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23.jpeg" ContentType="image/jpeg"/>
  <Override PartName="/ppt/media/image9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</p:sld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" Target="slides/slide1.xml"/><Relationship Id="rId26" Type="http://schemas.openxmlformats.org/officeDocument/2006/relationships/slide" Target="slides/slide2.xml"/><Relationship Id="rId27" Type="http://schemas.openxmlformats.org/officeDocument/2006/relationships/slide" Target="slides/slide3.xml"/><Relationship Id="rId28" Type="http://schemas.openxmlformats.org/officeDocument/2006/relationships/slide" Target="slides/slide4.xml"/><Relationship Id="rId29" Type="http://schemas.openxmlformats.org/officeDocument/2006/relationships/slide" Target="slides/slide5.xml"/><Relationship Id="rId30" Type="http://schemas.openxmlformats.org/officeDocument/2006/relationships/slide" Target="slides/slide6.xml"/><Relationship Id="rId31" Type="http://schemas.openxmlformats.org/officeDocument/2006/relationships/slide" Target="slides/slide7.xml"/><Relationship Id="rId32" Type="http://schemas.openxmlformats.org/officeDocument/2006/relationships/slide" Target="slides/slide8.xml"/><Relationship Id="rId33" Type="http://schemas.openxmlformats.org/officeDocument/2006/relationships/slide" Target="slides/slide9.xml"/><Relationship Id="rId34" Type="http://schemas.openxmlformats.org/officeDocument/2006/relationships/slide" Target="slides/slide10.xml"/><Relationship Id="rId35" Type="http://schemas.openxmlformats.org/officeDocument/2006/relationships/slide" Target="slides/slide11.xml"/><Relationship Id="rId36" Type="http://schemas.openxmlformats.org/officeDocument/2006/relationships/slide" Target="slides/slide12.xml"/><Relationship Id="rId37" Type="http://schemas.openxmlformats.org/officeDocument/2006/relationships/slide" Target="slides/slide13.xml"/><Relationship Id="rId38" Type="http://schemas.openxmlformats.org/officeDocument/2006/relationships/slide" Target="slides/slide14.xml"/><Relationship Id="rId39" Type="http://schemas.openxmlformats.org/officeDocument/2006/relationships/slide" Target="slides/slide15.xml"/><Relationship Id="rId4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6200" y="844920"/>
            <a:ext cx="3823920" cy="105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922680" y="1926360"/>
            <a:ext cx="3823920" cy="23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7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7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916200" y="844920"/>
            <a:ext cx="3823920" cy="105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922680" y="1926360"/>
            <a:ext cx="3823920" cy="23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916200" y="844920"/>
            <a:ext cx="3823920" cy="105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922680" y="1926360"/>
            <a:ext cx="1865880" cy="23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2882160" y="1926360"/>
            <a:ext cx="1865880" cy="23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916200" y="844920"/>
            <a:ext cx="3823920" cy="105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hyperlink" Target="https://bit.ly/3A1uf1Q" TargetMode="External"/><Relationship Id="rId6" Type="http://schemas.openxmlformats.org/officeDocument/2006/relationships/hyperlink" Target="http://bit.ly/2TyoMsr" TargetMode="External"/><Relationship Id="rId7" Type="http://schemas.openxmlformats.org/officeDocument/2006/relationships/hyperlink" Target="http://bit.ly/2TtBDfr" TargetMode="External"/><Relationship Id="rId8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oogle Shape;9;p2"/>
          <p:cNvGrpSpPr/>
          <p:nvPr/>
        </p:nvGrpSpPr>
        <p:grpSpPr>
          <a:xfrm>
            <a:off x="0" y="-33480"/>
            <a:ext cx="9144000" cy="5177160"/>
            <a:chOff x="0" y="-33480"/>
            <a:chExt cx="9144000" cy="5177160"/>
          </a:xfrm>
        </p:grpSpPr>
        <p:pic>
          <p:nvPicPr>
            <p:cNvPr id="1" name="Google Shape;10;p2" descr=""/>
            <p:cNvPicPr/>
            <p:nvPr/>
          </p:nvPicPr>
          <p:blipFill>
            <a:blip r:embed="rId2">
              <a:alphaModFix amt="40000"/>
            </a:blip>
            <a:stretch/>
          </p:blipFill>
          <p:spPr>
            <a:xfrm rot="10800000">
              <a:off x="360" y="0"/>
              <a:ext cx="9143640" cy="514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" name="Google Shape;11;p2" descr=""/>
            <p:cNvPicPr/>
            <p:nvPr/>
          </p:nvPicPr>
          <p:blipFill>
            <a:blip r:embed="rId3">
              <a:alphaModFix amt="45000"/>
            </a:blip>
            <a:stretch/>
          </p:blipFill>
          <p:spPr>
            <a:xfrm>
              <a:off x="6856920" y="2745000"/>
              <a:ext cx="2286720" cy="2310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" name="Google Shape;12;p2" descr=""/>
            <p:cNvPicPr/>
            <p:nvPr/>
          </p:nvPicPr>
          <p:blipFill>
            <a:blip r:embed="rId4">
              <a:alphaModFix amt="45000"/>
            </a:blip>
            <a:srcRect l="18810" t="0" r="0" b="45754"/>
            <a:stretch/>
          </p:blipFill>
          <p:spPr>
            <a:xfrm>
              <a:off x="0" y="3889800"/>
              <a:ext cx="1856160" cy="1253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" name="Google Shape;13;p2" descr=""/>
            <p:cNvPicPr/>
            <p:nvPr/>
          </p:nvPicPr>
          <p:blipFill>
            <a:blip r:embed="rId5">
              <a:alphaModFix amt="45000"/>
            </a:blip>
            <a:stretch/>
          </p:blipFill>
          <p:spPr>
            <a:xfrm>
              <a:off x="4541760" y="-33480"/>
              <a:ext cx="2030760" cy="2052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13160" y="1192320"/>
            <a:ext cx="5038920" cy="2052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buNone/>
            </a:pPr>
            <a:r>
              <a:rPr b="0" lang="en-US" sz="56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5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 rot="21420000">
            <a:off x="6107760" y="931320"/>
            <a:ext cx="2347920" cy="3185280"/>
          </a:xfrm>
          <a:prstGeom prst="rect">
            <a:avLst/>
          </a:prstGeom>
          <a:noFill/>
          <a:ln w="76320">
            <a:solidFill>
              <a:schemeClr val="accent2"/>
            </a:solidFill>
            <a:round/>
          </a:ln>
        </p:spPr>
        <p:txBody>
          <a:bodyPr lIns="90000" rIns="90000" tIns="45000" bIns="4500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6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142;p19"/>
          <p:cNvGrpSpPr/>
          <p:nvPr/>
        </p:nvGrpSpPr>
        <p:grpSpPr>
          <a:xfrm>
            <a:off x="0" y="-9360"/>
            <a:ext cx="9143640" cy="5152680"/>
            <a:chOff x="0" y="-9360"/>
            <a:chExt cx="9143640" cy="5152680"/>
          </a:xfrm>
        </p:grpSpPr>
        <p:pic>
          <p:nvPicPr>
            <p:cNvPr id="51" name="Google Shape;143;p19" descr=""/>
            <p:cNvPicPr/>
            <p:nvPr/>
          </p:nvPicPr>
          <p:blipFill>
            <a:blip r:embed="rId2">
              <a:alphaModFix amt="40000"/>
            </a:blip>
            <a:stretch/>
          </p:blipFill>
          <p:spPr>
            <a:xfrm>
              <a:off x="0" y="0"/>
              <a:ext cx="9143640" cy="514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2" name="Google Shape;144;p19" descr=""/>
            <p:cNvPicPr/>
            <p:nvPr/>
          </p:nvPicPr>
          <p:blipFill>
            <a:blip r:embed="rId3">
              <a:alphaModFix amt="45000"/>
            </a:blip>
            <a:srcRect l="18810" t="0" r="0" b="45754"/>
            <a:stretch/>
          </p:blipFill>
          <p:spPr>
            <a:xfrm flipH="1" rot="10800000">
              <a:off x="0" y="-9360"/>
              <a:ext cx="1856160" cy="1253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en-US" sz="30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66880" y="1152720"/>
            <a:ext cx="4152600" cy="7545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4000" strike="noStrike" u="none">
                <a:solidFill>
                  <a:schemeClr val="accent2"/>
                </a:solidFill>
                <a:uFillTx/>
                <a:latin typeface="Special Elite"/>
                <a:ea typeface="Special Elite"/>
              </a:rPr>
              <a:t>xx%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title"/>
          </p:nvPr>
        </p:nvSpPr>
        <p:spPr>
          <a:xfrm>
            <a:off x="866880" y="2926800"/>
            <a:ext cx="4152600" cy="7545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4000" strike="noStrike" u="none">
                <a:solidFill>
                  <a:schemeClr val="accent2"/>
                </a:solidFill>
                <a:uFillTx/>
                <a:latin typeface="Special Elite"/>
                <a:ea typeface="Special Elite"/>
              </a:rPr>
              <a:t>xx%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6" name="Google Shape;163;p20"/>
          <p:cNvGrpSpPr/>
          <p:nvPr/>
        </p:nvGrpSpPr>
        <p:grpSpPr>
          <a:xfrm>
            <a:off x="0" y="-18720"/>
            <a:ext cx="9144000" cy="5167080"/>
            <a:chOff x="0" y="-18720"/>
            <a:chExt cx="9144000" cy="5167080"/>
          </a:xfrm>
        </p:grpSpPr>
        <p:pic>
          <p:nvPicPr>
            <p:cNvPr id="57" name="Google Shape;164;p20" descr=""/>
            <p:cNvPicPr/>
            <p:nvPr/>
          </p:nvPicPr>
          <p:blipFill>
            <a:blip r:embed="rId2">
              <a:alphaModFix amt="40000"/>
            </a:blip>
            <a:stretch/>
          </p:blipFill>
          <p:spPr>
            <a:xfrm rot="10800000">
              <a:off x="360" y="4680"/>
              <a:ext cx="9143640" cy="514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8" name="Google Shape;165;p20" descr=""/>
            <p:cNvPicPr/>
            <p:nvPr/>
          </p:nvPicPr>
          <p:blipFill>
            <a:blip r:embed="rId3">
              <a:alphaModFix amt="45000"/>
            </a:blip>
            <a:stretch/>
          </p:blipFill>
          <p:spPr>
            <a:xfrm flipH="1" rot="10800000">
              <a:off x="5104440" y="2833200"/>
              <a:ext cx="2286720" cy="2310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9" name="Google Shape;166;p20" descr=""/>
            <p:cNvPicPr/>
            <p:nvPr/>
          </p:nvPicPr>
          <p:blipFill>
            <a:blip r:embed="rId4">
              <a:alphaModFix amt="45000"/>
            </a:blip>
            <a:srcRect l="18810" t="0" r="0" b="45754"/>
            <a:stretch/>
          </p:blipFill>
          <p:spPr>
            <a:xfrm>
              <a:off x="0" y="3889800"/>
              <a:ext cx="1856160" cy="1253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0" name="Google Shape;167;p20" descr=""/>
            <p:cNvPicPr/>
            <p:nvPr/>
          </p:nvPicPr>
          <p:blipFill>
            <a:blip r:embed="rId5">
              <a:alphaModFix amt="45000"/>
            </a:blip>
            <a:srcRect l="-380" t="0" r="0" b="51481"/>
            <a:stretch/>
          </p:blipFill>
          <p:spPr>
            <a:xfrm rot="10800000">
              <a:off x="2629440" y="-18720"/>
              <a:ext cx="2295000" cy="11210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 rot="126600">
            <a:off x="5888880" y="978840"/>
            <a:ext cx="2347920" cy="3184920"/>
          </a:xfrm>
          <a:prstGeom prst="rect">
            <a:avLst/>
          </a:prstGeom>
          <a:noFill/>
          <a:ln w="76320">
            <a:solidFill>
              <a:schemeClr val="accent2"/>
            </a:solidFill>
            <a:round/>
          </a:ln>
        </p:spPr>
        <p:txBody>
          <a:bodyPr lIns="90000" rIns="90000" tIns="45000" bIns="4500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6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18;p3"/>
          <p:cNvGrpSpPr/>
          <p:nvPr/>
        </p:nvGrpSpPr>
        <p:grpSpPr>
          <a:xfrm>
            <a:off x="0" y="360"/>
            <a:ext cx="9143640" cy="5143320"/>
            <a:chOff x="0" y="360"/>
            <a:chExt cx="9143640" cy="5143320"/>
          </a:xfrm>
        </p:grpSpPr>
        <p:pic>
          <p:nvPicPr>
            <p:cNvPr id="63" name="Google Shape;19;p3" descr=""/>
            <p:cNvPicPr/>
            <p:nvPr/>
          </p:nvPicPr>
          <p:blipFill>
            <a:blip r:embed="rId2">
              <a:alphaModFix amt="40000"/>
            </a:blip>
            <a:stretch/>
          </p:blipFill>
          <p:spPr>
            <a:xfrm flipH="1" rot="10800000">
              <a:off x="0" y="0"/>
              <a:ext cx="9143640" cy="514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4" name="Google Shape;20;p3" descr=""/>
            <p:cNvPicPr/>
            <p:nvPr/>
          </p:nvPicPr>
          <p:blipFill>
            <a:blip r:embed="rId3">
              <a:alphaModFix amt="45000"/>
            </a:blip>
            <a:srcRect l="0" t="0" r="25408" b="0"/>
            <a:stretch/>
          </p:blipFill>
          <p:spPr>
            <a:xfrm>
              <a:off x="7437960" y="300240"/>
              <a:ext cx="1705680" cy="2310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5" name="Google Shape;21;p3" descr=""/>
            <p:cNvPicPr/>
            <p:nvPr/>
          </p:nvPicPr>
          <p:blipFill>
            <a:blip r:embed="rId4">
              <a:alphaModFix amt="45000"/>
            </a:blip>
            <a:stretch/>
          </p:blipFill>
          <p:spPr>
            <a:xfrm>
              <a:off x="2646000" y="300240"/>
              <a:ext cx="2030760" cy="2052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6" name="Google Shape;22;p3" descr=""/>
            <p:cNvPicPr/>
            <p:nvPr/>
          </p:nvPicPr>
          <p:blipFill>
            <a:blip r:embed="rId5">
              <a:alphaModFix amt="45000"/>
            </a:blip>
            <a:srcRect l="18810" t="0" r="0" b="45754"/>
            <a:stretch/>
          </p:blipFill>
          <p:spPr>
            <a:xfrm>
              <a:off x="0" y="3889800"/>
              <a:ext cx="1856160" cy="1253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847680" y="2284200"/>
            <a:ext cx="4583160" cy="139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buNone/>
            </a:pPr>
            <a:r>
              <a:rPr b="0" lang="en-US" sz="40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title"/>
          </p:nvPr>
        </p:nvSpPr>
        <p:spPr>
          <a:xfrm>
            <a:off x="5346720" y="1024200"/>
            <a:ext cx="1584720" cy="10310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6000" strike="noStrike" u="none">
                <a:solidFill>
                  <a:schemeClr val="accent2"/>
                </a:solidFill>
                <a:uFillTx/>
                <a:latin typeface="Special Elite"/>
                <a:ea typeface="Special Elite"/>
              </a:rPr>
              <a:t>xx%</a:t>
            </a:r>
            <a:endParaRPr b="0" lang="en-US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 rot="21465000">
            <a:off x="1068840" y="978840"/>
            <a:ext cx="2347920" cy="3185280"/>
          </a:xfrm>
          <a:prstGeom prst="rect">
            <a:avLst/>
          </a:prstGeom>
          <a:noFill/>
          <a:ln w="76320">
            <a:solidFill>
              <a:schemeClr val="accent2"/>
            </a:solidFill>
            <a:round/>
          </a:ln>
        </p:spPr>
        <p:txBody>
          <a:bodyPr lIns="90000" rIns="90000" tIns="45000" bIns="4500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6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170;p21"/>
          <p:cNvGrpSpPr/>
          <p:nvPr/>
        </p:nvGrpSpPr>
        <p:grpSpPr>
          <a:xfrm>
            <a:off x="0" y="0"/>
            <a:ext cx="9143640" cy="5143680"/>
            <a:chOff x="0" y="0"/>
            <a:chExt cx="9143640" cy="5143680"/>
          </a:xfrm>
        </p:grpSpPr>
        <p:pic>
          <p:nvPicPr>
            <p:cNvPr id="71" name="Google Shape;171;p21" descr=""/>
            <p:cNvPicPr/>
            <p:nvPr/>
          </p:nvPicPr>
          <p:blipFill>
            <a:blip r:embed="rId2">
              <a:alphaModFix amt="40000"/>
            </a:blip>
            <a:stretch/>
          </p:blipFill>
          <p:spPr>
            <a:xfrm flipH="1" rot="10800000">
              <a:off x="0" y="0"/>
              <a:ext cx="9143640" cy="514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2" name="Google Shape;172;p21" descr=""/>
            <p:cNvPicPr/>
            <p:nvPr/>
          </p:nvPicPr>
          <p:blipFill>
            <a:blip r:embed="rId3">
              <a:alphaModFix amt="45000"/>
            </a:blip>
            <a:srcRect l="0" t="0" r="0" b="20539"/>
            <a:stretch/>
          </p:blipFill>
          <p:spPr>
            <a:xfrm flipH="1">
              <a:off x="713520" y="3307320"/>
              <a:ext cx="2286720" cy="1836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3" name="Google Shape;173;p21" descr=""/>
            <p:cNvPicPr/>
            <p:nvPr/>
          </p:nvPicPr>
          <p:blipFill>
            <a:blip r:embed="rId4">
              <a:alphaModFix amt="45000"/>
            </a:blip>
            <a:srcRect l="0" t="34031" r="0" b="0"/>
            <a:stretch/>
          </p:blipFill>
          <p:spPr>
            <a:xfrm flipH="1">
              <a:off x="2776680" y="0"/>
              <a:ext cx="2286720" cy="15242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610160" y="597240"/>
            <a:ext cx="3785760" cy="105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en-US" sz="60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 rot="21516000">
            <a:off x="1439280" y="1022400"/>
            <a:ext cx="2348280" cy="3184920"/>
          </a:xfrm>
          <a:prstGeom prst="rect">
            <a:avLst/>
          </a:prstGeom>
          <a:noFill/>
          <a:ln w="76320">
            <a:solidFill>
              <a:schemeClr val="accent2"/>
            </a:solidFill>
            <a:round/>
          </a:ln>
        </p:spPr>
        <p:txBody>
          <a:bodyPr lIns="90000" rIns="90000" tIns="45000" bIns="4500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Google Shape;177;p21"/>
          <p:cNvSpPr/>
          <p:nvPr/>
        </p:nvSpPr>
        <p:spPr>
          <a:xfrm>
            <a:off x="4610160" y="3135600"/>
            <a:ext cx="3785760" cy="8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n" sz="12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CREDITS:</a:t>
            </a:r>
            <a:r>
              <a:rPr b="0" lang="en" sz="12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 This presentation template was created by </a:t>
            </a:r>
            <a:r>
              <a:rPr b="1" lang="en" sz="1200" strike="noStrike" u="sng">
                <a:solidFill>
                  <a:schemeClr val="dk1"/>
                </a:solidFill>
                <a:uFillTx/>
                <a:latin typeface="DM Sans"/>
                <a:ea typeface="DM Sans"/>
                <a:hlinkClick r:id="rId5"/>
              </a:rPr>
              <a:t>Slidesgo</a:t>
            </a:r>
            <a:r>
              <a:rPr b="0" lang="en" sz="12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, and includes icons by </a:t>
            </a:r>
            <a:r>
              <a:rPr b="1" lang="en" sz="1200" strike="noStrike" u="sng">
                <a:solidFill>
                  <a:schemeClr val="dk1"/>
                </a:solidFill>
                <a:uFillTx/>
                <a:latin typeface="DM Sans"/>
                <a:ea typeface="DM Sans"/>
                <a:hlinkClick r:id="rId6"/>
              </a:rPr>
              <a:t>Flaticon</a:t>
            </a:r>
            <a:r>
              <a:rPr b="0" lang="en" sz="12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, and infographics &amp; images by </a:t>
            </a:r>
            <a:r>
              <a:rPr b="1" lang="en" sz="1200" strike="noStrike" u="sng">
                <a:solidFill>
                  <a:schemeClr val="dk1"/>
                </a:solidFill>
                <a:uFillTx/>
                <a:latin typeface="DM Sans"/>
                <a:ea typeface="DM Sans"/>
                <a:hlinkClick r:id="rId7"/>
              </a:rPr>
              <a:t>Freepik</a:t>
            </a:r>
            <a:r>
              <a:rPr b="0" lang="en" sz="1200" strike="noStrike" u="sng">
                <a:solidFill>
                  <a:schemeClr val="dk1"/>
                </a:solidFill>
                <a:uFillTx/>
                <a:latin typeface="DM Sans"/>
                <a:ea typeface="DM Sans"/>
              </a:rPr>
              <a:t> 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8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179;p22"/>
          <p:cNvGrpSpPr/>
          <p:nvPr/>
        </p:nvGrpSpPr>
        <p:grpSpPr>
          <a:xfrm>
            <a:off x="0" y="0"/>
            <a:ext cx="9143640" cy="5153400"/>
            <a:chOff x="0" y="0"/>
            <a:chExt cx="9143640" cy="5153400"/>
          </a:xfrm>
        </p:grpSpPr>
        <p:pic>
          <p:nvPicPr>
            <p:cNvPr id="78" name="Google Shape;180;p22" descr=""/>
            <p:cNvPicPr/>
            <p:nvPr/>
          </p:nvPicPr>
          <p:blipFill>
            <a:blip r:embed="rId2">
              <a:alphaModFix amt="39000"/>
            </a:blip>
            <a:stretch/>
          </p:blipFill>
          <p:spPr>
            <a:xfrm>
              <a:off x="0" y="0"/>
              <a:ext cx="9143640" cy="514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9" name="Google Shape;181;p22" descr=""/>
            <p:cNvPicPr/>
            <p:nvPr/>
          </p:nvPicPr>
          <p:blipFill>
            <a:blip r:embed="rId3">
              <a:alphaModFix amt="45000"/>
            </a:blip>
            <a:srcRect l="0" t="0" r="0" b="20539"/>
            <a:stretch/>
          </p:blipFill>
          <p:spPr>
            <a:xfrm flipH="1">
              <a:off x="6569640" y="3317400"/>
              <a:ext cx="2286720" cy="1836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0" name="Google Shape;182;p22" descr=""/>
            <p:cNvPicPr/>
            <p:nvPr/>
          </p:nvPicPr>
          <p:blipFill>
            <a:blip r:embed="rId4">
              <a:alphaModFix amt="45000"/>
            </a:blip>
            <a:srcRect l="0" t="34031" r="0" b="0"/>
            <a:stretch/>
          </p:blipFill>
          <p:spPr>
            <a:xfrm flipH="1" rot="16200000">
              <a:off x="-380880" y="2953080"/>
              <a:ext cx="2286720" cy="152424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5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184;p23"/>
          <p:cNvGrpSpPr/>
          <p:nvPr/>
        </p:nvGrpSpPr>
        <p:grpSpPr>
          <a:xfrm>
            <a:off x="0" y="-10080"/>
            <a:ext cx="9144000" cy="5153040"/>
            <a:chOff x="0" y="-10080"/>
            <a:chExt cx="9144000" cy="5153040"/>
          </a:xfrm>
        </p:grpSpPr>
        <p:pic>
          <p:nvPicPr>
            <p:cNvPr id="82" name="Google Shape;185;p23" descr=""/>
            <p:cNvPicPr/>
            <p:nvPr/>
          </p:nvPicPr>
          <p:blipFill>
            <a:blip r:embed="rId2">
              <a:alphaModFix amt="40000"/>
            </a:blip>
            <a:stretch/>
          </p:blipFill>
          <p:spPr>
            <a:xfrm>
              <a:off x="0" y="0"/>
              <a:ext cx="9143640" cy="5142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3" name="Google Shape;186;p23" descr=""/>
            <p:cNvPicPr/>
            <p:nvPr/>
          </p:nvPicPr>
          <p:blipFill>
            <a:blip r:embed="rId3">
              <a:alphaModFix amt="45000"/>
            </a:blip>
            <a:srcRect l="0" t="0" r="0" b="47708"/>
            <a:stretch/>
          </p:blipFill>
          <p:spPr>
            <a:xfrm flipH="1" rot="10800000">
              <a:off x="549000" y="-10080"/>
              <a:ext cx="2286720" cy="1208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" name="Google Shape;187;p23" descr=""/>
            <p:cNvPicPr/>
            <p:nvPr/>
          </p:nvPicPr>
          <p:blipFill>
            <a:blip r:embed="rId4">
              <a:alphaModFix amt="45000"/>
            </a:blip>
            <a:srcRect l="0" t="34031" r="0" b="0"/>
            <a:stretch/>
          </p:blipFill>
          <p:spPr>
            <a:xfrm flipH="1" rot="5400000">
              <a:off x="7238520" y="381240"/>
              <a:ext cx="2286720" cy="152424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5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189;p24"/>
          <p:cNvGrpSpPr/>
          <p:nvPr/>
        </p:nvGrpSpPr>
        <p:grpSpPr>
          <a:xfrm>
            <a:off x="0" y="0"/>
            <a:ext cx="9143640" cy="5143320"/>
            <a:chOff x="0" y="0"/>
            <a:chExt cx="9143640" cy="5143320"/>
          </a:xfrm>
        </p:grpSpPr>
        <p:pic>
          <p:nvPicPr>
            <p:cNvPr id="86" name="Google Shape;190;p24" descr="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9143640" cy="514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" name="Google Shape;191;p24" descr=""/>
            <p:cNvPicPr/>
            <p:nvPr/>
          </p:nvPicPr>
          <p:blipFill>
            <a:blip r:embed="rId3">
              <a:alphaModFix amt="45000"/>
            </a:blip>
            <a:srcRect l="0" t="0" r="0" b="20539"/>
            <a:stretch/>
          </p:blipFill>
          <p:spPr>
            <a:xfrm flipH="1" rot="10800000">
              <a:off x="6476760" y="360"/>
              <a:ext cx="2286720" cy="183600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4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28;p4"/>
          <p:cNvGrpSpPr/>
          <p:nvPr/>
        </p:nvGrpSpPr>
        <p:grpSpPr>
          <a:xfrm>
            <a:off x="0" y="-9000"/>
            <a:ext cx="9146520" cy="5160600"/>
            <a:chOff x="0" y="-9000"/>
            <a:chExt cx="9146520" cy="5160600"/>
          </a:xfrm>
        </p:grpSpPr>
        <p:pic>
          <p:nvPicPr>
            <p:cNvPr id="89" name="Google Shape;29;p4" descr=""/>
            <p:cNvPicPr/>
            <p:nvPr/>
          </p:nvPicPr>
          <p:blipFill>
            <a:blip r:embed="rId2">
              <a:alphaModFix amt="40000"/>
            </a:blip>
            <a:stretch/>
          </p:blipFill>
          <p:spPr>
            <a:xfrm>
              <a:off x="0" y="0"/>
              <a:ext cx="9143640" cy="514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0" name="Google Shape;30;p4" descr=""/>
            <p:cNvPicPr/>
            <p:nvPr/>
          </p:nvPicPr>
          <p:blipFill>
            <a:blip r:embed="rId3">
              <a:alphaModFix amt="45000"/>
            </a:blip>
            <a:srcRect l="0" t="0" r="625" b="9346"/>
            <a:stretch/>
          </p:blipFill>
          <p:spPr>
            <a:xfrm rot="10800000">
              <a:off x="957600" y="1980000"/>
              <a:ext cx="2272320" cy="2094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1" name="Google Shape;31;p4" descr=""/>
            <p:cNvPicPr/>
            <p:nvPr/>
          </p:nvPicPr>
          <p:blipFill>
            <a:blip r:embed="rId4">
              <a:alphaModFix amt="45000"/>
            </a:blip>
            <a:srcRect l="16637" t="-151" r="0" b="15168"/>
            <a:stretch/>
          </p:blipFill>
          <p:spPr>
            <a:xfrm rot="16200000">
              <a:off x="7452720" y="3457800"/>
              <a:ext cx="1668600" cy="1719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2" name="Google Shape;32;p4" descr=""/>
            <p:cNvPicPr/>
            <p:nvPr/>
          </p:nvPicPr>
          <p:blipFill>
            <a:blip r:embed="rId5">
              <a:alphaModFix amt="45000"/>
            </a:blip>
            <a:srcRect l="0" t="0" r="625" b="54325"/>
            <a:stretch/>
          </p:blipFill>
          <p:spPr>
            <a:xfrm rot="10800000">
              <a:off x="4881240" y="-9000"/>
              <a:ext cx="2272320" cy="1055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3" name="PlaceHolder 1"/>
          <p:cNvSpPr>
            <a:spLocks noGrp="1"/>
          </p:cNvSpPr>
          <p:nvPr>
            <p:ph type="body"/>
          </p:nvPr>
        </p:nvSpPr>
        <p:spPr>
          <a:xfrm>
            <a:off x="4010040" y="1333440"/>
            <a:ext cx="4413960" cy="327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title"/>
          </p:nvPr>
        </p:nvSpPr>
        <p:spPr>
          <a:xfrm>
            <a:off x="720000" y="444960"/>
            <a:ext cx="3051720" cy="12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en-US" sz="30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6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36;p5"/>
          <p:cNvGrpSpPr/>
          <p:nvPr/>
        </p:nvGrpSpPr>
        <p:grpSpPr>
          <a:xfrm>
            <a:off x="360" y="0"/>
            <a:ext cx="9150840" cy="5143680"/>
            <a:chOff x="360" y="0"/>
            <a:chExt cx="9150840" cy="5143680"/>
          </a:xfrm>
        </p:grpSpPr>
        <p:pic>
          <p:nvPicPr>
            <p:cNvPr id="98" name="Google Shape;37;p5" descr=""/>
            <p:cNvPicPr/>
            <p:nvPr/>
          </p:nvPicPr>
          <p:blipFill>
            <a:blip r:embed="rId2">
              <a:alphaModFix amt="40000"/>
            </a:blip>
            <a:stretch/>
          </p:blipFill>
          <p:spPr>
            <a:xfrm rot="10800000">
              <a:off x="360" y="0"/>
              <a:ext cx="9143640" cy="514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9" name="Google Shape;38;p5" descr=""/>
            <p:cNvPicPr/>
            <p:nvPr/>
          </p:nvPicPr>
          <p:blipFill>
            <a:blip r:embed="rId3">
              <a:alphaModFix amt="45000"/>
            </a:blip>
            <a:srcRect l="32822" t="31355" r="0" b="0"/>
            <a:stretch/>
          </p:blipFill>
          <p:spPr>
            <a:xfrm flipH="1">
              <a:off x="7787160" y="0"/>
              <a:ext cx="1364040" cy="1408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en-US" sz="30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4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45;p6"/>
          <p:cNvGrpSpPr/>
          <p:nvPr/>
        </p:nvGrpSpPr>
        <p:grpSpPr>
          <a:xfrm>
            <a:off x="0" y="0"/>
            <a:ext cx="9144000" cy="5143320"/>
            <a:chOff x="0" y="0"/>
            <a:chExt cx="9144000" cy="5143320"/>
          </a:xfrm>
        </p:grpSpPr>
        <p:pic>
          <p:nvPicPr>
            <p:cNvPr id="105" name="Google Shape;46;p6" descr=""/>
            <p:cNvPicPr/>
            <p:nvPr/>
          </p:nvPicPr>
          <p:blipFill>
            <a:blip r:embed="rId2">
              <a:alphaModFix amt="40000"/>
            </a:blip>
            <a:stretch/>
          </p:blipFill>
          <p:spPr>
            <a:xfrm flipH="1">
              <a:off x="360" y="0"/>
              <a:ext cx="9143640" cy="514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6" name="Google Shape;47;p6" descr=""/>
            <p:cNvPicPr/>
            <p:nvPr/>
          </p:nvPicPr>
          <p:blipFill>
            <a:blip r:embed="rId3">
              <a:alphaModFix amt="45000"/>
            </a:blip>
            <a:srcRect l="32822" t="31355" r="0" b="0"/>
            <a:stretch/>
          </p:blipFill>
          <p:spPr>
            <a:xfrm>
              <a:off x="0" y="0"/>
              <a:ext cx="1364040" cy="1408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en-US" sz="30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77;p11"/>
          <p:cNvGrpSpPr/>
          <p:nvPr/>
        </p:nvGrpSpPr>
        <p:grpSpPr>
          <a:xfrm>
            <a:off x="360" y="0"/>
            <a:ext cx="9143640" cy="5148000"/>
            <a:chOff x="360" y="0"/>
            <a:chExt cx="9143640" cy="5148000"/>
          </a:xfrm>
        </p:grpSpPr>
        <p:pic>
          <p:nvPicPr>
            <p:cNvPr id="10" name="Google Shape;78;p11" descr=""/>
            <p:cNvPicPr/>
            <p:nvPr/>
          </p:nvPicPr>
          <p:blipFill>
            <a:blip r:embed="rId2">
              <a:alphaModFix amt="40000"/>
            </a:blip>
            <a:stretch/>
          </p:blipFill>
          <p:spPr>
            <a:xfrm flipH="1">
              <a:off x="360" y="4680"/>
              <a:ext cx="9143640" cy="514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" name="Google Shape;79;p11" descr=""/>
            <p:cNvPicPr/>
            <p:nvPr/>
          </p:nvPicPr>
          <p:blipFill>
            <a:blip r:embed="rId3">
              <a:alphaModFix amt="45000"/>
            </a:blip>
            <a:stretch/>
          </p:blipFill>
          <p:spPr>
            <a:xfrm flipH="1" rot="10800000">
              <a:off x="1113480" y="2181600"/>
              <a:ext cx="2286720" cy="2310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" name="Google Shape;80;p11" descr=""/>
            <p:cNvPicPr/>
            <p:nvPr/>
          </p:nvPicPr>
          <p:blipFill>
            <a:blip r:embed="rId4">
              <a:alphaModFix amt="45000"/>
            </a:blip>
            <a:srcRect l="18810" t="0" r="0" b="45754"/>
            <a:stretch/>
          </p:blipFill>
          <p:spPr>
            <a:xfrm rot="5400000">
              <a:off x="-300960" y="301320"/>
              <a:ext cx="1856160" cy="1253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84120" y="581040"/>
            <a:ext cx="6575760" cy="10951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6000" strike="noStrike" u="none">
                <a:solidFill>
                  <a:schemeClr val="accent2"/>
                </a:solidFill>
                <a:uFillTx/>
                <a:latin typeface="Special Elite"/>
                <a:ea typeface="Special Elite"/>
              </a:rPr>
              <a:t>xx%</a:t>
            </a:r>
            <a:endParaRPr b="0" lang="en-US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 rot="66600">
            <a:off x="2341080" y="2559600"/>
            <a:ext cx="4464360" cy="2117880"/>
          </a:xfrm>
          <a:prstGeom prst="rect">
            <a:avLst/>
          </a:prstGeom>
          <a:noFill/>
          <a:ln w="76320">
            <a:solidFill>
              <a:schemeClr val="accent2"/>
            </a:solidFill>
            <a:round/>
          </a:ln>
        </p:spPr>
        <p:txBody>
          <a:bodyPr lIns="90000" rIns="90000" tIns="45000" bIns="4500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5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50;p7"/>
          <p:cNvGrpSpPr/>
          <p:nvPr/>
        </p:nvGrpSpPr>
        <p:grpSpPr>
          <a:xfrm>
            <a:off x="360" y="0"/>
            <a:ext cx="9143640" cy="5143320"/>
            <a:chOff x="360" y="0"/>
            <a:chExt cx="9143640" cy="5143320"/>
          </a:xfrm>
        </p:grpSpPr>
        <p:pic>
          <p:nvPicPr>
            <p:cNvPr id="110" name="Google Shape;51;p7" descr=""/>
            <p:cNvPicPr/>
            <p:nvPr/>
          </p:nvPicPr>
          <p:blipFill>
            <a:blip r:embed="rId2">
              <a:alphaModFix amt="40000"/>
            </a:blip>
            <a:stretch/>
          </p:blipFill>
          <p:spPr>
            <a:xfrm flipH="1">
              <a:off x="360" y="0"/>
              <a:ext cx="9143640" cy="514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1" name="Google Shape;52;p7" descr=""/>
            <p:cNvPicPr/>
            <p:nvPr/>
          </p:nvPicPr>
          <p:blipFill>
            <a:blip r:embed="rId3">
              <a:alphaModFix amt="45000"/>
            </a:blip>
            <a:srcRect l="0" t="0" r="47898" b="29951"/>
            <a:stretch/>
          </p:blipFill>
          <p:spPr>
            <a:xfrm flipH="1">
              <a:off x="360" y="3524760"/>
              <a:ext cx="1191240" cy="161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2" name="Google Shape;53;p7" descr=""/>
            <p:cNvPicPr/>
            <p:nvPr/>
          </p:nvPicPr>
          <p:blipFill>
            <a:blip r:embed="rId4">
              <a:alphaModFix amt="45000"/>
            </a:blip>
            <a:srcRect l="0" t="5194" r="0" b="0"/>
            <a:stretch/>
          </p:blipFill>
          <p:spPr>
            <a:xfrm flipH="1">
              <a:off x="6516000" y="0"/>
              <a:ext cx="2286720" cy="2190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916200" y="844920"/>
            <a:ext cx="3823920" cy="105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en-US" sz="30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922680" y="1926360"/>
            <a:ext cx="3823920" cy="236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 rot="126600">
            <a:off x="5508000" y="978840"/>
            <a:ext cx="2347920" cy="3184920"/>
          </a:xfrm>
          <a:prstGeom prst="rect">
            <a:avLst/>
          </a:prstGeom>
          <a:noFill/>
          <a:ln w="76320">
            <a:solidFill>
              <a:schemeClr val="accent2"/>
            </a:solidFill>
            <a:round/>
          </a:ln>
        </p:spPr>
        <p:txBody>
          <a:bodyPr lIns="90000" rIns="90000" tIns="45000" bIns="4500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5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58;p8"/>
          <p:cNvGrpSpPr/>
          <p:nvPr/>
        </p:nvGrpSpPr>
        <p:grpSpPr>
          <a:xfrm>
            <a:off x="0" y="0"/>
            <a:ext cx="9144000" cy="5143680"/>
            <a:chOff x="0" y="0"/>
            <a:chExt cx="9144000" cy="5143680"/>
          </a:xfrm>
        </p:grpSpPr>
        <p:pic>
          <p:nvPicPr>
            <p:cNvPr id="117" name="Google Shape;59;p8" descr=""/>
            <p:cNvPicPr/>
            <p:nvPr/>
          </p:nvPicPr>
          <p:blipFill>
            <a:blip r:embed="rId2">
              <a:alphaModFix amt="40000"/>
            </a:blip>
            <a:stretch/>
          </p:blipFill>
          <p:spPr>
            <a:xfrm flipH="1" rot="10800000">
              <a:off x="0" y="0"/>
              <a:ext cx="9143640" cy="514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8" name="Google Shape;60;p8" descr=""/>
            <p:cNvPicPr/>
            <p:nvPr/>
          </p:nvPicPr>
          <p:blipFill>
            <a:blip r:embed="rId3">
              <a:alphaModFix amt="45000"/>
            </a:blip>
            <a:stretch/>
          </p:blipFill>
          <p:spPr>
            <a:xfrm flipH="1">
              <a:off x="2534040" y="2571840"/>
              <a:ext cx="2286720" cy="2310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9" name="Google Shape;61;p8" descr=""/>
            <p:cNvPicPr/>
            <p:nvPr/>
          </p:nvPicPr>
          <p:blipFill>
            <a:blip r:embed="rId4">
              <a:alphaModFix amt="45000"/>
            </a:blip>
            <a:srcRect l="18810" t="0" r="0" b="45754"/>
            <a:stretch/>
          </p:blipFill>
          <p:spPr>
            <a:xfrm flipH="1">
              <a:off x="7287840" y="3889800"/>
              <a:ext cx="1856160" cy="1253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0" name="Google Shape;62;p8" descr=""/>
            <p:cNvPicPr/>
            <p:nvPr/>
          </p:nvPicPr>
          <p:blipFill>
            <a:blip r:embed="rId5">
              <a:alphaModFix amt="45000"/>
            </a:blip>
            <a:srcRect l="0" t="20185" r="0" b="0"/>
            <a:stretch/>
          </p:blipFill>
          <p:spPr>
            <a:xfrm flipH="1">
              <a:off x="5763600" y="0"/>
              <a:ext cx="2030760" cy="1638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857760" y="1506960"/>
            <a:ext cx="4345560" cy="21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en-US" sz="60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 rot="153600">
            <a:off x="1145160" y="950400"/>
            <a:ext cx="2347920" cy="3185280"/>
          </a:xfrm>
          <a:prstGeom prst="rect">
            <a:avLst/>
          </a:prstGeom>
          <a:noFill/>
          <a:ln w="76320">
            <a:solidFill>
              <a:schemeClr val="accent2"/>
            </a:solidFill>
            <a:round/>
          </a:ln>
        </p:spPr>
        <p:txBody>
          <a:bodyPr lIns="90000" rIns="90000" tIns="45000" bIns="4500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6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66;p9"/>
          <p:cNvGrpSpPr/>
          <p:nvPr/>
        </p:nvGrpSpPr>
        <p:grpSpPr>
          <a:xfrm>
            <a:off x="0" y="-18720"/>
            <a:ext cx="9143640" cy="5171760"/>
            <a:chOff x="0" y="-18720"/>
            <a:chExt cx="9143640" cy="5171760"/>
          </a:xfrm>
        </p:grpSpPr>
        <p:pic>
          <p:nvPicPr>
            <p:cNvPr id="124" name="Google Shape;67;p9" descr=""/>
            <p:cNvPicPr/>
            <p:nvPr/>
          </p:nvPicPr>
          <p:blipFill>
            <a:blip r:embed="rId2">
              <a:alphaModFix amt="40000"/>
            </a:blip>
            <a:stretch/>
          </p:blipFill>
          <p:spPr>
            <a:xfrm>
              <a:off x="0" y="0"/>
              <a:ext cx="9143640" cy="514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5" name="Google Shape;68;p9" descr=""/>
            <p:cNvPicPr/>
            <p:nvPr/>
          </p:nvPicPr>
          <p:blipFill>
            <a:blip r:embed="rId3">
              <a:alphaModFix amt="45000"/>
            </a:blip>
            <a:srcRect l="0" t="0" r="50604" b="9346"/>
            <a:stretch/>
          </p:blipFill>
          <p:spPr>
            <a:xfrm rot="10800000">
              <a:off x="360" y="-18720"/>
              <a:ext cx="1129320" cy="2094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6" name="Google Shape;69;p9" descr=""/>
            <p:cNvPicPr/>
            <p:nvPr/>
          </p:nvPicPr>
          <p:blipFill>
            <a:blip r:embed="rId4">
              <a:alphaModFix amt="45000"/>
            </a:blip>
            <a:srcRect l="53901" t="-151" r="0" b="0"/>
            <a:stretch/>
          </p:blipFill>
          <p:spPr>
            <a:xfrm rot="16200000">
              <a:off x="7459560" y="3468960"/>
              <a:ext cx="1054080" cy="2314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en-US" sz="30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5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title"/>
          </p:nvPr>
        </p:nvSpPr>
        <p:spPr>
          <a:xfrm>
            <a:off x="740520" y="511920"/>
            <a:ext cx="7662600" cy="566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86;p13"/>
          <p:cNvGrpSpPr/>
          <p:nvPr/>
        </p:nvGrpSpPr>
        <p:grpSpPr>
          <a:xfrm>
            <a:off x="0" y="0"/>
            <a:ext cx="9144000" cy="5143680"/>
            <a:chOff x="0" y="0"/>
            <a:chExt cx="9144000" cy="5143680"/>
          </a:xfrm>
        </p:grpSpPr>
        <p:pic>
          <p:nvPicPr>
            <p:cNvPr id="16" name="Google Shape;87;p13" descr=""/>
            <p:cNvPicPr/>
            <p:nvPr/>
          </p:nvPicPr>
          <p:blipFill>
            <a:blip r:embed="rId2">
              <a:alphaModFix amt="40000"/>
            </a:blip>
            <a:stretch/>
          </p:blipFill>
          <p:spPr>
            <a:xfrm flipH="1" rot="10800000">
              <a:off x="0" y="0"/>
              <a:ext cx="9143640" cy="514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" name="Google Shape;88;p13" descr=""/>
            <p:cNvPicPr/>
            <p:nvPr/>
          </p:nvPicPr>
          <p:blipFill>
            <a:blip r:embed="rId3">
              <a:alphaModFix amt="45000"/>
            </a:blip>
            <a:srcRect l="0" t="0" r="50604" b="26652"/>
            <a:stretch/>
          </p:blipFill>
          <p:spPr>
            <a:xfrm flipH="1">
              <a:off x="360" y="3448440"/>
              <a:ext cx="1129320" cy="1694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" name="Google Shape;89;p13" descr=""/>
            <p:cNvPicPr/>
            <p:nvPr/>
          </p:nvPicPr>
          <p:blipFill>
            <a:blip r:embed="rId4">
              <a:alphaModFix amt="45000"/>
            </a:blip>
            <a:srcRect l="55809" t="24980" r="0" b="0"/>
            <a:stretch/>
          </p:blipFill>
          <p:spPr>
            <a:xfrm flipH="1">
              <a:off x="8133840" y="0"/>
              <a:ext cx="1010160" cy="1733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en-US" sz="30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title"/>
          </p:nvPr>
        </p:nvSpPr>
        <p:spPr>
          <a:xfrm>
            <a:off x="2193120" y="1331640"/>
            <a:ext cx="860040" cy="4845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3000" strike="noStrike" u="none">
                <a:solidFill>
                  <a:schemeClr val="accent2"/>
                </a:solidFill>
                <a:uFillTx/>
                <a:latin typeface="Special Elite"/>
                <a:ea typeface="Special Elite"/>
              </a:rPr>
              <a:t>xx%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title"/>
          </p:nvPr>
        </p:nvSpPr>
        <p:spPr>
          <a:xfrm>
            <a:off x="2194560" y="3086280"/>
            <a:ext cx="857520" cy="4831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3000" strike="noStrike" u="none">
                <a:solidFill>
                  <a:schemeClr val="accent2"/>
                </a:solidFill>
                <a:uFillTx/>
                <a:latin typeface="Special Elite"/>
                <a:ea typeface="Special Elite"/>
              </a:rPr>
              <a:t>xx%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title"/>
          </p:nvPr>
        </p:nvSpPr>
        <p:spPr>
          <a:xfrm>
            <a:off x="6091560" y="1331640"/>
            <a:ext cx="857520" cy="4831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3000" strike="noStrike" u="none">
                <a:solidFill>
                  <a:schemeClr val="accent2"/>
                </a:solidFill>
                <a:uFillTx/>
                <a:latin typeface="Special Elite"/>
                <a:ea typeface="Special Elite"/>
              </a:rPr>
              <a:t>xx%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title"/>
          </p:nvPr>
        </p:nvSpPr>
        <p:spPr>
          <a:xfrm>
            <a:off x="6091560" y="3086280"/>
            <a:ext cx="857520" cy="4831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3000" strike="noStrike" u="none">
                <a:solidFill>
                  <a:schemeClr val="accent2"/>
                </a:solidFill>
                <a:uFillTx/>
                <a:latin typeface="Special Elite"/>
                <a:ea typeface="Special Elite"/>
              </a:rPr>
              <a:t>xx%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104;p14"/>
          <p:cNvGrpSpPr/>
          <p:nvPr/>
        </p:nvGrpSpPr>
        <p:grpSpPr>
          <a:xfrm>
            <a:off x="0" y="360"/>
            <a:ext cx="9143640" cy="5143320"/>
            <a:chOff x="0" y="360"/>
            <a:chExt cx="9143640" cy="5143320"/>
          </a:xfrm>
        </p:grpSpPr>
        <p:pic>
          <p:nvPicPr>
            <p:cNvPr id="25" name="Google Shape;105;p14" descr=""/>
            <p:cNvPicPr/>
            <p:nvPr/>
          </p:nvPicPr>
          <p:blipFill>
            <a:blip r:embed="rId2">
              <a:alphaModFix amt="40000"/>
            </a:blip>
            <a:stretch/>
          </p:blipFill>
          <p:spPr>
            <a:xfrm flipH="1" rot="10800000">
              <a:off x="0" y="0"/>
              <a:ext cx="9143640" cy="514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" name="Google Shape;106;p14" descr=""/>
            <p:cNvPicPr/>
            <p:nvPr/>
          </p:nvPicPr>
          <p:blipFill>
            <a:blip r:embed="rId3">
              <a:alphaModFix amt="45000"/>
            </a:blip>
            <a:srcRect l="32822" t="31355" r="0" b="0"/>
            <a:stretch/>
          </p:blipFill>
          <p:spPr>
            <a:xfrm flipH="1" rot="10800000">
              <a:off x="0" y="3735000"/>
              <a:ext cx="1364040" cy="1408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en-US" sz="30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109;p15"/>
          <p:cNvGrpSpPr/>
          <p:nvPr/>
        </p:nvGrpSpPr>
        <p:grpSpPr>
          <a:xfrm>
            <a:off x="360" y="360"/>
            <a:ext cx="9143640" cy="5143320"/>
            <a:chOff x="360" y="360"/>
            <a:chExt cx="9143640" cy="5143320"/>
          </a:xfrm>
        </p:grpSpPr>
        <p:pic>
          <p:nvPicPr>
            <p:cNvPr id="29" name="Google Shape;110;p15" descr=""/>
            <p:cNvPicPr/>
            <p:nvPr/>
          </p:nvPicPr>
          <p:blipFill>
            <a:blip r:embed="rId2">
              <a:alphaModFix amt="40000"/>
            </a:blip>
            <a:stretch/>
          </p:blipFill>
          <p:spPr>
            <a:xfrm rot="10800000">
              <a:off x="360" y="0"/>
              <a:ext cx="9143640" cy="514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" name="Google Shape;111;p15" descr=""/>
            <p:cNvPicPr/>
            <p:nvPr/>
          </p:nvPicPr>
          <p:blipFill>
            <a:blip r:embed="rId3">
              <a:alphaModFix amt="45000"/>
            </a:blip>
            <a:srcRect l="32822" t="31355" r="0" b="0"/>
            <a:stretch/>
          </p:blipFill>
          <p:spPr>
            <a:xfrm rot="10800000">
              <a:off x="7779960" y="3735000"/>
              <a:ext cx="1364040" cy="1408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en-US" sz="30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 rot="66000">
            <a:off x="3378600" y="2038680"/>
            <a:ext cx="2422800" cy="1618200"/>
          </a:xfrm>
          <a:prstGeom prst="rect">
            <a:avLst/>
          </a:prstGeom>
          <a:noFill/>
          <a:ln w="76320">
            <a:solidFill>
              <a:schemeClr val="accent2"/>
            </a:solidFill>
            <a:round/>
          </a:ln>
        </p:spPr>
        <p:txBody>
          <a:bodyPr lIns="90000" rIns="90000" tIns="45000" bIns="4500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115;p16"/>
          <p:cNvGrpSpPr/>
          <p:nvPr/>
        </p:nvGrpSpPr>
        <p:grpSpPr>
          <a:xfrm>
            <a:off x="360" y="0"/>
            <a:ext cx="9143640" cy="5143680"/>
            <a:chOff x="360" y="0"/>
            <a:chExt cx="9143640" cy="5143680"/>
          </a:xfrm>
        </p:grpSpPr>
        <p:pic>
          <p:nvPicPr>
            <p:cNvPr id="34" name="Google Shape;116;p16" descr=""/>
            <p:cNvPicPr/>
            <p:nvPr/>
          </p:nvPicPr>
          <p:blipFill>
            <a:blip r:embed="rId2">
              <a:alphaModFix amt="40000"/>
            </a:blip>
            <a:stretch/>
          </p:blipFill>
          <p:spPr>
            <a:xfrm rot="10800000">
              <a:off x="360" y="0"/>
              <a:ext cx="9143640" cy="514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5" name="Google Shape;117;p16" descr=""/>
            <p:cNvPicPr/>
            <p:nvPr/>
          </p:nvPicPr>
          <p:blipFill>
            <a:blip r:embed="rId3">
              <a:alphaModFix amt="45000"/>
            </a:blip>
            <a:stretch/>
          </p:blipFill>
          <p:spPr>
            <a:xfrm>
              <a:off x="3589200" y="2832480"/>
              <a:ext cx="2286720" cy="2310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" name="Google Shape;118;p16" descr=""/>
            <p:cNvPicPr/>
            <p:nvPr/>
          </p:nvPicPr>
          <p:blipFill>
            <a:blip r:embed="rId4">
              <a:alphaModFix amt="45000"/>
            </a:blip>
            <a:srcRect l="18810" t="0" r="0" b="45754"/>
            <a:stretch/>
          </p:blipFill>
          <p:spPr>
            <a:xfrm flipH="1" rot="16200000">
              <a:off x="7588800" y="301320"/>
              <a:ext cx="1856160" cy="1253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en-US" sz="30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122;p17"/>
          <p:cNvGrpSpPr/>
          <p:nvPr/>
        </p:nvGrpSpPr>
        <p:grpSpPr>
          <a:xfrm>
            <a:off x="360" y="0"/>
            <a:ext cx="9143640" cy="5154120"/>
            <a:chOff x="360" y="0"/>
            <a:chExt cx="9143640" cy="5154120"/>
          </a:xfrm>
        </p:grpSpPr>
        <p:pic>
          <p:nvPicPr>
            <p:cNvPr id="39" name="Google Shape;123;p17" descr=""/>
            <p:cNvPicPr/>
            <p:nvPr/>
          </p:nvPicPr>
          <p:blipFill>
            <a:blip r:embed="rId2">
              <a:alphaModFix amt="40000"/>
            </a:blip>
            <a:stretch/>
          </p:blipFill>
          <p:spPr>
            <a:xfrm flipH="1">
              <a:off x="360" y="0"/>
              <a:ext cx="9143640" cy="514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" name="Google Shape;124;p17" descr=""/>
            <p:cNvPicPr/>
            <p:nvPr/>
          </p:nvPicPr>
          <p:blipFill>
            <a:blip r:embed="rId3">
              <a:alphaModFix amt="45000"/>
            </a:blip>
            <a:srcRect l="0" t="40138" r="625" b="232"/>
            <a:stretch/>
          </p:blipFill>
          <p:spPr>
            <a:xfrm flipH="1" rot="10800000">
              <a:off x="1557360" y="3776400"/>
              <a:ext cx="2272320" cy="137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1" name="Google Shape;125;p17" descr=""/>
            <p:cNvPicPr/>
            <p:nvPr/>
          </p:nvPicPr>
          <p:blipFill>
            <a:blip r:embed="rId4">
              <a:alphaModFix amt="45000"/>
            </a:blip>
            <a:srcRect l="0" t="0" r="625" b="54325"/>
            <a:stretch/>
          </p:blipFill>
          <p:spPr>
            <a:xfrm flipH="1" rot="10800000">
              <a:off x="6743880" y="2160"/>
              <a:ext cx="2272320" cy="1055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906120" y="1333440"/>
            <a:ext cx="3346920" cy="275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en-US" sz="30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891320" y="1333440"/>
            <a:ext cx="3346560" cy="275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5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130;p18"/>
          <p:cNvGrpSpPr/>
          <p:nvPr/>
        </p:nvGrpSpPr>
        <p:grpSpPr>
          <a:xfrm>
            <a:off x="0" y="0"/>
            <a:ext cx="9143640" cy="5143680"/>
            <a:chOff x="0" y="0"/>
            <a:chExt cx="9143640" cy="5143680"/>
          </a:xfrm>
        </p:grpSpPr>
        <p:pic>
          <p:nvPicPr>
            <p:cNvPr id="46" name="Google Shape;131;p18" descr=""/>
            <p:cNvPicPr/>
            <p:nvPr/>
          </p:nvPicPr>
          <p:blipFill>
            <a:blip r:embed="rId2">
              <a:alphaModFix amt="40000"/>
            </a:blip>
            <a:stretch/>
          </p:blipFill>
          <p:spPr>
            <a:xfrm flipH="1" rot="10800000">
              <a:off x="0" y="0"/>
              <a:ext cx="9143640" cy="514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7" name="Google Shape;132;p18" descr=""/>
            <p:cNvPicPr/>
            <p:nvPr/>
          </p:nvPicPr>
          <p:blipFill>
            <a:blip r:embed="rId3">
              <a:alphaModFix amt="45000"/>
            </a:blip>
            <a:srcRect l="18810" t="0" r="0" b="45754"/>
            <a:stretch/>
          </p:blipFill>
          <p:spPr>
            <a:xfrm>
              <a:off x="0" y="3889800"/>
              <a:ext cx="1856160" cy="1253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8" name="Google Shape;133;p18" descr=""/>
            <p:cNvPicPr/>
            <p:nvPr/>
          </p:nvPicPr>
          <p:blipFill>
            <a:blip r:embed="rId4">
              <a:alphaModFix amt="45000"/>
            </a:blip>
            <a:srcRect l="18810" t="0" r="0" b="45754"/>
            <a:stretch/>
          </p:blipFill>
          <p:spPr>
            <a:xfrm flipH="1" rot="16200000">
              <a:off x="7588800" y="301320"/>
              <a:ext cx="1856160" cy="1253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en-US" sz="30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2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2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2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2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2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2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2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44040" y="457200"/>
            <a:ext cx="8271360" cy="969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5600" strike="noStrike" u="none">
                <a:solidFill>
                  <a:schemeClr val="dk1"/>
                </a:solidFill>
                <a:uFillTx/>
                <a:latin typeface="Special Elite"/>
                <a:ea typeface="Special Elite"/>
              </a:rPr>
              <a:t>Save our Boardwalk</a:t>
            </a:r>
            <a:endParaRPr b="0" lang="en-US" sz="5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1589400" y="1582560"/>
            <a:ext cx="5964480" cy="5209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600" strike="noStrike" u="none">
                <a:solidFill>
                  <a:schemeClr val="accent2"/>
                </a:solidFill>
                <a:uFillTx/>
                <a:latin typeface="DM Sans"/>
                <a:ea typeface="DM Sans"/>
              </a:rPr>
              <a:t>VOTE Wilderness for the kykNET Kwela Town of the Year 2025</a:t>
            </a:r>
            <a:endParaRPr b="0" lang="en-US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32" name="Google Shape;198;p25" descr=""/>
          <p:cNvPicPr/>
          <p:nvPr/>
        </p:nvPicPr>
        <p:blipFill>
          <a:blip r:embed="rId1"/>
          <a:stretch/>
        </p:blipFill>
        <p:spPr>
          <a:xfrm>
            <a:off x="4755960" y="3119760"/>
            <a:ext cx="3515040" cy="1259640"/>
          </a:xfrm>
          <a:prstGeom prst="rect">
            <a:avLst/>
          </a:prstGeom>
          <a:ln w="0">
            <a:noFill/>
          </a:ln>
        </p:spPr>
      </p:pic>
      <p:pic>
        <p:nvPicPr>
          <p:cNvPr id="133" name="Google Shape;199;p25" descr=""/>
          <p:cNvPicPr/>
          <p:nvPr/>
        </p:nvPicPr>
        <p:blipFill>
          <a:blip r:embed="rId2"/>
          <a:stretch/>
        </p:blipFill>
        <p:spPr>
          <a:xfrm>
            <a:off x="872640" y="2870280"/>
            <a:ext cx="2098800" cy="175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268;p34" descr=""/>
          <p:cNvPicPr/>
          <p:nvPr/>
        </p:nvPicPr>
        <p:blipFill>
          <a:blip r:embed="rId1"/>
          <a:srcRect l="0" t="12504" r="0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740520" y="511920"/>
            <a:ext cx="7662600" cy="566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400" strike="noStrike" u="none">
                <a:solidFill>
                  <a:schemeClr val="dk1"/>
                </a:solidFill>
                <a:uFillTx/>
                <a:latin typeface="Special Elite"/>
                <a:ea typeface="Special Elite"/>
              </a:rPr>
              <a:t>VOTE Wilderness for Town of the Year 2025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8" name="Google Shape;270;p34" descr=""/>
          <p:cNvPicPr/>
          <p:nvPr/>
        </p:nvPicPr>
        <p:blipFill>
          <a:blip r:embed="rId2">
            <a:alphaModFix amt="45000"/>
          </a:blip>
          <a:srcRect l="0" t="0" r="45815" b="0"/>
          <a:stretch/>
        </p:blipFill>
        <p:spPr>
          <a:xfrm>
            <a:off x="7904880" y="743400"/>
            <a:ext cx="1238760" cy="2310480"/>
          </a:xfrm>
          <a:prstGeom prst="rect">
            <a:avLst/>
          </a:prstGeom>
          <a:ln w="0">
            <a:noFill/>
          </a:ln>
        </p:spPr>
      </p:pic>
      <p:pic>
        <p:nvPicPr>
          <p:cNvPr id="169" name="Google Shape;271;p34" descr=""/>
          <p:cNvPicPr/>
          <p:nvPr/>
        </p:nvPicPr>
        <p:blipFill>
          <a:blip r:embed="rId3">
            <a:alphaModFix amt="45000"/>
          </a:blip>
          <a:srcRect l="18810" t="0" r="0" b="45754"/>
          <a:stretch/>
        </p:blipFill>
        <p:spPr>
          <a:xfrm>
            <a:off x="0" y="3889800"/>
            <a:ext cx="1856160" cy="1253160"/>
          </a:xfrm>
          <a:prstGeom prst="rect">
            <a:avLst/>
          </a:prstGeom>
          <a:ln w="0">
            <a:noFill/>
          </a:ln>
        </p:spPr>
      </p:pic>
      <p:pic>
        <p:nvPicPr>
          <p:cNvPr id="170" name="Google Shape;272;p34" descr=""/>
          <p:cNvPicPr/>
          <p:nvPr/>
        </p:nvPicPr>
        <p:blipFill>
          <a:blip r:embed="rId4">
            <a:alphaModFix amt="45000"/>
          </a:blip>
          <a:srcRect l="42825" t="0" r="0" b="0"/>
          <a:stretch/>
        </p:blipFill>
        <p:spPr>
          <a:xfrm>
            <a:off x="0" y="1316880"/>
            <a:ext cx="1161000" cy="205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49520" y="866520"/>
            <a:ext cx="3823920" cy="105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000" strike="noStrike" u="none">
                <a:solidFill>
                  <a:schemeClr val="dk1"/>
                </a:solidFill>
                <a:uFillTx/>
                <a:latin typeface="Special Elite"/>
                <a:ea typeface="Special Elite"/>
              </a:rPr>
              <a:t>Process: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000" strike="noStrike" u="none">
                <a:solidFill>
                  <a:schemeClr val="dk1"/>
                </a:solidFill>
                <a:uFillTx/>
                <a:latin typeface="Special Elite"/>
                <a:ea typeface="Special Elite"/>
              </a:rPr>
              <a:t>Semi-finals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749520" y="1926360"/>
            <a:ext cx="5258160" cy="236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241200" indent="-216000">
              <a:lnSpc>
                <a:spcPct val="100000"/>
              </a:lnSpc>
              <a:buClr>
                <a:srgbClr val="767f46"/>
              </a:buClr>
              <a:buFont typeface="DM Sans"/>
              <a:buChar char="■"/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The three towns from each region with the most nominations will advance to the semi-final round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16000">
              <a:lnSpc>
                <a:spcPct val="100000"/>
              </a:lnSpc>
              <a:spcBef>
                <a:spcPts val="1599"/>
              </a:spcBef>
              <a:buClr>
                <a:srgbClr val="767f46"/>
              </a:buClr>
              <a:buFont typeface="DM Sans"/>
              <a:buChar char="■"/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Voting for the semi-finals will commence 6 to 8 weeks after the nomination round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16000">
              <a:lnSpc>
                <a:spcPct val="100000"/>
              </a:lnSpc>
              <a:spcBef>
                <a:spcPts val="1599"/>
              </a:spcBef>
              <a:buClr>
                <a:srgbClr val="767f46"/>
              </a:buClr>
              <a:buFont typeface="DM Sans"/>
              <a:buChar char="■"/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This round only allows 30 text messages per number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16000"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  <a:buClr>
                <a:srgbClr val="767f46"/>
              </a:buClr>
              <a:buFont typeface="DM Sans"/>
              <a:buChar char="■"/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The town with the most votes in each region will progress to the final round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3" name="Google Shape;279;p35" descr=""/>
          <p:cNvPicPr/>
          <p:nvPr/>
        </p:nvPicPr>
        <p:blipFill>
          <a:blip r:embed="rId1"/>
          <a:srcRect l="854" t="0" r="854" b="0"/>
          <a:stretch/>
        </p:blipFill>
        <p:spPr>
          <a:xfrm>
            <a:off x="6008040" y="978840"/>
            <a:ext cx="2347920" cy="3184920"/>
          </a:xfrm>
          <a:prstGeom prst="rect">
            <a:avLst/>
          </a:prstGeom>
          <a:ln w="76200">
            <a:solidFill>
              <a:srgbClr val="f3f3f3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284;p36" descr=""/>
          <p:cNvPicPr/>
          <p:nvPr/>
        </p:nvPicPr>
        <p:blipFill>
          <a:blip r:embed="rId1"/>
          <a:srcRect l="0" t="12504" r="0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740520" y="511920"/>
            <a:ext cx="7662600" cy="566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400" strike="noStrike" u="none">
                <a:solidFill>
                  <a:schemeClr val="dk1"/>
                </a:solidFill>
                <a:uFillTx/>
                <a:latin typeface="Special Elite"/>
                <a:ea typeface="Special Elite"/>
              </a:rPr>
              <a:t>VOTE Wilderness for Town of the Year 2025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6" name="Google Shape;286;p36" descr=""/>
          <p:cNvPicPr/>
          <p:nvPr/>
        </p:nvPicPr>
        <p:blipFill>
          <a:blip r:embed="rId2">
            <a:alphaModFix amt="45000"/>
          </a:blip>
          <a:srcRect l="0" t="0" r="45815" b="0"/>
          <a:stretch/>
        </p:blipFill>
        <p:spPr>
          <a:xfrm>
            <a:off x="7904880" y="743400"/>
            <a:ext cx="1238760" cy="2310480"/>
          </a:xfrm>
          <a:prstGeom prst="rect">
            <a:avLst/>
          </a:prstGeom>
          <a:ln w="0">
            <a:noFill/>
          </a:ln>
        </p:spPr>
      </p:pic>
      <p:pic>
        <p:nvPicPr>
          <p:cNvPr id="177" name="Google Shape;287;p36" descr=""/>
          <p:cNvPicPr/>
          <p:nvPr/>
        </p:nvPicPr>
        <p:blipFill>
          <a:blip r:embed="rId3">
            <a:alphaModFix amt="45000"/>
          </a:blip>
          <a:srcRect l="18810" t="0" r="0" b="45754"/>
          <a:stretch/>
        </p:blipFill>
        <p:spPr>
          <a:xfrm>
            <a:off x="0" y="3889800"/>
            <a:ext cx="1856160" cy="1253160"/>
          </a:xfrm>
          <a:prstGeom prst="rect">
            <a:avLst/>
          </a:prstGeom>
          <a:ln w="0">
            <a:noFill/>
          </a:ln>
        </p:spPr>
      </p:pic>
      <p:pic>
        <p:nvPicPr>
          <p:cNvPr id="178" name="Google Shape;288;p36" descr=""/>
          <p:cNvPicPr/>
          <p:nvPr/>
        </p:nvPicPr>
        <p:blipFill>
          <a:blip r:embed="rId4">
            <a:alphaModFix amt="45000"/>
          </a:blip>
          <a:srcRect l="42825" t="0" r="0" b="0"/>
          <a:stretch/>
        </p:blipFill>
        <p:spPr>
          <a:xfrm>
            <a:off x="0" y="1316880"/>
            <a:ext cx="1161000" cy="205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749520" y="866520"/>
            <a:ext cx="3823920" cy="105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000" strike="noStrike" u="none">
                <a:solidFill>
                  <a:schemeClr val="dk1"/>
                </a:solidFill>
                <a:uFillTx/>
                <a:latin typeface="Special Elite"/>
                <a:ea typeface="Special Elite"/>
              </a:rPr>
              <a:t>Process: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000" strike="noStrike" u="none">
                <a:solidFill>
                  <a:schemeClr val="dk1"/>
                </a:solidFill>
                <a:uFillTx/>
                <a:latin typeface="Special Elite"/>
                <a:ea typeface="Special Elite"/>
              </a:rPr>
              <a:t>Finals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749520" y="1926360"/>
            <a:ext cx="5258160" cy="236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241200" indent="-216000">
              <a:lnSpc>
                <a:spcPct val="100000"/>
              </a:lnSpc>
              <a:buClr>
                <a:srgbClr val="767f46"/>
              </a:buClr>
              <a:buFont typeface="DM Sans"/>
              <a:buChar char="■"/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All nine regional winners will then be featured on Kwela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16000">
              <a:lnSpc>
                <a:spcPct val="100000"/>
              </a:lnSpc>
              <a:spcBef>
                <a:spcPts val="1599"/>
              </a:spcBef>
              <a:buClr>
                <a:srgbClr val="767f46"/>
              </a:buClr>
              <a:buFont typeface="DM Sans"/>
              <a:buChar char="■"/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Once all regional winners have been featured, the public will have the opportunity to vote for their favourite town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16000">
              <a:lnSpc>
                <a:spcPct val="100000"/>
              </a:lnSpc>
              <a:spcBef>
                <a:spcPts val="1599"/>
              </a:spcBef>
              <a:buClr>
                <a:srgbClr val="767f46"/>
              </a:buClr>
              <a:buFont typeface="DM Sans"/>
              <a:buChar char="■"/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Voting will be for a week during mid-July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16000"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  <a:buClr>
                <a:srgbClr val="767f46"/>
              </a:buClr>
              <a:buFont typeface="DM Sans"/>
              <a:buChar char="■"/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This round only allows 30 text messages per number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1" name="Google Shape;295;p37" descr=""/>
          <p:cNvPicPr/>
          <p:nvPr/>
        </p:nvPicPr>
        <p:blipFill>
          <a:blip r:embed="rId1"/>
          <a:srcRect l="437" t="0" r="437" b="0"/>
          <a:stretch/>
        </p:blipFill>
        <p:spPr>
          <a:xfrm>
            <a:off x="6008040" y="978840"/>
            <a:ext cx="2347920" cy="3184920"/>
          </a:xfrm>
          <a:prstGeom prst="rect">
            <a:avLst/>
          </a:prstGeom>
          <a:ln w="76200">
            <a:solidFill>
              <a:srgbClr val="f3f3f3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300;p38" descr=""/>
          <p:cNvPicPr/>
          <p:nvPr/>
        </p:nvPicPr>
        <p:blipFill>
          <a:blip r:embed="rId1"/>
          <a:srcRect l="0" t="12504" r="0" b="1249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740520" y="511920"/>
            <a:ext cx="7662600" cy="566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400" strike="noStrike" u="none">
                <a:solidFill>
                  <a:schemeClr val="dk1"/>
                </a:solidFill>
                <a:uFillTx/>
                <a:latin typeface="Special Elite"/>
                <a:ea typeface="Special Elite"/>
              </a:rPr>
              <a:t>VOTE Wilderness for Town of the Year 2025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4" name="Google Shape;302;p38" descr=""/>
          <p:cNvPicPr/>
          <p:nvPr/>
        </p:nvPicPr>
        <p:blipFill>
          <a:blip r:embed="rId2">
            <a:alphaModFix amt="45000"/>
          </a:blip>
          <a:srcRect l="0" t="0" r="45815" b="0"/>
          <a:stretch/>
        </p:blipFill>
        <p:spPr>
          <a:xfrm>
            <a:off x="7904880" y="743400"/>
            <a:ext cx="1238760" cy="2310480"/>
          </a:xfrm>
          <a:prstGeom prst="rect">
            <a:avLst/>
          </a:prstGeom>
          <a:ln w="0">
            <a:noFill/>
          </a:ln>
        </p:spPr>
      </p:pic>
      <p:pic>
        <p:nvPicPr>
          <p:cNvPr id="185" name="Google Shape;303;p38" descr=""/>
          <p:cNvPicPr/>
          <p:nvPr/>
        </p:nvPicPr>
        <p:blipFill>
          <a:blip r:embed="rId3">
            <a:alphaModFix amt="45000"/>
          </a:blip>
          <a:srcRect l="18810" t="0" r="0" b="45754"/>
          <a:stretch/>
        </p:blipFill>
        <p:spPr>
          <a:xfrm>
            <a:off x="0" y="3889800"/>
            <a:ext cx="1856160" cy="1253160"/>
          </a:xfrm>
          <a:prstGeom prst="rect">
            <a:avLst/>
          </a:prstGeom>
          <a:ln w="0">
            <a:noFill/>
          </a:ln>
        </p:spPr>
      </p:pic>
      <p:pic>
        <p:nvPicPr>
          <p:cNvPr id="186" name="Google Shape;304;p38" descr=""/>
          <p:cNvPicPr/>
          <p:nvPr/>
        </p:nvPicPr>
        <p:blipFill>
          <a:blip r:embed="rId4">
            <a:alphaModFix amt="45000"/>
          </a:blip>
          <a:srcRect l="42825" t="0" r="0" b="0"/>
          <a:stretch/>
        </p:blipFill>
        <p:spPr>
          <a:xfrm>
            <a:off x="0" y="1316880"/>
            <a:ext cx="1161000" cy="205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749520" y="866520"/>
            <a:ext cx="4628880" cy="105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000" strike="noStrike" u="none">
                <a:solidFill>
                  <a:schemeClr val="dk1"/>
                </a:solidFill>
                <a:uFillTx/>
                <a:latin typeface="Special Elite"/>
                <a:ea typeface="Special Elite"/>
              </a:rPr>
              <a:t>LET’S WIN AND SAVE OUR BOARDWALK!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749520" y="1926360"/>
            <a:ext cx="5258160" cy="236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Any Questions?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9" name="Google Shape;311;p39" descr=""/>
          <p:cNvPicPr/>
          <p:nvPr/>
        </p:nvPicPr>
        <p:blipFill>
          <a:blip r:embed="rId1"/>
          <a:srcRect l="55395" t="0" r="1871" b="0"/>
          <a:stretch/>
        </p:blipFill>
        <p:spPr>
          <a:xfrm>
            <a:off x="6008040" y="978840"/>
            <a:ext cx="2347920" cy="3184920"/>
          </a:xfrm>
          <a:prstGeom prst="rect">
            <a:avLst/>
          </a:prstGeom>
          <a:ln w="76200">
            <a:solidFill>
              <a:srgbClr val="f3f3f3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204;p26" descr=""/>
          <p:cNvPicPr/>
          <p:nvPr/>
        </p:nvPicPr>
        <p:blipFill>
          <a:blip r:embed="rId1"/>
          <a:srcRect l="0" t="12500" r="0" b="1249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40520" y="511920"/>
            <a:ext cx="7662600" cy="566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400" strike="noStrike" u="none">
                <a:solidFill>
                  <a:schemeClr val="dk1"/>
                </a:solidFill>
                <a:uFillTx/>
                <a:latin typeface="Special Elite"/>
                <a:ea typeface="Special Elite"/>
              </a:rPr>
              <a:t>VOTE Wilderness for Town of the Year 2025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6" name="Google Shape;206;p26" descr=""/>
          <p:cNvPicPr/>
          <p:nvPr/>
        </p:nvPicPr>
        <p:blipFill>
          <a:blip r:embed="rId2">
            <a:alphaModFix amt="45000"/>
          </a:blip>
          <a:srcRect l="0" t="0" r="45815" b="0"/>
          <a:stretch/>
        </p:blipFill>
        <p:spPr>
          <a:xfrm>
            <a:off x="7904880" y="743400"/>
            <a:ext cx="1238760" cy="2310480"/>
          </a:xfrm>
          <a:prstGeom prst="rect">
            <a:avLst/>
          </a:prstGeom>
          <a:ln w="0">
            <a:noFill/>
          </a:ln>
        </p:spPr>
      </p:pic>
      <p:pic>
        <p:nvPicPr>
          <p:cNvPr id="137" name="Google Shape;207;p26" descr=""/>
          <p:cNvPicPr/>
          <p:nvPr/>
        </p:nvPicPr>
        <p:blipFill>
          <a:blip r:embed="rId3">
            <a:alphaModFix amt="45000"/>
          </a:blip>
          <a:srcRect l="18810" t="0" r="0" b="45754"/>
          <a:stretch/>
        </p:blipFill>
        <p:spPr>
          <a:xfrm>
            <a:off x="0" y="3889800"/>
            <a:ext cx="1856160" cy="1253160"/>
          </a:xfrm>
          <a:prstGeom prst="rect">
            <a:avLst/>
          </a:prstGeom>
          <a:ln w="0">
            <a:noFill/>
          </a:ln>
        </p:spPr>
      </p:pic>
      <p:pic>
        <p:nvPicPr>
          <p:cNvPr id="138" name="Google Shape;208;p26" descr=""/>
          <p:cNvPicPr/>
          <p:nvPr/>
        </p:nvPicPr>
        <p:blipFill>
          <a:blip r:embed="rId4">
            <a:alphaModFix amt="45000"/>
          </a:blip>
          <a:srcRect l="42825" t="0" r="0" b="0"/>
          <a:stretch/>
        </p:blipFill>
        <p:spPr>
          <a:xfrm>
            <a:off x="0" y="1316880"/>
            <a:ext cx="1161000" cy="205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749520" y="866520"/>
            <a:ext cx="3823920" cy="105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000" strike="noStrike" u="none">
                <a:solidFill>
                  <a:schemeClr val="dk1"/>
                </a:solidFill>
                <a:uFillTx/>
                <a:latin typeface="Special Elite"/>
                <a:ea typeface="Special Elite"/>
              </a:rPr>
              <a:t>Background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749520" y="1926360"/>
            <a:ext cx="4761360" cy="236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241200" indent="-216000">
              <a:lnSpc>
                <a:spcPct val="100000"/>
              </a:lnSpc>
              <a:buClr>
                <a:srgbClr val="767f46"/>
              </a:buClr>
              <a:buFont typeface="DM Sans"/>
              <a:buChar char="■"/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After years of bad weather and lack of maintenance our beloved boardwalk has been left in a state of disrepair and is currently closed to the public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16000">
              <a:lnSpc>
                <a:spcPct val="100000"/>
              </a:lnSpc>
              <a:spcBef>
                <a:spcPts val="1599"/>
              </a:spcBef>
              <a:buClr>
                <a:srgbClr val="767f46"/>
              </a:buClr>
              <a:buFont typeface="DM Sans"/>
              <a:buChar char="■"/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SANParks have put out tenders for its repair, however they do not currently possess the budget to undertake this project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16000"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  <a:buClr>
                <a:srgbClr val="767f46"/>
              </a:buClr>
              <a:buFont typeface="DM Sans"/>
              <a:buChar char="■"/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It is up to us, as a community, to save our boardwalk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1" name="Google Shape;215;p27" descr=""/>
          <p:cNvPicPr/>
          <p:nvPr/>
        </p:nvPicPr>
        <p:blipFill>
          <a:blip r:embed="rId1"/>
          <a:srcRect l="0" t="19476" r="0" b="19470"/>
          <a:stretch/>
        </p:blipFill>
        <p:spPr>
          <a:xfrm>
            <a:off x="6008040" y="978840"/>
            <a:ext cx="2347920" cy="3184920"/>
          </a:xfrm>
          <a:prstGeom prst="rect">
            <a:avLst/>
          </a:prstGeom>
          <a:ln w="76200">
            <a:solidFill>
              <a:srgbClr val="f3f3f3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220;p28" descr=""/>
          <p:cNvPicPr/>
          <p:nvPr/>
        </p:nvPicPr>
        <p:blipFill>
          <a:blip r:embed="rId1"/>
          <a:srcRect l="0" t="12500" r="0" b="1249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740520" y="511920"/>
            <a:ext cx="7662600" cy="566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400" strike="noStrike" u="none">
                <a:solidFill>
                  <a:schemeClr val="dk1"/>
                </a:solidFill>
                <a:uFillTx/>
                <a:latin typeface="Special Elite"/>
                <a:ea typeface="Special Elite"/>
              </a:rPr>
              <a:t>VOTE Wilderness for Town of the Year 2025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4" name="Google Shape;222;p28" descr=""/>
          <p:cNvPicPr/>
          <p:nvPr/>
        </p:nvPicPr>
        <p:blipFill>
          <a:blip r:embed="rId2">
            <a:alphaModFix amt="45000"/>
          </a:blip>
          <a:srcRect l="0" t="0" r="45815" b="0"/>
          <a:stretch/>
        </p:blipFill>
        <p:spPr>
          <a:xfrm>
            <a:off x="7904880" y="743400"/>
            <a:ext cx="1238760" cy="2310480"/>
          </a:xfrm>
          <a:prstGeom prst="rect">
            <a:avLst/>
          </a:prstGeom>
          <a:ln w="0">
            <a:noFill/>
          </a:ln>
        </p:spPr>
      </p:pic>
      <p:pic>
        <p:nvPicPr>
          <p:cNvPr id="145" name="Google Shape;223;p28" descr=""/>
          <p:cNvPicPr/>
          <p:nvPr/>
        </p:nvPicPr>
        <p:blipFill>
          <a:blip r:embed="rId3">
            <a:alphaModFix amt="45000"/>
          </a:blip>
          <a:srcRect l="18810" t="0" r="0" b="45754"/>
          <a:stretch/>
        </p:blipFill>
        <p:spPr>
          <a:xfrm>
            <a:off x="0" y="3889800"/>
            <a:ext cx="1856160" cy="1253160"/>
          </a:xfrm>
          <a:prstGeom prst="rect">
            <a:avLst/>
          </a:prstGeom>
          <a:ln w="0">
            <a:noFill/>
          </a:ln>
        </p:spPr>
      </p:pic>
      <p:pic>
        <p:nvPicPr>
          <p:cNvPr id="146" name="Google Shape;224;p28" descr=""/>
          <p:cNvPicPr/>
          <p:nvPr/>
        </p:nvPicPr>
        <p:blipFill>
          <a:blip r:embed="rId4">
            <a:alphaModFix amt="45000"/>
          </a:blip>
          <a:srcRect l="42825" t="0" r="0" b="0"/>
          <a:stretch/>
        </p:blipFill>
        <p:spPr>
          <a:xfrm>
            <a:off x="0" y="1316880"/>
            <a:ext cx="1161000" cy="205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749520" y="866520"/>
            <a:ext cx="4965480" cy="105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000" strike="noStrike" u="none">
                <a:solidFill>
                  <a:schemeClr val="dk1"/>
                </a:solidFill>
                <a:uFillTx/>
                <a:latin typeface="Special Elite"/>
                <a:ea typeface="Special Elite"/>
              </a:rPr>
              <a:t>kykNET Kwela’s Town of the Year 2025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749520" y="1926360"/>
            <a:ext cx="4761360" cy="236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Who qualifies?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Any town in South Africa or Namibia can be nominated, provided it has: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16000">
              <a:lnSpc>
                <a:spcPct val="100000"/>
              </a:lnSpc>
              <a:spcBef>
                <a:spcPts val="1599"/>
              </a:spcBef>
              <a:buClr>
                <a:srgbClr val="767f46"/>
              </a:buClr>
              <a:buFont typeface="DM Sans"/>
              <a:buChar char="■"/>
              <a:tabLst>
                <a:tab algn="l" pos="0"/>
              </a:tabLst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Less than 500 000 inhabitants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16000">
              <a:lnSpc>
                <a:spcPct val="100000"/>
              </a:lnSpc>
              <a:buClr>
                <a:srgbClr val="767f46"/>
              </a:buClr>
              <a:buFont typeface="DM Sans"/>
              <a:buChar char="■"/>
              <a:tabLst>
                <a:tab algn="l" pos="0"/>
              </a:tabLst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Not been a regional winner in the last two years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16000">
              <a:lnSpc>
                <a:spcPct val="100000"/>
              </a:lnSpc>
              <a:spcAft>
                <a:spcPts val="1599"/>
              </a:spcAft>
              <a:buClr>
                <a:srgbClr val="767f46"/>
              </a:buClr>
              <a:buFont typeface="DM Sans"/>
              <a:buChar char="■"/>
              <a:tabLst>
                <a:tab algn="l" pos="0"/>
              </a:tabLst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Not won in the last 6 years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9" name="Google Shape;231;p29" descr=""/>
          <p:cNvPicPr/>
          <p:nvPr/>
        </p:nvPicPr>
        <p:blipFill>
          <a:blip r:embed="rId1"/>
          <a:srcRect l="854" t="0" r="854" b="0"/>
          <a:stretch/>
        </p:blipFill>
        <p:spPr>
          <a:xfrm>
            <a:off x="6008040" y="978840"/>
            <a:ext cx="2347920" cy="3184920"/>
          </a:xfrm>
          <a:prstGeom prst="rect">
            <a:avLst/>
          </a:prstGeom>
          <a:ln w="76200">
            <a:solidFill>
              <a:srgbClr val="f3f3f3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236;p30" descr=""/>
          <p:cNvPicPr/>
          <p:nvPr/>
        </p:nvPicPr>
        <p:blipFill>
          <a:blip r:embed="rId1"/>
          <a:srcRect l="0" t="4858" r="0" b="4858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740520" y="511920"/>
            <a:ext cx="7662600" cy="566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400" strike="noStrike" u="none">
                <a:solidFill>
                  <a:schemeClr val="dk1"/>
                </a:solidFill>
                <a:uFillTx/>
                <a:latin typeface="Special Elite"/>
                <a:ea typeface="Special Elite"/>
              </a:rPr>
              <a:t>VOTE Wilderness for Town of the Year 2025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2" name="Google Shape;238;p30" descr=""/>
          <p:cNvPicPr/>
          <p:nvPr/>
        </p:nvPicPr>
        <p:blipFill>
          <a:blip r:embed="rId2">
            <a:alphaModFix amt="45000"/>
          </a:blip>
          <a:srcRect l="0" t="0" r="45815" b="0"/>
          <a:stretch/>
        </p:blipFill>
        <p:spPr>
          <a:xfrm>
            <a:off x="7904880" y="743400"/>
            <a:ext cx="1238760" cy="2310480"/>
          </a:xfrm>
          <a:prstGeom prst="rect">
            <a:avLst/>
          </a:prstGeom>
          <a:ln w="0">
            <a:noFill/>
          </a:ln>
        </p:spPr>
      </p:pic>
      <p:pic>
        <p:nvPicPr>
          <p:cNvPr id="153" name="Google Shape;239;p30" descr=""/>
          <p:cNvPicPr/>
          <p:nvPr/>
        </p:nvPicPr>
        <p:blipFill>
          <a:blip r:embed="rId3">
            <a:alphaModFix amt="45000"/>
          </a:blip>
          <a:srcRect l="18810" t="0" r="0" b="45754"/>
          <a:stretch/>
        </p:blipFill>
        <p:spPr>
          <a:xfrm>
            <a:off x="0" y="3889800"/>
            <a:ext cx="1856160" cy="1253160"/>
          </a:xfrm>
          <a:prstGeom prst="rect">
            <a:avLst/>
          </a:prstGeom>
          <a:ln w="0">
            <a:noFill/>
          </a:ln>
        </p:spPr>
      </p:pic>
      <p:pic>
        <p:nvPicPr>
          <p:cNvPr id="154" name="Google Shape;240;p30" descr=""/>
          <p:cNvPicPr/>
          <p:nvPr/>
        </p:nvPicPr>
        <p:blipFill>
          <a:blip r:embed="rId4">
            <a:alphaModFix amt="45000"/>
          </a:blip>
          <a:srcRect l="42825" t="0" r="0" b="0"/>
          <a:stretch/>
        </p:blipFill>
        <p:spPr>
          <a:xfrm>
            <a:off x="0" y="1316880"/>
            <a:ext cx="1161000" cy="205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749520" y="866520"/>
            <a:ext cx="3823920" cy="105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000" strike="noStrike" u="none">
                <a:solidFill>
                  <a:schemeClr val="dk1"/>
                </a:solidFill>
                <a:uFillTx/>
                <a:latin typeface="Special Elite"/>
                <a:ea typeface="Special Elite"/>
              </a:rPr>
              <a:t>Winner: 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000" strike="noStrike" u="none">
                <a:solidFill>
                  <a:schemeClr val="dk1"/>
                </a:solidFill>
                <a:uFillTx/>
                <a:latin typeface="Special Elite"/>
                <a:ea typeface="Special Elite"/>
              </a:rPr>
              <a:t>Town of the Year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749520" y="1926360"/>
            <a:ext cx="4761360" cy="236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The winner of Town of the Year 2025 will receive: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16000">
              <a:lnSpc>
                <a:spcPct val="100000"/>
              </a:lnSpc>
              <a:spcBef>
                <a:spcPts val="1599"/>
              </a:spcBef>
              <a:buClr>
                <a:srgbClr val="767f46"/>
              </a:buClr>
              <a:buFont typeface="DM Sans"/>
              <a:buChar char="■"/>
              <a:tabLst>
                <a:tab algn="l" pos="0"/>
              </a:tabLst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R1 million in marketing value from kykNET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16000">
              <a:lnSpc>
                <a:spcPct val="100000"/>
              </a:lnSpc>
              <a:buClr>
                <a:srgbClr val="767f46"/>
              </a:buClr>
              <a:buFont typeface="DM Sans"/>
              <a:buChar char="■"/>
              <a:tabLst>
                <a:tab algn="l" pos="0"/>
              </a:tabLst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Homebrew Films will make a 45 second commercial about the town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16000">
              <a:lnSpc>
                <a:spcPct val="100000"/>
              </a:lnSpc>
              <a:buClr>
                <a:srgbClr val="767f46"/>
              </a:buClr>
              <a:buFont typeface="DM Sans"/>
              <a:buChar char="■"/>
              <a:tabLst>
                <a:tab algn="l" pos="0"/>
              </a:tabLst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Lottoland is also donating a R1 million cash prize for the winning town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16000">
              <a:lnSpc>
                <a:spcPct val="100000"/>
              </a:lnSpc>
              <a:spcAft>
                <a:spcPts val="1599"/>
              </a:spcAft>
              <a:buClr>
                <a:srgbClr val="767f46"/>
              </a:buClr>
              <a:buFont typeface="DM Sans"/>
              <a:buChar char="■"/>
              <a:tabLst>
                <a:tab algn="l" pos="0"/>
              </a:tabLst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kykNET will host a night of festivities for the winning town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7" name="Google Shape;247;p31" descr=""/>
          <p:cNvPicPr/>
          <p:nvPr/>
        </p:nvPicPr>
        <p:blipFill>
          <a:blip r:embed="rId1"/>
          <a:srcRect l="854" t="0" r="854" b="0"/>
          <a:stretch/>
        </p:blipFill>
        <p:spPr>
          <a:xfrm>
            <a:off x="6008040" y="978840"/>
            <a:ext cx="2347920" cy="3184920"/>
          </a:xfrm>
          <a:prstGeom prst="rect">
            <a:avLst/>
          </a:prstGeom>
          <a:ln w="76200">
            <a:solidFill>
              <a:srgbClr val="f3f3f3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252;p32" descr=""/>
          <p:cNvPicPr/>
          <p:nvPr/>
        </p:nvPicPr>
        <p:blipFill>
          <a:blip r:embed="rId1"/>
          <a:srcRect l="0" t="12500" r="0" b="1249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740520" y="511920"/>
            <a:ext cx="7662600" cy="566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400" strike="noStrike" u="none">
                <a:solidFill>
                  <a:schemeClr val="dk1"/>
                </a:solidFill>
                <a:uFillTx/>
                <a:latin typeface="Special Elite"/>
                <a:ea typeface="Special Elite"/>
              </a:rPr>
              <a:t>VOTE Wilderness for Town of the Year 2025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0" name="Google Shape;254;p32" descr=""/>
          <p:cNvPicPr/>
          <p:nvPr/>
        </p:nvPicPr>
        <p:blipFill>
          <a:blip r:embed="rId2">
            <a:alphaModFix amt="45000"/>
          </a:blip>
          <a:srcRect l="0" t="0" r="45815" b="0"/>
          <a:stretch/>
        </p:blipFill>
        <p:spPr>
          <a:xfrm>
            <a:off x="7904880" y="743400"/>
            <a:ext cx="1238760" cy="2310480"/>
          </a:xfrm>
          <a:prstGeom prst="rect">
            <a:avLst/>
          </a:prstGeom>
          <a:ln w="0">
            <a:noFill/>
          </a:ln>
        </p:spPr>
      </p:pic>
      <p:pic>
        <p:nvPicPr>
          <p:cNvPr id="161" name="Google Shape;255;p32" descr=""/>
          <p:cNvPicPr/>
          <p:nvPr/>
        </p:nvPicPr>
        <p:blipFill>
          <a:blip r:embed="rId3">
            <a:alphaModFix amt="45000"/>
          </a:blip>
          <a:srcRect l="18810" t="0" r="0" b="45754"/>
          <a:stretch/>
        </p:blipFill>
        <p:spPr>
          <a:xfrm>
            <a:off x="0" y="3889800"/>
            <a:ext cx="1856160" cy="1253160"/>
          </a:xfrm>
          <a:prstGeom prst="rect">
            <a:avLst/>
          </a:prstGeom>
          <a:ln w="0">
            <a:noFill/>
          </a:ln>
        </p:spPr>
      </p:pic>
      <p:pic>
        <p:nvPicPr>
          <p:cNvPr id="162" name="Google Shape;256;p32" descr=""/>
          <p:cNvPicPr/>
          <p:nvPr/>
        </p:nvPicPr>
        <p:blipFill>
          <a:blip r:embed="rId4">
            <a:alphaModFix amt="45000"/>
          </a:blip>
          <a:srcRect l="42825" t="0" r="0" b="0"/>
          <a:stretch/>
        </p:blipFill>
        <p:spPr>
          <a:xfrm>
            <a:off x="0" y="1316880"/>
            <a:ext cx="1161000" cy="205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749520" y="866520"/>
            <a:ext cx="4965480" cy="105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000" strike="noStrike" u="none">
                <a:solidFill>
                  <a:schemeClr val="dk1"/>
                </a:solidFill>
                <a:uFillTx/>
                <a:latin typeface="Special Elite"/>
                <a:ea typeface="Special Elite"/>
              </a:rPr>
              <a:t>Process: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000" strike="noStrike" u="none">
                <a:solidFill>
                  <a:schemeClr val="dk1"/>
                </a:solidFill>
                <a:uFillTx/>
                <a:latin typeface="Special Elite"/>
                <a:ea typeface="Special Elite"/>
              </a:rPr>
              <a:t>Nomination Round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749520" y="1926360"/>
            <a:ext cx="4761360" cy="236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241200" indent="-216000">
              <a:lnSpc>
                <a:spcPct val="100000"/>
              </a:lnSpc>
              <a:buClr>
                <a:srgbClr val="767f46"/>
              </a:buClr>
              <a:buFont typeface="DM Sans"/>
              <a:buChar char="■"/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Voting opens on Sunday, 2 March at 19:00 and closes on Friday, 14 March at 12:00 noon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16000">
              <a:lnSpc>
                <a:spcPct val="100000"/>
              </a:lnSpc>
              <a:spcBef>
                <a:spcPts val="1599"/>
              </a:spcBef>
              <a:buClr>
                <a:srgbClr val="767f46"/>
              </a:buClr>
              <a:buFont typeface="DM Sans"/>
              <a:buChar char="■"/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Nominate your favourite town from any region (provinces and Namibia) by SMSing the town name to 33157 (SMS costs R1.50)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16000"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  <a:buClr>
                <a:srgbClr val="767f46"/>
              </a:buClr>
              <a:buFont typeface="DM Sans"/>
              <a:buChar char="■"/>
            </a:pPr>
            <a:r>
              <a:rPr b="0" lang="en" sz="1400" strike="noStrike" u="none">
                <a:solidFill>
                  <a:schemeClr val="dk1"/>
                </a:solidFill>
                <a:uFillTx/>
                <a:latin typeface="DM Sans"/>
                <a:ea typeface="DM Sans"/>
              </a:rPr>
              <a:t>You can nominate as many towns as you like (only one town name per SMS, and as many SMSes as you like in this nomination round)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5" name="Google Shape;263;p33" descr=""/>
          <p:cNvPicPr/>
          <p:nvPr/>
        </p:nvPicPr>
        <p:blipFill>
          <a:blip r:embed="rId1"/>
          <a:srcRect l="6086" t="0" r="6086" b="0"/>
          <a:stretch/>
        </p:blipFill>
        <p:spPr>
          <a:xfrm>
            <a:off x="6008040" y="978840"/>
            <a:ext cx="2347920" cy="3184920"/>
          </a:xfrm>
          <a:prstGeom prst="rect">
            <a:avLst/>
          </a:prstGeom>
          <a:ln w="76200">
            <a:solidFill>
              <a:srgbClr val="f3f3f3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orld Wildlife Day by Slidesgo">
  <a:themeElements>
    <a:clrScheme name="Simple Light">
      <a:dk1>
        <a:srgbClr val="313639"/>
      </a:dk1>
      <a:lt1>
        <a:srgbClr val="d9dcc9"/>
      </a:lt1>
      <a:dk2>
        <a:srgbClr val="b6b9a8"/>
      </a:dk2>
      <a:lt2>
        <a:srgbClr val="767f46"/>
      </a:lt2>
      <a:accent1>
        <a:srgbClr val="5e6636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63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World Wildlife Day by Slidesgo">
  <a:themeElements>
    <a:clrScheme name="Simple Light">
      <a:dk1>
        <a:srgbClr val="313639"/>
      </a:dk1>
      <a:lt1>
        <a:srgbClr val="d9dcc9"/>
      </a:lt1>
      <a:dk2>
        <a:srgbClr val="b6b9a8"/>
      </a:dk2>
      <a:lt2>
        <a:srgbClr val="767f46"/>
      </a:lt2>
      <a:accent1>
        <a:srgbClr val="5e6636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63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World Wildlife Day by Slidesgo">
  <a:themeElements>
    <a:clrScheme name="Simple Light">
      <a:dk1>
        <a:srgbClr val="313639"/>
      </a:dk1>
      <a:lt1>
        <a:srgbClr val="d9dcc9"/>
      </a:lt1>
      <a:dk2>
        <a:srgbClr val="b6b9a8"/>
      </a:dk2>
      <a:lt2>
        <a:srgbClr val="767f46"/>
      </a:lt2>
      <a:accent1>
        <a:srgbClr val="5e6636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63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World Wildlife Day by Slidesgo">
  <a:themeElements>
    <a:clrScheme name="Simple Light">
      <a:dk1>
        <a:srgbClr val="313639"/>
      </a:dk1>
      <a:lt1>
        <a:srgbClr val="d9dcc9"/>
      </a:lt1>
      <a:dk2>
        <a:srgbClr val="b6b9a8"/>
      </a:dk2>
      <a:lt2>
        <a:srgbClr val="767f46"/>
      </a:lt2>
      <a:accent1>
        <a:srgbClr val="5e6636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63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World Wildlife Day by Slidesgo">
  <a:themeElements>
    <a:clrScheme name="Simple Light">
      <a:dk1>
        <a:srgbClr val="313639"/>
      </a:dk1>
      <a:lt1>
        <a:srgbClr val="d9dcc9"/>
      </a:lt1>
      <a:dk2>
        <a:srgbClr val="b6b9a8"/>
      </a:dk2>
      <a:lt2>
        <a:srgbClr val="767f46"/>
      </a:lt2>
      <a:accent1>
        <a:srgbClr val="5e6636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63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World Wildlife Day by Slidesgo">
  <a:themeElements>
    <a:clrScheme name="Simple Light">
      <a:dk1>
        <a:srgbClr val="313639"/>
      </a:dk1>
      <a:lt1>
        <a:srgbClr val="d9dcc9"/>
      </a:lt1>
      <a:dk2>
        <a:srgbClr val="b6b9a8"/>
      </a:dk2>
      <a:lt2>
        <a:srgbClr val="767f46"/>
      </a:lt2>
      <a:accent1>
        <a:srgbClr val="5e6636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63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World Wildlife Day by Slidesgo">
  <a:themeElements>
    <a:clrScheme name="Simple Light">
      <a:dk1>
        <a:srgbClr val="313639"/>
      </a:dk1>
      <a:lt1>
        <a:srgbClr val="d9dcc9"/>
      </a:lt1>
      <a:dk2>
        <a:srgbClr val="b6b9a8"/>
      </a:dk2>
      <a:lt2>
        <a:srgbClr val="767f46"/>
      </a:lt2>
      <a:accent1>
        <a:srgbClr val="5e6636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63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World Wildlife Day by Slidesgo">
  <a:themeElements>
    <a:clrScheme name="Simple Light">
      <a:dk1>
        <a:srgbClr val="313639"/>
      </a:dk1>
      <a:lt1>
        <a:srgbClr val="d9dcc9"/>
      </a:lt1>
      <a:dk2>
        <a:srgbClr val="b6b9a8"/>
      </a:dk2>
      <a:lt2>
        <a:srgbClr val="767f46"/>
      </a:lt2>
      <a:accent1>
        <a:srgbClr val="5e6636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63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World Wildlife Day by Slidesgo">
  <a:themeElements>
    <a:clrScheme name="Simple Light">
      <a:dk1>
        <a:srgbClr val="313639"/>
      </a:dk1>
      <a:lt1>
        <a:srgbClr val="d9dcc9"/>
      </a:lt1>
      <a:dk2>
        <a:srgbClr val="b6b9a8"/>
      </a:dk2>
      <a:lt2>
        <a:srgbClr val="767f46"/>
      </a:lt2>
      <a:accent1>
        <a:srgbClr val="5e6636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63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World Wildlife Day by Slidesgo">
  <a:themeElements>
    <a:clrScheme name="Simple Light">
      <a:dk1>
        <a:srgbClr val="313639"/>
      </a:dk1>
      <a:lt1>
        <a:srgbClr val="d9dcc9"/>
      </a:lt1>
      <a:dk2>
        <a:srgbClr val="b6b9a8"/>
      </a:dk2>
      <a:lt2>
        <a:srgbClr val="767f46"/>
      </a:lt2>
      <a:accent1>
        <a:srgbClr val="5e6636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63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World Wildlife Day by Slidesgo">
  <a:themeElements>
    <a:clrScheme name="Simple Light">
      <a:dk1>
        <a:srgbClr val="313639"/>
      </a:dk1>
      <a:lt1>
        <a:srgbClr val="d9dcc9"/>
      </a:lt1>
      <a:dk2>
        <a:srgbClr val="b6b9a8"/>
      </a:dk2>
      <a:lt2>
        <a:srgbClr val="767f46"/>
      </a:lt2>
      <a:accent1>
        <a:srgbClr val="5e6636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63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orld Wildlife Day by Slidesgo">
  <a:themeElements>
    <a:clrScheme name="Simple Light">
      <a:dk1>
        <a:srgbClr val="313639"/>
      </a:dk1>
      <a:lt1>
        <a:srgbClr val="d9dcc9"/>
      </a:lt1>
      <a:dk2>
        <a:srgbClr val="b6b9a8"/>
      </a:dk2>
      <a:lt2>
        <a:srgbClr val="767f46"/>
      </a:lt2>
      <a:accent1>
        <a:srgbClr val="5e6636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63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World Wildlife Day by Slidesgo">
  <a:themeElements>
    <a:clrScheme name="Simple Light">
      <a:dk1>
        <a:srgbClr val="313639"/>
      </a:dk1>
      <a:lt1>
        <a:srgbClr val="d9dcc9"/>
      </a:lt1>
      <a:dk2>
        <a:srgbClr val="b6b9a8"/>
      </a:dk2>
      <a:lt2>
        <a:srgbClr val="767f46"/>
      </a:lt2>
      <a:accent1>
        <a:srgbClr val="5e6636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63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World Wildlife Day by Slidesgo">
  <a:themeElements>
    <a:clrScheme name="Simple Light">
      <a:dk1>
        <a:srgbClr val="313639"/>
      </a:dk1>
      <a:lt1>
        <a:srgbClr val="d9dcc9"/>
      </a:lt1>
      <a:dk2>
        <a:srgbClr val="b6b9a8"/>
      </a:dk2>
      <a:lt2>
        <a:srgbClr val="767f46"/>
      </a:lt2>
      <a:accent1>
        <a:srgbClr val="5e6636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63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World Wildlife Day by Slidesgo">
  <a:themeElements>
    <a:clrScheme name="Simple Light">
      <a:dk1>
        <a:srgbClr val="313639"/>
      </a:dk1>
      <a:lt1>
        <a:srgbClr val="d9dcc9"/>
      </a:lt1>
      <a:dk2>
        <a:srgbClr val="b6b9a8"/>
      </a:dk2>
      <a:lt2>
        <a:srgbClr val="767f46"/>
      </a:lt2>
      <a:accent1>
        <a:srgbClr val="5e6636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63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World Wildlife Day by Slidesgo">
  <a:themeElements>
    <a:clrScheme name="Simple Light">
      <a:dk1>
        <a:srgbClr val="313639"/>
      </a:dk1>
      <a:lt1>
        <a:srgbClr val="d9dcc9"/>
      </a:lt1>
      <a:dk2>
        <a:srgbClr val="b6b9a8"/>
      </a:dk2>
      <a:lt2>
        <a:srgbClr val="767f46"/>
      </a:lt2>
      <a:accent1>
        <a:srgbClr val="5e6636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63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orld Wildlife Day by Slidesgo">
  <a:themeElements>
    <a:clrScheme name="Simple Light">
      <a:dk1>
        <a:srgbClr val="313639"/>
      </a:dk1>
      <a:lt1>
        <a:srgbClr val="d9dcc9"/>
      </a:lt1>
      <a:dk2>
        <a:srgbClr val="b6b9a8"/>
      </a:dk2>
      <a:lt2>
        <a:srgbClr val="767f46"/>
      </a:lt2>
      <a:accent1>
        <a:srgbClr val="5e6636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63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World Wildlife Day by Slidesgo">
  <a:themeElements>
    <a:clrScheme name="Simple Light">
      <a:dk1>
        <a:srgbClr val="313639"/>
      </a:dk1>
      <a:lt1>
        <a:srgbClr val="d9dcc9"/>
      </a:lt1>
      <a:dk2>
        <a:srgbClr val="b6b9a8"/>
      </a:dk2>
      <a:lt2>
        <a:srgbClr val="767f46"/>
      </a:lt2>
      <a:accent1>
        <a:srgbClr val="5e6636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63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World Wildlife Day by Slidesgo">
  <a:themeElements>
    <a:clrScheme name="Simple Light">
      <a:dk1>
        <a:srgbClr val="313639"/>
      </a:dk1>
      <a:lt1>
        <a:srgbClr val="d9dcc9"/>
      </a:lt1>
      <a:dk2>
        <a:srgbClr val="b6b9a8"/>
      </a:dk2>
      <a:lt2>
        <a:srgbClr val="767f46"/>
      </a:lt2>
      <a:accent1>
        <a:srgbClr val="5e6636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63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World Wildlife Day by Slidesgo">
  <a:themeElements>
    <a:clrScheme name="Simple Light">
      <a:dk1>
        <a:srgbClr val="313639"/>
      </a:dk1>
      <a:lt1>
        <a:srgbClr val="d9dcc9"/>
      </a:lt1>
      <a:dk2>
        <a:srgbClr val="b6b9a8"/>
      </a:dk2>
      <a:lt2>
        <a:srgbClr val="767f46"/>
      </a:lt2>
      <a:accent1>
        <a:srgbClr val="5e6636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63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World Wildlife Day by Slidesgo">
  <a:themeElements>
    <a:clrScheme name="Simple Light">
      <a:dk1>
        <a:srgbClr val="313639"/>
      </a:dk1>
      <a:lt1>
        <a:srgbClr val="d9dcc9"/>
      </a:lt1>
      <a:dk2>
        <a:srgbClr val="b6b9a8"/>
      </a:dk2>
      <a:lt2>
        <a:srgbClr val="767f46"/>
      </a:lt2>
      <a:accent1>
        <a:srgbClr val="5e6636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63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World Wildlife Day by Slidesgo">
  <a:themeElements>
    <a:clrScheme name="Simple Light">
      <a:dk1>
        <a:srgbClr val="313639"/>
      </a:dk1>
      <a:lt1>
        <a:srgbClr val="d9dcc9"/>
      </a:lt1>
      <a:dk2>
        <a:srgbClr val="b6b9a8"/>
      </a:dk2>
      <a:lt2>
        <a:srgbClr val="767f46"/>
      </a:lt2>
      <a:accent1>
        <a:srgbClr val="5e6636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63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World Wildlife Day by Slidesgo">
  <a:themeElements>
    <a:clrScheme name="Simple Light">
      <a:dk1>
        <a:srgbClr val="313639"/>
      </a:dk1>
      <a:lt1>
        <a:srgbClr val="d9dcc9"/>
      </a:lt1>
      <a:dk2>
        <a:srgbClr val="b6b9a8"/>
      </a:dk2>
      <a:lt2>
        <a:srgbClr val="767f46"/>
      </a:lt2>
      <a:accent1>
        <a:srgbClr val="5e6636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63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LibreOffice/24.8.0.3$Windows_X86_64 LibreOffice_project/0bdf1299c94fe897b119f97f3c613e9dca6be583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2025-03-05T12:11:05Z</dcterms:modified>
  <cp:revision>1</cp:revision>
  <dc:subject/>
  <dc:title/>
</cp:coreProperties>
</file>