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solidFill>
            <a:srgbClr val="FFFFFF">
              <a:alpha val="0"/>
            </a:srgbClr>
          </a:solidFill>
        </a:fill>
      </a:tcStyle>
    </a:wholeTbl>
    <a:band2H>
      <a:tcTxStyle b="def" i="def"/>
      <a:tcStyle>
        <a:tcBdr/>
        <a:fill>
          <a:solidFill>
            <a:srgbClr val="FFFFFF"/>
          </a:solidFill>
        </a:fill>
      </a:tcStyle>
    </a:band2H>
    <a:firstCol>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solidFill>
            <a:srgbClr val="FFFFFF">
              <a:alpha val="0"/>
            </a:srgbClr>
          </a:solidFill>
        </a:fill>
      </a:tcStyle>
    </a:firstCol>
    <a:lastRow>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solidFill>
            <a:srgbClr val="FFFFFF">
              <a:alpha val="0"/>
            </a:srgbClr>
          </a:solidFill>
        </a:fill>
      </a:tcStyle>
    </a:lastRow>
    <a:firstRow>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solidFill>
            <a:srgbClr val="FFFFFF">
              <a:alpha val="0"/>
            </a:srgbClr>
          </a:solidFill>
        </a:fill>
      </a:tcStyle>
    </a:firstRow>
  </a:tblStyle>
  <a:tblStyle styleId="{C7B018BB-80A7-4F77-B60F-C8B233D01FF8}" styleName="">
    <a:tblBg/>
    <a:wholeTbl>
      <a:tcTxStyle b="off"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rgbClr val="CADCD9"/>
          </a:solidFill>
        </a:fill>
      </a:tcStyle>
    </a:wholeTbl>
    <a:band2H>
      <a:tcTxStyle b="def" i="def"/>
      <a:tcStyle>
        <a:tcBdr/>
        <a:fill>
          <a:solidFill>
            <a:srgbClr val="E6EEED"/>
          </a:solidFill>
        </a:fill>
      </a:tcStyle>
    </a:band2H>
    <a:firstCol>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chemeClr val="accent1"/>
          </a:solidFill>
        </a:fill>
      </a:tcStyle>
    </a:firstCol>
    <a:lastRow>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381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chemeClr val="accent1"/>
          </a:solidFill>
        </a:fill>
      </a:tcStyle>
    </a:lastRow>
    <a:firstRow>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381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chemeClr val="accent1"/>
          </a:solidFill>
        </a:fill>
      </a:tcStyle>
    </a:firstRow>
  </a:tblStyle>
  <a:tblStyle styleId="{EEE7283C-3CF3-47DC-8721-378D4A62B228}" styleName="">
    <a:tblBg/>
    <a:wholeTbl>
      <a:tcTxStyle b="off"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rgbClr val="D5DBDE"/>
          </a:solidFill>
        </a:fill>
      </a:tcStyle>
    </a:wholeTbl>
    <a:band2H>
      <a:tcTxStyle b="def" i="def"/>
      <a:tcStyle>
        <a:tcBdr/>
        <a:fill>
          <a:solidFill>
            <a:srgbClr val="EBEEEF"/>
          </a:solidFill>
        </a:fill>
      </a:tcStyle>
    </a:band2H>
    <a:firstCol>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chemeClr val="accent3"/>
          </a:solidFill>
        </a:fill>
      </a:tcStyle>
    </a:firstCol>
    <a:lastRow>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381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chemeClr val="accent3"/>
          </a:solidFill>
        </a:fill>
      </a:tcStyle>
    </a:lastRow>
    <a:firstRow>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381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chemeClr val="accent3"/>
          </a:solidFill>
        </a:fill>
      </a:tcStyle>
    </a:firstRow>
  </a:tblStyle>
  <a:tblStyle styleId="{CF821DB8-F4EB-4A41-A1BA-3FCAFE7338EE}" styleName="">
    <a:tblBg/>
    <a:wholeTbl>
      <a:tcTxStyle b="off"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rgbClr val="F8FFCD"/>
          </a:solidFill>
        </a:fill>
      </a:tcStyle>
    </a:wholeTbl>
    <a:band2H>
      <a:tcTxStyle b="def" i="def"/>
      <a:tcStyle>
        <a:tcBdr/>
        <a:fill>
          <a:solidFill>
            <a:srgbClr val="FCFFE8"/>
          </a:solidFill>
        </a:fill>
      </a:tcStyle>
    </a:band2H>
    <a:firstCol>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chemeClr val="accent6"/>
          </a:solidFill>
        </a:fill>
      </a:tcStyle>
    </a:firstCol>
    <a:lastRow>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381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chemeClr val="accent6"/>
          </a:solidFill>
        </a:fill>
      </a:tcStyle>
    </a:lastRow>
    <a:firstRow>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381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chemeClr val="accent6"/>
          </a:solidFill>
        </a:fill>
      </a:tcStyle>
    </a:firstRow>
  </a:tblStyle>
  <a:tblStyle styleId="{33BA23B1-9221-436E-865A-0063620EA4FD}" styleName="">
    <a:tblBg/>
    <a:wholeTbl>
      <a:tcTxStyle b="off" i="off">
        <a:fontRef idx="major">
          <a:srgbClr val="114466"/>
        </a:fontRef>
        <a:srgbClr val="114466"/>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8EA"/>
          </a:solidFill>
        </a:fill>
      </a:tcStyle>
    </a:wholeTbl>
    <a:band2H>
      <a:tcTxStyle b="def" i="def"/>
      <a:tcStyle>
        <a:tcBdr/>
        <a:fill>
          <a:solidFill>
            <a:srgbClr val="114466"/>
          </a:solidFill>
        </a:fill>
      </a:tcStyle>
    </a:band2H>
    <a:firstCol>
      <a:tcTxStyle b="on" i="off">
        <a:fontRef idx="major">
          <a:srgbClr val="114466"/>
        </a:fontRef>
        <a:srgbClr val="114466"/>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114466"/>
        </a:fontRef>
        <a:srgbClr val="114466"/>
      </a:tcTxStyle>
      <a:tcStyle>
        <a:tcBdr>
          <a:left>
            <a:ln w="12700" cap="flat">
              <a:noFill/>
              <a:miter lim="400000"/>
            </a:ln>
          </a:left>
          <a:right>
            <a:ln w="12700" cap="flat">
              <a:noFill/>
              <a:miter lim="400000"/>
            </a:ln>
          </a:right>
          <a:top>
            <a:ln w="50800" cap="flat">
              <a:solidFill>
                <a:srgbClr val="114466"/>
              </a:solidFill>
              <a:prstDash val="solid"/>
              <a:round/>
            </a:ln>
          </a:top>
          <a:bottom>
            <a:ln w="25400" cap="flat">
              <a:solidFill>
                <a:srgbClr val="114466"/>
              </a:solidFill>
              <a:prstDash val="solid"/>
              <a:round/>
            </a:ln>
          </a:bottom>
          <a:insideH>
            <a:ln w="12700" cap="flat">
              <a:noFill/>
              <a:miter lim="400000"/>
            </a:ln>
          </a:insideH>
          <a:insideV>
            <a:ln w="12700" cap="flat">
              <a:noFill/>
              <a:miter lim="400000"/>
            </a:ln>
          </a:insideV>
        </a:tcBdr>
        <a:fill>
          <a:solidFill>
            <a:srgbClr val="114466"/>
          </a:solidFill>
        </a:fill>
      </a:tcStyle>
    </a:lastRow>
    <a:firstRow>
      <a:tcTxStyle b="on" i="off">
        <a:fontRef idx="major">
          <a:srgbClr val="114466"/>
        </a:fontRef>
        <a:srgbClr val="114466"/>
      </a:tcTxStyle>
      <a:tcStyle>
        <a:tcBdr>
          <a:left>
            <a:ln w="12700" cap="flat">
              <a:noFill/>
              <a:miter lim="400000"/>
            </a:ln>
          </a:left>
          <a:right>
            <a:ln w="12700" cap="flat">
              <a:noFill/>
              <a:miter lim="400000"/>
            </a:ln>
          </a:right>
          <a:top>
            <a:ln w="25400" cap="flat">
              <a:solidFill>
                <a:srgbClr val="114466"/>
              </a:solidFill>
              <a:prstDash val="solid"/>
              <a:round/>
            </a:ln>
          </a:top>
          <a:bottom>
            <a:ln w="25400" cap="flat">
              <a:solidFill>
                <a:srgbClr val="114466"/>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rgbClr val="CACDD2"/>
          </a:solidFill>
        </a:fill>
      </a:tcStyle>
    </a:wholeTbl>
    <a:band2H>
      <a:tcTxStyle b="def" i="def"/>
      <a:tcStyle>
        <a:tcBdr/>
        <a:fill>
          <a:solidFill>
            <a:srgbClr val="E6E8EA"/>
          </a:solidFill>
        </a:fill>
      </a:tcStyle>
    </a:band2H>
    <a:firstCol>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rgbClr val="114466"/>
          </a:solidFill>
        </a:fill>
      </a:tcStyle>
    </a:firstCol>
    <a:lastRow>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38100" cap="flat">
              <a:solidFill>
                <a:srgbClr val="114466"/>
              </a:solidFill>
              <a:prstDash val="solid"/>
              <a:round/>
            </a:ln>
          </a:top>
          <a:bottom>
            <a:ln w="127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rgbClr val="114466"/>
          </a:solidFill>
        </a:fill>
      </a:tcStyle>
    </a:lastRow>
    <a:firstRow>
      <a:tcTxStyle b="on" i="off">
        <a:fontRef idx="major">
          <a:srgbClr val="114466"/>
        </a:fontRef>
        <a:srgbClr val="114466"/>
      </a:tcTxStyle>
      <a:tcStyle>
        <a:tcBdr>
          <a:left>
            <a:ln w="12700" cap="flat">
              <a:solidFill>
                <a:srgbClr val="114466"/>
              </a:solidFill>
              <a:prstDash val="solid"/>
              <a:round/>
            </a:ln>
          </a:left>
          <a:right>
            <a:ln w="12700" cap="flat">
              <a:solidFill>
                <a:srgbClr val="114466"/>
              </a:solidFill>
              <a:prstDash val="solid"/>
              <a:round/>
            </a:ln>
          </a:right>
          <a:top>
            <a:ln w="12700" cap="flat">
              <a:solidFill>
                <a:srgbClr val="114466"/>
              </a:solidFill>
              <a:prstDash val="solid"/>
              <a:round/>
            </a:ln>
          </a:top>
          <a:bottom>
            <a:ln w="38100" cap="flat">
              <a:solidFill>
                <a:srgbClr val="114466"/>
              </a:solidFill>
              <a:prstDash val="solid"/>
              <a:round/>
            </a:ln>
          </a:bottom>
          <a:insideH>
            <a:ln w="12700" cap="flat">
              <a:solidFill>
                <a:srgbClr val="114466"/>
              </a:solidFill>
              <a:prstDash val="solid"/>
              <a:round/>
            </a:ln>
          </a:insideH>
          <a:insideV>
            <a:ln w="12700" cap="flat">
              <a:solidFill>
                <a:srgbClr val="114466"/>
              </a:solidFill>
              <a:prstDash val="solid"/>
              <a:round/>
            </a:ln>
          </a:insideV>
        </a:tcBdr>
        <a:fill>
          <a:solidFill>
            <a:srgbClr val="11446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6" name="Shape 106"/>
          <p:cNvSpPr/>
          <p:nvPr>
            <p:ph type="sldImg"/>
          </p:nvPr>
        </p:nvSpPr>
        <p:spPr>
          <a:xfrm>
            <a:off x="1143000" y="685800"/>
            <a:ext cx="4572000" cy="3429000"/>
          </a:xfrm>
          <a:prstGeom prst="rect">
            <a:avLst/>
          </a:prstGeom>
        </p:spPr>
        <p:txBody>
          <a:bodyPr/>
          <a:lstStyle/>
          <a:p>
            <a:pPr/>
          </a:p>
        </p:txBody>
      </p:sp>
      <p:sp>
        <p:nvSpPr>
          <p:cNvPr id="107" name="Shape 10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311708" y="744573"/>
            <a:ext cx="8520601" cy="2052604"/>
          </a:xfrm>
          <a:prstGeom prst="rect">
            <a:avLst/>
          </a:prstGeom>
        </p:spPr>
        <p:txBody>
          <a:bodyPr anchor="b"/>
          <a:lstStyle>
            <a:lvl1pPr algn="ctr">
              <a:defRPr sz="5200"/>
            </a:lvl1pPr>
          </a:lstStyle>
          <a:p>
            <a:pPr/>
            <a:r>
              <a:t>Title Text</a:t>
            </a:r>
          </a:p>
        </p:txBody>
      </p:sp>
      <p:sp>
        <p:nvSpPr>
          <p:cNvPr id="12" name="Body Level One…"/>
          <p:cNvSpPr txBox="1"/>
          <p:nvPr>
            <p:ph type="body" sz="quarter" idx="1"/>
          </p:nvPr>
        </p:nvSpPr>
        <p:spPr>
          <a:xfrm>
            <a:off x="311698" y="2834125"/>
            <a:ext cx="8520604" cy="792603"/>
          </a:xfrm>
          <a:prstGeom prst="rect">
            <a:avLst/>
          </a:prstGeom>
        </p:spPr>
        <p:txBody>
          <a:bodyPr/>
          <a:lstStyle>
            <a:lvl1pPr marL="0" indent="228600" algn="ctr">
              <a:lnSpc>
                <a:spcPct val="100000"/>
              </a:lnSpc>
              <a:buClrTx/>
              <a:buSzTx/>
              <a:buFontTx/>
              <a:buNone/>
              <a:defRPr sz="2800"/>
            </a:lvl1pPr>
            <a:lvl2pPr marL="0" indent="228600" algn="ctr">
              <a:lnSpc>
                <a:spcPct val="100000"/>
              </a:lnSpc>
              <a:buClrTx/>
              <a:buSzTx/>
              <a:buFontTx/>
              <a:buNone/>
              <a:defRPr sz="2800"/>
            </a:lvl2pPr>
            <a:lvl3pPr marL="0" indent="228600" algn="ctr">
              <a:lnSpc>
                <a:spcPct val="100000"/>
              </a:lnSpc>
              <a:buClrTx/>
              <a:buSzTx/>
              <a:buFontTx/>
              <a:buNone/>
              <a:defRPr sz="2800"/>
            </a:lvl3pPr>
            <a:lvl4pPr marL="0" indent="228600" algn="ctr">
              <a:lnSpc>
                <a:spcPct val="100000"/>
              </a:lnSpc>
              <a:buClrTx/>
              <a:buSzTx/>
              <a:buFontTx/>
              <a:buNone/>
              <a:defRPr sz="2800"/>
            </a:lvl4pPr>
            <a:lvl5pPr marL="0" indent="228600" algn="ctr">
              <a:lnSpc>
                <a:spcPct val="100000"/>
              </a:lnSpc>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PTION_ONLY">
    <p:spTree>
      <p:nvGrpSpPr>
        <p:cNvPr id="1" name=""/>
        <p:cNvGrpSpPr/>
        <p:nvPr/>
      </p:nvGrpSpPr>
      <p:grpSpPr>
        <a:xfrm>
          <a:off x="0" y="0"/>
          <a:ext cx="0" cy="0"/>
          <a:chOff x="0" y="0"/>
          <a:chExt cx="0" cy="0"/>
        </a:xfrm>
      </p:grpSpPr>
      <p:sp>
        <p:nvSpPr>
          <p:cNvPr id="92" name="Body Level One…"/>
          <p:cNvSpPr txBox="1"/>
          <p:nvPr>
            <p:ph type="body" sz="quarter" idx="1"/>
          </p:nvPr>
        </p:nvSpPr>
        <p:spPr>
          <a:xfrm>
            <a:off x="311698" y="4230575"/>
            <a:ext cx="5998804" cy="605103"/>
          </a:xfrm>
          <a:prstGeom prst="rect">
            <a:avLst/>
          </a:prstGeom>
        </p:spPr>
        <p:txBody>
          <a:bodyPr anchor="ctr"/>
          <a:lstStyle>
            <a:lvl1pPr marL="0" indent="22860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pPr/>
            <a:r>
              <a:t>Body Level One</a:t>
            </a:r>
          </a:p>
          <a:p>
            <a:pPr lvl="1"/>
            <a:r>
              <a:t>Body Level Two</a:t>
            </a:r>
          </a:p>
          <a:p>
            <a:pPr lvl="2"/>
            <a:r>
              <a:t>Body Level Three</a:t>
            </a:r>
          </a:p>
          <a:p>
            <a:pPr lvl="3"/>
            <a:r>
              <a:t>Body Level Four</a:t>
            </a:r>
          </a:p>
          <a:p>
            <a:pPr lvl="4"/>
            <a:r>
              <a:t>Body Level Five</a:t>
            </a: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_NUMBER">
    <p:spTree>
      <p:nvGrpSpPr>
        <p:cNvPr id="1" name=""/>
        <p:cNvGrpSpPr/>
        <p:nvPr/>
      </p:nvGrpSpPr>
      <p:grpSpPr>
        <a:xfrm>
          <a:off x="0" y="0"/>
          <a:ext cx="0" cy="0"/>
          <a:chOff x="0" y="0"/>
          <a:chExt cx="0" cy="0"/>
        </a:xfrm>
      </p:grpSpPr>
      <p:sp>
        <p:nvSpPr>
          <p:cNvPr id="29" name="xx%"/>
          <p:cNvSpPr txBox="1"/>
          <p:nvPr>
            <p:ph type="title" hasCustomPrompt="1"/>
          </p:nvPr>
        </p:nvSpPr>
        <p:spPr>
          <a:xfrm>
            <a:off x="311698" y="1106125"/>
            <a:ext cx="8520604" cy="1963500"/>
          </a:xfrm>
          <a:prstGeom prst="rect">
            <a:avLst/>
          </a:prstGeom>
        </p:spPr>
        <p:txBody>
          <a:bodyPr anchor="b"/>
          <a:lstStyle>
            <a:lvl1pPr algn="ctr">
              <a:defRPr sz="12000"/>
            </a:lvl1pPr>
          </a:lstStyle>
          <a:p>
            <a:pPr/>
            <a:r>
              <a:t>xx%</a:t>
            </a:r>
          </a:p>
        </p:txBody>
      </p:sp>
      <p:sp>
        <p:nvSpPr>
          <p:cNvPr id="30" name="Body Level One…"/>
          <p:cNvSpPr txBox="1"/>
          <p:nvPr>
            <p:ph type="body" sz="half" idx="1"/>
          </p:nvPr>
        </p:nvSpPr>
        <p:spPr>
          <a:xfrm>
            <a:off x="311698" y="3152225"/>
            <a:ext cx="8520604" cy="1300800"/>
          </a:xfrm>
          <a:prstGeom prst="rect">
            <a:avLst/>
          </a:prstGeom>
        </p:spPr>
        <p:txBody>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38" name="Title Text"/>
          <p:cNvSpPr txBox="1"/>
          <p:nvPr>
            <p:ph type="title"/>
          </p:nvPr>
        </p:nvSpPr>
        <p:spPr>
          <a:xfrm>
            <a:off x="311698" y="2150847"/>
            <a:ext cx="8520604" cy="841803"/>
          </a:xfrm>
          <a:prstGeom prst="rect">
            <a:avLst/>
          </a:prstGeom>
        </p:spPr>
        <p:txBody>
          <a:bodyPr anchor="ctr"/>
          <a:lstStyle>
            <a:lvl1pPr algn="ctr">
              <a:defRPr sz="3600"/>
            </a:lvl1pPr>
          </a:lstStyle>
          <a:p>
            <a:pPr/>
            <a:r>
              <a:t>Title Text</a:t>
            </a: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46" name="Title Text"/>
          <p:cNvSpPr txBox="1"/>
          <p:nvPr>
            <p:ph type="title"/>
          </p:nvPr>
        </p:nvSpPr>
        <p:spPr>
          <a:prstGeom prst="rect">
            <a:avLst/>
          </a:prstGeom>
        </p:spPr>
        <p:txBody>
          <a:bodyPr/>
          <a:lstStyle/>
          <a:p>
            <a:pPr/>
            <a:r>
              <a:t>Title Text</a:t>
            </a:r>
          </a:p>
        </p:txBody>
      </p:sp>
      <p:sp>
        <p:nvSpPr>
          <p:cNvPr id="47" name="Body Level One…"/>
          <p:cNvSpPr txBox="1"/>
          <p:nvPr>
            <p:ph type="body" sz="half" idx="1"/>
          </p:nvPr>
        </p:nvSpPr>
        <p:spPr>
          <a:xfrm>
            <a:off x="311698" y="1152475"/>
            <a:ext cx="3999904" cy="3416400"/>
          </a:xfrm>
          <a:prstGeom prst="rect">
            <a:avLst/>
          </a:prstGeom>
        </p:spPr>
        <p:txBody>
          <a:bodyPr/>
          <a:lstStyle>
            <a:lvl1pPr indent="-317500">
              <a:buSzPts val="1400"/>
              <a:defRPr sz="1400"/>
            </a:lvl1pPr>
            <a:lvl2pPr indent="-317500">
              <a:buSzPts val="1400"/>
              <a:defRPr sz="1400"/>
            </a:lvl2pPr>
            <a:lvl3pPr indent="-317500">
              <a:buSzPts val="1400"/>
              <a:defRPr sz="1400"/>
            </a:lvl3pPr>
            <a:lvl4pPr indent="-317500">
              <a:buSzPts val="1400"/>
              <a:defRPr sz="1400"/>
            </a:lvl4pPr>
            <a:lvl5pPr indent="-3175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48" name="Google Shape;27;p23"/>
          <p:cNvSpPr txBox="1"/>
          <p:nvPr>
            <p:ph type="body" sz="half" idx="21"/>
          </p:nvPr>
        </p:nvSpPr>
        <p:spPr>
          <a:xfrm>
            <a:off x="4832397" y="1152475"/>
            <a:ext cx="3999905" cy="3416400"/>
          </a:xfrm>
          <a:prstGeom prst="rect">
            <a:avLst/>
          </a:prstGeom>
        </p:spPr>
        <p:txBody>
          <a:bodyPr/>
          <a:lstStyle/>
          <a:p>
            <a:pP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spTree>
      <p:nvGrpSpPr>
        <p:cNvPr id="1" name=""/>
        <p:cNvGrpSpPr/>
        <p:nvPr/>
      </p:nvGrpSpPr>
      <p:grpSpPr>
        <a:xfrm>
          <a:off x="0" y="0"/>
          <a:ext cx="0" cy="0"/>
          <a:chOff x="0" y="0"/>
          <a:chExt cx="0" cy="0"/>
        </a:xfrm>
      </p:grpSpPr>
      <p:sp>
        <p:nvSpPr>
          <p:cNvPr id="64" name="Title Text"/>
          <p:cNvSpPr txBox="1"/>
          <p:nvPr>
            <p:ph type="title"/>
          </p:nvPr>
        </p:nvSpPr>
        <p:spPr>
          <a:xfrm>
            <a:off x="311698" y="555600"/>
            <a:ext cx="2808004" cy="755700"/>
          </a:xfrm>
          <a:prstGeom prst="rect">
            <a:avLst/>
          </a:prstGeom>
        </p:spPr>
        <p:txBody>
          <a:bodyPr anchor="b"/>
          <a:lstStyle>
            <a:lvl1pPr>
              <a:defRPr sz="2400"/>
            </a:lvl1pPr>
          </a:lstStyle>
          <a:p>
            <a:pPr/>
            <a:r>
              <a:t>Title Text</a:t>
            </a:r>
          </a:p>
        </p:txBody>
      </p:sp>
      <p:sp>
        <p:nvSpPr>
          <p:cNvPr id="65" name="Body Level One…"/>
          <p:cNvSpPr txBox="1"/>
          <p:nvPr>
            <p:ph type="body" sz="quarter" idx="1"/>
          </p:nvPr>
        </p:nvSpPr>
        <p:spPr>
          <a:xfrm>
            <a:off x="311698" y="1389598"/>
            <a:ext cx="2808004" cy="3179404"/>
          </a:xfrm>
          <a:prstGeom prst="rect">
            <a:avLst/>
          </a:prstGeom>
        </p:spPr>
        <p:txBody>
          <a:bodyPr/>
          <a:lstStyle>
            <a:lvl1pPr indent="-304800">
              <a:buSzPts val="1200"/>
              <a:defRPr sz="1200"/>
            </a:lvl1pPr>
            <a:lvl2pPr indent="-304800">
              <a:buSzPts val="1200"/>
              <a:defRPr sz="1200"/>
            </a:lvl2pPr>
            <a:lvl3pPr indent="-304800">
              <a:buSzPts val="1200"/>
              <a:defRPr sz="1200"/>
            </a:lvl3pPr>
            <a:lvl4pPr indent="-304800">
              <a:buSzPts val="1200"/>
              <a:defRPr sz="1200"/>
            </a:lvl4pPr>
            <a:lvl5pPr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_POINT">
    <p:spTree>
      <p:nvGrpSpPr>
        <p:cNvPr id="1" name=""/>
        <p:cNvGrpSpPr/>
        <p:nvPr/>
      </p:nvGrpSpPr>
      <p:grpSpPr>
        <a:xfrm>
          <a:off x="0" y="0"/>
          <a:ext cx="0" cy="0"/>
          <a:chOff x="0" y="0"/>
          <a:chExt cx="0" cy="0"/>
        </a:xfrm>
      </p:grpSpPr>
      <p:sp>
        <p:nvSpPr>
          <p:cNvPr id="73" name="Title Text"/>
          <p:cNvSpPr txBox="1"/>
          <p:nvPr>
            <p:ph type="title"/>
          </p:nvPr>
        </p:nvSpPr>
        <p:spPr>
          <a:xfrm>
            <a:off x="490250" y="450148"/>
            <a:ext cx="6367801" cy="4090804"/>
          </a:xfrm>
          <a:prstGeom prst="rect">
            <a:avLst/>
          </a:prstGeom>
        </p:spPr>
        <p:txBody>
          <a:bodyPr anchor="ctr"/>
          <a:lstStyle>
            <a:lvl1pPr>
              <a:defRPr sz="4800"/>
            </a:lvl1pPr>
          </a:lstStyle>
          <a:p>
            <a:pPr/>
            <a:r>
              <a:t>Title Text</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TITLE_AND_DESCRIPTION">
    <p:spTree>
      <p:nvGrpSpPr>
        <p:cNvPr id="1" name=""/>
        <p:cNvGrpSpPr/>
        <p:nvPr/>
      </p:nvGrpSpPr>
      <p:grpSpPr>
        <a:xfrm>
          <a:off x="0" y="0"/>
          <a:ext cx="0" cy="0"/>
          <a:chOff x="0" y="0"/>
          <a:chExt cx="0" cy="0"/>
        </a:xfrm>
      </p:grpSpPr>
      <p:sp>
        <p:nvSpPr>
          <p:cNvPr id="81" name="Google Shape;40;p27"/>
          <p:cNvSpPr/>
          <p:nvPr/>
        </p:nvSpPr>
        <p:spPr>
          <a:xfrm>
            <a:off x="4572000" y="22"/>
            <a:ext cx="4572000" cy="5143505"/>
          </a:xfrm>
          <a:prstGeom prst="rect">
            <a:avLst/>
          </a:prstGeom>
          <a:solidFill>
            <a:srgbClr val="303030"/>
          </a:solidFill>
          <a:ln w="12700">
            <a:miter lim="400000"/>
          </a:ln>
        </p:spPr>
        <p:txBody>
          <a:bodyPr lIns="0" tIns="0" rIns="0" bIns="0" anchor="ctr"/>
          <a:lstStyle/>
          <a:p>
            <a:pPr>
              <a:defRPr>
                <a:solidFill>
                  <a:srgbClr val="000000"/>
                </a:solidFill>
                <a:latin typeface="+mn-lt"/>
                <a:ea typeface="+mn-ea"/>
                <a:cs typeface="+mn-cs"/>
                <a:sym typeface="Arial"/>
              </a:defRPr>
            </a:pPr>
          </a:p>
        </p:txBody>
      </p:sp>
      <p:sp>
        <p:nvSpPr>
          <p:cNvPr id="82" name="Title Text"/>
          <p:cNvSpPr txBox="1"/>
          <p:nvPr>
            <p:ph type="title"/>
          </p:nvPr>
        </p:nvSpPr>
        <p:spPr>
          <a:xfrm>
            <a:off x="265500" y="1233175"/>
            <a:ext cx="4045200" cy="1482302"/>
          </a:xfrm>
          <a:prstGeom prst="rect">
            <a:avLst/>
          </a:prstGeom>
        </p:spPr>
        <p:txBody>
          <a:bodyPr anchor="b"/>
          <a:lstStyle>
            <a:lvl1pPr algn="ctr">
              <a:defRPr sz="4200"/>
            </a:lvl1pPr>
          </a:lstStyle>
          <a:p>
            <a:pPr/>
            <a:r>
              <a:t>Title Text</a:t>
            </a:r>
          </a:p>
        </p:txBody>
      </p:sp>
      <p:sp>
        <p:nvSpPr>
          <p:cNvPr id="83" name="Body Level One…"/>
          <p:cNvSpPr txBox="1"/>
          <p:nvPr>
            <p:ph type="body" sz="quarter" idx="1"/>
          </p:nvPr>
        </p:nvSpPr>
        <p:spPr>
          <a:xfrm>
            <a:off x="265500" y="2803075"/>
            <a:ext cx="4045200" cy="1235101"/>
          </a:xfrm>
          <a:prstGeom prst="rect">
            <a:avLst/>
          </a:prstGeom>
        </p:spPr>
        <p:txBody>
          <a:bodyPr/>
          <a:lstStyle>
            <a:lvl1pPr marL="0" indent="228600" algn="ctr">
              <a:lnSpc>
                <a:spcPct val="100000"/>
              </a:lnSpc>
              <a:buClrTx/>
              <a:buSzTx/>
              <a:buFontTx/>
              <a:buNone/>
              <a:defRPr sz="2100"/>
            </a:lvl1pPr>
            <a:lvl2pPr marL="0" indent="228600" algn="ctr">
              <a:lnSpc>
                <a:spcPct val="100000"/>
              </a:lnSpc>
              <a:buClrTx/>
              <a:buSzTx/>
              <a:buFontTx/>
              <a:buNone/>
              <a:defRPr sz="2100"/>
            </a:lvl2pPr>
            <a:lvl3pPr marL="0" indent="228600" algn="ctr">
              <a:lnSpc>
                <a:spcPct val="100000"/>
              </a:lnSpc>
              <a:buClrTx/>
              <a:buSzTx/>
              <a:buFontTx/>
              <a:buNone/>
              <a:defRPr sz="2100"/>
            </a:lvl3pPr>
            <a:lvl4pPr marL="0" indent="228600" algn="ctr">
              <a:lnSpc>
                <a:spcPct val="100000"/>
              </a:lnSpc>
              <a:buClrTx/>
              <a:buSzTx/>
              <a:buFontTx/>
              <a:buNone/>
              <a:defRPr sz="2100"/>
            </a:lvl4pPr>
            <a:lvl5pPr marL="0" indent="228600" algn="ctr">
              <a:lnSpc>
                <a:spcPct val="100000"/>
              </a:lnSpc>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84" name="Google Shape;43;p27"/>
          <p:cNvSpPr txBox="1"/>
          <p:nvPr>
            <p:ph type="body" sz="half" idx="21"/>
          </p:nvPr>
        </p:nvSpPr>
        <p:spPr>
          <a:xfrm>
            <a:off x="4939500" y="724199"/>
            <a:ext cx="3837000" cy="3695102"/>
          </a:xfrm>
          <a:prstGeom prst="rect">
            <a:avLst/>
          </a:prstGeom>
        </p:spPr>
        <p:txBody>
          <a:bodyPr anchor="ctr"/>
          <a:lstStyle/>
          <a:p>
            <a:pP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114466"/>
        </a:solidFill>
      </p:bgPr>
    </p:bg>
    <p:spTree>
      <p:nvGrpSpPr>
        <p:cNvPr id="1" name=""/>
        <p:cNvGrpSpPr/>
        <p:nvPr/>
      </p:nvGrpSpPr>
      <p:grpSpPr>
        <a:xfrm>
          <a:off x="0" y="0"/>
          <a:ext cx="0" cy="0"/>
          <a:chOff x="0" y="0"/>
          <a:chExt cx="0" cy="0"/>
        </a:xfrm>
      </p:grpSpPr>
      <p:sp>
        <p:nvSpPr>
          <p:cNvPr id="2" name="Title Text"/>
          <p:cNvSpPr txBox="1"/>
          <p:nvPr>
            <p:ph type="title"/>
          </p:nvPr>
        </p:nvSpPr>
        <p:spPr>
          <a:xfrm>
            <a:off x="311698" y="445025"/>
            <a:ext cx="8520604" cy="572703"/>
          </a:xfrm>
          <a:prstGeom prst="rect">
            <a:avLst/>
          </a:prstGeom>
          <a:ln w="12700">
            <a:miter lim="400000"/>
          </a:ln>
          <a:extLst>
            <a:ext uri="{C572A759-6A51-4108-AA02-DFA0A04FC94B}">
              <ma14:wrappingTextBoxFlag xmlns:ma14="http://schemas.microsoft.com/office/mac/drawingml/2011/main" val="1"/>
            </a:ext>
          </a:extLst>
        </p:spPr>
        <p:txBody>
          <a:bodyPr lIns="91398" tIns="91398" rIns="91398" bIns="91398">
            <a:normAutofit fontScale="100000" lnSpcReduction="0"/>
          </a:bodyPr>
          <a:lstStyle/>
          <a:p>
            <a:pPr/>
            <a:r>
              <a:t>Title Text</a:t>
            </a:r>
          </a:p>
        </p:txBody>
      </p:sp>
      <p:sp>
        <p:nvSpPr>
          <p:cNvPr id="3" name="Body Level One…"/>
          <p:cNvSpPr txBox="1"/>
          <p:nvPr>
            <p:ph type="body" idx="1"/>
          </p:nvPr>
        </p:nvSpPr>
        <p:spPr>
          <a:xfrm>
            <a:off x="311698" y="1152475"/>
            <a:ext cx="8520604" cy="3416400"/>
          </a:xfrm>
          <a:prstGeom prst="rect">
            <a:avLst/>
          </a:prstGeom>
          <a:ln w="12700">
            <a:miter lim="400000"/>
          </a:ln>
          <a:extLst>
            <a:ext uri="{C572A759-6A51-4108-AA02-DFA0A04FC94B}">
              <ma14:wrappingTextBoxFlag xmlns:ma14="http://schemas.microsoft.com/office/mac/drawingml/2011/main" val="1"/>
            </a:ext>
          </a:extLst>
        </p:spPr>
        <p:txBody>
          <a:bodyPr lIns="91398" tIns="91398" rIns="91398" bIns="9139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684398" y="4700845"/>
            <a:ext cx="336761" cy="318344"/>
          </a:xfrm>
          <a:prstGeom prst="rect">
            <a:avLst/>
          </a:prstGeom>
          <a:ln w="12700">
            <a:miter lim="400000"/>
          </a:ln>
        </p:spPr>
        <p:txBody>
          <a:bodyPr wrap="none" lIns="91398" tIns="91398" rIns="91398" bIns="91398" anchor="ctr">
            <a:spAutoFit/>
          </a:bodyPr>
          <a:lstStyle>
            <a:lvl1pPr algn="r">
              <a:defRPr sz="1000">
                <a:solidFill>
                  <a:srgbClr val="ADADAD"/>
                </a:solidFill>
                <a:latin typeface="+mn-lt"/>
                <a:ea typeface="+mn-ea"/>
                <a:cs typeface="+mn-cs"/>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FFFFFF"/>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FFFFFF"/>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FFFFFF"/>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FFFFFF"/>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FFFFFF"/>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FFFFFF"/>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FFFFFF"/>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FFFFFF"/>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FFFFFF"/>
          </a:solidFill>
          <a:uFillTx/>
          <a:latin typeface="+mn-lt"/>
          <a:ea typeface="+mn-ea"/>
          <a:cs typeface="+mn-cs"/>
          <a:sym typeface="Arial"/>
        </a:defRPr>
      </a:lvl9pPr>
    </p:titleStyle>
    <p:bodyStyle>
      <a:lvl1pPr marL="457200" marR="0" indent="-342900" algn="l" defTabSz="914400" rtl="0" latinLnBrk="0">
        <a:lnSpc>
          <a:spcPct val="115000"/>
        </a:lnSpc>
        <a:spcBef>
          <a:spcPts val="0"/>
        </a:spcBef>
        <a:spcAft>
          <a:spcPts val="0"/>
        </a:spcAft>
        <a:buClr>
          <a:srgbClr val="ADADAD"/>
        </a:buClr>
        <a:buSzPts val="1800"/>
        <a:buFont typeface="Arial"/>
        <a:buChar char="●"/>
        <a:tabLst/>
        <a:defRPr b="0" baseline="0" cap="none" i="0" spc="0" strike="noStrike" sz="1800" u="none">
          <a:solidFill>
            <a:srgbClr val="ADADAD"/>
          </a:solidFill>
          <a:uFillTx/>
          <a:latin typeface="+mn-lt"/>
          <a:ea typeface="+mn-ea"/>
          <a:cs typeface="+mn-cs"/>
          <a:sym typeface="Arial"/>
        </a:defRPr>
      </a:lvl1pPr>
      <a:lvl2pPr marL="914400" marR="0" indent="-342900" algn="l" defTabSz="914400" rtl="0" latinLnBrk="0">
        <a:lnSpc>
          <a:spcPct val="115000"/>
        </a:lnSpc>
        <a:spcBef>
          <a:spcPts val="0"/>
        </a:spcBef>
        <a:spcAft>
          <a:spcPts val="0"/>
        </a:spcAft>
        <a:buClr>
          <a:srgbClr val="ADADAD"/>
        </a:buClr>
        <a:buSzPts val="1800"/>
        <a:buFont typeface="Arial"/>
        <a:buChar char="○"/>
        <a:tabLst/>
        <a:defRPr b="0" baseline="0" cap="none" i="0" spc="0" strike="noStrike" sz="1800" u="none">
          <a:solidFill>
            <a:srgbClr val="ADADAD"/>
          </a:solidFill>
          <a:uFillTx/>
          <a:latin typeface="+mn-lt"/>
          <a:ea typeface="+mn-ea"/>
          <a:cs typeface="+mn-cs"/>
          <a:sym typeface="Arial"/>
        </a:defRPr>
      </a:lvl2pPr>
      <a:lvl3pPr marL="1371600" marR="0" indent="-342900" algn="l" defTabSz="914400" rtl="0" latinLnBrk="0">
        <a:lnSpc>
          <a:spcPct val="115000"/>
        </a:lnSpc>
        <a:spcBef>
          <a:spcPts val="0"/>
        </a:spcBef>
        <a:spcAft>
          <a:spcPts val="0"/>
        </a:spcAft>
        <a:buClr>
          <a:srgbClr val="ADADAD"/>
        </a:buClr>
        <a:buSzPts val="1800"/>
        <a:buFont typeface="Arial"/>
        <a:buChar char="■"/>
        <a:tabLst/>
        <a:defRPr b="0" baseline="0" cap="none" i="0" spc="0" strike="noStrike" sz="1800" u="none">
          <a:solidFill>
            <a:srgbClr val="ADADAD"/>
          </a:solidFill>
          <a:uFillTx/>
          <a:latin typeface="+mn-lt"/>
          <a:ea typeface="+mn-ea"/>
          <a:cs typeface="+mn-cs"/>
          <a:sym typeface="Arial"/>
        </a:defRPr>
      </a:lvl3pPr>
      <a:lvl4pPr marL="1828800" marR="0" indent="-342900" algn="l" defTabSz="914400" rtl="0" latinLnBrk="0">
        <a:lnSpc>
          <a:spcPct val="115000"/>
        </a:lnSpc>
        <a:spcBef>
          <a:spcPts val="0"/>
        </a:spcBef>
        <a:spcAft>
          <a:spcPts val="0"/>
        </a:spcAft>
        <a:buClr>
          <a:srgbClr val="ADADAD"/>
        </a:buClr>
        <a:buSzPts val="1800"/>
        <a:buFont typeface="Arial"/>
        <a:buChar char="●"/>
        <a:tabLst/>
        <a:defRPr b="0" baseline="0" cap="none" i="0" spc="0" strike="noStrike" sz="1800" u="none">
          <a:solidFill>
            <a:srgbClr val="ADADAD"/>
          </a:solidFill>
          <a:uFillTx/>
          <a:latin typeface="+mn-lt"/>
          <a:ea typeface="+mn-ea"/>
          <a:cs typeface="+mn-cs"/>
          <a:sym typeface="Arial"/>
        </a:defRPr>
      </a:lvl4pPr>
      <a:lvl5pPr marL="2286000" marR="0" indent="-342900" algn="l" defTabSz="914400" rtl="0" latinLnBrk="0">
        <a:lnSpc>
          <a:spcPct val="115000"/>
        </a:lnSpc>
        <a:spcBef>
          <a:spcPts val="0"/>
        </a:spcBef>
        <a:spcAft>
          <a:spcPts val="0"/>
        </a:spcAft>
        <a:buClr>
          <a:srgbClr val="ADADAD"/>
        </a:buClr>
        <a:buSzPts val="1800"/>
        <a:buFont typeface="Arial"/>
        <a:buChar char="○"/>
        <a:tabLst/>
        <a:defRPr b="0" baseline="0" cap="none" i="0" spc="0" strike="noStrike" sz="1800" u="none">
          <a:solidFill>
            <a:srgbClr val="ADADAD"/>
          </a:solidFill>
          <a:uFillTx/>
          <a:latin typeface="+mn-lt"/>
          <a:ea typeface="+mn-ea"/>
          <a:cs typeface="+mn-cs"/>
          <a:sym typeface="Arial"/>
        </a:defRPr>
      </a:lvl5pPr>
      <a:lvl6pPr marL="2743200" marR="0" indent="-342900" algn="l" defTabSz="914400" rtl="0" latinLnBrk="0">
        <a:lnSpc>
          <a:spcPct val="115000"/>
        </a:lnSpc>
        <a:spcBef>
          <a:spcPts val="0"/>
        </a:spcBef>
        <a:spcAft>
          <a:spcPts val="0"/>
        </a:spcAft>
        <a:buClr>
          <a:srgbClr val="ADADAD"/>
        </a:buClr>
        <a:buSzPts val="1800"/>
        <a:buFont typeface="Arial"/>
        <a:buChar char="■"/>
        <a:tabLst/>
        <a:defRPr b="0" baseline="0" cap="none" i="0" spc="0" strike="noStrike" sz="1800" u="none">
          <a:solidFill>
            <a:srgbClr val="ADADAD"/>
          </a:solidFill>
          <a:uFillTx/>
          <a:latin typeface="+mn-lt"/>
          <a:ea typeface="+mn-ea"/>
          <a:cs typeface="+mn-cs"/>
          <a:sym typeface="Arial"/>
        </a:defRPr>
      </a:lvl6pPr>
      <a:lvl7pPr marL="3200400" marR="0" indent="-342900" algn="l" defTabSz="914400" rtl="0" latinLnBrk="0">
        <a:lnSpc>
          <a:spcPct val="115000"/>
        </a:lnSpc>
        <a:spcBef>
          <a:spcPts val="0"/>
        </a:spcBef>
        <a:spcAft>
          <a:spcPts val="0"/>
        </a:spcAft>
        <a:buClr>
          <a:srgbClr val="ADADAD"/>
        </a:buClr>
        <a:buSzPts val="1800"/>
        <a:buFont typeface="Arial"/>
        <a:buChar char="●"/>
        <a:tabLst/>
        <a:defRPr b="0" baseline="0" cap="none" i="0" spc="0" strike="noStrike" sz="1800" u="none">
          <a:solidFill>
            <a:srgbClr val="ADADAD"/>
          </a:solidFill>
          <a:uFillTx/>
          <a:latin typeface="+mn-lt"/>
          <a:ea typeface="+mn-ea"/>
          <a:cs typeface="+mn-cs"/>
          <a:sym typeface="Arial"/>
        </a:defRPr>
      </a:lvl7pPr>
      <a:lvl8pPr marL="3657600" marR="0" indent="-342900" algn="l" defTabSz="914400" rtl="0" latinLnBrk="0">
        <a:lnSpc>
          <a:spcPct val="115000"/>
        </a:lnSpc>
        <a:spcBef>
          <a:spcPts val="0"/>
        </a:spcBef>
        <a:spcAft>
          <a:spcPts val="0"/>
        </a:spcAft>
        <a:buClr>
          <a:srgbClr val="ADADAD"/>
        </a:buClr>
        <a:buSzPts val="1800"/>
        <a:buFont typeface="Arial"/>
        <a:buChar char="○"/>
        <a:tabLst/>
        <a:defRPr b="0" baseline="0" cap="none" i="0" spc="0" strike="noStrike" sz="1800" u="none">
          <a:solidFill>
            <a:srgbClr val="ADADAD"/>
          </a:solidFill>
          <a:uFillTx/>
          <a:latin typeface="+mn-lt"/>
          <a:ea typeface="+mn-ea"/>
          <a:cs typeface="+mn-cs"/>
          <a:sym typeface="Arial"/>
        </a:defRPr>
      </a:lvl8pPr>
      <a:lvl9pPr marL="4114800" marR="0" indent="-342900" algn="l" defTabSz="914400" rtl="0" latinLnBrk="0">
        <a:lnSpc>
          <a:spcPct val="115000"/>
        </a:lnSpc>
        <a:spcBef>
          <a:spcPts val="0"/>
        </a:spcBef>
        <a:spcAft>
          <a:spcPts val="0"/>
        </a:spcAft>
        <a:buClr>
          <a:srgbClr val="ADADAD"/>
        </a:buClr>
        <a:buSzPts val="1800"/>
        <a:buFont typeface="Arial"/>
        <a:buChar char="■"/>
        <a:tabLst/>
        <a:defRPr b="0" baseline="0" cap="none" i="0" spc="0" strike="noStrike" sz="1800" u="none">
          <a:solidFill>
            <a:srgbClr val="ADADAD"/>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ha.io/" TargetMode="External"/><Relationship Id="rId4" Type="http://schemas.openxmlformats.org/officeDocument/2006/relationships/hyperlink" Target="https://www.aha.io/signup/"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53561"/>
        </a:solidFill>
      </p:bgPr>
    </p:bg>
    <p:spTree>
      <p:nvGrpSpPr>
        <p:cNvPr id="1" name=""/>
        <p:cNvGrpSpPr/>
        <p:nvPr/>
      </p:nvGrpSpPr>
      <p:grpSpPr>
        <a:xfrm>
          <a:off x="0" y="0"/>
          <a:ext cx="0" cy="0"/>
          <a:chOff x="0" y="0"/>
          <a:chExt cx="0" cy="0"/>
        </a:xfrm>
      </p:grpSpPr>
      <p:sp>
        <p:nvSpPr>
          <p:cNvPr id="109" name="Google Shape;54;p1"/>
          <p:cNvSpPr txBox="1"/>
          <p:nvPr>
            <p:ph type="ctrTitle"/>
          </p:nvPr>
        </p:nvSpPr>
        <p:spPr>
          <a:xfrm>
            <a:off x="311707" y="744575"/>
            <a:ext cx="8520602" cy="2052598"/>
          </a:xfrm>
          <a:prstGeom prst="rect">
            <a:avLst/>
          </a:prstGeom>
        </p:spPr>
        <p:txBody>
          <a:bodyPr/>
          <a:lstStyle>
            <a:lvl1pPr algn="l">
              <a:defRPr b="1" sz="3500"/>
            </a:lvl1pPr>
          </a:lstStyle>
          <a:p>
            <a:pPr/>
            <a:r>
              <a:t>Product Requirements Document (PRD) Presentation</a:t>
            </a:r>
          </a:p>
        </p:txBody>
      </p:sp>
      <p:sp>
        <p:nvSpPr>
          <p:cNvPr id="110" name="Google Shape;55;p1"/>
          <p:cNvSpPr txBox="1"/>
          <p:nvPr>
            <p:ph type="subTitle" sz="quarter" idx="1"/>
          </p:nvPr>
        </p:nvSpPr>
        <p:spPr>
          <a:xfrm>
            <a:off x="311699" y="2834125"/>
            <a:ext cx="8520602" cy="792603"/>
          </a:xfrm>
          <a:prstGeom prst="rect">
            <a:avLst/>
          </a:prstGeom>
        </p:spPr>
        <p:txBody>
          <a:bodyPr/>
          <a:lstStyle>
            <a:lvl1pPr indent="0" algn="l">
              <a:defRPr sz="1600">
                <a:solidFill>
                  <a:srgbClr val="FFFFFF"/>
                </a:solidFill>
              </a:defRPr>
            </a:lvl1pPr>
          </a:lstStyle>
          <a:p>
            <a:pPr/>
            <a:r>
              <a:t>Presentation template for product development teams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87" name="Google Shape;135;p10"/>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Product development team</a:t>
            </a:r>
          </a:p>
        </p:txBody>
      </p:sp>
      <p:grpSp>
        <p:nvGrpSpPr>
          <p:cNvPr id="190" name="Google Shape;136;p10"/>
          <p:cNvGrpSpPr/>
          <p:nvPr/>
        </p:nvGrpSpPr>
        <p:grpSpPr>
          <a:xfrm>
            <a:off x="1010917" y="1324610"/>
            <a:ext cx="1079507" cy="1079503"/>
            <a:chOff x="-1" y="0"/>
            <a:chExt cx="1079506" cy="1079502"/>
          </a:xfrm>
        </p:grpSpPr>
        <p:sp>
          <p:nvSpPr>
            <p:cNvPr id="188" name="Circle"/>
            <p:cNvSpPr/>
            <p:nvPr/>
          </p:nvSpPr>
          <p:spPr>
            <a:xfrm>
              <a:off x="-2" y="-1"/>
              <a:ext cx="1079507" cy="1079504"/>
            </a:xfrm>
            <a:prstGeom prst="ellipse">
              <a:avLst/>
            </a:prstGeom>
            <a:solidFill>
              <a:srgbClr val="E1E1E1"/>
            </a:solidFill>
            <a:ln w="12700" cap="flat">
              <a:solidFill>
                <a:srgbClr val="999999"/>
              </a:solidFill>
              <a:prstDash val="solid"/>
              <a:round/>
            </a:ln>
            <a:effectLst/>
          </p:spPr>
          <p:txBody>
            <a:bodyPr wrap="square" lIns="0" tIns="0" rIns="0" bIns="0" numCol="1" anchor="ctr">
              <a:noAutofit/>
            </a:bodyPr>
            <a:lstStyle/>
            <a:p>
              <a:pPr algn="ctr">
                <a:defRPr>
                  <a:solidFill>
                    <a:srgbClr val="000000"/>
                  </a:solidFill>
                  <a:latin typeface="+mn-lt"/>
                  <a:ea typeface="+mn-ea"/>
                  <a:cs typeface="+mn-cs"/>
                  <a:sym typeface="Arial"/>
                </a:defRPr>
              </a:pPr>
            </a:p>
          </p:txBody>
        </p:sp>
        <p:sp>
          <p:nvSpPr>
            <p:cNvPr id="189" name="Insert image"/>
            <p:cNvSpPr txBox="1"/>
            <p:nvPr/>
          </p:nvSpPr>
          <p:spPr>
            <a:xfrm>
              <a:off x="164438" y="356427"/>
              <a:ext cx="750627" cy="3666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i="1" sz="1000">
                  <a:solidFill>
                    <a:srgbClr val="000000"/>
                  </a:solidFill>
                  <a:latin typeface="+mn-lt"/>
                  <a:ea typeface="+mn-ea"/>
                  <a:cs typeface="+mn-cs"/>
                  <a:sym typeface="Arial"/>
                </a:defRPr>
              </a:lvl1pPr>
            </a:lstStyle>
            <a:p>
              <a:pPr/>
              <a:r>
                <a:t>Insert image</a:t>
              </a:r>
            </a:p>
          </p:txBody>
        </p:sp>
      </p:grpSp>
      <p:sp>
        <p:nvSpPr>
          <p:cNvPr id="191" name="Google Shape;137;p10"/>
          <p:cNvSpPr txBox="1"/>
          <p:nvPr/>
        </p:nvSpPr>
        <p:spPr>
          <a:xfrm>
            <a:off x="589673" y="2506078"/>
            <a:ext cx="1921993" cy="491982"/>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p>
            <a:pPr algn="ctr">
              <a:defRPr>
                <a:solidFill>
                  <a:srgbClr val="000000"/>
                </a:solidFill>
                <a:latin typeface="+mn-lt"/>
                <a:ea typeface="+mn-ea"/>
                <a:cs typeface="+mn-cs"/>
                <a:sym typeface="Arial"/>
              </a:defRPr>
            </a:pPr>
            <a:r>
              <a:t>Name</a:t>
            </a:r>
            <a:br/>
            <a:r>
              <a:rPr b="1"/>
              <a:t>Product management</a:t>
            </a:r>
          </a:p>
        </p:txBody>
      </p:sp>
      <p:grpSp>
        <p:nvGrpSpPr>
          <p:cNvPr id="194" name="Google Shape;138;p10"/>
          <p:cNvGrpSpPr/>
          <p:nvPr/>
        </p:nvGrpSpPr>
        <p:grpSpPr>
          <a:xfrm>
            <a:off x="4032250" y="1324610"/>
            <a:ext cx="1079500" cy="1079503"/>
            <a:chOff x="0" y="0"/>
            <a:chExt cx="1079500" cy="1079502"/>
          </a:xfrm>
        </p:grpSpPr>
        <p:sp>
          <p:nvSpPr>
            <p:cNvPr id="192" name="Circle"/>
            <p:cNvSpPr/>
            <p:nvPr/>
          </p:nvSpPr>
          <p:spPr>
            <a:xfrm>
              <a:off x="0" y="-1"/>
              <a:ext cx="1079500" cy="1079504"/>
            </a:xfrm>
            <a:prstGeom prst="ellipse">
              <a:avLst/>
            </a:prstGeom>
            <a:solidFill>
              <a:srgbClr val="E1E1E1"/>
            </a:solidFill>
            <a:ln w="12700" cap="flat">
              <a:solidFill>
                <a:srgbClr val="999999"/>
              </a:solidFill>
              <a:prstDash val="solid"/>
              <a:round/>
            </a:ln>
            <a:effectLst/>
          </p:spPr>
          <p:txBody>
            <a:bodyPr wrap="square" lIns="0" tIns="0" rIns="0" bIns="0" numCol="1" anchor="ctr">
              <a:noAutofit/>
            </a:bodyPr>
            <a:lstStyle/>
            <a:p>
              <a:pPr algn="ctr">
                <a:defRPr>
                  <a:solidFill>
                    <a:srgbClr val="000000"/>
                  </a:solidFill>
                  <a:latin typeface="+mn-lt"/>
                  <a:ea typeface="+mn-ea"/>
                  <a:cs typeface="+mn-cs"/>
                  <a:sym typeface="Arial"/>
                </a:defRPr>
              </a:pPr>
            </a:p>
          </p:txBody>
        </p:sp>
        <p:sp>
          <p:nvSpPr>
            <p:cNvPr id="193" name="Insert image"/>
            <p:cNvSpPr txBox="1"/>
            <p:nvPr/>
          </p:nvSpPr>
          <p:spPr>
            <a:xfrm>
              <a:off x="164438" y="356427"/>
              <a:ext cx="750624" cy="3666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i="1" sz="1000">
                  <a:solidFill>
                    <a:srgbClr val="000000"/>
                  </a:solidFill>
                  <a:latin typeface="+mn-lt"/>
                  <a:ea typeface="+mn-ea"/>
                  <a:cs typeface="+mn-cs"/>
                  <a:sym typeface="Arial"/>
                </a:defRPr>
              </a:lvl1pPr>
            </a:lstStyle>
            <a:p>
              <a:pPr/>
              <a:r>
                <a:t>Insert image</a:t>
              </a:r>
            </a:p>
          </p:txBody>
        </p:sp>
      </p:grpSp>
      <p:sp>
        <p:nvSpPr>
          <p:cNvPr id="195" name="Google Shape;139;p10"/>
          <p:cNvSpPr txBox="1"/>
          <p:nvPr/>
        </p:nvSpPr>
        <p:spPr>
          <a:xfrm>
            <a:off x="4006236" y="2506078"/>
            <a:ext cx="1131528" cy="491982"/>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p>
            <a:pPr algn="ctr">
              <a:defRPr>
                <a:solidFill>
                  <a:srgbClr val="000000"/>
                </a:solidFill>
                <a:latin typeface="+mn-lt"/>
                <a:ea typeface="+mn-ea"/>
                <a:cs typeface="+mn-cs"/>
                <a:sym typeface="Arial"/>
              </a:defRPr>
            </a:pPr>
            <a:r>
              <a:t>Name</a:t>
            </a:r>
            <a:br/>
            <a:r>
              <a:rPr b="1"/>
              <a:t>Engineering</a:t>
            </a:r>
          </a:p>
        </p:txBody>
      </p:sp>
      <p:grpSp>
        <p:nvGrpSpPr>
          <p:cNvPr id="198" name="Google Shape;140;p10"/>
          <p:cNvGrpSpPr/>
          <p:nvPr/>
        </p:nvGrpSpPr>
        <p:grpSpPr>
          <a:xfrm>
            <a:off x="7053579" y="1324610"/>
            <a:ext cx="1079507" cy="1079503"/>
            <a:chOff x="-1" y="0"/>
            <a:chExt cx="1079506" cy="1079502"/>
          </a:xfrm>
        </p:grpSpPr>
        <p:sp>
          <p:nvSpPr>
            <p:cNvPr id="196" name="Circle"/>
            <p:cNvSpPr/>
            <p:nvPr/>
          </p:nvSpPr>
          <p:spPr>
            <a:xfrm>
              <a:off x="-2" y="-1"/>
              <a:ext cx="1079507" cy="1079504"/>
            </a:xfrm>
            <a:prstGeom prst="ellipse">
              <a:avLst/>
            </a:prstGeom>
            <a:solidFill>
              <a:srgbClr val="E1E1E1"/>
            </a:solidFill>
            <a:ln w="12700" cap="flat">
              <a:solidFill>
                <a:srgbClr val="999999"/>
              </a:solidFill>
              <a:prstDash val="solid"/>
              <a:round/>
            </a:ln>
            <a:effectLst/>
          </p:spPr>
          <p:txBody>
            <a:bodyPr wrap="square" lIns="0" tIns="0" rIns="0" bIns="0" numCol="1" anchor="ctr">
              <a:noAutofit/>
            </a:bodyPr>
            <a:lstStyle/>
            <a:p>
              <a:pPr algn="ctr">
                <a:defRPr>
                  <a:solidFill>
                    <a:srgbClr val="000000"/>
                  </a:solidFill>
                  <a:latin typeface="+mn-lt"/>
                  <a:ea typeface="+mn-ea"/>
                  <a:cs typeface="+mn-cs"/>
                  <a:sym typeface="Arial"/>
                </a:defRPr>
              </a:pPr>
            </a:p>
          </p:txBody>
        </p:sp>
        <p:sp>
          <p:nvSpPr>
            <p:cNvPr id="197" name="Insert image"/>
            <p:cNvSpPr txBox="1"/>
            <p:nvPr/>
          </p:nvSpPr>
          <p:spPr>
            <a:xfrm>
              <a:off x="164438" y="356427"/>
              <a:ext cx="750626" cy="3666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i="1" sz="1000">
                  <a:solidFill>
                    <a:srgbClr val="000000"/>
                  </a:solidFill>
                  <a:latin typeface="+mn-lt"/>
                  <a:ea typeface="+mn-ea"/>
                  <a:cs typeface="+mn-cs"/>
                  <a:sym typeface="Arial"/>
                </a:defRPr>
              </a:lvl1pPr>
            </a:lstStyle>
            <a:p>
              <a:pPr/>
              <a:r>
                <a:t>Insert image</a:t>
              </a:r>
            </a:p>
          </p:txBody>
        </p:sp>
      </p:grpSp>
      <p:sp>
        <p:nvSpPr>
          <p:cNvPr id="199" name="Google Shape;141;p10"/>
          <p:cNvSpPr txBox="1"/>
          <p:nvPr/>
        </p:nvSpPr>
        <p:spPr>
          <a:xfrm>
            <a:off x="7121414" y="2506078"/>
            <a:ext cx="943831" cy="491982"/>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p>
            <a:pPr algn="ctr">
              <a:defRPr>
                <a:solidFill>
                  <a:srgbClr val="000000"/>
                </a:solidFill>
                <a:latin typeface="+mn-lt"/>
                <a:ea typeface="+mn-ea"/>
                <a:cs typeface="+mn-cs"/>
                <a:sym typeface="Arial"/>
              </a:defRPr>
            </a:pPr>
            <a:r>
              <a:t>Name</a:t>
            </a:r>
            <a:br/>
            <a:r>
              <a:rPr b="1"/>
              <a:t>UX and UI</a:t>
            </a:r>
          </a:p>
        </p:txBody>
      </p:sp>
      <p:grpSp>
        <p:nvGrpSpPr>
          <p:cNvPr id="202" name="Google Shape;142;p10"/>
          <p:cNvGrpSpPr/>
          <p:nvPr/>
        </p:nvGrpSpPr>
        <p:grpSpPr>
          <a:xfrm>
            <a:off x="2479037" y="2965448"/>
            <a:ext cx="1079507" cy="1079507"/>
            <a:chOff x="-1" y="-1"/>
            <a:chExt cx="1079506" cy="1079506"/>
          </a:xfrm>
        </p:grpSpPr>
        <p:sp>
          <p:nvSpPr>
            <p:cNvPr id="200" name="Circle"/>
            <p:cNvSpPr/>
            <p:nvPr/>
          </p:nvSpPr>
          <p:spPr>
            <a:xfrm>
              <a:off x="-2" y="-2"/>
              <a:ext cx="1079507" cy="1079507"/>
            </a:xfrm>
            <a:prstGeom prst="ellipse">
              <a:avLst/>
            </a:prstGeom>
            <a:solidFill>
              <a:srgbClr val="E1E1E1"/>
            </a:solidFill>
            <a:ln w="12700" cap="flat">
              <a:solidFill>
                <a:srgbClr val="999999"/>
              </a:solidFill>
              <a:prstDash val="solid"/>
              <a:round/>
            </a:ln>
            <a:effectLst/>
          </p:spPr>
          <p:txBody>
            <a:bodyPr wrap="square" lIns="0" tIns="0" rIns="0" bIns="0" numCol="1" anchor="ctr">
              <a:noAutofit/>
            </a:bodyPr>
            <a:lstStyle/>
            <a:p>
              <a:pPr algn="ctr">
                <a:defRPr>
                  <a:solidFill>
                    <a:srgbClr val="000000"/>
                  </a:solidFill>
                  <a:latin typeface="+mn-lt"/>
                  <a:ea typeface="+mn-ea"/>
                  <a:cs typeface="+mn-cs"/>
                  <a:sym typeface="Arial"/>
                </a:defRPr>
              </a:pPr>
            </a:p>
          </p:txBody>
        </p:sp>
        <p:sp>
          <p:nvSpPr>
            <p:cNvPr id="201" name="Insert image"/>
            <p:cNvSpPr txBox="1"/>
            <p:nvPr/>
          </p:nvSpPr>
          <p:spPr>
            <a:xfrm>
              <a:off x="164438" y="356427"/>
              <a:ext cx="750627" cy="3666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i="1" sz="1000">
                  <a:solidFill>
                    <a:srgbClr val="000000"/>
                  </a:solidFill>
                  <a:latin typeface="+mn-lt"/>
                  <a:ea typeface="+mn-ea"/>
                  <a:cs typeface="+mn-cs"/>
                  <a:sym typeface="Arial"/>
                </a:defRPr>
              </a:lvl1pPr>
            </a:lstStyle>
            <a:p>
              <a:pPr/>
              <a:r>
                <a:t>Insert image</a:t>
              </a:r>
            </a:p>
          </p:txBody>
        </p:sp>
      </p:grpSp>
      <p:sp>
        <p:nvSpPr>
          <p:cNvPr id="203" name="Google Shape;143;p10"/>
          <p:cNvSpPr txBox="1"/>
          <p:nvPr/>
        </p:nvSpPr>
        <p:spPr>
          <a:xfrm>
            <a:off x="2729580" y="4146917"/>
            <a:ext cx="578421" cy="491982"/>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p>
            <a:pPr algn="ctr">
              <a:defRPr>
                <a:solidFill>
                  <a:srgbClr val="000000"/>
                </a:solidFill>
                <a:latin typeface="+mn-lt"/>
                <a:ea typeface="+mn-ea"/>
                <a:cs typeface="+mn-cs"/>
                <a:sym typeface="Arial"/>
              </a:defRPr>
            </a:pPr>
            <a:r>
              <a:t>Name</a:t>
            </a:r>
            <a:br/>
            <a:r>
              <a:rPr b="1"/>
              <a:t>QA</a:t>
            </a:r>
          </a:p>
        </p:txBody>
      </p:sp>
      <p:grpSp>
        <p:nvGrpSpPr>
          <p:cNvPr id="206" name="Google Shape;144;p10"/>
          <p:cNvGrpSpPr/>
          <p:nvPr/>
        </p:nvGrpSpPr>
        <p:grpSpPr>
          <a:xfrm>
            <a:off x="5618478" y="2965448"/>
            <a:ext cx="1079507" cy="1079507"/>
            <a:chOff x="-1" y="-1"/>
            <a:chExt cx="1079506" cy="1079506"/>
          </a:xfrm>
        </p:grpSpPr>
        <p:sp>
          <p:nvSpPr>
            <p:cNvPr id="204" name="Circle"/>
            <p:cNvSpPr/>
            <p:nvPr/>
          </p:nvSpPr>
          <p:spPr>
            <a:xfrm>
              <a:off x="-2" y="-2"/>
              <a:ext cx="1079507" cy="1079507"/>
            </a:xfrm>
            <a:prstGeom prst="ellipse">
              <a:avLst/>
            </a:prstGeom>
            <a:solidFill>
              <a:srgbClr val="E1E1E1"/>
            </a:solidFill>
            <a:ln w="12700" cap="flat">
              <a:solidFill>
                <a:srgbClr val="999999"/>
              </a:solidFill>
              <a:prstDash val="solid"/>
              <a:round/>
            </a:ln>
            <a:effectLst/>
          </p:spPr>
          <p:txBody>
            <a:bodyPr wrap="square" lIns="0" tIns="0" rIns="0" bIns="0" numCol="1" anchor="ctr">
              <a:noAutofit/>
            </a:bodyPr>
            <a:lstStyle/>
            <a:p>
              <a:pPr algn="ctr">
                <a:defRPr>
                  <a:solidFill>
                    <a:srgbClr val="000000"/>
                  </a:solidFill>
                  <a:latin typeface="+mn-lt"/>
                  <a:ea typeface="+mn-ea"/>
                  <a:cs typeface="+mn-cs"/>
                  <a:sym typeface="Arial"/>
                </a:defRPr>
              </a:pPr>
            </a:p>
          </p:txBody>
        </p:sp>
        <p:sp>
          <p:nvSpPr>
            <p:cNvPr id="205" name="Insert image"/>
            <p:cNvSpPr txBox="1"/>
            <p:nvPr/>
          </p:nvSpPr>
          <p:spPr>
            <a:xfrm>
              <a:off x="164438" y="356427"/>
              <a:ext cx="750626" cy="3666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i="1" sz="1000">
                  <a:solidFill>
                    <a:srgbClr val="000000"/>
                  </a:solidFill>
                  <a:latin typeface="+mn-lt"/>
                  <a:ea typeface="+mn-ea"/>
                  <a:cs typeface="+mn-cs"/>
                  <a:sym typeface="Arial"/>
                </a:defRPr>
              </a:lvl1pPr>
            </a:lstStyle>
            <a:p>
              <a:pPr/>
              <a:r>
                <a:t>Insert image</a:t>
              </a:r>
            </a:p>
          </p:txBody>
        </p:sp>
      </p:grpSp>
      <p:sp>
        <p:nvSpPr>
          <p:cNvPr id="207" name="Google Shape;145;p10"/>
          <p:cNvSpPr txBox="1"/>
          <p:nvPr/>
        </p:nvSpPr>
        <p:spPr>
          <a:xfrm>
            <a:off x="5320731" y="4146917"/>
            <a:ext cx="1674999" cy="491982"/>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p>
            <a:pPr algn="ctr">
              <a:defRPr>
                <a:solidFill>
                  <a:srgbClr val="000000"/>
                </a:solidFill>
                <a:latin typeface="+mn-lt"/>
                <a:ea typeface="+mn-ea"/>
                <a:cs typeface="+mn-cs"/>
                <a:sym typeface="Arial"/>
              </a:defRPr>
            </a:pPr>
            <a:r>
              <a:t>Name</a:t>
            </a:r>
            <a:br/>
            <a:r>
              <a:rPr b="1"/>
              <a:t>Product marketing</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209" name="Google Shape;150;p11"/>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Core features</a:t>
            </a:r>
          </a:p>
        </p:txBody>
      </p:sp>
      <p:sp>
        <p:nvSpPr>
          <p:cNvPr id="210" name="Google Shape;151;p11"/>
          <p:cNvSpPr txBox="1"/>
          <p:nvPr>
            <p:ph type="body" sz="half" idx="1"/>
          </p:nvPr>
        </p:nvSpPr>
        <p:spPr>
          <a:xfrm>
            <a:off x="352339" y="1267200"/>
            <a:ext cx="3809816" cy="3428534"/>
          </a:xfrm>
          <a:prstGeom prst="rect">
            <a:avLst/>
          </a:prstGeom>
          <a:ln w="9525">
            <a:solidFill>
              <a:srgbClr val="E1E1E1"/>
            </a:solidFill>
            <a:round/>
          </a:ln>
        </p:spPr>
        <p:txBody>
          <a:bodyPr/>
          <a:lstStyle/>
          <a:p>
            <a:pPr marL="0" indent="0">
              <a:lnSpc>
                <a:spcPct val="120000"/>
              </a:lnSpc>
              <a:buSzTx/>
              <a:buNone/>
              <a:defRPr i="1" sz="1200">
                <a:solidFill>
                  <a:srgbClr val="000000"/>
                </a:solidFill>
              </a:defRPr>
            </a:pPr>
            <a:r>
              <a:t>Different scenarios in which a user might use your product to solve a specific challenge</a:t>
            </a:r>
          </a:p>
          <a:p>
            <a:pPr indent="-317500">
              <a:lnSpc>
                <a:spcPct val="120000"/>
              </a:lnSpc>
              <a:spcBef>
                <a:spcPts val="1200"/>
              </a:spcBef>
              <a:buClr>
                <a:srgbClr val="000000"/>
              </a:buClr>
              <a:buSzPts val="1200"/>
              <a:buFont typeface="Times Roman"/>
              <a:buChar char="•"/>
              <a:defRPr i="1" sz="1200">
                <a:solidFill>
                  <a:srgbClr val="000000"/>
                </a:solidFill>
              </a:defRPr>
            </a:pPr>
            <a:r>
              <a:t>Use Case 1</a:t>
            </a:r>
          </a:p>
          <a:p>
            <a:pPr indent="-317500">
              <a:lnSpc>
                <a:spcPct val="120000"/>
              </a:lnSpc>
              <a:spcBef>
                <a:spcPts val="1200"/>
              </a:spcBef>
              <a:buClr>
                <a:srgbClr val="000000"/>
              </a:buClr>
              <a:buSzPts val="1200"/>
              <a:buFont typeface="Times Roman"/>
              <a:buChar char="•"/>
              <a:defRPr i="1" sz="1200">
                <a:solidFill>
                  <a:srgbClr val="000000"/>
                </a:solidFill>
              </a:defRPr>
            </a:pPr>
            <a:r>
              <a:t>Use Case 2</a:t>
            </a:r>
          </a:p>
          <a:p>
            <a:pPr indent="-317500">
              <a:lnSpc>
                <a:spcPct val="120000"/>
              </a:lnSpc>
              <a:spcBef>
                <a:spcPts val="1200"/>
              </a:spcBef>
              <a:buClr>
                <a:srgbClr val="000000"/>
              </a:buClr>
              <a:buSzPts val="1200"/>
              <a:buFont typeface="Times Roman"/>
              <a:buChar char="•"/>
              <a:defRPr i="1" sz="1200">
                <a:solidFill>
                  <a:srgbClr val="000000"/>
                </a:solidFill>
              </a:defRPr>
            </a:pPr>
            <a:r>
              <a:t>Use Case 3</a:t>
            </a:r>
          </a:p>
        </p:txBody>
      </p:sp>
      <p:grpSp>
        <p:nvGrpSpPr>
          <p:cNvPr id="213" name="Google Shape;152;p11"/>
          <p:cNvGrpSpPr/>
          <p:nvPr/>
        </p:nvGrpSpPr>
        <p:grpSpPr>
          <a:xfrm>
            <a:off x="4921631" y="1267200"/>
            <a:ext cx="3809820" cy="3428536"/>
            <a:chOff x="0" y="0"/>
            <a:chExt cx="3809819" cy="3428534"/>
          </a:xfrm>
        </p:grpSpPr>
        <p:sp>
          <p:nvSpPr>
            <p:cNvPr id="211" name="Rectangle"/>
            <p:cNvSpPr/>
            <p:nvPr/>
          </p:nvSpPr>
          <p:spPr>
            <a:xfrm>
              <a:off x="-1" y="0"/>
              <a:ext cx="3809820" cy="3428536"/>
            </a:xfrm>
            <a:prstGeom prst="rect">
              <a:avLst/>
            </a:prstGeom>
            <a:noFill/>
            <a:ln w="12700" cap="flat">
              <a:solidFill>
                <a:srgbClr val="E1E1E1"/>
              </a:solidFill>
              <a:prstDash val="solid"/>
              <a:round/>
            </a:ln>
            <a:effectLst/>
          </p:spPr>
          <p:txBody>
            <a:bodyPr wrap="square" lIns="0" tIns="0" rIns="0" bIns="0" numCol="1" anchor="t">
              <a:noAutofit/>
            </a:bodyPr>
            <a:lstStyle/>
            <a:p>
              <a:pPr>
                <a:lnSpc>
                  <a:spcPct val="120000"/>
                </a:lnSpc>
                <a:spcBef>
                  <a:spcPts val="1200"/>
                </a:spcBef>
                <a:defRPr>
                  <a:solidFill>
                    <a:srgbClr val="000000"/>
                  </a:solidFill>
                  <a:latin typeface="+mn-lt"/>
                  <a:ea typeface="+mn-ea"/>
                  <a:cs typeface="+mn-cs"/>
                  <a:sym typeface="Arial"/>
                </a:defRPr>
              </a:pPr>
            </a:p>
          </p:txBody>
        </p:sp>
        <p:sp>
          <p:nvSpPr>
            <p:cNvPr id="212" name="The ways that your product solves those challenges…"/>
            <p:cNvSpPr txBox="1"/>
            <p:nvPr/>
          </p:nvSpPr>
          <p:spPr>
            <a:xfrm>
              <a:off x="6349" y="6350"/>
              <a:ext cx="3797120" cy="34158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398" tIns="91398" rIns="91398" bIns="91398" numCol="1" anchor="t">
              <a:normAutofit fontScale="100000" lnSpcReduction="0"/>
            </a:bodyPr>
            <a:lstStyle/>
            <a:p>
              <a:pPr>
                <a:lnSpc>
                  <a:spcPct val="120000"/>
                </a:lnSpc>
                <a:defRPr i="1" sz="1200">
                  <a:solidFill>
                    <a:srgbClr val="000000"/>
                  </a:solidFill>
                  <a:latin typeface="+mn-lt"/>
                  <a:ea typeface="+mn-ea"/>
                  <a:cs typeface="+mn-cs"/>
                  <a:sym typeface="Arial"/>
                </a:defRPr>
              </a:pPr>
              <a:r>
                <a:t>The ways that your product solves those challenges</a:t>
              </a:r>
            </a:p>
            <a:p>
              <a:pPr marL="457200" indent="-317500">
                <a:lnSpc>
                  <a:spcPct val="120000"/>
                </a:lnSpc>
                <a:spcBef>
                  <a:spcPts val="1200"/>
                </a:spcBef>
                <a:buClr>
                  <a:srgbClr val="000000"/>
                </a:buClr>
                <a:buSzPts val="1200"/>
                <a:buFont typeface="Times Roman"/>
                <a:buChar char="•"/>
                <a:defRPr i="1" sz="1200">
                  <a:solidFill>
                    <a:srgbClr val="000000"/>
                  </a:solidFill>
                  <a:latin typeface="+mn-lt"/>
                  <a:ea typeface="+mn-ea"/>
                  <a:cs typeface="+mn-cs"/>
                  <a:sym typeface="Arial"/>
                </a:defRPr>
              </a:pPr>
              <a:r>
                <a:t>Solution 1</a:t>
              </a:r>
            </a:p>
            <a:p>
              <a:pPr marL="457200" indent="-317500">
                <a:lnSpc>
                  <a:spcPct val="120000"/>
                </a:lnSpc>
                <a:spcBef>
                  <a:spcPts val="1200"/>
                </a:spcBef>
                <a:buClr>
                  <a:srgbClr val="000000"/>
                </a:buClr>
                <a:buSzPts val="1200"/>
                <a:buFont typeface="Times Roman"/>
                <a:buChar char="•"/>
                <a:defRPr i="1" sz="1200">
                  <a:solidFill>
                    <a:srgbClr val="000000"/>
                  </a:solidFill>
                  <a:latin typeface="+mn-lt"/>
                  <a:ea typeface="+mn-ea"/>
                  <a:cs typeface="+mn-cs"/>
                  <a:sym typeface="Arial"/>
                </a:defRPr>
              </a:pPr>
              <a:r>
                <a:t>Solution 2</a:t>
              </a:r>
            </a:p>
            <a:p>
              <a:pPr marL="457200" indent="-317500">
                <a:lnSpc>
                  <a:spcPct val="120000"/>
                </a:lnSpc>
                <a:spcBef>
                  <a:spcPts val="1200"/>
                </a:spcBef>
                <a:buClr>
                  <a:srgbClr val="000000"/>
                </a:buClr>
                <a:buSzPts val="1200"/>
                <a:buFont typeface="Times Roman"/>
                <a:buChar char="•"/>
                <a:defRPr i="1" sz="1200">
                  <a:solidFill>
                    <a:srgbClr val="000000"/>
                  </a:solidFill>
                  <a:latin typeface="+mn-lt"/>
                  <a:ea typeface="+mn-ea"/>
                  <a:cs typeface="+mn-cs"/>
                  <a:sym typeface="Arial"/>
                </a:defRPr>
              </a:pPr>
              <a:r>
                <a:t>Solution 3</a:t>
              </a:r>
            </a:p>
          </p:txBody>
        </p:sp>
      </p:grpSp>
      <p:sp>
        <p:nvSpPr>
          <p:cNvPr id="214" name="Google Shape;153;p11"/>
          <p:cNvSpPr/>
          <p:nvPr/>
        </p:nvSpPr>
        <p:spPr>
          <a:xfrm>
            <a:off x="4162149" y="2190150"/>
            <a:ext cx="790202" cy="572702"/>
          </a:xfrm>
          <a:prstGeom prst="rightArrow">
            <a:avLst>
              <a:gd name="adj1" fmla="val 38277"/>
              <a:gd name="adj2" fmla="val 53143"/>
            </a:avLst>
          </a:prstGeom>
          <a:solidFill>
            <a:srgbClr val="6DA3DB"/>
          </a:solidFill>
          <a:ln w="12700">
            <a:solidFill>
              <a:srgbClr val="3172C8"/>
            </a:solidFill>
          </a:ln>
        </p:spPr>
        <p:txBody>
          <a:bodyPr lIns="0" tIns="0" rIns="0" bIns="0" anchor="ctr"/>
          <a:lstStyle/>
          <a:p>
            <a:pPr>
              <a:defRPr>
                <a:solidFill>
                  <a:srgbClr val="000000"/>
                </a:solidFill>
                <a:latin typeface="+mn-lt"/>
                <a:ea typeface="+mn-ea"/>
                <a:cs typeface="+mn-cs"/>
                <a:sym typeface="Arial"/>
              </a:defRPr>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216" name="Google Shape;158;p12"/>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Product value scorecard</a:t>
            </a:r>
          </a:p>
        </p:txBody>
      </p:sp>
      <p:graphicFrame>
        <p:nvGraphicFramePr>
          <p:cNvPr id="217" name="Google Shape;159;p12"/>
          <p:cNvGraphicFramePr/>
          <p:nvPr/>
        </p:nvGraphicFramePr>
        <p:xfrm>
          <a:off x="392977" y="1270000"/>
          <a:ext cx="8358004" cy="2257875"/>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839125"/>
                <a:gridCol w="1335950"/>
                <a:gridCol w="1335950"/>
                <a:gridCol w="1335950"/>
                <a:gridCol w="1335950"/>
                <a:gridCol w="1335950"/>
                <a:gridCol w="839125"/>
              </a:tblGrid>
              <a:tr h="451575">
                <a:tc>
                  <a:txBody>
                    <a:bodyPr/>
                    <a:lstStyle/>
                    <a:p>
                      <a:pPr algn="ctr">
                        <a:defRPr sz="1800"/>
                      </a:pPr>
                      <a:r>
                        <a:rPr b="1" sz="1100">
                          <a:solidFill>
                            <a:srgbClr val="FFFFFF"/>
                          </a:solidFill>
                        </a:rPr>
                        <a:t>Feature</a:t>
                      </a:r>
                    </a:p>
                  </a:txBody>
                  <a:tcPr marL="0" marR="0" marT="0" marB="0" anchor="ctr" anchorCtr="0" horzOverflow="overflow">
                    <a:lnL w="12700">
                      <a:solidFill>
                        <a:srgbClr val="ADADAD"/>
                      </a:solidFill>
                    </a:lnL>
                    <a:lnR>
                      <a:solidFill>
                        <a:srgbClr val="ADADAD"/>
                      </a:solidFill>
                    </a:lnR>
                    <a:lnT w="12700">
                      <a:solidFill>
                        <a:srgbClr val="ADADAD"/>
                      </a:solidFill>
                    </a:lnT>
                    <a:lnB>
                      <a:solidFill>
                        <a:srgbClr val="ADADAD"/>
                      </a:solidFill>
                    </a:lnB>
                    <a:solidFill>
                      <a:srgbClr val="15345E"/>
                    </a:solidFill>
                  </a:tcPr>
                </a:tc>
                <a:tc>
                  <a:txBody>
                    <a:bodyPr/>
                    <a:lstStyle/>
                    <a:p>
                      <a:pPr algn="ctr">
                        <a:defRPr sz="1800"/>
                      </a:pPr>
                      <a:r>
                        <a:rPr b="1" sz="1100"/>
                        <a:t>Population</a:t>
                      </a:r>
                    </a:p>
                  </a:txBody>
                  <a:tcPr marL="0" marR="0" marT="0" marB="0" anchor="ctr" anchorCtr="0" horzOverflow="overflow">
                    <a:lnL>
                      <a:solidFill>
                        <a:srgbClr val="ADADAD"/>
                      </a:solidFill>
                    </a:lnL>
                    <a:lnR>
                      <a:solidFill>
                        <a:srgbClr val="ADADAD"/>
                      </a:solidFill>
                    </a:lnR>
                    <a:lnT w="12700">
                      <a:solidFill>
                        <a:srgbClr val="ADADAD"/>
                      </a:solidFill>
                    </a:lnT>
                    <a:lnB>
                      <a:solidFill>
                        <a:srgbClr val="ADADAD"/>
                      </a:solidFill>
                    </a:lnB>
                    <a:solidFill>
                      <a:srgbClr val="B8D2F2"/>
                    </a:solidFill>
                  </a:tcPr>
                </a:tc>
                <a:tc>
                  <a:txBody>
                    <a:bodyPr/>
                    <a:lstStyle/>
                    <a:p>
                      <a:pPr algn="ctr">
                        <a:defRPr sz="1800"/>
                      </a:pPr>
                      <a:r>
                        <a:rPr b="1" sz="1100"/>
                        <a:t>Need</a:t>
                      </a:r>
                    </a:p>
                  </a:txBody>
                  <a:tcPr marL="0" marR="0" marT="0" marB="0" anchor="ctr" anchorCtr="0" horzOverflow="overflow">
                    <a:lnL>
                      <a:solidFill>
                        <a:srgbClr val="ADADAD"/>
                      </a:solidFill>
                    </a:lnL>
                    <a:lnR>
                      <a:solidFill>
                        <a:srgbClr val="ADADAD"/>
                      </a:solidFill>
                    </a:lnR>
                    <a:lnT w="12700">
                      <a:solidFill>
                        <a:srgbClr val="ADADAD"/>
                      </a:solidFill>
                    </a:lnT>
                    <a:lnB>
                      <a:solidFill>
                        <a:srgbClr val="ADADAD"/>
                      </a:solidFill>
                    </a:lnB>
                    <a:solidFill>
                      <a:srgbClr val="B8D2F2"/>
                    </a:solidFill>
                  </a:tcPr>
                </a:tc>
                <a:tc>
                  <a:txBody>
                    <a:bodyPr/>
                    <a:lstStyle/>
                    <a:p>
                      <a:pPr algn="ctr">
                        <a:defRPr sz="1800"/>
                      </a:pPr>
                      <a:r>
                        <a:rPr b="1" sz="1100"/>
                        <a:t>Strategy</a:t>
                      </a:r>
                    </a:p>
                  </a:txBody>
                  <a:tcPr marL="0" marR="0" marT="0" marB="0" anchor="ctr" anchorCtr="0" horzOverflow="overflow">
                    <a:lnL>
                      <a:solidFill>
                        <a:srgbClr val="ADADAD"/>
                      </a:solidFill>
                    </a:lnL>
                    <a:lnR>
                      <a:solidFill>
                        <a:srgbClr val="ADADAD"/>
                      </a:solidFill>
                    </a:lnR>
                    <a:lnT w="12700">
                      <a:solidFill>
                        <a:srgbClr val="ADADAD"/>
                      </a:solidFill>
                    </a:lnT>
                    <a:lnB>
                      <a:solidFill>
                        <a:srgbClr val="ADADAD"/>
                      </a:solidFill>
                    </a:lnB>
                    <a:solidFill>
                      <a:srgbClr val="B8D2F2"/>
                    </a:solidFill>
                  </a:tcPr>
                </a:tc>
                <a:tc>
                  <a:txBody>
                    <a:bodyPr/>
                    <a:lstStyle/>
                    <a:p>
                      <a:pPr algn="ctr">
                        <a:defRPr sz="1800"/>
                      </a:pPr>
                      <a:r>
                        <a:rPr b="1" sz="1100"/>
                        <a:t>Effort</a:t>
                      </a:r>
                    </a:p>
                  </a:txBody>
                  <a:tcPr marL="0" marR="0" marT="0" marB="0" anchor="ctr" anchorCtr="0" horzOverflow="overflow">
                    <a:lnL>
                      <a:solidFill>
                        <a:srgbClr val="ADADAD"/>
                      </a:solidFill>
                    </a:lnL>
                    <a:lnR>
                      <a:solidFill>
                        <a:srgbClr val="ADADAD"/>
                      </a:solidFill>
                    </a:lnR>
                    <a:lnT w="12700">
                      <a:solidFill>
                        <a:srgbClr val="ADADAD"/>
                      </a:solidFill>
                    </a:lnT>
                    <a:lnB>
                      <a:solidFill>
                        <a:srgbClr val="ADADAD"/>
                      </a:solidFill>
                    </a:lnB>
                    <a:solidFill>
                      <a:srgbClr val="B8D2F2"/>
                    </a:solidFill>
                  </a:tcPr>
                </a:tc>
                <a:tc>
                  <a:txBody>
                    <a:bodyPr/>
                    <a:lstStyle/>
                    <a:p>
                      <a:pPr algn="ctr">
                        <a:defRPr sz="1800"/>
                      </a:pPr>
                      <a:r>
                        <a:rPr b="1" sz="1100"/>
                        <a:t>Confidence</a:t>
                      </a:r>
                    </a:p>
                  </a:txBody>
                  <a:tcPr marL="0" marR="0" marT="0" marB="0" anchor="ctr" anchorCtr="0" horzOverflow="overflow">
                    <a:lnL>
                      <a:solidFill>
                        <a:srgbClr val="ADADAD"/>
                      </a:solidFill>
                    </a:lnL>
                    <a:lnR>
                      <a:solidFill>
                        <a:srgbClr val="ADADAD"/>
                      </a:solidFill>
                    </a:lnR>
                    <a:lnT w="12700">
                      <a:solidFill>
                        <a:srgbClr val="ADADAD"/>
                      </a:solidFill>
                    </a:lnT>
                    <a:lnB>
                      <a:solidFill>
                        <a:srgbClr val="ADADAD"/>
                      </a:solidFill>
                    </a:lnB>
                    <a:solidFill>
                      <a:srgbClr val="B8D2F2"/>
                    </a:solidFill>
                  </a:tcPr>
                </a:tc>
                <a:tc>
                  <a:txBody>
                    <a:bodyPr/>
                    <a:lstStyle/>
                    <a:p>
                      <a:pPr algn="ctr">
                        <a:defRPr sz="1800"/>
                      </a:pPr>
                      <a:r>
                        <a:rPr b="1" sz="1100">
                          <a:solidFill>
                            <a:srgbClr val="FFFFFF"/>
                          </a:solidFill>
                        </a:rPr>
                        <a:t>Total</a:t>
                      </a:r>
                    </a:p>
                  </a:txBody>
                  <a:tcPr marL="0" marR="0" marT="0" marB="0" anchor="ctr" anchorCtr="0" horzOverflow="overflow">
                    <a:lnL>
                      <a:solidFill>
                        <a:srgbClr val="ADADAD"/>
                      </a:solidFill>
                    </a:lnL>
                    <a:lnR w="12700">
                      <a:solidFill>
                        <a:srgbClr val="ADADAD"/>
                      </a:solidFill>
                    </a:lnR>
                    <a:lnT w="12700">
                      <a:solidFill>
                        <a:srgbClr val="ADADAD"/>
                      </a:solidFill>
                    </a:lnT>
                    <a:lnB>
                      <a:solidFill>
                        <a:srgbClr val="ADADAD"/>
                      </a:solidFill>
                    </a:lnB>
                    <a:solidFill>
                      <a:srgbClr val="15345E"/>
                    </a:solidFill>
                  </a:tcPr>
                </a:tc>
              </a:tr>
              <a:tr h="451575">
                <a:tc>
                  <a:txBody>
                    <a:bodyPr/>
                    <a:lstStyle/>
                    <a:p>
                      <a:pPr algn="ctr">
                        <a:defRPr sz="1800"/>
                      </a:pPr>
                      <a:r>
                        <a:rPr sz="1100"/>
                        <a:t>Feature 1</a:t>
                      </a:r>
                    </a:p>
                  </a:txBody>
                  <a:tcPr marL="0" marR="0" marT="0" marB="0" anchor="ctr" anchorCtr="0" horzOverflow="overflow">
                    <a:lnL w="12700">
                      <a:solidFill>
                        <a:srgbClr val="ADADAD"/>
                      </a:solidFill>
                    </a:lnL>
                    <a:lnR>
                      <a:solidFill>
                        <a:srgbClr val="ADADAD"/>
                      </a:solidFill>
                    </a:lnR>
                    <a:lnT>
                      <a:solidFill>
                        <a:srgbClr val="ADADAD"/>
                      </a:solidFill>
                    </a:lnT>
                    <a:lnB>
                      <a:solidFill>
                        <a:srgbClr val="ADADAD"/>
                      </a:solidFill>
                    </a:lnB>
                    <a:solidFill>
                      <a:srgbClr val="E1E1E1"/>
                    </a:solidFill>
                  </a:tcPr>
                </a:tc>
                <a:tc>
                  <a:txBody>
                    <a:bodyPr/>
                    <a:lstStyle/>
                    <a:p>
                      <a:pPr algn="ctr">
                        <a:defRPr sz="1800"/>
                      </a:pPr>
                      <a:r>
                        <a:rPr sz="1100"/>
                        <a:t>5</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6</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3</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3</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90%</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10</a:t>
                      </a:r>
                    </a:p>
                  </a:txBody>
                  <a:tcPr marL="0" marR="0" marT="0" marB="0" anchor="ctr" anchorCtr="0" horzOverflow="overflow">
                    <a:lnL>
                      <a:solidFill>
                        <a:srgbClr val="ADADAD"/>
                      </a:solidFill>
                    </a:lnL>
                    <a:lnR w="12700">
                      <a:solidFill>
                        <a:srgbClr val="ADADAD"/>
                      </a:solidFill>
                    </a:lnR>
                    <a:lnT>
                      <a:solidFill>
                        <a:srgbClr val="ADADAD"/>
                      </a:solidFill>
                    </a:lnT>
                    <a:lnB>
                      <a:solidFill>
                        <a:srgbClr val="ADADAD"/>
                      </a:solidFill>
                    </a:lnB>
                    <a:solidFill>
                      <a:srgbClr val="E1E1E1"/>
                    </a:solidFill>
                  </a:tcPr>
                </a:tc>
              </a:tr>
              <a:tr h="451575">
                <a:tc>
                  <a:txBody>
                    <a:bodyPr/>
                    <a:lstStyle/>
                    <a:p>
                      <a:pPr algn="ctr">
                        <a:defRPr sz="1800"/>
                      </a:pPr>
                      <a:r>
                        <a:rPr sz="1100"/>
                        <a:t>Feature 2</a:t>
                      </a:r>
                    </a:p>
                  </a:txBody>
                  <a:tcPr marL="0" marR="0" marT="0" marB="0" anchor="ctr" anchorCtr="0" horzOverflow="overflow">
                    <a:lnL w="12700">
                      <a:solidFill>
                        <a:srgbClr val="ADADAD"/>
                      </a:solidFill>
                    </a:lnL>
                    <a:lnR>
                      <a:solidFill>
                        <a:srgbClr val="ADADAD"/>
                      </a:solidFill>
                    </a:lnR>
                    <a:lnT>
                      <a:solidFill>
                        <a:srgbClr val="ADADAD"/>
                      </a:solidFill>
                    </a:lnT>
                    <a:lnB>
                      <a:solidFill>
                        <a:srgbClr val="ADADAD"/>
                      </a:solidFill>
                    </a:lnB>
                    <a:solidFill>
                      <a:srgbClr val="E1E1E1"/>
                    </a:solidFill>
                  </a:tcPr>
                </a:tc>
                <a:tc>
                  <a:txBody>
                    <a:bodyPr/>
                    <a:lstStyle/>
                    <a:p>
                      <a:pPr algn="ctr">
                        <a:defRPr sz="1800"/>
                      </a:pPr>
                      <a:r>
                        <a:rPr sz="1100"/>
                        <a:t>1</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3</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6</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6</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85%</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3</a:t>
                      </a:r>
                    </a:p>
                  </a:txBody>
                  <a:tcPr marL="0" marR="0" marT="0" marB="0" anchor="ctr" anchorCtr="0" horzOverflow="overflow">
                    <a:lnL>
                      <a:solidFill>
                        <a:srgbClr val="ADADAD"/>
                      </a:solidFill>
                    </a:lnL>
                    <a:lnR w="12700">
                      <a:solidFill>
                        <a:srgbClr val="ADADAD"/>
                      </a:solidFill>
                    </a:lnR>
                    <a:lnT>
                      <a:solidFill>
                        <a:srgbClr val="ADADAD"/>
                      </a:solidFill>
                    </a:lnT>
                    <a:lnB>
                      <a:solidFill>
                        <a:srgbClr val="ADADAD"/>
                      </a:solidFill>
                    </a:lnB>
                    <a:solidFill>
                      <a:srgbClr val="E1E1E1"/>
                    </a:solidFill>
                  </a:tcPr>
                </a:tc>
              </a:tr>
              <a:tr h="451575">
                <a:tc>
                  <a:txBody>
                    <a:bodyPr/>
                    <a:lstStyle/>
                    <a:p>
                      <a:pPr algn="ctr">
                        <a:defRPr sz="1800"/>
                      </a:pPr>
                      <a:r>
                        <a:rPr sz="1100"/>
                        <a:t>Feature 3</a:t>
                      </a:r>
                    </a:p>
                  </a:txBody>
                  <a:tcPr marL="0" marR="0" marT="0" marB="0" anchor="ctr" anchorCtr="0" horzOverflow="overflow">
                    <a:lnL w="12700">
                      <a:solidFill>
                        <a:srgbClr val="ADADAD"/>
                      </a:solidFill>
                    </a:lnL>
                    <a:lnR>
                      <a:solidFill>
                        <a:srgbClr val="ADADAD"/>
                      </a:solidFill>
                    </a:lnR>
                    <a:lnT>
                      <a:solidFill>
                        <a:srgbClr val="ADADAD"/>
                      </a:solidFill>
                    </a:lnT>
                    <a:lnB>
                      <a:solidFill>
                        <a:srgbClr val="ADADAD"/>
                      </a:solidFill>
                    </a:lnB>
                    <a:solidFill>
                      <a:srgbClr val="E1E1E1"/>
                    </a:solidFill>
                  </a:tcPr>
                </a:tc>
                <a:tc>
                  <a:txBody>
                    <a:bodyPr/>
                    <a:lstStyle/>
                    <a:p>
                      <a:pPr algn="ctr">
                        <a:defRPr sz="1800"/>
                      </a:pPr>
                      <a:r>
                        <a:rPr sz="1100"/>
                        <a:t>2</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4</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5</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5</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70%</a:t>
                      </a:r>
                    </a:p>
                  </a:txBody>
                  <a:tcPr marL="0" marR="0" marT="0" marB="0" anchor="ctr" anchorCtr="0" horzOverflow="overflow">
                    <a:lnL>
                      <a:solidFill>
                        <a:srgbClr val="ADADAD"/>
                      </a:solidFill>
                    </a:lnL>
                    <a:lnR>
                      <a:solidFill>
                        <a:srgbClr val="ADADAD"/>
                      </a:solidFill>
                    </a:lnR>
                    <a:lnT>
                      <a:solidFill>
                        <a:srgbClr val="ADADAD"/>
                      </a:solidFill>
                    </a:lnT>
                    <a:lnB>
                      <a:solidFill>
                        <a:srgbClr val="ADADAD"/>
                      </a:solidFill>
                    </a:lnB>
                  </a:tcPr>
                </a:tc>
                <a:tc>
                  <a:txBody>
                    <a:bodyPr/>
                    <a:lstStyle/>
                    <a:p>
                      <a:pPr algn="ctr">
                        <a:defRPr sz="1800"/>
                      </a:pPr>
                      <a:r>
                        <a:rPr sz="1100"/>
                        <a:t>4</a:t>
                      </a:r>
                    </a:p>
                  </a:txBody>
                  <a:tcPr marL="0" marR="0" marT="0" marB="0" anchor="ctr" anchorCtr="0" horzOverflow="overflow">
                    <a:lnL>
                      <a:solidFill>
                        <a:srgbClr val="ADADAD"/>
                      </a:solidFill>
                    </a:lnL>
                    <a:lnR w="12700">
                      <a:solidFill>
                        <a:srgbClr val="ADADAD"/>
                      </a:solidFill>
                    </a:lnR>
                    <a:lnT>
                      <a:solidFill>
                        <a:srgbClr val="ADADAD"/>
                      </a:solidFill>
                    </a:lnT>
                    <a:lnB>
                      <a:solidFill>
                        <a:srgbClr val="ADADAD"/>
                      </a:solidFill>
                    </a:lnB>
                    <a:solidFill>
                      <a:srgbClr val="E1E1E1"/>
                    </a:solidFill>
                  </a:tcPr>
                </a:tc>
              </a:tr>
              <a:tr h="451575">
                <a:tc>
                  <a:txBody>
                    <a:bodyPr/>
                    <a:lstStyle/>
                    <a:p>
                      <a:pPr algn="ctr">
                        <a:defRPr sz="1800"/>
                      </a:pPr>
                      <a:r>
                        <a:rPr sz="1100"/>
                        <a:t>Feature 4</a:t>
                      </a:r>
                    </a:p>
                  </a:txBody>
                  <a:tcPr marL="0" marR="0" marT="0" marB="0" anchor="ctr" anchorCtr="0" horzOverflow="overflow">
                    <a:lnL w="12700">
                      <a:solidFill>
                        <a:srgbClr val="ADADAD"/>
                      </a:solidFill>
                    </a:lnL>
                    <a:lnR>
                      <a:solidFill>
                        <a:srgbClr val="ADADAD"/>
                      </a:solidFill>
                    </a:lnR>
                    <a:lnT>
                      <a:solidFill>
                        <a:srgbClr val="ADADAD"/>
                      </a:solidFill>
                    </a:lnT>
                    <a:lnB w="12700">
                      <a:solidFill>
                        <a:srgbClr val="ADADAD"/>
                      </a:solidFill>
                    </a:lnB>
                    <a:solidFill>
                      <a:srgbClr val="E1E1E1"/>
                    </a:solidFill>
                  </a:tcPr>
                </a:tc>
                <a:tc>
                  <a:txBody>
                    <a:bodyPr/>
                    <a:lstStyle/>
                    <a:p>
                      <a:pPr algn="ctr">
                        <a:defRPr sz="1800"/>
                      </a:pPr>
                      <a:r>
                        <a:rPr sz="1100"/>
                        <a:t>3</a:t>
                      </a:r>
                    </a:p>
                  </a:txBody>
                  <a:tcPr marL="0" marR="0" marT="0" marB="0" anchor="ctr" anchorCtr="0" horzOverflow="overflow">
                    <a:lnL>
                      <a:solidFill>
                        <a:srgbClr val="ADADAD"/>
                      </a:solidFill>
                    </a:lnL>
                    <a:lnR>
                      <a:solidFill>
                        <a:srgbClr val="ADADAD"/>
                      </a:solidFill>
                    </a:lnR>
                    <a:lnT>
                      <a:solidFill>
                        <a:srgbClr val="ADADAD"/>
                      </a:solidFill>
                    </a:lnT>
                    <a:lnB w="12700">
                      <a:solidFill>
                        <a:srgbClr val="ADADAD"/>
                      </a:solidFill>
                    </a:lnB>
                  </a:tcPr>
                </a:tc>
                <a:tc>
                  <a:txBody>
                    <a:bodyPr/>
                    <a:lstStyle/>
                    <a:p>
                      <a:pPr algn="ctr">
                        <a:defRPr sz="1800"/>
                      </a:pPr>
                      <a:r>
                        <a:rPr sz="1100"/>
                        <a:t>7</a:t>
                      </a:r>
                    </a:p>
                  </a:txBody>
                  <a:tcPr marL="0" marR="0" marT="0" marB="0" anchor="ctr" anchorCtr="0" horzOverflow="overflow">
                    <a:lnL>
                      <a:solidFill>
                        <a:srgbClr val="ADADAD"/>
                      </a:solidFill>
                    </a:lnL>
                    <a:lnR>
                      <a:solidFill>
                        <a:srgbClr val="ADADAD"/>
                      </a:solidFill>
                    </a:lnR>
                    <a:lnT>
                      <a:solidFill>
                        <a:srgbClr val="ADADAD"/>
                      </a:solidFill>
                    </a:lnT>
                    <a:lnB w="12700">
                      <a:solidFill>
                        <a:srgbClr val="ADADAD"/>
                      </a:solidFill>
                    </a:lnB>
                  </a:tcPr>
                </a:tc>
                <a:tc>
                  <a:txBody>
                    <a:bodyPr/>
                    <a:lstStyle/>
                    <a:p>
                      <a:pPr algn="ctr">
                        <a:defRPr sz="1800"/>
                      </a:pPr>
                      <a:r>
                        <a:rPr sz="1100"/>
                        <a:t>4</a:t>
                      </a:r>
                    </a:p>
                  </a:txBody>
                  <a:tcPr marL="0" marR="0" marT="0" marB="0" anchor="ctr" anchorCtr="0" horzOverflow="overflow">
                    <a:lnL>
                      <a:solidFill>
                        <a:srgbClr val="ADADAD"/>
                      </a:solidFill>
                    </a:lnL>
                    <a:lnR>
                      <a:solidFill>
                        <a:srgbClr val="ADADAD"/>
                      </a:solidFill>
                    </a:lnR>
                    <a:lnT>
                      <a:solidFill>
                        <a:srgbClr val="ADADAD"/>
                      </a:solidFill>
                    </a:lnT>
                    <a:lnB w="12700">
                      <a:solidFill>
                        <a:srgbClr val="ADADAD"/>
                      </a:solidFill>
                    </a:lnB>
                  </a:tcPr>
                </a:tc>
                <a:tc>
                  <a:txBody>
                    <a:bodyPr/>
                    <a:lstStyle/>
                    <a:p>
                      <a:pPr algn="ctr">
                        <a:defRPr sz="1800"/>
                      </a:pPr>
                      <a:r>
                        <a:rPr sz="1100"/>
                        <a:t>4</a:t>
                      </a:r>
                    </a:p>
                  </a:txBody>
                  <a:tcPr marL="0" marR="0" marT="0" marB="0" anchor="ctr" anchorCtr="0" horzOverflow="overflow">
                    <a:lnL>
                      <a:solidFill>
                        <a:srgbClr val="ADADAD"/>
                      </a:solidFill>
                    </a:lnL>
                    <a:lnR>
                      <a:solidFill>
                        <a:srgbClr val="ADADAD"/>
                      </a:solidFill>
                    </a:lnR>
                    <a:lnT>
                      <a:solidFill>
                        <a:srgbClr val="ADADAD"/>
                      </a:solidFill>
                    </a:lnT>
                    <a:lnB w="12700">
                      <a:solidFill>
                        <a:srgbClr val="ADADAD"/>
                      </a:solidFill>
                    </a:lnB>
                  </a:tcPr>
                </a:tc>
                <a:tc>
                  <a:txBody>
                    <a:bodyPr/>
                    <a:lstStyle/>
                    <a:p>
                      <a:pPr algn="ctr">
                        <a:defRPr sz="1800"/>
                      </a:pPr>
                      <a:r>
                        <a:rPr sz="1100"/>
                        <a:t>55%</a:t>
                      </a:r>
                    </a:p>
                  </a:txBody>
                  <a:tcPr marL="0" marR="0" marT="0" marB="0" anchor="ctr" anchorCtr="0" horzOverflow="overflow">
                    <a:lnL>
                      <a:solidFill>
                        <a:srgbClr val="ADADAD"/>
                      </a:solidFill>
                    </a:lnL>
                    <a:lnR>
                      <a:solidFill>
                        <a:srgbClr val="ADADAD"/>
                      </a:solidFill>
                    </a:lnR>
                    <a:lnT>
                      <a:solidFill>
                        <a:srgbClr val="ADADAD"/>
                      </a:solidFill>
                    </a:lnT>
                    <a:lnB w="12700">
                      <a:solidFill>
                        <a:srgbClr val="ADADAD"/>
                      </a:solidFill>
                    </a:lnB>
                  </a:tcPr>
                </a:tc>
                <a:tc>
                  <a:txBody>
                    <a:bodyPr/>
                    <a:lstStyle/>
                    <a:p>
                      <a:pPr algn="ctr">
                        <a:defRPr sz="1800"/>
                      </a:pPr>
                      <a:r>
                        <a:rPr sz="1100"/>
                        <a:t>6</a:t>
                      </a:r>
                    </a:p>
                  </a:txBody>
                  <a:tcPr marL="0" marR="0" marT="0" marB="0" anchor="ctr" anchorCtr="0" horzOverflow="overflow">
                    <a:lnL>
                      <a:solidFill>
                        <a:srgbClr val="ADADAD"/>
                      </a:solidFill>
                    </a:lnL>
                    <a:lnR w="12700">
                      <a:solidFill>
                        <a:srgbClr val="ADADAD"/>
                      </a:solidFill>
                    </a:lnR>
                    <a:lnT>
                      <a:solidFill>
                        <a:srgbClr val="ADADAD"/>
                      </a:solidFill>
                    </a:lnT>
                    <a:lnB w="12700">
                      <a:solidFill>
                        <a:srgbClr val="ADADAD"/>
                      </a:solidFill>
                    </a:lnB>
                    <a:solidFill>
                      <a:srgbClr val="E1E1E1"/>
                    </a:solidFill>
                  </a:tcPr>
                </a:tc>
              </a:tr>
            </a:tbl>
          </a:graphicData>
        </a:graphic>
      </p:graphicFrame>
      <p:sp>
        <p:nvSpPr>
          <p:cNvPr id="218" name="Google Shape;160;p12"/>
          <p:cNvSpPr txBox="1"/>
          <p:nvPr>
            <p:ph type="body" sz="quarter" idx="1"/>
          </p:nvPr>
        </p:nvSpPr>
        <p:spPr>
          <a:xfrm>
            <a:off x="1640183" y="3907290"/>
            <a:ext cx="5863633" cy="690239"/>
          </a:xfrm>
          <a:prstGeom prst="rect">
            <a:avLst/>
          </a:prstGeom>
        </p:spPr>
        <p:txBody>
          <a:bodyPr/>
          <a:lstStyle/>
          <a:p>
            <a:pPr marL="0" indent="0" algn="ctr">
              <a:lnSpc>
                <a:spcPct val="150000"/>
              </a:lnSpc>
              <a:buSzTx/>
              <a:buNone/>
              <a:defRPr i="1" sz="1200">
                <a:solidFill>
                  <a:srgbClr val="000000"/>
                </a:solidFill>
              </a:defRPr>
            </a:pPr>
            <a:r>
              <a:t>(Population + Need + Strategy - Effort) * Confidence</a:t>
            </a:r>
          </a:p>
          <a:p>
            <a:pPr marL="0" indent="0" algn="ctr">
              <a:lnSpc>
                <a:spcPct val="150000"/>
              </a:lnSpc>
              <a:buSzTx/>
              <a:buNone/>
              <a:defRPr i="1" sz="1200">
                <a:solidFill>
                  <a:srgbClr val="000000"/>
                </a:solidFill>
              </a:defRPr>
            </a:pPr>
            <a:r>
              <a:t>Use a rating scale of 0-7</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220" name="Google Shape;165;p13"/>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User experience (UX) and user interface (UI)</a:t>
            </a:r>
          </a:p>
        </p:txBody>
      </p:sp>
      <p:sp>
        <p:nvSpPr>
          <p:cNvPr id="221" name="Google Shape;166;p13"/>
          <p:cNvSpPr txBox="1"/>
          <p:nvPr>
            <p:ph type="body" sz="half" idx="1"/>
          </p:nvPr>
        </p:nvSpPr>
        <p:spPr>
          <a:xfrm>
            <a:off x="352339" y="1264537"/>
            <a:ext cx="4157630" cy="3431199"/>
          </a:xfrm>
          <a:prstGeom prst="rect">
            <a:avLst/>
          </a:prstGeom>
          <a:ln w="9525">
            <a:solidFill>
              <a:srgbClr val="E1E1E1"/>
            </a:solidFill>
            <a:round/>
          </a:ln>
        </p:spPr>
        <p:txBody>
          <a:bodyPr/>
          <a:lstStyle>
            <a:lvl1pPr marL="0" indent="0">
              <a:lnSpc>
                <a:spcPct val="120000"/>
              </a:lnSpc>
              <a:buSzTx/>
              <a:buNone/>
              <a:defRPr i="1" sz="1200">
                <a:solidFill>
                  <a:srgbClr val="000000"/>
                </a:solidFill>
              </a:defRPr>
            </a:lvl1pPr>
          </a:lstStyle>
          <a:p>
            <a:pPr/>
            <a:r>
              <a:t>Visuals that show how the user will interact with the product</a:t>
            </a:r>
          </a:p>
        </p:txBody>
      </p:sp>
      <p:grpSp>
        <p:nvGrpSpPr>
          <p:cNvPr id="224" name="Google Shape;167;p13"/>
          <p:cNvGrpSpPr/>
          <p:nvPr/>
        </p:nvGrpSpPr>
        <p:grpSpPr>
          <a:xfrm>
            <a:off x="4573818" y="1264537"/>
            <a:ext cx="4157633" cy="3431199"/>
            <a:chOff x="0" y="0"/>
            <a:chExt cx="4157631" cy="3431197"/>
          </a:xfrm>
        </p:grpSpPr>
        <p:sp>
          <p:nvSpPr>
            <p:cNvPr id="222" name="Rectangle"/>
            <p:cNvSpPr/>
            <p:nvPr/>
          </p:nvSpPr>
          <p:spPr>
            <a:xfrm>
              <a:off x="0" y="-1"/>
              <a:ext cx="4157633" cy="3431199"/>
            </a:xfrm>
            <a:prstGeom prst="rect">
              <a:avLst/>
            </a:prstGeom>
            <a:noFill/>
            <a:ln w="12700" cap="flat">
              <a:solidFill>
                <a:srgbClr val="E1E1E1"/>
              </a:solidFill>
              <a:prstDash val="solid"/>
              <a:round/>
            </a:ln>
            <a:effectLst/>
          </p:spPr>
          <p:txBody>
            <a:bodyPr wrap="square" lIns="0" tIns="0" rIns="0" bIns="0" numCol="1" anchor="t">
              <a:noAutofit/>
            </a:bodyPr>
            <a:lstStyle/>
            <a:p>
              <a:pPr>
                <a:defRPr>
                  <a:solidFill>
                    <a:srgbClr val="000000"/>
                  </a:solidFill>
                  <a:latin typeface="+mn-lt"/>
                  <a:ea typeface="+mn-ea"/>
                  <a:cs typeface="+mn-cs"/>
                  <a:sym typeface="Arial"/>
                </a:defRPr>
              </a:pPr>
            </a:p>
          </p:txBody>
        </p:sp>
        <p:sp>
          <p:nvSpPr>
            <p:cNvPr id="223" name="Visuals that show how the interfaces will look and behave"/>
            <p:cNvSpPr txBox="1"/>
            <p:nvPr/>
          </p:nvSpPr>
          <p:spPr>
            <a:xfrm>
              <a:off x="6350" y="6349"/>
              <a:ext cx="4144933" cy="34184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398" tIns="91398" rIns="91398" bIns="91398" numCol="1" anchor="t">
              <a:normAutofit fontScale="100000" lnSpcReduction="0"/>
            </a:bodyPr>
            <a:lstStyle>
              <a:lvl1pPr>
                <a:defRPr i="1" sz="1200">
                  <a:solidFill>
                    <a:srgbClr val="000000"/>
                  </a:solidFill>
                  <a:latin typeface="+mn-lt"/>
                  <a:ea typeface="+mn-ea"/>
                  <a:cs typeface="+mn-cs"/>
                  <a:sym typeface="Arial"/>
                </a:defRPr>
              </a:lvl1pPr>
            </a:lstStyle>
            <a:p>
              <a:pPr/>
              <a:r>
                <a:t>Visuals that show how the interfaces will look and behave</a:t>
              </a:r>
            </a:p>
          </p:txBody>
        </p:sp>
      </p:gr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226" name="Google Shape;172;p14"/>
          <p:cNvSpPr txBox="1"/>
          <p:nvPr>
            <p:ph type="title"/>
          </p:nvPr>
        </p:nvSpPr>
        <p:spPr>
          <a:xfrm>
            <a:off x="311698" y="445025"/>
            <a:ext cx="8520602" cy="572702"/>
          </a:xfrm>
          <a:prstGeom prst="rect">
            <a:avLst/>
          </a:prstGeom>
        </p:spPr>
        <p:txBody>
          <a:bodyPr/>
          <a:lstStyle>
            <a:lvl1pPr>
              <a:defRPr b="1" sz="2600">
                <a:solidFill>
                  <a:srgbClr val="15345E"/>
                </a:solidFill>
              </a:defRPr>
            </a:lvl1pPr>
          </a:lstStyle>
          <a:p>
            <a:pPr/>
            <a:r>
              <a:t>Product metrics and KPIs</a:t>
            </a:r>
          </a:p>
        </p:txBody>
      </p:sp>
      <p:grpSp>
        <p:nvGrpSpPr>
          <p:cNvPr id="235" name="Google Shape;173;p14"/>
          <p:cNvGrpSpPr/>
          <p:nvPr/>
        </p:nvGrpSpPr>
        <p:grpSpPr>
          <a:xfrm>
            <a:off x="436803" y="3314729"/>
            <a:ext cx="8248224" cy="1010234"/>
            <a:chOff x="0" y="0"/>
            <a:chExt cx="8248222" cy="1010233"/>
          </a:xfrm>
        </p:grpSpPr>
        <p:sp>
          <p:nvSpPr>
            <p:cNvPr id="227" name="Google Shape;174;p14"/>
            <p:cNvSpPr/>
            <p:nvPr/>
          </p:nvSpPr>
          <p:spPr>
            <a:xfrm>
              <a:off x="2956213" y="-1"/>
              <a:ext cx="5292010" cy="1010234"/>
            </a:xfrm>
            <a:prstGeom prst="rect">
              <a:avLst/>
            </a:prstGeom>
            <a:solidFill>
              <a:schemeClr val="accent2"/>
            </a:solidFill>
            <a:ln w="12700" cap="flat">
              <a:noFill/>
              <a:miter lim="400000"/>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228" name="Google Shape;175;p14"/>
            <p:cNvSpPr/>
            <p:nvPr/>
          </p:nvSpPr>
          <p:spPr>
            <a:xfrm flipH="1">
              <a:off x="955271" y="9"/>
              <a:ext cx="2553389" cy="1008822"/>
            </a:xfrm>
            <a:prstGeom prst="rect">
              <a:avLst/>
            </a:prstGeom>
            <a:solidFill>
              <a:srgbClr val="6DA3DB"/>
            </a:solidFill>
            <a:ln w="12700" cap="flat">
              <a:noFill/>
              <a:miter lim="400000"/>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229" name="Google Shape;176;p14"/>
            <p:cNvSpPr/>
            <p:nvPr/>
          </p:nvSpPr>
          <p:spPr>
            <a:xfrm rot="16200000">
              <a:off x="2582558" y="-477333"/>
              <a:ext cx="1010008" cy="1964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17280"/>
                  </a:lnTo>
                  <a:lnTo>
                    <a:pt x="10800" y="21600"/>
                  </a:lnTo>
                  <a:lnTo>
                    <a:pt x="0" y="17280"/>
                  </a:lnTo>
                  <a:close/>
                </a:path>
              </a:pathLst>
            </a:custGeom>
            <a:solidFill>
              <a:srgbClr val="6DA3DB"/>
            </a:solidFill>
            <a:ln w="12700" cap="flat">
              <a:noFill/>
              <a:miter lim="400000"/>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230" name="Google Shape;178;p14"/>
            <p:cNvSpPr/>
            <p:nvPr/>
          </p:nvSpPr>
          <p:spPr>
            <a:xfrm>
              <a:off x="-1" y="-1"/>
              <a:ext cx="955238" cy="1008350"/>
            </a:xfrm>
            <a:prstGeom prst="rect">
              <a:avLst/>
            </a:prstGeom>
            <a:solidFill>
              <a:srgbClr val="B02C20"/>
            </a:solidFill>
            <a:ln w="12700" cap="flat">
              <a:noFill/>
              <a:miter lim="400000"/>
            </a:ln>
            <a:effectLst>
              <a:outerShdw sx="100000" sy="100000" kx="0" ky="0" algn="b" rotWithShape="0" blurRad="76200" dist="28575" dir="2700000">
                <a:srgbClr val="000000">
                  <a:alpha val="17000"/>
                </a:srgbClr>
              </a:outerShdw>
            </a:effectLst>
          </p:spPr>
          <p:txBody>
            <a:bodyPr wrap="square" lIns="0" tIns="0" rIns="0" bIns="0" numCol="1" anchor="ctr">
              <a:noAutofit/>
            </a:bodyPr>
            <a:lstStyle/>
            <a:p>
              <a:pPr>
                <a:defRPr>
                  <a:solidFill>
                    <a:srgbClr val="000000"/>
                  </a:solidFill>
                  <a:latin typeface="+mn-lt"/>
                  <a:ea typeface="+mn-ea"/>
                  <a:cs typeface="+mn-cs"/>
                  <a:sym typeface="Arial"/>
                </a:defRPr>
              </a:pPr>
            </a:p>
          </p:txBody>
        </p:sp>
        <p:grpSp>
          <p:nvGrpSpPr>
            <p:cNvPr id="233" name="Google Shape;179;p14"/>
            <p:cNvGrpSpPr/>
            <p:nvPr/>
          </p:nvGrpSpPr>
          <p:grpSpPr>
            <a:xfrm>
              <a:off x="-1" y="9"/>
              <a:ext cx="955239" cy="1008823"/>
              <a:chOff x="0" y="0"/>
              <a:chExt cx="955238" cy="1008822"/>
            </a:xfrm>
          </p:grpSpPr>
          <p:sp>
            <p:nvSpPr>
              <p:cNvPr id="231" name="Rectangle"/>
              <p:cNvSpPr/>
              <p:nvPr/>
            </p:nvSpPr>
            <p:spPr>
              <a:xfrm>
                <a:off x="0" y="-1"/>
                <a:ext cx="955239" cy="1008823"/>
              </a:xfrm>
              <a:prstGeom prst="rect">
                <a:avLst/>
              </a:prstGeom>
              <a:solidFill>
                <a:srgbClr val="053561"/>
              </a:solidFill>
              <a:ln w="12700" cap="flat">
                <a:noFill/>
                <a:miter lim="400000"/>
              </a:ln>
              <a:effectLst/>
            </p:spPr>
            <p:txBody>
              <a:bodyPr wrap="square" lIns="0" tIns="0" rIns="0" bIns="0" numCol="1" anchor="ctr">
                <a:noAutofit/>
              </a:bodyPr>
              <a:lstStyle/>
              <a:p>
                <a:pPr algn="ctr">
                  <a:defRPr sz="2200">
                    <a:solidFill>
                      <a:srgbClr val="FFFFFF"/>
                    </a:solidFill>
                    <a:latin typeface="+mn-lt"/>
                    <a:ea typeface="+mn-ea"/>
                    <a:cs typeface="+mn-cs"/>
                    <a:sym typeface="Arial"/>
                  </a:defRPr>
                </a:pPr>
              </a:p>
            </p:txBody>
          </p:sp>
          <p:sp>
            <p:nvSpPr>
              <p:cNvPr id="232" name="KPI 3"/>
              <p:cNvSpPr txBox="1"/>
              <p:nvPr/>
            </p:nvSpPr>
            <p:spPr>
              <a:xfrm>
                <a:off x="0" y="252454"/>
                <a:ext cx="955239" cy="50390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lgn="ctr">
                  <a:defRPr sz="2200">
                    <a:solidFill>
                      <a:srgbClr val="FFFFFF"/>
                    </a:solidFill>
                    <a:latin typeface="+mn-lt"/>
                    <a:ea typeface="+mn-ea"/>
                    <a:cs typeface="+mn-cs"/>
                    <a:sym typeface="Arial"/>
                  </a:defRPr>
                </a:lvl1pPr>
              </a:lstStyle>
              <a:p>
                <a:pPr/>
                <a:r>
                  <a:t>KPI 3</a:t>
                </a:r>
              </a:p>
            </p:txBody>
          </p:sp>
        </p:grpSp>
        <p:sp>
          <p:nvSpPr>
            <p:cNvPr id="234" name="Google Shape;180;p14"/>
            <p:cNvSpPr txBox="1"/>
            <p:nvPr/>
          </p:nvSpPr>
          <p:spPr>
            <a:xfrm>
              <a:off x="3869190" y="106785"/>
              <a:ext cx="4113331" cy="798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p>
              <a:pPr marL="457200" indent="-292100">
                <a:lnSpc>
                  <a:spcPct val="115000"/>
                </a:lnSpc>
                <a:buClr>
                  <a:srgbClr val="303030"/>
                </a:buClr>
                <a:buSzPts val="1000"/>
                <a:buFont typeface="Arial"/>
                <a:buChar char="●"/>
                <a:defRPr i="1" sz="1000">
                  <a:solidFill>
                    <a:srgbClr val="303030"/>
                  </a:solidFill>
                  <a:latin typeface="+mn-lt"/>
                  <a:ea typeface="+mn-ea"/>
                  <a:cs typeface="+mn-cs"/>
                  <a:sym typeface="Arial"/>
                </a:defRPr>
              </a:pPr>
            </a:p>
            <a:p>
              <a:pPr marL="457200" indent="-292100">
                <a:lnSpc>
                  <a:spcPct val="115000"/>
                </a:lnSpc>
                <a:buClr>
                  <a:srgbClr val="303030"/>
                </a:buClr>
                <a:buSzPts val="1000"/>
                <a:buFont typeface="Arial"/>
                <a:buChar char="●"/>
                <a:defRPr sz="1000">
                  <a:solidFill>
                    <a:srgbClr val="303030"/>
                  </a:solidFill>
                  <a:latin typeface="+mn-lt"/>
                  <a:ea typeface="+mn-ea"/>
                  <a:cs typeface="+mn-cs"/>
                  <a:sym typeface="Arial"/>
                </a:defRPr>
              </a:pPr>
              <a:r>
                <a:t> </a:t>
              </a:r>
            </a:p>
            <a:p>
              <a:pPr marL="457200" indent="-292100">
                <a:lnSpc>
                  <a:spcPct val="115000"/>
                </a:lnSpc>
                <a:buClr>
                  <a:srgbClr val="303030"/>
                </a:buClr>
                <a:buSzPts val="1000"/>
                <a:buFont typeface="Arial"/>
                <a:buChar char="●"/>
                <a:defRPr sz="1000">
                  <a:solidFill>
                    <a:srgbClr val="303030"/>
                  </a:solidFill>
                  <a:latin typeface="+mn-lt"/>
                  <a:ea typeface="+mn-ea"/>
                  <a:cs typeface="+mn-cs"/>
                  <a:sym typeface="Arial"/>
                </a:defRPr>
              </a:pPr>
              <a:r>
                <a:t> </a:t>
              </a:r>
            </a:p>
            <a:p>
              <a:pPr marL="457200" indent="-292100">
                <a:lnSpc>
                  <a:spcPct val="115000"/>
                </a:lnSpc>
                <a:buClr>
                  <a:srgbClr val="303030"/>
                </a:buClr>
                <a:buSzPts val="1000"/>
                <a:buFont typeface="Arial"/>
                <a:buChar char="●"/>
                <a:defRPr sz="1000">
                  <a:solidFill>
                    <a:srgbClr val="303030"/>
                  </a:solidFill>
                  <a:latin typeface="+mn-lt"/>
                  <a:ea typeface="+mn-ea"/>
                  <a:cs typeface="+mn-cs"/>
                  <a:sym typeface="Arial"/>
                </a:defRPr>
              </a:pPr>
              <a:r>
                <a:t> </a:t>
              </a:r>
            </a:p>
          </p:txBody>
        </p:sp>
      </p:grpSp>
      <p:grpSp>
        <p:nvGrpSpPr>
          <p:cNvPr id="244" name="Google Shape;181;p14"/>
          <p:cNvGrpSpPr/>
          <p:nvPr/>
        </p:nvGrpSpPr>
        <p:grpSpPr>
          <a:xfrm>
            <a:off x="436803" y="2286280"/>
            <a:ext cx="8248224" cy="1010233"/>
            <a:chOff x="0" y="0"/>
            <a:chExt cx="8248222" cy="1010231"/>
          </a:xfrm>
        </p:grpSpPr>
        <p:sp>
          <p:nvSpPr>
            <p:cNvPr id="236" name="Google Shape;182;p14"/>
            <p:cNvSpPr/>
            <p:nvPr/>
          </p:nvSpPr>
          <p:spPr>
            <a:xfrm>
              <a:off x="2956213" y="0"/>
              <a:ext cx="5292010" cy="1010232"/>
            </a:xfrm>
            <a:prstGeom prst="rect">
              <a:avLst/>
            </a:prstGeom>
            <a:solidFill>
              <a:schemeClr val="accent2"/>
            </a:solidFill>
            <a:ln w="12700" cap="flat">
              <a:noFill/>
              <a:miter lim="400000"/>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237" name="Google Shape;183;p14"/>
            <p:cNvSpPr/>
            <p:nvPr/>
          </p:nvSpPr>
          <p:spPr>
            <a:xfrm flipH="1">
              <a:off x="955271" y="10"/>
              <a:ext cx="2553389" cy="1008820"/>
            </a:xfrm>
            <a:prstGeom prst="rect">
              <a:avLst/>
            </a:prstGeom>
            <a:solidFill>
              <a:srgbClr val="6DA3DB"/>
            </a:solidFill>
            <a:ln w="12700" cap="flat">
              <a:noFill/>
              <a:miter lim="400000"/>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238" name="Google Shape;184;p14"/>
            <p:cNvSpPr/>
            <p:nvPr/>
          </p:nvSpPr>
          <p:spPr>
            <a:xfrm rot="16200000">
              <a:off x="2582558" y="-477333"/>
              <a:ext cx="1010008" cy="19646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17280"/>
                  </a:lnTo>
                  <a:lnTo>
                    <a:pt x="10800" y="21600"/>
                  </a:lnTo>
                  <a:lnTo>
                    <a:pt x="0" y="17280"/>
                  </a:lnTo>
                  <a:close/>
                </a:path>
              </a:pathLst>
            </a:custGeom>
            <a:solidFill>
              <a:srgbClr val="6DA3DB"/>
            </a:solidFill>
            <a:ln w="12700" cap="flat">
              <a:noFill/>
              <a:miter lim="400000"/>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239" name="Google Shape;186;p14"/>
            <p:cNvSpPr/>
            <p:nvPr/>
          </p:nvSpPr>
          <p:spPr>
            <a:xfrm>
              <a:off x="-1" y="0"/>
              <a:ext cx="955238" cy="1008348"/>
            </a:xfrm>
            <a:prstGeom prst="rect">
              <a:avLst/>
            </a:prstGeom>
            <a:solidFill>
              <a:srgbClr val="B02C20"/>
            </a:solidFill>
            <a:ln w="12700" cap="flat">
              <a:noFill/>
              <a:miter lim="400000"/>
            </a:ln>
            <a:effectLst>
              <a:outerShdw sx="100000" sy="100000" kx="0" ky="0" algn="b" rotWithShape="0" blurRad="76200" dist="28575" dir="2700000">
                <a:srgbClr val="000000">
                  <a:alpha val="17000"/>
                </a:srgbClr>
              </a:outerShdw>
            </a:effectLst>
          </p:spPr>
          <p:txBody>
            <a:bodyPr wrap="square" lIns="0" tIns="0" rIns="0" bIns="0" numCol="1" anchor="ctr">
              <a:noAutofit/>
            </a:bodyPr>
            <a:lstStyle/>
            <a:p>
              <a:pPr>
                <a:defRPr>
                  <a:solidFill>
                    <a:srgbClr val="000000"/>
                  </a:solidFill>
                  <a:latin typeface="+mn-lt"/>
                  <a:ea typeface="+mn-ea"/>
                  <a:cs typeface="+mn-cs"/>
                  <a:sym typeface="Arial"/>
                </a:defRPr>
              </a:pPr>
            </a:p>
          </p:txBody>
        </p:sp>
        <p:grpSp>
          <p:nvGrpSpPr>
            <p:cNvPr id="242" name="Google Shape;187;p14"/>
            <p:cNvGrpSpPr/>
            <p:nvPr/>
          </p:nvGrpSpPr>
          <p:grpSpPr>
            <a:xfrm>
              <a:off x="-1" y="10"/>
              <a:ext cx="955239" cy="1008821"/>
              <a:chOff x="0" y="0"/>
              <a:chExt cx="955238" cy="1008820"/>
            </a:xfrm>
          </p:grpSpPr>
          <p:sp>
            <p:nvSpPr>
              <p:cNvPr id="240" name="Rectangle"/>
              <p:cNvSpPr/>
              <p:nvPr/>
            </p:nvSpPr>
            <p:spPr>
              <a:xfrm>
                <a:off x="0" y="0"/>
                <a:ext cx="955239" cy="1008821"/>
              </a:xfrm>
              <a:prstGeom prst="rect">
                <a:avLst/>
              </a:prstGeom>
              <a:solidFill>
                <a:srgbClr val="053561"/>
              </a:solidFill>
              <a:ln w="12700" cap="flat">
                <a:noFill/>
                <a:miter lim="400000"/>
              </a:ln>
              <a:effectLst/>
            </p:spPr>
            <p:txBody>
              <a:bodyPr wrap="square" lIns="0" tIns="0" rIns="0" bIns="0" numCol="1" anchor="ctr">
                <a:noAutofit/>
              </a:bodyPr>
              <a:lstStyle/>
              <a:p>
                <a:pPr algn="ctr">
                  <a:defRPr sz="2100">
                    <a:solidFill>
                      <a:srgbClr val="FFFFFF"/>
                    </a:solidFill>
                    <a:latin typeface="+mn-lt"/>
                    <a:ea typeface="+mn-ea"/>
                    <a:cs typeface="+mn-cs"/>
                    <a:sym typeface="Arial"/>
                  </a:defRPr>
                </a:pPr>
              </a:p>
            </p:txBody>
          </p:sp>
          <p:sp>
            <p:nvSpPr>
              <p:cNvPr id="241" name="KPI 2"/>
              <p:cNvSpPr txBox="1"/>
              <p:nvPr/>
            </p:nvSpPr>
            <p:spPr>
              <a:xfrm>
                <a:off x="0" y="264946"/>
                <a:ext cx="955239" cy="4789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lgn="ctr">
                  <a:defRPr sz="2100">
                    <a:solidFill>
                      <a:srgbClr val="FFFFFF"/>
                    </a:solidFill>
                    <a:latin typeface="+mn-lt"/>
                    <a:ea typeface="+mn-ea"/>
                    <a:cs typeface="+mn-cs"/>
                    <a:sym typeface="Arial"/>
                  </a:defRPr>
                </a:lvl1pPr>
              </a:lstStyle>
              <a:p>
                <a:pPr/>
                <a:r>
                  <a:t>KPI 2</a:t>
                </a:r>
              </a:p>
            </p:txBody>
          </p:sp>
        </p:grpSp>
        <p:sp>
          <p:nvSpPr>
            <p:cNvPr id="243" name="Google Shape;188;p14"/>
            <p:cNvSpPr txBox="1"/>
            <p:nvPr/>
          </p:nvSpPr>
          <p:spPr>
            <a:xfrm>
              <a:off x="3869190" y="106784"/>
              <a:ext cx="4113331" cy="798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p>
              <a:pPr marL="457200" indent="-292100">
                <a:lnSpc>
                  <a:spcPct val="115000"/>
                </a:lnSpc>
                <a:buClr>
                  <a:srgbClr val="303030"/>
                </a:buClr>
                <a:buSzPts val="1000"/>
                <a:buFont typeface="Arial"/>
                <a:buChar char="●"/>
                <a:defRPr i="1" sz="1000">
                  <a:solidFill>
                    <a:srgbClr val="303030"/>
                  </a:solidFill>
                  <a:latin typeface="+mn-lt"/>
                  <a:ea typeface="+mn-ea"/>
                  <a:cs typeface="+mn-cs"/>
                  <a:sym typeface="Arial"/>
                </a:defRPr>
              </a:pPr>
            </a:p>
            <a:p>
              <a:pPr marL="457200" indent="-292100">
                <a:lnSpc>
                  <a:spcPct val="115000"/>
                </a:lnSpc>
                <a:buClr>
                  <a:srgbClr val="303030"/>
                </a:buClr>
                <a:buSzPts val="1000"/>
                <a:buFont typeface="Arial"/>
                <a:buChar char="●"/>
                <a:defRPr sz="1000">
                  <a:solidFill>
                    <a:srgbClr val="303030"/>
                  </a:solidFill>
                  <a:latin typeface="+mn-lt"/>
                  <a:ea typeface="+mn-ea"/>
                  <a:cs typeface="+mn-cs"/>
                  <a:sym typeface="Arial"/>
                </a:defRPr>
              </a:pPr>
              <a:r>
                <a:t> </a:t>
              </a:r>
            </a:p>
            <a:p>
              <a:pPr marL="457200" indent="-292100">
                <a:lnSpc>
                  <a:spcPct val="115000"/>
                </a:lnSpc>
                <a:buClr>
                  <a:srgbClr val="303030"/>
                </a:buClr>
                <a:buSzPts val="1000"/>
                <a:buFont typeface="Arial"/>
                <a:buChar char="●"/>
                <a:defRPr sz="1000">
                  <a:solidFill>
                    <a:srgbClr val="303030"/>
                  </a:solidFill>
                  <a:latin typeface="+mn-lt"/>
                  <a:ea typeface="+mn-ea"/>
                  <a:cs typeface="+mn-cs"/>
                  <a:sym typeface="Arial"/>
                </a:defRPr>
              </a:pPr>
              <a:r>
                <a:t> </a:t>
              </a:r>
            </a:p>
            <a:p>
              <a:pPr marL="457200" indent="-292100">
                <a:lnSpc>
                  <a:spcPct val="115000"/>
                </a:lnSpc>
                <a:buClr>
                  <a:srgbClr val="303030"/>
                </a:buClr>
                <a:buSzPts val="1000"/>
                <a:buFont typeface="Arial"/>
                <a:buChar char="●"/>
                <a:defRPr sz="1000">
                  <a:solidFill>
                    <a:srgbClr val="303030"/>
                  </a:solidFill>
                  <a:latin typeface="+mn-lt"/>
                  <a:ea typeface="+mn-ea"/>
                  <a:cs typeface="+mn-cs"/>
                  <a:sym typeface="Arial"/>
                </a:defRPr>
              </a:pPr>
              <a:r>
                <a:t> </a:t>
              </a:r>
            </a:p>
          </p:txBody>
        </p:sp>
      </p:grpSp>
      <p:grpSp>
        <p:nvGrpSpPr>
          <p:cNvPr id="254" name="Google Shape;189;p14"/>
          <p:cNvGrpSpPr/>
          <p:nvPr/>
        </p:nvGrpSpPr>
        <p:grpSpPr>
          <a:xfrm>
            <a:off x="436803" y="1257814"/>
            <a:ext cx="8248224" cy="1010234"/>
            <a:chOff x="0" y="0"/>
            <a:chExt cx="8248222" cy="1010233"/>
          </a:xfrm>
        </p:grpSpPr>
        <p:sp>
          <p:nvSpPr>
            <p:cNvPr id="245" name="Google Shape;190;p14"/>
            <p:cNvSpPr/>
            <p:nvPr/>
          </p:nvSpPr>
          <p:spPr>
            <a:xfrm>
              <a:off x="2956213" y="-1"/>
              <a:ext cx="5292010" cy="1010234"/>
            </a:xfrm>
            <a:prstGeom prst="rect">
              <a:avLst/>
            </a:prstGeom>
            <a:solidFill>
              <a:schemeClr val="accent2"/>
            </a:solidFill>
            <a:ln w="12700" cap="flat">
              <a:noFill/>
              <a:miter lim="400000"/>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246" name="Google Shape;191;p14"/>
            <p:cNvSpPr/>
            <p:nvPr/>
          </p:nvSpPr>
          <p:spPr>
            <a:xfrm flipH="1">
              <a:off x="955271" y="9"/>
              <a:ext cx="2553389" cy="1008822"/>
            </a:xfrm>
            <a:prstGeom prst="rect">
              <a:avLst/>
            </a:prstGeom>
            <a:solidFill>
              <a:srgbClr val="6DA3DB"/>
            </a:solidFill>
            <a:ln w="12700" cap="flat">
              <a:noFill/>
              <a:miter lim="400000"/>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247" name="Google Shape;192;p14"/>
            <p:cNvSpPr/>
            <p:nvPr/>
          </p:nvSpPr>
          <p:spPr>
            <a:xfrm rot="16200000">
              <a:off x="2582558" y="-477333"/>
              <a:ext cx="1010008" cy="1964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17280"/>
                  </a:lnTo>
                  <a:lnTo>
                    <a:pt x="10800" y="21600"/>
                  </a:lnTo>
                  <a:lnTo>
                    <a:pt x="0" y="17280"/>
                  </a:lnTo>
                  <a:close/>
                </a:path>
              </a:pathLst>
            </a:custGeom>
            <a:solidFill>
              <a:srgbClr val="6DA3DB"/>
            </a:solidFill>
            <a:ln w="12700" cap="flat">
              <a:noFill/>
              <a:miter lim="400000"/>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248" name="Google Shape;193;p14"/>
            <p:cNvSpPr txBox="1"/>
            <p:nvPr/>
          </p:nvSpPr>
          <p:spPr>
            <a:xfrm>
              <a:off x="1037781" y="231046"/>
              <a:ext cx="2686707" cy="55938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lnSpc>
                  <a:spcPct val="115000"/>
                </a:lnSpc>
                <a:defRPr i="1" sz="1200">
                  <a:solidFill>
                    <a:srgbClr val="FFFFFF"/>
                  </a:solidFill>
                  <a:latin typeface="+mn-lt"/>
                  <a:ea typeface="+mn-ea"/>
                  <a:cs typeface="+mn-cs"/>
                  <a:sym typeface="Arial"/>
                </a:defRPr>
              </a:lvl1pPr>
            </a:lstStyle>
            <a:p>
              <a:pPr/>
              <a:r>
                <a:t>How you will measure product performance</a:t>
              </a:r>
            </a:p>
          </p:txBody>
        </p:sp>
        <p:sp>
          <p:nvSpPr>
            <p:cNvPr id="249" name="Google Shape;194;p14"/>
            <p:cNvSpPr/>
            <p:nvPr/>
          </p:nvSpPr>
          <p:spPr>
            <a:xfrm>
              <a:off x="-1" y="-1"/>
              <a:ext cx="955238" cy="1008350"/>
            </a:xfrm>
            <a:prstGeom prst="rect">
              <a:avLst/>
            </a:prstGeom>
            <a:solidFill>
              <a:srgbClr val="B02C20"/>
            </a:solidFill>
            <a:ln w="12700" cap="flat">
              <a:noFill/>
              <a:miter lim="400000"/>
            </a:ln>
            <a:effectLst>
              <a:outerShdw sx="100000" sy="100000" kx="0" ky="0" algn="b" rotWithShape="0" blurRad="76200" dist="28575" dir="2700000">
                <a:srgbClr val="000000">
                  <a:alpha val="17000"/>
                </a:srgbClr>
              </a:outerShdw>
            </a:effectLst>
          </p:spPr>
          <p:txBody>
            <a:bodyPr wrap="square" lIns="0" tIns="0" rIns="0" bIns="0" numCol="1" anchor="ctr">
              <a:noAutofit/>
            </a:bodyPr>
            <a:lstStyle/>
            <a:p>
              <a:pPr>
                <a:defRPr>
                  <a:solidFill>
                    <a:srgbClr val="000000"/>
                  </a:solidFill>
                  <a:latin typeface="+mn-lt"/>
                  <a:ea typeface="+mn-ea"/>
                  <a:cs typeface="+mn-cs"/>
                  <a:sym typeface="Arial"/>
                </a:defRPr>
              </a:pPr>
            </a:p>
          </p:txBody>
        </p:sp>
        <p:grpSp>
          <p:nvGrpSpPr>
            <p:cNvPr id="252" name="Google Shape;195;p14"/>
            <p:cNvGrpSpPr/>
            <p:nvPr/>
          </p:nvGrpSpPr>
          <p:grpSpPr>
            <a:xfrm>
              <a:off x="-1" y="9"/>
              <a:ext cx="955239" cy="1008823"/>
              <a:chOff x="0" y="0"/>
              <a:chExt cx="955238" cy="1008822"/>
            </a:xfrm>
          </p:grpSpPr>
          <p:sp>
            <p:nvSpPr>
              <p:cNvPr id="250" name="Rectangle"/>
              <p:cNvSpPr/>
              <p:nvPr/>
            </p:nvSpPr>
            <p:spPr>
              <a:xfrm>
                <a:off x="0" y="-1"/>
                <a:ext cx="955239" cy="1008823"/>
              </a:xfrm>
              <a:prstGeom prst="rect">
                <a:avLst/>
              </a:prstGeom>
              <a:solidFill>
                <a:srgbClr val="15345E"/>
              </a:solidFill>
              <a:ln w="12700" cap="flat">
                <a:noFill/>
                <a:miter lim="400000"/>
              </a:ln>
              <a:effectLst/>
            </p:spPr>
            <p:txBody>
              <a:bodyPr wrap="square" lIns="0" tIns="0" rIns="0" bIns="0" numCol="1" anchor="ctr">
                <a:noAutofit/>
              </a:bodyPr>
              <a:lstStyle/>
              <a:p>
                <a:pPr algn="ctr">
                  <a:defRPr sz="2200">
                    <a:solidFill>
                      <a:srgbClr val="FFFFFF"/>
                    </a:solidFill>
                    <a:latin typeface="+mn-lt"/>
                    <a:ea typeface="+mn-ea"/>
                    <a:cs typeface="+mn-cs"/>
                    <a:sym typeface="Arial"/>
                  </a:defRPr>
                </a:pPr>
              </a:p>
            </p:txBody>
          </p:sp>
          <p:sp>
            <p:nvSpPr>
              <p:cNvPr id="251" name="KPI 1"/>
              <p:cNvSpPr txBox="1"/>
              <p:nvPr/>
            </p:nvSpPr>
            <p:spPr>
              <a:xfrm>
                <a:off x="0" y="252454"/>
                <a:ext cx="955239" cy="50390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lgn="ctr">
                  <a:defRPr sz="2200">
                    <a:solidFill>
                      <a:srgbClr val="FFFFFF"/>
                    </a:solidFill>
                    <a:latin typeface="+mn-lt"/>
                    <a:ea typeface="+mn-ea"/>
                    <a:cs typeface="+mn-cs"/>
                    <a:sym typeface="Arial"/>
                  </a:defRPr>
                </a:lvl1pPr>
              </a:lstStyle>
              <a:p>
                <a:pPr/>
                <a:r>
                  <a:t>KPI 1</a:t>
                </a:r>
              </a:p>
            </p:txBody>
          </p:sp>
        </p:grpSp>
        <p:sp>
          <p:nvSpPr>
            <p:cNvPr id="253" name="Google Shape;196;p14"/>
            <p:cNvSpPr txBox="1"/>
            <p:nvPr/>
          </p:nvSpPr>
          <p:spPr>
            <a:xfrm>
              <a:off x="3869190" y="186799"/>
              <a:ext cx="4113331" cy="6384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p>
              <a:pPr marL="457200" indent="-292100">
                <a:lnSpc>
                  <a:spcPct val="115000"/>
                </a:lnSpc>
                <a:buClr>
                  <a:srgbClr val="303030"/>
                </a:buClr>
                <a:buSzPts val="1000"/>
                <a:buFont typeface="Arial"/>
                <a:buChar char="●"/>
                <a:defRPr i="1" sz="1000">
                  <a:solidFill>
                    <a:srgbClr val="303030"/>
                  </a:solidFill>
                  <a:latin typeface="+mn-lt"/>
                  <a:ea typeface="+mn-ea"/>
                  <a:cs typeface="+mn-cs"/>
                  <a:sym typeface="Arial"/>
                </a:defRPr>
              </a:pPr>
              <a:r>
                <a:t>Add details</a:t>
              </a:r>
            </a:p>
            <a:p>
              <a:pPr marL="457200" indent="-292100">
                <a:lnSpc>
                  <a:spcPct val="115000"/>
                </a:lnSpc>
                <a:buClr>
                  <a:srgbClr val="303030"/>
                </a:buClr>
                <a:buSzPts val="1000"/>
                <a:buFont typeface="Arial"/>
                <a:buChar char="●"/>
                <a:defRPr sz="1000">
                  <a:solidFill>
                    <a:srgbClr val="303030"/>
                  </a:solidFill>
                  <a:latin typeface="+mn-lt"/>
                  <a:ea typeface="+mn-ea"/>
                  <a:cs typeface="+mn-cs"/>
                  <a:sym typeface="Arial"/>
                </a:defRPr>
              </a:pPr>
              <a:r>
                <a:t> </a:t>
              </a:r>
            </a:p>
            <a:p>
              <a:pPr marL="457200" indent="-292100">
                <a:lnSpc>
                  <a:spcPct val="115000"/>
                </a:lnSpc>
                <a:buClr>
                  <a:srgbClr val="303030"/>
                </a:buClr>
                <a:buSzPts val="1000"/>
                <a:buFont typeface="Arial"/>
                <a:buChar char="●"/>
                <a:defRPr sz="1000">
                  <a:solidFill>
                    <a:srgbClr val="303030"/>
                  </a:solidFill>
                  <a:latin typeface="+mn-lt"/>
                  <a:ea typeface="+mn-ea"/>
                  <a:cs typeface="+mn-cs"/>
                  <a:sym typeface="Arial"/>
                </a:defRPr>
              </a:pPr>
              <a:r>
                <a:t> </a:t>
              </a:r>
            </a:p>
          </p:txBody>
        </p:sp>
      </p:gr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256" name="Google Shape;201;p15"/>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Release plan</a:t>
            </a:r>
          </a:p>
        </p:txBody>
      </p:sp>
      <p:grpSp>
        <p:nvGrpSpPr>
          <p:cNvPr id="271" name="Google Shape;202;p15"/>
          <p:cNvGrpSpPr/>
          <p:nvPr/>
        </p:nvGrpSpPr>
        <p:grpSpPr>
          <a:xfrm>
            <a:off x="387857" y="1600613"/>
            <a:ext cx="8368292" cy="881249"/>
            <a:chOff x="0" y="-3"/>
            <a:chExt cx="8368290" cy="881247"/>
          </a:xfrm>
        </p:grpSpPr>
        <p:sp>
          <p:nvSpPr>
            <p:cNvPr id="257" name="Google Shape;203;p15"/>
            <p:cNvSpPr/>
            <p:nvPr/>
          </p:nvSpPr>
          <p:spPr>
            <a:xfrm>
              <a:off x="53372" y="440619"/>
              <a:ext cx="8261541" cy="3"/>
            </a:xfrm>
            <a:prstGeom prst="line">
              <a:avLst/>
            </a:prstGeom>
            <a:noFill/>
            <a:ln w="12700" cap="flat">
              <a:solidFill>
                <a:srgbClr val="3172C8"/>
              </a:solidFill>
              <a:prstDash val="solid"/>
              <a:round/>
            </a:ln>
            <a:effectLst/>
          </p:spPr>
          <p:txBody>
            <a:bodyPr wrap="square" lIns="45718" tIns="45718" rIns="45718" bIns="45718" numCol="1" anchor="t">
              <a:noAutofit/>
            </a:bodyPr>
            <a:lstStyle/>
            <a:p>
              <a:pPr/>
            </a:p>
          </p:txBody>
        </p:sp>
        <p:grpSp>
          <p:nvGrpSpPr>
            <p:cNvPr id="270" name="Google Shape;204;p15"/>
            <p:cNvGrpSpPr/>
            <p:nvPr/>
          </p:nvGrpSpPr>
          <p:grpSpPr>
            <a:xfrm>
              <a:off x="-1" y="-4"/>
              <a:ext cx="8368292" cy="881249"/>
              <a:chOff x="0" y="-2"/>
              <a:chExt cx="8368290" cy="881247"/>
            </a:xfrm>
          </p:grpSpPr>
          <p:grpSp>
            <p:nvGrpSpPr>
              <p:cNvPr id="260" name="Google Shape;205;p15"/>
              <p:cNvGrpSpPr/>
              <p:nvPr/>
            </p:nvGrpSpPr>
            <p:grpSpPr>
              <a:xfrm>
                <a:off x="-1" y="83994"/>
                <a:ext cx="1426492" cy="713255"/>
                <a:chOff x="0" y="-1"/>
                <a:chExt cx="1426490" cy="713254"/>
              </a:xfrm>
            </p:grpSpPr>
            <p:sp>
              <p:nvSpPr>
                <p:cNvPr id="258" name="Shape"/>
                <p:cNvSpPr/>
                <p:nvPr/>
              </p:nvSpPr>
              <p:spPr>
                <a:xfrm>
                  <a:off x="-1" y="-2"/>
                  <a:ext cx="1426492" cy="7132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0"/>
                      </a:moveTo>
                      <a:cubicBezTo>
                        <a:pt x="2418" y="0"/>
                        <a:pt x="0" y="4835"/>
                        <a:pt x="0" y="10800"/>
                      </a:cubicBezTo>
                      <a:cubicBezTo>
                        <a:pt x="0" y="16765"/>
                        <a:pt x="2418" y="21600"/>
                        <a:pt x="5400" y="21600"/>
                      </a:cubicBezTo>
                      <a:lnTo>
                        <a:pt x="16200" y="21600"/>
                      </a:lnTo>
                      <a:cubicBezTo>
                        <a:pt x="19182" y="21600"/>
                        <a:pt x="21600" y="16765"/>
                        <a:pt x="21600" y="10800"/>
                      </a:cubicBezTo>
                      <a:cubicBezTo>
                        <a:pt x="21600" y="4835"/>
                        <a:pt x="19182" y="0"/>
                        <a:pt x="16200" y="0"/>
                      </a:cubicBezTo>
                      <a:lnTo>
                        <a:pt x="5400" y="0"/>
                      </a:lnTo>
                      <a:close/>
                    </a:path>
                  </a:pathLst>
                </a:custGeom>
                <a:solidFill>
                  <a:srgbClr val="B8D2F2"/>
                </a:solidFill>
                <a:ln w="12700" cap="flat">
                  <a:solidFill>
                    <a:srgbClr val="6DA3DB"/>
                  </a:solidFill>
                  <a:prstDash val="solid"/>
                  <a:round/>
                </a:ln>
                <a:effectLst/>
              </p:spPr>
              <p:txBody>
                <a:bodyPr wrap="square" lIns="0" tIns="0" rIns="0" bIns="0" numCol="1" anchor="ctr">
                  <a:noAutofit/>
                </a:bodyPr>
                <a:lstStyle/>
                <a:p>
                  <a:pPr algn="ctr">
                    <a:defRPr>
                      <a:solidFill>
                        <a:srgbClr val="000000"/>
                      </a:solidFill>
                      <a:latin typeface="+mn-lt"/>
                      <a:ea typeface="+mn-ea"/>
                      <a:cs typeface="+mn-cs"/>
                      <a:sym typeface="Arial"/>
                    </a:defRPr>
                  </a:pPr>
                </a:p>
              </p:txBody>
            </p:sp>
            <p:sp>
              <p:nvSpPr>
                <p:cNvPr id="259" name="Milestone 1"/>
                <p:cNvSpPr txBox="1"/>
                <p:nvPr/>
              </p:nvSpPr>
              <p:spPr>
                <a:xfrm>
                  <a:off x="6350" y="212233"/>
                  <a:ext cx="1413789" cy="2887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a:solidFill>
                        <a:srgbClr val="000000"/>
                      </a:solidFill>
                      <a:latin typeface="+mn-lt"/>
                      <a:ea typeface="+mn-ea"/>
                      <a:cs typeface="+mn-cs"/>
                      <a:sym typeface="Arial"/>
                    </a:defRPr>
                  </a:lvl1pPr>
                </a:lstStyle>
                <a:p>
                  <a:pPr/>
                  <a:r>
                    <a:t>Milestone 1</a:t>
                  </a:r>
                </a:p>
              </p:txBody>
            </p:sp>
          </p:grpSp>
          <p:grpSp>
            <p:nvGrpSpPr>
              <p:cNvPr id="263" name="Google Shape;206;p15"/>
              <p:cNvGrpSpPr/>
              <p:nvPr/>
            </p:nvGrpSpPr>
            <p:grpSpPr>
              <a:xfrm>
                <a:off x="2198377" y="83994"/>
                <a:ext cx="1426492" cy="713255"/>
                <a:chOff x="0" y="-1"/>
                <a:chExt cx="1426490" cy="713254"/>
              </a:xfrm>
            </p:grpSpPr>
            <p:sp>
              <p:nvSpPr>
                <p:cNvPr id="261" name="Shape"/>
                <p:cNvSpPr/>
                <p:nvPr/>
              </p:nvSpPr>
              <p:spPr>
                <a:xfrm>
                  <a:off x="-1" y="-2"/>
                  <a:ext cx="1426492" cy="7132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0"/>
                      </a:moveTo>
                      <a:cubicBezTo>
                        <a:pt x="2418" y="0"/>
                        <a:pt x="0" y="4835"/>
                        <a:pt x="0" y="10800"/>
                      </a:cubicBezTo>
                      <a:cubicBezTo>
                        <a:pt x="0" y="16765"/>
                        <a:pt x="2418" y="21600"/>
                        <a:pt x="5400" y="21600"/>
                      </a:cubicBezTo>
                      <a:lnTo>
                        <a:pt x="16200" y="21600"/>
                      </a:lnTo>
                      <a:cubicBezTo>
                        <a:pt x="19182" y="21600"/>
                        <a:pt x="21600" y="16765"/>
                        <a:pt x="21600" y="10800"/>
                      </a:cubicBezTo>
                      <a:cubicBezTo>
                        <a:pt x="21600" y="4835"/>
                        <a:pt x="19182" y="0"/>
                        <a:pt x="16200" y="0"/>
                      </a:cubicBezTo>
                      <a:lnTo>
                        <a:pt x="5400" y="0"/>
                      </a:lnTo>
                      <a:close/>
                    </a:path>
                  </a:pathLst>
                </a:custGeom>
                <a:solidFill>
                  <a:srgbClr val="B8D2F2"/>
                </a:solidFill>
                <a:ln w="12700" cap="flat">
                  <a:solidFill>
                    <a:srgbClr val="6DA3DB"/>
                  </a:solidFill>
                  <a:prstDash val="solid"/>
                  <a:round/>
                </a:ln>
                <a:effectLst/>
              </p:spPr>
              <p:txBody>
                <a:bodyPr wrap="square" lIns="0" tIns="0" rIns="0" bIns="0" numCol="1" anchor="ctr">
                  <a:noAutofit/>
                </a:bodyPr>
                <a:lstStyle/>
                <a:p>
                  <a:pPr algn="ctr">
                    <a:defRPr>
                      <a:solidFill>
                        <a:srgbClr val="000000"/>
                      </a:solidFill>
                      <a:latin typeface="+mn-lt"/>
                      <a:ea typeface="+mn-ea"/>
                      <a:cs typeface="+mn-cs"/>
                      <a:sym typeface="Arial"/>
                    </a:defRPr>
                  </a:pPr>
                </a:p>
              </p:txBody>
            </p:sp>
            <p:sp>
              <p:nvSpPr>
                <p:cNvPr id="262" name="Milestone 2"/>
                <p:cNvSpPr txBox="1"/>
                <p:nvPr/>
              </p:nvSpPr>
              <p:spPr>
                <a:xfrm>
                  <a:off x="6350" y="212233"/>
                  <a:ext cx="1413789" cy="2887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a:solidFill>
                        <a:srgbClr val="000000"/>
                      </a:solidFill>
                      <a:latin typeface="+mn-lt"/>
                      <a:ea typeface="+mn-ea"/>
                      <a:cs typeface="+mn-cs"/>
                      <a:sym typeface="Arial"/>
                    </a:defRPr>
                  </a:lvl1pPr>
                </a:lstStyle>
                <a:p>
                  <a:pPr/>
                  <a:r>
                    <a:t>Milestone 2</a:t>
                  </a:r>
                </a:p>
              </p:txBody>
            </p:sp>
          </p:grpSp>
          <p:grpSp>
            <p:nvGrpSpPr>
              <p:cNvPr id="266" name="Google Shape;207;p15"/>
              <p:cNvGrpSpPr/>
              <p:nvPr/>
            </p:nvGrpSpPr>
            <p:grpSpPr>
              <a:xfrm>
                <a:off x="4396753" y="83994"/>
                <a:ext cx="1426495" cy="713255"/>
                <a:chOff x="-1" y="-1"/>
                <a:chExt cx="1426493" cy="713254"/>
              </a:xfrm>
            </p:grpSpPr>
            <p:sp>
              <p:nvSpPr>
                <p:cNvPr id="264" name="Shape"/>
                <p:cNvSpPr/>
                <p:nvPr/>
              </p:nvSpPr>
              <p:spPr>
                <a:xfrm>
                  <a:off x="-2" y="-2"/>
                  <a:ext cx="1426495" cy="7132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0"/>
                      </a:moveTo>
                      <a:cubicBezTo>
                        <a:pt x="2418" y="0"/>
                        <a:pt x="0" y="4835"/>
                        <a:pt x="0" y="10800"/>
                      </a:cubicBezTo>
                      <a:cubicBezTo>
                        <a:pt x="0" y="16765"/>
                        <a:pt x="2418" y="21600"/>
                        <a:pt x="5400" y="21600"/>
                      </a:cubicBezTo>
                      <a:lnTo>
                        <a:pt x="16200" y="21600"/>
                      </a:lnTo>
                      <a:cubicBezTo>
                        <a:pt x="19182" y="21600"/>
                        <a:pt x="21600" y="16765"/>
                        <a:pt x="21600" y="10800"/>
                      </a:cubicBezTo>
                      <a:cubicBezTo>
                        <a:pt x="21600" y="4835"/>
                        <a:pt x="19182" y="0"/>
                        <a:pt x="16200" y="0"/>
                      </a:cubicBezTo>
                      <a:lnTo>
                        <a:pt x="5400" y="0"/>
                      </a:lnTo>
                      <a:close/>
                    </a:path>
                  </a:pathLst>
                </a:custGeom>
                <a:solidFill>
                  <a:srgbClr val="B8D2F2"/>
                </a:solidFill>
                <a:ln w="12700" cap="flat">
                  <a:solidFill>
                    <a:srgbClr val="6DA3DB"/>
                  </a:solidFill>
                  <a:prstDash val="solid"/>
                  <a:round/>
                </a:ln>
                <a:effectLst/>
              </p:spPr>
              <p:txBody>
                <a:bodyPr wrap="square" lIns="0" tIns="0" rIns="0" bIns="0" numCol="1" anchor="ctr">
                  <a:noAutofit/>
                </a:bodyPr>
                <a:lstStyle/>
                <a:p>
                  <a:pPr algn="ctr">
                    <a:defRPr>
                      <a:solidFill>
                        <a:srgbClr val="000000"/>
                      </a:solidFill>
                      <a:latin typeface="+mn-lt"/>
                      <a:ea typeface="+mn-ea"/>
                      <a:cs typeface="+mn-cs"/>
                      <a:sym typeface="Arial"/>
                    </a:defRPr>
                  </a:pPr>
                </a:p>
              </p:txBody>
            </p:sp>
            <p:sp>
              <p:nvSpPr>
                <p:cNvPr id="265" name="Milestone 3"/>
                <p:cNvSpPr txBox="1"/>
                <p:nvPr/>
              </p:nvSpPr>
              <p:spPr>
                <a:xfrm>
                  <a:off x="6349" y="212233"/>
                  <a:ext cx="1413793" cy="2887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a:solidFill>
                        <a:srgbClr val="000000"/>
                      </a:solidFill>
                      <a:latin typeface="+mn-lt"/>
                      <a:ea typeface="+mn-ea"/>
                      <a:cs typeface="+mn-cs"/>
                      <a:sym typeface="Arial"/>
                    </a:defRPr>
                  </a:lvl1pPr>
                </a:lstStyle>
                <a:p>
                  <a:pPr/>
                  <a:r>
                    <a:t>Milestone 3</a:t>
                  </a:r>
                </a:p>
              </p:txBody>
            </p:sp>
          </p:grpSp>
          <p:grpSp>
            <p:nvGrpSpPr>
              <p:cNvPr id="269" name="Google Shape;208;p15"/>
              <p:cNvGrpSpPr/>
              <p:nvPr/>
            </p:nvGrpSpPr>
            <p:grpSpPr>
              <a:xfrm>
                <a:off x="6601950" y="-3"/>
                <a:ext cx="1766341" cy="881249"/>
                <a:chOff x="-1" y="-1"/>
                <a:chExt cx="1766339" cy="881247"/>
              </a:xfrm>
            </p:grpSpPr>
            <p:sp>
              <p:nvSpPr>
                <p:cNvPr id="267" name="Shape"/>
                <p:cNvSpPr/>
                <p:nvPr/>
              </p:nvSpPr>
              <p:spPr>
                <a:xfrm>
                  <a:off x="-2" y="-2"/>
                  <a:ext cx="1766341" cy="8812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10800"/>
                      </a:lnTo>
                      <a:lnTo>
                        <a:pt x="10800" y="21600"/>
                      </a:lnTo>
                      <a:lnTo>
                        <a:pt x="21600" y="10800"/>
                      </a:lnTo>
                      <a:lnTo>
                        <a:pt x="10800" y="0"/>
                      </a:lnTo>
                      <a:close/>
                    </a:path>
                  </a:pathLst>
                </a:custGeom>
                <a:solidFill>
                  <a:srgbClr val="3172C8"/>
                </a:solidFill>
                <a:ln w="12700" cap="flat">
                  <a:solidFill>
                    <a:srgbClr val="3172C8"/>
                  </a:solidFill>
                  <a:prstDash val="solid"/>
                  <a:round/>
                </a:ln>
                <a:effectLst/>
              </p:spPr>
              <p:txBody>
                <a:bodyPr wrap="square" lIns="0" tIns="0" rIns="0" bIns="0" numCol="1" anchor="ctr">
                  <a:noAutofit/>
                </a:bodyPr>
                <a:lstStyle/>
                <a:p>
                  <a:pPr algn="ctr">
                    <a:defRPr>
                      <a:solidFill>
                        <a:srgbClr val="000000"/>
                      </a:solidFill>
                      <a:latin typeface="+mn-lt"/>
                      <a:ea typeface="+mn-ea"/>
                      <a:cs typeface="+mn-cs"/>
                      <a:sym typeface="Arial"/>
                    </a:defRPr>
                  </a:pPr>
                </a:p>
              </p:txBody>
            </p:sp>
            <p:sp>
              <p:nvSpPr>
                <p:cNvPr id="268" name="Release date"/>
                <p:cNvSpPr txBox="1"/>
                <p:nvPr/>
              </p:nvSpPr>
              <p:spPr>
                <a:xfrm>
                  <a:off x="6348" y="296229"/>
                  <a:ext cx="1753640" cy="2887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a:solidFill>
                        <a:srgbClr val="FFFFFF"/>
                      </a:solidFill>
                      <a:latin typeface="+mn-lt"/>
                      <a:ea typeface="+mn-ea"/>
                      <a:cs typeface="+mn-cs"/>
                      <a:sym typeface="Arial"/>
                    </a:defRPr>
                  </a:lvl1pPr>
                </a:lstStyle>
                <a:p>
                  <a:pPr/>
                  <a:r>
                    <a:t>Release date</a:t>
                  </a:r>
                </a:p>
              </p:txBody>
            </p:sp>
          </p:grpSp>
        </p:grpSp>
      </p:grpSp>
      <p:sp>
        <p:nvSpPr>
          <p:cNvPr id="272" name="Google Shape;209;p15"/>
          <p:cNvSpPr txBox="1"/>
          <p:nvPr/>
        </p:nvSpPr>
        <p:spPr>
          <a:xfrm>
            <a:off x="2760259" y="2533601"/>
            <a:ext cx="1424730" cy="992702"/>
          </a:xfrm>
          <a:prstGeom prst="rect">
            <a:avLst/>
          </a:prstGeom>
          <a:ln w="12700">
            <a:miter lim="400000"/>
          </a:ln>
          <a:extLst>
            <a:ext uri="{C572A759-6A51-4108-AA02-DFA0A04FC94B}">
              <ma14:wrappingTextBoxFlag xmlns:ma14="http://schemas.microsoft.com/office/mac/drawingml/2011/main" val="1"/>
            </a:ext>
          </a:extLst>
        </p:spPr>
        <p:txBody>
          <a:bodyPr lIns="91398" tIns="91398" rIns="91398" bIns="91398">
            <a:spAutoFit/>
          </a:bodyPr>
          <a:lstStyle/>
          <a:p>
            <a:pPr>
              <a:lnSpc>
                <a:spcPct val="120000"/>
              </a:lnSpc>
              <a:defRPr b="1" sz="1200">
                <a:solidFill>
                  <a:srgbClr val="000000"/>
                </a:solidFill>
                <a:latin typeface="+mn-lt"/>
                <a:ea typeface="+mn-ea"/>
                <a:cs typeface="+mn-cs"/>
                <a:sym typeface="Arial"/>
              </a:defRPr>
            </a:pPr>
            <a:r>
              <a:t>Status:</a:t>
            </a:r>
          </a:p>
          <a:p>
            <a:pPr>
              <a:lnSpc>
                <a:spcPct val="120000"/>
              </a:lnSpc>
              <a:defRPr sz="1200">
                <a:solidFill>
                  <a:srgbClr val="666666"/>
                </a:solidFill>
                <a:latin typeface="+mn-lt"/>
                <a:ea typeface="+mn-ea"/>
                <a:cs typeface="+mn-cs"/>
                <a:sym typeface="Arial"/>
              </a:defRPr>
            </a:pPr>
            <a:r>
              <a:t>Not started</a:t>
            </a:r>
          </a:p>
          <a:p>
            <a:pPr>
              <a:lnSpc>
                <a:spcPct val="120000"/>
              </a:lnSpc>
              <a:defRPr sz="1200">
                <a:solidFill>
                  <a:srgbClr val="3F651A"/>
                </a:solidFill>
                <a:latin typeface="+mn-lt"/>
                <a:ea typeface="+mn-ea"/>
                <a:cs typeface="+mn-cs"/>
                <a:sym typeface="Arial"/>
              </a:defRPr>
            </a:pPr>
            <a:r>
              <a:t>On track</a:t>
            </a:r>
          </a:p>
          <a:p>
            <a:pPr>
              <a:lnSpc>
                <a:spcPct val="120000"/>
              </a:lnSpc>
              <a:defRPr sz="1200">
                <a:solidFill>
                  <a:srgbClr val="D1832F"/>
                </a:solidFill>
                <a:latin typeface="+mn-lt"/>
                <a:ea typeface="+mn-ea"/>
                <a:cs typeface="+mn-cs"/>
                <a:sym typeface="Arial"/>
              </a:defRPr>
            </a:pPr>
            <a:r>
              <a:t>At risk</a:t>
            </a:r>
            <a:r>
              <a:rPr>
                <a:solidFill>
                  <a:srgbClr val="000000"/>
                </a:solidFill>
              </a:rPr>
              <a:t> </a:t>
            </a:r>
          </a:p>
        </p:txBody>
      </p:sp>
      <p:sp>
        <p:nvSpPr>
          <p:cNvPr id="273" name="Google Shape;210;p15"/>
          <p:cNvSpPr txBox="1"/>
          <p:nvPr/>
        </p:nvSpPr>
        <p:spPr>
          <a:xfrm>
            <a:off x="4970059" y="2533601"/>
            <a:ext cx="1424729" cy="992702"/>
          </a:xfrm>
          <a:prstGeom prst="rect">
            <a:avLst/>
          </a:prstGeom>
          <a:ln w="12700">
            <a:miter lim="400000"/>
          </a:ln>
          <a:extLst>
            <a:ext uri="{C572A759-6A51-4108-AA02-DFA0A04FC94B}">
              <ma14:wrappingTextBoxFlag xmlns:ma14="http://schemas.microsoft.com/office/mac/drawingml/2011/main" val="1"/>
            </a:ext>
          </a:extLst>
        </p:spPr>
        <p:txBody>
          <a:bodyPr lIns="91398" tIns="91398" rIns="91398" bIns="91398">
            <a:spAutoFit/>
          </a:bodyPr>
          <a:lstStyle/>
          <a:p>
            <a:pPr>
              <a:lnSpc>
                <a:spcPct val="120000"/>
              </a:lnSpc>
              <a:defRPr b="1" sz="1200">
                <a:solidFill>
                  <a:srgbClr val="000000"/>
                </a:solidFill>
                <a:latin typeface="+mn-lt"/>
                <a:ea typeface="+mn-ea"/>
                <a:cs typeface="+mn-cs"/>
                <a:sym typeface="Arial"/>
              </a:defRPr>
            </a:pPr>
            <a:r>
              <a:t>Status:</a:t>
            </a:r>
          </a:p>
          <a:p>
            <a:pPr>
              <a:lnSpc>
                <a:spcPct val="120000"/>
              </a:lnSpc>
              <a:defRPr sz="1200">
                <a:solidFill>
                  <a:srgbClr val="666666"/>
                </a:solidFill>
                <a:latin typeface="+mn-lt"/>
                <a:ea typeface="+mn-ea"/>
                <a:cs typeface="+mn-cs"/>
                <a:sym typeface="Arial"/>
              </a:defRPr>
            </a:pPr>
            <a:r>
              <a:t>Not started</a:t>
            </a:r>
          </a:p>
          <a:p>
            <a:pPr>
              <a:lnSpc>
                <a:spcPct val="120000"/>
              </a:lnSpc>
              <a:defRPr sz="1200">
                <a:solidFill>
                  <a:srgbClr val="3F651A"/>
                </a:solidFill>
                <a:latin typeface="+mn-lt"/>
                <a:ea typeface="+mn-ea"/>
                <a:cs typeface="+mn-cs"/>
                <a:sym typeface="Arial"/>
              </a:defRPr>
            </a:pPr>
            <a:r>
              <a:t>On track</a:t>
            </a:r>
          </a:p>
          <a:p>
            <a:pPr>
              <a:lnSpc>
                <a:spcPct val="120000"/>
              </a:lnSpc>
              <a:defRPr sz="1200">
                <a:solidFill>
                  <a:srgbClr val="D1832F"/>
                </a:solidFill>
                <a:latin typeface="+mn-lt"/>
                <a:ea typeface="+mn-ea"/>
                <a:cs typeface="+mn-cs"/>
                <a:sym typeface="Arial"/>
              </a:defRPr>
            </a:pPr>
            <a:r>
              <a:t>At risk</a:t>
            </a:r>
            <a:r>
              <a:rPr>
                <a:solidFill>
                  <a:srgbClr val="000000"/>
                </a:solidFill>
              </a:rPr>
              <a:t> </a:t>
            </a:r>
          </a:p>
        </p:txBody>
      </p:sp>
      <p:sp>
        <p:nvSpPr>
          <p:cNvPr id="274" name="Google Shape;211;p15"/>
          <p:cNvSpPr txBox="1"/>
          <p:nvPr/>
        </p:nvSpPr>
        <p:spPr>
          <a:xfrm>
            <a:off x="550458" y="2533601"/>
            <a:ext cx="1424731" cy="992702"/>
          </a:xfrm>
          <a:prstGeom prst="rect">
            <a:avLst/>
          </a:prstGeom>
          <a:ln w="12700">
            <a:miter lim="400000"/>
          </a:ln>
          <a:extLst>
            <a:ext uri="{C572A759-6A51-4108-AA02-DFA0A04FC94B}">
              <ma14:wrappingTextBoxFlag xmlns:ma14="http://schemas.microsoft.com/office/mac/drawingml/2011/main" val="1"/>
            </a:ext>
          </a:extLst>
        </p:spPr>
        <p:txBody>
          <a:bodyPr lIns="91398" tIns="91398" rIns="91398" bIns="91398">
            <a:spAutoFit/>
          </a:bodyPr>
          <a:lstStyle/>
          <a:p>
            <a:pPr>
              <a:lnSpc>
                <a:spcPct val="120000"/>
              </a:lnSpc>
              <a:defRPr b="1" sz="1200">
                <a:solidFill>
                  <a:srgbClr val="000000"/>
                </a:solidFill>
                <a:latin typeface="+mn-lt"/>
                <a:ea typeface="+mn-ea"/>
                <a:cs typeface="+mn-cs"/>
                <a:sym typeface="Arial"/>
              </a:defRPr>
            </a:pPr>
            <a:r>
              <a:t>Status:</a:t>
            </a:r>
          </a:p>
          <a:p>
            <a:pPr>
              <a:lnSpc>
                <a:spcPct val="120000"/>
              </a:lnSpc>
              <a:defRPr sz="1200">
                <a:solidFill>
                  <a:srgbClr val="666666"/>
                </a:solidFill>
                <a:latin typeface="+mn-lt"/>
                <a:ea typeface="+mn-ea"/>
                <a:cs typeface="+mn-cs"/>
                <a:sym typeface="Arial"/>
              </a:defRPr>
            </a:pPr>
            <a:r>
              <a:t>Not started</a:t>
            </a:r>
          </a:p>
          <a:p>
            <a:pPr>
              <a:lnSpc>
                <a:spcPct val="120000"/>
              </a:lnSpc>
              <a:defRPr sz="1200">
                <a:solidFill>
                  <a:srgbClr val="3F651A"/>
                </a:solidFill>
                <a:latin typeface="+mn-lt"/>
                <a:ea typeface="+mn-ea"/>
                <a:cs typeface="+mn-cs"/>
                <a:sym typeface="Arial"/>
              </a:defRPr>
            </a:pPr>
            <a:r>
              <a:t>On track</a:t>
            </a:r>
          </a:p>
          <a:p>
            <a:pPr>
              <a:lnSpc>
                <a:spcPct val="120000"/>
              </a:lnSpc>
              <a:defRPr sz="1200">
                <a:solidFill>
                  <a:srgbClr val="D1832F"/>
                </a:solidFill>
                <a:latin typeface="+mn-lt"/>
                <a:ea typeface="+mn-ea"/>
                <a:cs typeface="+mn-cs"/>
                <a:sym typeface="Arial"/>
              </a:defRPr>
            </a:pPr>
            <a:r>
              <a:t>At risk</a:t>
            </a:r>
            <a:r>
              <a:rPr>
                <a:solidFill>
                  <a:srgbClr val="000000"/>
                </a:solidFill>
              </a:rPr>
              <a:t>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276" name="Google Shape;216;p16"/>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Open questions</a:t>
            </a:r>
          </a:p>
        </p:txBody>
      </p:sp>
      <p:sp>
        <p:nvSpPr>
          <p:cNvPr id="277" name="Google Shape;217;p16"/>
          <p:cNvSpPr txBox="1"/>
          <p:nvPr>
            <p:ph type="body" idx="1"/>
          </p:nvPr>
        </p:nvSpPr>
        <p:spPr>
          <a:xfrm>
            <a:off x="352338" y="1477893"/>
            <a:ext cx="8439324" cy="3217842"/>
          </a:xfrm>
          <a:prstGeom prst="rect">
            <a:avLst/>
          </a:prstGeom>
        </p:spPr>
        <p:txBody>
          <a:bodyPr/>
          <a:lstStyle/>
          <a:p>
            <a:pPr marL="0" indent="0">
              <a:buSzTx/>
              <a:buNone/>
            </a:pPr>
          </a:p>
        </p:txBody>
      </p:sp>
      <p:grpSp>
        <p:nvGrpSpPr>
          <p:cNvPr id="280" name="Google Shape;218;p16"/>
          <p:cNvGrpSpPr/>
          <p:nvPr/>
        </p:nvGrpSpPr>
        <p:grpSpPr>
          <a:xfrm>
            <a:off x="387858" y="959112"/>
            <a:ext cx="8368285" cy="355614"/>
            <a:chOff x="0" y="0"/>
            <a:chExt cx="8368283" cy="355612"/>
          </a:xfrm>
        </p:grpSpPr>
        <p:sp>
          <p:nvSpPr>
            <p:cNvPr id="278" name="Rectangle"/>
            <p:cNvSpPr/>
            <p:nvPr/>
          </p:nvSpPr>
          <p:spPr>
            <a:xfrm>
              <a:off x="0" y="1531"/>
              <a:ext cx="8368285" cy="352555"/>
            </a:xfrm>
            <a:prstGeom prst="rect">
              <a:avLst/>
            </a:prstGeom>
            <a:solidFill>
              <a:srgbClr val="B8D2F2"/>
            </a:solidFill>
            <a:ln w="9525" cap="flat">
              <a:solidFill>
                <a:srgbClr val="6DA3DB"/>
              </a:solidFill>
              <a:prstDash val="solid"/>
              <a:round/>
            </a:ln>
            <a:effectLst/>
          </p:spPr>
          <p:txBody>
            <a:bodyPr wrap="square" lIns="0" tIns="0" rIns="0" bIns="0" numCol="1" anchor="ctr">
              <a:noAutofit/>
            </a:bodyPr>
            <a:lstStyle/>
            <a:p>
              <a:pPr>
                <a:defRPr sz="1200">
                  <a:solidFill>
                    <a:srgbClr val="000000"/>
                  </a:solidFill>
                  <a:latin typeface="+mn-lt"/>
                  <a:ea typeface="+mn-ea"/>
                  <a:cs typeface="+mn-cs"/>
                  <a:sym typeface="Arial"/>
                </a:defRPr>
              </a:pPr>
            </a:p>
          </p:txBody>
        </p:sp>
        <p:sp>
          <p:nvSpPr>
            <p:cNvPr id="279" name="Any questions the team may have — whether answers yet exist or not"/>
            <p:cNvSpPr txBox="1"/>
            <p:nvPr/>
          </p:nvSpPr>
          <p:spPr>
            <a:xfrm>
              <a:off x="4762" y="0"/>
              <a:ext cx="8358760" cy="35561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398" tIns="91398" rIns="91398" bIns="91398" numCol="1" anchor="ctr">
              <a:spAutoFit/>
            </a:bodyPr>
            <a:lstStyle>
              <a:lvl1pPr>
                <a:defRPr b="1" sz="1200">
                  <a:solidFill>
                    <a:srgbClr val="000000"/>
                  </a:solidFill>
                  <a:latin typeface="+mn-lt"/>
                  <a:ea typeface="+mn-ea"/>
                  <a:cs typeface="+mn-cs"/>
                  <a:sym typeface="Arial"/>
                </a:defRPr>
              </a:lvl1pPr>
            </a:lstStyle>
            <a:p>
              <a:pPr/>
              <a:r>
                <a:t>Any questions the team may have — whether answers yet exist or not</a:t>
              </a:r>
            </a:p>
          </p:txBody>
        </p:sp>
      </p:gr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053561"/>
        </a:solidFill>
      </p:bgPr>
    </p:bg>
    <p:spTree>
      <p:nvGrpSpPr>
        <p:cNvPr id="1" name=""/>
        <p:cNvGrpSpPr/>
        <p:nvPr/>
      </p:nvGrpSpPr>
      <p:grpSpPr>
        <a:xfrm>
          <a:off x="0" y="0"/>
          <a:ext cx="0" cy="0"/>
          <a:chOff x="0" y="0"/>
          <a:chExt cx="0" cy="0"/>
        </a:xfrm>
      </p:grpSpPr>
      <p:sp>
        <p:nvSpPr>
          <p:cNvPr id="282" name="Google Shape;223;p17"/>
          <p:cNvSpPr txBox="1"/>
          <p:nvPr>
            <p:ph type="ctrTitle"/>
          </p:nvPr>
        </p:nvSpPr>
        <p:spPr>
          <a:xfrm>
            <a:off x="311707" y="744575"/>
            <a:ext cx="8520602" cy="2052598"/>
          </a:xfrm>
          <a:prstGeom prst="rect">
            <a:avLst/>
          </a:prstGeom>
        </p:spPr>
        <p:txBody>
          <a:bodyPr/>
          <a:lstStyle>
            <a:lvl1pPr algn="l">
              <a:defRPr b="1" sz="4800"/>
            </a:lvl1pPr>
          </a:lstStyle>
          <a:p>
            <a:pPr/>
            <a:r>
              <a:t>Thank you!</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2EDF8"/>
        </a:solidFill>
      </p:bgPr>
    </p:bg>
    <p:spTree>
      <p:nvGrpSpPr>
        <p:cNvPr id="1" name=""/>
        <p:cNvGrpSpPr/>
        <p:nvPr/>
      </p:nvGrpSpPr>
      <p:grpSpPr>
        <a:xfrm>
          <a:off x="0" y="0"/>
          <a:ext cx="0" cy="0"/>
          <a:chOff x="0" y="0"/>
          <a:chExt cx="0" cy="0"/>
        </a:xfrm>
      </p:grpSpPr>
      <p:sp>
        <p:nvSpPr>
          <p:cNvPr id="112" name="Google Shape;60;p2"/>
          <p:cNvSpPr txBox="1"/>
          <p:nvPr>
            <p:ph type="title"/>
          </p:nvPr>
        </p:nvSpPr>
        <p:spPr>
          <a:xfrm>
            <a:off x="311699" y="445025"/>
            <a:ext cx="8520602" cy="572703"/>
          </a:xfrm>
          <a:prstGeom prst="rect">
            <a:avLst/>
          </a:prstGeom>
        </p:spPr>
        <p:txBody>
          <a:bodyPr/>
          <a:lstStyle>
            <a:lvl1pPr>
              <a:defRPr b="1" sz="2600">
                <a:solidFill>
                  <a:srgbClr val="333333"/>
                </a:solidFill>
              </a:defRPr>
            </a:lvl1pPr>
          </a:lstStyle>
          <a:p>
            <a:pPr/>
            <a:r>
              <a:t>How to use this template</a:t>
            </a:r>
          </a:p>
        </p:txBody>
      </p:sp>
      <p:pic>
        <p:nvPicPr>
          <p:cNvPr id="113" name="Google Shape;61;p2" descr="Google Shape;61;p2"/>
          <p:cNvPicPr>
            <a:picLocks noChangeAspect="1"/>
          </p:cNvPicPr>
          <p:nvPr/>
        </p:nvPicPr>
        <p:blipFill>
          <a:blip r:embed="rId2">
            <a:extLst/>
          </a:blip>
          <a:stretch>
            <a:fillRect/>
          </a:stretch>
        </p:blipFill>
        <p:spPr>
          <a:xfrm>
            <a:off x="8356217" y="4678679"/>
            <a:ext cx="701324" cy="350664"/>
          </a:xfrm>
          <a:prstGeom prst="rect">
            <a:avLst/>
          </a:prstGeom>
          <a:ln w="12700">
            <a:miter lim="400000"/>
          </a:ln>
        </p:spPr>
      </p:pic>
      <p:sp>
        <p:nvSpPr>
          <p:cNvPr id="114" name="Google Shape;62;p2"/>
          <p:cNvSpPr txBox="1"/>
          <p:nvPr/>
        </p:nvSpPr>
        <p:spPr>
          <a:xfrm>
            <a:off x="5655347" y="4791319"/>
            <a:ext cx="2744906" cy="226944"/>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lnSpc>
                <a:spcPct val="115000"/>
              </a:lnSpc>
              <a:defRPr sz="1000" u="sng">
                <a:solidFill>
                  <a:srgbClr val="0000FF"/>
                </a:solidFill>
                <a:uFill>
                  <a:solidFill>
                    <a:srgbClr val="0000FF"/>
                  </a:solidFill>
                </a:uFill>
                <a:latin typeface="+mn-lt"/>
                <a:ea typeface="+mn-ea"/>
                <a:cs typeface="+mn-cs"/>
                <a:sym typeface="Arial"/>
                <a:hlinkClick r:id="rId3" invalidUrl="" action="" tgtFrame="" tooltip="" history="1" highlightClick="0" endSnd="0"/>
              </a:defRPr>
            </a:lvl1pPr>
          </a:lstStyle>
          <a:p>
            <a:pPr/>
            <a:r>
              <a:rPr>
                <a:hlinkClick r:id="rId3" invalidUrl="" action="" tgtFrame="" tooltip="" history="1" highlightClick="0" endSnd="0"/>
              </a:rPr>
              <a:t>The World's #1 Product Development Software</a:t>
            </a:r>
          </a:p>
        </p:txBody>
      </p:sp>
      <p:sp>
        <p:nvSpPr>
          <p:cNvPr id="115" name="Google Shape;63;p2"/>
          <p:cNvSpPr txBox="1"/>
          <p:nvPr>
            <p:ph type="body" idx="1"/>
          </p:nvPr>
        </p:nvSpPr>
        <p:spPr>
          <a:xfrm>
            <a:off x="311698" y="1129217"/>
            <a:ext cx="8717458" cy="3550611"/>
          </a:xfrm>
          <a:prstGeom prst="rect">
            <a:avLst/>
          </a:prstGeom>
        </p:spPr>
        <p:txBody>
          <a:bodyPr/>
          <a:lstStyle/>
          <a:p>
            <a:pPr marL="0" indent="0">
              <a:lnSpc>
                <a:spcPct val="120000"/>
              </a:lnSpc>
              <a:buSzTx/>
              <a:buNone/>
              <a:defRPr sz="1200">
                <a:solidFill>
                  <a:srgbClr val="000000"/>
                </a:solidFill>
              </a:defRPr>
            </a:pPr>
            <a:r>
              <a:t>The goal of a PRD presentation is to communicate what you are building, who it is for, and how it will deliver value to end users and to the business.</a:t>
            </a:r>
          </a:p>
          <a:p>
            <a:pPr marL="0" indent="0">
              <a:lnSpc>
                <a:spcPct val="120000"/>
              </a:lnSpc>
              <a:spcBef>
                <a:spcPts val="500"/>
              </a:spcBef>
              <a:buSzTx/>
              <a:buNone/>
              <a:defRPr sz="1200">
                <a:solidFill>
                  <a:srgbClr val="000000"/>
                </a:solidFill>
              </a:defRPr>
            </a:pPr>
            <a:r>
              <a:t>The presentation needs answers to the following questions:</a:t>
            </a:r>
          </a:p>
          <a:p>
            <a:pPr lvl="1" marL="501314" indent="-120313">
              <a:lnSpc>
                <a:spcPct val="120000"/>
              </a:lnSpc>
              <a:spcBef>
                <a:spcPts val="500"/>
              </a:spcBef>
              <a:buClr>
                <a:srgbClr val="000000"/>
              </a:buClr>
              <a:buSzPts val="1200"/>
              <a:buChar char="•"/>
              <a:defRPr sz="1200">
                <a:solidFill>
                  <a:srgbClr val="000000"/>
                </a:solidFill>
              </a:defRPr>
            </a:pPr>
            <a:r>
              <a:t>What is the core objective?</a:t>
            </a:r>
          </a:p>
          <a:p>
            <a:pPr lvl="1" marL="501314" indent="-120313">
              <a:lnSpc>
                <a:spcPct val="120000"/>
              </a:lnSpc>
              <a:spcBef>
                <a:spcPts val="500"/>
              </a:spcBef>
              <a:buClr>
                <a:srgbClr val="000000"/>
              </a:buClr>
              <a:buSzPts val="1200"/>
              <a:buChar char="•"/>
              <a:defRPr sz="1200">
                <a:solidFill>
                  <a:srgbClr val="000000"/>
                </a:solidFill>
              </a:defRPr>
            </a:pPr>
            <a:r>
              <a:t>Who are we building for?</a:t>
            </a:r>
          </a:p>
          <a:p>
            <a:pPr lvl="1" marL="501314" indent="-120313">
              <a:lnSpc>
                <a:spcPct val="120000"/>
              </a:lnSpc>
              <a:spcBef>
                <a:spcPts val="500"/>
              </a:spcBef>
              <a:buClr>
                <a:srgbClr val="000000"/>
              </a:buClr>
              <a:buSzPts val="1200"/>
              <a:buChar char="•"/>
              <a:defRPr sz="1200">
                <a:solidFill>
                  <a:srgbClr val="000000"/>
                </a:solidFill>
              </a:defRPr>
            </a:pPr>
            <a:r>
              <a:t>What is the true value of what we are building?</a:t>
            </a:r>
          </a:p>
          <a:p>
            <a:pPr lvl="1" marL="501314" indent="-120313">
              <a:lnSpc>
                <a:spcPct val="120000"/>
              </a:lnSpc>
              <a:spcBef>
                <a:spcPts val="500"/>
              </a:spcBef>
              <a:buClr>
                <a:srgbClr val="000000"/>
              </a:buClr>
              <a:buSzPts val="1200"/>
              <a:buChar char="•"/>
              <a:defRPr sz="1200">
                <a:solidFill>
                  <a:srgbClr val="000000"/>
                </a:solidFill>
              </a:defRPr>
            </a:pPr>
            <a:r>
              <a:t>How will our users interact with it?</a:t>
            </a:r>
          </a:p>
          <a:p>
            <a:pPr lvl="1" marL="501314" indent="-120313">
              <a:lnSpc>
                <a:spcPct val="120000"/>
              </a:lnSpc>
              <a:spcBef>
                <a:spcPts val="500"/>
              </a:spcBef>
              <a:buClr>
                <a:srgbClr val="000000"/>
              </a:buClr>
              <a:buSzPts val="1200"/>
              <a:buChar char="•"/>
              <a:defRPr sz="1200">
                <a:solidFill>
                  <a:srgbClr val="000000"/>
                </a:solidFill>
              </a:defRPr>
            </a:pPr>
            <a:r>
              <a:t>What will it look like?</a:t>
            </a:r>
          </a:p>
          <a:p>
            <a:pPr lvl="1" marL="501314" indent="-120313">
              <a:lnSpc>
                <a:spcPct val="120000"/>
              </a:lnSpc>
              <a:spcBef>
                <a:spcPts val="500"/>
              </a:spcBef>
              <a:buClr>
                <a:srgbClr val="000000"/>
              </a:buClr>
              <a:buSzPts val="1200"/>
              <a:buChar char="•"/>
              <a:defRPr sz="1200">
                <a:solidFill>
                  <a:srgbClr val="000000"/>
                </a:solidFill>
              </a:defRPr>
            </a:pPr>
            <a:r>
              <a:t>How will we ensure success upon launch?</a:t>
            </a:r>
          </a:p>
          <a:p>
            <a:pPr marL="0" indent="0">
              <a:lnSpc>
                <a:spcPct val="120000"/>
              </a:lnSpc>
              <a:spcBef>
                <a:spcPts val="500"/>
              </a:spcBef>
              <a:buSzTx/>
              <a:buNone/>
              <a:defRPr sz="1200">
                <a:solidFill>
                  <a:srgbClr val="000000"/>
                </a:solidFill>
              </a:defRPr>
            </a:pPr>
            <a:r>
              <a:t>Each slide contains suggestions on what information to include so that you can best present your product plans to stakeholders, partners, and customers. You can edit and update the titles, subtitles, and text boxes.</a:t>
            </a:r>
          </a:p>
          <a:p>
            <a:pPr marL="0" indent="0">
              <a:lnSpc>
                <a:spcPct val="120000"/>
              </a:lnSpc>
              <a:spcBef>
                <a:spcPts val="500"/>
              </a:spcBef>
              <a:buSzTx/>
              <a:buNone/>
              <a:defRPr sz="1200">
                <a:solidFill>
                  <a:srgbClr val="000000"/>
                </a:solidFill>
              </a:defRPr>
            </a:pPr>
            <a:r>
              <a:t>Presentation templates are included in Aha! product development software — which you can </a:t>
            </a:r>
            <a:r>
              <a:rPr u="sng">
                <a:solidFill>
                  <a:srgbClr val="0000FF"/>
                </a:solidFill>
                <a:uFill>
                  <a:solidFill>
                    <a:srgbClr val="0000FF"/>
                  </a:solidFill>
                </a:uFill>
                <a:hlinkClick r:id="rId4" invalidUrl="" action="" tgtFrame="" tooltip="" history="1" highlightClick="0" endSnd="0"/>
              </a:rPr>
              <a:t>try free for 30 days</a:t>
            </a:r>
            <a:r>
              <a:t>.</a:t>
            </a:r>
          </a:p>
          <a:p>
            <a:pPr marL="0" indent="0">
              <a:lnSpc>
                <a:spcPct val="120000"/>
              </a:lnSpc>
              <a:spcBef>
                <a:spcPts val="500"/>
              </a:spcBef>
              <a:buSzTx/>
              <a:buNone/>
              <a:defRPr sz="1200">
                <a:solidFill>
                  <a:srgbClr val="000000"/>
                </a:solidFill>
              </a:defRPr>
            </a:pPr>
            <a:r>
              <a:t>(And, of course, delete this slide once you are done.)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17" name="Google Shape;68;p3"/>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Table of contents</a:t>
            </a:r>
          </a:p>
        </p:txBody>
      </p:sp>
      <p:graphicFrame>
        <p:nvGraphicFramePr>
          <p:cNvPr id="118" name="Google Shape;69;p3"/>
          <p:cNvGraphicFramePr/>
          <p:nvPr/>
        </p:nvGraphicFramePr>
        <p:xfrm>
          <a:off x="435291" y="1381760"/>
          <a:ext cx="4077526" cy="3175027"/>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495175"/>
                <a:gridCol w="3582350"/>
              </a:tblGrid>
              <a:tr h="453574">
                <a:tc>
                  <a:txBody>
                    <a:bodyPr/>
                    <a:lstStyle/>
                    <a:p>
                      <a:pPr algn="ctr">
                        <a:defRPr sz="1800"/>
                      </a:pPr>
                      <a:r>
                        <a:rPr b="1" sz="1600">
                          <a:solidFill>
                            <a:srgbClr val="333333"/>
                          </a:solidFill>
                        </a:rPr>
                        <a:t>1</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Your product</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3574">
                <a:tc>
                  <a:txBody>
                    <a:bodyPr/>
                    <a:lstStyle/>
                    <a:p>
                      <a:pPr algn="ctr">
                        <a:defRPr sz="1800"/>
                      </a:pPr>
                      <a:r>
                        <a:rPr b="1" sz="1600">
                          <a:solidFill>
                            <a:srgbClr val="333333"/>
                          </a:solidFill>
                        </a:rPr>
                        <a:t>2</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Quote slide</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3574">
                <a:tc>
                  <a:txBody>
                    <a:bodyPr/>
                    <a:lstStyle/>
                    <a:p>
                      <a:pPr algn="ctr">
                        <a:defRPr sz="1800"/>
                      </a:pPr>
                      <a:r>
                        <a:rPr b="1" sz="1600">
                          <a:solidFill>
                            <a:srgbClr val="333333"/>
                          </a:solidFill>
                        </a:rPr>
                        <a:t>3</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Customer problem</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3574">
                <a:tc>
                  <a:txBody>
                    <a:bodyPr/>
                    <a:lstStyle/>
                    <a:p>
                      <a:pPr algn="ctr">
                        <a:defRPr sz="1800"/>
                      </a:pPr>
                      <a:r>
                        <a:rPr b="1" sz="1600">
                          <a:solidFill>
                            <a:srgbClr val="333333"/>
                          </a:solidFill>
                        </a:rPr>
                        <a:t>4</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Market forces and background</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3574">
                <a:tc>
                  <a:txBody>
                    <a:bodyPr/>
                    <a:lstStyle/>
                    <a:p>
                      <a:pPr algn="ctr">
                        <a:defRPr sz="1800"/>
                      </a:pPr>
                      <a:r>
                        <a:rPr b="1" sz="1600">
                          <a:solidFill>
                            <a:srgbClr val="333333"/>
                          </a:solidFill>
                        </a:rPr>
                        <a:t>5</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Product solution</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3574">
                <a:tc>
                  <a:txBody>
                    <a:bodyPr/>
                    <a:lstStyle/>
                    <a:p>
                      <a:pPr algn="ctr">
                        <a:defRPr sz="1800"/>
                      </a:pPr>
                      <a:r>
                        <a:rPr b="1" sz="1600">
                          <a:solidFill>
                            <a:srgbClr val="333333"/>
                          </a:solidFill>
                        </a:rPr>
                        <a:t>6</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Strategic imperatives</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3574">
                <a:tc>
                  <a:txBody>
                    <a:bodyPr/>
                    <a:lstStyle/>
                    <a:p>
                      <a:pPr algn="ctr">
                        <a:defRPr sz="1800"/>
                      </a:pPr>
                      <a:r>
                        <a:rPr b="1" sz="1600">
                          <a:solidFill>
                            <a:srgbClr val="333333"/>
                          </a:solidFill>
                        </a:rPr>
                        <a:t>7</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Product development team</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bl>
          </a:graphicData>
        </a:graphic>
      </p:graphicFrame>
      <p:graphicFrame>
        <p:nvGraphicFramePr>
          <p:cNvPr id="119" name="Google Shape;70;p3"/>
          <p:cNvGraphicFramePr/>
          <p:nvPr/>
        </p:nvGraphicFramePr>
        <p:xfrm>
          <a:off x="4545012" y="1381760"/>
          <a:ext cx="4205926" cy="3174977"/>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495550"/>
                <a:gridCol w="3710375"/>
              </a:tblGrid>
              <a:tr h="456650">
                <a:tc>
                  <a:txBody>
                    <a:bodyPr/>
                    <a:lstStyle/>
                    <a:p>
                      <a:pPr algn="ctr">
                        <a:defRPr sz="1800"/>
                      </a:pPr>
                      <a:r>
                        <a:rPr b="1" sz="1600">
                          <a:solidFill>
                            <a:srgbClr val="333333"/>
                          </a:solidFill>
                        </a:rPr>
                        <a:t>8</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Core features</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46000">
                <a:tc>
                  <a:txBody>
                    <a:bodyPr/>
                    <a:lstStyle/>
                    <a:p>
                      <a:pPr algn="ctr">
                        <a:defRPr sz="1800"/>
                      </a:pPr>
                      <a:r>
                        <a:rPr b="1" sz="1600">
                          <a:solidFill>
                            <a:srgbClr val="333333"/>
                          </a:solidFill>
                        </a:rPr>
                        <a:t>9</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Product value scorecard</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45725">
                <a:tc>
                  <a:txBody>
                    <a:bodyPr/>
                    <a:lstStyle/>
                    <a:p>
                      <a:pPr algn="ctr">
                        <a:defRPr sz="1800"/>
                      </a:pPr>
                      <a:r>
                        <a:rPr b="1" sz="1600">
                          <a:solidFill>
                            <a:srgbClr val="333333"/>
                          </a:solidFill>
                        </a:rPr>
                        <a:t>10</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User experience (UX) and user interface (UI)</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6650">
                <a:tc>
                  <a:txBody>
                    <a:bodyPr/>
                    <a:lstStyle/>
                    <a:p>
                      <a:pPr algn="ctr">
                        <a:defRPr sz="1800"/>
                      </a:pPr>
                      <a:r>
                        <a:rPr b="1" sz="1600">
                          <a:solidFill>
                            <a:srgbClr val="333333"/>
                          </a:solidFill>
                        </a:rPr>
                        <a:t>11</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Product metrics and KPIs</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6650">
                <a:tc>
                  <a:txBody>
                    <a:bodyPr/>
                    <a:lstStyle/>
                    <a:p>
                      <a:pPr algn="ctr">
                        <a:defRPr sz="1800"/>
                      </a:pPr>
                      <a:r>
                        <a:rPr b="1" sz="1600">
                          <a:solidFill>
                            <a:srgbClr val="333333"/>
                          </a:solidFill>
                        </a:rPr>
                        <a:t>12</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Release plan</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6650">
                <a:tc>
                  <a:txBody>
                    <a:bodyPr/>
                    <a:lstStyle/>
                    <a:p>
                      <a:pPr algn="ctr">
                        <a:defRPr sz="1800"/>
                      </a:pPr>
                      <a:r>
                        <a:rPr b="1" sz="1600">
                          <a:solidFill>
                            <a:srgbClr val="333333"/>
                          </a:solidFill>
                        </a:rPr>
                        <a:t>13</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Open questions</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r h="456650">
                <a:tc>
                  <a:txBody>
                    <a:bodyPr/>
                    <a:lstStyle/>
                    <a:p>
                      <a:pPr algn="ctr">
                        <a:defRPr sz="1800"/>
                      </a:pPr>
                      <a:r>
                        <a:rPr b="1" sz="1600">
                          <a:solidFill>
                            <a:srgbClr val="333333"/>
                          </a:solidFill>
                        </a:rPr>
                        <a:t>14</a:t>
                      </a:r>
                    </a:p>
                  </a:txBody>
                  <a:tcPr marL="0" marR="0" marT="0" marB="0" anchor="ctr" anchorCtr="0" horzOverflow="overflow">
                    <a:lnL>
                      <a:solidFill>
                        <a:srgbClr val="3172C8"/>
                      </a:solidFill>
                    </a:lnL>
                    <a:lnR>
                      <a:solidFill>
                        <a:srgbClr val="3172C8"/>
                      </a:solidFill>
                    </a:lnR>
                    <a:lnT>
                      <a:solidFill>
                        <a:srgbClr val="3172C8"/>
                      </a:solidFill>
                    </a:lnT>
                    <a:lnB>
                      <a:solidFill>
                        <a:srgbClr val="3172C8"/>
                      </a:solidFill>
                    </a:lnB>
                    <a:solidFill>
                      <a:srgbClr val="E2EDF8"/>
                    </a:solidFill>
                  </a:tcPr>
                </a:tc>
                <a:tc>
                  <a:txBody>
                    <a:bodyPr/>
                    <a:lstStyle/>
                    <a:p>
                      <a:pPr algn="l">
                        <a:defRPr sz="1800"/>
                      </a:pPr>
                      <a:r>
                        <a:rPr sz="1400"/>
                        <a:t>Thank you!</a:t>
                      </a:r>
                    </a:p>
                  </a:txBody>
                  <a:tcPr marL="0" marR="0" marT="0" marB="0" anchor="ctr" anchorCtr="0" horzOverflow="overflow">
                    <a:lnL>
                      <a:solidFill>
                        <a:srgbClr val="3172C8"/>
                      </a:solidFill>
                    </a:lnL>
                    <a:lnR>
                      <a:solidFill>
                        <a:srgbClr val="FFFFFF"/>
                      </a:solidFill>
                    </a:lnR>
                    <a:lnT>
                      <a:solidFill>
                        <a:srgbClr val="FFFFFF"/>
                      </a:solidFill>
                    </a:lnT>
                    <a:lnB>
                      <a:solidFill>
                        <a:srgbClr val="FFFFFF"/>
                      </a:solidFill>
                    </a:lnB>
                  </a:tcPr>
                </a:tc>
              </a:tr>
            </a:tbl>
          </a:graphicData>
        </a:graphic>
      </p:graphicFrame>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21" name="Google Shape;75;p4"/>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Your product name</a:t>
            </a:r>
          </a:p>
        </p:txBody>
      </p:sp>
      <p:sp>
        <p:nvSpPr>
          <p:cNvPr id="122" name="Google Shape;76;p4"/>
          <p:cNvSpPr txBox="1"/>
          <p:nvPr>
            <p:ph type="body" idx="1"/>
          </p:nvPr>
        </p:nvSpPr>
        <p:spPr>
          <a:xfrm>
            <a:off x="311699" y="1267925"/>
            <a:ext cx="8236202" cy="3437969"/>
          </a:xfrm>
          <a:prstGeom prst="rect">
            <a:avLst/>
          </a:prstGeom>
        </p:spPr>
        <p:txBody>
          <a:bodyPr/>
          <a:lstStyle>
            <a:lvl1pPr marL="0" indent="0">
              <a:buSzTx/>
              <a:buNone/>
              <a:defRPr i="1" sz="1600">
                <a:solidFill>
                  <a:srgbClr val="000000"/>
                </a:solidFill>
              </a:defRPr>
            </a:lvl1pPr>
          </a:lstStyle>
          <a:p>
            <a:pPr/>
            <a:r>
              <a:t>Brief description of your product — include the product vision.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15345E"/>
        </a:solidFill>
      </p:bgPr>
    </p:bg>
    <p:spTree>
      <p:nvGrpSpPr>
        <p:cNvPr id="1" name=""/>
        <p:cNvGrpSpPr/>
        <p:nvPr/>
      </p:nvGrpSpPr>
      <p:grpSpPr>
        <a:xfrm>
          <a:off x="0" y="0"/>
          <a:ext cx="0" cy="0"/>
          <a:chOff x="0" y="0"/>
          <a:chExt cx="0" cy="0"/>
        </a:xfrm>
      </p:grpSpPr>
      <p:sp>
        <p:nvSpPr>
          <p:cNvPr id="124" name="Google Shape;81;p5"/>
          <p:cNvSpPr txBox="1"/>
          <p:nvPr>
            <p:ph type="title"/>
          </p:nvPr>
        </p:nvSpPr>
        <p:spPr>
          <a:xfrm>
            <a:off x="549607" y="1106125"/>
            <a:ext cx="8044785" cy="1963499"/>
          </a:xfrm>
          <a:prstGeom prst="rect">
            <a:avLst/>
          </a:prstGeom>
        </p:spPr>
        <p:txBody>
          <a:bodyPr/>
          <a:lstStyle>
            <a:lvl1pPr algn="l">
              <a:lnSpc>
                <a:spcPct val="120000"/>
              </a:lnSpc>
              <a:defRPr b="1" sz="2600"/>
            </a:lvl1pPr>
          </a:lstStyle>
          <a:p>
            <a:pPr/>
            <a:r>
              <a:t>"Choose a quote from a customer interview or someone prominent in your field that provides validation or context for what you are planning."</a:t>
            </a:r>
          </a:p>
        </p:txBody>
      </p:sp>
      <p:sp>
        <p:nvSpPr>
          <p:cNvPr id="125" name="Google Shape;82;p5"/>
          <p:cNvSpPr txBox="1"/>
          <p:nvPr>
            <p:ph type="body" sz="half" idx="1"/>
          </p:nvPr>
        </p:nvSpPr>
        <p:spPr>
          <a:xfrm>
            <a:off x="596179" y="3081102"/>
            <a:ext cx="7951642" cy="1300805"/>
          </a:xfrm>
          <a:prstGeom prst="rect">
            <a:avLst/>
          </a:prstGeom>
        </p:spPr>
        <p:txBody>
          <a:bodyPr/>
          <a:lstStyle>
            <a:lvl1pPr marL="0" indent="0" algn="l">
              <a:lnSpc>
                <a:spcPct val="100000"/>
              </a:lnSpc>
              <a:buSzTx/>
              <a:buNone/>
              <a:defRPr sz="2200">
                <a:solidFill>
                  <a:srgbClr val="B8D2F2"/>
                </a:solidFill>
              </a:defRPr>
            </a:lvl1pPr>
          </a:lstStyle>
          <a:p>
            <a:pPr/>
            <a:r>
              <a:t>— Insert name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27" name="Google Shape;87;p6"/>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Customer problem</a:t>
            </a:r>
          </a:p>
        </p:txBody>
      </p:sp>
      <p:sp>
        <p:nvSpPr>
          <p:cNvPr id="128" name="Google Shape;88;p6"/>
          <p:cNvSpPr txBox="1"/>
          <p:nvPr>
            <p:ph type="body" idx="1"/>
          </p:nvPr>
        </p:nvSpPr>
        <p:spPr>
          <a:xfrm>
            <a:off x="311699" y="1267925"/>
            <a:ext cx="8236202" cy="3437969"/>
          </a:xfrm>
          <a:prstGeom prst="rect">
            <a:avLst/>
          </a:prstGeom>
        </p:spPr>
        <p:txBody>
          <a:bodyPr/>
          <a:lstStyle>
            <a:lvl1pPr marL="0" indent="0">
              <a:buSzTx/>
              <a:buNone/>
              <a:defRPr i="1" sz="1600">
                <a:solidFill>
                  <a:srgbClr val="000000"/>
                </a:solidFill>
              </a:defRPr>
            </a:lvl1pPr>
          </a:lstStyle>
          <a:p>
            <a:pPr/>
            <a:r>
              <a:t>Synopsis of the problem that the customer is trying to solve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30" name="Google Shape;93;p7"/>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Market forces and background</a:t>
            </a:r>
          </a:p>
        </p:txBody>
      </p:sp>
      <p:grpSp>
        <p:nvGrpSpPr>
          <p:cNvPr id="133" name="Google Shape;94;p7"/>
          <p:cNvGrpSpPr/>
          <p:nvPr/>
        </p:nvGrpSpPr>
        <p:grpSpPr>
          <a:xfrm>
            <a:off x="378471" y="1057530"/>
            <a:ext cx="2706969" cy="352555"/>
            <a:chOff x="-1" y="0"/>
            <a:chExt cx="2706968" cy="352554"/>
          </a:xfrm>
        </p:grpSpPr>
        <p:sp>
          <p:nvSpPr>
            <p:cNvPr id="131" name="Rectangle"/>
            <p:cNvSpPr/>
            <p:nvPr/>
          </p:nvSpPr>
          <p:spPr>
            <a:xfrm>
              <a:off x="-2" y="-1"/>
              <a:ext cx="2706969" cy="352556"/>
            </a:xfrm>
            <a:prstGeom prst="rect">
              <a:avLst/>
            </a:prstGeom>
            <a:solidFill>
              <a:srgbClr val="B8D2F2"/>
            </a:solidFill>
            <a:ln w="9525" cap="flat">
              <a:solidFill>
                <a:srgbClr val="6DA3DB"/>
              </a:solidFill>
              <a:prstDash val="solid"/>
              <a:round/>
            </a:ln>
            <a:effectLst/>
          </p:spPr>
          <p:txBody>
            <a:bodyPr wrap="square" lIns="0" tIns="0" rIns="0" bIns="0" numCol="1" anchor="ctr">
              <a:noAutofit/>
            </a:bodyPr>
            <a:lstStyle/>
            <a:p>
              <a:pPr algn="ctr">
                <a:lnSpc>
                  <a:spcPct val="80000"/>
                </a:lnSpc>
                <a:defRPr>
                  <a:solidFill>
                    <a:srgbClr val="000000"/>
                  </a:solidFill>
                  <a:latin typeface="+mn-lt"/>
                  <a:ea typeface="+mn-ea"/>
                  <a:cs typeface="+mn-cs"/>
                  <a:sym typeface="Arial"/>
                </a:defRPr>
              </a:pPr>
            </a:p>
          </p:txBody>
        </p:sp>
        <p:sp>
          <p:nvSpPr>
            <p:cNvPr id="132" name="Market research"/>
            <p:cNvSpPr txBox="1"/>
            <p:nvPr/>
          </p:nvSpPr>
          <p:spPr>
            <a:xfrm>
              <a:off x="4761" y="4762"/>
              <a:ext cx="2697444" cy="3430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398" tIns="91398" rIns="91398" bIns="91398" numCol="1" anchor="ctr">
              <a:normAutofit fontScale="100000" lnSpcReduction="0"/>
            </a:bodyPr>
            <a:lstStyle>
              <a:lvl1pPr algn="ctr">
                <a:lnSpc>
                  <a:spcPct val="80000"/>
                </a:lnSpc>
                <a:defRPr b="1" sz="1100">
                  <a:solidFill>
                    <a:srgbClr val="000000"/>
                  </a:solidFill>
                  <a:latin typeface="+mn-lt"/>
                  <a:ea typeface="+mn-ea"/>
                  <a:cs typeface="+mn-cs"/>
                  <a:sym typeface="Arial"/>
                </a:defRPr>
              </a:lvl1pPr>
            </a:lstStyle>
            <a:p>
              <a:pPr/>
              <a:r>
                <a:t>Market research</a:t>
              </a:r>
            </a:p>
          </p:txBody>
        </p:sp>
      </p:grpSp>
      <p:sp>
        <p:nvSpPr>
          <p:cNvPr id="134" name="Google Shape;95;p7"/>
          <p:cNvSpPr txBox="1"/>
          <p:nvPr>
            <p:ph type="body" sz="quarter" idx="1"/>
          </p:nvPr>
        </p:nvSpPr>
        <p:spPr>
          <a:xfrm>
            <a:off x="384823" y="1456236"/>
            <a:ext cx="2694266" cy="3217841"/>
          </a:xfrm>
          <a:prstGeom prst="rect">
            <a:avLst/>
          </a:prstGeom>
          <a:ln w="9525">
            <a:solidFill>
              <a:srgbClr val="E1E1E1"/>
            </a:solidFill>
            <a:round/>
          </a:ln>
        </p:spPr>
        <p:txBody>
          <a:bodyPr/>
          <a:lstStyle/>
          <a:p>
            <a:pPr marL="0" indent="0">
              <a:lnSpc>
                <a:spcPct val="100000"/>
              </a:lnSpc>
              <a:buSzTx/>
              <a:buNone/>
              <a:defRPr i="1" sz="1200"/>
            </a:pPr>
          </a:p>
        </p:txBody>
      </p:sp>
      <p:grpSp>
        <p:nvGrpSpPr>
          <p:cNvPr id="137" name="Google Shape;98;p7"/>
          <p:cNvGrpSpPr/>
          <p:nvPr/>
        </p:nvGrpSpPr>
        <p:grpSpPr>
          <a:xfrm>
            <a:off x="3218517" y="1057530"/>
            <a:ext cx="2706967" cy="352555"/>
            <a:chOff x="0" y="0"/>
            <a:chExt cx="2706966" cy="352554"/>
          </a:xfrm>
        </p:grpSpPr>
        <p:sp>
          <p:nvSpPr>
            <p:cNvPr id="135" name="Rectangle"/>
            <p:cNvSpPr/>
            <p:nvPr/>
          </p:nvSpPr>
          <p:spPr>
            <a:xfrm>
              <a:off x="-1" y="-1"/>
              <a:ext cx="2706967" cy="352556"/>
            </a:xfrm>
            <a:prstGeom prst="rect">
              <a:avLst/>
            </a:prstGeom>
            <a:solidFill>
              <a:srgbClr val="B8D2F2"/>
            </a:solidFill>
            <a:ln w="9525" cap="flat">
              <a:solidFill>
                <a:srgbClr val="6DA3DB"/>
              </a:solidFill>
              <a:prstDash val="solid"/>
              <a:round/>
            </a:ln>
            <a:effectLst/>
          </p:spPr>
          <p:txBody>
            <a:bodyPr wrap="square" lIns="0" tIns="0" rIns="0" bIns="0" numCol="1" anchor="ctr">
              <a:noAutofit/>
            </a:bodyPr>
            <a:lstStyle/>
            <a:p>
              <a:pPr algn="ctr">
                <a:lnSpc>
                  <a:spcPct val="80000"/>
                </a:lnSpc>
                <a:defRPr>
                  <a:solidFill>
                    <a:srgbClr val="000000"/>
                  </a:solidFill>
                  <a:latin typeface="+mn-lt"/>
                  <a:ea typeface="+mn-ea"/>
                  <a:cs typeface="+mn-cs"/>
                  <a:sym typeface="Arial"/>
                </a:defRPr>
              </a:pPr>
            </a:p>
          </p:txBody>
        </p:sp>
        <p:sp>
          <p:nvSpPr>
            <p:cNvPr id="136" name="User interviews"/>
            <p:cNvSpPr txBox="1"/>
            <p:nvPr/>
          </p:nvSpPr>
          <p:spPr>
            <a:xfrm>
              <a:off x="4762" y="4762"/>
              <a:ext cx="2697442" cy="3430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398" tIns="91398" rIns="91398" bIns="91398" numCol="1" anchor="ctr">
              <a:normAutofit fontScale="100000" lnSpcReduction="0"/>
            </a:bodyPr>
            <a:lstStyle>
              <a:lvl1pPr algn="ctr">
                <a:lnSpc>
                  <a:spcPct val="80000"/>
                </a:lnSpc>
                <a:defRPr b="1" sz="1100">
                  <a:solidFill>
                    <a:srgbClr val="000000"/>
                  </a:solidFill>
                  <a:latin typeface="+mn-lt"/>
                  <a:ea typeface="+mn-ea"/>
                  <a:cs typeface="+mn-cs"/>
                  <a:sym typeface="Arial"/>
                </a:defRPr>
              </a:lvl1pPr>
            </a:lstStyle>
            <a:p>
              <a:pPr/>
              <a:r>
                <a:t>User interviews</a:t>
              </a:r>
            </a:p>
          </p:txBody>
        </p:sp>
      </p:grpSp>
      <p:grpSp>
        <p:nvGrpSpPr>
          <p:cNvPr id="140" name="Google Shape;99;p7"/>
          <p:cNvGrpSpPr/>
          <p:nvPr/>
        </p:nvGrpSpPr>
        <p:grpSpPr>
          <a:xfrm>
            <a:off x="6058559" y="1057530"/>
            <a:ext cx="2706968" cy="352555"/>
            <a:chOff x="0" y="0"/>
            <a:chExt cx="2706966" cy="352554"/>
          </a:xfrm>
        </p:grpSpPr>
        <p:sp>
          <p:nvSpPr>
            <p:cNvPr id="138" name="Rectangle"/>
            <p:cNvSpPr/>
            <p:nvPr/>
          </p:nvSpPr>
          <p:spPr>
            <a:xfrm>
              <a:off x="-1" y="-1"/>
              <a:ext cx="2706967" cy="352556"/>
            </a:xfrm>
            <a:prstGeom prst="rect">
              <a:avLst/>
            </a:prstGeom>
            <a:solidFill>
              <a:srgbClr val="B8D2F2"/>
            </a:solidFill>
            <a:ln w="9525" cap="flat">
              <a:solidFill>
                <a:srgbClr val="6DA3DB"/>
              </a:solidFill>
              <a:prstDash val="solid"/>
              <a:round/>
            </a:ln>
            <a:effectLst/>
          </p:spPr>
          <p:txBody>
            <a:bodyPr wrap="square" lIns="0" tIns="0" rIns="0" bIns="0" numCol="1" anchor="ctr">
              <a:noAutofit/>
            </a:bodyPr>
            <a:lstStyle/>
            <a:p>
              <a:pPr algn="ctr">
                <a:lnSpc>
                  <a:spcPct val="80000"/>
                </a:lnSpc>
                <a:defRPr>
                  <a:solidFill>
                    <a:srgbClr val="000000"/>
                  </a:solidFill>
                  <a:latin typeface="+mn-lt"/>
                  <a:ea typeface="+mn-ea"/>
                  <a:cs typeface="+mn-cs"/>
                  <a:sym typeface="Arial"/>
                </a:defRPr>
              </a:pPr>
            </a:p>
          </p:txBody>
        </p:sp>
        <p:sp>
          <p:nvSpPr>
            <p:cNvPr id="139" name="Other research"/>
            <p:cNvSpPr txBox="1"/>
            <p:nvPr/>
          </p:nvSpPr>
          <p:spPr>
            <a:xfrm>
              <a:off x="4762" y="4762"/>
              <a:ext cx="2697442" cy="3430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398" tIns="91398" rIns="91398" bIns="91398" numCol="1" anchor="ctr">
              <a:normAutofit fontScale="100000" lnSpcReduction="0"/>
            </a:bodyPr>
            <a:lstStyle>
              <a:lvl1pPr algn="ctr">
                <a:lnSpc>
                  <a:spcPct val="80000"/>
                </a:lnSpc>
                <a:defRPr b="1" sz="1100">
                  <a:solidFill>
                    <a:srgbClr val="000000"/>
                  </a:solidFill>
                  <a:latin typeface="+mn-lt"/>
                  <a:ea typeface="+mn-ea"/>
                  <a:cs typeface="+mn-cs"/>
                  <a:sym typeface="Arial"/>
                </a:defRPr>
              </a:lvl1pPr>
            </a:lstStyle>
            <a:p>
              <a:pPr/>
              <a:r>
                <a:t>Other research</a:t>
              </a:r>
            </a:p>
          </p:txBody>
        </p:sp>
      </p:grpSp>
      <p:sp>
        <p:nvSpPr>
          <p:cNvPr id="141" name="Google Shape;95;p7"/>
          <p:cNvSpPr txBox="1"/>
          <p:nvPr/>
        </p:nvSpPr>
        <p:spPr>
          <a:xfrm>
            <a:off x="3224867" y="1454649"/>
            <a:ext cx="2694266" cy="3217841"/>
          </a:xfrm>
          <a:prstGeom prst="rect">
            <a:avLst/>
          </a:prstGeom>
          <a:ln>
            <a:solidFill>
              <a:srgbClr val="E1E1E1"/>
            </a:solidFill>
          </a:ln>
        </p:spPr>
        <p:txBody>
          <a:bodyPr lIns="91398" tIns="91398" rIns="91398" bIns="91398">
            <a:normAutofit fontScale="100000" lnSpcReduction="0"/>
          </a:bodyPr>
          <a:lstStyle/>
          <a:p>
            <a:pPr>
              <a:buClr>
                <a:srgbClr val="ADADAD"/>
              </a:buClr>
              <a:buFont typeface="Arial"/>
              <a:defRPr i="1" sz="1200">
                <a:solidFill>
                  <a:srgbClr val="ADADAD"/>
                </a:solidFill>
                <a:latin typeface="+mn-lt"/>
                <a:ea typeface="+mn-ea"/>
                <a:cs typeface="+mn-cs"/>
                <a:sym typeface="Arial"/>
              </a:defRPr>
            </a:pPr>
          </a:p>
        </p:txBody>
      </p:sp>
      <p:sp>
        <p:nvSpPr>
          <p:cNvPr id="142" name="Google Shape;95;p7"/>
          <p:cNvSpPr txBox="1"/>
          <p:nvPr/>
        </p:nvSpPr>
        <p:spPr>
          <a:xfrm>
            <a:off x="6063322" y="1456236"/>
            <a:ext cx="2694267" cy="3217841"/>
          </a:xfrm>
          <a:prstGeom prst="rect">
            <a:avLst/>
          </a:prstGeom>
          <a:ln>
            <a:solidFill>
              <a:srgbClr val="E1E1E1"/>
            </a:solidFill>
          </a:ln>
        </p:spPr>
        <p:txBody>
          <a:bodyPr lIns="91398" tIns="91398" rIns="91398" bIns="91398">
            <a:normAutofit fontScale="100000" lnSpcReduction="0"/>
          </a:bodyPr>
          <a:lstStyle/>
          <a:p>
            <a:pPr>
              <a:buClr>
                <a:srgbClr val="ADADAD"/>
              </a:buClr>
              <a:buFont typeface="Arial"/>
              <a:defRPr i="1" sz="1200">
                <a:solidFill>
                  <a:srgbClr val="ADADAD"/>
                </a:solidFill>
                <a:latin typeface="+mn-lt"/>
                <a:ea typeface="+mn-ea"/>
                <a:cs typeface="+mn-cs"/>
                <a:sym typeface="Arial"/>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44" name="Google Shape;104;p8"/>
          <p:cNvSpPr txBox="1"/>
          <p:nvPr>
            <p:ph type="title"/>
          </p:nvPr>
        </p:nvSpPr>
        <p:spPr>
          <a:xfrm>
            <a:off x="311699" y="445025"/>
            <a:ext cx="8520602" cy="572703"/>
          </a:xfrm>
          <a:prstGeom prst="rect">
            <a:avLst/>
          </a:prstGeom>
        </p:spPr>
        <p:txBody>
          <a:bodyPr/>
          <a:lstStyle>
            <a:lvl1pPr>
              <a:defRPr b="1" sz="2600">
                <a:solidFill>
                  <a:srgbClr val="15345E"/>
                </a:solidFill>
              </a:defRPr>
            </a:lvl1pPr>
          </a:lstStyle>
          <a:p>
            <a:pPr/>
            <a:r>
              <a:t>Product solution</a:t>
            </a:r>
          </a:p>
        </p:txBody>
      </p:sp>
      <p:sp>
        <p:nvSpPr>
          <p:cNvPr id="145" name="Google Shape;105;p8"/>
          <p:cNvSpPr txBox="1"/>
          <p:nvPr>
            <p:ph type="body" idx="1"/>
          </p:nvPr>
        </p:nvSpPr>
        <p:spPr>
          <a:xfrm>
            <a:off x="311699" y="1267925"/>
            <a:ext cx="8236202" cy="3437969"/>
          </a:xfrm>
          <a:prstGeom prst="rect">
            <a:avLst/>
          </a:prstGeom>
        </p:spPr>
        <p:txBody>
          <a:bodyPr/>
          <a:lstStyle>
            <a:lvl1pPr marL="0" indent="0">
              <a:buSzTx/>
              <a:buNone/>
              <a:defRPr i="1" sz="1600">
                <a:solidFill>
                  <a:srgbClr val="000000"/>
                </a:solidFill>
              </a:defRPr>
            </a:lvl1pPr>
          </a:lstStyle>
          <a:p>
            <a:pPr/>
            <a:r>
              <a:t>The unique value proposition of your offering. What is the "elevator pitch"?</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47" name="Google Shape;110;p9"/>
          <p:cNvSpPr txBox="1"/>
          <p:nvPr>
            <p:ph type="title"/>
          </p:nvPr>
        </p:nvSpPr>
        <p:spPr>
          <a:xfrm>
            <a:off x="311698" y="445025"/>
            <a:ext cx="8520602" cy="572702"/>
          </a:xfrm>
          <a:prstGeom prst="rect">
            <a:avLst/>
          </a:prstGeom>
        </p:spPr>
        <p:txBody>
          <a:bodyPr/>
          <a:lstStyle>
            <a:lvl1pPr>
              <a:defRPr b="1" sz="2600">
                <a:solidFill>
                  <a:srgbClr val="15345E"/>
                </a:solidFill>
              </a:defRPr>
            </a:lvl1pPr>
          </a:lstStyle>
          <a:p>
            <a:pPr/>
            <a:r>
              <a:t>Strategic imperatives</a:t>
            </a:r>
          </a:p>
        </p:txBody>
      </p:sp>
      <p:sp>
        <p:nvSpPr>
          <p:cNvPr id="148" name="Google Shape;111;p9"/>
          <p:cNvSpPr txBox="1"/>
          <p:nvPr>
            <p:ph type="body" sz="quarter" idx="1"/>
          </p:nvPr>
        </p:nvSpPr>
        <p:spPr>
          <a:xfrm>
            <a:off x="331949" y="1137475"/>
            <a:ext cx="8480102" cy="572702"/>
          </a:xfrm>
          <a:prstGeom prst="rect">
            <a:avLst/>
          </a:prstGeom>
          <a:ln w="9525">
            <a:solidFill>
              <a:srgbClr val="E1E1E1"/>
            </a:solidFill>
            <a:round/>
          </a:ln>
        </p:spPr>
        <p:txBody>
          <a:bodyPr/>
          <a:lstStyle/>
          <a:p>
            <a:pPr marL="0" indent="0">
              <a:lnSpc>
                <a:spcPct val="100000"/>
              </a:lnSpc>
              <a:buSzTx/>
              <a:buNone/>
              <a:defRPr b="1" sz="1400">
                <a:solidFill>
                  <a:srgbClr val="000000"/>
                </a:solidFill>
              </a:defRPr>
            </a:pPr>
            <a:r>
              <a:t>Business case:</a:t>
            </a:r>
            <a:r>
              <a:rPr i="1"/>
              <a:t> </a:t>
            </a:r>
            <a:r>
              <a:rPr b="0" i="1"/>
              <a:t>Description of the business case for the product</a:t>
            </a:r>
          </a:p>
        </p:txBody>
      </p:sp>
      <p:grpSp>
        <p:nvGrpSpPr>
          <p:cNvPr id="185" name="Google Shape;112;p9"/>
          <p:cNvGrpSpPr/>
          <p:nvPr/>
        </p:nvGrpSpPr>
        <p:grpSpPr>
          <a:xfrm>
            <a:off x="465742" y="1909913"/>
            <a:ext cx="8212513" cy="2614479"/>
            <a:chOff x="-2" y="-1"/>
            <a:chExt cx="8212511" cy="2614477"/>
          </a:xfrm>
        </p:grpSpPr>
        <p:grpSp>
          <p:nvGrpSpPr>
            <p:cNvPr id="159" name="Google Shape;113;p9"/>
            <p:cNvGrpSpPr/>
            <p:nvPr/>
          </p:nvGrpSpPr>
          <p:grpSpPr>
            <a:xfrm>
              <a:off x="19704" y="395068"/>
              <a:ext cx="8192806" cy="681652"/>
              <a:chOff x="0" y="-1"/>
              <a:chExt cx="8192804" cy="681651"/>
            </a:xfrm>
          </p:grpSpPr>
          <p:sp>
            <p:nvSpPr>
              <p:cNvPr id="149" name="Google Shape;114;p9"/>
              <p:cNvSpPr/>
              <p:nvPr/>
            </p:nvSpPr>
            <p:spPr>
              <a:xfrm>
                <a:off x="12113" y="340823"/>
                <a:ext cx="8180691" cy="2"/>
              </a:xfrm>
              <a:prstGeom prst="line">
                <a:avLst/>
              </a:prstGeom>
              <a:noFill/>
              <a:ln w="12700" cap="flat">
                <a:solidFill>
                  <a:srgbClr val="3172C8"/>
                </a:solidFill>
                <a:prstDash val="solid"/>
                <a:round/>
              </a:ln>
              <a:effectLst/>
            </p:spPr>
            <p:txBody>
              <a:bodyPr wrap="square" lIns="45718" tIns="45718" rIns="45718" bIns="45718" numCol="1" anchor="t">
                <a:noAutofit/>
              </a:bodyPr>
              <a:lstStyle/>
              <a:p>
                <a:pPr/>
              </a:p>
            </p:txBody>
          </p:sp>
          <p:grpSp>
            <p:nvGrpSpPr>
              <p:cNvPr id="152" name="Google Shape;115;p9"/>
              <p:cNvGrpSpPr/>
              <p:nvPr/>
            </p:nvGrpSpPr>
            <p:grpSpPr>
              <a:xfrm>
                <a:off x="-1" y="-2"/>
                <a:ext cx="2602175" cy="681653"/>
                <a:chOff x="0" y="0"/>
                <a:chExt cx="2602174" cy="681651"/>
              </a:xfrm>
            </p:grpSpPr>
            <p:sp>
              <p:nvSpPr>
                <p:cNvPr id="150" name="Rounded Rectangle"/>
                <p:cNvSpPr/>
                <p:nvPr/>
              </p:nvSpPr>
              <p:spPr>
                <a:xfrm>
                  <a:off x="-1" y="0"/>
                  <a:ext cx="2602176" cy="681652"/>
                </a:xfrm>
                <a:prstGeom prst="roundRect">
                  <a:avLst>
                    <a:gd name="adj" fmla="val 16667"/>
                  </a:avLst>
                </a:prstGeom>
                <a:solidFill>
                  <a:srgbClr val="B8D2F2"/>
                </a:solidFill>
                <a:ln w="12700" cap="flat">
                  <a:solidFill>
                    <a:srgbClr val="6DA3DB"/>
                  </a:solidFill>
                  <a:prstDash val="solid"/>
                  <a:round/>
                </a:ln>
                <a:effectLst/>
              </p:spPr>
              <p:txBody>
                <a:bodyPr wrap="square" lIns="0" tIns="0" rIns="0" bIns="0" numCol="1" anchor="ctr">
                  <a:noAutofit/>
                </a:bodyPr>
                <a:lstStyle/>
                <a:p>
                  <a:pPr>
                    <a:defRPr i="1" sz="1200">
                      <a:solidFill>
                        <a:srgbClr val="000000"/>
                      </a:solidFill>
                      <a:latin typeface="+mn-lt"/>
                      <a:ea typeface="+mn-ea"/>
                      <a:cs typeface="+mn-cs"/>
                      <a:sym typeface="Arial"/>
                    </a:defRPr>
                  </a:pPr>
                </a:p>
              </p:txBody>
            </p:sp>
            <p:sp>
              <p:nvSpPr>
                <p:cNvPr id="151" name="Insert goal"/>
                <p:cNvSpPr txBox="1"/>
                <p:nvPr/>
              </p:nvSpPr>
              <p:spPr>
                <a:xfrm>
                  <a:off x="39623" y="162991"/>
                  <a:ext cx="2522927" cy="355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defRPr i="1" sz="1200">
                      <a:solidFill>
                        <a:srgbClr val="000000"/>
                      </a:solidFill>
                      <a:latin typeface="+mn-lt"/>
                      <a:ea typeface="+mn-ea"/>
                      <a:cs typeface="+mn-cs"/>
                      <a:sym typeface="Arial"/>
                    </a:defRPr>
                  </a:lvl1pPr>
                </a:lstStyle>
                <a:p>
                  <a:pPr/>
                  <a:r>
                    <a:t>Insert goal</a:t>
                  </a:r>
                </a:p>
              </p:txBody>
            </p:sp>
          </p:grpSp>
          <p:grpSp>
            <p:nvGrpSpPr>
              <p:cNvPr id="155" name="Google Shape;116;p9"/>
              <p:cNvGrpSpPr/>
              <p:nvPr/>
            </p:nvGrpSpPr>
            <p:grpSpPr>
              <a:xfrm>
                <a:off x="2765903" y="-2"/>
                <a:ext cx="2602174" cy="681653"/>
                <a:chOff x="0" y="0"/>
                <a:chExt cx="2602173" cy="681651"/>
              </a:xfrm>
            </p:grpSpPr>
            <p:sp>
              <p:nvSpPr>
                <p:cNvPr id="153" name="Rounded Rectangle"/>
                <p:cNvSpPr/>
                <p:nvPr/>
              </p:nvSpPr>
              <p:spPr>
                <a:xfrm>
                  <a:off x="0" y="0"/>
                  <a:ext cx="2602174" cy="681652"/>
                </a:xfrm>
                <a:prstGeom prst="roundRect">
                  <a:avLst>
                    <a:gd name="adj" fmla="val 16667"/>
                  </a:avLst>
                </a:prstGeom>
                <a:solidFill>
                  <a:srgbClr val="B8D2F2"/>
                </a:solidFill>
                <a:ln w="12700" cap="flat">
                  <a:solidFill>
                    <a:srgbClr val="6DA3DB"/>
                  </a:solidFill>
                  <a:prstDash val="solid"/>
                  <a:round/>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154" name="Insert initiative"/>
                <p:cNvSpPr txBox="1"/>
                <p:nvPr/>
              </p:nvSpPr>
              <p:spPr>
                <a:xfrm>
                  <a:off x="39623" y="162991"/>
                  <a:ext cx="2522926" cy="355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defRPr i="1" sz="1200">
                      <a:solidFill>
                        <a:srgbClr val="000000"/>
                      </a:solidFill>
                      <a:latin typeface="+mn-lt"/>
                      <a:ea typeface="+mn-ea"/>
                      <a:cs typeface="+mn-cs"/>
                      <a:sym typeface="Arial"/>
                    </a:defRPr>
                  </a:lvl1pPr>
                </a:lstStyle>
                <a:p>
                  <a:pPr/>
                  <a:r>
                    <a:t>Insert initiative</a:t>
                  </a:r>
                </a:p>
              </p:txBody>
            </p:sp>
          </p:grpSp>
          <p:grpSp>
            <p:nvGrpSpPr>
              <p:cNvPr id="158" name="Google Shape;117;p9"/>
              <p:cNvGrpSpPr/>
              <p:nvPr/>
            </p:nvGrpSpPr>
            <p:grpSpPr>
              <a:xfrm>
                <a:off x="5545913" y="0"/>
                <a:ext cx="2639263" cy="681649"/>
                <a:chOff x="0" y="0"/>
                <a:chExt cx="2639261" cy="681648"/>
              </a:xfrm>
            </p:grpSpPr>
            <p:sp>
              <p:nvSpPr>
                <p:cNvPr id="156" name="Rectangle"/>
                <p:cNvSpPr/>
                <p:nvPr/>
              </p:nvSpPr>
              <p:spPr>
                <a:xfrm>
                  <a:off x="-1" y="0"/>
                  <a:ext cx="2639262" cy="681649"/>
                </a:xfrm>
                <a:prstGeom prst="rect">
                  <a:avLst/>
                </a:prstGeom>
                <a:solidFill>
                  <a:schemeClr val="accent2"/>
                </a:solidFill>
                <a:ln w="9525" cap="flat">
                  <a:solidFill>
                    <a:srgbClr val="A7A7A7"/>
                  </a:solidFill>
                  <a:prstDash val="solid"/>
                  <a:round/>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157" name="Insert description"/>
                <p:cNvSpPr txBox="1"/>
                <p:nvPr/>
              </p:nvSpPr>
              <p:spPr>
                <a:xfrm>
                  <a:off x="4762" y="162990"/>
                  <a:ext cx="2629737" cy="35566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defRPr i="1" sz="1200">
                      <a:solidFill>
                        <a:srgbClr val="000000"/>
                      </a:solidFill>
                      <a:latin typeface="+mn-lt"/>
                      <a:ea typeface="+mn-ea"/>
                      <a:cs typeface="+mn-cs"/>
                      <a:sym typeface="Arial"/>
                    </a:defRPr>
                  </a:lvl1pPr>
                </a:lstStyle>
                <a:p>
                  <a:pPr/>
                  <a:r>
                    <a:t>Insert description</a:t>
                  </a:r>
                </a:p>
              </p:txBody>
            </p:sp>
          </p:grpSp>
        </p:grpSp>
        <p:grpSp>
          <p:nvGrpSpPr>
            <p:cNvPr id="170" name="Google Shape;118;p9"/>
            <p:cNvGrpSpPr/>
            <p:nvPr/>
          </p:nvGrpSpPr>
          <p:grpSpPr>
            <a:xfrm>
              <a:off x="-3" y="1163946"/>
              <a:ext cx="8192806" cy="681652"/>
              <a:chOff x="0" y="-1"/>
              <a:chExt cx="8192804" cy="681651"/>
            </a:xfrm>
          </p:grpSpPr>
          <p:sp>
            <p:nvSpPr>
              <p:cNvPr id="160" name="Google Shape;119;p9"/>
              <p:cNvSpPr/>
              <p:nvPr/>
            </p:nvSpPr>
            <p:spPr>
              <a:xfrm>
                <a:off x="12113" y="340823"/>
                <a:ext cx="8180691" cy="2"/>
              </a:xfrm>
              <a:prstGeom prst="line">
                <a:avLst/>
              </a:prstGeom>
              <a:noFill/>
              <a:ln w="12700" cap="flat">
                <a:solidFill>
                  <a:srgbClr val="3172C8"/>
                </a:solidFill>
                <a:prstDash val="solid"/>
                <a:round/>
              </a:ln>
              <a:effectLst/>
            </p:spPr>
            <p:txBody>
              <a:bodyPr wrap="square" lIns="45718" tIns="45718" rIns="45718" bIns="45718" numCol="1" anchor="t">
                <a:noAutofit/>
              </a:bodyPr>
              <a:lstStyle/>
              <a:p>
                <a:pPr/>
              </a:p>
            </p:txBody>
          </p:sp>
          <p:grpSp>
            <p:nvGrpSpPr>
              <p:cNvPr id="163" name="Google Shape;120;p9"/>
              <p:cNvGrpSpPr/>
              <p:nvPr/>
            </p:nvGrpSpPr>
            <p:grpSpPr>
              <a:xfrm>
                <a:off x="-1" y="-2"/>
                <a:ext cx="2602175" cy="681653"/>
                <a:chOff x="0" y="0"/>
                <a:chExt cx="2602174" cy="681651"/>
              </a:xfrm>
            </p:grpSpPr>
            <p:sp>
              <p:nvSpPr>
                <p:cNvPr id="161" name="Rounded Rectangle"/>
                <p:cNvSpPr/>
                <p:nvPr/>
              </p:nvSpPr>
              <p:spPr>
                <a:xfrm>
                  <a:off x="-1" y="0"/>
                  <a:ext cx="2602176" cy="681652"/>
                </a:xfrm>
                <a:prstGeom prst="roundRect">
                  <a:avLst>
                    <a:gd name="adj" fmla="val 16667"/>
                  </a:avLst>
                </a:prstGeom>
                <a:solidFill>
                  <a:srgbClr val="B8D2F2"/>
                </a:solidFill>
                <a:ln w="12700" cap="flat">
                  <a:solidFill>
                    <a:srgbClr val="6DA3DB"/>
                  </a:solidFill>
                  <a:prstDash val="solid"/>
                  <a:round/>
                </a:ln>
                <a:effectLst/>
              </p:spPr>
              <p:txBody>
                <a:bodyPr wrap="square" lIns="0" tIns="0" rIns="0" bIns="0" numCol="1" anchor="ctr">
                  <a:noAutofit/>
                </a:bodyPr>
                <a:lstStyle/>
                <a:p>
                  <a:pPr>
                    <a:defRPr i="1" sz="1200">
                      <a:solidFill>
                        <a:srgbClr val="000000"/>
                      </a:solidFill>
                      <a:latin typeface="+mn-lt"/>
                      <a:ea typeface="+mn-ea"/>
                      <a:cs typeface="+mn-cs"/>
                      <a:sym typeface="Arial"/>
                    </a:defRPr>
                  </a:pPr>
                </a:p>
              </p:txBody>
            </p:sp>
            <p:sp>
              <p:nvSpPr>
                <p:cNvPr id="162" name="Insert goal"/>
                <p:cNvSpPr txBox="1"/>
                <p:nvPr/>
              </p:nvSpPr>
              <p:spPr>
                <a:xfrm>
                  <a:off x="39623" y="162991"/>
                  <a:ext cx="2522927" cy="355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defRPr i="1" sz="1200">
                      <a:solidFill>
                        <a:srgbClr val="000000"/>
                      </a:solidFill>
                      <a:latin typeface="+mn-lt"/>
                      <a:ea typeface="+mn-ea"/>
                      <a:cs typeface="+mn-cs"/>
                      <a:sym typeface="Arial"/>
                    </a:defRPr>
                  </a:lvl1pPr>
                </a:lstStyle>
                <a:p>
                  <a:pPr/>
                  <a:r>
                    <a:t>Insert goal</a:t>
                  </a:r>
                </a:p>
              </p:txBody>
            </p:sp>
          </p:grpSp>
          <p:grpSp>
            <p:nvGrpSpPr>
              <p:cNvPr id="166" name="Google Shape;121;p9"/>
              <p:cNvGrpSpPr/>
              <p:nvPr/>
            </p:nvGrpSpPr>
            <p:grpSpPr>
              <a:xfrm>
                <a:off x="2765903" y="-2"/>
                <a:ext cx="2602174" cy="681653"/>
                <a:chOff x="0" y="0"/>
                <a:chExt cx="2602173" cy="681651"/>
              </a:xfrm>
            </p:grpSpPr>
            <p:sp>
              <p:nvSpPr>
                <p:cNvPr id="164" name="Rounded Rectangle"/>
                <p:cNvSpPr/>
                <p:nvPr/>
              </p:nvSpPr>
              <p:spPr>
                <a:xfrm>
                  <a:off x="0" y="0"/>
                  <a:ext cx="2602174" cy="681652"/>
                </a:xfrm>
                <a:prstGeom prst="roundRect">
                  <a:avLst>
                    <a:gd name="adj" fmla="val 16667"/>
                  </a:avLst>
                </a:prstGeom>
                <a:solidFill>
                  <a:srgbClr val="B8D2F2"/>
                </a:solidFill>
                <a:ln w="12700" cap="flat">
                  <a:solidFill>
                    <a:srgbClr val="6DA3DB"/>
                  </a:solidFill>
                  <a:prstDash val="solid"/>
                  <a:round/>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165" name="Insert initiative"/>
                <p:cNvSpPr txBox="1"/>
                <p:nvPr/>
              </p:nvSpPr>
              <p:spPr>
                <a:xfrm>
                  <a:off x="39623" y="162991"/>
                  <a:ext cx="2522926" cy="355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defRPr i="1" sz="1200">
                      <a:solidFill>
                        <a:srgbClr val="000000"/>
                      </a:solidFill>
                      <a:latin typeface="+mn-lt"/>
                      <a:ea typeface="+mn-ea"/>
                      <a:cs typeface="+mn-cs"/>
                      <a:sym typeface="Arial"/>
                    </a:defRPr>
                  </a:lvl1pPr>
                </a:lstStyle>
                <a:p>
                  <a:pPr/>
                  <a:r>
                    <a:t>Insert initiative</a:t>
                  </a:r>
                </a:p>
              </p:txBody>
            </p:sp>
          </p:grpSp>
          <p:grpSp>
            <p:nvGrpSpPr>
              <p:cNvPr id="169" name="Google Shape;122;p9"/>
              <p:cNvGrpSpPr/>
              <p:nvPr/>
            </p:nvGrpSpPr>
            <p:grpSpPr>
              <a:xfrm>
                <a:off x="5545913" y="0"/>
                <a:ext cx="2639263" cy="681649"/>
                <a:chOff x="0" y="0"/>
                <a:chExt cx="2639261" cy="681648"/>
              </a:xfrm>
            </p:grpSpPr>
            <p:sp>
              <p:nvSpPr>
                <p:cNvPr id="167" name="Rectangle"/>
                <p:cNvSpPr/>
                <p:nvPr/>
              </p:nvSpPr>
              <p:spPr>
                <a:xfrm>
                  <a:off x="-1" y="0"/>
                  <a:ext cx="2639262" cy="681649"/>
                </a:xfrm>
                <a:prstGeom prst="rect">
                  <a:avLst/>
                </a:prstGeom>
                <a:solidFill>
                  <a:schemeClr val="accent2"/>
                </a:solidFill>
                <a:ln w="9525" cap="flat">
                  <a:solidFill>
                    <a:srgbClr val="A7A7A7"/>
                  </a:solidFill>
                  <a:prstDash val="solid"/>
                  <a:round/>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168" name="Insert description"/>
                <p:cNvSpPr txBox="1"/>
                <p:nvPr/>
              </p:nvSpPr>
              <p:spPr>
                <a:xfrm>
                  <a:off x="4762" y="162990"/>
                  <a:ext cx="2629737" cy="35566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defRPr i="1" sz="1200">
                      <a:solidFill>
                        <a:srgbClr val="000000"/>
                      </a:solidFill>
                      <a:latin typeface="+mn-lt"/>
                      <a:ea typeface="+mn-ea"/>
                      <a:cs typeface="+mn-cs"/>
                      <a:sym typeface="Arial"/>
                    </a:defRPr>
                  </a:lvl1pPr>
                </a:lstStyle>
                <a:p>
                  <a:pPr/>
                  <a:r>
                    <a:t>Insert description</a:t>
                  </a:r>
                </a:p>
              </p:txBody>
            </p:sp>
          </p:grpSp>
        </p:grpSp>
        <p:grpSp>
          <p:nvGrpSpPr>
            <p:cNvPr id="181" name="Google Shape;123;p9"/>
            <p:cNvGrpSpPr/>
            <p:nvPr/>
          </p:nvGrpSpPr>
          <p:grpSpPr>
            <a:xfrm>
              <a:off x="-3" y="1932824"/>
              <a:ext cx="8192806" cy="681652"/>
              <a:chOff x="0" y="-1"/>
              <a:chExt cx="8192804" cy="681651"/>
            </a:xfrm>
          </p:grpSpPr>
          <p:sp>
            <p:nvSpPr>
              <p:cNvPr id="171" name="Google Shape;124;p9"/>
              <p:cNvSpPr/>
              <p:nvPr/>
            </p:nvSpPr>
            <p:spPr>
              <a:xfrm>
                <a:off x="12113" y="340823"/>
                <a:ext cx="8180691" cy="2"/>
              </a:xfrm>
              <a:prstGeom prst="line">
                <a:avLst/>
              </a:prstGeom>
              <a:noFill/>
              <a:ln w="12700" cap="flat">
                <a:solidFill>
                  <a:srgbClr val="3172C8"/>
                </a:solidFill>
                <a:prstDash val="solid"/>
                <a:round/>
              </a:ln>
              <a:effectLst/>
            </p:spPr>
            <p:txBody>
              <a:bodyPr wrap="square" lIns="45718" tIns="45718" rIns="45718" bIns="45718" numCol="1" anchor="t">
                <a:noAutofit/>
              </a:bodyPr>
              <a:lstStyle/>
              <a:p>
                <a:pPr/>
              </a:p>
            </p:txBody>
          </p:sp>
          <p:grpSp>
            <p:nvGrpSpPr>
              <p:cNvPr id="174" name="Google Shape;125;p9"/>
              <p:cNvGrpSpPr/>
              <p:nvPr/>
            </p:nvGrpSpPr>
            <p:grpSpPr>
              <a:xfrm>
                <a:off x="-1" y="-2"/>
                <a:ext cx="2602175" cy="681653"/>
                <a:chOff x="0" y="0"/>
                <a:chExt cx="2602174" cy="681651"/>
              </a:xfrm>
            </p:grpSpPr>
            <p:sp>
              <p:nvSpPr>
                <p:cNvPr id="172" name="Rounded Rectangle"/>
                <p:cNvSpPr/>
                <p:nvPr/>
              </p:nvSpPr>
              <p:spPr>
                <a:xfrm>
                  <a:off x="-1" y="0"/>
                  <a:ext cx="2602176" cy="681652"/>
                </a:xfrm>
                <a:prstGeom prst="roundRect">
                  <a:avLst>
                    <a:gd name="adj" fmla="val 16667"/>
                  </a:avLst>
                </a:prstGeom>
                <a:solidFill>
                  <a:srgbClr val="B8D2F2"/>
                </a:solidFill>
                <a:ln w="12700" cap="flat">
                  <a:solidFill>
                    <a:srgbClr val="6DA3DB"/>
                  </a:solidFill>
                  <a:prstDash val="solid"/>
                  <a:round/>
                </a:ln>
                <a:effectLst/>
              </p:spPr>
              <p:txBody>
                <a:bodyPr wrap="square" lIns="0" tIns="0" rIns="0" bIns="0" numCol="1" anchor="ctr">
                  <a:noAutofit/>
                </a:bodyPr>
                <a:lstStyle/>
                <a:p>
                  <a:pPr>
                    <a:defRPr i="1" sz="1200">
                      <a:solidFill>
                        <a:srgbClr val="000000"/>
                      </a:solidFill>
                      <a:latin typeface="+mn-lt"/>
                      <a:ea typeface="+mn-ea"/>
                      <a:cs typeface="+mn-cs"/>
                      <a:sym typeface="Arial"/>
                    </a:defRPr>
                  </a:pPr>
                </a:p>
              </p:txBody>
            </p:sp>
            <p:sp>
              <p:nvSpPr>
                <p:cNvPr id="173" name="Insert goal"/>
                <p:cNvSpPr txBox="1"/>
                <p:nvPr/>
              </p:nvSpPr>
              <p:spPr>
                <a:xfrm>
                  <a:off x="39623" y="162991"/>
                  <a:ext cx="2522927" cy="355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defRPr i="1" sz="1200">
                      <a:solidFill>
                        <a:srgbClr val="000000"/>
                      </a:solidFill>
                      <a:latin typeface="+mn-lt"/>
                      <a:ea typeface="+mn-ea"/>
                      <a:cs typeface="+mn-cs"/>
                      <a:sym typeface="Arial"/>
                    </a:defRPr>
                  </a:lvl1pPr>
                </a:lstStyle>
                <a:p>
                  <a:pPr/>
                  <a:r>
                    <a:t>Insert goal</a:t>
                  </a:r>
                </a:p>
              </p:txBody>
            </p:sp>
          </p:grpSp>
          <p:grpSp>
            <p:nvGrpSpPr>
              <p:cNvPr id="177" name="Google Shape;126;p9"/>
              <p:cNvGrpSpPr/>
              <p:nvPr/>
            </p:nvGrpSpPr>
            <p:grpSpPr>
              <a:xfrm>
                <a:off x="2765903" y="-2"/>
                <a:ext cx="2602174" cy="681653"/>
                <a:chOff x="0" y="0"/>
                <a:chExt cx="2602173" cy="681651"/>
              </a:xfrm>
            </p:grpSpPr>
            <p:sp>
              <p:nvSpPr>
                <p:cNvPr id="175" name="Rounded Rectangle"/>
                <p:cNvSpPr/>
                <p:nvPr/>
              </p:nvSpPr>
              <p:spPr>
                <a:xfrm>
                  <a:off x="0" y="0"/>
                  <a:ext cx="2602174" cy="681652"/>
                </a:xfrm>
                <a:prstGeom prst="roundRect">
                  <a:avLst>
                    <a:gd name="adj" fmla="val 16667"/>
                  </a:avLst>
                </a:prstGeom>
                <a:solidFill>
                  <a:srgbClr val="B8D2F2"/>
                </a:solidFill>
                <a:ln w="12700" cap="flat">
                  <a:solidFill>
                    <a:srgbClr val="6DA3DB"/>
                  </a:solidFill>
                  <a:prstDash val="solid"/>
                  <a:round/>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176" name="Insert initiative"/>
                <p:cNvSpPr txBox="1"/>
                <p:nvPr/>
              </p:nvSpPr>
              <p:spPr>
                <a:xfrm>
                  <a:off x="39623" y="162991"/>
                  <a:ext cx="2522926" cy="355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defRPr i="1" sz="1200">
                      <a:solidFill>
                        <a:srgbClr val="000000"/>
                      </a:solidFill>
                      <a:latin typeface="+mn-lt"/>
                      <a:ea typeface="+mn-ea"/>
                      <a:cs typeface="+mn-cs"/>
                      <a:sym typeface="Arial"/>
                    </a:defRPr>
                  </a:lvl1pPr>
                </a:lstStyle>
                <a:p>
                  <a:pPr/>
                  <a:r>
                    <a:t>Insert initiative</a:t>
                  </a:r>
                </a:p>
              </p:txBody>
            </p:sp>
          </p:grpSp>
          <p:grpSp>
            <p:nvGrpSpPr>
              <p:cNvPr id="180" name="Google Shape;127;p9"/>
              <p:cNvGrpSpPr/>
              <p:nvPr/>
            </p:nvGrpSpPr>
            <p:grpSpPr>
              <a:xfrm>
                <a:off x="5545913" y="0"/>
                <a:ext cx="2639263" cy="681649"/>
                <a:chOff x="0" y="0"/>
                <a:chExt cx="2639261" cy="681648"/>
              </a:xfrm>
            </p:grpSpPr>
            <p:sp>
              <p:nvSpPr>
                <p:cNvPr id="178" name="Rectangle"/>
                <p:cNvSpPr/>
                <p:nvPr/>
              </p:nvSpPr>
              <p:spPr>
                <a:xfrm>
                  <a:off x="-1" y="0"/>
                  <a:ext cx="2639262" cy="681649"/>
                </a:xfrm>
                <a:prstGeom prst="rect">
                  <a:avLst/>
                </a:prstGeom>
                <a:solidFill>
                  <a:schemeClr val="accent2"/>
                </a:solidFill>
                <a:ln w="9525" cap="flat">
                  <a:solidFill>
                    <a:srgbClr val="A7A7A7"/>
                  </a:solidFill>
                  <a:prstDash val="solid"/>
                  <a:round/>
                </a:ln>
                <a:effectLst/>
              </p:spPr>
              <p:txBody>
                <a:bodyPr wrap="square" lIns="0" tIns="0" rIns="0" bIns="0" numCol="1" anchor="ctr">
                  <a:noAutofit/>
                </a:bodyPr>
                <a:lstStyle/>
                <a:p>
                  <a:pPr>
                    <a:defRPr>
                      <a:solidFill>
                        <a:srgbClr val="000000"/>
                      </a:solidFill>
                      <a:latin typeface="+mn-lt"/>
                      <a:ea typeface="+mn-ea"/>
                      <a:cs typeface="+mn-cs"/>
                      <a:sym typeface="Arial"/>
                    </a:defRPr>
                  </a:pPr>
                </a:p>
              </p:txBody>
            </p:sp>
            <p:sp>
              <p:nvSpPr>
                <p:cNvPr id="179" name="Insert description"/>
                <p:cNvSpPr txBox="1"/>
                <p:nvPr/>
              </p:nvSpPr>
              <p:spPr>
                <a:xfrm>
                  <a:off x="4762" y="162990"/>
                  <a:ext cx="2629737" cy="35566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3" tIns="91423" rIns="91423" bIns="91423" numCol="1" anchor="ctr">
                  <a:spAutoFit/>
                </a:bodyPr>
                <a:lstStyle>
                  <a:lvl1pPr>
                    <a:defRPr i="1" sz="1200">
                      <a:solidFill>
                        <a:srgbClr val="000000"/>
                      </a:solidFill>
                      <a:latin typeface="+mn-lt"/>
                      <a:ea typeface="+mn-ea"/>
                      <a:cs typeface="+mn-cs"/>
                      <a:sym typeface="Arial"/>
                    </a:defRPr>
                  </a:lvl1pPr>
                </a:lstStyle>
                <a:p>
                  <a:pPr/>
                  <a:r>
                    <a:t>Insert description</a:t>
                  </a:r>
                </a:p>
              </p:txBody>
            </p:sp>
          </p:grpSp>
        </p:grpSp>
        <p:sp>
          <p:nvSpPr>
            <p:cNvPr id="182" name="Google Shape;128;p9"/>
            <p:cNvSpPr txBox="1"/>
            <p:nvPr/>
          </p:nvSpPr>
          <p:spPr>
            <a:xfrm>
              <a:off x="323953" y="-2"/>
              <a:ext cx="1922102" cy="28878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t">
              <a:spAutoFit/>
            </a:bodyPr>
            <a:lstStyle>
              <a:lvl1pPr algn="ctr">
                <a:defRPr b="1">
                  <a:solidFill>
                    <a:srgbClr val="000000"/>
                  </a:solidFill>
                  <a:latin typeface="+mn-lt"/>
                  <a:ea typeface="+mn-ea"/>
                  <a:cs typeface="+mn-cs"/>
                  <a:sym typeface="Arial"/>
                </a:defRPr>
              </a:lvl1pPr>
            </a:lstStyle>
            <a:p>
              <a:pPr/>
              <a:r>
                <a:t>Product goal</a:t>
              </a:r>
            </a:p>
          </p:txBody>
        </p:sp>
        <p:sp>
          <p:nvSpPr>
            <p:cNvPr id="183" name="Google Shape;129;p9"/>
            <p:cNvSpPr txBox="1"/>
            <p:nvPr/>
          </p:nvSpPr>
          <p:spPr>
            <a:xfrm>
              <a:off x="3135353" y="-2"/>
              <a:ext cx="1922102" cy="28878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t">
              <a:spAutoFit/>
            </a:bodyPr>
            <a:lstStyle>
              <a:lvl1pPr algn="ctr">
                <a:defRPr b="1">
                  <a:solidFill>
                    <a:srgbClr val="000000"/>
                  </a:solidFill>
                  <a:latin typeface="+mn-lt"/>
                  <a:ea typeface="+mn-ea"/>
                  <a:cs typeface="+mn-cs"/>
                  <a:sym typeface="Arial"/>
                </a:defRPr>
              </a:lvl1pPr>
            </a:lstStyle>
            <a:p>
              <a:pPr/>
              <a:r>
                <a:t>Product initiative</a:t>
              </a:r>
            </a:p>
          </p:txBody>
        </p:sp>
        <p:sp>
          <p:nvSpPr>
            <p:cNvPr id="184" name="Google Shape;130;p9"/>
            <p:cNvSpPr txBox="1"/>
            <p:nvPr/>
          </p:nvSpPr>
          <p:spPr>
            <a:xfrm>
              <a:off x="5946754" y="-2"/>
              <a:ext cx="1922103" cy="28878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t">
              <a:spAutoFit/>
            </a:bodyPr>
            <a:lstStyle>
              <a:lvl1pPr algn="ctr">
                <a:defRPr b="1">
                  <a:solidFill>
                    <a:srgbClr val="000000"/>
                  </a:solidFill>
                  <a:latin typeface="+mn-lt"/>
                  <a:ea typeface="+mn-ea"/>
                  <a:cs typeface="+mn-cs"/>
                  <a:sym typeface="Arial"/>
                </a:defRPr>
              </a:lvl1pPr>
            </a:lstStyle>
            <a:p>
              <a:pPr/>
              <a:r>
                <a:t>Description</a:t>
              </a: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imple Dark">
  <a:themeElements>
    <a:clrScheme name="Simple Dark">
      <a:dk1>
        <a:srgbClr val="114466"/>
      </a:dk1>
      <a:lt1>
        <a:srgbClr val="114466"/>
      </a:lt1>
      <a:dk2>
        <a:srgbClr val="A7A7A7"/>
      </a:dk2>
      <a:lt2>
        <a:srgbClr val="535353"/>
      </a:lt2>
      <a:accent1>
        <a:srgbClr val="009688"/>
      </a:accent1>
      <a:accent2>
        <a:srgbClr val="EEEEEE"/>
      </a:accent2>
      <a:accent3>
        <a:srgbClr val="78909C"/>
      </a:accent3>
      <a:accent4>
        <a:srgbClr val="FFAB40"/>
      </a:accent4>
      <a:accent5>
        <a:srgbClr val="4DD0E1"/>
      </a:accent5>
      <a:accent6>
        <a:srgbClr val="EEFF41"/>
      </a:accent6>
      <a:hlink>
        <a:srgbClr val="0000FF"/>
      </a:hlink>
      <a:folHlink>
        <a:srgbClr val="FF00FF"/>
      </a:folHlink>
    </a:clrScheme>
    <a:fontScheme name="Simple Dark">
      <a:majorFont>
        <a:latin typeface="Helvetica"/>
        <a:ea typeface="Helvetica"/>
        <a:cs typeface="Helvetica"/>
      </a:majorFont>
      <a:minorFont>
        <a:latin typeface="Arial"/>
        <a:ea typeface="Arial"/>
        <a:cs typeface="Arial"/>
      </a:minorFont>
    </a:fontScheme>
    <a:fmtScheme name="Simple Dar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14466"/>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 Dark">
  <a:themeElements>
    <a:clrScheme name="Simple Dark">
      <a:dk1>
        <a:srgbClr val="000000"/>
      </a:dk1>
      <a:lt1>
        <a:srgbClr val="FFFFFF"/>
      </a:lt1>
      <a:dk2>
        <a:srgbClr val="A7A7A7"/>
      </a:dk2>
      <a:lt2>
        <a:srgbClr val="535353"/>
      </a:lt2>
      <a:accent1>
        <a:srgbClr val="009688"/>
      </a:accent1>
      <a:accent2>
        <a:srgbClr val="EEEEEE"/>
      </a:accent2>
      <a:accent3>
        <a:srgbClr val="78909C"/>
      </a:accent3>
      <a:accent4>
        <a:srgbClr val="FFAB40"/>
      </a:accent4>
      <a:accent5>
        <a:srgbClr val="4DD0E1"/>
      </a:accent5>
      <a:accent6>
        <a:srgbClr val="EEFF41"/>
      </a:accent6>
      <a:hlink>
        <a:srgbClr val="0000FF"/>
      </a:hlink>
      <a:folHlink>
        <a:srgbClr val="FF00FF"/>
      </a:folHlink>
    </a:clrScheme>
    <a:fontScheme name="Simple Dark">
      <a:majorFont>
        <a:latin typeface="Helvetica"/>
        <a:ea typeface="Helvetica"/>
        <a:cs typeface="Helvetica"/>
      </a:majorFont>
      <a:minorFont>
        <a:latin typeface="Arial"/>
        <a:ea typeface="Arial"/>
        <a:cs typeface="Arial"/>
      </a:minorFont>
    </a:fontScheme>
    <a:fmtScheme name="Simple Dar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14466"/>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114466"/>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