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ha.io/tria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092923" y="106283"/>
            <a:ext cx="1546500" cy="1043400"/>
          </a:xfrm>
          <a:prstGeom prst="rect">
            <a:avLst/>
          </a:prstGeom>
          <a:solidFill>
            <a:srgbClr val="6EA6A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lt1"/>
                </a:solidFill>
              </a:rPr>
              <a:t>O</a:t>
            </a:r>
            <a:endParaRPr sz="480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i="1">
                <a:solidFill>
                  <a:schemeClr val="lt1"/>
                </a:solidFill>
              </a:rPr>
              <a:t>Objectives</a:t>
            </a:r>
            <a:endParaRPr sz="1200" i="1">
              <a:solidFill>
                <a:schemeClr val="lt1"/>
              </a:solidFill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1092912" y="1360792"/>
            <a:ext cx="1546500" cy="1938300"/>
          </a:xfrm>
          <a:prstGeom prst="rect">
            <a:avLst/>
          </a:prstGeom>
          <a:solidFill>
            <a:srgbClr val="FCA84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lt1"/>
                </a:solidFill>
              </a:rPr>
              <a:t>K</a:t>
            </a:r>
            <a:endParaRPr sz="480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i="1">
                <a:solidFill>
                  <a:schemeClr val="lt1"/>
                </a:solidFill>
              </a:rPr>
              <a:t>Key activities</a:t>
            </a:r>
            <a:endParaRPr sz="1200" i="1">
              <a:solidFill>
                <a:schemeClr val="lt1"/>
              </a:solidFill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1092913" y="3532633"/>
            <a:ext cx="1546500" cy="1043400"/>
          </a:xfrm>
          <a:prstGeom prst="rect">
            <a:avLst/>
          </a:prstGeom>
          <a:solidFill>
            <a:srgbClr val="AED18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lt1"/>
                </a:solidFill>
              </a:rPr>
              <a:t>R</a:t>
            </a:r>
            <a:endParaRPr sz="480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i="1">
                <a:solidFill>
                  <a:schemeClr val="lt1"/>
                </a:solidFill>
              </a:rPr>
              <a:t>Results</a:t>
            </a:r>
            <a:endParaRPr sz="1200" i="1">
              <a:solidFill>
                <a:schemeClr val="lt1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639412" y="106288"/>
            <a:ext cx="5554800" cy="1043400"/>
          </a:xfrm>
          <a:prstGeom prst="rect">
            <a:avLst/>
          </a:prstGeom>
          <a:solidFill>
            <a:srgbClr val="A9D0D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2639387" y="1360788"/>
            <a:ext cx="5554800" cy="1938300"/>
          </a:xfrm>
          <a:prstGeom prst="rect">
            <a:avLst/>
          </a:prstGeom>
          <a:solidFill>
            <a:srgbClr val="FEC98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2639384" y="3532638"/>
            <a:ext cx="5554800" cy="1043400"/>
          </a:xfrm>
          <a:prstGeom prst="rect">
            <a:avLst/>
          </a:prstGeom>
          <a:solidFill>
            <a:srgbClr val="C8DBA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2985000" y="463138"/>
            <a:ext cx="1160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Objective 1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853387" y="463138"/>
            <a:ext cx="1160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Objective 2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6684862" y="463138"/>
            <a:ext cx="1160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Objective 3</a:t>
            </a:r>
            <a:endParaRPr b="1">
              <a:solidFill>
                <a:srgbClr val="FFFFFF"/>
              </a:solidFill>
            </a:endParaRPr>
          </a:p>
        </p:txBody>
      </p:sp>
      <p:cxnSp>
        <p:nvCxnSpPr>
          <p:cNvPr id="63" name="Google Shape;63;p13"/>
          <p:cNvCxnSpPr/>
          <p:nvPr/>
        </p:nvCxnSpPr>
        <p:spPr>
          <a:xfrm>
            <a:off x="4490987" y="286888"/>
            <a:ext cx="0" cy="75270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4" name="Google Shape;64;p13"/>
          <p:cNvCxnSpPr/>
          <p:nvPr/>
        </p:nvCxnSpPr>
        <p:spPr>
          <a:xfrm>
            <a:off x="6376187" y="286888"/>
            <a:ext cx="0" cy="75270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5" name="Google Shape;65;p13"/>
          <p:cNvCxnSpPr/>
          <p:nvPr/>
        </p:nvCxnSpPr>
        <p:spPr>
          <a:xfrm>
            <a:off x="4490987" y="1582288"/>
            <a:ext cx="0" cy="148800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6" name="Google Shape;66;p13"/>
          <p:cNvCxnSpPr/>
          <p:nvPr/>
        </p:nvCxnSpPr>
        <p:spPr>
          <a:xfrm>
            <a:off x="6376187" y="1597163"/>
            <a:ext cx="0" cy="148800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7" name="Google Shape;67;p13"/>
          <p:cNvCxnSpPr/>
          <p:nvPr/>
        </p:nvCxnSpPr>
        <p:spPr>
          <a:xfrm>
            <a:off x="4490987" y="3639688"/>
            <a:ext cx="0" cy="75270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8" name="Google Shape;68;p13"/>
          <p:cNvCxnSpPr/>
          <p:nvPr/>
        </p:nvCxnSpPr>
        <p:spPr>
          <a:xfrm>
            <a:off x="6376187" y="3651938"/>
            <a:ext cx="0" cy="75270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9" name="Google Shape;69;p13"/>
          <p:cNvSpPr txBox="1"/>
          <p:nvPr/>
        </p:nvSpPr>
        <p:spPr>
          <a:xfrm>
            <a:off x="2639387" y="1710113"/>
            <a:ext cx="18516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Description</a:t>
            </a:r>
            <a:endParaRPr>
              <a:solidFill>
                <a:srgbClr val="FFFFFF"/>
              </a:solidFill>
            </a:endParaRPr>
          </a:p>
          <a:p>
            <a:pPr marL="457200" lvl="0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Description</a:t>
            </a:r>
            <a:endParaRPr>
              <a:solidFill>
                <a:srgbClr val="FFFFFF"/>
              </a:solidFill>
            </a:endParaRPr>
          </a:p>
          <a:p>
            <a:pPr marL="457200" lvl="0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Description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4507787" y="1710113"/>
            <a:ext cx="18516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Description</a:t>
            </a:r>
            <a:endParaRPr>
              <a:solidFill>
                <a:srgbClr val="FFFFFF"/>
              </a:solidFill>
            </a:endParaRPr>
          </a:p>
          <a:p>
            <a:pPr marL="457200" lvl="0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Description</a:t>
            </a:r>
            <a:endParaRPr>
              <a:solidFill>
                <a:srgbClr val="FFFFFF"/>
              </a:solidFill>
            </a:endParaRPr>
          </a:p>
          <a:p>
            <a:pPr marL="457200" lvl="0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Description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392987" y="1695238"/>
            <a:ext cx="18516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Description</a:t>
            </a:r>
            <a:endParaRPr>
              <a:solidFill>
                <a:srgbClr val="FFFFFF"/>
              </a:solidFill>
            </a:endParaRPr>
          </a:p>
          <a:p>
            <a:pPr marL="457200" lvl="0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Description</a:t>
            </a:r>
            <a:endParaRPr>
              <a:solidFill>
                <a:srgbClr val="FFFFFF"/>
              </a:solidFill>
            </a:endParaRPr>
          </a:p>
          <a:p>
            <a:pPr marL="457200" lvl="0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Description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984987" y="3854238"/>
            <a:ext cx="1160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Score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4853387" y="3854238"/>
            <a:ext cx="1160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Score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6684862" y="3854238"/>
            <a:ext cx="1160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Score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80F783-3B97-6C4F-86BA-931EE0CA0A59}"/>
              </a:ext>
            </a:extLst>
          </p:cNvPr>
          <p:cNvSpPr/>
          <p:nvPr/>
        </p:nvSpPr>
        <p:spPr>
          <a:xfrm>
            <a:off x="2410128" y="4751654"/>
            <a:ext cx="41617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3"/>
              </a:rPr>
              <a:t>Click here to plan and track your OKRs in Aha!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Macintosh PowerPoint</Application>
  <PresentationFormat>On-screen Show (16:9)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Micaela Wright</cp:lastModifiedBy>
  <cp:revision>1</cp:revision>
  <dcterms:modified xsi:type="dcterms:W3CDTF">2021-05-04T15:25:53Z</dcterms:modified>
</cp:coreProperties>
</file>