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0AF"/>
    <a:srgbClr val="C0AFD0"/>
    <a:srgbClr val="C8DBAF"/>
    <a:srgbClr val="A9D0DB"/>
    <a:srgbClr val="980004"/>
    <a:srgbClr val="41840A"/>
    <a:srgbClr val="F67E17"/>
    <a:srgbClr val="0C5CC4"/>
    <a:srgbClr val="0073CF"/>
    <a:srgbClr val="0B5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0981" autoAdjust="0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87EB92-7A1B-954D-987C-CACD2F941E42}" type="doc">
      <dgm:prSet loTypeId="urn:microsoft.com/office/officeart/2005/8/layout/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3ADDFD-1496-EE47-814B-EF158D5D6F52}">
      <dgm:prSet phldrT="[Text]" custT="1"/>
      <dgm:spPr>
        <a:solidFill>
          <a:srgbClr val="A9D0DB"/>
        </a:solidFill>
        <a:ln>
          <a:noFill/>
        </a:ln>
      </dgm:spPr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Strengths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000" dirty="0"/>
        </a:p>
        <a:p>
          <a:endParaRPr lang="en-US" sz="1000" dirty="0"/>
        </a:p>
        <a:p>
          <a:endParaRPr lang="en-US" sz="1000" dirty="0"/>
        </a:p>
      </dgm:t>
    </dgm:pt>
    <dgm:pt modelId="{8234F3E2-2294-6C4A-9347-1F36C7F021BA}" type="parTrans" cxnId="{CF067F7F-E281-B545-BB36-2C39FD6B2789}">
      <dgm:prSet/>
      <dgm:spPr/>
      <dgm:t>
        <a:bodyPr/>
        <a:lstStyle/>
        <a:p>
          <a:endParaRPr lang="en-US"/>
        </a:p>
      </dgm:t>
    </dgm:pt>
    <dgm:pt modelId="{34534289-8527-DF45-B265-863FA55E7DB2}" type="sibTrans" cxnId="{CF067F7F-E281-B545-BB36-2C39FD6B2789}">
      <dgm:prSet/>
      <dgm:spPr/>
      <dgm:t>
        <a:bodyPr/>
        <a:lstStyle/>
        <a:p>
          <a:endParaRPr lang="en-US"/>
        </a:p>
      </dgm:t>
    </dgm:pt>
    <dgm:pt modelId="{704A455A-5BC0-CD42-B883-222C2AC55C66}">
      <dgm:prSet phldrT="[Text]" custT="1"/>
      <dgm:spPr>
        <a:solidFill>
          <a:srgbClr val="C8DBAF"/>
        </a:solidFill>
        <a:ln>
          <a:noFill/>
        </a:ln>
      </dgm:spPr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000" dirty="0"/>
        </a:p>
        <a:p>
          <a:endParaRPr lang="en-US" sz="1000" dirty="0"/>
        </a:p>
        <a:p>
          <a:endParaRPr lang="en-US" sz="1000" dirty="0"/>
        </a:p>
      </dgm:t>
    </dgm:pt>
    <dgm:pt modelId="{66CD7BEA-2B9A-F24B-88E9-3233E0028AF2}" type="parTrans" cxnId="{8DE68E78-5A24-954A-B9C8-B5220B3B4F2B}">
      <dgm:prSet/>
      <dgm:spPr/>
      <dgm:t>
        <a:bodyPr/>
        <a:lstStyle/>
        <a:p>
          <a:endParaRPr lang="en-US"/>
        </a:p>
      </dgm:t>
    </dgm:pt>
    <dgm:pt modelId="{E5477ABA-DAF7-8F4A-B6C1-D944FAB755F9}" type="sibTrans" cxnId="{8DE68E78-5A24-954A-B9C8-B5220B3B4F2B}">
      <dgm:prSet/>
      <dgm:spPr/>
      <dgm:t>
        <a:bodyPr/>
        <a:lstStyle/>
        <a:p>
          <a:endParaRPr lang="en-US"/>
        </a:p>
      </dgm:t>
    </dgm:pt>
    <dgm:pt modelId="{4812753F-E961-134C-A5F9-5981D6BB3AEC}">
      <dgm:prSet phldrT="[Text]" custT="1"/>
      <dgm:spPr>
        <a:solidFill>
          <a:srgbClr val="C0AFD0"/>
        </a:solidFill>
        <a:ln>
          <a:noFill/>
        </a:ln>
      </dgm:spPr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000" dirty="0"/>
        </a:p>
        <a:p>
          <a:endParaRPr lang="en-US" sz="1000" dirty="0"/>
        </a:p>
        <a:p>
          <a:endParaRPr lang="en-US" sz="1000" dirty="0"/>
        </a:p>
      </dgm:t>
    </dgm:pt>
    <dgm:pt modelId="{A7F3F48E-39CF-F941-A650-435781ECA87A}" type="parTrans" cxnId="{520FAD5C-EDF4-654A-8EA4-C0ED0133CF4E}">
      <dgm:prSet/>
      <dgm:spPr/>
      <dgm:t>
        <a:bodyPr/>
        <a:lstStyle/>
        <a:p>
          <a:endParaRPr lang="en-US"/>
        </a:p>
      </dgm:t>
    </dgm:pt>
    <dgm:pt modelId="{31A9C396-461F-EB4F-ABED-CBDBD3E09C4F}" type="sibTrans" cxnId="{520FAD5C-EDF4-654A-8EA4-C0ED0133CF4E}">
      <dgm:prSet/>
      <dgm:spPr/>
      <dgm:t>
        <a:bodyPr/>
        <a:lstStyle/>
        <a:p>
          <a:endParaRPr lang="en-US"/>
        </a:p>
      </dgm:t>
    </dgm:pt>
    <dgm:pt modelId="{BAC18BBD-8CAE-8748-A765-77E1AA37D1F4}">
      <dgm:prSet phldrT="[Text]" custT="1"/>
      <dgm:spPr>
        <a:solidFill>
          <a:srgbClr val="FCC0AF"/>
        </a:solidFill>
        <a:ln>
          <a:noFill/>
        </a:ln>
      </dgm:spPr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000" dirty="0"/>
        </a:p>
        <a:p>
          <a:endParaRPr lang="en-US" sz="1000" dirty="0"/>
        </a:p>
        <a:p>
          <a:endParaRPr lang="en-US" sz="1000" dirty="0"/>
        </a:p>
      </dgm:t>
    </dgm:pt>
    <dgm:pt modelId="{D019ABC9-9E96-0D4E-A434-8534CD1D80D1}" type="parTrans" cxnId="{6D9EDF7F-2120-DC43-8AF7-808FC30A0F27}">
      <dgm:prSet/>
      <dgm:spPr/>
      <dgm:t>
        <a:bodyPr/>
        <a:lstStyle/>
        <a:p>
          <a:endParaRPr lang="en-US"/>
        </a:p>
      </dgm:t>
    </dgm:pt>
    <dgm:pt modelId="{64830B72-60FC-FE4B-ABA3-569F0B5FD602}" type="sibTrans" cxnId="{6D9EDF7F-2120-DC43-8AF7-808FC30A0F27}">
      <dgm:prSet/>
      <dgm:spPr/>
      <dgm:t>
        <a:bodyPr/>
        <a:lstStyle/>
        <a:p>
          <a:endParaRPr lang="en-US"/>
        </a:p>
      </dgm:t>
    </dgm:pt>
    <dgm:pt modelId="{CEF006AB-94C3-3446-A1EE-20AACFB7F13A}" type="pres">
      <dgm:prSet presAssocID="{2B87EB92-7A1B-954D-987C-CACD2F941E42}" presName="Name0" presStyleCnt="0">
        <dgm:presLayoutVars>
          <dgm:dir/>
          <dgm:animLvl val="lvl"/>
          <dgm:resizeHandles val="exact"/>
        </dgm:presLayoutVars>
      </dgm:prSet>
      <dgm:spPr/>
    </dgm:pt>
    <dgm:pt modelId="{20F82E03-44DE-0F43-8EB8-7DDEB562D7FF}" type="pres">
      <dgm:prSet presAssocID="{BAC18BBD-8CAE-8748-A765-77E1AA37D1F4}" presName="boxAndChildren" presStyleCnt="0"/>
      <dgm:spPr/>
    </dgm:pt>
    <dgm:pt modelId="{D70953DF-3F85-9041-B609-5D7AF1100262}" type="pres">
      <dgm:prSet presAssocID="{BAC18BBD-8CAE-8748-A765-77E1AA37D1F4}" presName="parentTextBox" presStyleLbl="node1" presStyleIdx="0" presStyleCnt="4"/>
      <dgm:spPr/>
    </dgm:pt>
    <dgm:pt modelId="{22BBAD9C-F0B0-F94E-8396-01C707F77927}" type="pres">
      <dgm:prSet presAssocID="{31A9C396-461F-EB4F-ABED-CBDBD3E09C4F}" presName="sp" presStyleCnt="0"/>
      <dgm:spPr/>
    </dgm:pt>
    <dgm:pt modelId="{092B5C8A-46E7-2F4B-A3AA-3C90C9C20CE9}" type="pres">
      <dgm:prSet presAssocID="{4812753F-E961-134C-A5F9-5981D6BB3AEC}" presName="arrowAndChildren" presStyleCnt="0"/>
      <dgm:spPr/>
    </dgm:pt>
    <dgm:pt modelId="{6738FBAF-0804-7A40-AEB7-1906D8C0D1CF}" type="pres">
      <dgm:prSet presAssocID="{4812753F-E961-134C-A5F9-5981D6BB3AEC}" presName="parentTextArrow" presStyleLbl="node1" presStyleIdx="1" presStyleCnt="4"/>
      <dgm:spPr/>
    </dgm:pt>
    <dgm:pt modelId="{62A8D1A4-D443-CC43-BAF8-946859CFDE34}" type="pres">
      <dgm:prSet presAssocID="{E5477ABA-DAF7-8F4A-B6C1-D944FAB755F9}" presName="sp" presStyleCnt="0"/>
      <dgm:spPr/>
    </dgm:pt>
    <dgm:pt modelId="{DAFC0464-B601-BC45-9D51-213A0B29C40B}" type="pres">
      <dgm:prSet presAssocID="{704A455A-5BC0-CD42-B883-222C2AC55C66}" presName="arrowAndChildren" presStyleCnt="0"/>
      <dgm:spPr/>
    </dgm:pt>
    <dgm:pt modelId="{8D06B201-32A9-D749-B354-01CF261C08D8}" type="pres">
      <dgm:prSet presAssocID="{704A455A-5BC0-CD42-B883-222C2AC55C66}" presName="parentTextArrow" presStyleLbl="node1" presStyleIdx="2" presStyleCnt="4"/>
      <dgm:spPr/>
    </dgm:pt>
    <dgm:pt modelId="{880AB6C6-7F2B-F048-8303-65537BAB34CE}" type="pres">
      <dgm:prSet presAssocID="{34534289-8527-DF45-B265-863FA55E7DB2}" presName="sp" presStyleCnt="0"/>
      <dgm:spPr/>
    </dgm:pt>
    <dgm:pt modelId="{E9014078-040B-9C44-A8FC-15D299D8954A}" type="pres">
      <dgm:prSet presAssocID="{1D3ADDFD-1496-EE47-814B-EF158D5D6F52}" presName="arrowAndChildren" presStyleCnt="0"/>
      <dgm:spPr/>
    </dgm:pt>
    <dgm:pt modelId="{A3D7800C-16A2-7346-A01D-DFF514811E56}" type="pres">
      <dgm:prSet presAssocID="{1D3ADDFD-1496-EE47-814B-EF158D5D6F52}" presName="parentTextArrow" presStyleLbl="node1" presStyleIdx="3" presStyleCnt="4"/>
      <dgm:spPr/>
    </dgm:pt>
  </dgm:ptLst>
  <dgm:cxnLst>
    <dgm:cxn modelId="{5E0A7D46-78D3-BD4B-8C28-F68DFB9BB6C1}" type="presOf" srcId="{4812753F-E961-134C-A5F9-5981D6BB3AEC}" destId="{6738FBAF-0804-7A40-AEB7-1906D8C0D1CF}" srcOrd="0" destOrd="0" presId="urn:microsoft.com/office/officeart/2005/8/layout/process4"/>
    <dgm:cxn modelId="{520FAD5C-EDF4-654A-8EA4-C0ED0133CF4E}" srcId="{2B87EB92-7A1B-954D-987C-CACD2F941E42}" destId="{4812753F-E961-134C-A5F9-5981D6BB3AEC}" srcOrd="2" destOrd="0" parTransId="{A7F3F48E-39CF-F941-A650-435781ECA87A}" sibTransId="{31A9C396-461F-EB4F-ABED-CBDBD3E09C4F}"/>
    <dgm:cxn modelId="{8DE68E78-5A24-954A-B9C8-B5220B3B4F2B}" srcId="{2B87EB92-7A1B-954D-987C-CACD2F941E42}" destId="{704A455A-5BC0-CD42-B883-222C2AC55C66}" srcOrd="1" destOrd="0" parTransId="{66CD7BEA-2B9A-F24B-88E9-3233E0028AF2}" sibTransId="{E5477ABA-DAF7-8F4A-B6C1-D944FAB755F9}"/>
    <dgm:cxn modelId="{CF067F7F-E281-B545-BB36-2C39FD6B2789}" srcId="{2B87EB92-7A1B-954D-987C-CACD2F941E42}" destId="{1D3ADDFD-1496-EE47-814B-EF158D5D6F52}" srcOrd="0" destOrd="0" parTransId="{8234F3E2-2294-6C4A-9347-1F36C7F021BA}" sibTransId="{34534289-8527-DF45-B265-863FA55E7DB2}"/>
    <dgm:cxn modelId="{6D9EDF7F-2120-DC43-8AF7-808FC30A0F27}" srcId="{2B87EB92-7A1B-954D-987C-CACD2F941E42}" destId="{BAC18BBD-8CAE-8748-A765-77E1AA37D1F4}" srcOrd="3" destOrd="0" parTransId="{D019ABC9-9E96-0D4E-A434-8534CD1D80D1}" sibTransId="{64830B72-60FC-FE4B-ABA3-569F0B5FD602}"/>
    <dgm:cxn modelId="{DC6A2A8E-03CC-3A46-9D40-AB7C61FAE444}" type="presOf" srcId="{BAC18BBD-8CAE-8748-A765-77E1AA37D1F4}" destId="{D70953DF-3F85-9041-B609-5D7AF1100262}" srcOrd="0" destOrd="0" presId="urn:microsoft.com/office/officeart/2005/8/layout/process4"/>
    <dgm:cxn modelId="{07DB0496-F0EA-464F-9038-2015B08AA00B}" type="presOf" srcId="{2B87EB92-7A1B-954D-987C-CACD2F941E42}" destId="{CEF006AB-94C3-3446-A1EE-20AACFB7F13A}" srcOrd="0" destOrd="0" presId="urn:microsoft.com/office/officeart/2005/8/layout/process4"/>
    <dgm:cxn modelId="{91363BCB-2849-2945-BC05-20091F77BB29}" type="presOf" srcId="{1D3ADDFD-1496-EE47-814B-EF158D5D6F52}" destId="{A3D7800C-16A2-7346-A01D-DFF514811E56}" srcOrd="0" destOrd="0" presId="urn:microsoft.com/office/officeart/2005/8/layout/process4"/>
    <dgm:cxn modelId="{BA0B8ED2-4A4D-244D-BA3E-6543E538E3F8}" type="presOf" srcId="{704A455A-5BC0-CD42-B883-222C2AC55C66}" destId="{8D06B201-32A9-D749-B354-01CF261C08D8}" srcOrd="0" destOrd="0" presId="urn:microsoft.com/office/officeart/2005/8/layout/process4"/>
    <dgm:cxn modelId="{2ED4BBF7-EECE-B543-AE82-95875C9EBB11}" type="presParOf" srcId="{CEF006AB-94C3-3446-A1EE-20AACFB7F13A}" destId="{20F82E03-44DE-0F43-8EB8-7DDEB562D7FF}" srcOrd="0" destOrd="0" presId="urn:microsoft.com/office/officeart/2005/8/layout/process4"/>
    <dgm:cxn modelId="{52D20305-25D9-5849-976F-2E47D8A380A3}" type="presParOf" srcId="{20F82E03-44DE-0F43-8EB8-7DDEB562D7FF}" destId="{D70953DF-3F85-9041-B609-5D7AF1100262}" srcOrd="0" destOrd="0" presId="urn:microsoft.com/office/officeart/2005/8/layout/process4"/>
    <dgm:cxn modelId="{9C3B86CB-7070-7C4F-8C2D-D5B609BB7AF7}" type="presParOf" srcId="{CEF006AB-94C3-3446-A1EE-20AACFB7F13A}" destId="{22BBAD9C-F0B0-F94E-8396-01C707F77927}" srcOrd="1" destOrd="0" presId="urn:microsoft.com/office/officeart/2005/8/layout/process4"/>
    <dgm:cxn modelId="{29CDC113-2E29-C247-B867-A6178FEA0AD2}" type="presParOf" srcId="{CEF006AB-94C3-3446-A1EE-20AACFB7F13A}" destId="{092B5C8A-46E7-2F4B-A3AA-3C90C9C20CE9}" srcOrd="2" destOrd="0" presId="urn:microsoft.com/office/officeart/2005/8/layout/process4"/>
    <dgm:cxn modelId="{57B02382-5F9A-4B43-B289-3CEB43B01A50}" type="presParOf" srcId="{092B5C8A-46E7-2F4B-A3AA-3C90C9C20CE9}" destId="{6738FBAF-0804-7A40-AEB7-1906D8C0D1CF}" srcOrd="0" destOrd="0" presId="urn:microsoft.com/office/officeart/2005/8/layout/process4"/>
    <dgm:cxn modelId="{614FA316-92B8-3B42-90A8-E889D4B140D2}" type="presParOf" srcId="{CEF006AB-94C3-3446-A1EE-20AACFB7F13A}" destId="{62A8D1A4-D443-CC43-BAF8-946859CFDE34}" srcOrd="3" destOrd="0" presId="urn:microsoft.com/office/officeart/2005/8/layout/process4"/>
    <dgm:cxn modelId="{5746F553-873F-AC43-886B-E96C61FC0F1A}" type="presParOf" srcId="{CEF006AB-94C3-3446-A1EE-20AACFB7F13A}" destId="{DAFC0464-B601-BC45-9D51-213A0B29C40B}" srcOrd="4" destOrd="0" presId="urn:microsoft.com/office/officeart/2005/8/layout/process4"/>
    <dgm:cxn modelId="{85717BF9-0F00-4347-8075-AC514792FCB4}" type="presParOf" srcId="{DAFC0464-B601-BC45-9D51-213A0B29C40B}" destId="{8D06B201-32A9-D749-B354-01CF261C08D8}" srcOrd="0" destOrd="0" presId="urn:microsoft.com/office/officeart/2005/8/layout/process4"/>
    <dgm:cxn modelId="{1E805FE4-6D85-3C47-931A-79E47EC90E20}" type="presParOf" srcId="{CEF006AB-94C3-3446-A1EE-20AACFB7F13A}" destId="{880AB6C6-7F2B-F048-8303-65537BAB34CE}" srcOrd="5" destOrd="0" presId="urn:microsoft.com/office/officeart/2005/8/layout/process4"/>
    <dgm:cxn modelId="{8588C584-7187-2E48-98AB-2CA9915178CA}" type="presParOf" srcId="{CEF006AB-94C3-3446-A1EE-20AACFB7F13A}" destId="{E9014078-040B-9C44-A8FC-15D299D8954A}" srcOrd="6" destOrd="0" presId="urn:microsoft.com/office/officeart/2005/8/layout/process4"/>
    <dgm:cxn modelId="{CD4ACEA4-9420-E940-9A68-B9F3272942FF}" type="presParOf" srcId="{E9014078-040B-9C44-A8FC-15D299D8954A}" destId="{A3D7800C-16A2-7346-A01D-DFF514811E5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0953DF-3F85-9041-B609-5D7AF1100262}">
      <dsp:nvSpPr>
        <dsp:cNvPr id="0" name=""/>
        <dsp:cNvSpPr/>
      </dsp:nvSpPr>
      <dsp:spPr>
        <a:xfrm>
          <a:off x="0" y="4209483"/>
          <a:ext cx="8363191" cy="920932"/>
        </a:xfrm>
        <a:prstGeom prst="rect">
          <a:avLst/>
        </a:prstGeom>
        <a:solidFill>
          <a:srgbClr val="FCC0AF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0" y="4209483"/>
        <a:ext cx="8363191" cy="920932"/>
      </dsp:txXfrm>
    </dsp:sp>
    <dsp:sp modelId="{6738FBAF-0804-7A40-AEB7-1906D8C0D1CF}">
      <dsp:nvSpPr>
        <dsp:cNvPr id="0" name=""/>
        <dsp:cNvSpPr/>
      </dsp:nvSpPr>
      <dsp:spPr>
        <a:xfrm rot="10800000">
          <a:off x="0" y="2806903"/>
          <a:ext cx="8363191" cy="1416393"/>
        </a:xfrm>
        <a:prstGeom prst="upArrowCallout">
          <a:avLst/>
        </a:prstGeom>
        <a:solidFill>
          <a:srgbClr val="C0AFD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 rot="10800000">
        <a:off x="0" y="2806903"/>
        <a:ext cx="8363191" cy="920330"/>
      </dsp:txXfrm>
    </dsp:sp>
    <dsp:sp modelId="{8D06B201-32A9-D749-B354-01CF261C08D8}">
      <dsp:nvSpPr>
        <dsp:cNvPr id="0" name=""/>
        <dsp:cNvSpPr/>
      </dsp:nvSpPr>
      <dsp:spPr>
        <a:xfrm rot="10800000">
          <a:off x="0" y="1404324"/>
          <a:ext cx="8363191" cy="1416393"/>
        </a:xfrm>
        <a:prstGeom prst="upArrowCallout">
          <a:avLst/>
        </a:prstGeom>
        <a:solidFill>
          <a:srgbClr val="C8DBAF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 rot="10800000">
        <a:off x="0" y="1404324"/>
        <a:ext cx="8363191" cy="920330"/>
      </dsp:txXfrm>
    </dsp:sp>
    <dsp:sp modelId="{A3D7800C-16A2-7346-A01D-DFF514811E56}">
      <dsp:nvSpPr>
        <dsp:cNvPr id="0" name=""/>
        <dsp:cNvSpPr/>
      </dsp:nvSpPr>
      <dsp:spPr>
        <a:xfrm rot="10800000">
          <a:off x="0" y="1744"/>
          <a:ext cx="8363191" cy="1416393"/>
        </a:xfrm>
        <a:prstGeom prst="upArrowCallout">
          <a:avLst/>
        </a:prstGeom>
        <a:solidFill>
          <a:srgbClr val="A9D0DB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Strengths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 rot="10800000">
        <a:off x="0" y="1744"/>
        <a:ext cx="8363191" cy="920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hyperlink" Target="https://www.aha.io/?utm_campaign=Global_-_Americas_-_Excel_-_Downloads_-_SWOT_Templates&amp;utm_content=SWOT_Downloads_-_Excel_-_Top-Down&amp;utm_source=downloads&amp;utm_medium=powerpoint&amp;utm_term=top-down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hyperlink" Target="https://www.aha.io/software/swo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99" y="6134001"/>
            <a:ext cx="1100477" cy="550239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22985379"/>
              </p:ext>
            </p:extLst>
          </p:nvPr>
        </p:nvGraphicFramePr>
        <p:xfrm>
          <a:off x="449262" y="639360"/>
          <a:ext cx="8363191" cy="513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ectangle 2"/>
          <p:cNvSpPr/>
          <p:nvPr/>
        </p:nvSpPr>
        <p:spPr>
          <a:xfrm>
            <a:off x="449262" y="1561652"/>
            <a:ext cx="8363191" cy="48384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1433" y="1434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262" y="2958212"/>
            <a:ext cx="8363191" cy="48384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262" y="4366532"/>
            <a:ext cx="8363191" cy="48384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6B6336-33A0-D84B-9051-1EF9B2E1834A}"/>
              </a:ext>
            </a:extLst>
          </p:cNvPr>
          <p:cNvSpPr/>
          <p:nvPr/>
        </p:nvSpPr>
        <p:spPr>
          <a:xfrm>
            <a:off x="1692954" y="6129641"/>
            <a:ext cx="6714446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73CF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Explore more strategy templates in Aha! FREE for 30-days.</a:t>
            </a:r>
            <a:endParaRPr lang="en-US" b="1" dirty="0">
              <a:solidFill>
                <a:srgbClr val="0073C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44</cp:revision>
  <dcterms:created xsi:type="dcterms:W3CDTF">2018-02-07T21:54:11Z</dcterms:created>
  <dcterms:modified xsi:type="dcterms:W3CDTF">2020-11-30T18:13:45Z</dcterms:modified>
</cp:coreProperties>
</file>