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a.io/t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81850" y="450550"/>
            <a:ext cx="6270300" cy="757800"/>
          </a:xfrm>
          <a:prstGeom prst="rect">
            <a:avLst/>
          </a:prstGeom>
          <a:solidFill>
            <a:srgbClr val="E5F3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381850" y="1208350"/>
            <a:ext cx="6270300" cy="757800"/>
          </a:xfrm>
          <a:prstGeom prst="rect">
            <a:avLst/>
          </a:prstGeom>
          <a:solidFill>
            <a:srgbClr val="E0EE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381850" y="1966150"/>
            <a:ext cx="6270300" cy="2276100"/>
          </a:xfrm>
          <a:prstGeom prst="rect">
            <a:avLst/>
          </a:prstGeom>
          <a:solidFill>
            <a:srgbClr val="FCDD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933275" y="4657600"/>
            <a:ext cx="5726400" cy="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prioritize your product features in Aha! FREE for 30 days.</a:t>
            </a:r>
            <a:endParaRPr sz="16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400" y="4426200"/>
            <a:ext cx="757800" cy="7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2561500" y="564850"/>
            <a:ext cx="985250" cy="529200"/>
          </a:xfrm>
          <a:prstGeom prst="flowChartPunchedCard">
            <a:avLst/>
          </a:prstGeom>
          <a:solidFill>
            <a:srgbClr val="AED18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91850" y="450550"/>
            <a:ext cx="1890000" cy="757800"/>
          </a:xfrm>
          <a:prstGeom prst="rect">
            <a:avLst/>
          </a:prstGeom>
          <a:solidFill>
            <a:srgbClr val="C7DB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User activity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91850" y="1208350"/>
            <a:ext cx="1890000" cy="757800"/>
          </a:xfrm>
          <a:prstGeom prst="rect">
            <a:avLst/>
          </a:prstGeom>
          <a:solidFill>
            <a:srgbClr val="B1D4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User tasks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91850" y="1966150"/>
            <a:ext cx="1890000" cy="757800"/>
          </a:xfrm>
          <a:prstGeom prst="rect">
            <a:avLst/>
          </a:prstGeom>
          <a:solidFill>
            <a:srgbClr val="FCC9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</a:rPr>
              <a:t>User stories</a:t>
            </a:r>
            <a:endParaRPr sz="1600" b="1">
              <a:solidFill>
                <a:srgbClr val="FFFFFF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024375" y="564850"/>
            <a:ext cx="985238" cy="529200"/>
          </a:xfrm>
          <a:prstGeom prst="flowChartPunchedCard">
            <a:avLst/>
          </a:prstGeom>
          <a:solidFill>
            <a:srgbClr val="AED18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 2</a:t>
            </a:r>
            <a:endParaRPr sz="1000" i="1">
              <a:solidFill>
                <a:srgbClr val="FFFFFF"/>
              </a:solidFill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7487250" y="564850"/>
            <a:ext cx="985250" cy="529200"/>
          </a:xfrm>
          <a:prstGeom prst="flowChartPunchedCard">
            <a:avLst/>
          </a:prstGeom>
          <a:solidFill>
            <a:srgbClr val="AED18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 3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2561500" y="1322650"/>
            <a:ext cx="985250" cy="529200"/>
          </a:xfrm>
          <a:prstGeom prst="flowChartPunchedCard">
            <a:avLst/>
          </a:prstGeom>
          <a:solidFill>
            <a:srgbClr val="5CA5E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task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792938" y="1322650"/>
            <a:ext cx="985250" cy="529200"/>
          </a:xfrm>
          <a:prstGeom prst="flowChartPunchedCard">
            <a:avLst/>
          </a:prstGeom>
          <a:solidFill>
            <a:srgbClr val="5CA5E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task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5024375" y="1322650"/>
            <a:ext cx="985250" cy="529200"/>
          </a:xfrm>
          <a:prstGeom prst="flowChartPunchedCard">
            <a:avLst/>
          </a:prstGeom>
          <a:solidFill>
            <a:srgbClr val="5CA5E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task 3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6255800" y="1322650"/>
            <a:ext cx="985250" cy="529200"/>
          </a:xfrm>
          <a:prstGeom prst="flowChartPunchedCard">
            <a:avLst/>
          </a:prstGeom>
          <a:solidFill>
            <a:srgbClr val="5CA5E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task 4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7487225" y="1322650"/>
            <a:ext cx="985250" cy="529200"/>
          </a:xfrm>
          <a:prstGeom prst="flowChartPunchedCard">
            <a:avLst/>
          </a:prstGeom>
          <a:solidFill>
            <a:srgbClr val="5CA5E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task 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 rot="-5400000">
            <a:off x="2062050" y="2211100"/>
            <a:ext cx="751200" cy="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1">
                <a:solidFill>
                  <a:srgbClr val="F99319"/>
                </a:solidFill>
              </a:rPr>
              <a:t>Release 1</a:t>
            </a:r>
            <a:endParaRPr sz="1200" i="1">
              <a:solidFill>
                <a:srgbClr val="F99319"/>
              </a:solidFill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381850" y="2723950"/>
            <a:ext cx="6270300" cy="0"/>
          </a:xfrm>
          <a:prstGeom prst="straightConnector1">
            <a:avLst/>
          </a:prstGeom>
          <a:noFill/>
          <a:ln w="9525" cap="flat" cmpd="sng">
            <a:solidFill>
              <a:srgbClr val="F9931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2" name="Google Shape;72;p13"/>
          <p:cNvSpPr txBox="1"/>
          <p:nvPr/>
        </p:nvSpPr>
        <p:spPr>
          <a:xfrm rot="-5400000">
            <a:off x="2062050" y="2972800"/>
            <a:ext cx="751200" cy="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1">
                <a:solidFill>
                  <a:srgbClr val="F99319"/>
                </a:solidFill>
              </a:rPr>
              <a:t>Release 2</a:t>
            </a:r>
            <a:endParaRPr sz="1200" i="1">
              <a:solidFill>
                <a:srgbClr val="F99319"/>
              </a:solidFill>
            </a:endParaRPr>
          </a:p>
        </p:txBody>
      </p:sp>
      <p:cxnSp>
        <p:nvCxnSpPr>
          <p:cNvPr id="73" name="Google Shape;73;p13"/>
          <p:cNvCxnSpPr/>
          <p:nvPr/>
        </p:nvCxnSpPr>
        <p:spPr>
          <a:xfrm>
            <a:off x="2381850" y="3485650"/>
            <a:ext cx="6270300" cy="0"/>
          </a:xfrm>
          <a:prstGeom prst="straightConnector1">
            <a:avLst/>
          </a:prstGeom>
          <a:noFill/>
          <a:ln w="9525" cap="flat" cmpd="sng">
            <a:solidFill>
              <a:srgbClr val="F9931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 rot="-5400000">
            <a:off x="2062050" y="3729250"/>
            <a:ext cx="751200" cy="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1">
                <a:solidFill>
                  <a:srgbClr val="F99319"/>
                </a:solidFill>
              </a:rPr>
              <a:t>Release 3</a:t>
            </a:r>
            <a:endParaRPr sz="1200" i="1">
              <a:solidFill>
                <a:srgbClr val="F99319"/>
              </a:solidFill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2561500" y="208045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3792950" y="284020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024375" y="208045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3792950" y="360190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6255800" y="360190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6255800" y="284020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7487250" y="2840200"/>
            <a:ext cx="985250" cy="529200"/>
          </a:xfrm>
          <a:prstGeom prst="flowChartPunchedCard">
            <a:avLst/>
          </a:prstGeom>
          <a:solidFill>
            <a:srgbClr val="F993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FFFF"/>
                </a:solidFill>
              </a:rPr>
              <a:t>User activity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Macintosh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2021-01-08T17:56:47Z</dcterms:modified>
</cp:coreProperties>
</file>