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1" r:id="rId1"/>
  </p:sldMasterIdLst>
  <p:notesMasterIdLst>
    <p:notesMasterId r:id="rId3"/>
  </p:notesMasterIdLst>
  <p:sldIdLst>
    <p:sldId id="258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30872CA-06DE-4A1B-83D3-4DFD2EFCDF5A}">
  <a:tblStyle styleId="{030872CA-06DE-4A1B-83D3-4DFD2EFCDF5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3"/>
    <p:restoredTop sz="94719"/>
  </p:normalViewPr>
  <p:slideViewPr>
    <p:cSldViewPr snapToGrid="0">
      <p:cViewPr varScale="1">
        <p:scale>
          <a:sx n="202" d="100"/>
          <a:sy n="202" d="100"/>
        </p:scale>
        <p:origin x="864" y="2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9a40a80f5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9a40a80f5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2" name="Google Shape;92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21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5" name="Google Shape;85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88" name="Google Shape;88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aha.io/software/marketing-management" TargetMode="External"/><Relationship Id="rId4" Type="http://schemas.openxmlformats.org/officeDocument/2006/relationships/hyperlink" Target="https://www.aha.io/tria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7"/>
          <p:cNvSpPr/>
          <p:nvPr/>
        </p:nvSpPr>
        <p:spPr>
          <a:xfrm>
            <a:off x="3933507" y="1417822"/>
            <a:ext cx="1540800" cy="1537500"/>
          </a:xfrm>
          <a:prstGeom prst="ellipse">
            <a:avLst/>
          </a:prstGeom>
          <a:solidFill>
            <a:srgbClr val="FCC98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+mj-lt"/>
              </a:rPr>
              <a:t>Brand name</a:t>
            </a:r>
            <a:endParaRPr sz="120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9" name="Google Shape;119;p27"/>
          <p:cNvSpPr/>
          <p:nvPr/>
        </p:nvSpPr>
        <p:spPr>
          <a:xfrm rot="-2081188">
            <a:off x="2411486" y="1064244"/>
            <a:ext cx="1793791" cy="1537472"/>
          </a:xfrm>
          <a:custGeom>
            <a:avLst/>
            <a:gdLst/>
            <a:ahLst/>
            <a:cxnLst/>
            <a:rect l="l" t="t" r="r" b="b"/>
            <a:pathLst>
              <a:path w="248" h="213" extrusionOk="0">
                <a:moveTo>
                  <a:pt x="142" y="213"/>
                </a:moveTo>
                <a:cubicBezTo>
                  <a:pt x="152" y="188"/>
                  <a:pt x="170" y="167"/>
                  <a:pt x="194" y="153"/>
                </a:cubicBezTo>
                <a:cubicBezTo>
                  <a:pt x="211" y="143"/>
                  <a:pt x="230" y="137"/>
                  <a:pt x="248" y="136"/>
                </a:cubicBezTo>
                <a:cubicBezTo>
                  <a:pt x="247" y="87"/>
                  <a:pt x="234" y="41"/>
                  <a:pt x="212" y="0"/>
                </a:cubicBezTo>
                <a:cubicBezTo>
                  <a:pt x="106" y="17"/>
                  <a:pt x="22" y="99"/>
                  <a:pt x="0" y="203"/>
                </a:cubicBezTo>
                <a:cubicBezTo>
                  <a:pt x="46" y="195"/>
                  <a:pt x="95" y="198"/>
                  <a:pt x="142" y="213"/>
                </a:cubicBezTo>
                <a:close/>
              </a:path>
            </a:pathLst>
          </a:custGeom>
          <a:solidFill>
            <a:srgbClr val="BFB0CF"/>
          </a:solidFill>
          <a:ln w="12700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+mj-lt"/>
            </a:endParaRPr>
          </a:p>
        </p:txBody>
      </p:sp>
      <p:sp>
        <p:nvSpPr>
          <p:cNvPr id="120" name="Google Shape;120;p27"/>
          <p:cNvSpPr txBox="1"/>
          <p:nvPr/>
        </p:nvSpPr>
        <p:spPr>
          <a:xfrm rot="-4432267">
            <a:off x="2635705" y="1487507"/>
            <a:ext cx="1518364" cy="654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+mj-lt"/>
                <a:ea typeface="Roboto"/>
                <a:cs typeface="Roboto"/>
                <a:sym typeface="Roboto"/>
              </a:rPr>
              <a:t>Brand attribute 5</a:t>
            </a:r>
            <a:endParaRPr sz="1000">
              <a:solidFill>
                <a:srgbClr val="FFFFFF"/>
              </a:solidFill>
              <a:latin typeface="+mj-lt"/>
              <a:ea typeface="Roboto"/>
              <a:cs typeface="Roboto"/>
              <a:sym typeface="Roboto"/>
            </a:endParaRPr>
          </a:p>
        </p:txBody>
      </p:sp>
      <p:sp>
        <p:nvSpPr>
          <p:cNvPr id="121" name="Google Shape;121;p27"/>
          <p:cNvSpPr/>
          <p:nvPr/>
        </p:nvSpPr>
        <p:spPr>
          <a:xfrm rot="-2081187">
            <a:off x="3401597" y="2428975"/>
            <a:ext cx="1325645" cy="1967498"/>
          </a:xfrm>
          <a:custGeom>
            <a:avLst/>
            <a:gdLst/>
            <a:ahLst/>
            <a:cxnLst/>
            <a:rect l="l" t="t" r="r" b="b"/>
            <a:pathLst>
              <a:path w="183" h="273" extrusionOk="0">
                <a:moveTo>
                  <a:pt x="156" y="108"/>
                </a:moveTo>
                <a:cubicBezTo>
                  <a:pt x="139" y="79"/>
                  <a:pt x="136" y="46"/>
                  <a:pt x="144" y="16"/>
                </a:cubicBezTo>
                <a:cubicBezTo>
                  <a:pt x="97" y="2"/>
                  <a:pt x="48" y="0"/>
                  <a:pt x="3" y="8"/>
                </a:cubicBezTo>
                <a:cubicBezTo>
                  <a:pt x="1" y="21"/>
                  <a:pt x="0" y="34"/>
                  <a:pt x="0" y="47"/>
                </a:cubicBezTo>
                <a:cubicBezTo>
                  <a:pt x="0" y="144"/>
                  <a:pt x="53" y="228"/>
                  <a:pt x="131" y="273"/>
                </a:cubicBezTo>
                <a:cubicBezTo>
                  <a:pt x="138" y="227"/>
                  <a:pt x="155" y="182"/>
                  <a:pt x="183" y="141"/>
                </a:cubicBezTo>
                <a:cubicBezTo>
                  <a:pt x="173" y="132"/>
                  <a:pt x="163" y="121"/>
                  <a:pt x="156" y="108"/>
                </a:cubicBezTo>
                <a:close/>
              </a:path>
            </a:pathLst>
          </a:custGeom>
          <a:solidFill>
            <a:srgbClr val="B1D4F5"/>
          </a:solidFill>
          <a:ln w="12700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27"/>
          <p:cNvSpPr txBox="1"/>
          <p:nvPr/>
        </p:nvSpPr>
        <p:spPr>
          <a:xfrm rot="2155949">
            <a:off x="3140282" y="2961571"/>
            <a:ext cx="1518323" cy="655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+mj-lt"/>
                <a:ea typeface="Roboto"/>
                <a:cs typeface="Roboto"/>
                <a:sym typeface="Roboto"/>
              </a:rPr>
              <a:t>Brand attribute 4</a:t>
            </a:r>
            <a:endParaRPr sz="1000">
              <a:solidFill>
                <a:srgbClr val="FFFFFF"/>
              </a:solidFill>
              <a:latin typeface="+mj-lt"/>
              <a:ea typeface="Roboto"/>
              <a:cs typeface="Roboto"/>
              <a:sym typeface="Roboto"/>
            </a:endParaRPr>
          </a:p>
        </p:txBody>
      </p:sp>
      <p:sp>
        <p:nvSpPr>
          <p:cNvPr id="123" name="Google Shape;123;p27"/>
          <p:cNvSpPr/>
          <p:nvPr/>
        </p:nvSpPr>
        <p:spPr>
          <a:xfrm rot="-2081187">
            <a:off x="4566284" y="2568199"/>
            <a:ext cx="2113618" cy="1148952"/>
          </a:xfrm>
          <a:custGeom>
            <a:avLst/>
            <a:gdLst/>
            <a:ahLst/>
            <a:cxnLst/>
            <a:rect l="l" t="t" r="r" b="b"/>
            <a:pathLst>
              <a:path w="292" h="159" extrusionOk="0">
                <a:moveTo>
                  <a:pt x="182" y="1"/>
                </a:moveTo>
                <a:cubicBezTo>
                  <a:pt x="181" y="2"/>
                  <a:pt x="179" y="3"/>
                  <a:pt x="177" y="4"/>
                </a:cubicBezTo>
                <a:cubicBezTo>
                  <a:pt x="137" y="27"/>
                  <a:pt x="88" y="24"/>
                  <a:pt x="51" y="0"/>
                </a:cubicBezTo>
                <a:cubicBezTo>
                  <a:pt x="23" y="41"/>
                  <a:pt x="6" y="86"/>
                  <a:pt x="0" y="132"/>
                </a:cubicBezTo>
                <a:cubicBezTo>
                  <a:pt x="35" y="149"/>
                  <a:pt x="75" y="159"/>
                  <a:pt x="117" y="159"/>
                </a:cubicBezTo>
                <a:cubicBezTo>
                  <a:pt x="184" y="159"/>
                  <a:pt x="245" y="134"/>
                  <a:pt x="292" y="92"/>
                </a:cubicBezTo>
                <a:cubicBezTo>
                  <a:pt x="250" y="71"/>
                  <a:pt x="212" y="41"/>
                  <a:pt x="182" y="1"/>
                </a:cubicBezTo>
                <a:close/>
              </a:path>
            </a:pathLst>
          </a:custGeom>
          <a:solidFill>
            <a:srgbClr val="A9D0DB"/>
          </a:solidFill>
          <a:ln w="12700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27"/>
          <p:cNvSpPr txBox="1"/>
          <p:nvPr/>
        </p:nvSpPr>
        <p:spPr>
          <a:xfrm rot="-2245750">
            <a:off x="4778630" y="2934262"/>
            <a:ext cx="1518312" cy="655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+mj-lt"/>
                <a:ea typeface="Roboto"/>
                <a:cs typeface="Roboto"/>
                <a:sym typeface="Roboto"/>
              </a:rPr>
              <a:t>Brand attribute 3</a:t>
            </a:r>
            <a:endParaRPr sz="1000">
              <a:solidFill>
                <a:srgbClr val="FFFFFF"/>
              </a:solidFill>
              <a:latin typeface="+mj-lt"/>
              <a:ea typeface="Roboto"/>
              <a:cs typeface="Roboto"/>
              <a:sym typeface="Roboto"/>
            </a:endParaRPr>
          </a:p>
        </p:txBody>
      </p:sp>
      <p:sp>
        <p:nvSpPr>
          <p:cNvPr id="125" name="Google Shape;125;p27"/>
          <p:cNvSpPr/>
          <p:nvPr/>
        </p:nvSpPr>
        <p:spPr>
          <a:xfrm rot="-2081187">
            <a:off x="3756552" y="85789"/>
            <a:ext cx="1869499" cy="1564037"/>
          </a:xfrm>
          <a:custGeom>
            <a:avLst/>
            <a:gdLst/>
            <a:ahLst/>
            <a:cxnLst/>
            <a:rect l="l" t="t" r="r" b="b"/>
            <a:pathLst>
              <a:path w="258" h="217" extrusionOk="0">
                <a:moveTo>
                  <a:pt x="132" y="200"/>
                </a:moveTo>
                <a:cubicBezTo>
                  <a:pt x="135" y="205"/>
                  <a:pt x="138" y="211"/>
                  <a:pt x="140" y="217"/>
                </a:cubicBezTo>
                <a:cubicBezTo>
                  <a:pt x="186" y="200"/>
                  <a:pt x="227" y="174"/>
                  <a:pt x="258" y="140"/>
                </a:cubicBezTo>
                <a:cubicBezTo>
                  <a:pt x="215" y="57"/>
                  <a:pt x="128" y="0"/>
                  <a:pt x="27" y="0"/>
                </a:cubicBezTo>
                <a:cubicBezTo>
                  <a:pt x="18" y="0"/>
                  <a:pt x="9" y="0"/>
                  <a:pt x="0" y="1"/>
                </a:cubicBezTo>
                <a:cubicBezTo>
                  <a:pt x="21" y="43"/>
                  <a:pt x="34" y="90"/>
                  <a:pt x="34" y="140"/>
                </a:cubicBezTo>
                <a:cubicBezTo>
                  <a:pt x="74" y="142"/>
                  <a:pt x="111" y="163"/>
                  <a:pt x="132" y="200"/>
                </a:cubicBezTo>
                <a:close/>
              </a:path>
            </a:pathLst>
          </a:custGeom>
          <a:solidFill>
            <a:srgbClr val="FFE48E"/>
          </a:solidFill>
          <a:ln w="12700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27"/>
          <p:cNvSpPr txBox="1"/>
          <p:nvPr/>
        </p:nvSpPr>
        <p:spPr>
          <a:xfrm>
            <a:off x="3940982" y="507872"/>
            <a:ext cx="1518300" cy="65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+mj-lt"/>
                <a:ea typeface="Roboto"/>
                <a:cs typeface="Roboto"/>
                <a:sym typeface="Roboto"/>
              </a:rPr>
              <a:t>Brand attribute 1</a:t>
            </a:r>
            <a:endParaRPr sz="1000">
              <a:solidFill>
                <a:srgbClr val="FFFFFF"/>
              </a:solidFill>
              <a:latin typeface="+mj-lt"/>
              <a:ea typeface="Roboto"/>
              <a:cs typeface="Roboto"/>
              <a:sym typeface="Roboto"/>
            </a:endParaRPr>
          </a:p>
        </p:txBody>
      </p:sp>
      <p:sp>
        <p:nvSpPr>
          <p:cNvPr id="127" name="Google Shape;127;p27"/>
          <p:cNvSpPr/>
          <p:nvPr/>
        </p:nvSpPr>
        <p:spPr>
          <a:xfrm rot="-2081188">
            <a:off x="5199512" y="700982"/>
            <a:ext cx="1336460" cy="2085381"/>
          </a:xfrm>
          <a:custGeom>
            <a:avLst/>
            <a:gdLst/>
            <a:ahLst/>
            <a:cxnLst/>
            <a:rect l="l" t="t" r="r" b="b"/>
            <a:pathLst>
              <a:path w="184" h="289" extrusionOk="0">
                <a:moveTo>
                  <a:pt x="161" y="0"/>
                </a:moveTo>
                <a:cubicBezTo>
                  <a:pt x="128" y="34"/>
                  <a:pt x="87" y="60"/>
                  <a:pt x="40" y="76"/>
                </a:cubicBezTo>
                <a:cubicBezTo>
                  <a:pt x="52" y="121"/>
                  <a:pt x="36" y="170"/>
                  <a:pt x="0" y="200"/>
                </a:cubicBezTo>
                <a:cubicBezTo>
                  <a:pt x="29" y="240"/>
                  <a:pt x="67" y="270"/>
                  <a:pt x="109" y="289"/>
                </a:cubicBezTo>
                <a:cubicBezTo>
                  <a:pt x="155" y="242"/>
                  <a:pt x="184" y="178"/>
                  <a:pt x="184" y="106"/>
                </a:cubicBezTo>
                <a:cubicBezTo>
                  <a:pt x="184" y="69"/>
                  <a:pt x="176" y="33"/>
                  <a:pt x="161" y="0"/>
                </a:cubicBezTo>
                <a:close/>
              </a:path>
            </a:pathLst>
          </a:custGeom>
          <a:solidFill>
            <a:srgbClr val="C7DBAF"/>
          </a:solidFill>
          <a:ln w="12700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+mj-lt"/>
            </a:endParaRPr>
          </a:p>
        </p:txBody>
      </p:sp>
      <p:sp>
        <p:nvSpPr>
          <p:cNvPr id="128" name="Google Shape;128;p27"/>
          <p:cNvSpPr txBox="1"/>
          <p:nvPr/>
        </p:nvSpPr>
        <p:spPr>
          <a:xfrm rot="4352113">
            <a:off x="5236695" y="1458222"/>
            <a:ext cx="1518396" cy="655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+mj-lt"/>
                <a:ea typeface="Roboto"/>
                <a:cs typeface="Roboto"/>
                <a:sym typeface="Roboto"/>
              </a:rPr>
              <a:t>Brand attribute 2</a:t>
            </a:r>
            <a:endParaRPr sz="1000">
              <a:solidFill>
                <a:srgbClr val="FFFFFF"/>
              </a:solidFill>
              <a:latin typeface="+mj-lt"/>
              <a:ea typeface="Roboto"/>
              <a:cs typeface="Roboto"/>
              <a:sym typeface="Roboto"/>
            </a:endParaRPr>
          </a:p>
        </p:txBody>
      </p:sp>
      <p:pic>
        <p:nvPicPr>
          <p:cNvPr id="129" name="Google Shape;129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500" y="4703750"/>
            <a:ext cx="828675" cy="409575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27">
            <a:hlinkClick r:id="rId4"/>
          </p:cNvPr>
          <p:cNvSpPr txBox="1"/>
          <p:nvPr/>
        </p:nvSpPr>
        <p:spPr>
          <a:xfrm>
            <a:off x="1163775" y="4768000"/>
            <a:ext cx="6435900" cy="2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u="sng" dirty="0">
                <a:solidFill>
                  <a:srgbClr val="1173CC"/>
                </a:solidFill>
                <a:hlinkClick r:id="rId5"/>
              </a:rPr>
              <a:t>Click here to use cloud-based strategy templates in Aha!</a:t>
            </a:r>
            <a:endParaRPr sz="1600" b="1" u="sng" dirty="0">
              <a:solidFill>
                <a:srgbClr val="1173CC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Macintosh PowerPoint</Application>
  <PresentationFormat>On-screen Show (16:9)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Micaela Wright</cp:lastModifiedBy>
  <cp:revision>1</cp:revision>
  <dcterms:modified xsi:type="dcterms:W3CDTF">2020-10-26T15:06:27Z</dcterms:modified>
</cp:coreProperties>
</file>