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FFFFFF"/>
    <a:srgbClr val="EEEFE8"/>
    <a:srgbClr val="980004"/>
    <a:srgbClr val="418409"/>
    <a:srgbClr val="F77E17"/>
    <a:srgbClr val="0B59BD"/>
    <a:srgbClr val="67B624"/>
    <a:srgbClr val="B1C05C"/>
    <a:srgbClr val="664C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0981" autoAdjust="0"/>
  </p:normalViewPr>
  <p:slideViewPr>
    <p:cSldViewPr snapToGrid="0" snapToObjects="1">
      <p:cViewPr varScale="1">
        <p:scale>
          <a:sx n="128" d="100"/>
          <a:sy n="128" d="100"/>
        </p:scale>
        <p:origin x="14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3/27/20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ha.io/software/competitor-analysis-templates/?utm_campaign=Global_-_Americas_-_Competitor_Analysis_-_Downloads_-_Competitor_Analysis_Templates&amp;utm_content=Competitor_Analysis_-_PowerPoint_-_Competitive_Landscape&amp;utm_source=downloads&amp;utm_medium=powerpoint&amp;utm_term=competitive_landscape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aha.io/software/business-plan-templates?utm_campaign=Global_-_Americas_-_Business_Plan_-_Downloads_-_Business_Plan_Templates&amp;utm_content=Business_Plan_-_PPT_-_SWOT_Template&amp;utm_source=downloads&amp;utm_medium=powerpoint&amp;utm_term=swot_template" TargetMode="External"/><Relationship Id="rId4" Type="http://schemas.openxmlformats.org/officeDocument/2006/relationships/hyperlink" Target="https://www.aha.io/software/product-roadmap/?utm_campaign=Global_-_Americas_-_Competitor_Analysis_-_Downloads_-_Competitor_Analysis_Templates&amp;utm_content=Competitor_Analysis_-_PowerPoint_-_Competitive_Landscape&amp;utm_source=downloads&amp;utm_medium=powerpoint&amp;utm_term=competitive_landscap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604" y="6278595"/>
            <a:ext cx="1100477" cy="5502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433" y="15631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6B6336-33A0-D84B-9051-1EF9B2E1834A}"/>
              </a:ext>
            </a:extLst>
          </p:cNvPr>
          <p:cNvSpPr/>
          <p:nvPr/>
        </p:nvSpPr>
        <p:spPr>
          <a:xfrm>
            <a:off x="50800" y="6250458"/>
            <a:ext cx="7488136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rgbClr val="0073CF"/>
                </a:solidFill>
                <a:latin typeface="Arial"/>
                <a:cs typeface="Arial"/>
                <a:hlinkClick r:id="rId4"/>
              </a:rPr>
              <a:t>Explore a wide variety of strategy templates in Aha! FREE for 30-days.</a:t>
            </a:r>
            <a:endParaRPr lang="en-US" sz="1600" b="1" dirty="0">
              <a:solidFill>
                <a:srgbClr val="0073CF"/>
              </a:solidFill>
              <a:latin typeface="Arial"/>
              <a:cs typeface="Arial"/>
              <a:hlinkClick r:id="rId5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4A56DD-822F-AD45-AE96-46B641B9A9B6}"/>
              </a:ext>
            </a:extLst>
          </p:cNvPr>
          <p:cNvSpPr/>
          <p:nvPr/>
        </p:nvSpPr>
        <p:spPr>
          <a:xfrm>
            <a:off x="366098" y="155643"/>
            <a:ext cx="8495799" cy="55377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338E2F9-3EDA-FF42-8768-FF51A6E17499}"/>
              </a:ext>
            </a:extLst>
          </p:cNvPr>
          <p:cNvSpPr/>
          <p:nvPr/>
        </p:nvSpPr>
        <p:spPr>
          <a:xfrm>
            <a:off x="861321" y="411480"/>
            <a:ext cx="3888340" cy="2421538"/>
          </a:xfrm>
          <a:prstGeom prst="rect">
            <a:avLst/>
          </a:prstGeom>
          <a:solidFill>
            <a:srgbClr val="EEEFE8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A0EE67D-FA7D-C94C-895C-DBAC9234A8D1}"/>
              </a:ext>
            </a:extLst>
          </p:cNvPr>
          <p:cNvSpPr/>
          <p:nvPr/>
        </p:nvSpPr>
        <p:spPr>
          <a:xfrm>
            <a:off x="4749661" y="411480"/>
            <a:ext cx="3884061" cy="2421536"/>
          </a:xfrm>
          <a:prstGeom prst="rect">
            <a:avLst/>
          </a:prstGeom>
          <a:solidFill>
            <a:srgbClr val="EEEFE8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5E28BDF-CC84-7A4D-91BD-3102F57CE7AA}"/>
              </a:ext>
            </a:extLst>
          </p:cNvPr>
          <p:cNvSpPr txBox="1"/>
          <p:nvPr/>
        </p:nvSpPr>
        <p:spPr>
          <a:xfrm>
            <a:off x="856601" y="2536005"/>
            <a:ext cx="2963173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CONTENDERS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2ED43AC-0903-3941-87DB-75C344723289}"/>
              </a:ext>
            </a:extLst>
          </p:cNvPr>
          <p:cNvSpPr/>
          <p:nvPr/>
        </p:nvSpPr>
        <p:spPr>
          <a:xfrm>
            <a:off x="861321" y="2833016"/>
            <a:ext cx="3888341" cy="2457059"/>
          </a:xfrm>
          <a:prstGeom prst="rect">
            <a:avLst/>
          </a:prstGeom>
          <a:solidFill>
            <a:srgbClr val="EEEFE8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0BD1E2C-00D3-E446-A161-6309B3E2A4F1}"/>
              </a:ext>
            </a:extLst>
          </p:cNvPr>
          <p:cNvSpPr/>
          <p:nvPr/>
        </p:nvSpPr>
        <p:spPr>
          <a:xfrm>
            <a:off x="4744279" y="2833017"/>
            <a:ext cx="3889444" cy="2450614"/>
          </a:xfrm>
          <a:prstGeom prst="rect">
            <a:avLst/>
          </a:prstGeom>
          <a:solidFill>
            <a:srgbClr val="EEEFE8"/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9BEE8C-A246-0141-BAAF-8E1D65520C5B}"/>
              </a:ext>
            </a:extLst>
          </p:cNvPr>
          <p:cNvSpPr txBox="1"/>
          <p:nvPr/>
        </p:nvSpPr>
        <p:spPr>
          <a:xfrm>
            <a:off x="4749660" y="2554291"/>
            <a:ext cx="2963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LEADERS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1D2978-4637-F746-903D-9B7C66919EA6}"/>
              </a:ext>
            </a:extLst>
          </p:cNvPr>
          <p:cNvSpPr txBox="1"/>
          <p:nvPr/>
        </p:nvSpPr>
        <p:spPr>
          <a:xfrm>
            <a:off x="4749660" y="4988734"/>
            <a:ext cx="2963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CHALLENGERS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CE6AF4-B053-E442-B573-4CF786F3EACD}"/>
              </a:ext>
            </a:extLst>
          </p:cNvPr>
          <p:cNvSpPr txBox="1"/>
          <p:nvPr/>
        </p:nvSpPr>
        <p:spPr>
          <a:xfrm>
            <a:off x="872388" y="5007784"/>
            <a:ext cx="2963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LAGGARDS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0AB918E-3218-5542-AF98-C1736AA311C8}"/>
              </a:ext>
            </a:extLst>
          </p:cNvPr>
          <p:cNvCxnSpPr>
            <a:cxnSpLocks/>
          </p:cNvCxnSpPr>
          <p:nvPr/>
        </p:nvCxnSpPr>
        <p:spPr>
          <a:xfrm>
            <a:off x="861321" y="2843850"/>
            <a:ext cx="7772401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E2E4F78-4DCC-3740-BB2D-DB2E226917A8}"/>
              </a:ext>
            </a:extLst>
          </p:cNvPr>
          <p:cNvCxnSpPr>
            <a:cxnSpLocks/>
          </p:cNvCxnSpPr>
          <p:nvPr/>
        </p:nvCxnSpPr>
        <p:spPr>
          <a:xfrm>
            <a:off x="4744278" y="409017"/>
            <a:ext cx="0" cy="48918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6AC73BA4-44A2-1A45-8EB8-2F7337E4EC1C}"/>
              </a:ext>
            </a:extLst>
          </p:cNvPr>
          <p:cNvSpPr txBox="1"/>
          <p:nvPr/>
        </p:nvSpPr>
        <p:spPr>
          <a:xfrm>
            <a:off x="4429249" y="5312806"/>
            <a:ext cx="1020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F3F3F"/>
                </a:solidFill>
                <a:latin typeface="Arial"/>
                <a:cs typeface="Arial"/>
              </a:rPr>
              <a:t>Price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D7D3443-75FB-014C-A6AD-0FF9C2150806}"/>
              </a:ext>
            </a:extLst>
          </p:cNvPr>
          <p:cNvSpPr txBox="1"/>
          <p:nvPr/>
        </p:nvSpPr>
        <p:spPr>
          <a:xfrm rot="16200000">
            <a:off x="191300" y="2574605"/>
            <a:ext cx="100446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Benefits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1B053CE-A6E8-1449-B5CF-89F1EE8B8834}"/>
              </a:ext>
            </a:extLst>
          </p:cNvPr>
          <p:cNvSpPr txBox="1"/>
          <p:nvPr/>
        </p:nvSpPr>
        <p:spPr>
          <a:xfrm>
            <a:off x="724501" y="5302417"/>
            <a:ext cx="656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F7F7F"/>
                </a:solidFill>
                <a:latin typeface="Arial"/>
                <a:cs typeface="Arial"/>
              </a:rPr>
              <a:t>Low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951FE0F-FA24-5448-BC58-A648B3E36F06}"/>
              </a:ext>
            </a:extLst>
          </p:cNvPr>
          <p:cNvSpPr txBox="1"/>
          <p:nvPr/>
        </p:nvSpPr>
        <p:spPr>
          <a:xfrm rot="16200000">
            <a:off x="423222" y="4943325"/>
            <a:ext cx="599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F7F7F"/>
                </a:solidFill>
                <a:latin typeface="Arial"/>
                <a:cs typeface="Arial"/>
              </a:rPr>
              <a:t>Low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1D8A132-48F1-E04D-8747-332506E36A92}"/>
              </a:ext>
            </a:extLst>
          </p:cNvPr>
          <p:cNvSpPr txBox="1"/>
          <p:nvPr/>
        </p:nvSpPr>
        <p:spPr>
          <a:xfrm rot="16200000">
            <a:off x="393892" y="405877"/>
            <a:ext cx="630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F7F7F"/>
                </a:solidFill>
                <a:latin typeface="Arial"/>
                <a:cs typeface="Arial"/>
              </a:rPr>
              <a:t>High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A687E0F-7306-C34B-8D4D-E0F45F4D496D}"/>
              </a:ext>
            </a:extLst>
          </p:cNvPr>
          <p:cNvSpPr txBox="1"/>
          <p:nvPr/>
        </p:nvSpPr>
        <p:spPr>
          <a:xfrm>
            <a:off x="8201867" y="5286899"/>
            <a:ext cx="610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F7F7F"/>
                </a:solidFill>
                <a:latin typeface="Arial"/>
                <a:cs typeface="Arial"/>
              </a:rPr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6185</TotalTime>
  <Words>24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Claire George</cp:lastModifiedBy>
  <cp:revision>104</cp:revision>
  <dcterms:created xsi:type="dcterms:W3CDTF">2018-02-07T21:54:11Z</dcterms:created>
  <dcterms:modified xsi:type="dcterms:W3CDTF">2020-03-27T18:26:45Z</dcterms:modified>
</cp:coreProperties>
</file>