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9144000" cy="5143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9525" cap="flat">
              <a:solidFill>
                <a:srgbClr val="9E9E9E"/>
              </a:solidFill>
              <a:prstDash val="solid"/>
              <a:round/>
            </a:ln>
          </a:left>
          <a:right>
            <a:ln w="9525" cap="flat">
              <a:solidFill>
                <a:srgbClr val="9E9E9E"/>
              </a:solidFill>
              <a:prstDash val="solid"/>
              <a:round/>
            </a:ln>
          </a:right>
          <a:top>
            <a:ln w="9525" cap="flat">
              <a:solidFill>
                <a:srgbClr val="9E9E9E"/>
              </a:solidFill>
              <a:prstDash val="solid"/>
              <a:round/>
            </a:ln>
          </a:top>
          <a:bottom>
            <a:ln w="9525" cap="flat">
              <a:solidFill>
                <a:srgbClr val="9E9E9E"/>
              </a:solidFill>
              <a:prstDash val="solid"/>
              <a:round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ff" i="off">
        <a:fontRef idx="major">
          <a:srgbClr val="000000"/>
        </a:fontRef>
        <a:srgbClr val="000000"/>
      </a:tcTxStyle>
      <a:tcStyle>
        <a:tcBdr>
          <a:left>
            <a:ln w="9525" cap="flat">
              <a:solidFill>
                <a:srgbClr val="9E9E9E"/>
              </a:solidFill>
              <a:prstDash val="solid"/>
              <a:round/>
            </a:ln>
          </a:left>
          <a:right>
            <a:ln w="9525" cap="flat">
              <a:solidFill>
                <a:srgbClr val="9E9E9E"/>
              </a:solidFill>
              <a:prstDash val="solid"/>
              <a:round/>
            </a:ln>
          </a:right>
          <a:top>
            <a:ln w="9525" cap="flat">
              <a:solidFill>
                <a:srgbClr val="9E9E9E"/>
              </a:solidFill>
              <a:prstDash val="solid"/>
              <a:round/>
            </a:ln>
          </a:top>
          <a:bottom>
            <a:ln w="9525" cap="flat">
              <a:solidFill>
                <a:srgbClr val="9E9E9E"/>
              </a:solidFill>
              <a:prstDash val="solid"/>
              <a:round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9525" cap="flat">
              <a:solidFill>
                <a:srgbClr val="9E9E9E"/>
              </a:solidFill>
              <a:prstDash val="solid"/>
              <a:round/>
            </a:ln>
          </a:left>
          <a:right>
            <a:ln w="9525" cap="flat">
              <a:solidFill>
                <a:srgbClr val="9E9E9E"/>
              </a:solidFill>
              <a:prstDash val="solid"/>
              <a:round/>
            </a:ln>
          </a:right>
          <a:top>
            <a:ln w="9525" cap="flat">
              <a:solidFill>
                <a:srgbClr val="9E9E9E"/>
              </a:solidFill>
              <a:prstDash val="solid"/>
              <a:round/>
            </a:ln>
          </a:top>
          <a:bottom>
            <a:ln w="9525" cap="flat">
              <a:solidFill>
                <a:srgbClr val="9E9E9E"/>
              </a:solidFill>
              <a:prstDash val="solid"/>
              <a:round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ajor">
          <a:srgbClr val="000000"/>
        </a:fontRef>
        <a:srgbClr val="000000"/>
      </a:tcTxStyle>
      <a:tcStyle>
        <a:tcBdr>
          <a:left>
            <a:ln w="9525" cap="flat">
              <a:solidFill>
                <a:srgbClr val="9E9E9E"/>
              </a:solidFill>
              <a:prstDash val="solid"/>
              <a:round/>
            </a:ln>
          </a:left>
          <a:right>
            <a:ln w="9525" cap="flat">
              <a:solidFill>
                <a:srgbClr val="9E9E9E"/>
              </a:solidFill>
              <a:prstDash val="solid"/>
              <a:round/>
            </a:ln>
          </a:right>
          <a:top>
            <a:ln w="9525" cap="flat">
              <a:solidFill>
                <a:srgbClr val="9E9E9E"/>
              </a:solidFill>
              <a:prstDash val="solid"/>
              <a:round/>
            </a:ln>
          </a:top>
          <a:bottom>
            <a:ln w="9525" cap="flat">
              <a:solidFill>
                <a:srgbClr val="9E9E9E"/>
              </a:solidFill>
              <a:prstDash val="solid"/>
              <a:round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212121"/>
              </a:solidFill>
              <a:prstDash val="solid"/>
              <a:round/>
            </a:ln>
          </a:left>
          <a:right>
            <a:ln w="12700" cap="flat">
              <a:solidFill>
                <a:srgbClr val="212121"/>
              </a:solidFill>
              <a:prstDash val="solid"/>
              <a:round/>
            </a:ln>
          </a:right>
          <a:top>
            <a:ln w="12700" cap="flat">
              <a:solidFill>
                <a:srgbClr val="212121"/>
              </a:solidFill>
              <a:prstDash val="solid"/>
              <a:round/>
            </a:ln>
          </a:top>
          <a:bottom>
            <a:ln w="12700" cap="flat">
              <a:solidFill>
                <a:srgbClr val="212121"/>
              </a:solidFill>
              <a:prstDash val="solid"/>
              <a:round/>
            </a:ln>
          </a:bottom>
          <a:insideH>
            <a:ln w="12700" cap="flat">
              <a:solidFill>
                <a:srgbClr val="212121"/>
              </a:solidFill>
              <a:prstDash val="solid"/>
              <a:round/>
            </a:ln>
          </a:insideH>
          <a:insideV>
            <a:ln w="12700" cap="flat">
              <a:solidFill>
                <a:srgbClr val="212121"/>
              </a:solidFill>
              <a:prstDash val="solid"/>
              <a:round/>
            </a:ln>
          </a:insideV>
        </a:tcBdr>
        <a:fill>
          <a:solidFill>
            <a:srgbClr val="CADCD9"/>
          </a:solidFill>
        </a:fill>
      </a:tcStyle>
    </a:wholeTbl>
    <a:band2H>
      <a:tcTxStyle b="def" i="def"/>
      <a:tcStyle>
        <a:tcBdr/>
        <a:fill>
          <a:solidFill>
            <a:srgbClr val="E6EEED"/>
          </a:solidFill>
        </a:fill>
      </a:tcStyle>
    </a:band2H>
    <a:firstCol>
      <a:tcTxStyle b="on" i="off">
        <a:fontRef idx="major">
          <a:srgbClr val="212121"/>
        </a:fontRef>
        <a:srgbClr val="212121"/>
      </a:tcTxStyle>
      <a:tcStyle>
        <a:tcBdr>
          <a:left>
            <a:ln w="12700" cap="flat">
              <a:solidFill>
                <a:srgbClr val="212121"/>
              </a:solidFill>
              <a:prstDash val="solid"/>
              <a:round/>
            </a:ln>
          </a:left>
          <a:right>
            <a:ln w="12700" cap="flat">
              <a:solidFill>
                <a:srgbClr val="212121"/>
              </a:solidFill>
              <a:prstDash val="solid"/>
              <a:round/>
            </a:ln>
          </a:right>
          <a:top>
            <a:ln w="12700" cap="flat">
              <a:solidFill>
                <a:srgbClr val="212121"/>
              </a:solidFill>
              <a:prstDash val="solid"/>
              <a:round/>
            </a:ln>
          </a:top>
          <a:bottom>
            <a:ln w="12700" cap="flat">
              <a:solidFill>
                <a:srgbClr val="212121"/>
              </a:solidFill>
              <a:prstDash val="solid"/>
              <a:round/>
            </a:ln>
          </a:bottom>
          <a:insideH>
            <a:ln w="12700" cap="flat">
              <a:solidFill>
                <a:srgbClr val="212121"/>
              </a:solidFill>
              <a:prstDash val="solid"/>
              <a:round/>
            </a:ln>
          </a:insideH>
          <a:insideV>
            <a:ln w="12700" cap="flat">
              <a:solidFill>
                <a:srgbClr val="212121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212121"/>
        </a:fontRef>
        <a:srgbClr val="212121"/>
      </a:tcTxStyle>
      <a:tcStyle>
        <a:tcBdr>
          <a:left>
            <a:ln w="12700" cap="flat">
              <a:solidFill>
                <a:srgbClr val="212121"/>
              </a:solidFill>
              <a:prstDash val="solid"/>
              <a:round/>
            </a:ln>
          </a:left>
          <a:right>
            <a:ln w="12700" cap="flat">
              <a:solidFill>
                <a:srgbClr val="212121"/>
              </a:solidFill>
              <a:prstDash val="solid"/>
              <a:round/>
            </a:ln>
          </a:right>
          <a:top>
            <a:ln w="38100" cap="flat">
              <a:solidFill>
                <a:srgbClr val="212121"/>
              </a:solidFill>
              <a:prstDash val="solid"/>
              <a:round/>
            </a:ln>
          </a:top>
          <a:bottom>
            <a:ln w="12700" cap="flat">
              <a:solidFill>
                <a:srgbClr val="212121"/>
              </a:solidFill>
              <a:prstDash val="solid"/>
              <a:round/>
            </a:ln>
          </a:bottom>
          <a:insideH>
            <a:ln w="12700" cap="flat">
              <a:solidFill>
                <a:srgbClr val="212121"/>
              </a:solidFill>
              <a:prstDash val="solid"/>
              <a:round/>
            </a:ln>
          </a:insideH>
          <a:insideV>
            <a:ln w="12700" cap="flat">
              <a:solidFill>
                <a:srgbClr val="212121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212121"/>
        </a:fontRef>
        <a:srgbClr val="212121"/>
      </a:tcTxStyle>
      <a:tcStyle>
        <a:tcBdr>
          <a:left>
            <a:ln w="12700" cap="flat">
              <a:solidFill>
                <a:srgbClr val="212121"/>
              </a:solidFill>
              <a:prstDash val="solid"/>
              <a:round/>
            </a:ln>
          </a:left>
          <a:right>
            <a:ln w="12700" cap="flat">
              <a:solidFill>
                <a:srgbClr val="212121"/>
              </a:solidFill>
              <a:prstDash val="solid"/>
              <a:round/>
            </a:ln>
          </a:right>
          <a:top>
            <a:ln w="12700" cap="flat">
              <a:solidFill>
                <a:srgbClr val="212121"/>
              </a:solidFill>
              <a:prstDash val="solid"/>
              <a:round/>
            </a:ln>
          </a:top>
          <a:bottom>
            <a:ln w="38100" cap="flat">
              <a:solidFill>
                <a:srgbClr val="212121"/>
              </a:solidFill>
              <a:prstDash val="solid"/>
              <a:round/>
            </a:ln>
          </a:bottom>
          <a:insideH>
            <a:ln w="12700" cap="flat">
              <a:solidFill>
                <a:srgbClr val="212121"/>
              </a:solidFill>
              <a:prstDash val="solid"/>
              <a:round/>
            </a:ln>
          </a:insideH>
          <a:insideV>
            <a:ln w="12700" cap="flat">
              <a:solidFill>
                <a:srgbClr val="212121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212121"/>
              </a:solidFill>
              <a:prstDash val="solid"/>
              <a:round/>
            </a:ln>
          </a:left>
          <a:right>
            <a:ln w="12700" cap="flat">
              <a:solidFill>
                <a:srgbClr val="212121"/>
              </a:solidFill>
              <a:prstDash val="solid"/>
              <a:round/>
            </a:ln>
          </a:right>
          <a:top>
            <a:ln w="12700" cap="flat">
              <a:solidFill>
                <a:srgbClr val="212121"/>
              </a:solidFill>
              <a:prstDash val="solid"/>
              <a:round/>
            </a:ln>
          </a:top>
          <a:bottom>
            <a:ln w="12700" cap="flat">
              <a:solidFill>
                <a:srgbClr val="212121"/>
              </a:solidFill>
              <a:prstDash val="solid"/>
              <a:round/>
            </a:ln>
          </a:bottom>
          <a:insideH>
            <a:ln w="12700" cap="flat">
              <a:solidFill>
                <a:srgbClr val="212121"/>
              </a:solidFill>
              <a:prstDash val="solid"/>
              <a:round/>
            </a:ln>
          </a:insideH>
          <a:insideV>
            <a:ln w="12700" cap="flat">
              <a:solidFill>
                <a:srgbClr val="212121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 b="def" i="def"/>
      <a:tcStyle>
        <a:tcBdr/>
        <a:fill>
          <a:solidFill>
            <a:srgbClr val="EBEEEF"/>
          </a:solidFill>
        </a:fill>
      </a:tcStyle>
    </a:band2H>
    <a:firstCol>
      <a:tcTxStyle b="on" i="off">
        <a:fontRef idx="major">
          <a:srgbClr val="212121"/>
        </a:fontRef>
        <a:srgbClr val="212121"/>
      </a:tcTxStyle>
      <a:tcStyle>
        <a:tcBdr>
          <a:left>
            <a:ln w="12700" cap="flat">
              <a:solidFill>
                <a:srgbClr val="212121"/>
              </a:solidFill>
              <a:prstDash val="solid"/>
              <a:round/>
            </a:ln>
          </a:left>
          <a:right>
            <a:ln w="12700" cap="flat">
              <a:solidFill>
                <a:srgbClr val="212121"/>
              </a:solidFill>
              <a:prstDash val="solid"/>
              <a:round/>
            </a:ln>
          </a:right>
          <a:top>
            <a:ln w="12700" cap="flat">
              <a:solidFill>
                <a:srgbClr val="212121"/>
              </a:solidFill>
              <a:prstDash val="solid"/>
              <a:round/>
            </a:ln>
          </a:top>
          <a:bottom>
            <a:ln w="12700" cap="flat">
              <a:solidFill>
                <a:srgbClr val="212121"/>
              </a:solidFill>
              <a:prstDash val="solid"/>
              <a:round/>
            </a:ln>
          </a:bottom>
          <a:insideH>
            <a:ln w="12700" cap="flat">
              <a:solidFill>
                <a:srgbClr val="212121"/>
              </a:solidFill>
              <a:prstDash val="solid"/>
              <a:round/>
            </a:ln>
          </a:insideH>
          <a:insideV>
            <a:ln w="12700" cap="flat">
              <a:solidFill>
                <a:srgbClr val="212121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212121"/>
        </a:fontRef>
        <a:srgbClr val="212121"/>
      </a:tcTxStyle>
      <a:tcStyle>
        <a:tcBdr>
          <a:left>
            <a:ln w="12700" cap="flat">
              <a:solidFill>
                <a:srgbClr val="212121"/>
              </a:solidFill>
              <a:prstDash val="solid"/>
              <a:round/>
            </a:ln>
          </a:left>
          <a:right>
            <a:ln w="12700" cap="flat">
              <a:solidFill>
                <a:srgbClr val="212121"/>
              </a:solidFill>
              <a:prstDash val="solid"/>
              <a:round/>
            </a:ln>
          </a:right>
          <a:top>
            <a:ln w="38100" cap="flat">
              <a:solidFill>
                <a:srgbClr val="212121"/>
              </a:solidFill>
              <a:prstDash val="solid"/>
              <a:round/>
            </a:ln>
          </a:top>
          <a:bottom>
            <a:ln w="12700" cap="flat">
              <a:solidFill>
                <a:srgbClr val="212121"/>
              </a:solidFill>
              <a:prstDash val="solid"/>
              <a:round/>
            </a:ln>
          </a:bottom>
          <a:insideH>
            <a:ln w="12700" cap="flat">
              <a:solidFill>
                <a:srgbClr val="212121"/>
              </a:solidFill>
              <a:prstDash val="solid"/>
              <a:round/>
            </a:ln>
          </a:insideH>
          <a:insideV>
            <a:ln w="12700" cap="flat">
              <a:solidFill>
                <a:srgbClr val="212121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212121"/>
        </a:fontRef>
        <a:srgbClr val="212121"/>
      </a:tcTxStyle>
      <a:tcStyle>
        <a:tcBdr>
          <a:left>
            <a:ln w="12700" cap="flat">
              <a:solidFill>
                <a:srgbClr val="212121"/>
              </a:solidFill>
              <a:prstDash val="solid"/>
              <a:round/>
            </a:ln>
          </a:left>
          <a:right>
            <a:ln w="12700" cap="flat">
              <a:solidFill>
                <a:srgbClr val="212121"/>
              </a:solidFill>
              <a:prstDash val="solid"/>
              <a:round/>
            </a:ln>
          </a:right>
          <a:top>
            <a:ln w="12700" cap="flat">
              <a:solidFill>
                <a:srgbClr val="212121"/>
              </a:solidFill>
              <a:prstDash val="solid"/>
              <a:round/>
            </a:ln>
          </a:top>
          <a:bottom>
            <a:ln w="38100" cap="flat">
              <a:solidFill>
                <a:srgbClr val="212121"/>
              </a:solidFill>
              <a:prstDash val="solid"/>
              <a:round/>
            </a:ln>
          </a:bottom>
          <a:insideH>
            <a:ln w="12700" cap="flat">
              <a:solidFill>
                <a:srgbClr val="212121"/>
              </a:solidFill>
              <a:prstDash val="solid"/>
              <a:round/>
            </a:ln>
          </a:insideH>
          <a:insideV>
            <a:ln w="12700" cap="flat">
              <a:solidFill>
                <a:srgbClr val="212121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212121"/>
              </a:solidFill>
              <a:prstDash val="solid"/>
              <a:round/>
            </a:ln>
          </a:left>
          <a:right>
            <a:ln w="12700" cap="flat">
              <a:solidFill>
                <a:srgbClr val="212121"/>
              </a:solidFill>
              <a:prstDash val="solid"/>
              <a:round/>
            </a:ln>
          </a:right>
          <a:top>
            <a:ln w="12700" cap="flat">
              <a:solidFill>
                <a:srgbClr val="212121"/>
              </a:solidFill>
              <a:prstDash val="solid"/>
              <a:round/>
            </a:ln>
          </a:top>
          <a:bottom>
            <a:ln w="12700" cap="flat">
              <a:solidFill>
                <a:srgbClr val="212121"/>
              </a:solidFill>
              <a:prstDash val="solid"/>
              <a:round/>
            </a:ln>
          </a:bottom>
          <a:insideH>
            <a:ln w="12700" cap="flat">
              <a:solidFill>
                <a:srgbClr val="212121"/>
              </a:solidFill>
              <a:prstDash val="solid"/>
              <a:round/>
            </a:ln>
          </a:insideH>
          <a:insideV>
            <a:ln w="12700" cap="flat">
              <a:solidFill>
                <a:srgbClr val="212121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 b="def" i="def"/>
      <a:tcStyle>
        <a:tcBdr/>
        <a:fill>
          <a:solidFill>
            <a:srgbClr val="FCFFE8"/>
          </a:solidFill>
        </a:fill>
      </a:tcStyle>
    </a:band2H>
    <a:firstCol>
      <a:tcTxStyle b="on" i="off">
        <a:fontRef idx="major">
          <a:srgbClr val="212121"/>
        </a:fontRef>
        <a:srgbClr val="212121"/>
      </a:tcTxStyle>
      <a:tcStyle>
        <a:tcBdr>
          <a:left>
            <a:ln w="12700" cap="flat">
              <a:solidFill>
                <a:srgbClr val="212121"/>
              </a:solidFill>
              <a:prstDash val="solid"/>
              <a:round/>
            </a:ln>
          </a:left>
          <a:right>
            <a:ln w="12700" cap="flat">
              <a:solidFill>
                <a:srgbClr val="212121"/>
              </a:solidFill>
              <a:prstDash val="solid"/>
              <a:round/>
            </a:ln>
          </a:right>
          <a:top>
            <a:ln w="12700" cap="flat">
              <a:solidFill>
                <a:srgbClr val="212121"/>
              </a:solidFill>
              <a:prstDash val="solid"/>
              <a:round/>
            </a:ln>
          </a:top>
          <a:bottom>
            <a:ln w="12700" cap="flat">
              <a:solidFill>
                <a:srgbClr val="212121"/>
              </a:solidFill>
              <a:prstDash val="solid"/>
              <a:round/>
            </a:ln>
          </a:bottom>
          <a:insideH>
            <a:ln w="12700" cap="flat">
              <a:solidFill>
                <a:srgbClr val="212121"/>
              </a:solidFill>
              <a:prstDash val="solid"/>
              <a:round/>
            </a:ln>
          </a:insideH>
          <a:insideV>
            <a:ln w="12700" cap="flat">
              <a:solidFill>
                <a:srgbClr val="212121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212121"/>
        </a:fontRef>
        <a:srgbClr val="212121"/>
      </a:tcTxStyle>
      <a:tcStyle>
        <a:tcBdr>
          <a:left>
            <a:ln w="12700" cap="flat">
              <a:solidFill>
                <a:srgbClr val="212121"/>
              </a:solidFill>
              <a:prstDash val="solid"/>
              <a:round/>
            </a:ln>
          </a:left>
          <a:right>
            <a:ln w="12700" cap="flat">
              <a:solidFill>
                <a:srgbClr val="212121"/>
              </a:solidFill>
              <a:prstDash val="solid"/>
              <a:round/>
            </a:ln>
          </a:right>
          <a:top>
            <a:ln w="38100" cap="flat">
              <a:solidFill>
                <a:srgbClr val="212121"/>
              </a:solidFill>
              <a:prstDash val="solid"/>
              <a:round/>
            </a:ln>
          </a:top>
          <a:bottom>
            <a:ln w="12700" cap="flat">
              <a:solidFill>
                <a:srgbClr val="212121"/>
              </a:solidFill>
              <a:prstDash val="solid"/>
              <a:round/>
            </a:ln>
          </a:bottom>
          <a:insideH>
            <a:ln w="12700" cap="flat">
              <a:solidFill>
                <a:srgbClr val="212121"/>
              </a:solidFill>
              <a:prstDash val="solid"/>
              <a:round/>
            </a:ln>
          </a:insideH>
          <a:insideV>
            <a:ln w="12700" cap="flat">
              <a:solidFill>
                <a:srgbClr val="212121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212121"/>
        </a:fontRef>
        <a:srgbClr val="212121"/>
      </a:tcTxStyle>
      <a:tcStyle>
        <a:tcBdr>
          <a:left>
            <a:ln w="12700" cap="flat">
              <a:solidFill>
                <a:srgbClr val="212121"/>
              </a:solidFill>
              <a:prstDash val="solid"/>
              <a:round/>
            </a:ln>
          </a:left>
          <a:right>
            <a:ln w="12700" cap="flat">
              <a:solidFill>
                <a:srgbClr val="212121"/>
              </a:solidFill>
              <a:prstDash val="solid"/>
              <a:round/>
            </a:ln>
          </a:right>
          <a:top>
            <a:ln w="12700" cap="flat">
              <a:solidFill>
                <a:srgbClr val="212121"/>
              </a:solidFill>
              <a:prstDash val="solid"/>
              <a:round/>
            </a:ln>
          </a:top>
          <a:bottom>
            <a:ln w="38100" cap="flat">
              <a:solidFill>
                <a:srgbClr val="212121"/>
              </a:solidFill>
              <a:prstDash val="solid"/>
              <a:round/>
            </a:ln>
          </a:bottom>
          <a:insideH>
            <a:ln w="12700" cap="flat">
              <a:solidFill>
                <a:srgbClr val="212121"/>
              </a:solidFill>
              <a:prstDash val="solid"/>
              <a:round/>
            </a:ln>
          </a:insideH>
          <a:insideV>
            <a:ln w="12700" cap="flat">
              <a:solidFill>
                <a:srgbClr val="212121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212121"/>
          </a:solidFill>
        </a:fill>
      </a:tcStyle>
    </a:band2H>
    <a:firstCol>
      <a:tcTxStyle b="on" i="off">
        <a:fontRef idx="major">
          <a:srgbClr val="212121"/>
        </a:fontRef>
        <a:srgbClr val="21212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12121"/>
          </a:solidFill>
        </a:fill>
      </a:tcStyle>
    </a:lastRow>
    <a:firstRow>
      <a:tcTxStyle b="on" i="off">
        <a:fontRef idx="major">
          <a:srgbClr val="212121"/>
        </a:fontRef>
        <a:srgbClr val="21212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212121"/>
              </a:solidFill>
              <a:prstDash val="solid"/>
              <a:round/>
            </a:ln>
          </a:left>
          <a:right>
            <a:ln w="12700" cap="flat">
              <a:solidFill>
                <a:srgbClr val="212121"/>
              </a:solidFill>
              <a:prstDash val="solid"/>
              <a:round/>
            </a:ln>
          </a:right>
          <a:top>
            <a:ln w="12700" cap="flat">
              <a:solidFill>
                <a:srgbClr val="212121"/>
              </a:solidFill>
              <a:prstDash val="solid"/>
              <a:round/>
            </a:ln>
          </a:top>
          <a:bottom>
            <a:ln w="12700" cap="flat">
              <a:solidFill>
                <a:srgbClr val="212121"/>
              </a:solidFill>
              <a:prstDash val="solid"/>
              <a:round/>
            </a:ln>
          </a:bottom>
          <a:insideH>
            <a:ln w="12700" cap="flat">
              <a:solidFill>
                <a:srgbClr val="212121"/>
              </a:solidFill>
              <a:prstDash val="solid"/>
              <a:round/>
            </a:ln>
          </a:insideH>
          <a:insideV>
            <a:ln w="12700" cap="flat">
              <a:solidFill>
                <a:srgbClr val="212121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212121"/>
        </a:fontRef>
        <a:srgbClr val="212121"/>
      </a:tcTxStyle>
      <a:tcStyle>
        <a:tcBdr>
          <a:left>
            <a:ln w="12700" cap="flat">
              <a:solidFill>
                <a:srgbClr val="212121"/>
              </a:solidFill>
              <a:prstDash val="solid"/>
              <a:round/>
            </a:ln>
          </a:left>
          <a:right>
            <a:ln w="12700" cap="flat">
              <a:solidFill>
                <a:srgbClr val="212121"/>
              </a:solidFill>
              <a:prstDash val="solid"/>
              <a:round/>
            </a:ln>
          </a:right>
          <a:top>
            <a:ln w="12700" cap="flat">
              <a:solidFill>
                <a:srgbClr val="212121"/>
              </a:solidFill>
              <a:prstDash val="solid"/>
              <a:round/>
            </a:ln>
          </a:top>
          <a:bottom>
            <a:ln w="12700" cap="flat">
              <a:solidFill>
                <a:srgbClr val="212121"/>
              </a:solidFill>
              <a:prstDash val="solid"/>
              <a:round/>
            </a:ln>
          </a:bottom>
          <a:insideH>
            <a:ln w="12700" cap="flat">
              <a:solidFill>
                <a:srgbClr val="212121"/>
              </a:solidFill>
              <a:prstDash val="solid"/>
              <a:round/>
            </a:ln>
          </a:insideH>
          <a:insideV>
            <a:ln w="12700" cap="flat">
              <a:solidFill>
                <a:srgbClr val="212121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firstCol>
    <a:lastRow>
      <a:tcTxStyle b="on" i="off">
        <a:fontRef idx="major">
          <a:srgbClr val="212121"/>
        </a:fontRef>
        <a:srgbClr val="212121"/>
      </a:tcTxStyle>
      <a:tcStyle>
        <a:tcBdr>
          <a:left>
            <a:ln w="12700" cap="flat">
              <a:solidFill>
                <a:srgbClr val="212121"/>
              </a:solidFill>
              <a:prstDash val="solid"/>
              <a:round/>
            </a:ln>
          </a:left>
          <a:right>
            <a:ln w="12700" cap="flat">
              <a:solidFill>
                <a:srgbClr val="212121"/>
              </a:solidFill>
              <a:prstDash val="solid"/>
              <a:round/>
            </a:ln>
          </a:right>
          <a:top>
            <a:ln w="38100" cap="flat">
              <a:solidFill>
                <a:srgbClr val="212121"/>
              </a:solidFill>
              <a:prstDash val="solid"/>
              <a:round/>
            </a:ln>
          </a:top>
          <a:bottom>
            <a:ln w="12700" cap="flat">
              <a:solidFill>
                <a:srgbClr val="212121"/>
              </a:solidFill>
              <a:prstDash val="solid"/>
              <a:round/>
            </a:ln>
          </a:bottom>
          <a:insideH>
            <a:ln w="12700" cap="flat">
              <a:solidFill>
                <a:srgbClr val="212121"/>
              </a:solidFill>
              <a:prstDash val="solid"/>
              <a:round/>
            </a:ln>
          </a:insideH>
          <a:insideV>
            <a:ln w="12700" cap="flat">
              <a:solidFill>
                <a:srgbClr val="212121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212121"/>
        </a:fontRef>
        <a:srgbClr val="212121"/>
      </a:tcTxStyle>
      <a:tcStyle>
        <a:tcBdr>
          <a:left>
            <a:ln w="12700" cap="flat">
              <a:solidFill>
                <a:srgbClr val="212121"/>
              </a:solidFill>
              <a:prstDash val="solid"/>
              <a:round/>
            </a:ln>
          </a:left>
          <a:right>
            <a:ln w="12700" cap="flat">
              <a:solidFill>
                <a:srgbClr val="212121"/>
              </a:solidFill>
              <a:prstDash val="solid"/>
              <a:round/>
            </a:ln>
          </a:right>
          <a:top>
            <a:ln w="12700" cap="flat">
              <a:solidFill>
                <a:srgbClr val="212121"/>
              </a:solidFill>
              <a:prstDash val="solid"/>
              <a:round/>
            </a:ln>
          </a:top>
          <a:bottom>
            <a:ln w="38100" cap="flat">
              <a:solidFill>
                <a:srgbClr val="212121"/>
              </a:solidFill>
              <a:prstDash val="solid"/>
              <a:round/>
            </a:ln>
          </a:bottom>
          <a:insideH>
            <a:ln w="12700" cap="flat">
              <a:solidFill>
                <a:srgbClr val="212121"/>
              </a:solidFill>
              <a:prstDash val="solid"/>
              <a:round/>
            </a:ln>
          </a:insideH>
          <a:insideV>
            <a:ln w="12700" cap="flat">
              <a:solidFill>
                <a:srgbClr val="212121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7" name="Shape 10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j-lt"/>
        <a:ea typeface="+mj-ea"/>
        <a:cs typeface="+mj-cs"/>
        <a:sym typeface="Arial"/>
      </a:defRPr>
    </a:lvl1pPr>
    <a:lvl2pPr indent="228600" latinLnBrk="0">
      <a:defRPr sz="1400">
        <a:latin typeface="+mj-lt"/>
        <a:ea typeface="+mj-ea"/>
        <a:cs typeface="+mj-cs"/>
        <a:sym typeface="Arial"/>
      </a:defRPr>
    </a:lvl2pPr>
    <a:lvl3pPr indent="457200" latinLnBrk="0">
      <a:defRPr sz="1400">
        <a:latin typeface="+mj-lt"/>
        <a:ea typeface="+mj-ea"/>
        <a:cs typeface="+mj-cs"/>
        <a:sym typeface="Arial"/>
      </a:defRPr>
    </a:lvl3pPr>
    <a:lvl4pPr indent="685800" latinLnBrk="0">
      <a:defRPr sz="1400">
        <a:latin typeface="+mj-lt"/>
        <a:ea typeface="+mj-ea"/>
        <a:cs typeface="+mj-cs"/>
        <a:sym typeface="Arial"/>
      </a:defRPr>
    </a:lvl4pPr>
    <a:lvl5pPr indent="914400" latinLnBrk="0">
      <a:defRPr sz="1400">
        <a:latin typeface="+mj-lt"/>
        <a:ea typeface="+mj-ea"/>
        <a:cs typeface="+mj-cs"/>
        <a:sym typeface="Arial"/>
      </a:defRPr>
    </a:lvl5pPr>
    <a:lvl6pPr indent="1143000" latinLnBrk="0">
      <a:defRPr sz="1400">
        <a:latin typeface="+mj-lt"/>
        <a:ea typeface="+mj-ea"/>
        <a:cs typeface="+mj-cs"/>
        <a:sym typeface="Arial"/>
      </a:defRPr>
    </a:lvl6pPr>
    <a:lvl7pPr indent="1371600" latinLnBrk="0">
      <a:defRPr sz="1400">
        <a:latin typeface="+mj-lt"/>
        <a:ea typeface="+mj-ea"/>
        <a:cs typeface="+mj-cs"/>
        <a:sym typeface="Arial"/>
      </a:defRPr>
    </a:lvl7pPr>
    <a:lvl8pPr indent="1600200" latinLnBrk="0">
      <a:defRPr sz="1400">
        <a:latin typeface="+mj-lt"/>
        <a:ea typeface="+mj-ea"/>
        <a:cs typeface="+mj-cs"/>
        <a:sym typeface="Arial"/>
      </a:defRPr>
    </a:lvl8pPr>
    <a:lvl9pPr indent="1828800" latinLnBrk="0">
      <a:defRPr sz="14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3" Type="http://schemas.openxmlformats.org/officeDocument/2006/relationships/hyperlink" Target="https://www.aha.io/roadmapping/guide/product-strategy/what-is-product-vision" TargetMode="Externa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3" Type="http://schemas.openxmlformats.org/officeDocument/2006/relationships/hyperlink" Target="https://www.aha.io/roadmapping/guide/product-strategy/what-is-product-vision" TargetMode="Externa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3" Type="http://schemas.openxmlformats.org/officeDocument/2006/relationships/hyperlink" Target="https://www.aha.io/roadmapping/guide/product-strategy/what-is-product-vision" TargetMode="External"/></Relationships>
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3" Type="http://schemas.openxmlformats.org/officeDocument/2006/relationships/hyperlink" Target="https://www.aha.io/roadmapping/guide/product-strategy/what-is-product-vision" TargetMode="External"/></Relationships>
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3" Type="http://schemas.openxmlformats.org/officeDocument/2006/relationships/hyperlink" Target="https://www.aha.io/roadmapping/guide/product-strategy/what-are-product-goals-and-initiatives" TargetMode="External"/></Relationships>
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Shape 12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pPr/>
            <a:r>
              <a:t>Use this slide to expectations for your audience with a presentation agenda.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9" name="Shape 12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100"/>
            </a:pPr>
            <a:r>
              <a:t>Remind everyone of your</a:t>
            </a:r>
            <a:r>
              <a:rPr u="sng">
                <a:solidFill>
                  <a:schemeClr val="accent5"/>
                </a:solidFill>
                <a:uFill>
                  <a:solidFill>
                    <a:schemeClr val="accent5"/>
                  </a:solidFill>
                </a:uFill>
                <a:hlinkClick r:id="rId3" invalidUrl="" action="" tgtFrame="" tooltip="" history="1" highlightClick="0" endSnd="0"/>
              </a:rPr>
              <a:t> </a:t>
            </a:r>
            <a:r>
              <a:rPr u="sng">
                <a:solidFill>
                  <a:schemeClr val="accent5"/>
                </a:solidFill>
                <a:uFill>
                  <a:solidFill>
                    <a:schemeClr val="accent5"/>
                  </a:solidFill>
                </a:uFill>
                <a:hlinkClick r:id="rId3" invalidUrl="" action="" tgtFrame="" tooltip="" history="1" highlightClick="0" endSnd="0"/>
              </a:rPr>
              <a:t>product vision</a:t>
            </a:r>
            <a:r>
              <a:t> — this clearly states the direction for where your product is headed.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8" name="Shape 13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100"/>
            </a:pPr>
            <a:r>
              <a:t>Remind everyone of your</a:t>
            </a:r>
            <a:r>
              <a:rPr u="sng">
                <a:solidFill>
                  <a:schemeClr val="accent5"/>
                </a:solidFill>
                <a:uFill>
                  <a:solidFill>
                    <a:schemeClr val="accent5"/>
                  </a:solidFill>
                </a:uFill>
                <a:hlinkClick r:id="rId3" invalidUrl="" action="" tgtFrame="" tooltip="" history="1" highlightClick="0" endSnd="0"/>
              </a:rPr>
              <a:t> </a:t>
            </a:r>
            <a:r>
              <a:rPr u="sng">
                <a:solidFill>
                  <a:schemeClr val="accent5"/>
                </a:solidFill>
                <a:uFill>
                  <a:solidFill>
                    <a:schemeClr val="accent5"/>
                  </a:solidFill>
                </a:uFill>
                <a:hlinkClick r:id="rId3" invalidUrl="" action="" tgtFrame="" tooltip="" history="1" highlightClick="0" endSnd="0"/>
              </a:rPr>
              <a:t>product vision</a:t>
            </a:r>
            <a:r>
              <a:t> — this clearly states the direction for where your product is headed.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7" name="Shape 14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100"/>
            </a:pPr>
            <a:r>
              <a:t>Remind everyone of your</a:t>
            </a:r>
            <a:r>
              <a:rPr u="sng">
                <a:solidFill>
                  <a:schemeClr val="accent5"/>
                </a:solidFill>
                <a:uFill>
                  <a:solidFill>
                    <a:schemeClr val="accent5"/>
                  </a:solidFill>
                </a:uFill>
                <a:hlinkClick r:id="rId3" invalidUrl="" action="" tgtFrame="" tooltip="" history="1" highlightClick="0" endSnd="0"/>
              </a:rPr>
              <a:t> </a:t>
            </a:r>
            <a:r>
              <a:rPr u="sng">
                <a:solidFill>
                  <a:schemeClr val="accent5"/>
                </a:solidFill>
                <a:uFill>
                  <a:solidFill>
                    <a:schemeClr val="accent5"/>
                  </a:solidFill>
                </a:uFill>
                <a:hlinkClick r:id="rId3" invalidUrl="" action="" tgtFrame="" tooltip="" history="1" highlightClick="0" endSnd="0"/>
              </a:rPr>
              <a:t>product vision</a:t>
            </a:r>
            <a:r>
              <a:t> — this clearly states the direction for where your product is headed.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6" name="Shape 15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100"/>
            </a:pPr>
            <a:r>
              <a:t>Remind everyone of your</a:t>
            </a:r>
            <a:r>
              <a:rPr u="sng">
                <a:solidFill>
                  <a:schemeClr val="accent5"/>
                </a:solidFill>
                <a:uFill>
                  <a:solidFill>
                    <a:schemeClr val="accent5"/>
                  </a:solidFill>
                </a:uFill>
                <a:hlinkClick r:id="rId3" invalidUrl="" action="" tgtFrame="" tooltip="" history="1" highlightClick="0" endSnd="0"/>
              </a:rPr>
              <a:t> </a:t>
            </a:r>
            <a:r>
              <a:rPr u="sng">
                <a:solidFill>
                  <a:schemeClr val="accent5"/>
                </a:solidFill>
                <a:uFill>
                  <a:solidFill>
                    <a:schemeClr val="accent5"/>
                  </a:solidFill>
                </a:uFill>
                <a:hlinkClick r:id="rId3" invalidUrl="" action="" tgtFrame="" tooltip="" history="1" highlightClick="0" endSnd="0"/>
              </a:rPr>
              <a:t>product vision</a:t>
            </a:r>
            <a:r>
              <a:t> — this clearly states the direction for where your product is headed.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5" name="Shape 16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100"/>
            </a:pPr>
            <a:r>
              <a:t>Share progress on</a:t>
            </a:r>
            <a:r>
              <a:rPr u="sng">
                <a:solidFill>
                  <a:schemeClr val="accent5"/>
                </a:solidFill>
                <a:uFill>
                  <a:solidFill>
                    <a:schemeClr val="accent5"/>
                  </a:solidFill>
                </a:uFill>
                <a:hlinkClick r:id="rId3" invalidUrl="" action="" tgtFrame="" tooltip="" history="1" highlightClick="0" endSnd="0"/>
              </a:rPr>
              <a:t> </a:t>
            </a:r>
            <a:r>
              <a:rPr u="sng">
                <a:solidFill>
                  <a:schemeClr val="accent5"/>
                </a:solidFill>
                <a:uFill>
                  <a:solidFill>
                    <a:schemeClr val="accent5"/>
                  </a:solidFill>
                </a:uFill>
                <a:hlinkClick r:id="rId3" invalidUrl="" action="" tgtFrame="" tooltip="" history="1" highlightClick="0" endSnd="0"/>
              </a:rPr>
              <a:t>product goals</a:t>
            </a:r>
            <a:r>
              <a:t>, as well as any new goals. Include success metrics so your audience understands how you will measure results.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9" name="Shape 16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pPr/>
            <a:r>
              <a:t>Be sure to allot time for questions, answers, and comments.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311708" y="744574"/>
            <a:ext cx="8520601" cy="2052601"/>
          </a:xfrm>
          <a:prstGeom prst="rect">
            <a:avLst/>
          </a:prstGeom>
        </p:spPr>
        <p:txBody>
          <a:bodyPr anchor="b"/>
          <a:lstStyle>
            <a:lvl1pPr algn="ctr">
              <a:defRPr sz="52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311699" y="2834125"/>
            <a:ext cx="8520602" cy="792601"/>
          </a:xfrm>
          <a:prstGeom prst="rect">
            <a:avLst/>
          </a:prstGeom>
        </p:spPr>
        <p:txBody>
          <a:bodyPr/>
          <a:lstStyle>
            <a:lvl1pPr marL="342900" indent="-228600" algn="ctr">
              <a:lnSpc>
                <a:spcPct val="100000"/>
              </a:lnSpc>
              <a:buClrTx/>
              <a:buSzTx/>
              <a:buFontTx/>
              <a:buNone/>
              <a:defRPr sz="2800"/>
            </a:lvl1pPr>
            <a:lvl2pPr marL="342900" indent="254000" algn="ctr">
              <a:lnSpc>
                <a:spcPct val="100000"/>
              </a:lnSpc>
              <a:buClrTx/>
              <a:buSzTx/>
              <a:buFontTx/>
              <a:buNone/>
              <a:defRPr sz="2800"/>
            </a:lvl2pPr>
            <a:lvl3pPr marL="342900" indent="711200" algn="ctr">
              <a:lnSpc>
                <a:spcPct val="100000"/>
              </a:lnSpc>
              <a:buClrTx/>
              <a:buSzTx/>
              <a:buFontTx/>
              <a:buNone/>
              <a:defRPr sz="2800"/>
            </a:lvl3pPr>
            <a:lvl4pPr marL="342900" indent="1168400" algn="ctr">
              <a:lnSpc>
                <a:spcPct val="100000"/>
              </a:lnSpc>
              <a:buClrTx/>
              <a:buSzTx/>
              <a:buFontTx/>
              <a:buNone/>
              <a:defRPr sz="2800"/>
            </a:lvl4pPr>
            <a:lvl5pPr marL="342900" indent="1625600" algn="ctr">
              <a:lnSpc>
                <a:spcPct val="100000"/>
              </a:lnSpc>
              <a:buClrTx/>
              <a:buSzTx/>
              <a:buFontTx/>
              <a:buNone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_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xx%"/>
          <p:cNvSpPr txBox="1"/>
          <p:nvPr>
            <p:ph type="title" hasCustomPrompt="1"/>
          </p:nvPr>
        </p:nvSpPr>
        <p:spPr>
          <a:xfrm>
            <a:off x="311699" y="1106125"/>
            <a:ext cx="8520602" cy="1963500"/>
          </a:xfrm>
          <a:prstGeom prst="rect">
            <a:avLst/>
          </a:prstGeom>
        </p:spPr>
        <p:txBody>
          <a:bodyPr anchor="b"/>
          <a:lstStyle>
            <a:lvl1pPr algn="ctr">
              <a:defRPr sz="12000"/>
            </a:lvl1pPr>
          </a:lstStyle>
          <a:p>
            <a:pPr/>
            <a:r>
              <a:t>xx%</a:t>
            </a:r>
          </a:p>
        </p:txBody>
      </p:sp>
      <p:sp>
        <p:nvSpPr>
          <p:cNvPr id="92" name="Body Level One…"/>
          <p:cNvSpPr txBox="1"/>
          <p:nvPr>
            <p:ph type="body" sz="half" idx="1"/>
          </p:nvPr>
        </p:nvSpPr>
        <p:spPr>
          <a:xfrm>
            <a:off x="311699" y="3152225"/>
            <a:ext cx="8520602" cy="1300800"/>
          </a:xfrm>
          <a:prstGeom prst="rect">
            <a:avLst/>
          </a:prstGeom>
        </p:spPr>
        <p:txBody>
          <a:bodyPr/>
          <a:lstStyle>
            <a:lvl1pPr algn="ctr"/>
            <a:lvl2pPr algn="ctr"/>
            <a:lvl3pPr algn="ctr"/>
            <a:lvl4pPr algn="ctr"/>
            <a:lvl5pPr algn="ctr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xfrm>
            <a:off x="311699" y="2150849"/>
            <a:ext cx="8520602" cy="841801"/>
          </a:xfrm>
          <a:prstGeom prst="rect">
            <a:avLst/>
          </a:prstGeom>
        </p:spPr>
        <p:txBody>
          <a:bodyPr anchor="ctr"/>
          <a:lstStyle>
            <a:lvl1pPr algn="ctr">
              <a:defRPr sz="3600"/>
            </a:lvl1pPr>
          </a:lstStyle>
          <a:p>
            <a:pPr/>
            <a:r>
              <a:t>Title Text</a:t>
            </a:r>
          </a:p>
        </p:txBody>
      </p:sp>
      <p:sp>
        <p:nvSpPr>
          <p:cNvPr id="2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8" name="Body Level One…"/>
          <p:cNvSpPr txBox="1"/>
          <p:nvPr>
            <p:ph type="body" sz="half" idx="1"/>
          </p:nvPr>
        </p:nvSpPr>
        <p:spPr>
          <a:xfrm>
            <a:off x="311699" y="1152475"/>
            <a:ext cx="3999902" cy="3416400"/>
          </a:xfrm>
          <a:prstGeom prst="rect">
            <a:avLst/>
          </a:prstGeom>
        </p:spPr>
        <p:txBody>
          <a:bodyPr/>
          <a:lstStyle>
            <a:lvl1pPr indent="-317500">
              <a:buSzPts val="1400"/>
              <a:defRPr sz="1400"/>
            </a:lvl1pPr>
            <a:lvl2pPr marL="965200" indent="-355600">
              <a:buSzPts val="1400"/>
              <a:defRPr sz="1400"/>
            </a:lvl2pPr>
            <a:lvl3pPr marL="1422400" indent="-355600">
              <a:buSzPts val="1400"/>
              <a:defRPr sz="1400"/>
            </a:lvl3pPr>
            <a:lvl4pPr marL="1879600" indent="-355600">
              <a:buSzPts val="1400"/>
              <a:defRPr sz="1400"/>
            </a:lvl4pPr>
            <a:lvl5pPr marL="2336800" indent="-355600">
              <a:buSzPts val="1400"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Google Shape;23;p5"/>
          <p:cNvSpPr txBox="1"/>
          <p:nvPr>
            <p:ph type="body" sz="half" idx="21"/>
          </p:nvPr>
        </p:nvSpPr>
        <p:spPr>
          <a:xfrm>
            <a:off x="4832399" y="1152475"/>
            <a:ext cx="3999902" cy="3416400"/>
          </a:xfrm>
          <a:prstGeom prst="rect">
            <a:avLst/>
          </a:prstGeom>
        </p:spPr>
        <p:txBody>
          <a:bodyPr/>
          <a:lstStyle/>
          <a:p>
            <a:pPr indent="-317500">
              <a:buSzPts val="1400"/>
              <a:defRPr sz="1400"/>
            </a:pP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NE_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Text"/>
          <p:cNvSpPr txBox="1"/>
          <p:nvPr>
            <p:ph type="title"/>
          </p:nvPr>
        </p:nvSpPr>
        <p:spPr>
          <a:xfrm>
            <a:off x="311699" y="555600"/>
            <a:ext cx="2808001" cy="7557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56" name="Body Level One…"/>
          <p:cNvSpPr txBox="1"/>
          <p:nvPr>
            <p:ph type="body" sz="quarter" idx="1"/>
          </p:nvPr>
        </p:nvSpPr>
        <p:spPr>
          <a:xfrm>
            <a:off x="311699" y="1389599"/>
            <a:ext cx="2808001" cy="3179401"/>
          </a:xfrm>
          <a:prstGeom prst="rect">
            <a:avLst/>
          </a:prstGeom>
        </p:spPr>
        <p:txBody>
          <a:bodyPr/>
          <a:lstStyle>
            <a:lvl1pPr indent="-304800">
              <a:buSzPts val="1200"/>
              <a:defRPr sz="1200"/>
            </a:lvl1pPr>
            <a:lvl2pPr marL="914400" indent="-304800">
              <a:buSzPts val="1200"/>
              <a:defRPr sz="1200"/>
            </a:lvl2pPr>
            <a:lvl3pPr marL="1371600" indent="-304800">
              <a:buSzPts val="1200"/>
              <a:defRPr sz="1200"/>
            </a:lvl3pPr>
            <a:lvl4pPr marL="1828800" indent="-304800">
              <a:buSzPts val="1200"/>
              <a:defRPr sz="1200"/>
            </a:lvl4pPr>
            <a:lvl5pPr marL="2286000" indent="-304800">
              <a:buSzPts val="1200"/>
              <a:defRPr sz="1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le Text"/>
          <p:cNvSpPr txBox="1"/>
          <p:nvPr>
            <p:ph type="title"/>
          </p:nvPr>
        </p:nvSpPr>
        <p:spPr>
          <a:xfrm>
            <a:off x="490250" y="450149"/>
            <a:ext cx="6367801" cy="4090801"/>
          </a:xfrm>
          <a:prstGeom prst="rect">
            <a:avLst/>
          </a:prstGeom>
        </p:spPr>
        <p:txBody>
          <a:bodyPr anchor="ctr"/>
          <a:lstStyle>
            <a:lvl1pPr>
              <a:defRPr sz="4800"/>
            </a:lvl1pPr>
          </a:lstStyle>
          <a:p>
            <a:pPr/>
            <a:r>
              <a:t>Title Text</a:t>
            </a:r>
          </a:p>
        </p:txBody>
      </p:sp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_TITLE_AND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36;p9"/>
          <p:cNvSpPr/>
          <p:nvPr/>
        </p:nvSpPr>
        <p:spPr>
          <a:xfrm>
            <a:off x="4572000" y="24"/>
            <a:ext cx="4572000" cy="5143501"/>
          </a:xfrm>
          <a:prstGeom prst="rect">
            <a:avLst/>
          </a:prstGeom>
          <a:solidFill>
            <a:srgbClr val="303030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</a:defRPr>
            </a:pPr>
          </a:p>
        </p:txBody>
      </p:sp>
      <p:sp>
        <p:nvSpPr>
          <p:cNvPr id="73" name="Title Text"/>
          <p:cNvSpPr txBox="1"/>
          <p:nvPr>
            <p:ph type="title"/>
          </p:nvPr>
        </p:nvSpPr>
        <p:spPr>
          <a:xfrm>
            <a:off x="265500" y="1233175"/>
            <a:ext cx="4045200" cy="1482301"/>
          </a:xfrm>
          <a:prstGeom prst="rect">
            <a:avLst/>
          </a:prstGeom>
        </p:spPr>
        <p:txBody>
          <a:bodyPr anchor="b"/>
          <a:lstStyle>
            <a:lvl1pPr algn="ctr">
              <a:defRPr sz="4200"/>
            </a:lvl1pPr>
          </a:lstStyle>
          <a:p>
            <a:pPr/>
            <a:r>
              <a:t>Title Text</a:t>
            </a:r>
          </a:p>
        </p:txBody>
      </p:sp>
      <p:sp>
        <p:nvSpPr>
          <p:cNvPr id="74" name="Body Level One…"/>
          <p:cNvSpPr txBox="1"/>
          <p:nvPr>
            <p:ph type="body" sz="quarter" idx="1"/>
          </p:nvPr>
        </p:nvSpPr>
        <p:spPr>
          <a:xfrm>
            <a:off x="265500" y="2803075"/>
            <a:ext cx="4045200" cy="1235101"/>
          </a:xfrm>
          <a:prstGeom prst="rect">
            <a:avLst/>
          </a:prstGeom>
        </p:spPr>
        <p:txBody>
          <a:bodyPr/>
          <a:lstStyle>
            <a:lvl1pPr marL="342900" indent="-228600" algn="ctr">
              <a:lnSpc>
                <a:spcPct val="100000"/>
              </a:lnSpc>
              <a:buClrTx/>
              <a:buSzTx/>
              <a:buFontTx/>
              <a:buNone/>
              <a:defRPr sz="2100"/>
            </a:lvl1pPr>
            <a:lvl2pPr marL="342900" indent="254000" algn="ctr">
              <a:lnSpc>
                <a:spcPct val="100000"/>
              </a:lnSpc>
              <a:buClrTx/>
              <a:buSzTx/>
              <a:buFontTx/>
              <a:buNone/>
              <a:defRPr sz="2100"/>
            </a:lvl2pPr>
            <a:lvl3pPr marL="342900" indent="711200" algn="ctr">
              <a:lnSpc>
                <a:spcPct val="100000"/>
              </a:lnSpc>
              <a:buClrTx/>
              <a:buSzTx/>
              <a:buFontTx/>
              <a:buNone/>
              <a:defRPr sz="2100"/>
            </a:lvl3pPr>
            <a:lvl4pPr marL="342900" indent="1168400" algn="ctr">
              <a:lnSpc>
                <a:spcPct val="100000"/>
              </a:lnSpc>
              <a:buClrTx/>
              <a:buSzTx/>
              <a:buFontTx/>
              <a:buNone/>
              <a:defRPr sz="2100"/>
            </a:lvl4pPr>
            <a:lvl5pPr marL="342900" indent="1625600" algn="ctr">
              <a:lnSpc>
                <a:spcPct val="100000"/>
              </a:lnSpc>
              <a:buClrTx/>
              <a:buSzTx/>
              <a:buFontTx/>
              <a:buNone/>
              <a:defRPr sz="21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" name="Google Shape;39;p9"/>
          <p:cNvSpPr txBox="1"/>
          <p:nvPr>
            <p:ph type="body" sz="half" idx="21"/>
          </p:nvPr>
        </p:nvSpPr>
        <p:spPr>
          <a:xfrm>
            <a:off x="4939500" y="724199"/>
            <a:ext cx="3837000" cy="3695102"/>
          </a:xfrm>
          <a:prstGeom prst="rect">
            <a:avLst/>
          </a:prstGeom>
        </p:spPr>
        <p:txBody>
          <a:bodyPr anchor="ctr"/>
          <a:lstStyle/>
          <a:p>
            <a:pPr>
              <a:buClr>
                <a:srgbClr val="FFFFFF"/>
              </a:buCl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APTION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ody Level One…"/>
          <p:cNvSpPr txBox="1"/>
          <p:nvPr>
            <p:ph type="body" sz="quarter" idx="1"/>
          </p:nvPr>
        </p:nvSpPr>
        <p:spPr>
          <a:xfrm>
            <a:off x="311699" y="4230575"/>
            <a:ext cx="5998802" cy="605101"/>
          </a:xfrm>
          <a:prstGeom prst="rect">
            <a:avLst/>
          </a:prstGeom>
        </p:spPr>
        <p:txBody>
          <a:bodyPr anchor="ctr"/>
          <a:lstStyle>
            <a:lvl1pPr marL="228600" indent="0">
              <a:lnSpc>
                <a:spcPct val="100000"/>
              </a:lnSpc>
              <a:buClrTx/>
              <a:buSzTx/>
              <a:buFontTx/>
              <a:buNone/>
            </a:lvl1pPr>
            <a:lvl2pPr>
              <a:lnSpc>
                <a:spcPct val="100000"/>
              </a:lnSpc>
              <a:buClrTx/>
              <a:buFontTx/>
            </a:lvl2pPr>
            <a:lvl3pPr>
              <a:lnSpc>
                <a:spcPct val="100000"/>
              </a:lnSpc>
              <a:buClrTx/>
              <a:buFontTx/>
            </a:lvl3pPr>
            <a:lvl4pPr>
              <a:lnSpc>
                <a:spcPct val="100000"/>
              </a:lnSpc>
              <a:buClrTx/>
              <a:buFontTx/>
            </a:lvl4pPr>
            <a:lvl5pPr>
              <a:lnSpc>
                <a:spcPct val="100000"/>
              </a:lnSpc>
              <a:buClrTx/>
              <a:buFont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1144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rgbClr val="ADADAD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ADADAD"/>
        </a:buClr>
        <a:buSzPts val="1800"/>
        <a:buFont typeface="Arial"/>
        <a:buChar char="●"/>
        <a:tabLst/>
        <a:defRPr b="0" baseline="0" cap="none" i="0" spc="0" strike="noStrike" sz="1800" u="none">
          <a:solidFill>
            <a:srgbClr val="ADADAD"/>
          </a:solidFill>
          <a:uFillTx/>
          <a:latin typeface="+mj-lt"/>
          <a:ea typeface="+mj-ea"/>
          <a:cs typeface="+mj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ADADAD"/>
        </a:buClr>
        <a:buSzPts val="1800"/>
        <a:buFont typeface="Arial"/>
        <a:buChar char="○"/>
        <a:tabLst/>
        <a:defRPr b="0" baseline="0" cap="none" i="0" spc="0" strike="noStrike" sz="1800" u="none">
          <a:solidFill>
            <a:srgbClr val="ADADAD"/>
          </a:solidFill>
          <a:uFillTx/>
          <a:latin typeface="+mj-lt"/>
          <a:ea typeface="+mj-ea"/>
          <a:cs typeface="+mj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ADADAD"/>
        </a:buClr>
        <a:buSzPts val="1800"/>
        <a:buFont typeface="Arial"/>
        <a:buChar char="■"/>
        <a:tabLst/>
        <a:defRPr b="0" baseline="0" cap="none" i="0" spc="0" strike="noStrike" sz="1800" u="none">
          <a:solidFill>
            <a:srgbClr val="ADADAD"/>
          </a:solidFill>
          <a:uFillTx/>
          <a:latin typeface="+mj-lt"/>
          <a:ea typeface="+mj-ea"/>
          <a:cs typeface="+mj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ADADAD"/>
        </a:buClr>
        <a:buSzPts val="1800"/>
        <a:buFont typeface="Arial"/>
        <a:buChar char="●"/>
        <a:tabLst/>
        <a:defRPr b="0" baseline="0" cap="none" i="0" spc="0" strike="noStrike" sz="1800" u="none">
          <a:solidFill>
            <a:srgbClr val="ADADAD"/>
          </a:solidFill>
          <a:uFillTx/>
          <a:latin typeface="+mj-lt"/>
          <a:ea typeface="+mj-ea"/>
          <a:cs typeface="+mj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ADADAD"/>
        </a:buClr>
        <a:buSzPts val="1800"/>
        <a:buFont typeface="Arial"/>
        <a:buChar char="○"/>
        <a:tabLst/>
        <a:defRPr b="0" baseline="0" cap="none" i="0" spc="0" strike="noStrike" sz="1800" u="none">
          <a:solidFill>
            <a:srgbClr val="ADADAD"/>
          </a:solidFill>
          <a:uFillTx/>
          <a:latin typeface="+mj-lt"/>
          <a:ea typeface="+mj-ea"/>
          <a:cs typeface="+mj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ADADAD"/>
        </a:buClr>
        <a:buSzPts val="1800"/>
        <a:buFont typeface="Arial"/>
        <a:buChar char="■"/>
        <a:tabLst/>
        <a:defRPr b="0" baseline="0" cap="none" i="0" spc="0" strike="noStrike" sz="1800" u="none">
          <a:solidFill>
            <a:srgbClr val="ADADAD"/>
          </a:solidFill>
          <a:uFillTx/>
          <a:latin typeface="+mj-lt"/>
          <a:ea typeface="+mj-ea"/>
          <a:cs typeface="+mj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ADADAD"/>
        </a:buClr>
        <a:buSzPts val="1800"/>
        <a:buFont typeface="Arial"/>
        <a:buChar char="●"/>
        <a:tabLst/>
        <a:defRPr b="0" baseline="0" cap="none" i="0" spc="0" strike="noStrike" sz="1800" u="none">
          <a:solidFill>
            <a:srgbClr val="ADADAD"/>
          </a:solidFill>
          <a:uFillTx/>
          <a:latin typeface="+mj-lt"/>
          <a:ea typeface="+mj-ea"/>
          <a:cs typeface="+mj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ADADAD"/>
        </a:buClr>
        <a:buSzPts val="1800"/>
        <a:buFont typeface="Arial"/>
        <a:buChar char="○"/>
        <a:tabLst/>
        <a:defRPr b="0" baseline="0" cap="none" i="0" spc="0" strike="noStrike" sz="1800" u="none">
          <a:solidFill>
            <a:srgbClr val="ADADAD"/>
          </a:solidFill>
          <a:uFillTx/>
          <a:latin typeface="+mj-lt"/>
          <a:ea typeface="+mj-ea"/>
          <a:cs typeface="+mj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ADADAD"/>
        </a:buClr>
        <a:buSzPts val="1800"/>
        <a:buFont typeface="Arial"/>
        <a:buChar char="■"/>
        <a:tabLst/>
        <a:defRPr b="0" baseline="0" cap="none" i="0" spc="0" strike="noStrike" sz="1800" u="none">
          <a:solidFill>
            <a:srgbClr val="ADADAD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aha.io/product/roadmaps" TargetMode="Externa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5356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54;p13"/>
          <p:cNvSpPr txBox="1"/>
          <p:nvPr>
            <p:ph type="ctrTitle"/>
          </p:nvPr>
        </p:nvSpPr>
        <p:spPr>
          <a:xfrm>
            <a:off x="311707" y="744575"/>
            <a:ext cx="8520602" cy="2052599"/>
          </a:xfrm>
          <a:prstGeom prst="rect">
            <a:avLst/>
          </a:prstGeom>
        </p:spPr>
        <p:txBody>
          <a:bodyPr/>
          <a:lstStyle>
            <a:lvl1pPr algn="l">
              <a:defRPr b="1" sz="4800"/>
            </a:lvl1pPr>
          </a:lstStyle>
          <a:p>
            <a:pPr/>
            <a:r>
              <a:t>Customer research findings</a:t>
            </a:r>
          </a:p>
        </p:txBody>
      </p:sp>
      <p:sp>
        <p:nvSpPr>
          <p:cNvPr id="110" name="Google Shape;55;p13"/>
          <p:cNvSpPr txBox="1"/>
          <p:nvPr>
            <p:ph type="subTitle" sz="quarter" idx="1"/>
          </p:nvPr>
        </p:nvSpPr>
        <p:spPr>
          <a:xfrm>
            <a:off x="311699" y="2821425"/>
            <a:ext cx="8520602" cy="792601"/>
          </a:xfrm>
          <a:prstGeom prst="rect">
            <a:avLst/>
          </a:prstGeom>
        </p:spPr>
        <p:txBody>
          <a:bodyPr/>
          <a:lstStyle/>
          <a:p>
            <a:pPr marL="0" indent="0" algn="l">
              <a:lnSpc>
                <a:spcPct val="150000"/>
              </a:lnSpc>
              <a:defRPr b="1" sz="1600">
                <a:solidFill>
                  <a:srgbClr val="FFFFFF"/>
                </a:solidFill>
              </a:defRPr>
            </a:pPr>
            <a:r>
              <a:t>Date: </a:t>
            </a:r>
          </a:p>
          <a:p>
            <a:pPr marL="0" indent="0" algn="l">
              <a:lnSpc>
                <a:spcPct val="150000"/>
              </a:lnSpc>
              <a:defRPr b="1" sz="1600">
                <a:solidFill>
                  <a:srgbClr val="FFFFFF"/>
                </a:solidFill>
              </a:defRPr>
            </a:pPr>
            <a:r>
              <a:t>Team: </a:t>
            </a:r>
          </a:p>
        </p:txBody>
      </p:sp>
      <p:sp>
        <p:nvSpPr>
          <p:cNvPr id="111" name="Google Shape;56;p13"/>
          <p:cNvSpPr txBox="1"/>
          <p:nvPr/>
        </p:nvSpPr>
        <p:spPr>
          <a:xfrm>
            <a:off x="788549" y="4557650"/>
            <a:ext cx="7566902" cy="4048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b="1" sz="1600" u="sng">
                <a:solidFill>
                  <a:schemeClr val="accent5"/>
                </a:solidFill>
                <a:uFill>
                  <a:solidFill>
                    <a:schemeClr val="accent5"/>
                  </a:solidFill>
                </a:uFill>
                <a:hlinkClick r:id="rId2" invalidUrl="" action="" tgtFrame="" tooltip="" history="1" highlightClick="0" endSnd="0"/>
              </a:defRPr>
            </a:lvl1pPr>
          </a:lstStyle>
          <a:p>
            <a:pPr>
              <a:defRPr>
                <a:uFillTx/>
              </a:defRPr>
            </a:pPr>
            <a:r>
              <a:rPr>
                <a:uFill>
                  <a:solidFill>
                    <a:schemeClr val="accent5"/>
                  </a:solidFill>
                </a:uFill>
                <a:hlinkClick r:id="rId2" invalidUrl="" action="" tgtFrame="" tooltip="" history="1" highlightClick="0" endSnd="0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chemeClr val="accent2">
                <a:lumOff val="3402"/>
              </a:schemeClr>
            </a:gs>
            <a:gs pos="35000">
              <a:srgbClr val="F9F9F9"/>
            </a:gs>
            <a:gs pos="100000">
              <a:schemeClr val="accent2">
                <a:lumOff val="5700"/>
              </a:schemeClr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61;p14"/>
          <p:cNvSpPr txBox="1"/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</p:spPr>
        <p:txBody>
          <a:bodyPr/>
          <a:lstStyle>
            <a:lvl1pPr defTabSz="877823">
              <a:defRPr b="1" sz="2688">
                <a:solidFill>
                  <a:srgbClr val="000000"/>
                </a:solidFill>
              </a:defRPr>
            </a:lvl1pPr>
          </a:lstStyle>
          <a:p>
            <a:pPr/>
            <a:r>
              <a:t>Research background</a:t>
            </a:r>
          </a:p>
        </p:txBody>
      </p:sp>
      <p:sp>
        <p:nvSpPr>
          <p:cNvPr id="114" name="Google Shape;62;p14"/>
          <p:cNvSpPr txBox="1"/>
          <p:nvPr>
            <p:ph type="body" idx="1"/>
          </p:nvPr>
        </p:nvSpPr>
        <p:spPr>
          <a:xfrm>
            <a:off x="311699" y="1048875"/>
            <a:ext cx="8520602" cy="3272700"/>
          </a:xfrm>
          <a:prstGeom prst="rect">
            <a:avLst/>
          </a:prstGeom>
        </p:spPr>
        <p:txBody>
          <a:bodyPr/>
          <a:lstStyle/>
          <a:p>
            <a:pPr indent="-355600">
              <a:buClr>
                <a:srgbClr val="000000"/>
              </a:buClr>
              <a:buSzPts val="2000"/>
              <a:defRPr i="1" sz="2000">
                <a:solidFill>
                  <a:srgbClr val="666666"/>
                </a:solidFill>
              </a:defRPr>
            </a:pPr>
            <a:r>
              <a:t>Objective</a:t>
            </a:r>
          </a:p>
          <a:p>
            <a:pPr indent="-355600">
              <a:buClr>
                <a:srgbClr val="000000"/>
              </a:buClr>
              <a:buSzPts val="2000"/>
              <a:defRPr i="1" sz="2000">
                <a:solidFill>
                  <a:srgbClr val="666666"/>
                </a:solidFill>
              </a:defRPr>
            </a:pPr>
            <a:r>
              <a:t>Discussion topics</a:t>
            </a:r>
          </a:p>
          <a:p>
            <a:pPr indent="-355600">
              <a:buClr>
                <a:srgbClr val="000000"/>
              </a:buClr>
              <a:buSzPts val="2000"/>
              <a:defRPr i="1" sz="2000">
                <a:solidFill>
                  <a:srgbClr val="666666"/>
                </a:solidFill>
              </a:defRPr>
            </a:pPr>
            <a:r>
              <a:t>Customer attendees</a:t>
            </a:r>
          </a:p>
          <a:p>
            <a:pPr lvl="1" marL="952500" indent="-355600">
              <a:buClr>
                <a:srgbClr val="000000"/>
              </a:buClr>
              <a:buSzPts val="2000"/>
              <a:buChar char="●"/>
              <a:defRPr i="1" sz="2000">
                <a:solidFill>
                  <a:srgbClr val="666666"/>
                </a:solidFill>
              </a:defRPr>
            </a:pPr>
            <a:r>
              <a:t>Segments</a:t>
            </a:r>
          </a:p>
          <a:p>
            <a:pPr lvl="1" marL="952500" indent="-355600">
              <a:buClr>
                <a:srgbClr val="000000"/>
              </a:buClr>
              <a:buSzPts val="2000"/>
              <a:buChar char="●"/>
              <a:defRPr i="1" sz="2000">
                <a:solidFill>
                  <a:srgbClr val="666666"/>
                </a:solidFill>
              </a:defRPr>
            </a:pPr>
            <a:r>
              <a:t>Organizations</a:t>
            </a:r>
          </a:p>
          <a:p>
            <a:pPr lvl="1" marL="952500" indent="-355600">
              <a:buClr>
                <a:srgbClr val="000000"/>
              </a:buClr>
              <a:buSzPts val="2000"/>
              <a:buChar char="●"/>
              <a:defRPr i="1" sz="2000">
                <a:solidFill>
                  <a:srgbClr val="666666"/>
                </a:solidFill>
              </a:defRPr>
            </a:pPr>
            <a:r>
              <a:t>Profiles</a:t>
            </a:r>
          </a:p>
        </p:txBody>
      </p:sp>
      <p:sp>
        <p:nvSpPr>
          <p:cNvPr id="115" name="Google Shape;63;p14"/>
          <p:cNvSpPr/>
          <p:nvPr/>
        </p:nvSpPr>
        <p:spPr>
          <a:xfrm>
            <a:off x="0" y="4728124"/>
            <a:ext cx="9144000" cy="408901"/>
          </a:xfrm>
          <a:prstGeom prst="rect">
            <a:avLst/>
          </a:prstGeom>
          <a:solidFill>
            <a:srgbClr val="114466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</a:defRPr>
            </a:pPr>
          </a:p>
        </p:txBody>
      </p:sp>
      <p:grpSp>
        <p:nvGrpSpPr>
          <p:cNvPr id="118" name="Google Shape;64;p14"/>
          <p:cNvGrpSpPr/>
          <p:nvPr/>
        </p:nvGrpSpPr>
        <p:grpSpPr>
          <a:xfrm>
            <a:off x="0" y="4728124"/>
            <a:ext cx="9144000" cy="408901"/>
            <a:chOff x="0" y="0"/>
            <a:chExt cx="9144000" cy="408899"/>
          </a:xfrm>
        </p:grpSpPr>
        <p:sp>
          <p:nvSpPr>
            <p:cNvPr id="116" name="Rectangle"/>
            <p:cNvSpPr/>
            <p:nvPr/>
          </p:nvSpPr>
          <p:spPr>
            <a:xfrm>
              <a:off x="0" y="0"/>
              <a:ext cx="9144000" cy="408900"/>
            </a:xfrm>
            <a:prstGeom prst="rect">
              <a:avLst/>
            </a:prstGeom>
            <a:solidFill>
              <a:srgbClr val="05356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b="1"/>
              </a:pPr>
            </a:p>
          </p:txBody>
        </p:sp>
        <p:sp>
          <p:nvSpPr>
            <p:cNvPr id="117" name="Confidential"/>
            <p:cNvSpPr txBox="1"/>
            <p:nvPr/>
          </p:nvSpPr>
          <p:spPr>
            <a:xfrm>
              <a:off x="0" y="0"/>
              <a:ext cx="9144000" cy="3802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24" tIns="91424" rIns="91424" bIns="91424" numCol="1" anchor="t">
              <a:spAutoFit/>
            </a:bodyPr>
            <a:lstStyle>
              <a:lvl1pPr algn="ctr">
                <a:defRPr b="1"/>
              </a:lvl1pPr>
            </a:lstStyle>
            <a:p>
              <a:pPr/>
              <a:r>
                <a:t>Confidential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69;p15"/>
          <p:cNvSpPr txBox="1"/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</p:spPr>
        <p:txBody>
          <a:bodyPr/>
          <a:lstStyle>
            <a:lvl1pPr defTabSz="877823">
              <a:defRPr b="1" sz="2688">
                <a:solidFill>
                  <a:srgbClr val="000000"/>
                </a:solidFill>
              </a:defRPr>
            </a:lvl1pPr>
          </a:lstStyle>
          <a:p>
            <a:pPr/>
            <a:r>
              <a:t>Key takeaways</a:t>
            </a:r>
          </a:p>
        </p:txBody>
      </p:sp>
      <p:sp>
        <p:nvSpPr>
          <p:cNvPr id="123" name="Google Shape;70;p15"/>
          <p:cNvSpPr txBox="1"/>
          <p:nvPr>
            <p:ph type="body" idx="1"/>
          </p:nvPr>
        </p:nvSpPr>
        <p:spPr>
          <a:xfrm>
            <a:off x="311699" y="1267925"/>
            <a:ext cx="8236202" cy="2916547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1600"/>
              </a:spcBef>
              <a:buSzTx/>
              <a:buNone/>
              <a:defRPr i="1" sz="2200">
                <a:solidFill>
                  <a:srgbClr val="666666"/>
                </a:solidFill>
              </a:defRPr>
            </a:pPr>
            <a:r>
              <a:t>List the main trends and findings from your research:</a:t>
            </a:r>
          </a:p>
          <a:p>
            <a:pPr marL="0" indent="0">
              <a:spcBef>
                <a:spcPts val="1600"/>
              </a:spcBef>
              <a:buSzTx/>
              <a:buNone/>
              <a:defRPr sz="2200">
                <a:solidFill>
                  <a:srgbClr val="000000"/>
                </a:solidFill>
              </a:defRPr>
            </a:pPr>
            <a:r>
              <a:t>1. </a:t>
            </a:r>
          </a:p>
          <a:p>
            <a:pPr marL="0" indent="0">
              <a:spcBef>
                <a:spcPts val="1600"/>
              </a:spcBef>
              <a:buSzTx/>
              <a:buNone/>
              <a:defRPr sz="2200">
                <a:solidFill>
                  <a:srgbClr val="000000"/>
                </a:solidFill>
              </a:defRPr>
            </a:pPr>
            <a:r>
              <a:t>2. </a:t>
            </a:r>
          </a:p>
          <a:p>
            <a:pPr marL="0" indent="0">
              <a:spcBef>
                <a:spcPts val="1600"/>
              </a:spcBef>
              <a:buSzTx/>
              <a:buNone/>
              <a:defRPr i="1" sz="2200">
                <a:solidFill>
                  <a:srgbClr val="000000"/>
                </a:solidFill>
              </a:defRPr>
            </a:pPr>
            <a:r>
              <a:rPr i="0"/>
              <a:t>3.</a:t>
            </a:r>
            <a:r>
              <a:t> </a:t>
            </a:r>
          </a:p>
        </p:txBody>
      </p:sp>
      <p:sp>
        <p:nvSpPr>
          <p:cNvPr id="124" name="Google Shape;71;p15"/>
          <p:cNvSpPr/>
          <p:nvPr/>
        </p:nvSpPr>
        <p:spPr>
          <a:xfrm>
            <a:off x="0" y="4728124"/>
            <a:ext cx="9144000" cy="408901"/>
          </a:xfrm>
          <a:prstGeom prst="rect">
            <a:avLst/>
          </a:prstGeom>
          <a:solidFill>
            <a:srgbClr val="114466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</a:defRPr>
            </a:pPr>
          </a:p>
        </p:txBody>
      </p:sp>
      <p:grpSp>
        <p:nvGrpSpPr>
          <p:cNvPr id="127" name="Google Shape;72;p15"/>
          <p:cNvGrpSpPr/>
          <p:nvPr/>
        </p:nvGrpSpPr>
        <p:grpSpPr>
          <a:xfrm>
            <a:off x="0" y="4728124"/>
            <a:ext cx="9144000" cy="408901"/>
            <a:chOff x="0" y="0"/>
            <a:chExt cx="9144000" cy="408899"/>
          </a:xfrm>
        </p:grpSpPr>
        <p:sp>
          <p:nvSpPr>
            <p:cNvPr id="125" name="Rectangle"/>
            <p:cNvSpPr/>
            <p:nvPr/>
          </p:nvSpPr>
          <p:spPr>
            <a:xfrm>
              <a:off x="0" y="0"/>
              <a:ext cx="9144000" cy="408900"/>
            </a:xfrm>
            <a:prstGeom prst="rect">
              <a:avLst/>
            </a:prstGeom>
            <a:solidFill>
              <a:srgbClr val="05356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b="1"/>
              </a:pPr>
            </a:p>
          </p:txBody>
        </p:sp>
        <p:sp>
          <p:nvSpPr>
            <p:cNvPr id="126" name="Confidential"/>
            <p:cNvSpPr txBox="1"/>
            <p:nvPr/>
          </p:nvSpPr>
          <p:spPr>
            <a:xfrm>
              <a:off x="0" y="0"/>
              <a:ext cx="9144000" cy="3802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24" tIns="91424" rIns="91424" bIns="91424" numCol="1" anchor="t">
              <a:spAutoFit/>
            </a:bodyPr>
            <a:lstStyle>
              <a:lvl1pPr algn="ctr">
                <a:defRPr b="1"/>
              </a:lvl1pPr>
            </a:lstStyle>
            <a:p>
              <a:pPr/>
              <a:r>
                <a:t>Confidential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69;p15"/>
          <p:cNvSpPr txBox="1"/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</p:spPr>
        <p:txBody>
          <a:bodyPr/>
          <a:lstStyle>
            <a:lvl1pPr defTabSz="877823">
              <a:defRPr b="1" sz="2688">
                <a:solidFill>
                  <a:srgbClr val="000000"/>
                </a:solidFill>
              </a:defRPr>
            </a:lvl1pPr>
          </a:lstStyle>
          <a:p>
            <a:pPr/>
            <a:r>
              <a:t>Takeaway 1</a:t>
            </a:r>
          </a:p>
        </p:txBody>
      </p:sp>
      <p:sp>
        <p:nvSpPr>
          <p:cNvPr id="132" name="Google Shape;70;p15"/>
          <p:cNvSpPr txBox="1"/>
          <p:nvPr>
            <p:ph type="body" idx="1"/>
          </p:nvPr>
        </p:nvSpPr>
        <p:spPr>
          <a:xfrm>
            <a:off x="311699" y="1267925"/>
            <a:ext cx="8236202" cy="291654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600"/>
              </a:spcBef>
              <a:buSzTx/>
              <a:buNone/>
              <a:defRPr i="1" sz="2200">
                <a:solidFill>
                  <a:srgbClr val="666666"/>
                </a:solidFill>
              </a:defRPr>
            </a:lvl1pPr>
          </a:lstStyle>
          <a:p>
            <a:pPr/>
            <a:r>
              <a:t>Describe findings in greater detail. Include relevant numbers, images, charts, or quotes to support your analysis. </a:t>
            </a:r>
          </a:p>
        </p:txBody>
      </p:sp>
      <p:sp>
        <p:nvSpPr>
          <p:cNvPr id="133" name="Google Shape;71;p15"/>
          <p:cNvSpPr/>
          <p:nvPr/>
        </p:nvSpPr>
        <p:spPr>
          <a:xfrm>
            <a:off x="0" y="4728124"/>
            <a:ext cx="9144000" cy="408901"/>
          </a:xfrm>
          <a:prstGeom prst="rect">
            <a:avLst/>
          </a:prstGeom>
          <a:solidFill>
            <a:srgbClr val="114466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</a:defRPr>
            </a:pPr>
          </a:p>
        </p:txBody>
      </p:sp>
      <p:grpSp>
        <p:nvGrpSpPr>
          <p:cNvPr id="136" name="Google Shape;72;p15"/>
          <p:cNvGrpSpPr/>
          <p:nvPr/>
        </p:nvGrpSpPr>
        <p:grpSpPr>
          <a:xfrm>
            <a:off x="0" y="4728124"/>
            <a:ext cx="9144000" cy="408901"/>
            <a:chOff x="0" y="0"/>
            <a:chExt cx="9144000" cy="408899"/>
          </a:xfrm>
        </p:grpSpPr>
        <p:sp>
          <p:nvSpPr>
            <p:cNvPr id="134" name="Rectangle"/>
            <p:cNvSpPr/>
            <p:nvPr/>
          </p:nvSpPr>
          <p:spPr>
            <a:xfrm>
              <a:off x="0" y="0"/>
              <a:ext cx="9144000" cy="408900"/>
            </a:xfrm>
            <a:prstGeom prst="rect">
              <a:avLst/>
            </a:prstGeom>
            <a:solidFill>
              <a:srgbClr val="05356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b="1"/>
              </a:pPr>
            </a:p>
          </p:txBody>
        </p:sp>
        <p:sp>
          <p:nvSpPr>
            <p:cNvPr id="135" name="Confidential"/>
            <p:cNvSpPr txBox="1"/>
            <p:nvPr/>
          </p:nvSpPr>
          <p:spPr>
            <a:xfrm>
              <a:off x="0" y="0"/>
              <a:ext cx="9144000" cy="3802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24" tIns="91424" rIns="91424" bIns="91424" numCol="1" anchor="t">
              <a:spAutoFit/>
            </a:bodyPr>
            <a:lstStyle>
              <a:lvl1pPr algn="ctr">
                <a:defRPr b="1"/>
              </a:lvl1pPr>
            </a:lstStyle>
            <a:p>
              <a:pPr/>
              <a:r>
                <a:t>Confidential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69;p15"/>
          <p:cNvSpPr txBox="1"/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</p:spPr>
        <p:txBody>
          <a:bodyPr/>
          <a:lstStyle>
            <a:lvl1pPr defTabSz="877823">
              <a:defRPr b="1" sz="2688">
                <a:solidFill>
                  <a:srgbClr val="000000"/>
                </a:solidFill>
              </a:defRPr>
            </a:lvl1pPr>
          </a:lstStyle>
          <a:p>
            <a:pPr/>
            <a:r>
              <a:t>Takeaway 2</a:t>
            </a:r>
          </a:p>
        </p:txBody>
      </p:sp>
      <p:sp>
        <p:nvSpPr>
          <p:cNvPr id="141" name="Google Shape;70;p15"/>
          <p:cNvSpPr txBox="1"/>
          <p:nvPr>
            <p:ph type="body" idx="1"/>
          </p:nvPr>
        </p:nvSpPr>
        <p:spPr>
          <a:xfrm>
            <a:off x="311699" y="1267925"/>
            <a:ext cx="8236202" cy="291654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600"/>
              </a:spcBef>
              <a:buSzTx/>
              <a:buNone/>
              <a:defRPr i="1" sz="2200">
                <a:solidFill>
                  <a:srgbClr val="666666"/>
                </a:solidFill>
              </a:defRPr>
            </a:lvl1pPr>
          </a:lstStyle>
          <a:p>
            <a:pPr/>
            <a:r>
              <a:t>Describe findings in greater detail. Include relevant numbers, images, charts, or quotes to support your analysis. </a:t>
            </a:r>
          </a:p>
        </p:txBody>
      </p:sp>
      <p:sp>
        <p:nvSpPr>
          <p:cNvPr id="142" name="Google Shape;71;p15"/>
          <p:cNvSpPr/>
          <p:nvPr/>
        </p:nvSpPr>
        <p:spPr>
          <a:xfrm>
            <a:off x="0" y="4728124"/>
            <a:ext cx="9144000" cy="408901"/>
          </a:xfrm>
          <a:prstGeom prst="rect">
            <a:avLst/>
          </a:prstGeom>
          <a:solidFill>
            <a:srgbClr val="114466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</a:defRPr>
            </a:pPr>
          </a:p>
        </p:txBody>
      </p:sp>
      <p:grpSp>
        <p:nvGrpSpPr>
          <p:cNvPr id="145" name="Google Shape;72;p15"/>
          <p:cNvGrpSpPr/>
          <p:nvPr/>
        </p:nvGrpSpPr>
        <p:grpSpPr>
          <a:xfrm>
            <a:off x="0" y="4728124"/>
            <a:ext cx="9144000" cy="408901"/>
            <a:chOff x="0" y="0"/>
            <a:chExt cx="9144000" cy="408899"/>
          </a:xfrm>
        </p:grpSpPr>
        <p:sp>
          <p:nvSpPr>
            <p:cNvPr id="143" name="Rectangle"/>
            <p:cNvSpPr/>
            <p:nvPr/>
          </p:nvSpPr>
          <p:spPr>
            <a:xfrm>
              <a:off x="0" y="0"/>
              <a:ext cx="9144000" cy="408900"/>
            </a:xfrm>
            <a:prstGeom prst="rect">
              <a:avLst/>
            </a:prstGeom>
            <a:solidFill>
              <a:srgbClr val="05356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b="1"/>
              </a:pPr>
            </a:p>
          </p:txBody>
        </p:sp>
        <p:sp>
          <p:nvSpPr>
            <p:cNvPr id="144" name="Confidential"/>
            <p:cNvSpPr txBox="1"/>
            <p:nvPr/>
          </p:nvSpPr>
          <p:spPr>
            <a:xfrm>
              <a:off x="0" y="0"/>
              <a:ext cx="9144000" cy="3802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24" tIns="91424" rIns="91424" bIns="91424" numCol="1" anchor="t">
              <a:spAutoFit/>
            </a:bodyPr>
            <a:lstStyle>
              <a:lvl1pPr algn="ctr">
                <a:defRPr b="1"/>
              </a:lvl1pPr>
            </a:lstStyle>
            <a:p>
              <a:pPr/>
              <a:r>
                <a:t>Confidential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69;p15"/>
          <p:cNvSpPr txBox="1"/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</p:spPr>
        <p:txBody>
          <a:bodyPr/>
          <a:lstStyle>
            <a:lvl1pPr defTabSz="877823">
              <a:defRPr b="1" sz="2688">
                <a:solidFill>
                  <a:srgbClr val="000000"/>
                </a:solidFill>
              </a:defRPr>
            </a:lvl1pPr>
          </a:lstStyle>
          <a:p>
            <a:pPr/>
            <a:r>
              <a:t>Takeaway 3</a:t>
            </a:r>
          </a:p>
        </p:txBody>
      </p:sp>
      <p:sp>
        <p:nvSpPr>
          <p:cNvPr id="150" name="Google Shape;70;p15"/>
          <p:cNvSpPr txBox="1"/>
          <p:nvPr>
            <p:ph type="body" idx="1"/>
          </p:nvPr>
        </p:nvSpPr>
        <p:spPr>
          <a:xfrm>
            <a:off x="311699" y="1267925"/>
            <a:ext cx="8236202" cy="291654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600"/>
              </a:spcBef>
              <a:buSzTx/>
              <a:buNone/>
              <a:defRPr i="1" sz="2200">
                <a:solidFill>
                  <a:srgbClr val="666666"/>
                </a:solidFill>
              </a:defRPr>
            </a:lvl1pPr>
          </a:lstStyle>
          <a:p>
            <a:pPr/>
            <a:r>
              <a:t>Describe findings in greater detail. Include relevant numbers, images, charts, or quotes to support your analysis. </a:t>
            </a:r>
          </a:p>
        </p:txBody>
      </p:sp>
      <p:sp>
        <p:nvSpPr>
          <p:cNvPr id="151" name="Google Shape;71;p15"/>
          <p:cNvSpPr/>
          <p:nvPr/>
        </p:nvSpPr>
        <p:spPr>
          <a:xfrm>
            <a:off x="0" y="4728124"/>
            <a:ext cx="9144000" cy="408901"/>
          </a:xfrm>
          <a:prstGeom prst="rect">
            <a:avLst/>
          </a:prstGeom>
          <a:solidFill>
            <a:srgbClr val="114466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</a:defRPr>
            </a:pPr>
          </a:p>
        </p:txBody>
      </p:sp>
      <p:grpSp>
        <p:nvGrpSpPr>
          <p:cNvPr id="154" name="Google Shape;72;p15"/>
          <p:cNvGrpSpPr/>
          <p:nvPr/>
        </p:nvGrpSpPr>
        <p:grpSpPr>
          <a:xfrm>
            <a:off x="0" y="4728124"/>
            <a:ext cx="9144000" cy="408901"/>
            <a:chOff x="0" y="0"/>
            <a:chExt cx="9144000" cy="408899"/>
          </a:xfrm>
        </p:grpSpPr>
        <p:sp>
          <p:nvSpPr>
            <p:cNvPr id="152" name="Rectangle"/>
            <p:cNvSpPr/>
            <p:nvPr/>
          </p:nvSpPr>
          <p:spPr>
            <a:xfrm>
              <a:off x="0" y="0"/>
              <a:ext cx="9144000" cy="408900"/>
            </a:xfrm>
            <a:prstGeom prst="rect">
              <a:avLst/>
            </a:prstGeom>
            <a:solidFill>
              <a:srgbClr val="05356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b="1"/>
              </a:pPr>
            </a:p>
          </p:txBody>
        </p:sp>
        <p:sp>
          <p:nvSpPr>
            <p:cNvPr id="153" name="Confidential"/>
            <p:cNvSpPr txBox="1"/>
            <p:nvPr/>
          </p:nvSpPr>
          <p:spPr>
            <a:xfrm>
              <a:off x="0" y="0"/>
              <a:ext cx="9144000" cy="3802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24" tIns="91424" rIns="91424" bIns="91424" numCol="1" anchor="t">
              <a:spAutoFit/>
            </a:bodyPr>
            <a:lstStyle>
              <a:lvl1pPr algn="ctr">
                <a:defRPr b="1"/>
              </a:lvl1pPr>
            </a:lstStyle>
            <a:p>
              <a:pPr/>
              <a:r>
                <a:t>Confidential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chemeClr val="accent2">
            <a:lumOff val="3402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84;p17"/>
          <p:cNvSpPr txBox="1"/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</p:spPr>
        <p:txBody>
          <a:bodyPr/>
          <a:lstStyle>
            <a:lvl1pPr defTabSz="877823">
              <a:defRPr b="1" sz="2688">
                <a:solidFill>
                  <a:srgbClr val="000000"/>
                </a:solidFill>
              </a:defRPr>
            </a:lvl1pPr>
          </a:lstStyle>
          <a:p>
            <a:pPr/>
            <a:r>
              <a:t>Future consideration</a:t>
            </a:r>
          </a:p>
        </p:txBody>
      </p:sp>
      <p:graphicFrame>
        <p:nvGraphicFramePr>
          <p:cNvPr id="159" name="Google Shape;85;p17"/>
          <p:cNvGraphicFramePr/>
          <p:nvPr/>
        </p:nvGraphicFramePr>
        <p:xfrm>
          <a:off x="394831" y="1402653"/>
          <a:ext cx="7239001" cy="206275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697339"/>
                <a:gridCol w="2716318"/>
                <a:gridCol w="2702814"/>
              </a:tblGrid>
              <a:tr h="5387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defRPr sz="1800"/>
                      </a:pPr>
                      <a:r>
                        <a:rPr b="1" sz="2000">
                          <a:solidFill>
                            <a:srgbClr val="FFFFFF"/>
                          </a:solidFill>
                        </a:rPr>
                        <a:t>Customer idea</a:t>
                      </a:r>
                    </a:p>
                  </a:txBody>
                  <a:tcPr marL="76200" marR="76200" marT="76200" marB="76200" anchor="ctr" anchorCtr="0" horzOverflow="overflow">
                    <a:solidFill>
                      <a:srgbClr val="0535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defRPr sz="1800"/>
                      </a:pPr>
                      <a:r>
                        <a:rPr b="1" sz="2000">
                          <a:solidFill>
                            <a:srgbClr val="FFFFFF"/>
                          </a:solidFill>
                        </a:rPr>
                        <a:t>Goal</a:t>
                      </a:r>
                    </a:p>
                  </a:txBody>
                  <a:tcPr marL="76200" marR="76200" marT="76200" marB="76200" anchor="ctr" anchorCtr="0" horzOverflow="overflow">
                    <a:solidFill>
                      <a:srgbClr val="0535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defRPr sz="1800"/>
                      </a:pPr>
                      <a:r>
                        <a:rPr b="1" sz="2000">
                          <a:solidFill>
                            <a:srgbClr val="FFFFFF"/>
                          </a:solidFill>
                        </a:rPr>
                        <a:t>Priority</a:t>
                      </a:r>
                    </a:p>
                  </a:txBody>
                  <a:tcPr marL="76200" marR="76200" marT="76200" marB="76200" anchor="ctr" anchorCtr="0" horzOverflow="overflow">
                    <a:solidFill>
                      <a:srgbClr val="05356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i="1" sz="1400">
                          <a:solidFill>
                            <a:srgbClr val="666666"/>
                          </a:solidFill>
                        </a:rPr>
                        <a:t>List customer ideas from your research for potential implementation. </a:t>
                      </a:r>
                    </a:p>
                  </a:txBody>
                  <a:tcPr marL="76200" marR="76200" marT="76200" marB="76200" anchor="ctr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i="1" sz="1400">
                          <a:solidFill>
                            <a:srgbClr val="666666"/>
                          </a:solidFill>
                        </a:rPr>
                        <a:t>List the product or business goal this idea supports.</a:t>
                      </a:r>
                    </a:p>
                  </a:txBody>
                  <a:tcPr marL="76200" marR="76200" marT="76200" marB="76200" anchor="ctr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i="1" sz="1400">
                          <a:solidFill>
                            <a:srgbClr val="666666"/>
                          </a:solidFill>
                        </a:rPr>
                        <a:t>Estimate the customer value of this idea. Recommend if this idea should be added to the roadmap. </a:t>
                      </a:r>
                    </a:p>
                  </a:txBody>
                  <a:tcPr marL="76200" marR="76200" marT="76200" marB="76200" anchor="ctr" anchorCtr="0" horzOverflow="overflow"/>
                </a:tc>
              </a:tr>
              <a:tr h="381000">
                <a:tc>
                  <a:txBody>
                    <a:bodyPr/>
                    <a:lstStyle/>
                    <a:p>
                      <a:pPr algn="l">
                        <a:defRPr sz="1400"/>
                      </a:pPr>
                    </a:p>
                  </a:txBody>
                  <a:tcPr marL="76200" marR="76200" marT="76200" marB="76200" anchor="ctr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400"/>
                      </a:pPr>
                    </a:p>
                  </a:txBody>
                  <a:tcPr marL="76200" marR="76200" marT="76200" marB="76200" anchor="ctr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400"/>
                      </a:pPr>
                    </a:p>
                  </a:txBody>
                  <a:tcPr marL="76200" marR="76200" marT="76200" marB="76200" anchor="ctr" anchorCtr="0" horzOverflow="overflow"/>
                </a:tc>
              </a:tr>
              <a:tr h="381000">
                <a:tc>
                  <a:txBody>
                    <a:bodyPr/>
                    <a:lstStyle/>
                    <a:p>
                      <a:pPr algn="l">
                        <a:defRPr sz="1400"/>
                      </a:pPr>
                    </a:p>
                  </a:txBody>
                  <a:tcPr marL="76200" marR="76200" marT="76200" marB="76200" anchor="ctr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400"/>
                      </a:pPr>
                    </a:p>
                  </a:txBody>
                  <a:tcPr marL="76200" marR="76200" marT="76200" marB="76200" anchor="ctr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400"/>
                      </a:pPr>
                    </a:p>
                  </a:txBody>
                  <a:tcPr marL="76200" marR="76200" marT="76200" marB="76200" anchor="ctr" anchorCtr="0" horzOverflow="overflow"/>
                </a:tc>
              </a:tr>
              <a:tr h="381000">
                <a:tc>
                  <a:txBody>
                    <a:bodyPr/>
                    <a:lstStyle/>
                    <a:p>
                      <a:pPr algn="l">
                        <a:defRPr sz="1400"/>
                      </a:pPr>
                    </a:p>
                  </a:txBody>
                  <a:tcPr marL="76200" marR="76200" marT="76200" marB="76200" anchor="ctr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400"/>
                      </a:pPr>
                    </a:p>
                  </a:txBody>
                  <a:tcPr marL="76200" marR="76200" marT="76200" marB="76200" anchor="ctr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400"/>
                      </a:pPr>
                    </a:p>
                  </a:txBody>
                  <a:tcPr marL="76200" marR="76200" marT="76200" marB="76200" anchor="ctr" anchorCtr="0" horzOverflow="overflow"/>
                </a:tc>
              </a:tr>
            </a:tbl>
          </a:graphicData>
        </a:graphic>
      </p:graphicFrame>
      <p:sp>
        <p:nvSpPr>
          <p:cNvPr id="160" name="Google Shape;86;p17"/>
          <p:cNvSpPr/>
          <p:nvPr/>
        </p:nvSpPr>
        <p:spPr>
          <a:xfrm>
            <a:off x="0" y="4728124"/>
            <a:ext cx="9144000" cy="408901"/>
          </a:xfrm>
          <a:prstGeom prst="rect">
            <a:avLst/>
          </a:prstGeom>
          <a:solidFill>
            <a:srgbClr val="114466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</a:defRPr>
            </a:pPr>
          </a:p>
        </p:txBody>
      </p:sp>
      <p:grpSp>
        <p:nvGrpSpPr>
          <p:cNvPr id="163" name="Google Shape;87;p17"/>
          <p:cNvGrpSpPr/>
          <p:nvPr/>
        </p:nvGrpSpPr>
        <p:grpSpPr>
          <a:xfrm>
            <a:off x="0" y="4728124"/>
            <a:ext cx="9144000" cy="408901"/>
            <a:chOff x="0" y="0"/>
            <a:chExt cx="9144000" cy="408899"/>
          </a:xfrm>
        </p:grpSpPr>
        <p:sp>
          <p:nvSpPr>
            <p:cNvPr id="161" name="Rectangle"/>
            <p:cNvSpPr/>
            <p:nvPr/>
          </p:nvSpPr>
          <p:spPr>
            <a:xfrm>
              <a:off x="0" y="0"/>
              <a:ext cx="9144000" cy="408900"/>
            </a:xfrm>
            <a:prstGeom prst="rect">
              <a:avLst/>
            </a:prstGeom>
            <a:solidFill>
              <a:srgbClr val="05356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b="1"/>
              </a:pPr>
            </a:p>
          </p:txBody>
        </p:sp>
        <p:sp>
          <p:nvSpPr>
            <p:cNvPr id="162" name="Confidential"/>
            <p:cNvSpPr txBox="1"/>
            <p:nvPr/>
          </p:nvSpPr>
          <p:spPr>
            <a:xfrm>
              <a:off x="0" y="0"/>
              <a:ext cx="9144000" cy="3802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24" tIns="91424" rIns="91424" bIns="91424" numCol="1" anchor="t">
              <a:spAutoFit/>
            </a:bodyPr>
            <a:lstStyle>
              <a:lvl1pPr algn="ctr">
                <a:defRPr b="1"/>
              </a:lvl1pPr>
            </a:lstStyle>
            <a:p>
              <a:pPr/>
              <a:r>
                <a:t>Confidential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5356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32;p22"/>
          <p:cNvSpPr txBox="1"/>
          <p:nvPr>
            <p:ph type="title"/>
          </p:nvPr>
        </p:nvSpPr>
        <p:spPr>
          <a:xfrm>
            <a:off x="1081375" y="1944975"/>
            <a:ext cx="2722500" cy="911701"/>
          </a:xfrm>
          <a:prstGeom prst="rect">
            <a:avLst/>
          </a:prstGeom>
        </p:spPr>
        <p:txBody>
          <a:bodyPr/>
          <a:lstStyle>
            <a:lvl1pPr>
              <a:defRPr b="1" sz="4800"/>
            </a:lvl1pPr>
          </a:lstStyle>
          <a:p>
            <a:pPr/>
            <a:r>
              <a:t>Q&amp;A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114466"/>
      </a:dk1>
      <a:lt1>
        <a:srgbClr val="FFFFFF"/>
      </a:lt1>
      <a:dk2>
        <a:srgbClr val="A7A7A7"/>
      </a:dk2>
      <a:lt2>
        <a:srgbClr val="535353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Dark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Simple Dar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212121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Dark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Simple Dar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212121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