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626639" y="449870"/>
            <a:ext cx="3062171" cy="608575"/>
            <a:chOff x="-1" y="0"/>
            <a:chExt cx="3062170" cy="608573"/>
          </a:xfrm>
        </p:grpSpPr>
        <p:sp>
          <p:nvSpPr>
            <p:cNvPr id="94" name="Rectangle"/>
            <p:cNvSpPr/>
            <p:nvPr/>
          </p:nvSpPr>
          <p:spPr>
            <a:xfrm>
              <a:off x="-2" y="-1"/>
              <a:ext cx="3062171" cy="6085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Kanban Roadmap"/>
            <p:cNvSpPr txBox="1"/>
            <p:nvPr/>
          </p:nvSpPr>
          <p:spPr>
            <a:xfrm>
              <a:off x="45718" y="85752"/>
              <a:ext cx="2970732" cy="437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400">
                  <a:solidFill>
                    <a:srgbClr val="29555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Lean PRD Template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2" cy="35066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Box 53"/>
          <p:cNvSpPr txBox="1"/>
          <p:nvPr/>
        </p:nvSpPr>
        <p:spPr>
          <a:xfrm>
            <a:off x="1305585" y="1217737"/>
            <a:ext cx="81527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99" name="TextBox 56"/>
          <p:cNvSpPr txBox="1"/>
          <p:nvPr/>
        </p:nvSpPr>
        <p:spPr>
          <a:xfrm>
            <a:off x="7056814" y="1217737"/>
            <a:ext cx="114567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100" name="Shape 3"/>
          <p:cNvSpPr txBox="1"/>
          <p:nvPr/>
        </p:nvSpPr>
        <p:spPr>
          <a:xfrm>
            <a:off x="892848" y="6406791"/>
            <a:ext cx="3273059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3172C8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101" name="Table"/>
          <p:cNvGraphicFramePr/>
          <p:nvPr/>
        </p:nvGraphicFramePr>
        <p:xfrm>
          <a:off x="709615" y="1320800"/>
          <a:ext cx="7724767" cy="39239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784104"/>
                <a:gridCol w="329314"/>
                <a:gridCol w="1437505"/>
                <a:gridCol w="447435"/>
                <a:gridCol w="3726407"/>
              </a:tblGrid>
              <a:tr h="6516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Objective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 of what you want to build — include how this effort aligns to overall strategy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694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Background and assumptions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any background information that will help the team (personas, customer interviews, etc.) along with assumptions behind your thinking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694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Features / user stories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List of planned features or user stories that will support the objective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4554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User experience (flow and design)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Link to UX artifacts, such as a user story map, wireframes, or other design explorations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12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Constraints and dependencies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 any roadblocks the team has already identified, such as timing of other work or impacted functionality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164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Open questions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FEBE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any unknowns that the team may run into but has not yet answered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