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B5B5"/>
    <a:srgbClr val="7BBA34"/>
    <a:srgbClr val="0273CF"/>
    <a:srgbClr val="9E9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ACB8D79-9FE3-45F1-8130-A03F6AB7BE50}">
  <a:tblStyle styleId="{DACB8D79-9FE3-45F1-8130-A03F6AB7BE5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c8626279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g8c8626279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9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285038" y="1828800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697039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a.io/?utm_campaign=Global_-_Americas_-_Excel_-_Downloads_-_SWOT_Templates&amp;utm_content=SWOT_Downloads_-_Excel_-_Top-Down&amp;utm_source=downloads&amp;utm_medium=powerpoint&amp;utm_term=top-dow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aha.io/software/swot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 descr="Aha_Blue_TransparentBG.png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1365" y="6158871"/>
            <a:ext cx="1100477" cy="55023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 txBox="1"/>
          <p:nvPr/>
        </p:nvSpPr>
        <p:spPr>
          <a:xfrm>
            <a:off x="1705432" y="1434239"/>
            <a:ext cx="231117" cy="428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1705432" y="6151953"/>
            <a:ext cx="9727082" cy="55023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400" b="1" u="sng" dirty="0">
                <a:solidFill>
                  <a:srgbClr val="0073CF"/>
                </a:solidFill>
                <a:hlinkClick r:id="rId5"/>
              </a:rPr>
              <a:t>Explore more strategy templates in Aha! FREE for 30-days.</a:t>
            </a:r>
            <a:endParaRPr sz="2400" b="1" dirty="0">
              <a:solidFill>
                <a:srgbClr val="0073CF"/>
              </a:solidFill>
            </a:endParaRPr>
          </a:p>
        </p:txBody>
      </p:sp>
      <p:graphicFrame>
        <p:nvGraphicFramePr>
          <p:cNvPr id="90" name="Google Shape;90;p13"/>
          <p:cNvGraphicFramePr/>
          <p:nvPr>
            <p:extLst>
              <p:ext uri="{D42A27DB-BD31-4B8C-83A1-F6EECF244321}">
                <p14:modId xmlns:p14="http://schemas.microsoft.com/office/powerpoint/2010/main" val="1554778014"/>
              </p:ext>
            </p:extLst>
          </p:nvPr>
        </p:nvGraphicFramePr>
        <p:xfrm>
          <a:off x="994869" y="800950"/>
          <a:ext cx="10202262" cy="4865734"/>
        </p:xfrm>
        <a:graphic>
          <a:graphicData uri="http://schemas.openxmlformats.org/drawingml/2006/table">
            <a:tbl>
              <a:tblPr>
                <a:noFill/>
                <a:tableStyleId>{DACB8D79-9FE3-45F1-8130-A03F6AB7BE50}</a:tableStyleId>
              </a:tblPr>
              <a:tblGrid>
                <a:gridCol w="2168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7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34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Today</a:t>
                      </a:r>
                      <a:endParaRPr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73C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Future</a:t>
                      </a:r>
                      <a:endParaRPr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BA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84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Target customer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684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Category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684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Positioning statement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684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Key differentiators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1" name="Google Shape;91;p13"/>
          <p:cNvSpPr txBox="1"/>
          <p:nvPr/>
        </p:nvSpPr>
        <p:spPr>
          <a:xfrm>
            <a:off x="3333968" y="155617"/>
            <a:ext cx="6470010" cy="797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b="1" dirty="0">
                <a:solidFill>
                  <a:srgbClr val="0073CF"/>
                </a:solidFill>
              </a:rPr>
              <a:t>Today vs. Future product positioning </a:t>
            </a:r>
            <a:endParaRPr sz="2400" b="1" dirty="0">
              <a:solidFill>
                <a:srgbClr val="0073C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</Words>
  <Application>Microsoft Macintosh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Micaela Wright</cp:lastModifiedBy>
  <cp:revision>2</cp:revision>
  <dcterms:modified xsi:type="dcterms:W3CDTF">2020-12-04T20:52:09Z</dcterms:modified>
</cp:coreProperties>
</file>