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95716-870C-874C-8089-72E1F3D14A2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F77E-8676-9546-9EF6-51B98898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6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13cd875f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13cd875f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093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AE63-E0A8-5640-8FFB-7EC9E376A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6208C-337A-134F-AE3E-3690E8500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871C7-25E0-6442-8870-1B7FAFF7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C2A2C-A1F6-4E45-8B72-A6BC565E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229C-C221-2F45-B058-532C45E7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FBFF-0152-AA4D-828B-26103F14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69B8D-C1C1-0144-8F2A-8E5879C70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1EFB-FF35-654C-B353-380D79BC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F5463-DD00-6E4B-B20D-B65D0CF1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A1D48-0CA6-F24E-B3D1-324464E5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5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FB49D-AAB3-6542-B484-54CAE5294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F30FC-54D2-3246-9F9E-61CE815D4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BB470-85A3-DE45-9D3F-C451CEC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B1ABA-BD45-0441-89C6-6D5DAC4F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7C195-53EB-EC4F-A3B5-726D47BC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693A-AFAE-AC4F-B191-A0225D15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467F4-C450-ED45-97C5-E61A6E66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34EC-D7FC-D046-8F2A-B3E2EB2E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27704-D2DF-4E43-ABF5-53434074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40638-DB5F-A742-BBC7-D5D397AC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5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B1E9-13A5-C24D-806B-177C1D3B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49DD9-F21C-614C-A6E1-1F743E3A0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DF798-A284-C648-B4C1-2CB437AF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4C747-B46B-304C-9270-8E985CDA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1BAC-169A-114A-99A9-0E5AEC42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9672-DEC5-F445-B608-A2AD2460F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8068E-EAD0-D648-B355-5CBDBA7D2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E7164-8D20-8746-84F8-7FDB8BDB1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0F7E0-1ABA-C84F-9FED-DE3D63A7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68E8C-470B-DD49-BCA5-5328D909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F8DF3-06C8-C348-A4A5-7CCB0A3B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6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3CB6-63BD-D240-B932-337783BA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A8698-BC26-254C-9F8E-77CEF8482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D1ED5-DDD5-8640-B079-0C1F2EFB1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6BA21-8374-DE43-BD1C-867FD18C7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38E20-C9B8-0B45-819A-96E230145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04355-2D2E-ED4C-9C47-2D58F365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8DD44-4B2D-3749-A095-C4C60F5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A6845-7EB8-6D43-B440-99BE37D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5CDB-4429-C54E-8A1F-8A3F5BDB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DD108-15C7-9C42-9526-381A773B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E1BB0-9E68-7646-8F0E-7324CE63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2E372-D0EA-244F-9CE6-B5E669CA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9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D73AB-CA6F-6E44-A646-89CEA452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241FB-99FE-5248-A1C5-C6CA63CC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DB319-C63C-F94D-B119-8C0BB0C6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4AD5-CF17-EB48-BE8D-C9F521DA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509E1-C5EA-3940-B045-11BC184A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5D253-839C-9146-9825-AFC3AD36F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2C473-61AA-114C-9FF9-9ADE8F0D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01076-08CD-FD42-9E2A-4DA4340E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AF25F-3396-DD48-82C3-6E4D4C0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7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1DD1-0B0A-4446-8785-E29D123C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C4141-BA45-E843-B555-770EB8416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41B51-ECB9-9D4D-907E-CF5AACE51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A153E-CB2D-974D-B35B-8F0BFF05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E147B-081F-A846-8E82-476BAF45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E0F20-2290-7448-B7CF-C79E9AE7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4619CC-9A32-B448-B336-6C71A778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96F5F-A597-2E4B-AC88-75A4D308F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360B-B0ED-ED44-AA33-B653F76E1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0D5C-3090-B440-A0F0-3B5061283C7F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D56A3-2300-724D-AC54-C51830FA6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2E198-4E6D-B24C-91CB-77550623B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ECE6-04FF-B54F-929F-9453DA3C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marketing-management" TargetMode="External"/><Relationship Id="rId4" Type="http://schemas.openxmlformats.org/officeDocument/2006/relationships/hyperlink" Target="https://www.aha.io/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298600" y="260067"/>
            <a:ext cx="4305600" cy="7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133" b="1" dirty="0">
                <a:solidFill>
                  <a:srgbClr val="7BBA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positioning statement</a:t>
            </a:r>
            <a:endParaRPr sz="2133" b="1" dirty="0">
              <a:solidFill>
                <a:srgbClr val="7BBA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0" name="Google Shape;100;p25"/>
          <p:cNvGraphicFramePr/>
          <p:nvPr>
            <p:extLst>
              <p:ext uri="{D42A27DB-BD31-4B8C-83A1-F6EECF244321}">
                <p14:modId xmlns:p14="http://schemas.microsoft.com/office/powerpoint/2010/main" val="1792069278"/>
              </p:ext>
            </p:extLst>
          </p:nvPr>
        </p:nvGraphicFramePr>
        <p:xfrm>
          <a:off x="916018" y="701467"/>
          <a:ext cx="10359967" cy="50193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6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3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7BBA34"/>
                          </a:solidFill>
                        </a:rPr>
                        <a:t>To...</a:t>
                      </a:r>
                      <a:endParaRPr sz="2400">
                        <a:solidFill>
                          <a:srgbClr val="7BBA34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[</a:t>
                      </a:r>
                      <a:r>
                        <a:rPr lang="en" sz="2400" i="1">
                          <a:solidFill>
                            <a:srgbClr val="999999"/>
                          </a:solidFill>
                        </a:rPr>
                        <a:t>Target market</a:t>
                      </a: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]</a:t>
                      </a:r>
                      <a:endParaRPr sz="2400">
                        <a:solidFill>
                          <a:srgbClr val="999999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rgbClr val="7BBA34"/>
                          </a:solidFill>
                        </a:rPr>
                        <a:t>[</a:t>
                      </a:r>
                      <a:r>
                        <a:rPr lang="en" sz="2400" i="1" dirty="0">
                          <a:solidFill>
                            <a:srgbClr val="7BBA34"/>
                          </a:solidFill>
                        </a:rPr>
                        <a:t>Your brand</a:t>
                      </a:r>
                      <a:r>
                        <a:rPr lang="en" sz="2400" dirty="0">
                          <a:solidFill>
                            <a:srgbClr val="7BBA34"/>
                          </a:solidFill>
                        </a:rPr>
                        <a:t>] is the…</a:t>
                      </a:r>
                      <a:endParaRPr sz="2400" dirty="0">
                        <a:solidFill>
                          <a:srgbClr val="7BBA34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999999"/>
                          </a:solidFill>
                        </a:rPr>
                        <a:t>[</a:t>
                      </a:r>
                      <a:r>
                        <a:rPr lang="en" sz="2400" i="1" dirty="0">
                          <a:solidFill>
                            <a:srgbClr val="999999"/>
                          </a:solidFill>
                        </a:rPr>
                        <a:t>Market category</a:t>
                      </a:r>
                      <a:r>
                        <a:rPr lang="en" sz="2400" dirty="0">
                          <a:solidFill>
                            <a:srgbClr val="999999"/>
                          </a:solidFill>
                        </a:rPr>
                        <a:t>]</a:t>
                      </a:r>
                      <a:endParaRPr sz="2400" dirty="0"/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7BBA34"/>
                          </a:solidFill>
                        </a:rPr>
                        <a:t>That delivers…</a:t>
                      </a:r>
                      <a:endParaRPr sz="2400">
                        <a:solidFill>
                          <a:srgbClr val="7BBA34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[</a:t>
                      </a:r>
                      <a:r>
                        <a:rPr lang="en" sz="2400" i="1">
                          <a:solidFill>
                            <a:srgbClr val="999999"/>
                          </a:solidFill>
                        </a:rPr>
                        <a:t>Differentiators</a:t>
                      </a: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]</a:t>
                      </a:r>
                      <a:endParaRPr sz="2400">
                        <a:solidFill>
                          <a:srgbClr val="999999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7BBA34"/>
                          </a:solidFill>
                        </a:rPr>
                        <a:t>So that… </a:t>
                      </a:r>
                      <a:endParaRPr sz="2400">
                        <a:solidFill>
                          <a:srgbClr val="7BBA34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[</a:t>
                      </a:r>
                      <a:r>
                        <a:rPr lang="en" sz="2400" i="1">
                          <a:solidFill>
                            <a:srgbClr val="999999"/>
                          </a:solidFill>
                        </a:rPr>
                        <a:t>Solution to customer problems</a:t>
                      </a:r>
                      <a:r>
                        <a:rPr lang="en" sz="2400">
                          <a:solidFill>
                            <a:srgbClr val="999999"/>
                          </a:solidFill>
                        </a:rPr>
                        <a:t>]</a:t>
                      </a:r>
                      <a:endParaRPr sz="2400">
                        <a:solidFill>
                          <a:srgbClr val="999999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7BBA34"/>
                          </a:solidFill>
                        </a:rPr>
                        <a:t>Because… </a:t>
                      </a:r>
                      <a:endParaRPr sz="2400">
                        <a:solidFill>
                          <a:srgbClr val="7BBA34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999999"/>
                          </a:solidFill>
                        </a:rPr>
                        <a:t>[</a:t>
                      </a:r>
                      <a:r>
                        <a:rPr lang="en" sz="2400" i="1" dirty="0">
                          <a:solidFill>
                            <a:srgbClr val="999999"/>
                          </a:solidFill>
                        </a:rPr>
                        <a:t>Core attributes</a:t>
                      </a:r>
                      <a:r>
                        <a:rPr lang="en" sz="2400" dirty="0">
                          <a:solidFill>
                            <a:srgbClr val="999999"/>
                          </a:solidFill>
                        </a:rPr>
                        <a:t>]</a:t>
                      </a:r>
                      <a:endParaRPr sz="2400" dirty="0">
                        <a:solidFill>
                          <a:srgbClr val="999999"/>
                        </a:solidFill>
                      </a:endParaRPr>
                    </a:p>
                  </a:txBody>
                  <a:tcPr marL="121900" marR="121900" marT="121900" marB="12190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67" y="6271667"/>
            <a:ext cx="1104900" cy="5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>
            <a:hlinkClick r:id="rId4"/>
          </p:cNvPr>
          <p:cNvSpPr txBox="1"/>
          <p:nvPr/>
        </p:nvSpPr>
        <p:spPr>
          <a:xfrm>
            <a:off x="1551700" y="6357333"/>
            <a:ext cx="8581200" cy="3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u="sng" dirty="0">
                <a:solidFill>
                  <a:srgbClr val="117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Click here to use cloud-based strategy templates in Aha!</a:t>
            </a:r>
            <a:endParaRPr sz="2133" b="1" u="sng" dirty="0">
              <a:solidFill>
                <a:srgbClr val="117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6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Micaela Wright</dc:creator>
  <cp:lastModifiedBy>Micaela Wright</cp:lastModifiedBy>
  <cp:revision>2</cp:revision>
  <dcterms:created xsi:type="dcterms:W3CDTF">2020-10-26T15:00:12Z</dcterms:created>
  <dcterms:modified xsi:type="dcterms:W3CDTF">2020-10-26T15:01:28Z</dcterms:modified>
</cp:coreProperties>
</file>