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97BCF12-6DDB-4394-8CA2-438982B8990C}">
  <a:tblStyle styleId="{997BCF12-6DDB-4394-8CA2-438982B899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c8626279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8c8626279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?utm_campaign=Global_-_Americas_-_Excel_-_Downloads_-_SWOT_Templates&amp;utm_content=SWOT_Downloads_-_Excel_-_Top-Down&amp;utm_source=downloads&amp;utm_medium=powerpoint&amp;utm_term=top-dow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ha.io/software/swot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Aha_Blue_TransparentBG.pn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6099" y="6134001"/>
            <a:ext cx="1100477" cy="55023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449262" y="1561652"/>
            <a:ext cx="8363100" cy="483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efgsdggseg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81433" y="1434240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449262" y="2958212"/>
            <a:ext cx="8363100" cy="483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449262" y="4366532"/>
            <a:ext cx="8363100" cy="483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692954" y="6129641"/>
            <a:ext cx="6714300" cy="60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sng" dirty="0">
                <a:solidFill>
                  <a:srgbClr val="0073C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Explore more strategy templates in Aha! FREE for 30-days.</a:t>
            </a:r>
            <a:endParaRPr sz="1800" b="1" dirty="0">
              <a:solidFill>
                <a:srgbClr val="0073C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0" name="Google Shape;90;p13"/>
          <p:cNvGraphicFramePr/>
          <p:nvPr/>
        </p:nvGraphicFramePr>
        <p:xfrm>
          <a:off x="952500" y="1831650"/>
          <a:ext cx="7239000" cy="2737000"/>
        </p:xfrm>
        <a:graphic>
          <a:graphicData uri="http://schemas.openxmlformats.org/drawingml/2006/table">
            <a:tbl>
              <a:tblPr>
                <a:noFill/>
                <a:tableStyleId>{997BCF12-6DDB-4394-8CA2-438982B8990C}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3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</a:rPr>
                        <a:t>Positioning statement</a:t>
                      </a:r>
                      <a:endParaRPr sz="18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007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i="1"/>
                        <a:t>[Your company name] provides [main benefit that differentiates your offering from competitors] to [your target market] who [your target market need]. </a:t>
                      </a:r>
                      <a:endParaRPr i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Micaela Wright</cp:lastModifiedBy>
  <cp:revision>1</cp:revision>
  <dcterms:modified xsi:type="dcterms:W3CDTF">2020-08-03T17:48:35Z</dcterms:modified>
</cp:coreProperties>
</file>