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186"/>
    <a:srgbClr val="7F6C91"/>
    <a:srgbClr val="6EA6A9"/>
    <a:srgbClr val="027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48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Relationship Id="rId7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ha.io/software/product-roadmap" TargetMode="External"/><Relationship Id="rId5" Type="http://schemas.openxmlformats.org/officeDocument/2006/relationships/hyperlink" Target="https://www.aha.io/software/product-roadmap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01113" y="38302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264975" y="375200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rgbClr val="B7B7B7"/>
                </a:solidFill>
              </a:rPr>
              <a:t>High</a:t>
            </a:r>
            <a:endParaRPr sz="700" dirty="0">
              <a:solidFill>
                <a:srgbClr val="B7B7B7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1113" y="246617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611088" y="38302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611088" y="246617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264975" y="4246475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B7B7B7"/>
                </a:solidFill>
              </a:rPr>
              <a:t>Low</a:t>
            </a:r>
            <a:endParaRPr sz="700">
              <a:solidFill>
                <a:srgbClr val="B7B7B7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-239225" y="2310838"/>
            <a:ext cx="13413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Quality</a:t>
            </a:r>
            <a:endParaRPr sz="10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3901350" y="4506413"/>
            <a:ext cx="13413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Cost</a:t>
            </a:r>
            <a:endParaRPr sz="1000" dirty="0"/>
          </a:p>
        </p:txBody>
      </p:sp>
      <p:grpSp>
        <p:nvGrpSpPr>
          <p:cNvPr id="66" name="Google Shape;66;p13"/>
          <p:cNvGrpSpPr/>
          <p:nvPr/>
        </p:nvGrpSpPr>
        <p:grpSpPr>
          <a:xfrm>
            <a:off x="6387600" y="803100"/>
            <a:ext cx="716700" cy="543900"/>
            <a:chOff x="6379175" y="811550"/>
            <a:chExt cx="716700" cy="543900"/>
          </a:xfrm>
        </p:grpSpPr>
        <p:sp>
          <p:nvSpPr>
            <p:cNvPr id="67" name="Google Shape;67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027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dirty="0">
                  <a:solidFill>
                    <a:srgbClr val="B7B7B7"/>
                  </a:solidFill>
                </a:rPr>
                <a:t>Your product</a:t>
              </a:r>
              <a:endParaRPr sz="700" dirty="0">
                <a:solidFill>
                  <a:srgbClr val="B7B7B7"/>
                </a:solidFill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188675" y="3303425"/>
            <a:ext cx="716700" cy="543900"/>
            <a:chOff x="6379175" y="811550"/>
            <a:chExt cx="716700" cy="543900"/>
          </a:xfrm>
        </p:grpSpPr>
        <p:sp>
          <p:nvSpPr>
            <p:cNvPr id="70" name="Google Shape;70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AFD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dirty="0">
                  <a:solidFill>
                    <a:srgbClr val="B7B7B7"/>
                  </a:solidFill>
                </a:rPr>
                <a:t>Competitor 2</a:t>
              </a:r>
              <a:endParaRPr sz="700" dirty="0">
                <a:solidFill>
                  <a:srgbClr val="B7B7B7"/>
                </a:solidFill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1557350" y="905200"/>
            <a:ext cx="716700" cy="543900"/>
            <a:chOff x="6379175" y="811550"/>
            <a:chExt cx="716700" cy="543900"/>
          </a:xfrm>
        </p:grpSpPr>
        <p:sp>
          <p:nvSpPr>
            <p:cNvPr id="73" name="Google Shape;73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6E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dirty="0">
                  <a:solidFill>
                    <a:srgbClr val="B7B7B7"/>
                  </a:solidFill>
                </a:rPr>
                <a:t>Competitor1</a:t>
              </a:r>
              <a:endParaRPr sz="700" dirty="0">
                <a:solidFill>
                  <a:srgbClr val="B7B7B7"/>
                </a:solidFill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782375" y="2932575"/>
            <a:ext cx="716700" cy="543900"/>
            <a:chOff x="6379175" y="811550"/>
            <a:chExt cx="716700" cy="543900"/>
          </a:xfrm>
        </p:grpSpPr>
        <p:sp>
          <p:nvSpPr>
            <p:cNvPr id="76" name="Google Shape;76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7F6C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dirty="0">
                  <a:solidFill>
                    <a:srgbClr val="B7B7B7"/>
                  </a:solidFill>
                </a:rPr>
                <a:t>Competitor 3</a:t>
              </a:r>
              <a:endParaRPr sz="700" dirty="0">
                <a:solidFill>
                  <a:srgbClr val="B7B7B7"/>
                </a:solidFill>
              </a:endParaRPr>
            </a:p>
          </p:txBody>
        </p:sp>
      </p:grpSp>
      <p:pic>
        <p:nvPicPr>
          <p:cNvPr id="78" name="Google Shape;78;p13" descr="Aha_Blue_TransparentBG.p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17604" y="4708946"/>
            <a:ext cx="825359" cy="41267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/>
          <p:nvPr/>
        </p:nvSpPr>
        <p:spPr>
          <a:xfrm>
            <a:off x="50800" y="4745449"/>
            <a:ext cx="7488000" cy="39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Explore a wide variety of strategy templates in Aha! </a:t>
            </a:r>
            <a:r>
              <a:rPr lang="en" sz="1600" b="1" u="sng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</a:t>
            </a:r>
            <a:r>
              <a:rPr lang="en" sz="1600" b="1" u="sng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30-days.</a:t>
            </a:r>
            <a:endParaRPr sz="1600" b="1" u="sng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8" name="Google Shape;63;p13">
            <a:extLst>
              <a:ext uri="{FF2B5EF4-FFF2-40B4-BE49-F238E27FC236}">
                <a16:creationId xmlns:a16="http://schemas.microsoft.com/office/drawing/2014/main" id="{2D2EE4F7-66DE-CC48-9607-C127DC5C7752}"/>
              </a:ext>
            </a:extLst>
          </p:cNvPr>
          <p:cNvSpPr txBox="1"/>
          <p:nvPr/>
        </p:nvSpPr>
        <p:spPr>
          <a:xfrm>
            <a:off x="568225" y="4458497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rgbClr val="B7B7B7"/>
                </a:solidFill>
              </a:rPr>
              <a:t>Low</a:t>
            </a:r>
            <a:endParaRPr sz="700" dirty="0">
              <a:solidFill>
                <a:srgbClr val="B7B7B7"/>
              </a:solidFill>
            </a:endParaRPr>
          </a:p>
        </p:txBody>
      </p:sp>
      <p:sp>
        <p:nvSpPr>
          <p:cNvPr id="29" name="Google Shape;56;p13">
            <a:extLst>
              <a:ext uri="{FF2B5EF4-FFF2-40B4-BE49-F238E27FC236}">
                <a16:creationId xmlns:a16="http://schemas.microsoft.com/office/drawing/2014/main" id="{CFBEE8B8-E27C-394C-81B1-ECCC18D1967D}"/>
              </a:ext>
            </a:extLst>
          </p:cNvPr>
          <p:cNvSpPr txBox="1"/>
          <p:nvPr/>
        </p:nvSpPr>
        <p:spPr>
          <a:xfrm>
            <a:off x="8172291" y="4471849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rgbClr val="B7B7B7"/>
                </a:solidFill>
              </a:rPr>
              <a:t>High</a:t>
            </a:r>
            <a:endParaRPr sz="700" dirty="0">
              <a:solidFill>
                <a:srgbClr val="B7B7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1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Macintosh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4</cp:revision>
  <dcterms:modified xsi:type="dcterms:W3CDTF">2020-11-30T18:38:13Z</dcterms:modified>
</cp:coreProperties>
</file>