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oftware/product-roadmap?utm_campaign=Global_-_Americas_-_Business_Plan_-_Downloads_-_Product_Roadmap_Templates&amp;utm_content=Product_Roadmap_Templates_-_PPT_-_Release_Roadmap_Templates&amp;utm_source=downloads&amp;utm_medium=powerpoint&amp;utm_term=release_roadmap_template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ectangle 4"/>
          <p:cNvGrpSpPr/>
          <p:nvPr/>
        </p:nvGrpSpPr>
        <p:grpSpPr>
          <a:xfrm>
            <a:off x="147161" y="73229"/>
            <a:ext cx="3359552" cy="608571"/>
            <a:chOff x="0" y="0"/>
            <a:chExt cx="3359551" cy="608570"/>
          </a:xfrm>
        </p:grpSpPr>
        <p:sp>
          <p:nvSpPr>
            <p:cNvPr id="94" name="Rectangle"/>
            <p:cNvSpPr/>
            <p:nvPr/>
          </p:nvSpPr>
          <p:spPr>
            <a:xfrm>
              <a:off x="0" y="0"/>
              <a:ext cx="3359552" cy="6085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Scrum Roadmap"/>
            <p:cNvSpPr txBox="1"/>
            <p:nvPr/>
          </p:nvSpPr>
          <p:spPr>
            <a:xfrm>
              <a:off x="45720" y="116670"/>
              <a:ext cx="3268112" cy="375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sz="2000">
                  <a:solidFill>
                    <a:srgbClr val="0A52BC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Scrum Roadmap</a:t>
              </a:r>
            </a:p>
          </p:txBody>
        </p:sp>
      </p:grpSp>
      <p:pic>
        <p:nvPicPr>
          <p:cNvPr id="97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675" y="6204477"/>
            <a:ext cx="1100478" cy="55023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2" name="Group 11"/>
          <p:cNvGrpSpPr/>
          <p:nvPr/>
        </p:nvGrpSpPr>
        <p:grpSpPr>
          <a:xfrm>
            <a:off x="1011677" y="885216"/>
            <a:ext cx="2198452" cy="4902741"/>
            <a:chOff x="0" y="0"/>
            <a:chExt cx="2198451" cy="4902739"/>
          </a:xfrm>
        </p:grpSpPr>
        <p:sp>
          <p:nvSpPr>
            <p:cNvPr id="98" name="Rounded Rectangle 2"/>
            <p:cNvSpPr/>
            <p:nvPr/>
          </p:nvSpPr>
          <p:spPr>
            <a:xfrm>
              <a:off x="0" y="0"/>
              <a:ext cx="2198452" cy="4902740"/>
            </a:xfrm>
            <a:prstGeom prst="roundRect">
              <a:avLst>
                <a:gd name="adj" fmla="val 16667"/>
              </a:avLst>
            </a:prstGeom>
            <a:solidFill>
              <a:srgbClr val="E3DDEC"/>
            </a:solidFill>
            <a:ln w="19050" cap="flat">
              <a:solidFill>
                <a:srgbClr val="413257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01" name="Rounded Rectangle 3"/>
            <p:cNvGrpSpPr/>
            <p:nvPr/>
          </p:nvGrpSpPr>
          <p:grpSpPr>
            <a:xfrm>
              <a:off x="97630" y="836418"/>
              <a:ext cx="2003191" cy="864708"/>
              <a:chOff x="0" y="0"/>
              <a:chExt cx="2003190" cy="864707"/>
            </a:xfrm>
          </p:grpSpPr>
          <p:sp>
            <p:nvSpPr>
              <p:cNvPr id="99" name="Rounded Rectangle"/>
              <p:cNvSpPr/>
              <p:nvPr/>
            </p:nvSpPr>
            <p:spPr>
              <a:xfrm>
                <a:off x="-1" y="0"/>
                <a:ext cx="2003192" cy="864708"/>
              </a:xfrm>
              <a:prstGeom prst="roundRect">
                <a:avLst>
                  <a:gd name="adj" fmla="val 18563"/>
                </a:avLst>
              </a:prstGeom>
              <a:solidFill>
                <a:srgbClr val="4132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0" name="User story"/>
              <p:cNvSpPr txBox="1"/>
              <p:nvPr/>
            </p:nvSpPr>
            <p:spPr>
              <a:xfrm>
                <a:off x="104155" y="224419"/>
                <a:ext cx="1794880" cy="4158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User story</a:t>
                </a:r>
              </a:p>
            </p:txBody>
          </p:sp>
        </p:grpSp>
        <p:sp>
          <p:nvSpPr>
            <p:cNvPr id="102" name="TextBox 10"/>
            <p:cNvSpPr txBox="1"/>
            <p:nvPr/>
          </p:nvSpPr>
          <p:spPr>
            <a:xfrm>
              <a:off x="406241" y="121856"/>
              <a:ext cx="1436543" cy="764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>
                  <a:latin typeface="Arial"/>
                  <a:ea typeface="Arial"/>
                  <a:cs typeface="Arial"/>
                  <a:sym typeface="Arial"/>
                </a:defRPr>
              </a:pPr>
              <a:r>
                <a:t>Sprint 1</a:t>
              </a:r>
            </a:p>
            <a:p>
              <a:pPr algn="ctr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Demo Date:</a:t>
              </a:r>
            </a:p>
          </p:txBody>
        </p:sp>
        <p:grpSp>
          <p:nvGrpSpPr>
            <p:cNvPr id="105" name="Rounded Rectangle 3"/>
            <p:cNvGrpSpPr/>
            <p:nvPr/>
          </p:nvGrpSpPr>
          <p:grpSpPr>
            <a:xfrm>
              <a:off x="97630" y="1796922"/>
              <a:ext cx="2003191" cy="864708"/>
              <a:chOff x="0" y="0"/>
              <a:chExt cx="2003190" cy="864707"/>
            </a:xfrm>
          </p:grpSpPr>
          <p:sp>
            <p:nvSpPr>
              <p:cNvPr id="103" name="Rounded Rectangle"/>
              <p:cNvSpPr/>
              <p:nvPr/>
            </p:nvSpPr>
            <p:spPr>
              <a:xfrm>
                <a:off x="-1" y="0"/>
                <a:ext cx="2003192" cy="864708"/>
              </a:xfrm>
              <a:prstGeom prst="roundRect">
                <a:avLst>
                  <a:gd name="adj" fmla="val 18563"/>
                </a:avLst>
              </a:prstGeom>
              <a:solidFill>
                <a:srgbClr val="4132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" name="User story"/>
              <p:cNvSpPr txBox="1"/>
              <p:nvPr/>
            </p:nvSpPr>
            <p:spPr>
              <a:xfrm>
                <a:off x="104155" y="224419"/>
                <a:ext cx="1794880" cy="4158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User story</a:t>
                </a:r>
              </a:p>
            </p:txBody>
          </p:sp>
        </p:grpSp>
        <p:grpSp>
          <p:nvGrpSpPr>
            <p:cNvPr id="108" name="Rounded Rectangle 3"/>
            <p:cNvGrpSpPr/>
            <p:nvPr/>
          </p:nvGrpSpPr>
          <p:grpSpPr>
            <a:xfrm>
              <a:off x="97630" y="2757426"/>
              <a:ext cx="2003191" cy="864709"/>
              <a:chOff x="0" y="0"/>
              <a:chExt cx="2003190" cy="864707"/>
            </a:xfrm>
          </p:grpSpPr>
          <p:sp>
            <p:nvSpPr>
              <p:cNvPr id="106" name="Rounded Rectangle"/>
              <p:cNvSpPr/>
              <p:nvPr/>
            </p:nvSpPr>
            <p:spPr>
              <a:xfrm>
                <a:off x="-1" y="0"/>
                <a:ext cx="2003192" cy="864708"/>
              </a:xfrm>
              <a:prstGeom prst="roundRect">
                <a:avLst>
                  <a:gd name="adj" fmla="val 18563"/>
                </a:avLst>
              </a:prstGeom>
              <a:solidFill>
                <a:srgbClr val="4132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7" name="User story"/>
              <p:cNvSpPr txBox="1"/>
              <p:nvPr/>
            </p:nvSpPr>
            <p:spPr>
              <a:xfrm>
                <a:off x="104155" y="224419"/>
                <a:ext cx="1794880" cy="4158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User story</a:t>
                </a:r>
              </a:p>
            </p:txBody>
          </p:sp>
        </p:grpSp>
        <p:grpSp>
          <p:nvGrpSpPr>
            <p:cNvPr id="111" name="Rounded Rectangle 3"/>
            <p:cNvGrpSpPr/>
            <p:nvPr/>
          </p:nvGrpSpPr>
          <p:grpSpPr>
            <a:xfrm>
              <a:off x="97630" y="3717930"/>
              <a:ext cx="2003191" cy="864709"/>
              <a:chOff x="0" y="0"/>
              <a:chExt cx="2003190" cy="864707"/>
            </a:xfrm>
          </p:grpSpPr>
          <p:sp>
            <p:nvSpPr>
              <p:cNvPr id="109" name="Rounded Rectangle"/>
              <p:cNvSpPr/>
              <p:nvPr/>
            </p:nvSpPr>
            <p:spPr>
              <a:xfrm>
                <a:off x="-1" y="0"/>
                <a:ext cx="2003192" cy="864708"/>
              </a:xfrm>
              <a:prstGeom prst="roundRect">
                <a:avLst>
                  <a:gd name="adj" fmla="val 18563"/>
                </a:avLst>
              </a:prstGeom>
              <a:solidFill>
                <a:srgbClr val="4132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0" name="User story"/>
              <p:cNvSpPr txBox="1"/>
              <p:nvPr/>
            </p:nvSpPr>
            <p:spPr>
              <a:xfrm>
                <a:off x="104155" y="224419"/>
                <a:ext cx="1794880" cy="4158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User story</a:t>
                </a:r>
              </a:p>
            </p:txBody>
          </p:sp>
        </p:grpSp>
      </p:grpSp>
      <p:grpSp>
        <p:nvGrpSpPr>
          <p:cNvPr id="115" name="Group 26"/>
          <p:cNvGrpSpPr/>
          <p:nvPr/>
        </p:nvGrpSpPr>
        <p:grpSpPr>
          <a:xfrm>
            <a:off x="3548515" y="885216"/>
            <a:ext cx="2198453" cy="4902741"/>
            <a:chOff x="0" y="0"/>
            <a:chExt cx="2198451" cy="4902739"/>
          </a:xfrm>
        </p:grpSpPr>
        <p:sp>
          <p:nvSpPr>
            <p:cNvPr id="113" name="Rounded Rectangle 27"/>
            <p:cNvSpPr/>
            <p:nvPr/>
          </p:nvSpPr>
          <p:spPr>
            <a:xfrm>
              <a:off x="0" y="0"/>
              <a:ext cx="2198452" cy="4902740"/>
            </a:xfrm>
            <a:prstGeom prst="roundRect">
              <a:avLst>
                <a:gd name="adj" fmla="val 16667"/>
              </a:avLst>
            </a:prstGeom>
            <a:solidFill>
              <a:srgbClr val="F1DDE4"/>
            </a:solidFill>
            <a:ln w="19050" cap="flat">
              <a:solidFill>
                <a:srgbClr val="87425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" name="TextBox 32"/>
            <p:cNvSpPr txBox="1"/>
            <p:nvPr/>
          </p:nvSpPr>
          <p:spPr>
            <a:xfrm>
              <a:off x="406241" y="121856"/>
              <a:ext cx="1436543" cy="5555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b="1">
                  <a:latin typeface="Arial"/>
                  <a:ea typeface="Arial"/>
                  <a:cs typeface="Arial"/>
                  <a:sym typeface="Arial"/>
                </a:defRPr>
              </a:pPr>
              <a:r>
                <a:t>Sprint 2</a:t>
              </a:r>
            </a:p>
            <a:p>
              <a:pPr algn="ctr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Demo Date:</a:t>
              </a:r>
            </a:p>
          </p:txBody>
        </p:sp>
      </p:grpSp>
      <p:grpSp>
        <p:nvGrpSpPr>
          <p:cNvPr id="118" name="Group 33"/>
          <p:cNvGrpSpPr/>
          <p:nvPr/>
        </p:nvGrpSpPr>
        <p:grpSpPr>
          <a:xfrm>
            <a:off x="6085354" y="885216"/>
            <a:ext cx="2198452" cy="4902741"/>
            <a:chOff x="0" y="0"/>
            <a:chExt cx="2198451" cy="4902739"/>
          </a:xfrm>
        </p:grpSpPr>
        <p:sp>
          <p:nvSpPr>
            <p:cNvPr id="116" name="Rounded Rectangle 34"/>
            <p:cNvSpPr/>
            <p:nvPr/>
          </p:nvSpPr>
          <p:spPr>
            <a:xfrm>
              <a:off x="0" y="0"/>
              <a:ext cx="2198452" cy="4902740"/>
            </a:xfrm>
            <a:prstGeom prst="roundRect">
              <a:avLst>
                <a:gd name="adj" fmla="val 16667"/>
              </a:avLst>
            </a:prstGeom>
            <a:solidFill>
              <a:srgbClr val="DFEBEF"/>
            </a:solidFill>
            <a:ln w="19050" cap="flat">
              <a:solidFill>
                <a:srgbClr val="29555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7" name="TextBox 39"/>
            <p:cNvSpPr txBox="1"/>
            <p:nvPr/>
          </p:nvSpPr>
          <p:spPr>
            <a:xfrm>
              <a:off x="406241" y="121856"/>
              <a:ext cx="1436543" cy="5555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b="1">
                  <a:latin typeface="Arial"/>
                  <a:ea typeface="Arial"/>
                  <a:cs typeface="Arial"/>
                  <a:sym typeface="Arial"/>
                </a:defRPr>
              </a:pPr>
              <a:r>
                <a:t>Sprint 3</a:t>
              </a:r>
            </a:p>
            <a:p>
              <a:pPr algn="ctr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Demo Date:</a:t>
              </a:r>
            </a:p>
          </p:txBody>
        </p:sp>
      </p:grpSp>
      <p:sp>
        <p:nvSpPr>
          <p:cNvPr id="119" name="Rectangle"/>
          <p:cNvSpPr/>
          <p:nvPr/>
        </p:nvSpPr>
        <p:spPr>
          <a:xfrm>
            <a:off x="1556426" y="6133455"/>
            <a:ext cx="5927739" cy="6085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b="1">
                <a:solidFill>
                  <a:srgbClr val="FFFFFF"/>
                </a:solidFill>
              </a:defRPr>
            </a:pPr>
          </a:p>
        </p:txBody>
      </p:sp>
      <p:sp>
        <p:nvSpPr>
          <p:cNvPr id="120" name="Create a cloud-based roadmap in Aha! Roadmaps"/>
          <p:cNvSpPr txBox="1"/>
          <p:nvPr/>
        </p:nvSpPr>
        <p:spPr>
          <a:xfrm>
            <a:off x="1602146" y="6305614"/>
            <a:ext cx="5836299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 sz="1200" u="sng">
                <a:solidFill>
                  <a:srgbClr val="1B54B5"/>
                </a:solidFill>
                <a:uFill>
                  <a:solidFill>
                    <a:srgbClr val="1B54B5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FFFFFF"/>
                </a:solidFill>
                <a:uFillTx/>
              </a:defRPr>
            </a:pPr>
            <a:r>
              <a:rPr u="sng">
                <a:solidFill>
                  <a:srgbClr val="1B54B5"/>
                </a:solidFill>
                <a:uFill>
                  <a:solidFill>
                    <a:srgbClr val="1B54B5"/>
                  </a:solidFill>
                </a:uFill>
                <a:hlinkClick r:id="rId3" invalidUrl="" action="" tgtFrame="" tooltip="" history="1" highlightClick="0" endSnd="0"/>
              </a:rPr>
              <a:t>Create a cloud-based roadmap in Aha! Roadmaps</a:t>
            </a:r>
          </a:p>
        </p:txBody>
      </p:sp>
      <p:grpSp>
        <p:nvGrpSpPr>
          <p:cNvPr id="123" name="Rounded Rectangle 3"/>
          <p:cNvGrpSpPr/>
          <p:nvPr/>
        </p:nvGrpSpPr>
        <p:grpSpPr>
          <a:xfrm>
            <a:off x="3646146" y="1752585"/>
            <a:ext cx="2003191" cy="864708"/>
            <a:chOff x="0" y="0"/>
            <a:chExt cx="2003190" cy="864707"/>
          </a:xfrm>
        </p:grpSpPr>
        <p:sp>
          <p:nvSpPr>
            <p:cNvPr id="121" name="Rounded Rectangle"/>
            <p:cNvSpPr/>
            <p:nvPr/>
          </p:nvSpPr>
          <p:spPr>
            <a:xfrm>
              <a:off x="-1" y="0"/>
              <a:ext cx="2003192" cy="864708"/>
            </a:xfrm>
            <a:prstGeom prst="roundRect">
              <a:avLst>
                <a:gd name="adj" fmla="val 18563"/>
              </a:avLst>
            </a:prstGeom>
            <a:solidFill>
              <a:srgbClr val="87425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" name="User story"/>
            <p:cNvSpPr txBox="1"/>
            <p:nvPr/>
          </p:nvSpPr>
          <p:spPr>
            <a:xfrm>
              <a:off x="104155" y="224419"/>
              <a:ext cx="1794880" cy="4158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User story</a:t>
              </a:r>
            </a:p>
          </p:txBody>
        </p:sp>
      </p:grpSp>
      <p:grpSp>
        <p:nvGrpSpPr>
          <p:cNvPr id="126" name="Rounded Rectangle 3"/>
          <p:cNvGrpSpPr/>
          <p:nvPr/>
        </p:nvGrpSpPr>
        <p:grpSpPr>
          <a:xfrm>
            <a:off x="3646146" y="2715223"/>
            <a:ext cx="2003191" cy="864709"/>
            <a:chOff x="0" y="0"/>
            <a:chExt cx="2003190" cy="864707"/>
          </a:xfrm>
        </p:grpSpPr>
        <p:sp>
          <p:nvSpPr>
            <p:cNvPr id="124" name="Rounded Rectangle"/>
            <p:cNvSpPr/>
            <p:nvPr/>
          </p:nvSpPr>
          <p:spPr>
            <a:xfrm>
              <a:off x="-1" y="0"/>
              <a:ext cx="2003192" cy="864708"/>
            </a:xfrm>
            <a:prstGeom prst="roundRect">
              <a:avLst>
                <a:gd name="adj" fmla="val 18563"/>
              </a:avLst>
            </a:prstGeom>
            <a:solidFill>
              <a:srgbClr val="87425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" name="User story"/>
            <p:cNvSpPr txBox="1"/>
            <p:nvPr/>
          </p:nvSpPr>
          <p:spPr>
            <a:xfrm>
              <a:off x="104155" y="224419"/>
              <a:ext cx="1794880" cy="4158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User story</a:t>
              </a:r>
            </a:p>
          </p:txBody>
        </p:sp>
      </p:grpSp>
      <p:grpSp>
        <p:nvGrpSpPr>
          <p:cNvPr id="129" name="Rounded Rectangle 3"/>
          <p:cNvGrpSpPr/>
          <p:nvPr/>
        </p:nvGrpSpPr>
        <p:grpSpPr>
          <a:xfrm>
            <a:off x="3646146" y="3677862"/>
            <a:ext cx="2003191" cy="864708"/>
            <a:chOff x="0" y="0"/>
            <a:chExt cx="2003190" cy="864707"/>
          </a:xfrm>
        </p:grpSpPr>
        <p:sp>
          <p:nvSpPr>
            <p:cNvPr id="127" name="Rounded Rectangle"/>
            <p:cNvSpPr/>
            <p:nvPr/>
          </p:nvSpPr>
          <p:spPr>
            <a:xfrm>
              <a:off x="-1" y="0"/>
              <a:ext cx="2003192" cy="864708"/>
            </a:xfrm>
            <a:prstGeom prst="roundRect">
              <a:avLst>
                <a:gd name="adj" fmla="val 18563"/>
              </a:avLst>
            </a:prstGeom>
            <a:solidFill>
              <a:srgbClr val="87425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8" name="User story"/>
            <p:cNvSpPr txBox="1"/>
            <p:nvPr/>
          </p:nvSpPr>
          <p:spPr>
            <a:xfrm>
              <a:off x="104155" y="224419"/>
              <a:ext cx="1794880" cy="4158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User story</a:t>
              </a:r>
            </a:p>
          </p:txBody>
        </p:sp>
      </p:grpSp>
      <p:grpSp>
        <p:nvGrpSpPr>
          <p:cNvPr id="132" name="Rounded Rectangle 3"/>
          <p:cNvGrpSpPr/>
          <p:nvPr/>
        </p:nvGrpSpPr>
        <p:grpSpPr>
          <a:xfrm>
            <a:off x="3646146" y="4640501"/>
            <a:ext cx="2003191" cy="864708"/>
            <a:chOff x="0" y="0"/>
            <a:chExt cx="2003190" cy="864707"/>
          </a:xfrm>
        </p:grpSpPr>
        <p:sp>
          <p:nvSpPr>
            <p:cNvPr id="130" name="Rounded Rectangle"/>
            <p:cNvSpPr/>
            <p:nvPr/>
          </p:nvSpPr>
          <p:spPr>
            <a:xfrm>
              <a:off x="-1" y="0"/>
              <a:ext cx="2003192" cy="864708"/>
            </a:xfrm>
            <a:prstGeom prst="roundRect">
              <a:avLst>
                <a:gd name="adj" fmla="val 18563"/>
              </a:avLst>
            </a:prstGeom>
            <a:solidFill>
              <a:srgbClr val="87425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1" name="User story"/>
            <p:cNvSpPr txBox="1"/>
            <p:nvPr/>
          </p:nvSpPr>
          <p:spPr>
            <a:xfrm>
              <a:off x="104155" y="224419"/>
              <a:ext cx="1794880" cy="4158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User story</a:t>
              </a:r>
            </a:p>
          </p:txBody>
        </p:sp>
      </p:grpSp>
      <p:grpSp>
        <p:nvGrpSpPr>
          <p:cNvPr id="135" name="Rounded Rectangle 3"/>
          <p:cNvGrpSpPr/>
          <p:nvPr/>
        </p:nvGrpSpPr>
        <p:grpSpPr>
          <a:xfrm>
            <a:off x="6182985" y="1752585"/>
            <a:ext cx="2003191" cy="864708"/>
            <a:chOff x="0" y="0"/>
            <a:chExt cx="2003190" cy="864707"/>
          </a:xfrm>
        </p:grpSpPr>
        <p:sp>
          <p:nvSpPr>
            <p:cNvPr id="133" name="Rounded Rectangle"/>
            <p:cNvSpPr/>
            <p:nvPr/>
          </p:nvSpPr>
          <p:spPr>
            <a:xfrm>
              <a:off x="-1" y="0"/>
              <a:ext cx="2003192" cy="864708"/>
            </a:xfrm>
            <a:prstGeom prst="roundRect">
              <a:avLst>
                <a:gd name="adj" fmla="val 18563"/>
              </a:avLst>
            </a:prstGeom>
            <a:solidFill>
              <a:srgbClr val="29555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4" name="User story"/>
            <p:cNvSpPr txBox="1"/>
            <p:nvPr/>
          </p:nvSpPr>
          <p:spPr>
            <a:xfrm>
              <a:off x="104155" y="224419"/>
              <a:ext cx="1794880" cy="4158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User story</a:t>
              </a:r>
            </a:p>
          </p:txBody>
        </p:sp>
      </p:grpSp>
      <p:grpSp>
        <p:nvGrpSpPr>
          <p:cNvPr id="138" name="Rounded Rectangle 3"/>
          <p:cNvGrpSpPr/>
          <p:nvPr/>
        </p:nvGrpSpPr>
        <p:grpSpPr>
          <a:xfrm>
            <a:off x="6182985" y="2715223"/>
            <a:ext cx="2003191" cy="864709"/>
            <a:chOff x="0" y="0"/>
            <a:chExt cx="2003190" cy="864707"/>
          </a:xfrm>
        </p:grpSpPr>
        <p:sp>
          <p:nvSpPr>
            <p:cNvPr id="136" name="Rounded Rectangle"/>
            <p:cNvSpPr/>
            <p:nvPr/>
          </p:nvSpPr>
          <p:spPr>
            <a:xfrm>
              <a:off x="-1" y="0"/>
              <a:ext cx="2003192" cy="864708"/>
            </a:xfrm>
            <a:prstGeom prst="roundRect">
              <a:avLst>
                <a:gd name="adj" fmla="val 18563"/>
              </a:avLst>
            </a:prstGeom>
            <a:solidFill>
              <a:srgbClr val="29555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" name="User story"/>
            <p:cNvSpPr txBox="1"/>
            <p:nvPr/>
          </p:nvSpPr>
          <p:spPr>
            <a:xfrm>
              <a:off x="104155" y="224419"/>
              <a:ext cx="1794880" cy="4158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User story</a:t>
              </a:r>
            </a:p>
          </p:txBody>
        </p:sp>
      </p:grpSp>
      <p:grpSp>
        <p:nvGrpSpPr>
          <p:cNvPr id="141" name="Rounded Rectangle 3"/>
          <p:cNvGrpSpPr/>
          <p:nvPr/>
        </p:nvGrpSpPr>
        <p:grpSpPr>
          <a:xfrm>
            <a:off x="6182985" y="3677862"/>
            <a:ext cx="2003191" cy="864708"/>
            <a:chOff x="0" y="0"/>
            <a:chExt cx="2003190" cy="864707"/>
          </a:xfrm>
        </p:grpSpPr>
        <p:sp>
          <p:nvSpPr>
            <p:cNvPr id="139" name="Rounded Rectangle"/>
            <p:cNvSpPr/>
            <p:nvPr/>
          </p:nvSpPr>
          <p:spPr>
            <a:xfrm>
              <a:off x="-1" y="0"/>
              <a:ext cx="2003192" cy="864708"/>
            </a:xfrm>
            <a:prstGeom prst="roundRect">
              <a:avLst>
                <a:gd name="adj" fmla="val 18563"/>
              </a:avLst>
            </a:prstGeom>
            <a:solidFill>
              <a:srgbClr val="29555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0" name="User story"/>
            <p:cNvSpPr txBox="1"/>
            <p:nvPr/>
          </p:nvSpPr>
          <p:spPr>
            <a:xfrm>
              <a:off x="104155" y="224419"/>
              <a:ext cx="1794880" cy="4158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User story</a:t>
              </a:r>
            </a:p>
          </p:txBody>
        </p:sp>
      </p:grpSp>
      <p:grpSp>
        <p:nvGrpSpPr>
          <p:cNvPr id="144" name="Rounded Rectangle 3"/>
          <p:cNvGrpSpPr/>
          <p:nvPr/>
        </p:nvGrpSpPr>
        <p:grpSpPr>
          <a:xfrm>
            <a:off x="6182985" y="4640501"/>
            <a:ext cx="2003191" cy="864708"/>
            <a:chOff x="0" y="0"/>
            <a:chExt cx="2003190" cy="864707"/>
          </a:xfrm>
        </p:grpSpPr>
        <p:sp>
          <p:nvSpPr>
            <p:cNvPr id="142" name="Rounded Rectangle"/>
            <p:cNvSpPr/>
            <p:nvPr/>
          </p:nvSpPr>
          <p:spPr>
            <a:xfrm>
              <a:off x="-1" y="0"/>
              <a:ext cx="2003192" cy="864708"/>
            </a:xfrm>
            <a:prstGeom prst="roundRect">
              <a:avLst>
                <a:gd name="adj" fmla="val 18563"/>
              </a:avLst>
            </a:prstGeom>
            <a:solidFill>
              <a:srgbClr val="29555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3" name="User story"/>
            <p:cNvSpPr txBox="1"/>
            <p:nvPr/>
          </p:nvSpPr>
          <p:spPr>
            <a:xfrm>
              <a:off x="104155" y="224419"/>
              <a:ext cx="1794880" cy="4158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User story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