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8E0E"/>
    <a:srgbClr val="60912D"/>
    <a:srgbClr val="EAF2DF"/>
    <a:srgbClr val="41840A"/>
    <a:srgbClr val="FFFFFF"/>
    <a:srgbClr val="F7F7F7"/>
    <a:srgbClr val="EEEFE8"/>
    <a:srgbClr val="980004"/>
    <a:srgbClr val="418409"/>
    <a:srgbClr val="F77E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8"/>
    <p:restoredTop sz="90981" autoAdjust="0"/>
  </p:normalViewPr>
  <p:slideViewPr>
    <p:cSldViewPr snapToGrid="0" snapToObjects="1">
      <p:cViewPr varScale="1">
        <p:scale>
          <a:sx n="128" d="100"/>
          <a:sy n="128" d="100"/>
        </p:scale>
        <p:origin x="147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1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4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5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9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7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9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6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1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9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5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3C669-AC56-0046-A1B3-6C8EBA2DB0F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4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hyperlink" Target="https://www.aha.io/software/competitor-analysis-templates/?utm_campaign=Global_-_Americas_-_Competitor_Analysis_-_Downloads_-_Competitor_Analysis_Templates&amp;utm_content=Competitor_Analysis_-_PowerPoint_-_Features_Analysis&amp;utm_source=downloads&amp;utm_medium=powerpoint&amp;utm_term=features-analysis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www.aha.io/software/business-plan-templates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7F7F7"/>
            </a:gs>
            <a:gs pos="100000">
              <a:srgbClr val="F7F7F7">
                <a:alpha val="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ha_Blue_TransparentBG.pn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604" y="6278595"/>
            <a:ext cx="1100477" cy="5502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1433" y="15631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6B6336-33A0-D84B-9051-1EF9B2E1834A}"/>
              </a:ext>
            </a:extLst>
          </p:cNvPr>
          <p:cNvSpPr/>
          <p:nvPr/>
        </p:nvSpPr>
        <p:spPr>
          <a:xfrm>
            <a:off x="50800" y="6250458"/>
            <a:ext cx="7488136" cy="6085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rgbClr val="0073CF"/>
                </a:solidFill>
                <a:latin typeface="Arial"/>
                <a:cs typeface="Arial"/>
                <a:hlinkClick r:id="rId4"/>
              </a:rPr>
              <a:t>Explore a wide variety of strategy templates in Aha! FREE for 30-days.</a:t>
            </a:r>
            <a:endParaRPr lang="en-US" sz="1600" b="1" dirty="0">
              <a:solidFill>
                <a:srgbClr val="0073CF"/>
              </a:solidFill>
              <a:latin typeface="Arial"/>
              <a:cs typeface="Arial"/>
            </a:endParaRPr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D623B80D-6809-3746-999E-D0017FAC98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666888"/>
              </p:ext>
            </p:extLst>
          </p:nvPr>
        </p:nvGraphicFramePr>
        <p:xfrm>
          <a:off x="1499323" y="1363799"/>
          <a:ext cx="6614605" cy="4618044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003745">
                  <a:extLst>
                    <a:ext uri="{9D8B030D-6E8A-4147-A177-3AD203B41FA5}">
                      <a16:colId xmlns:a16="http://schemas.microsoft.com/office/drawing/2014/main" val="3978011652"/>
                    </a:ext>
                  </a:extLst>
                </a:gridCol>
                <a:gridCol w="1122172">
                  <a:extLst>
                    <a:ext uri="{9D8B030D-6E8A-4147-A177-3AD203B41FA5}">
                      <a16:colId xmlns:a16="http://schemas.microsoft.com/office/drawing/2014/main" val="2700543072"/>
                    </a:ext>
                  </a:extLst>
                </a:gridCol>
                <a:gridCol w="1122172">
                  <a:extLst>
                    <a:ext uri="{9D8B030D-6E8A-4147-A177-3AD203B41FA5}">
                      <a16:colId xmlns:a16="http://schemas.microsoft.com/office/drawing/2014/main" val="3320697973"/>
                    </a:ext>
                  </a:extLst>
                </a:gridCol>
                <a:gridCol w="1122172">
                  <a:extLst>
                    <a:ext uri="{9D8B030D-6E8A-4147-A177-3AD203B41FA5}">
                      <a16:colId xmlns:a16="http://schemas.microsoft.com/office/drawing/2014/main" val="1592543148"/>
                    </a:ext>
                  </a:extLst>
                </a:gridCol>
                <a:gridCol w="1122172">
                  <a:extLst>
                    <a:ext uri="{9D8B030D-6E8A-4147-A177-3AD203B41FA5}">
                      <a16:colId xmlns:a16="http://schemas.microsoft.com/office/drawing/2014/main" val="1355044173"/>
                    </a:ext>
                  </a:extLst>
                </a:gridCol>
                <a:gridCol w="1122172">
                  <a:extLst>
                    <a:ext uri="{9D8B030D-6E8A-4147-A177-3AD203B41FA5}">
                      <a16:colId xmlns:a16="http://schemas.microsoft.com/office/drawing/2014/main" val="1066527358"/>
                    </a:ext>
                  </a:extLst>
                </a:gridCol>
              </a:tblGrid>
              <a:tr h="538804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E0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+mn-cs"/>
                        </a:rPr>
                        <a:t>Our product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E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+mn-cs"/>
                        </a:rPr>
                        <a:t>Product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E0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+mn-cs"/>
                        </a:rPr>
                        <a:t>Product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E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+mn-cs"/>
                        </a:rPr>
                        <a:t>Product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E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+mn-cs"/>
                        </a:rPr>
                        <a:t>Product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E0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44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0" dirty="0">
                          <a:latin typeface="Arial"/>
                        </a:rPr>
                        <a:t>Feature 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E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378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latin typeface="Arial"/>
                        </a:rPr>
                        <a:t>Feature 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E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055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100" b="0" dirty="0">
                          <a:latin typeface="Arial"/>
                        </a:rPr>
                        <a:t>Feature 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E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090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100" b="0" dirty="0">
                          <a:latin typeface="Arial"/>
                        </a:rPr>
                        <a:t>Feature 4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E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777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100" b="0" dirty="0">
                          <a:latin typeface="Arial"/>
                        </a:rPr>
                        <a:t>Feature 5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E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584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100" b="0" dirty="0">
                          <a:latin typeface="Arial"/>
                        </a:rPr>
                        <a:t>Feature 6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E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738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100" b="0" dirty="0">
                          <a:latin typeface="Arial"/>
                        </a:rPr>
                        <a:t>Feature 7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E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97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100" b="0" dirty="0">
                          <a:latin typeface="Arial"/>
                        </a:rPr>
                        <a:t>Feature 8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E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874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100" b="0" dirty="0">
                          <a:latin typeface="Arial"/>
                        </a:rPr>
                        <a:t>Feature 9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E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677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100" b="0" dirty="0">
                          <a:latin typeface="Arial"/>
                        </a:rPr>
                        <a:t>Feature 10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E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280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200" b="0" dirty="0">
                        <a:latin typeface="Arial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E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26157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A24ED0C9-8FC8-F043-B151-D21E043CC7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54028" y="1988341"/>
            <a:ext cx="241106" cy="24110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CBE5897-B6C0-8D48-A22E-522D8E61642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35902" y="1988341"/>
            <a:ext cx="241106" cy="24110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443A989-E6C3-5346-BA75-B109A9C2DEA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66211" y="1990541"/>
            <a:ext cx="236706" cy="23670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1BCF713-9788-BC44-BD02-103A5D9D11C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49477" y="1988825"/>
            <a:ext cx="240139" cy="24013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4C3BDBC-AC4A-9347-A9D4-0C317205F56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73994" y="1990541"/>
            <a:ext cx="236706" cy="236706"/>
          </a:xfrm>
          <a:prstGeom prst="rect">
            <a:avLst/>
          </a:prstGeom>
        </p:spPr>
      </p:pic>
      <p:pic>
        <p:nvPicPr>
          <p:cNvPr id="162" name="Picture 161">
            <a:extLst>
              <a:ext uri="{FF2B5EF4-FFF2-40B4-BE49-F238E27FC236}">
                <a16:creationId xmlns:a16="http://schemas.microsoft.com/office/drawing/2014/main" id="{347A2B44-4AB7-AC4E-878D-D3E9F527B5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77683" y="4562859"/>
            <a:ext cx="240139" cy="240139"/>
          </a:xfrm>
          <a:prstGeom prst="rect">
            <a:avLst/>
          </a:prstGeom>
        </p:spPr>
      </p:pic>
      <p:pic>
        <p:nvPicPr>
          <p:cNvPr id="163" name="Picture 162">
            <a:extLst>
              <a:ext uri="{FF2B5EF4-FFF2-40B4-BE49-F238E27FC236}">
                <a16:creationId xmlns:a16="http://schemas.microsoft.com/office/drawing/2014/main" id="{24A42591-C9EE-544E-994A-6C528357EF8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66823" y="2360240"/>
            <a:ext cx="240139" cy="240139"/>
          </a:xfrm>
          <a:prstGeom prst="rect">
            <a:avLst/>
          </a:prstGeom>
        </p:spPr>
      </p:pic>
      <p:pic>
        <p:nvPicPr>
          <p:cNvPr id="164" name="Picture 163">
            <a:extLst>
              <a:ext uri="{FF2B5EF4-FFF2-40B4-BE49-F238E27FC236}">
                <a16:creationId xmlns:a16="http://schemas.microsoft.com/office/drawing/2014/main" id="{0B184F34-8483-C747-967E-C033DC9CF6F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68486" y="2360240"/>
            <a:ext cx="240139" cy="240139"/>
          </a:xfrm>
          <a:prstGeom prst="rect">
            <a:avLst/>
          </a:prstGeom>
        </p:spPr>
      </p:pic>
      <p:pic>
        <p:nvPicPr>
          <p:cNvPr id="165" name="Picture 164">
            <a:extLst>
              <a:ext uri="{FF2B5EF4-FFF2-40B4-BE49-F238E27FC236}">
                <a16:creationId xmlns:a16="http://schemas.microsoft.com/office/drawing/2014/main" id="{95361117-6E41-DC48-AF7E-E5B6B8ABDD3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30404" y="3086812"/>
            <a:ext cx="240139" cy="240139"/>
          </a:xfrm>
          <a:prstGeom prst="rect">
            <a:avLst/>
          </a:prstGeom>
        </p:spPr>
      </p:pic>
      <p:pic>
        <p:nvPicPr>
          <p:cNvPr id="166" name="Picture 165">
            <a:extLst>
              <a:ext uri="{FF2B5EF4-FFF2-40B4-BE49-F238E27FC236}">
                <a16:creationId xmlns:a16="http://schemas.microsoft.com/office/drawing/2014/main" id="{2AFCAE74-1429-594B-BAF6-13344FEB814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53543" y="5294532"/>
            <a:ext cx="240139" cy="240139"/>
          </a:xfrm>
          <a:prstGeom prst="rect">
            <a:avLst/>
          </a:prstGeom>
        </p:spPr>
      </p:pic>
      <p:pic>
        <p:nvPicPr>
          <p:cNvPr id="167" name="Picture 166">
            <a:extLst>
              <a:ext uri="{FF2B5EF4-FFF2-40B4-BE49-F238E27FC236}">
                <a16:creationId xmlns:a16="http://schemas.microsoft.com/office/drawing/2014/main" id="{BD5CD0A2-9CCC-AB44-8EA8-DED803FB811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51827" y="3449461"/>
            <a:ext cx="240139" cy="240139"/>
          </a:xfrm>
          <a:prstGeom prst="rect">
            <a:avLst/>
          </a:prstGeom>
        </p:spPr>
      </p:pic>
      <p:pic>
        <p:nvPicPr>
          <p:cNvPr id="171" name="Picture 170">
            <a:extLst>
              <a:ext uri="{FF2B5EF4-FFF2-40B4-BE49-F238E27FC236}">
                <a16:creationId xmlns:a16="http://schemas.microsoft.com/office/drawing/2014/main" id="{0E0BFCC8-BA90-B24D-A0F8-473EDC30ADD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51626" y="2706925"/>
            <a:ext cx="240139" cy="240139"/>
          </a:xfrm>
          <a:prstGeom prst="rect">
            <a:avLst/>
          </a:prstGeom>
        </p:spPr>
      </p:pic>
      <p:pic>
        <p:nvPicPr>
          <p:cNvPr id="172" name="Picture 171">
            <a:extLst>
              <a:ext uri="{FF2B5EF4-FFF2-40B4-BE49-F238E27FC236}">
                <a16:creationId xmlns:a16="http://schemas.microsoft.com/office/drawing/2014/main" id="{6C52CDA4-37C4-E344-88AC-526ED4B8FE3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50710" y="2361956"/>
            <a:ext cx="236706" cy="236706"/>
          </a:xfrm>
          <a:prstGeom prst="rect">
            <a:avLst/>
          </a:prstGeom>
        </p:spPr>
      </p:pic>
      <p:pic>
        <p:nvPicPr>
          <p:cNvPr id="173" name="Picture 172">
            <a:extLst>
              <a:ext uri="{FF2B5EF4-FFF2-40B4-BE49-F238E27FC236}">
                <a16:creationId xmlns:a16="http://schemas.microsoft.com/office/drawing/2014/main" id="{D5BEEBB1-4E80-2444-855D-EDC2D2F9931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50710" y="3088528"/>
            <a:ext cx="236706" cy="236706"/>
          </a:xfrm>
          <a:prstGeom prst="rect">
            <a:avLst/>
          </a:prstGeom>
        </p:spPr>
      </p:pic>
      <p:pic>
        <p:nvPicPr>
          <p:cNvPr id="226" name="Picture 225">
            <a:extLst>
              <a:ext uri="{FF2B5EF4-FFF2-40B4-BE49-F238E27FC236}">
                <a16:creationId xmlns:a16="http://schemas.microsoft.com/office/drawing/2014/main" id="{8C044599-8FB8-7D48-9B76-0E9855FC2E8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57276" y="3088528"/>
            <a:ext cx="236706" cy="236706"/>
          </a:xfrm>
          <a:prstGeom prst="rect">
            <a:avLst/>
          </a:prstGeom>
        </p:spPr>
      </p:pic>
      <p:pic>
        <p:nvPicPr>
          <p:cNvPr id="227" name="Picture 226">
            <a:extLst>
              <a:ext uri="{FF2B5EF4-FFF2-40B4-BE49-F238E27FC236}">
                <a16:creationId xmlns:a16="http://schemas.microsoft.com/office/drawing/2014/main" id="{AC56D7DF-681C-4641-8667-69B2C761186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57658" y="4564575"/>
            <a:ext cx="236706" cy="236706"/>
          </a:xfrm>
          <a:prstGeom prst="rect">
            <a:avLst/>
          </a:prstGeom>
        </p:spPr>
      </p:pic>
      <p:pic>
        <p:nvPicPr>
          <p:cNvPr id="228" name="Picture 227">
            <a:extLst>
              <a:ext uri="{FF2B5EF4-FFF2-40B4-BE49-F238E27FC236}">
                <a16:creationId xmlns:a16="http://schemas.microsoft.com/office/drawing/2014/main" id="{9EB924D6-DED2-6847-BD1D-638740E57CB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64011" y="4564575"/>
            <a:ext cx="236706" cy="236706"/>
          </a:xfrm>
          <a:prstGeom prst="rect">
            <a:avLst/>
          </a:prstGeom>
        </p:spPr>
      </p:pic>
      <p:pic>
        <p:nvPicPr>
          <p:cNvPr id="238" name="Picture 237">
            <a:extLst>
              <a:ext uri="{FF2B5EF4-FFF2-40B4-BE49-F238E27FC236}">
                <a16:creationId xmlns:a16="http://schemas.microsoft.com/office/drawing/2014/main" id="{2B64C00E-428A-614E-B685-BE0C2B78F2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62352" y="4196754"/>
            <a:ext cx="236706" cy="236706"/>
          </a:xfrm>
          <a:prstGeom prst="rect">
            <a:avLst/>
          </a:prstGeom>
        </p:spPr>
      </p:pic>
      <p:pic>
        <p:nvPicPr>
          <p:cNvPr id="239" name="Picture 238">
            <a:extLst>
              <a:ext uri="{FF2B5EF4-FFF2-40B4-BE49-F238E27FC236}">
                <a16:creationId xmlns:a16="http://schemas.microsoft.com/office/drawing/2014/main" id="{3601DB8F-5109-9F4C-B969-5E4E3C30AD6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70256" y="3451177"/>
            <a:ext cx="236706" cy="236706"/>
          </a:xfrm>
          <a:prstGeom prst="rect">
            <a:avLst/>
          </a:prstGeom>
        </p:spPr>
      </p:pic>
      <p:pic>
        <p:nvPicPr>
          <p:cNvPr id="240" name="Picture 239">
            <a:extLst>
              <a:ext uri="{FF2B5EF4-FFF2-40B4-BE49-F238E27FC236}">
                <a16:creationId xmlns:a16="http://schemas.microsoft.com/office/drawing/2014/main" id="{E2A50D99-8D45-664A-8881-18049260181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28715" y="3829098"/>
            <a:ext cx="236706" cy="236706"/>
          </a:xfrm>
          <a:prstGeom prst="rect">
            <a:avLst/>
          </a:prstGeom>
        </p:spPr>
      </p:pic>
      <p:pic>
        <p:nvPicPr>
          <p:cNvPr id="241" name="Picture 240">
            <a:extLst>
              <a:ext uri="{FF2B5EF4-FFF2-40B4-BE49-F238E27FC236}">
                <a16:creationId xmlns:a16="http://schemas.microsoft.com/office/drawing/2014/main" id="{73E6621A-B21D-6849-A493-99DB97AAD91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66823" y="2708641"/>
            <a:ext cx="240139" cy="236706"/>
          </a:xfrm>
          <a:prstGeom prst="rect">
            <a:avLst/>
          </a:prstGeom>
        </p:spPr>
      </p:pic>
      <p:pic>
        <p:nvPicPr>
          <p:cNvPr id="242" name="Picture 241">
            <a:extLst>
              <a:ext uri="{FF2B5EF4-FFF2-40B4-BE49-F238E27FC236}">
                <a16:creationId xmlns:a16="http://schemas.microsoft.com/office/drawing/2014/main" id="{50F4B6DC-0A60-9F4A-892D-093332527BE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38102" y="2361956"/>
            <a:ext cx="236706" cy="236706"/>
          </a:xfrm>
          <a:prstGeom prst="rect">
            <a:avLst/>
          </a:prstGeom>
        </p:spPr>
      </p:pic>
      <p:pic>
        <p:nvPicPr>
          <p:cNvPr id="243" name="Picture 242">
            <a:extLst>
              <a:ext uri="{FF2B5EF4-FFF2-40B4-BE49-F238E27FC236}">
                <a16:creationId xmlns:a16="http://schemas.microsoft.com/office/drawing/2014/main" id="{A51C3DD2-D35E-9B45-9399-3327A492B0E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51626" y="2361956"/>
            <a:ext cx="236706" cy="236706"/>
          </a:xfrm>
          <a:prstGeom prst="rect">
            <a:avLst/>
          </a:prstGeom>
        </p:spPr>
      </p:pic>
      <p:pic>
        <p:nvPicPr>
          <p:cNvPr id="244" name="Picture 243">
            <a:extLst>
              <a:ext uri="{FF2B5EF4-FFF2-40B4-BE49-F238E27FC236}">
                <a16:creationId xmlns:a16="http://schemas.microsoft.com/office/drawing/2014/main" id="{6DADA37C-958F-0F42-9368-CECCA0DC1AF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30404" y="3451177"/>
            <a:ext cx="236706" cy="236706"/>
          </a:xfrm>
          <a:prstGeom prst="rect">
            <a:avLst/>
          </a:prstGeom>
        </p:spPr>
      </p:pic>
      <p:pic>
        <p:nvPicPr>
          <p:cNvPr id="245" name="Picture 244">
            <a:extLst>
              <a:ext uri="{FF2B5EF4-FFF2-40B4-BE49-F238E27FC236}">
                <a16:creationId xmlns:a16="http://schemas.microsoft.com/office/drawing/2014/main" id="{CD27DEC5-D5C2-6540-A9ED-1BAEF5F602D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28715" y="4196754"/>
            <a:ext cx="236706" cy="236706"/>
          </a:xfrm>
          <a:prstGeom prst="rect">
            <a:avLst/>
          </a:prstGeom>
        </p:spPr>
      </p:pic>
      <p:pic>
        <p:nvPicPr>
          <p:cNvPr id="246" name="Picture 245">
            <a:extLst>
              <a:ext uri="{FF2B5EF4-FFF2-40B4-BE49-F238E27FC236}">
                <a16:creationId xmlns:a16="http://schemas.microsoft.com/office/drawing/2014/main" id="{942CA5DE-8739-EC4C-8543-F82C8D50510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56976" y="3829098"/>
            <a:ext cx="236706" cy="236706"/>
          </a:xfrm>
          <a:prstGeom prst="rect">
            <a:avLst/>
          </a:prstGeom>
        </p:spPr>
      </p:pic>
      <p:pic>
        <p:nvPicPr>
          <p:cNvPr id="247" name="Picture 246">
            <a:extLst>
              <a:ext uri="{FF2B5EF4-FFF2-40B4-BE49-F238E27FC236}">
                <a16:creationId xmlns:a16="http://schemas.microsoft.com/office/drawing/2014/main" id="{103319AB-A4A7-8542-9AED-46F9635B100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57658" y="4926619"/>
            <a:ext cx="236706" cy="236706"/>
          </a:xfrm>
          <a:prstGeom prst="rect">
            <a:avLst/>
          </a:prstGeom>
        </p:spPr>
      </p:pic>
      <p:pic>
        <p:nvPicPr>
          <p:cNvPr id="248" name="Picture 247">
            <a:extLst>
              <a:ext uri="{FF2B5EF4-FFF2-40B4-BE49-F238E27FC236}">
                <a16:creationId xmlns:a16="http://schemas.microsoft.com/office/drawing/2014/main" id="{62959B1B-676F-EC42-8F96-BC0AE8BB167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50710" y="2708641"/>
            <a:ext cx="236706" cy="236706"/>
          </a:xfrm>
          <a:prstGeom prst="rect">
            <a:avLst/>
          </a:prstGeom>
        </p:spPr>
      </p:pic>
      <p:pic>
        <p:nvPicPr>
          <p:cNvPr id="249" name="Picture 248">
            <a:extLst>
              <a:ext uri="{FF2B5EF4-FFF2-40B4-BE49-F238E27FC236}">
                <a16:creationId xmlns:a16="http://schemas.microsoft.com/office/drawing/2014/main" id="{632C6F45-5BE2-4949-8A7D-65B4AC63C56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62352" y="3451177"/>
            <a:ext cx="236706" cy="236706"/>
          </a:xfrm>
          <a:prstGeom prst="rect">
            <a:avLst/>
          </a:prstGeom>
        </p:spPr>
      </p:pic>
      <p:pic>
        <p:nvPicPr>
          <p:cNvPr id="250" name="Picture 249">
            <a:extLst>
              <a:ext uri="{FF2B5EF4-FFF2-40B4-BE49-F238E27FC236}">
                <a16:creationId xmlns:a16="http://schemas.microsoft.com/office/drawing/2014/main" id="{6A82AC07-8006-E640-AA05-0B43F1DCB3E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70256" y="3827382"/>
            <a:ext cx="240139" cy="240139"/>
          </a:xfrm>
          <a:prstGeom prst="rect">
            <a:avLst/>
          </a:prstGeom>
        </p:spPr>
      </p:pic>
      <p:pic>
        <p:nvPicPr>
          <p:cNvPr id="251" name="Picture 250">
            <a:extLst>
              <a:ext uri="{FF2B5EF4-FFF2-40B4-BE49-F238E27FC236}">
                <a16:creationId xmlns:a16="http://schemas.microsoft.com/office/drawing/2014/main" id="{DDD8C798-EACB-4D48-957F-8A2EA127248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53258" y="3448977"/>
            <a:ext cx="241106" cy="241106"/>
          </a:xfrm>
          <a:prstGeom prst="rect">
            <a:avLst/>
          </a:prstGeom>
        </p:spPr>
      </p:pic>
      <p:pic>
        <p:nvPicPr>
          <p:cNvPr id="252" name="Picture 251">
            <a:extLst>
              <a:ext uri="{FF2B5EF4-FFF2-40B4-BE49-F238E27FC236}">
                <a16:creationId xmlns:a16="http://schemas.microsoft.com/office/drawing/2014/main" id="{06D37910-8CAD-EF48-B641-D1D80E4A83D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59594" y="3826898"/>
            <a:ext cx="241106" cy="241106"/>
          </a:xfrm>
          <a:prstGeom prst="rect">
            <a:avLst/>
          </a:prstGeom>
        </p:spPr>
      </p:pic>
      <p:pic>
        <p:nvPicPr>
          <p:cNvPr id="253" name="Picture 252">
            <a:extLst>
              <a:ext uri="{FF2B5EF4-FFF2-40B4-BE49-F238E27FC236}">
                <a16:creationId xmlns:a16="http://schemas.microsoft.com/office/drawing/2014/main" id="{D5F1A2CB-0A8F-FF40-90F9-E28C7C72C20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68002" y="3086328"/>
            <a:ext cx="241106" cy="241106"/>
          </a:xfrm>
          <a:prstGeom prst="rect">
            <a:avLst/>
          </a:prstGeom>
        </p:spPr>
      </p:pic>
      <p:pic>
        <p:nvPicPr>
          <p:cNvPr id="254" name="Picture 253">
            <a:extLst>
              <a:ext uri="{FF2B5EF4-FFF2-40B4-BE49-F238E27FC236}">
                <a16:creationId xmlns:a16="http://schemas.microsoft.com/office/drawing/2014/main" id="{9EE0AD68-EF96-C84C-858B-81D6BCE9B4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35902" y="2706441"/>
            <a:ext cx="241106" cy="241106"/>
          </a:xfrm>
          <a:prstGeom prst="rect">
            <a:avLst/>
          </a:prstGeom>
        </p:spPr>
      </p:pic>
      <p:pic>
        <p:nvPicPr>
          <p:cNvPr id="255" name="Picture 254">
            <a:extLst>
              <a:ext uri="{FF2B5EF4-FFF2-40B4-BE49-F238E27FC236}">
                <a16:creationId xmlns:a16="http://schemas.microsoft.com/office/drawing/2014/main" id="{2552532C-1A95-E148-9E75-8A3FE56392B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60754" y="3086328"/>
            <a:ext cx="241106" cy="241106"/>
          </a:xfrm>
          <a:prstGeom prst="rect">
            <a:avLst/>
          </a:prstGeom>
        </p:spPr>
      </p:pic>
      <p:pic>
        <p:nvPicPr>
          <p:cNvPr id="256" name="Picture 255">
            <a:extLst>
              <a:ext uri="{FF2B5EF4-FFF2-40B4-BE49-F238E27FC236}">
                <a16:creationId xmlns:a16="http://schemas.microsoft.com/office/drawing/2014/main" id="{A732385C-9414-1943-BA0E-2CB108ABAD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53059" y="4924419"/>
            <a:ext cx="241106" cy="241106"/>
          </a:xfrm>
          <a:prstGeom prst="rect">
            <a:avLst/>
          </a:prstGeom>
        </p:spPr>
      </p:pic>
      <p:pic>
        <p:nvPicPr>
          <p:cNvPr id="257" name="Picture 256">
            <a:extLst>
              <a:ext uri="{FF2B5EF4-FFF2-40B4-BE49-F238E27FC236}">
                <a16:creationId xmlns:a16="http://schemas.microsoft.com/office/drawing/2014/main" id="{1348BFC8-69F0-C342-9D48-1F01E9D733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55074" y="4562375"/>
            <a:ext cx="241106" cy="241106"/>
          </a:xfrm>
          <a:prstGeom prst="rect">
            <a:avLst/>
          </a:prstGeom>
        </p:spPr>
      </p:pic>
      <p:pic>
        <p:nvPicPr>
          <p:cNvPr id="258" name="Picture 257">
            <a:extLst>
              <a:ext uri="{FF2B5EF4-FFF2-40B4-BE49-F238E27FC236}">
                <a16:creationId xmlns:a16="http://schemas.microsoft.com/office/drawing/2014/main" id="{D7A76BFF-726B-874C-A091-620C659C56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53258" y="4194554"/>
            <a:ext cx="241106" cy="241106"/>
          </a:xfrm>
          <a:prstGeom prst="rect">
            <a:avLst/>
          </a:prstGeom>
        </p:spPr>
      </p:pic>
      <p:pic>
        <p:nvPicPr>
          <p:cNvPr id="259" name="Picture 258">
            <a:extLst>
              <a:ext uri="{FF2B5EF4-FFF2-40B4-BE49-F238E27FC236}">
                <a16:creationId xmlns:a16="http://schemas.microsoft.com/office/drawing/2014/main" id="{F91DA331-D0AE-2C4C-88BC-437AB09EAF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53059" y="4194554"/>
            <a:ext cx="241106" cy="241106"/>
          </a:xfrm>
          <a:prstGeom prst="rect">
            <a:avLst/>
          </a:prstGeom>
        </p:spPr>
      </p:pic>
      <p:pic>
        <p:nvPicPr>
          <p:cNvPr id="260" name="Picture 259">
            <a:extLst>
              <a:ext uri="{FF2B5EF4-FFF2-40B4-BE49-F238E27FC236}">
                <a16:creationId xmlns:a16="http://schemas.microsoft.com/office/drawing/2014/main" id="{71440EB3-164B-E244-9B64-6C613EDF59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76716" y="4194554"/>
            <a:ext cx="241106" cy="241106"/>
          </a:xfrm>
          <a:prstGeom prst="rect">
            <a:avLst/>
          </a:prstGeom>
        </p:spPr>
      </p:pic>
      <p:pic>
        <p:nvPicPr>
          <p:cNvPr id="261" name="Picture 260">
            <a:extLst>
              <a:ext uri="{FF2B5EF4-FFF2-40B4-BE49-F238E27FC236}">
                <a16:creationId xmlns:a16="http://schemas.microsoft.com/office/drawing/2014/main" id="{2144F5A0-8128-BC4D-B6C5-B3DCE615B3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46310" y="3826898"/>
            <a:ext cx="241106" cy="241106"/>
          </a:xfrm>
          <a:prstGeom prst="rect">
            <a:avLst/>
          </a:prstGeom>
        </p:spPr>
      </p:pic>
      <p:pic>
        <p:nvPicPr>
          <p:cNvPr id="262" name="Picture 261">
            <a:extLst>
              <a:ext uri="{FF2B5EF4-FFF2-40B4-BE49-F238E27FC236}">
                <a16:creationId xmlns:a16="http://schemas.microsoft.com/office/drawing/2014/main" id="{F2267F88-04BD-6E49-884E-FD59855292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68002" y="2706441"/>
            <a:ext cx="241106" cy="241106"/>
          </a:xfrm>
          <a:prstGeom prst="rect">
            <a:avLst/>
          </a:prstGeom>
        </p:spPr>
      </p:pic>
      <p:pic>
        <p:nvPicPr>
          <p:cNvPr id="263" name="Picture 262">
            <a:extLst>
              <a:ext uri="{FF2B5EF4-FFF2-40B4-BE49-F238E27FC236}">
                <a16:creationId xmlns:a16="http://schemas.microsoft.com/office/drawing/2014/main" id="{37451597-7D38-9445-9504-F6320F28D3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57857" y="4924419"/>
            <a:ext cx="241106" cy="241106"/>
          </a:xfrm>
          <a:prstGeom prst="rect">
            <a:avLst/>
          </a:prstGeom>
        </p:spPr>
      </p:pic>
      <p:pic>
        <p:nvPicPr>
          <p:cNvPr id="264" name="Picture 263">
            <a:extLst>
              <a:ext uri="{FF2B5EF4-FFF2-40B4-BE49-F238E27FC236}">
                <a16:creationId xmlns:a16="http://schemas.microsoft.com/office/drawing/2014/main" id="{F6686545-E483-4A4E-A384-03FED8FAF2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53258" y="5294048"/>
            <a:ext cx="241106" cy="241106"/>
          </a:xfrm>
          <a:prstGeom prst="rect">
            <a:avLst/>
          </a:prstGeom>
        </p:spPr>
      </p:pic>
      <p:pic>
        <p:nvPicPr>
          <p:cNvPr id="265" name="Picture 264">
            <a:extLst>
              <a:ext uri="{FF2B5EF4-FFF2-40B4-BE49-F238E27FC236}">
                <a16:creationId xmlns:a16="http://schemas.microsoft.com/office/drawing/2014/main" id="{20CEDEEF-EBFF-6A49-9AED-A84EC816CFD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5902" y="4562375"/>
            <a:ext cx="241106" cy="241106"/>
          </a:xfrm>
          <a:prstGeom prst="rect">
            <a:avLst/>
          </a:prstGeom>
        </p:spPr>
      </p:pic>
      <p:pic>
        <p:nvPicPr>
          <p:cNvPr id="266" name="Picture 265">
            <a:extLst>
              <a:ext uri="{FF2B5EF4-FFF2-40B4-BE49-F238E27FC236}">
                <a16:creationId xmlns:a16="http://schemas.microsoft.com/office/drawing/2014/main" id="{745B76EE-6A72-F34D-8246-0F5905657F5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35902" y="4924419"/>
            <a:ext cx="241106" cy="241106"/>
          </a:xfrm>
          <a:prstGeom prst="rect">
            <a:avLst/>
          </a:prstGeom>
        </p:spPr>
      </p:pic>
      <p:pic>
        <p:nvPicPr>
          <p:cNvPr id="267" name="Picture 266">
            <a:extLst>
              <a:ext uri="{FF2B5EF4-FFF2-40B4-BE49-F238E27FC236}">
                <a16:creationId xmlns:a16="http://schemas.microsoft.com/office/drawing/2014/main" id="{565A0EDB-33CD-4441-94D1-85CD5078DF6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61811" y="5294048"/>
            <a:ext cx="241106" cy="241106"/>
          </a:xfrm>
          <a:prstGeom prst="rect">
            <a:avLst/>
          </a:prstGeom>
        </p:spPr>
      </p:pic>
      <p:pic>
        <p:nvPicPr>
          <p:cNvPr id="268" name="Picture 267">
            <a:extLst>
              <a:ext uri="{FF2B5EF4-FFF2-40B4-BE49-F238E27FC236}">
                <a16:creationId xmlns:a16="http://schemas.microsoft.com/office/drawing/2014/main" id="{9EC4519B-2C1F-9046-BEC3-357DA3B96DA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42582" y="5294532"/>
            <a:ext cx="240139" cy="240139"/>
          </a:xfrm>
          <a:prstGeom prst="rect">
            <a:avLst/>
          </a:prstGeom>
        </p:spPr>
      </p:pic>
      <p:pic>
        <p:nvPicPr>
          <p:cNvPr id="269" name="Picture 268">
            <a:extLst>
              <a:ext uri="{FF2B5EF4-FFF2-40B4-BE49-F238E27FC236}">
                <a16:creationId xmlns:a16="http://schemas.microsoft.com/office/drawing/2014/main" id="{A75145BB-8519-FA40-822F-DEEE99927E1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73994" y="5296248"/>
            <a:ext cx="236706" cy="236706"/>
          </a:xfrm>
          <a:prstGeom prst="rect">
            <a:avLst/>
          </a:prstGeom>
        </p:spPr>
      </p:pic>
      <p:pic>
        <p:nvPicPr>
          <p:cNvPr id="270" name="Picture 269">
            <a:extLst>
              <a:ext uri="{FF2B5EF4-FFF2-40B4-BE49-F238E27FC236}">
                <a16:creationId xmlns:a16="http://schemas.microsoft.com/office/drawing/2014/main" id="{7AD44F42-F85E-ED46-B11F-D84B37B655E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61939" y="4926619"/>
            <a:ext cx="236706" cy="23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95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872C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7889</TotalTime>
  <Words>44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Aha!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Brown</dc:creator>
  <cp:lastModifiedBy>Micaela Wright</cp:lastModifiedBy>
  <cp:revision>103</cp:revision>
  <dcterms:created xsi:type="dcterms:W3CDTF">2018-02-07T21:54:11Z</dcterms:created>
  <dcterms:modified xsi:type="dcterms:W3CDTF">2021-01-25T17:40:50Z</dcterms:modified>
</cp:coreProperties>
</file>