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44D2E-E71C-8C40-ABB2-102947A3487C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65EC9-26E5-454C-B9B3-3A341FD4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1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405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26CD3-5CAC-7843-A066-58612121F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151E8-A219-7E4E-A758-630513F6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0849D-D786-E04C-A244-BA81D24B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088CE-786C-4445-88EF-9BE043CD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7CA2A-8052-4844-A049-377BD4DC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9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0A19-CB47-DF40-9BBF-6137EBB7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33F88-5011-5A49-9F53-8E47D09F8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B80DD-29FC-5E42-BCC0-B43FF5FF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91023-97F2-7D49-96F6-A25CCA10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FCE58-4B76-6E4B-BB1C-4EBFF3CA5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8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D37A7-8153-0E45-B070-0A6089DC2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4CDD1-1A56-6C4A-8CDE-076667314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9D445-1F8C-BA4D-B051-D72C56C4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83D7E-DB73-8E4A-9E8D-2133704F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98415-DE9E-1A47-919B-8633163B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5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1F21-A8ED-264F-B9A7-E4755E83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66813-473B-A74D-81D8-9320F63C7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7BCCF-3E52-9E4E-B8F4-73954908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32F46-F626-3E44-A9D3-159A04045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D4942-0BEF-2447-A863-73B34FA9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4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A35E-6209-F446-B568-CA8355A13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B7BDF-D64B-F84B-9722-06AABEA4B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13DF3-A754-6742-A86A-5CC17F17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7A7F-D21C-304C-8EAA-986C96B5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BB71C-9E40-3E47-9694-98AF4314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2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310D-D3A4-DF41-BF2C-033BF560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4353-8DC6-5548-B626-EB0CED7D3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C9C17-514F-A744-864F-A29FB785D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E77F4-17D9-BA4C-AF0E-F7675341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6F926-3256-8247-B434-BC45178A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13E4D-F89F-8048-B14B-61727710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7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B9CA-8E80-7C44-9688-D29A840E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2491D-4339-3A44-8FCB-0C822EA2E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6F631-9E44-484F-BDE5-AF819D9EA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06588-4ADF-EA44-A4E3-8DD30889C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3C99E7-90F9-C040-BD94-B9FD9F131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2D9C55-A0CA-E940-847F-75CB6291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FF369-3BE2-3D4D-82CB-31F95465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D2BD3-9708-DD46-BEC2-04C5318C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408F-8A93-4A4D-AFA8-6E47E5D4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0134C-E9CB-4545-B793-EB8671C6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5665C-1A5B-7B44-97E2-1A8D9839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E6AA6-A688-4E4B-9602-9A9DEB782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7EF5B-2982-8B43-9D2F-68434FB76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94A43-D894-0944-8579-75488806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C097D-6A21-A742-8EBD-779F8C7D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0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8454-1F5F-ED42-A3D2-401D28E4A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8173-340E-C942-983D-2616287C2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D133B-9000-074A-A25A-CFF882431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FC8B9-8DFA-9A45-BAD7-E3BE2892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84337-0CBE-2540-9DC5-F081596F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4622C-7860-D746-A726-7766ABEB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7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CD58-83D2-544A-A87B-9CB573A12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50A51-8D28-4641-8BA3-543468D9D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61228-096B-FA4B-84DD-2A2345198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523AD-64FE-594B-BAC4-E8561C89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18A56-07E0-0C44-B60F-54873861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11E41-362C-204D-BD15-DBAF55F1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5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E8B5AD-CE0E-ED4D-A3B4-1E13361C1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8E8CB-24D8-DF4A-A4DB-C119645ED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70D3-2527-9D41-8034-191B611CB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B4AA-C876-B945-9A98-F755778DA94E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5297E-1EAF-8345-AEEB-0DEF633A0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A065A-5EA0-A44B-85D3-B96772EC4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AD13-0581-6747-A6D0-F0224F2B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0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marketing-management" TargetMode="External"/><Relationship Id="rId4" Type="http://schemas.openxmlformats.org/officeDocument/2006/relationships/hyperlink" Target="https://www.aha.io/t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/>
          <p:nvPr/>
        </p:nvSpPr>
        <p:spPr>
          <a:xfrm>
            <a:off x="1970800" y="325600"/>
            <a:ext cx="3556000" cy="2355200"/>
          </a:xfrm>
          <a:prstGeom prst="roundRect">
            <a:avLst>
              <a:gd name="adj" fmla="val 16667"/>
            </a:avLst>
          </a:prstGeom>
          <a:solidFill>
            <a:srgbClr val="FFE48E"/>
          </a:solidFill>
          <a:ln w="9525" cap="flat" cmpd="sng">
            <a:solidFill>
              <a:srgbClr val="F0CA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customers</a:t>
            </a:r>
            <a:endParaRPr sz="2400" i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Google Shape;108;p26"/>
          <p:cNvSpPr/>
          <p:nvPr/>
        </p:nvSpPr>
        <p:spPr>
          <a:xfrm>
            <a:off x="6665167" y="325600"/>
            <a:ext cx="3556000" cy="2355200"/>
          </a:xfrm>
          <a:prstGeom prst="roundRect">
            <a:avLst>
              <a:gd name="adj" fmla="val 16667"/>
            </a:avLst>
          </a:prstGeom>
          <a:solidFill>
            <a:srgbClr val="C7DBAF"/>
          </a:solidFill>
          <a:ln w="9525" cap="flat" cmpd="sng">
            <a:solidFill>
              <a:srgbClr val="7BBA3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in marketplace</a:t>
            </a:r>
            <a:endParaRPr sz="2400" i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Google Shape;109;p26"/>
          <p:cNvSpPr/>
          <p:nvPr/>
        </p:nvSpPr>
        <p:spPr>
          <a:xfrm>
            <a:off x="6665167" y="3364400"/>
            <a:ext cx="3556000" cy="2355200"/>
          </a:xfrm>
          <a:prstGeom prst="roundRect">
            <a:avLst>
              <a:gd name="adj" fmla="val 16667"/>
            </a:avLst>
          </a:prstGeom>
          <a:solidFill>
            <a:srgbClr val="B1D4F5"/>
          </a:solidFill>
          <a:ln w="9525" cap="flat" cmpd="sng">
            <a:solidFill>
              <a:srgbClr val="5CA5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Differentiators</a:t>
            </a:r>
            <a:endParaRPr sz="2400" i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Google Shape;110;p26"/>
          <p:cNvSpPr/>
          <p:nvPr/>
        </p:nvSpPr>
        <p:spPr>
          <a:xfrm>
            <a:off x="1970800" y="3364400"/>
            <a:ext cx="3556000" cy="2355200"/>
          </a:xfrm>
          <a:prstGeom prst="roundRect">
            <a:avLst>
              <a:gd name="adj" fmla="val 16667"/>
            </a:avLst>
          </a:prstGeom>
          <a:solidFill>
            <a:srgbClr val="BFB0CF"/>
          </a:solidFill>
          <a:ln w="9525" cap="flat" cmpd="sng">
            <a:solidFill>
              <a:srgbClr val="7F6B9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attributes</a:t>
            </a:r>
            <a:endParaRPr sz="2400" i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Google Shape;111;p26"/>
          <p:cNvSpPr/>
          <p:nvPr/>
        </p:nvSpPr>
        <p:spPr>
          <a:xfrm>
            <a:off x="4499749" y="1442633"/>
            <a:ext cx="3191600" cy="3191600"/>
          </a:xfrm>
          <a:prstGeom prst="ellipse">
            <a:avLst/>
          </a:prstGeom>
          <a:solidFill>
            <a:srgbClr val="FCC98D"/>
          </a:solidFill>
          <a:ln w="9525" cap="flat" cmpd="sng">
            <a:solidFill>
              <a:srgbClr val="FCA8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name</a:t>
            </a:r>
            <a:endParaRPr sz="2400" i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" name="Google Shape;11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67" y="6271667"/>
            <a:ext cx="1104900" cy="5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6">
            <a:hlinkClick r:id="rId4"/>
          </p:cNvPr>
          <p:cNvSpPr txBox="1"/>
          <p:nvPr/>
        </p:nvSpPr>
        <p:spPr>
          <a:xfrm>
            <a:off x="1551700" y="6357333"/>
            <a:ext cx="8581200" cy="3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u="sng" dirty="0">
                <a:solidFill>
                  <a:srgbClr val="117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Click here to use cloud-based strategy templates in Aha!</a:t>
            </a:r>
            <a:endParaRPr sz="2133" b="1" u="sng" dirty="0">
              <a:solidFill>
                <a:srgbClr val="117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8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Micaela Wright</dc:creator>
  <cp:lastModifiedBy>Micaela Wright</cp:lastModifiedBy>
  <cp:revision>1</cp:revision>
  <dcterms:created xsi:type="dcterms:W3CDTF">2020-10-26T15:01:36Z</dcterms:created>
  <dcterms:modified xsi:type="dcterms:W3CDTF">2020-10-26T15:04:52Z</dcterms:modified>
</cp:coreProperties>
</file>