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a.io/tri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711500" y="619800"/>
            <a:ext cx="2999400" cy="1770000"/>
          </a:xfrm>
          <a:prstGeom prst="rect">
            <a:avLst/>
          </a:prstGeom>
          <a:solidFill>
            <a:srgbClr val="A9D0D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Do first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1711500" y="2483400"/>
            <a:ext cx="2999400" cy="1770000"/>
          </a:xfrm>
          <a:prstGeom prst="rect">
            <a:avLst/>
          </a:prstGeom>
          <a:solidFill>
            <a:srgbClr val="BFB0C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</a:rPr>
              <a:t>Delegate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4804275" y="619800"/>
            <a:ext cx="2999400" cy="1770000"/>
          </a:xfrm>
          <a:prstGeom prst="rect">
            <a:avLst/>
          </a:prstGeom>
          <a:solidFill>
            <a:srgbClr val="FAC0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Do later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4804275" y="2483400"/>
            <a:ext cx="2999400" cy="1770000"/>
          </a:xfrm>
          <a:prstGeom prst="rect">
            <a:avLst/>
          </a:prstGeom>
          <a:solidFill>
            <a:srgbClr val="C7DB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</a:rPr>
              <a:t>Will not do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3546675" y="3455825"/>
            <a:ext cx="1083325" cy="725275"/>
          </a:xfrm>
          <a:prstGeom prst="flowChartPunchedCard">
            <a:avLst/>
          </a:prstGeom>
          <a:solidFill>
            <a:srgbClr val="FAEBB9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chemeClr val="dk1"/>
                </a:solidFill>
              </a:rPr>
              <a:t>Feature 2</a:t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4894050" y="668775"/>
            <a:ext cx="1083325" cy="725275"/>
          </a:xfrm>
          <a:prstGeom prst="flowChartPunchedCard">
            <a:avLst/>
          </a:prstGeom>
          <a:solidFill>
            <a:srgbClr val="FAEBB9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chemeClr val="dk1"/>
                </a:solidFill>
              </a:rPr>
              <a:t>Feature 3</a:t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1761875" y="1605450"/>
            <a:ext cx="1083325" cy="725275"/>
          </a:xfrm>
          <a:prstGeom prst="flowChartPunchedCard">
            <a:avLst/>
          </a:prstGeom>
          <a:solidFill>
            <a:srgbClr val="FAEBB9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chemeClr val="dk1"/>
                </a:solidFill>
              </a:rPr>
              <a:t>Feature 1</a:t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6641200" y="2549350"/>
            <a:ext cx="1083325" cy="725275"/>
          </a:xfrm>
          <a:prstGeom prst="flowChartPunchedCard">
            <a:avLst/>
          </a:prstGeom>
          <a:solidFill>
            <a:srgbClr val="FAEBB9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chemeClr val="dk1"/>
                </a:solidFill>
              </a:rPr>
              <a:t>Feature 4</a:t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1761875" y="296250"/>
            <a:ext cx="86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434343"/>
              </a:solidFill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1296375" y="4638400"/>
            <a:ext cx="7473600" cy="3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prioritize your product features in Aha! FREE for 30 days.</a:t>
            </a:r>
            <a:endParaRPr sz="2100" dirty="0"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025" y="4447300"/>
            <a:ext cx="757800" cy="7578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2696850" y="296250"/>
            <a:ext cx="10287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Low effort</a:t>
            </a:r>
            <a:endParaRPr dirty="0"/>
          </a:p>
        </p:txBody>
      </p:sp>
      <p:sp>
        <p:nvSpPr>
          <p:cNvPr id="66" name="Google Shape;66;p13"/>
          <p:cNvSpPr txBox="1"/>
          <p:nvPr/>
        </p:nvSpPr>
        <p:spPr>
          <a:xfrm>
            <a:off x="5789625" y="296250"/>
            <a:ext cx="10287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 effort</a:t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 rot="-5400000">
            <a:off x="1002975" y="1365900"/>
            <a:ext cx="10287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High value</a:t>
            </a:r>
            <a:endParaRPr dirty="0"/>
          </a:p>
        </p:txBody>
      </p:sp>
      <p:sp>
        <p:nvSpPr>
          <p:cNvPr id="68" name="Google Shape;68;p13"/>
          <p:cNvSpPr txBox="1"/>
          <p:nvPr/>
        </p:nvSpPr>
        <p:spPr>
          <a:xfrm rot="-5400000">
            <a:off x="1002975" y="3229500"/>
            <a:ext cx="10287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Low value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Macintosh PowerPoint</Application>
  <PresentationFormat>On-screen Show (16:9)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Micaela Wright</cp:lastModifiedBy>
  <cp:revision>1</cp:revision>
  <dcterms:modified xsi:type="dcterms:W3CDTF">2021-01-08T17:50:08Z</dcterms:modified>
</cp:coreProperties>
</file>