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7AB85DF-8B2A-42B4-BC1F-4CD90EBA4BBA}">
  <a:tblStyle styleId="{C7AB85DF-8B2A-42B4-BC1F-4CD90EBA4BB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8a01ae30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8a01ae306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c8a01ae30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c8a01ae30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ha.io/tri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ha.io/tria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455281208"/>
              </p:ext>
            </p:extLst>
          </p:nvPr>
        </p:nvGraphicFramePr>
        <p:xfrm>
          <a:off x="1289025" y="75382"/>
          <a:ext cx="6565950" cy="1086535"/>
        </p:xfrm>
        <a:graphic>
          <a:graphicData uri="http://schemas.openxmlformats.org/drawingml/2006/table">
            <a:tbl>
              <a:tblPr>
                <a:noFill/>
                <a:tableStyleId>{C7AB85DF-8B2A-42B4-BC1F-4CD90EBA4BBA}</a:tableStyleId>
              </a:tblPr>
              <a:tblGrid>
                <a:gridCol w="656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7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FFFFFF"/>
                          </a:solidFill>
                        </a:rPr>
                        <a:t>Company mission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CA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1D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2393552262"/>
              </p:ext>
            </p:extLst>
          </p:nvPr>
        </p:nvGraphicFramePr>
        <p:xfrm>
          <a:off x="1289025" y="1330082"/>
          <a:ext cx="3150800" cy="3292225"/>
        </p:xfrm>
        <a:graphic>
          <a:graphicData uri="http://schemas.openxmlformats.org/drawingml/2006/table">
            <a:tbl>
              <a:tblPr>
                <a:noFill/>
                <a:tableStyleId>{C7AB85DF-8B2A-42B4-BC1F-4CD90EBA4BBA}</a:tableStyleId>
              </a:tblPr>
              <a:tblGrid>
                <a:gridCol w="315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FFFFFF"/>
                          </a:solidFill>
                        </a:rPr>
                        <a:t>Year objectives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EA6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75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Objective 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marL="914400" lvl="1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○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KR 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marL="914400" lvl="1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○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KR 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marL="914400" lvl="1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○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KR 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Objective 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marL="914400" lvl="1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○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KR 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marL="914400" lvl="1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○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KR 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marL="914400" lvl="1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○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KR 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Objective 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marL="914400" lvl="1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○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KR 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marL="914400" lvl="1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○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KR 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marL="914400" lvl="1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○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KR 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9D0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1130540580"/>
              </p:ext>
            </p:extLst>
          </p:nvPr>
        </p:nvGraphicFramePr>
        <p:xfrm>
          <a:off x="4704175" y="1330082"/>
          <a:ext cx="3150800" cy="3292225"/>
        </p:xfrm>
        <a:graphic>
          <a:graphicData uri="http://schemas.openxmlformats.org/drawingml/2006/table">
            <a:tbl>
              <a:tblPr>
                <a:noFill/>
                <a:tableStyleId>{C7AB85DF-8B2A-42B4-BC1F-4CD90EBA4BBA}</a:tableStyleId>
              </a:tblPr>
              <a:tblGrid>
                <a:gridCol w="315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4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FFFFFF"/>
                          </a:solidFill>
                        </a:rPr>
                        <a:t>Quarterly objectives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ED1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75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Objective 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marL="914400" lvl="1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○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KR 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marL="914400" lvl="1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○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KR 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marL="914400" lvl="1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○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KR 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Objective 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marL="914400" lvl="1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○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KR 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marL="914400" lvl="1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○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KR 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marL="914400" lvl="1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○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KR 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Objective 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marL="914400" lvl="1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○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KR 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marL="914400" lvl="1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○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KR 2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marL="914400" lvl="1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○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KR 3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8DB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65ABDD8-4327-4943-84E3-00B5147DBD0F}"/>
              </a:ext>
            </a:extLst>
          </p:cNvPr>
          <p:cNvSpPr/>
          <p:nvPr/>
        </p:nvSpPr>
        <p:spPr>
          <a:xfrm>
            <a:off x="2491141" y="4760341"/>
            <a:ext cx="41617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b="1" u="sng" dirty="0">
                <a:hlinkClick r:id="rId3"/>
              </a:rPr>
              <a:t>Click here to plan and track your OKRs in Aha!</a:t>
            </a:r>
            <a:endParaRPr lang="en-US" b="1" u="sng" dirty="0">
              <a:solidFill>
                <a:srgbClr val="1155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Google Shape;61;p14"/>
          <p:cNvGraphicFramePr/>
          <p:nvPr/>
        </p:nvGraphicFramePr>
        <p:xfrm>
          <a:off x="952500" y="969175"/>
          <a:ext cx="7239000" cy="3205145"/>
        </p:xfrm>
        <a:graphic>
          <a:graphicData uri="http://schemas.openxmlformats.org/drawingml/2006/table">
            <a:tbl>
              <a:tblPr>
                <a:noFill/>
                <a:tableStyleId>{C7AB85DF-8B2A-42B4-BC1F-4CD90EBA4BBA}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FFFFFF"/>
                          </a:solidFill>
                        </a:rPr>
                        <a:t>OKR health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47C9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1"/>
                          </a:solidFill>
                        </a:rPr>
                        <a:t>Current progress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A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5600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 i="1">
                          <a:solidFill>
                            <a:srgbClr val="FFFFFF"/>
                          </a:solidFill>
                        </a:rPr>
                        <a:t>Summary of how work is tracking</a:t>
                      </a:r>
                      <a:endParaRPr i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B2C6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 i="1">
                          <a:solidFill>
                            <a:srgbClr val="FFFFFF"/>
                          </a:solidFill>
                        </a:rPr>
                        <a:t>Status of major objectives</a:t>
                      </a:r>
                      <a:endParaRPr i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C9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1"/>
                          </a:solidFill>
                        </a:rPr>
                        <a:t>Top priorities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F6B9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1"/>
                          </a:solidFill>
                        </a:rPr>
                        <a:t>Short-term plans</a:t>
                      </a:r>
                      <a:endParaRPr b="1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96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712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 i="1">
                          <a:solidFill>
                            <a:srgbClr val="FFFFFF"/>
                          </a:solidFill>
                        </a:rPr>
                        <a:t>Where will the team be investing the most time?</a:t>
                      </a:r>
                      <a:endParaRPr i="1">
                        <a:solidFill>
                          <a:srgbClr val="FFFFFF"/>
                        </a:solidFill>
                      </a:endParaRPr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FB0CF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 i="1">
                          <a:solidFill>
                            <a:srgbClr val="FFFFFF"/>
                          </a:solidFill>
                        </a:rPr>
                        <a:t>How will the team address the top priorities in the next few weeks?</a:t>
                      </a:r>
                      <a:endParaRPr i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C0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164F816-5E98-BE40-90A2-EE98D48FF8CD}"/>
              </a:ext>
            </a:extLst>
          </p:cNvPr>
          <p:cNvSpPr/>
          <p:nvPr/>
        </p:nvSpPr>
        <p:spPr>
          <a:xfrm>
            <a:off x="2491141" y="4760341"/>
            <a:ext cx="41617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b="1" u="sng" dirty="0">
                <a:hlinkClick r:id="rId3"/>
              </a:rPr>
              <a:t>Click here to plan and track your OKRs in Aha!</a:t>
            </a:r>
            <a:endParaRPr lang="en-US" b="1" u="sng" dirty="0">
              <a:solidFill>
                <a:srgbClr val="1155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Macintosh PowerPoint</Application>
  <PresentationFormat>On-screen Show (16:9)</PresentationFormat>
  <Paragraphs>37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Micaela Wright</cp:lastModifiedBy>
  <cp:revision>1</cp:revision>
  <dcterms:modified xsi:type="dcterms:W3CDTF">2021-05-04T15:30:13Z</dcterms:modified>
</cp:coreProperties>
</file>