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0DB"/>
    <a:srgbClr val="FCC0AF"/>
    <a:srgbClr val="FFE48E"/>
    <a:srgbClr val="C0B0D0"/>
    <a:srgbClr val="806D8F"/>
    <a:srgbClr val="5CA5E0"/>
    <a:srgbClr val="F1B1C6"/>
    <a:srgbClr val="C67B92"/>
    <a:srgbClr val="FDC98D"/>
    <a:srgbClr val="B0D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business-plan-templates?utm_campaign=Global_-_Americas_-_Business_Plan_-_Downloads_-_Business_Plan_Templates&amp;utm_content=Business_Plan_-_PPT_-_Lean_Canvas&amp;utm_source=downloads&amp;utm_medium=powerpoint&amp;utm_term=lean_canva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434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262" y="2958212"/>
            <a:ext cx="8363191" cy="4838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262" y="4366532"/>
            <a:ext cx="8363191" cy="4838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273766" y="6267375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Explore more strategy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5BE4C0-AFD4-1041-9789-62C314A3840C}"/>
              </a:ext>
            </a:extLst>
          </p:cNvPr>
          <p:cNvGrpSpPr/>
          <p:nvPr/>
        </p:nvGrpSpPr>
        <p:grpSpPr>
          <a:xfrm>
            <a:off x="366099" y="194553"/>
            <a:ext cx="8444415" cy="4171978"/>
            <a:chOff x="366099" y="194553"/>
            <a:chExt cx="8444415" cy="417197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4418C7-C730-FF4E-A848-56FA4D69595B}"/>
                </a:ext>
              </a:extLst>
            </p:cNvPr>
            <p:cNvSpPr/>
            <p:nvPr/>
          </p:nvSpPr>
          <p:spPr>
            <a:xfrm>
              <a:off x="366099" y="194553"/>
              <a:ext cx="8444414" cy="418290"/>
            </a:xfrm>
            <a:prstGeom prst="rect">
              <a:avLst/>
            </a:prstGeom>
            <a:solidFill>
              <a:srgbClr val="B0D086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Lean Canvas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99B8EB-F2D7-7B40-BAAD-95460FAA2EE2}"/>
                </a:ext>
              </a:extLst>
            </p:cNvPr>
            <p:cNvSpPr/>
            <p:nvPr/>
          </p:nvSpPr>
          <p:spPr>
            <a:xfrm>
              <a:off x="366099" y="612843"/>
              <a:ext cx="1690823" cy="418290"/>
            </a:xfrm>
            <a:prstGeom prst="rect">
              <a:avLst/>
            </a:prstGeom>
            <a:solidFill>
              <a:srgbClr val="FDC98D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Problem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0D9A5E5-CEBF-BE42-8361-F8B4D5372015}"/>
                </a:ext>
              </a:extLst>
            </p:cNvPr>
            <p:cNvSpPr/>
            <p:nvPr/>
          </p:nvSpPr>
          <p:spPr>
            <a:xfrm>
              <a:off x="2056922" y="612843"/>
              <a:ext cx="1690823" cy="418290"/>
            </a:xfrm>
            <a:prstGeom prst="rect">
              <a:avLst/>
            </a:prstGeom>
            <a:solidFill>
              <a:srgbClr val="C67B92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Solution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847EC9B-DCB5-344C-914F-BE81EEBF3CC1}"/>
                </a:ext>
              </a:extLst>
            </p:cNvPr>
            <p:cNvSpPr/>
            <p:nvPr/>
          </p:nvSpPr>
          <p:spPr>
            <a:xfrm>
              <a:off x="3743864" y="612843"/>
              <a:ext cx="1690823" cy="418290"/>
            </a:xfrm>
            <a:prstGeom prst="rect">
              <a:avLst/>
            </a:prstGeom>
            <a:solidFill>
              <a:srgbClr val="5CA5E0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Value proposition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50089E6-85F8-6047-A73E-D5D9DCA965EA}"/>
                </a:ext>
              </a:extLst>
            </p:cNvPr>
            <p:cNvSpPr/>
            <p:nvPr/>
          </p:nvSpPr>
          <p:spPr>
            <a:xfrm>
              <a:off x="5434687" y="612843"/>
              <a:ext cx="1690823" cy="418290"/>
            </a:xfrm>
            <a:prstGeom prst="rect">
              <a:avLst/>
            </a:prstGeom>
            <a:solidFill>
              <a:srgbClr val="806D8F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Unfair advantage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28AED9F-FFB8-C948-95E5-F14361B4761E}"/>
                </a:ext>
              </a:extLst>
            </p:cNvPr>
            <p:cNvSpPr/>
            <p:nvPr/>
          </p:nvSpPr>
          <p:spPr>
            <a:xfrm>
              <a:off x="7119690" y="612843"/>
              <a:ext cx="1690823" cy="418290"/>
            </a:xfrm>
            <a:prstGeom prst="rect">
              <a:avLst/>
            </a:prstGeom>
            <a:solidFill>
              <a:srgbClr val="FFE48E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Customer segments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E8A862C-911A-DA41-AFB2-E48AA9D6F8B5}"/>
                </a:ext>
              </a:extLst>
            </p:cNvPr>
            <p:cNvSpPr/>
            <p:nvPr/>
          </p:nvSpPr>
          <p:spPr>
            <a:xfrm>
              <a:off x="369980" y="1031132"/>
              <a:ext cx="1690823" cy="33353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89B3ED-B6AB-1842-BDD6-05C4834CBB3A}"/>
                </a:ext>
              </a:extLst>
            </p:cNvPr>
            <p:cNvSpPr/>
            <p:nvPr/>
          </p:nvSpPr>
          <p:spPr>
            <a:xfrm>
              <a:off x="3743863" y="1031131"/>
              <a:ext cx="1686943" cy="33353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1649933-1097-6D41-A988-D1F098DA7A01}"/>
                </a:ext>
              </a:extLst>
            </p:cNvPr>
            <p:cNvSpPr/>
            <p:nvPr/>
          </p:nvSpPr>
          <p:spPr>
            <a:xfrm>
              <a:off x="7125512" y="1031130"/>
              <a:ext cx="1685002" cy="33353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BF9B8DC-3869-5745-A9BD-B2DB023E69FD}"/>
                </a:ext>
              </a:extLst>
            </p:cNvPr>
            <p:cNvSpPr/>
            <p:nvPr/>
          </p:nvSpPr>
          <p:spPr>
            <a:xfrm>
              <a:off x="2056922" y="2406879"/>
              <a:ext cx="1694706" cy="418290"/>
            </a:xfrm>
            <a:prstGeom prst="rect">
              <a:avLst/>
            </a:prstGeom>
            <a:solidFill>
              <a:srgbClr val="F1B1C6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Key metrics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0484F46-F364-EB45-91CC-E2584DE41D11}"/>
                </a:ext>
              </a:extLst>
            </p:cNvPr>
            <p:cNvSpPr/>
            <p:nvPr/>
          </p:nvSpPr>
          <p:spPr>
            <a:xfrm>
              <a:off x="5434687" y="2406879"/>
              <a:ext cx="1690823" cy="418290"/>
            </a:xfrm>
            <a:prstGeom prst="rect">
              <a:avLst/>
            </a:prstGeom>
            <a:solidFill>
              <a:srgbClr val="C0B0D0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Channels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DE7ACFC-3FC6-884E-8D98-18F9D5F970ED}"/>
              </a:ext>
            </a:extLst>
          </p:cNvPr>
          <p:cNvGrpSpPr/>
          <p:nvPr/>
        </p:nvGrpSpPr>
        <p:grpSpPr>
          <a:xfrm>
            <a:off x="369979" y="4366526"/>
            <a:ext cx="8440534" cy="1927083"/>
            <a:chOff x="369979" y="4366526"/>
            <a:chExt cx="8440534" cy="192708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6973C78-A6BF-234D-9FB1-65116398E6D9}"/>
                </a:ext>
              </a:extLst>
            </p:cNvPr>
            <p:cNvSpPr/>
            <p:nvPr/>
          </p:nvSpPr>
          <p:spPr>
            <a:xfrm>
              <a:off x="369979" y="4366529"/>
              <a:ext cx="4231203" cy="418290"/>
            </a:xfrm>
            <a:prstGeom prst="rect">
              <a:avLst/>
            </a:prstGeom>
            <a:solidFill>
              <a:srgbClr val="FCC0AF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Cost structure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6F1D520-E567-9344-850E-09B72BA1D448}"/>
                </a:ext>
              </a:extLst>
            </p:cNvPr>
            <p:cNvSpPr/>
            <p:nvPr/>
          </p:nvSpPr>
          <p:spPr>
            <a:xfrm>
              <a:off x="4608946" y="4366526"/>
              <a:ext cx="4201567" cy="418290"/>
            </a:xfrm>
            <a:prstGeom prst="rect">
              <a:avLst/>
            </a:prstGeom>
            <a:solidFill>
              <a:srgbClr val="A9D0DB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Revenue stream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1847FBA-4E47-344C-82A4-23A8ECCD358D}"/>
                </a:ext>
              </a:extLst>
            </p:cNvPr>
            <p:cNvSpPr/>
            <p:nvPr/>
          </p:nvSpPr>
          <p:spPr>
            <a:xfrm>
              <a:off x="369980" y="4784816"/>
              <a:ext cx="4238966" cy="150879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891CC0B-5009-0E4D-A325-83C4B42149E3}"/>
                </a:ext>
              </a:extLst>
            </p:cNvPr>
            <p:cNvSpPr/>
            <p:nvPr/>
          </p:nvSpPr>
          <p:spPr>
            <a:xfrm>
              <a:off x="4601183" y="4778793"/>
              <a:ext cx="4209330" cy="151465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0A2FAA0-FD5B-9243-BF8D-EF0F3C08864F}"/>
              </a:ext>
            </a:extLst>
          </p:cNvPr>
          <p:cNvSpPr txBox="1"/>
          <p:nvPr/>
        </p:nvSpPr>
        <p:spPr>
          <a:xfrm>
            <a:off x="449262" y="1215957"/>
            <a:ext cx="151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top three customer challenges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2EA30E5-80ED-104C-8E4A-B0EEB087274D}"/>
              </a:ext>
            </a:extLst>
          </p:cNvPr>
          <p:cNvSpPr txBox="1"/>
          <p:nvPr/>
        </p:nvSpPr>
        <p:spPr>
          <a:xfrm>
            <a:off x="2128442" y="1215068"/>
            <a:ext cx="15157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top three features or services that you provide to solve the customer problem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55C1480-2512-A848-BC16-F031D54CDB38}"/>
              </a:ext>
            </a:extLst>
          </p:cNvPr>
          <p:cNvSpPr txBox="1"/>
          <p:nvPr/>
        </p:nvSpPr>
        <p:spPr>
          <a:xfrm>
            <a:off x="2136709" y="2958211"/>
            <a:ext cx="1515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top three activities that you measure and their measurable goals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19B5FB-35C1-0D4D-A522-88609F165B84}"/>
              </a:ext>
            </a:extLst>
          </p:cNvPr>
          <p:cNvSpPr txBox="1"/>
          <p:nvPr/>
        </p:nvSpPr>
        <p:spPr>
          <a:xfrm>
            <a:off x="3827531" y="1209729"/>
            <a:ext cx="1515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single, clear, and compelling message that explains why your solution is unique and worth buying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54DBFA1-29BD-A445-BE37-CBBFD502D4C1}"/>
              </a:ext>
            </a:extLst>
          </p:cNvPr>
          <p:cNvSpPr txBox="1"/>
          <p:nvPr/>
        </p:nvSpPr>
        <p:spPr>
          <a:xfrm>
            <a:off x="5526622" y="1215068"/>
            <a:ext cx="15157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unique set of strengths that cannot be easily copied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DC7903C-68D7-304E-933D-644D0A496467}"/>
              </a:ext>
            </a:extLst>
          </p:cNvPr>
          <p:cNvSpPr txBox="1"/>
          <p:nvPr/>
        </p:nvSpPr>
        <p:spPr>
          <a:xfrm>
            <a:off x="5526622" y="2958211"/>
            <a:ext cx="151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paths used to reach customers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18E0DF-CFAF-514F-98D0-3A079FD33E64}"/>
              </a:ext>
            </a:extLst>
          </p:cNvPr>
          <p:cNvSpPr txBox="1"/>
          <p:nvPr/>
        </p:nvSpPr>
        <p:spPr>
          <a:xfrm>
            <a:off x="7217446" y="1216775"/>
            <a:ext cx="1515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Target customers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3E2DC9-7749-994C-97D5-1865F87CD2A1}"/>
              </a:ext>
            </a:extLst>
          </p:cNvPr>
          <p:cNvSpPr txBox="1"/>
          <p:nvPr/>
        </p:nvSpPr>
        <p:spPr>
          <a:xfrm>
            <a:off x="445381" y="4849810"/>
            <a:ext cx="4088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fixed variable costs required to grow the business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1E6E4F1-3DCF-2F41-9306-77F68426E7D1}"/>
              </a:ext>
            </a:extLst>
          </p:cNvPr>
          <p:cNvSpPr txBox="1"/>
          <p:nvPr/>
        </p:nvSpPr>
        <p:spPr>
          <a:xfrm>
            <a:off x="4676004" y="4851989"/>
            <a:ext cx="4088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ways that you make money</a:t>
            </a: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110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62</cp:revision>
  <dcterms:created xsi:type="dcterms:W3CDTF">2018-02-07T21:54:11Z</dcterms:created>
  <dcterms:modified xsi:type="dcterms:W3CDTF">2021-01-20T20:26:31Z</dcterms:modified>
</cp:coreProperties>
</file>