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F81BD"/>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F81BD"/>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F81BD"/>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8FB"/>
          </a:solidFill>
        </a:fill>
      </a:tcStyle>
    </a:wholeTbl>
    <a:band2H>
      <a:tcTxStyle b="def" i="def"/>
      <a:tcStyle>
        <a:tcBdr/>
        <a:fill>
          <a:solidFill>
            <a:srgbClr val="E8EDF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b="def" i="def"/>
      <a:tcStyle>
        <a:tcBdr/>
        <a:fill>
          <a:solidFill>
            <a:srgbClr val="EBEE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b="def" i="def"/>
      <a:tcStyle>
        <a:tcBdr/>
        <a:fill>
          <a:solidFill>
            <a:srgbClr val="FCFF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6" name="Shape 106"/>
          <p:cNvSpPr/>
          <p:nvPr>
            <p:ph type="sldImg"/>
          </p:nvPr>
        </p:nvSpPr>
        <p:spPr>
          <a:xfrm>
            <a:off x="1143000" y="685800"/>
            <a:ext cx="4572000" cy="3429000"/>
          </a:xfrm>
          <a:prstGeom prst="rect">
            <a:avLst/>
          </a:prstGeom>
        </p:spPr>
        <p:txBody>
          <a:bodyPr/>
          <a:lstStyle/>
          <a:p>
            <a:pPr/>
          </a:p>
        </p:txBody>
      </p:sp>
      <p:sp>
        <p:nvSpPr>
          <p:cNvPr id="107" name="Shape 10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Title Text"/>
          <p:cNvSpPr txBox="1"/>
          <p:nvPr>
            <p:ph type="title"/>
          </p:nvPr>
        </p:nvSpPr>
        <p:spPr>
          <a:xfrm>
            <a:off x="311708" y="744573"/>
            <a:ext cx="8520601" cy="2052604"/>
          </a:xfrm>
          <a:prstGeom prst="rect">
            <a:avLst/>
          </a:prstGeom>
        </p:spPr>
        <p:txBody>
          <a:bodyPr anchor="b"/>
          <a:lstStyle>
            <a:lvl1pPr algn="ctr">
              <a:defRPr sz="5200"/>
            </a:lvl1pPr>
          </a:lstStyle>
          <a:p>
            <a:pPr/>
            <a:r>
              <a:t>Title Text</a:t>
            </a:r>
          </a:p>
        </p:txBody>
      </p:sp>
      <p:sp>
        <p:nvSpPr>
          <p:cNvPr id="12" name="Body Level One…"/>
          <p:cNvSpPr txBox="1"/>
          <p:nvPr>
            <p:ph type="body" sz="quarter" idx="1"/>
          </p:nvPr>
        </p:nvSpPr>
        <p:spPr>
          <a:xfrm>
            <a:off x="311698" y="2834125"/>
            <a:ext cx="8520604" cy="792603"/>
          </a:xfrm>
          <a:prstGeom prst="rect">
            <a:avLst/>
          </a:prstGeom>
        </p:spPr>
        <p:txBody>
          <a:bodyPr/>
          <a:lstStyle>
            <a:lvl1pPr marL="114300" indent="0" algn="ctr">
              <a:lnSpc>
                <a:spcPct val="100000"/>
              </a:lnSpc>
              <a:buClrTx/>
              <a:buSzTx/>
              <a:buFontTx/>
              <a:buNone/>
              <a:defRPr sz="2800"/>
            </a:lvl1pPr>
            <a:lvl2pPr marL="114300" indent="114300" algn="ctr">
              <a:lnSpc>
                <a:spcPct val="100000"/>
              </a:lnSpc>
              <a:buClrTx/>
              <a:buSzTx/>
              <a:buFontTx/>
              <a:buNone/>
              <a:defRPr sz="2800"/>
            </a:lvl2pPr>
            <a:lvl3pPr marL="114300" indent="114300" algn="ctr">
              <a:lnSpc>
                <a:spcPct val="100000"/>
              </a:lnSpc>
              <a:buClrTx/>
              <a:buSzTx/>
              <a:buFontTx/>
              <a:buNone/>
              <a:defRPr sz="2800"/>
            </a:lvl3pPr>
            <a:lvl4pPr marL="114300" indent="114300" algn="ctr">
              <a:lnSpc>
                <a:spcPct val="100000"/>
              </a:lnSpc>
              <a:buClrTx/>
              <a:buSzTx/>
              <a:buFontTx/>
              <a:buNone/>
              <a:defRPr sz="2800"/>
            </a:lvl4pPr>
            <a:lvl5pPr marL="114300" indent="114300" algn="ctr">
              <a:lnSpc>
                <a:spcPct val="100000"/>
              </a:lnSpc>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_NUMBER">
    <p:spTree>
      <p:nvGrpSpPr>
        <p:cNvPr id="1" name=""/>
        <p:cNvGrpSpPr/>
        <p:nvPr/>
      </p:nvGrpSpPr>
      <p:grpSpPr>
        <a:xfrm>
          <a:off x="0" y="0"/>
          <a:ext cx="0" cy="0"/>
          <a:chOff x="0" y="0"/>
          <a:chExt cx="0" cy="0"/>
        </a:xfrm>
      </p:grpSpPr>
      <p:sp>
        <p:nvSpPr>
          <p:cNvPr id="91" name="xx%"/>
          <p:cNvSpPr txBox="1"/>
          <p:nvPr>
            <p:ph type="title" hasCustomPrompt="1"/>
          </p:nvPr>
        </p:nvSpPr>
        <p:spPr>
          <a:xfrm>
            <a:off x="311698" y="1106125"/>
            <a:ext cx="8520604" cy="1963500"/>
          </a:xfrm>
          <a:prstGeom prst="rect">
            <a:avLst/>
          </a:prstGeom>
        </p:spPr>
        <p:txBody>
          <a:bodyPr anchor="b"/>
          <a:lstStyle>
            <a:lvl1pPr algn="ctr">
              <a:defRPr sz="12000"/>
            </a:lvl1pPr>
          </a:lstStyle>
          <a:p>
            <a:pPr/>
            <a:r>
              <a:t>xx%</a:t>
            </a:r>
          </a:p>
        </p:txBody>
      </p:sp>
      <p:sp>
        <p:nvSpPr>
          <p:cNvPr id="92" name="Body Level One…"/>
          <p:cNvSpPr txBox="1"/>
          <p:nvPr>
            <p:ph type="body" sz="half" idx="1"/>
          </p:nvPr>
        </p:nvSpPr>
        <p:spPr>
          <a:xfrm>
            <a:off x="311698" y="3152225"/>
            <a:ext cx="8520604" cy="1300800"/>
          </a:xfrm>
          <a:prstGeom prst="rect">
            <a:avLst/>
          </a:prstGeom>
        </p:spPr>
        <p:txBody>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sp>
        <p:nvSpPr>
          <p:cNvPr id="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HEADER">
    <p:spTree>
      <p:nvGrpSpPr>
        <p:cNvPr id="1" name=""/>
        <p:cNvGrpSpPr/>
        <p:nvPr/>
      </p:nvGrpSpPr>
      <p:grpSpPr>
        <a:xfrm>
          <a:off x="0" y="0"/>
          <a:ext cx="0" cy="0"/>
          <a:chOff x="0" y="0"/>
          <a:chExt cx="0" cy="0"/>
        </a:xfrm>
      </p:grpSpPr>
      <p:sp>
        <p:nvSpPr>
          <p:cNvPr id="20" name="Title Text"/>
          <p:cNvSpPr txBox="1"/>
          <p:nvPr>
            <p:ph type="title"/>
          </p:nvPr>
        </p:nvSpPr>
        <p:spPr>
          <a:xfrm>
            <a:off x="311698" y="2150847"/>
            <a:ext cx="8520604" cy="841803"/>
          </a:xfrm>
          <a:prstGeom prst="rect">
            <a:avLst/>
          </a:prstGeom>
        </p:spPr>
        <p:txBody>
          <a:bodyPr anchor="ctr"/>
          <a:lstStyle>
            <a:lvl1pPr algn="ctr">
              <a:defRPr sz="3600"/>
            </a:lvl1pPr>
          </a:lstStyle>
          <a:p>
            <a:pPr/>
            <a:r>
              <a:t>Title Text</a:t>
            </a:r>
          </a:p>
        </p:txBody>
      </p:sp>
      <p:sp>
        <p:nvSpPr>
          <p:cNvPr id="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28" name="Title Text"/>
          <p:cNvSpPr txBox="1"/>
          <p:nvPr>
            <p:ph type="title"/>
          </p:nvPr>
        </p:nvSpPr>
        <p:spPr>
          <a:prstGeom prst="rect">
            <a:avLst/>
          </a:prstGeom>
        </p:spPr>
        <p:txBody>
          <a:bodyPr/>
          <a:lstStyle/>
          <a:p>
            <a:pPr/>
            <a:r>
              <a:t>Title Text</a:t>
            </a:r>
          </a:p>
        </p:txBody>
      </p:sp>
      <p:sp>
        <p:nvSpPr>
          <p:cNvPr id="2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TWO_COLUMNS">
    <p:spTree>
      <p:nvGrpSpPr>
        <p:cNvPr id="1" name=""/>
        <p:cNvGrpSpPr/>
        <p:nvPr/>
      </p:nvGrpSpPr>
      <p:grpSpPr>
        <a:xfrm>
          <a:off x="0" y="0"/>
          <a:ext cx="0" cy="0"/>
          <a:chOff x="0" y="0"/>
          <a:chExt cx="0" cy="0"/>
        </a:xfrm>
      </p:grpSpPr>
      <p:sp>
        <p:nvSpPr>
          <p:cNvPr id="37" name="Title Text"/>
          <p:cNvSpPr txBox="1"/>
          <p:nvPr>
            <p:ph type="title"/>
          </p:nvPr>
        </p:nvSpPr>
        <p:spPr>
          <a:prstGeom prst="rect">
            <a:avLst/>
          </a:prstGeom>
        </p:spPr>
        <p:txBody>
          <a:bodyPr/>
          <a:lstStyle/>
          <a:p>
            <a:pPr/>
            <a:r>
              <a:t>Title Text</a:t>
            </a:r>
          </a:p>
        </p:txBody>
      </p:sp>
      <p:sp>
        <p:nvSpPr>
          <p:cNvPr id="38" name="Body Level One…"/>
          <p:cNvSpPr txBox="1"/>
          <p:nvPr>
            <p:ph type="body" sz="half" idx="1"/>
          </p:nvPr>
        </p:nvSpPr>
        <p:spPr>
          <a:xfrm>
            <a:off x="311698" y="1152475"/>
            <a:ext cx="3999904" cy="3416400"/>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pPr/>
            <a:r>
              <a:t>Body Level One</a:t>
            </a:r>
          </a:p>
          <a:p>
            <a:pPr lvl="1"/>
            <a:r>
              <a:t>Body Level Two</a:t>
            </a:r>
          </a:p>
          <a:p>
            <a:pPr lvl="2"/>
            <a:r>
              <a:t>Body Level Three</a:t>
            </a:r>
          </a:p>
          <a:p>
            <a:pPr lvl="3"/>
            <a:r>
              <a:t>Body Level Four</a:t>
            </a:r>
          </a:p>
          <a:p>
            <a:pPr lvl="4"/>
            <a:r>
              <a:t>Body Level Five</a:t>
            </a:r>
          </a:p>
        </p:txBody>
      </p:sp>
      <p:sp>
        <p:nvSpPr>
          <p:cNvPr id="39" name="Google Shape;23;p5"/>
          <p:cNvSpPr txBox="1"/>
          <p:nvPr>
            <p:ph type="body" sz="half" idx="21"/>
          </p:nvPr>
        </p:nvSpPr>
        <p:spPr>
          <a:xfrm>
            <a:off x="4832397" y="1152475"/>
            <a:ext cx="3999905" cy="3416400"/>
          </a:xfrm>
          <a:prstGeom prst="rect">
            <a:avLst/>
          </a:prstGeom>
        </p:spPr>
        <p:txBody>
          <a:bodyPr/>
          <a:lstStyle/>
          <a:p>
            <a:pP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NE_COLUMN_TEXT">
    <p:spTree>
      <p:nvGrpSpPr>
        <p:cNvPr id="1" name=""/>
        <p:cNvGrpSpPr/>
        <p:nvPr/>
      </p:nvGrpSpPr>
      <p:grpSpPr>
        <a:xfrm>
          <a:off x="0" y="0"/>
          <a:ext cx="0" cy="0"/>
          <a:chOff x="0" y="0"/>
          <a:chExt cx="0" cy="0"/>
        </a:xfrm>
      </p:grpSpPr>
      <p:sp>
        <p:nvSpPr>
          <p:cNvPr id="55" name="Title Text"/>
          <p:cNvSpPr txBox="1"/>
          <p:nvPr>
            <p:ph type="title"/>
          </p:nvPr>
        </p:nvSpPr>
        <p:spPr>
          <a:xfrm>
            <a:off x="311698" y="555600"/>
            <a:ext cx="2808004" cy="755700"/>
          </a:xfrm>
          <a:prstGeom prst="rect">
            <a:avLst/>
          </a:prstGeom>
        </p:spPr>
        <p:txBody>
          <a:bodyPr anchor="b"/>
          <a:lstStyle>
            <a:lvl1pPr>
              <a:defRPr sz="2400"/>
            </a:lvl1pPr>
          </a:lstStyle>
          <a:p>
            <a:pPr/>
            <a:r>
              <a:t>Title Text</a:t>
            </a:r>
          </a:p>
        </p:txBody>
      </p:sp>
      <p:sp>
        <p:nvSpPr>
          <p:cNvPr id="56" name="Body Level One…"/>
          <p:cNvSpPr txBox="1"/>
          <p:nvPr>
            <p:ph type="body" sz="quarter" idx="1"/>
          </p:nvPr>
        </p:nvSpPr>
        <p:spPr>
          <a:xfrm>
            <a:off x="311698" y="1389598"/>
            <a:ext cx="2808004" cy="3179404"/>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pPr/>
            <a:r>
              <a:t>Body Level One</a:t>
            </a:r>
          </a:p>
          <a:p>
            <a:pPr lvl="1"/>
            <a:r>
              <a:t>Body Level Two</a:t>
            </a:r>
          </a:p>
          <a:p>
            <a:pPr lvl="2"/>
            <a:r>
              <a:t>Body Level Three</a:t>
            </a:r>
          </a:p>
          <a:p>
            <a:pPr lvl="3"/>
            <a:r>
              <a:t>Body Level Four</a:t>
            </a:r>
          </a:p>
          <a:p>
            <a:pPr lvl="4"/>
            <a:r>
              <a:t>Body Level Five</a:t>
            </a:r>
          </a:p>
        </p:txBody>
      </p:sp>
      <p:sp>
        <p:nvSpPr>
          <p:cNvPr id="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IN_POINT">
    <p:spTree>
      <p:nvGrpSpPr>
        <p:cNvPr id="1" name=""/>
        <p:cNvGrpSpPr/>
        <p:nvPr/>
      </p:nvGrpSpPr>
      <p:grpSpPr>
        <a:xfrm>
          <a:off x="0" y="0"/>
          <a:ext cx="0" cy="0"/>
          <a:chOff x="0" y="0"/>
          <a:chExt cx="0" cy="0"/>
        </a:xfrm>
      </p:grpSpPr>
      <p:sp>
        <p:nvSpPr>
          <p:cNvPr id="64" name="Title Text"/>
          <p:cNvSpPr txBox="1"/>
          <p:nvPr>
            <p:ph type="title"/>
          </p:nvPr>
        </p:nvSpPr>
        <p:spPr>
          <a:xfrm>
            <a:off x="490250" y="450148"/>
            <a:ext cx="6367801" cy="4090804"/>
          </a:xfrm>
          <a:prstGeom prst="rect">
            <a:avLst/>
          </a:prstGeom>
        </p:spPr>
        <p:txBody>
          <a:bodyPr anchor="ctr"/>
          <a:lstStyle>
            <a:lvl1pPr>
              <a:defRPr sz="4800"/>
            </a:lvl1pPr>
          </a:lstStyle>
          <a:p>
            <a:pPr/>
            <a:r>
              <a:t>Title Text</a:t>
            </a: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TITLE_AND_DESCRIPTION">
    <p:spTree>
      <p:nvGrpSpPr>
        <p:cNvPr id="1" name=""/>
        <p:cNvGrpSpPr/>
        <p:nvPr/>
      </p:nvGrpSpPr>
      <p:grpSpPr>
        <a:xfrm>
          <a:off x="0" y="0"/>
          <a:ext cx="0" cy="0"/>
          <a:chOff x="0" y="0"/>
          <a:chExt cx="0" cy="0"/>
        </a:xfrm>
      </p:grpSpPr>
      <p:sp>
        <p:nvSpPr>
          <p:cNvPr id="72" name="Google Shape;36;p9"/>
          <p:cNvSpPr/>
          <p:nvPr/>
        </p:nvSpPr>
        <p:spPr>
          <a:xfrm>
            <a:off x="4572000" y="-127"/>
            <a:ext cx="4572000" cy="5143505"/>
          </a:xfrm>
          <a:prstGeom prst="rect">
            <a:avLst/>
          </a:prstGeom>
          <a:solidFill>
            <a:srgbClr val="EEEEEE"/>
          </a:solidFill>
          <a:ln w="12700">
            <a:miter lim="400000"/>
          </a:ln>
        </p:spPr>
        <p:txBody>
          <a:bodyPr lIns="0" tIns="0" rIns="0" bIns="0" anchor="ctr"/>
          <a:lstStyle/>
          <a:p>
            <a:pPr>
              <a:defRPr>
                <a:latin typeface="+mn-lt"/>
                <a:ea typeface="+mn-ea"/>
                <a:cs typeface="+mn-cs"/>
                <a:sym typeface="Arial"/>
              </a:defRPr>
            </a:pPr>
          </a:p>
        </p:txBody>
      </p:sp>
      <p:sp>
        <p:nvSpPr>
          <p:cNvPr id="73" name="Title Text"/>
          <p:cNvSpPr txBox="1"/>
          <p:nvPr>
            <p:ph type="title"/>
          </p:nvPr>
        </p:nvSpPr>
        <p:spPr>
          <a:xfrm>
            <a:off x="265500" y="1233175"/>
            <a:ext cx="4045200" cy="1482302"/>
          </a:xfrm>
          <a:prstGeom prst="rect">
            <a:avLst/>
          </a:prstGeom>
        </p:spPr>
        <p:txBody>
          <a:bodyPr anchor="b"/>
          <a:lstStyle>
            <a:lvl1pPr algn="ctr">
              <a:defRPr sz="4200"/>
            </a:lvl1pPr>
          </a:lstStyle>
          <a:p>
            <a:pPr/>
            <a:r>
              <a:t>Title Text</a:t>
            </a:r>
          </a:p>
        </p:txBody>
      </p:sp>
      <p:sp>
        <p:nvSpPr>
          <p:cNvPr id="74" name="Body Level One…"/>
          <p:cNvSpPr txBox="1"/>
          <p:nvPr>
            <p:ph type="body" sz="quarter" idx="1"/>
          </p:nvPr>
        </p:nvSpPr>
        <p:spPr>
          <a:xfrm>
            <a:off x="265500" y="2803075"/>
            <a:ext cx="4045200" cy="1235101"/>
          </a:xfrm>
          <a:prstGeom prst="rect">
            <a:avLst/>
          </a:prstGeom>
        </p:spPr>
        <p:txBody>
          <a:bodyPr/>
          <a:lstStyle>
            <a:lvl1pPr marL="114300" indent="0" algn="ctr">
              <a:lnSpc>
                <a:spcPct val="100000"/>
              </a:lnSpc>
              <a:buClrTx/>
              <a:buSzTx/>
              <a:buFontTx/>
              <a:buNone/>
              <a:defRPr sz="2100"/>
            </a:lvl1pPr>
            <a:lvl2pPr marL="114300" indent="114300" algn="ctr">
              <a:lnSpc>
                <a:spcPct val="100000"/>
              </a:lnSpc>
              <a:buClrTx/>
              <a:buSzTx/>
              <a:buFontTx/>
              <a:buNone/>
              <a:defRPr sz="2100"/>
            </a:lvl2pPr>
            <a:lvl3pPr marL="114300" indent="114300" algn="ctr">
              <a:lnSpc>
                <a:spcPct val="100000"/>
              </a:lnSpc>
              <a:buClrTx/>
              <a:buSzTx/>
              <a:buFontTx/>
              <a:buNone/>
              <a:defRPr sz="2100"/>
            </a:lvl3pPr>
            <a:lvl4pPr marL="114300" indent="114300" algn="ctr">
              <a:lnSpc>
                <a:spcPct val="100000"/>
              </a:lnSpc>
              <a:buClrTx/>
              <a:buSzTx/>
              <a:buFontTx/>
              <a:buNone/>
              <a:defRPr sz="2100"/>
            </a:lvl4pPr>
            <a:lvl5pPr marL="114300" indent="114300" algn="ctr">
              <a:lnSpc>
                <a:spcPct val="100000"/>
              </a:lnSpc>
              <a:buClrTx/>
              <a:buSzTx/>
              <a:buFontTx/>
              <a:buNone/>
              <a:defRPr sz="2100"/>
            </a:lvl5pPr>
          </a:lstStyle>
          <a:p>
            <a:pPr/>
            <a:r>
              <a:t>Body Level One</a:t>
            </a:r>
          </a:p>
          <a:p>
            <a:pPr lvl="1"/>
            <a:r>
              <a:t>Body Level Two</a:t>
            </a:r>
          </a:p>
          <a:p>
            <a:pPr lvl="2"/>
            <a:r>
              <a:t>Body Level Three</a:t>
            </a:r>
          </a:p>
          <a:p>
            <a:pPr lvl="3"/>
            <a:r>
              <a:t>Body Level Four</a:t>
            </a:r>
          </a:p>
          <a:p>
            <a:pPr lvl="4"/>
            <a:r>
              <a:t>Body Level Five</a:t>
            </a:r>
          </a:p>
        </p:txBody>
      </p:sp>
      <p:sp>
        <p:nvSpPr>
          <p:cNvPr id="75" name="Google Shape;39;p9"/>
          <p:cNvSpPr txBox="1"/>
          <p:nvPr>
            <p:ph type="body" sz="half" idx="21"/>
          </p:nvPr>
        </p:nvSpPr>
        <p:spPr>
          <a:xfrm>
            <a:off x="4939500" y="724073"/>
            <a:ext cx="3837000" cy="3695105"/>
          </a:xfrm>
          <a:prstGeom prst="rect">
            <a:avLst/>
          </a:prstGeom>
        </p:spPr>
        <p:txBody>
          <a:bodyPr anchor="ctr"/>
          <a:lstStyle/>
          <a:p>
            <a:pP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APTION_ONLY">
    <p:spTree>
      <p:nvGrpSpPr>
        <p:cNvPr id="1" name=""/>
        <p:cNvGrpSpPr/>
        <p:nvPr/>
      </p:nvGrpSpPr>
      <p:grpSpPr>
        <a:xfrm>
          <a:off x="0" y="0"/>
          <a:ext cx="0" cy="0"/>
          <a:chOff x="0" y="0"/>
          <a:chExt cx="0" cy="0"/>
        </a:xfrm>
      </p:grpSpPr>
      <p:sp>
        <p:nvSpPr>
          <p:cNvPr id="83" name="Body Level One…"/>
          <p:cNvSpPr txBox="1"/>
          <p:nvPr>
            <p:ph type="body" sz="quarter" idx="1"/>
          </p:nvPr>
        </p:nvSpPr>
        <p:spPr>
          <a:xfrm>
            <a:off x="311698" y="4230575"/>
            <a:ext cx="5998804" cy="605103"/>
          </a:xfrm>
          <a:prstGeom prst="rect">
            <a:avLst/>
          </a:prstGeom>
        </p:spPr>
        <p:txBody>
          <a:bodyPr anchor="ctr"/>
          <a:lstStyle>
            <a:lvl1pPr marL="0" indent="228600">
              <a:lnSpc>
                <a:spcPct val="100000"/>
              </a:lnSpc>
              <a:buClrTx/>
              <a:buSzTx/>
              <a:buFontTx/>
              <a:buNone/>
            </a:lvl1pPr>
            <a:lvl2pPr marL="1233714" indent="-408213">
              <a:lnSpc>
                <a:spcPct val="100000"/>
              </a:lnSpc>
              <a:buClrTx/>
              <a:buFontTx/>
            </a:lvl2pPr>
            <a:lvl3pPr marL="1690914">
              <a:lnSpc>
                <a:spcPct val="100000"/>
              </a:lnSpc>
              <a:buClrTx/>
              <a:buFontTx/>
            </a:lvl3pPr>
            <a:lvl4pPr marL="2148114">
              <a:lnSpc>
                <a:spcPct val="100000"/>
              </a:lnSpc>
              <a:buClrTx/>
              <a:buFontTx/>
            </a:lvl4pPr>
            <a:lvl5pPr marL="2605314">
              <a:lnSpc>
                <a:spcPct val="100000"/>
              </a:lnSpc>
              <a:buClrTx/>
              <a:buFontTx/>
            </a:lvl5pPr>
          </a:lstStyle>
          <a:p>
            <a:pPr/>
            <a:r>
              <a:t>Body Level One</a:t>
            </a:r>
          </a:p>
          <a:p>
            <a:pPr lvl="1"/>
            <a:r>
              <a:t>Body Level Two</a:t>
            </a:r>
          </a:p>
          <a:p>
            <a:pPr lvl="2"/>
            <a:r>
              <a:t>Body Level Three</a:t>
            </a:r>
          </a:p>
          <a:p>
            <a:pPr lvl="3"/>
            <a:r>
              <a:t>Body Level Four</a:t>
            </a:r>
          </a:p>
          <a:p>
            <a:pPr lvl="4"/>
            <a:r>
              <a:t>Body Level Five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311698" y="445025"/>
            <a:ext cx="8520604" cy="572703"/>
          </a:xfrm>
          <a:prstGeom prst="rect">
            <a:avLst/>
          </a:prstGeom>
          <a:ln w="12700">
            <a:miter lim="400000"/>
          </a:ln>
          <a:extLst>
            <a:ext uri="{C572A759-6A51-4108-AA02-DFA0A04FC94B}">
              <ma14:wrappingTextBoxFlag xmlns:ma14="http://schemas.microsoft.com/office/mac/drawingml/2011/main" val="1"/>
            </a:ext>
          </a:extLst>
        </p:spPr>
        <p:txBody>
          <a:bodyPr lIns="91422" tIns="91422" rIns="91422" bIns="91422">
            <a:normAutofit fontScale="100000" lnSpcReduction="0"/>
          </a:bodyPr>
          <a:lstStyle/>
          <a:p>
            <a:pPr/>
            <a:r>
              <a:t>Title Text</a:t>
            </a:r>
          </a:p>
        </p:txBody>
      </p:sp>
      <p:sp>
        <p:nvSpPr>
          <p:cNvPr id="3" name="Body Level One…"/>
          <p:cNvSpPr txBox="1"/>
          <p:nvPr>
            <p:ph type="body" idx="1"/>
          </p:nvPr>
        </p:nvSpPr>
        <p:spPr>
          <a:xfrm>
            <a:off x="311698" y="1152475"/>
            <a:ext cx="8520604" cy="3416400"/>
          </a:xfrm>
          <a:prstGeom prst="rect">
            <a:avLst/>
          </a:prstGeom>
          <a:ln w="12700">
            <a:miter lim="400000"/>
          </a:ln>
          <a:extLst>
            <a:ext uri="{C572A759-6A51-4108-AA02-DFA0A04FC94B}">
              <ma14:wrappingTextBoxFlag xmlns:ma14="http://schemas.microsoft.com/office/mac/drawingml/2011/main" val="1"/>
            </a:ext>
          </a:extLst>
        </p:spPr>
        <p:txBody>
          <a:bodyPr lIns="91422" tIns="91422" rIns="91422" bIns="91422">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684351" y="4700821"/>
            <a:ext cx="336810" cy="318392"/>
          </a:xfrm>
          <a:prstGeom prst="rect">
            <a:avLst/>
          </a:prstGeom>
          <a:ln w="12700">
            <a:miter lim="400000"/>
          </a:ln>
        </p:spPr>
        <p:txBody>
          <a:bodyPr wrap="none" lIns="91422" tIns="91422" rIns="91422" bIns="91422" anchor="ctr">
            <a:normAutofit fontScale="100000" lnSpcReduction="0"/>
          </a:bodyPr>
          <a:lstStyle>
            <a:lvl1pPr algn="r">
              <a:defRPr sz="1000">
                <a:solidFill>
                  <a:srgbClr val="585858"/>
                </a:solidFill>
                <a:latin typeface="+mn-lt"/>
                <a:ea typeface="+mn-ea"/>
                <a:cs typeface="+mn-cs"/>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9pPr>
    </p:titleStyle>
    <p:bodyStyle>
      <a:lvl1pPr marL="457200" marR="0" indent="-342900"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solidFill>
            <a:srgbClr val="585858"/>
          </a:solidFill>
          <a:uFillTx/>
          <a:latin typeface="+mn-lt"/>
          <a:ea typeface="+mn-ea"/>
          <a:cs typeface="+mn-cs"/>
          <a:sym typeface="Arial"/>
        </a:defRPr>
      </a:lvl1pPr>
      <a:lvl2pPr marL="1005114" marR="0" indent="-408213"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solidFill>
            <a:srgbClr val="585858"/>
          </a:solidFill>
          <a:uFillTx/>
          <a:latin typeface="+mn-lt"/>
          <a:ea typeface="+mn-ea"/>
          <a:cs typeface="+mn-cs"/>
          <a:sym typeface="Arial"/>
        </a:defRPr>
      </a:lvl2pPr>
      <a:lvl3pPr marL="1462314" marR="0" indent="-408214"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solidFill>
            <a:srgbClr val="585858"/>
          </a:solidFill>
          <a:uFillTx/>
          <a:latin typeface="+mn-lt"/>
          <a:ea typeface="+mn-ea"/>
          <a:cs typeface="+mn-cs"/>
          <a:sym typeface="Arial"/>
        </a:defRPr>
      </a:lvl3pPr>
      <a:lvl4pPr marL="1919514" marR="0" indent="-408214"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solidFill>
            <a:srgbClr val="585858"/>
          </a:solidFill>
          <a:uFillTx/>
          <a:latin typeface="+mn-lt"/>
          <a:ea typeface="+mn-ea"/>
          <a:cs typeface="+mn-cs"/>
          <a:sym typeface="Arial"/>
        </a:defRPr>
      </a:lvl4pPr>
      <a:lvl5pPr marL="2376714" marR="0" indent="-408214"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solidFill>
            <a:srgbClr val="585858"/>
          </a:solidFill>
          <a:uFillTx/>
          <a:latin typeface="+mn-lt"/>
          <a:ea typeface="+mn-ea"/>
          <a:cs typeface="+mn-cs"/>
          <a:sym typeface="Arial"/>
        </a:defRPr>
      </a:lvl5pPr>
      <a:lvl6pPr marL="2833914" marR="0" indent="-408214"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solidFill>
            <a:srgbClr val="585858"/>
          </a:solidFill>
          <a:uFillTx/>
          <a:latin typeface="+mn-lt"/>
          <a:ea typeface="+mn-ea"/>
          <a:cs typeface="+mn-cs"/>
          <a:sym typeface="Arial"/>
        </a:defRPr>
      </a:lvl6pPr>
      <a:lvl7pPr marL="3291113" marR="0" indent="-408214"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solidFill>
            <a:srgbClr val="585858"/>
          </a:solidFill>
          <a:uFillTx/>
          <a:latin typeface="+mn-lt"/>
          <a:ea typeface="+mn-ea"/>
          <a:cs typeface="+mn-cs"/>
          <a:sym typeface="Arial"/>
        </a:defRPr>
      </a:lvl7pPr>
      <a:lvl8pPr marL="3748313" marR="0" indent="-408213"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solidFill>
            <a:srgbClr val="585858"/>
          </a:solidFill>
          <a:uFillTx/>
          <a:latin typeface="+mn-lt"/>
          <a:ea typeface="+mn-ea"/>
          <a:cs typeface="+mn-cs"/>
          <a:sym typeface="Arial"/>
        </a:defRPr>
      </a:lvl8pPr>
      <a:lvl9pPr marL="4205513" marR="0" indent="-408213" algn="l" defTabSz="914400" rtl="0" latinLnBrk="0">
        <a:lnSpc>
          <a:spcPct val="115000"/>
        </a:lnSpc>
        <a:spcBef>
          <a:spcPts val="0"/>
        </a:spcBef>
        <a:spcAft>
          <a:spcPts val="0"/>
        </a:spcAft>
        <a:buClr>
          <a:srgbClr val="585858"/>
        </a:buClr>
        <a:buSzPts val="1800"/>
        <a:buFont typeface="Arial"/>
        <a:buChar char="■"/>
        <a:tabLst/>
        <a:defRPr b="0" baseline="0" cap="none" i="0" spc="0" strike="noStrike" sz="1800" u="none">
          <a:solidFill>
            <a:srgbClr val="585858"/>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aha.io/signup/?utm_source=web&amp;utm_medium=guide&amp;utm_campaign=guide_template&amp;utm_content=user+story+map+PPT+template" TargetMode="External"/><Relationship Id="rId3"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aha.io/signup/?utm_source=web&amp;utm_medium=guide&amp;utm_campaign=guide_template&amp;utm_content=user+story+map+PPT+template" TargetMode="Externa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2EDF8"/>
        </a:solidFill>
      </p:bgPr>
    </p:bg>
    <p:spTree>
      <p:nvGrpSpPr>
        <p:cNvPr id="1" name=""/>
        <p:cNvGrpSpPr/>
        <p:nvPr/>
      </p:nvGrpSpPr>
      <p:grpSpPr>
        <a:xfrm>
          <a:off x="0" y="0"/>
          <a:ext cx="0" cy="0"/>
          <a:chOff x="0" y="0"/>
          <a:chExt cx="0" cy="0"/>
        </a:xfrm>
      </p:grpSpPr>
      <p:sp>
        <p:nvSpPr>
          <p:cNvPr id="109" name="Google Shape;54;p13"/>
          <p:cNvSpPr txBox="1"/>
          <p:nvPr/>
        </p:nvSpPr>
        <p:spPr>
          <a:xfrm>
            <a:off x="205798" y="338323"/>
            <a:ext cx="8520602" cy="572705"/>
          </a:xfrm>
          <a:prstGeom prst="rect">
            <a:avLst/>
          </a:prstGeom>
          <a:ln w="12700">
            <a:miter lim="400000"/>
          </a:ln>
          <a:extLst>
            <a:ext uri="{C572A759-6A51-4108-AA02-DFA0A04FC94B}">
              <ma14:wrappingTextBoxFlag xmlns:ma14="http://schemas.microsoft.com/office/mac/drawingml/2011/main" val="1"/>
            </a:ext>
          </a:extLst>
        </p:spPr>
        <p:txBody>
          <a:bodyPr lIns="91375" tIns="91375" rIns="91375" bIns="91375">
            <a:normAutofit fontScale="100000" lnSpcReduction="0"/>
          </a:bodyPr>
          <a:lstStyle>
            <a:lvl1pPr>
              <a:lnSpc>
                <a:spcPct val="80000"/>
              </a:lnSpc>
              <a:defRPr b="1" sz="2600">
                <a:solidFill>
                  <a:srgbClr val="333333"/>
                </a:solidFill>
                <a:latin typeface="+mn-lt"/>
                <a:ea typeface="+mn-ea"/>
                <a:cs typeface="+mn-cs"/>
                <a:sym typeface="Arial"/>
              </a:defRPr>
            </a:lvl1pPr>
          </a:lstStyle>
          <a:p>
            <a:pPr/>
            <a:r>
              <a:t>User story map best practices</a:t>
            </a:r>
          </a:p>
        </p:txBody>
      </p:sp>
      <p:sp>
        <p:nvSpPr>
          <p:cNvPr id="110" name="Google Shape;55;p13"/>
          <p:cNvSpPr txBox="1"/>
          <p:nvPr/>
        </p:nvSpPr>
        <p:spPr>
          <a:xfrm>
            <a:off x="205800" y="911024"/>
            <a:ext cx="8375399" cy="3607596"/>
          </a:xfrm>
          <a:prstGeom prst="rect">
            <a:avLst/>
          </a:prstGeom>
          <a:ln w="12700">
            <a:miter lim="400000"/>
          </a:ln>
          <a:extLst>
            <a:ext uri="{C572A759-6A51-4108-AA02-DFA0A04FC94B}">
              <ma14:wrappingTextBoxFlag xmlns:ma14="http://schemas.microsoft.com/office/mac/drawingml/2011/main" val="1"/>
            </a:ext>
          </a:extLst>
        </p:spPr>
        <p:txBody>
          <a:bodyPr lIns="91375" tIns="91375" rIns="91375" bIns="91375">
            <a:spAutoFit/>
          </a:bodyPr>
          <a:lstStyle/>
          <a:p>
            <a:pPr>
              <a:defRPr sz="1000">
                <a:latin typeface="+mn-lt"/>
                <a:ea typeface="+mn-ea"/>
                <a:cs typeface="+mn-cs"/>
                <a:sym typeface="Arial"/>
              </a:defRPr>
            </a:pPr>
            <a:r>
              <a:t>User story mapping helps you create a dynamic outline of how your customers interact with your product, evaluate which steps have the most benefit, and prioritize what features should be built next.</a:t>
            </a:r>
            <a:endParaRPr>
              <a:solidFill>
                <a:srgbClr val="ADADAD"/>
              </a:solidFill>
            </a:endParaRPr>
          </a:p>
          <a:p>
            <a:pPr>
              <a:spcBef>
                <a:spcPts val="1200"/>
              </a:spcBef>
              <a:defRPr b="1" sz="1000">
                <a:latin typeface="+mn-lt"/>
                <a:ea typeface="+mn-ea"/>
                <a:cs typeface="+mn-cs"/>
                <a:sym typeface="Arial"/>
              </a:defRPr>
            </a:pPr>
            <a:r>
              <a:t>1. Frame the problem</a:t>
            </a:r>
            <a:br/>
            <a:r>
              <a:rPr b="0"/>
              <a:t>What problem does your product solve for customers or what job does it help them do? Taking a goal-first approach is critical in mapping the work that follows, even when building enhancements to an existing product.</a:t>
            </a:r>
            <a:endParaRPr>
              <a:solidFill>
                <a:srgbClr val="ADADAD"/>
              </a:solidFill>
            </a:endParaRPr>
          </a:p>
          <a:p>
            <a:pPr>
              <a:spcBef>
                <a:spcPts val="1200"/>
              </a:spcBef>
              <a:defRPr b="1" sz="1000">
                <a:latin typeface="+mn-lt"/>
                <a:ea typeface="+mn-ea"/>
                <a:cs typeface="+mn-cs"/>
                <a:sym typeface="Arial"/>
              </a:defRPr>
            </a:pPr>
            <a:r>
              <a:t>2. Understand the product's users</a:t>
            </a:r>
            <a:br/>
            <a:r>
              <a:rPr b="0"/>
              <a:t>Who are you building this for? Different audiences may have unique goals and ways of interacting with your product. Start this exercise with a set of user personas so everyone understands your target audience — then build your stories from that point of view.</a:t>
            </a:r>
            <a:endParaRPr>
              <a:solidFill>
                <a:srgbClr val="ADADAD"/>
              </a:solidFill>
            </a:endParaRPr>
          </a:p>
          <a:p>
            <a:pPr>
              <a:spcBef>
                <a:spcPts val="1200"/>
              </a:spcBef>
              <a:defRPr b="1" sz="1000">
                <a:latin typeface="+mn-lt"/>
                <a:ea typeface="+mn-ea"/>
                <a:cs typeface="+mn-cs"/>
                <a:sym typeface="Arial"/>
              </a:defRPr>
            </a:pPr>
            <a:r>
              <a:t>3. Map activities and user stories</a:t>
            </a:r>
            <a:br/>
            <a:r>
              <a:rPr b="0"/>
              <a:t>Users interact with your product through a series of common activities. These activities fit into themes that form the backbone of your user story map. Build out the skeleton of the map by breaking down each activity or theme into smaller user stories.</a:t>
            </a:r>
            <a:endParaRPr>
              <a:solidFill>
                <a:srgbClr val="ADADAD"/>
              </a:solidFill>
            </a:endParaRPr>
          </a:p>
          <a:p>
            <a:pPr>
              <a:spcBef>
                <a:spcPts val="1200"/>
              </a:spcBef>
              <a:defRPr b="1" sz="1000">
                <a:latin typeface="+mn-lt"/>
                <a:ea typeface="+mn-ea"/>
                <a:cs typeface="+mn-cs"/>
                <a:sym typeface="Arial"/>
              </a:defRPr>
            </a:pPr>
            <a:r>
              <a:t>4. Flow and prioritize</a:t>
            </a:r>
            <a:br/>
            <a:r>
              <a:rPr b="0"/>
              <a:t>Prioritize your stories, ranking them vertically so the most important ones are at the top. Then you can map how you expect your users to flow through your product. This progression will be displayed from left to right on your user story map.</a:t>
            </a:r>
            <a:endParaRPr>
              <a:solidFill>
                <a:srgbClr val="ADADAD"/>
              </a:solidFill>
            </a:endParaRPr>
          </a:p>
          <a:p>
            <a:pPr>
              <a:spcBef>
                <a:spcPts val="1200"/>
              </a:spcBef>
              <a:defRPr b="1" sz="1000">
                <a:latin typeface="+mn-lt"/>
                <a:ea typeface="+mn-ea"/>
                <a:cs typeface="+mn-cs"/>
                <a:sym typeface="Arial"/>
              </a:defRPr>
            </a:pPr>
            <a:r>
              <a:t>5. Plan sprints and releases</a:t>
            </a:r>
            <a:br/>
            <a:r>
              <a:rPr b="0"/>
              <a:t>Group these prioritized stories into development sprints and product releases. This will help you identify the most valuable work items, creating a delightful customer experience and not just a minimum viable product.</a:t>
            </a:r>
          </a:p>
          <a:p>
            <a:pPr>
              <a:spcBef>
                <a:spcPts val="1200"/>
              </a:spcBef>
              <a:defRPr i="1" sz="1000">
                <a:latin typeface="+mn-lt"/>
                <a:ea typeface="+mn-ea"/>
                <a:cs typeface="+mn-cs"/>
                <a:sym typeface="Arial"/>
              </a:defRPr>
            </a:pPr>
            <a:r>
              <a:t>Looking to create more structured user story maps? </a:t>
            </a:r>
            <a:r>
              <a:rPr u="sng">
                <a:solidFill>
                  <a:srgbClr val="0000FF"/>
                </a:solidFill>
                <a:uFill>
                  <a:solidFill>
                    <a:srgbClr val="0000FF"/>
                  </a:solidFill>
                </a:uFill>
                <a:hlinkClick r:id="rId2" invalidUrl="" action="" tgtFrame="" tooltip="" history="1" highlightClick="0" endSnd="0"/>
              </a:rPr>
              <a:t>Try Aha! Roadmaps</a:t>
            </a:r>
            <a:r>
              <a:t>.</a:t>
            </a:r>
          </a:p>
        </p:txBody>
      </p:sp>
      <p:grpSp>
        <p:nvGrpSpPr>
          <p:cNvPr id="113" name="Google Shape;56;p13"/>
          <p:cNvGrpSpPr/>
          <p:nvPr/>
        </p:nvGrpSpPr>
        <p:grpSpPr>
          <a:xfrm>
            <a:off x="5537198" y="4698473"/>
            <a:ext cx="3361678" cy="318392"/>
            <a:chOff x="-1" y="0"/>
            <a:chExt cx="3361676" cy="318391"/>
          </a:xfrm>
        </p:grpSpPr>
        <p:sp>
          <p:nvSpPr>
            <p:cNvPr id="111" name="Google Shape;57;p13"/>
            <p:cNvSpPr txBox="1"/>
            <p:nvPr/>
          </p:nvSpPr>
          <p:spPr>
            <a:xfrm>
              <a:off x="-2" y="-1"/>
              <a:ext cx="2858404" cy="31839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2" tIns="91422" rIns="91422" bIns="91422" numCol="1" anchor="t">
              <a:spAutoFit/>
            </a:bodyPr>
            <a:lstStyle>
              <a:lvl1pPr algn="r">
                <a:lnSpc>
                  <a:spcPct val="115000"/>
                </a:lnSpc>
                <a:defRPr sz="1000" u="sng">
                  <a:solidFill>
                    <a:srgbClr val="0000FF"/>
                  </a:solidFill>
                  <a:uFill>
                    <a:solidFill>
                      <a:srgbClr val="0000FF"/>
                    </a:solidFill>
                  </a:uFill>
                  <a:latin typeface="+mn-lt"/>
                  <a:ea typeface="+mn-ea"/>
                  <a:cs typeface="+mn-cs"/>
                  <a:sym typeface="Arial"/>
                  <a:hlinkClick r:id="rId2" invalidUrl="" action="" tgtFrame="" tooltip="" history="1" highlightClick="0" endSnd="0"/>
                </a:defRPr>
              </a:lvl1pPr>
            </a:lstStyle>
            <a:p>
              <a:pPr/>
              <a:r>
                <a:rPr>
                  <a:hlinkClick r:id="rId2" invalidUrl="" action="" tgtFrame="" tooltip="" history="1" highlightClick="0" endSnd="0"/>
                </a:rPr>
                <a:t>The World's #1 Product Development Software</a:t>
              </a:r>
            </a:p>
          </p:txBody>
        </p:sp>
        <p:pic>
          <p:nvPicPr>
            <p:cNvPr id="112" name="Google Shape;58;p13" descr="Google Shape;58;p13"/>
            <p:cNvPicPr>
              <a:picLocks noChangeAspect="1"/>
            </p:cNvPicPr>
            <p:nvPr/>
          </p:nvPicPr>
          <p:blipFill>
            <a:blip r:embed="rId3">
              <a:extLst/>
            </a:blip>
            <a:stretch>
              <a:fillRect/>
            </a:stretch>
          </p:blipFill>
          <p:spPr>
            <a:xfrm>
              <a:off x="2801305" y="0"/>
              <a:ext cx="560371" cy="280204"/>
            </a:xfrm>
            <a:prstGeom prst="rect">
              <a:avLst/>
            </a:prstGeom>
            <a:ln w="12700" cap="flat">
              <a:noFill/>
              <a:miter lim="400000"/>
            </a:ln>
            <a:effectLst/>
          </p:spPr>
        </p:pic>
      </p:gr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Google Shape;63;p14"/>
          <p:cNvSpPr txBox="1"/>
          <p:nvPr>
            <p:ph type="title"/>
          </p:nvPr>
        </p:nvSpPr>
        <p:spPr>
          <a:xfrm>
            <a:off x="311699" y="445025"/>
            <a:ext cx="8520602" cy="572703"/>
          </a:xfrm>
          <a:prstGeom prst="rect">
            <a:avLst/>
          </a:prstGeom>
        </p:spPr>
        <p:txBody>
          <a:bodyPr/>
          <a:lstStyle>
            <a:lvl1pPr>
              <a:defRPr b="1" sz="2100">
                <a:solidFill>
                  <a:srgbClr val="333333"/>
                </a:solidFill>
              </a:defRPr>
            </a:lvl1pPr>
          </a:lstStyle>
          <a:p>
            <a:pPr/>
            <a:r>
              <a:t>User story map</a:t>
            </a:r>
          </a:p>
        </p:txBody>
      </p:sp>
      <p:graphicFrame>
        <p:nvGraphicFramePr>
          <p:cNvPr id="116" name="Google Shape;64;p14"/>
          <p:cNvGraphicFramePr/>
          <p:nvPr/>
        </p:nvGraphicFramePr>
        <p:xfrm>
          <a:off x="412589" y="1017721"/>
          <a:ext cx="8303429" cy="3367240"/>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024799"/>
                <a:gridCol w="1816033"/>
                <a:gridCol w="1798159"/>
                <a:gridCol w="1805052"/>
                <a:gridCol w="1859384"/>
              </a:tblGrid>
              <a:tr h="414281">
                <a:tc>
                  <a:txBody>
                    <a:bodyPr/>
                    <a:lstStyle/>
                    <a:p>
                      <a:pPr algn="l">
                        <a:lnSpc>
                          <a:spcPct val="120000"/>
                        </a:lnSpc>
                        <a:defRPr sz="1800"/>
                      </a:pPr>
                      <a:r>
                        <a:rPr b="1" sz="1200"/>
                        <a:t>Themes</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5D4C9"/>
                    </a:solidFill>
                  </a:tcPr>
                </a:tc>
                <a:tc>
                  <a:txBody>
                    <a:bodyPr/>
                    <a:lstStyle/>
                    <a:p>
                      <a:pPr algn="l">
                        <a:lnSpc>
                          <a:spcPct val="115000"/>
                        </a:lnSpc>
                        <a:defRPr sz="1800"/>
                      </a:pPr>
                      <a:r>
                        <a:rPr i="1" sz="1000">
                          <a:solidFill>
                            <a:srgbClr val="666666"/>
                          </a:solidFill>
                        </a:rPr>
                        <a:t>Insert theme</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CF0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CF0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CF0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CF0ED"/>
                    </a:solidFill>
                  </a:tcPr>
                </a:tc>
              </a:tr>
              <a:tr h="401510">
                <a:tc rowSpan="2">
                  <a:txBody>
                    <a:bodyPr/>
                    <a:lstStyle/>
                    <a:p>
                      <a:pPr algn="l">
                        <a:defRPr sz="1800"/>
                      </a:pPr>
                      <a:r>
                        <a:rPr b="1" sz="1200"/>
                        <a:t>Epics</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D0C8DC"/>
                    </a:solidFill>
                  </a:tcPr>
                </a:tc>
                <a:tc>
                  <a:txBody>
                    <a:bodyPr/>
                    <a:lstStyle/>
                    <a:p>
                      <a:pPr algn="l">
                        <a:lnSpc>
                          <a:spcPct val="115000"/>
                        </a:lnSpc>
                        <a:defRPr sz="1800"/>
                      </a:pPr>
                      <a:r>
                        <a:rPr i="1" sz="1000">
                          <a:solidFill>
                            <a:srgbClr val="666666"/>
                          </a:solidFill>
                        </a:rPr>
                        <a:t>Epic 1</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EECF3"/>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EECF3"/>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EECF3"/>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EECF3"/>
                    </a:solidFill>
                  </a:tcPr>
                </a:tc>
              </a:tr>
              <a:tr h="409726">
                <a:tc vMerge="1">
                  <a:tcPr/>
                </a:tc>
                <a:tc>
                  <a:txBody>
                    <a:bodyPr/>
                    <a:lstStyle/>
                    <a:p>
                      <a:pPr algn="l">
                        <a:lnSpc>
                          <a:spcPct val="115000"/>
                        </a:lnSpc>
                        <a:defRPr sz="1800"/>
                      </a:pPr>
                      <a:r>
                        <a:rPr i="1" sz="1000">
                          <a:solidFill>
                            <a:srgbClr val="666666"/>
                          </a:solidFill>
                        </a:rPr>
                        <a:t>Epic 2</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EECF3"/>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EECF3"/>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EECF3"/>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EECF3"/>
                    </a:solidFill>
                  </a:tcPr>
                </a:tc>
              </a:tr>
              <a:tr h="350775">
                <a:tc rowSpan="3">
                  <a:txBody>
                    <a:bodyPr/>
                    <a:lstStyle/>
                    <a:p>
                      <a:pPr algn="l">
                        <a:defRPr sz="1800"/>
                      </a:pPr>
                      <a:r>
                        <a:rPr b="1" sz="1200"/>
                        <a:t>Release 1</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CDE1F6"/>
                    </a:solidFill>
                  </a:tcPr>
                </a:tc>
                <a:tc>
                  <a:txBody>
                    <a:bodyPr/>
                    <a:lstStyle/>
                    <a:p>
                      <a:pPr algn="l">
                        <a:lnSpc>
                          <a:spcPct val="115000"/>
                        </a:lnSpc>
                        <a:defRPr sz="1800"/>
                      </a:pPr>
                      <a:r>
                        <a:rPr i="1" sz="1000">
                          <a:solidFill>
                            <a:srgbClr val="666666"/>
                          </a:solidFill>
                        </a:rPr>
                        <a:t>User story 1</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r>
              <a:tr h="362359">
                <a:tc vMerge="1">
                  <a:tcPr/>
                </a:tc>
                <a:tc>
                  <a:txBody>
                    <a:bodyPr/>
                    <a:lstStyle/>
                    <a:p>
                      <a:pPr algn="l">
                        <a:lnSpc>
                          <a:spcPct val="115000"/>
                        </a:lnSpc>
                        <a:defRPr sz="1800"/>
                      </a:pPr>
                      <a:r>
                        <a:rPr i="1" sz="1000">
                          <a:solidFill>
                            <a:srgbClr val="666666"/>
                          </a:solidFill>
                        </a:rPr>
                        <a:t>User story 2</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r>
              <a:tr h="360043">
                <a:tc vMerge="1">
                  <a:tcPr/>
                </a:tc>
                <a:tc>
                  <a:txBody>
                    <a:bodyPr/>
                    <a:lstStyle/>
                    <a:p>
                      <a:pPr algn="l">
                        <a:lnSpc>
                          <a:spcPct val="115000"/>
                        </a:lnSpc>
                        <a:defRPr sz="1800"/>
                      </a:pPr>
                      <a:r>
                        <a:rPr i="1" sz="1000">
                          <a:solidFill>
                            <a:srgbClr val="666666"/>
                          </a:solidFill>
                        </a:rPr>
                        <a:t>User story 3</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EDF5FC"/>
                    </a:solidFill>
                  </a:tcPr>
                </a:tc>
              </a:tr>
              <a:tr h="361951">
                <a:tc rowSpan="3">
                  <a:txBody>
                    <a:bodyPr/>
                    <a:lstStyle/>
                    <a:p>
                      <a:pPr algn="l">
                        <a:defRPr sz="1800"/>
                      </a:pPr>
                      <a:r>
                        <a:rPr b="1" sz="1200"/>
                        <a:t>Release 2</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DBE5CA"/>
                    </a:solidFill>
                  </a:tcPr>
                </a:tc>
                <a:tc>
                  <a:txBody>
                    <a:bodyPr/>
                    <a:lstStyle/>
                    <a:p>
                      <a:pPr algn="l">
                        <a:lnSpc>
                          <a:spcPct val="115000"/>
                        </a:lnSpc>
                        <a:defRPr sz="1800"/>
                      </a:pPr>
                      <a:r>
                        <a:rPr i="1" sz="1000">
                          <a:solidFill>
                            <a:srgbClr val="666666"/>
                          </a:solidFill>
                        </a:rPr>
                        <a:t>User story 1</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r>
              <a:tr h="350776">
                <a:tc vMerge="1">
                  <a:tcPr/>
                </a:tc>
                <a:tc>
                  <a:txBody>
                    <a:bodyPr/>
                    <a:lstStyle/>
                    <a:p>
                      <a:pPr algn="l">
                        <a:lnSpc>
                          <a:spcPct val="115000"/>
                        </a:lnSpc>
                        <a:defRPr sz="1800"/>
                      </a:pPr>
                      <a:r>
                        <a:rPr i="1" sz="1000">
                          <a:solidFill>
                            <a:srgbClr val="666666"/>
                          </a:solidFill>
                        </a:rPr>
                        <a:t>User story 2</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r>
              <a:tr h="355818">
                <a:tc vMerge="1">
                  <a:tcPr/>
                </a:tc>
                <a:tc>
                  <a:txBody>
                    <a:bodyPr/>
                    <a:lstStyle/>
                    <a:p>
                      <a:pPr algn="l">
                        <a:lnSpc>
                          <a:spcPct val="115000"/>
                        </a:lnSpc>
                        <a:defRPr sz="1800"/>
                      </a:pPr>
                      <a:r>
                        <a:rPr i="1" sz="1000">
                          <a:solidFill>
                            <a:srgbClr val="666666"/>
                          </a:solidFill>
                        </a:rPr>
                        <a:t>User story 3</a:t>
                      </a:r>
                    </a:p>
                  </a:txBody>
                  <a:tcPr marL="63500" marR="63500" marT="63500" marB="635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c>
                  <a:txBody>
                    <a:bodyPr/>
                    <a:lstStyle/>
                    <a:p>
                      <a:pPr algn="l">
                        <a:lnSpc>
                          <a:spcPct val="115000"/>
                        </a:lnSpc>
                        <a:defRPr sz="1400"/>
                      </a:pPr>
                    </a:p>
                  </a:txBody>
                  <a:tcPr marL="50800" marR="50800" marT="50800" marB="50800" anchor="ctr" anchorCtr="0" horzOverflow="overflow">
                    <a:lnL w="12700">
                      <a:solidFill>
                        <a:srgbClr val="666666"/>
                      </a:solidFill>
                    </a:lnL>
                    <a:lnR w="12700">
                      <a:solidFill>
                        <a:srgbClr val="666666"/>
                      </a:solidFill>
                    </a:lnR>
                    <a:lnT w="12700">
                      <a:solidFill>
                        <a:srgbClr val="666666"/>
                      </a:solidFill>
                    </a:lnT>
                    <a:lnB w="12700">
                      <a:solidFill>
                        <a:srgbClr val="666666"/>
                      </a:solidFill>
                    </a:lnB>
                    <a:solidFill>
                      <a:srgbClr val="F3F7ED"/>
                    </a:solidFill>
                  </a:tcPr>
                </a:tc>
              </a:tr>
            </a:tbl>
          </a:graphicData>
        </a:graphic>
      </p:graphicFrame>
      <p:grpSp>
        <p:nvGrpSpPr>
          <p:cNvPr id="119" name="Google Shape;65;p14"/>
          <p:cNvGrpSpPr/>
          <p:nvPr/>
        </p:nvGrpSpPr>
        <p:grpSpPr>
          <a:xfrm>
            <a:off x="5537198" y="4698473"/>
            <a:ext cx="3361678" cy="318392"/>
            <a:chOff x="-1" y="0"/>
            <a:chExt cx="3361676" cy="318391"/>
          </a:xfrm>
        </p:grpSpPr>
        <p:sp>
          <p:nvSpPr>
            <p:cNvPr id="117" name="Google Shape;66;p14"/>
            <p:cNvSpPr txBox="1"/>
            <p:nvPr/>
          </p:nvSpPr>
          <p:spPr>
            <a:xfrm>
              <a:off x="-2" y="-1"/>
              <a:ext cx="2858404" cy="31839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22" tIns="91422" rIns="91422" bIns="91422" numCol="1" anchor="t">
              <a:spAutoFit/>
            </a:bodyPr>
            <a:lstStyle>
              <a:lvl1pPr algn="r">
                <a:lnSpc>
                  <a:spcPct val="115000"/>
                </a:lnSpc>
                <a:defRPr sz="1000" u="sng">
                  <a:solidFill>
                    <a:srgbClr val="0000FF"/>
                  </a:solidFill>
                  <a:uFill>
                    <a:solidFill>
                      <a:srgbClr val="0000FF"/>
                    </a:solidFill>
                  </a:uFill>
                  <a:latin typeface="+mn-lt"/>
                  <a:ea typeface="+mn-ea"/>
                  <a:cs typeface="+mn-cs"/>
                  <a:sym typeface="Arial"/>
                  <a:hlinkClick r:id="rId2" invalidUrl="" action="" tgtFrame="" tooltip="" history="1" highlightClick="0" endSnd="0"/>
                </a:defRPr>
              </a:lvl1pPr>
            </a:lstStyle>
            <a:p>
              <a:pPr/>
              <a:r>
                <a:rPr>
                  <a:hlinkClick r:id="rId2" invalidUrl="" action="" tgtFrame="" tooltip="" history="1" highlightClick="0" endSnd="0"/>
                </a:rPr>
                <a:t>The World's #1 Product Development Software</a:t>
              </a:r>
            </a:p>
          </p:txBody>
        </p:sp>
        <p:pic>
          <p:nvPicPr>
            <p:cNvPr id="118" name="Google Shape;67;p14" descr="Google Shape;67;p14"/>
            <p:cNvPicPr>
              <a:picLocks noChangeAspect="1"/>
            </p:cNvPicPr>
            <p:nvPr/>
          </p:nvPicPr>
          <p:blipFill>
            <a:blip r:embed="rId3">
              <a:extLst/>
            </a:blip>
            <a:stretch>
              <a:fillRect/>
            </a:stretch>
          </p:blipFill>
          <p:spPr>
            <a:xfrm>
              <a:off x="2801305" y="0"/>
              <a:ext cx="560371" cy="280204"/>
            </a:xfrm>
            <a:prstGeom prst="rect">
              <a:avLst/>
            </a:prstGeom>
            <a:ln w="12700" cap="flat">
              <a:noFill/>
              <a:miter lim="400000"/>
            </a:ln>
            <a:effectLst/>
          </p:spPr>
        </p:pic>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