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5F84"/>
    <a:srgbClr val="A0CBD5"/>
    <a:srgbClr val="A7CD81"/>
    <a:srgbClr val="FDBF89"/>
    <a:srgbClr val="509309"/>
    <a:srgbClr val="874B5D"/>
    <a:srgbClr val="AA0201"/>
    <a:srgbClr val="67B624"/>
    <a:srgbClr val="B1C05C"/>
    <a:srgbClr val="664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35"/>
    <p:restoredTop sz="90981" autoAdjust="0"/>
  </p:normalViewPr>
  <p:slideViewPr>
    <p:cSldViewPr snapToGrid="0" snapToObjects="1">
      <p:cViewPr varScale="1">
        <p:scale>
          <a:sx n="116" d="100"/>
          <a:sy n="116" d="100"/>
        </p:scale>
        <p:origin x="192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business-plan-templates?utm_campaign=Global_-_Americas_-_Business_Plan_-_Downloads_-_Business_Plan_Templates&amp;utm_content=Business_Plan_-_PPT_-_Porters_5_Forces&amp;utm_source=downloads&amp;utm_medium=powerpoint&amp;utm_term=porters_5_forc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319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800" y="6250458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Explore more strategy templates in Aha! FREE for 30 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0A2FAA0-FD5B-9243-BF8D-EF0F3C08864F}"/>
              </a:ext>
            </a:extLst>
          </p:cNvPr>
          <p:cNvSpPr txBox="1"/>
          <p:nvPr/>
        </p:nvSpPr>
        <p:spPr>
          <a:xfrm>
            <a:off x="399400" y="1686875"/>
            <a:ext cx="1515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big is the market and what power do buyers have?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2EA30E5-80ED-104C-8E4A-B0EEB087274D}"/>
              </a:ext>
            </a:extLst>
          </p:cNvPr>
          <p:cNvSpPr txBox="1"/>
          <p:nvPr/>
        </p:nvSpPr>
        <p:spPr>
          <a:xfrm>
            <a:off x="2124119" y="1686875"/>
            <a:ext cx="1515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What alternative ways can your customers solve their challenges?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19B5FB-35C1-0D4D-A522-88609F165B84}"/>
              </a:ext>
            </a:extLst>
          </p:cNvPr>
          <p:cNvSpPr txBox="1"/>
          <p:nvPr/>
        </p:nvSpPr>
        <p:spPr>
          <a:xfrm>
            <a:off x="3777467" y="1687059"/>
            <a:ext cx="1595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many competitors are there and how strong are they?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54DBFA1-29BD-A445-BE37-CBBFD502D4C1}"/>
              </a:ext>
            </a:extLst>
          </p:cNvPr>
          <p:cNvSpPr txBox="1"/>
          <p:nvPr/>
        </p:nvSpPr>
        <p:spPr>
          <a:xfrm>
            <a:off x="5464638" y="1661137"/>
            <a:ext cx="15872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easy or hard is it for new vendors to enter the market?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18E0DF-CFAF-514F-98D0-3A079FD33E64}"/>
              </a:ext>
            </a:extLst>
          </p:cNvPr>
          <p:cNvSpPr txBox="1"/>
          <p:nvPr/>
        </p:nvSpPr>
        <p:spPr>
          <a:xfrm>
            <a:off x="7182037" y="1647391"/>
            <a:ext cx="1589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Are you dependent on partners and if yes, how much leverage do they have?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89620EA-8CF3-8748-B7C2-632894F97973}"/>
              </a:ext>
            </a:extLst>
          </p:cNvPr>
          <p:cNvGrpSpPr/>
          <p:nvPr/>
        </p:nvGrpSpPr>
        <p:grpSpPr>
          <a:xfrm>
            <a:off x="366096" y="746717"/>
            <a:ext cx="8470173" cy="2230652"/>
            <a:chOff x="366096" y="746717"/>
            <a:chExt cx="8470173" cy="223065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4418C7-C730-FF4E-A848-56FA4D69595B}"/>
                </a:ext>
              </a:extLst>
            </p:cNvPr>
            <p:cNvSpPr/>
            <p:nvPr/>
          </p:nvSpPr>
          <p:spPr>
            <a:xfrm>
              <a:off x="366099" y="746717"/>
              <a:ext cx="8470168" cy="418290"/>
            </a:xfrm>
            <a:prstGeom prst="rect">
              <a:avLst/>
            </a:prstGeom>
            <a:solidFill>
              <a:srgbClr val="FDBF89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Porter’s 5 Forces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C99B8EB-F2D7-7B40-BAAD-95460FAA2EE2}"/>
                </a:ext>
              </a:extLst>
            </p:cNvPr>
            <p:cNvSpPr/>
            <p:nvPr/>
          </p:nvSpPr>
          <p:spPr>
            <a:xfrm>
              <a:off x="366101" y="1168323"/>
              <a:ext cx="1690823" cy="418290"/>
            </a:xfrm>
            <a:prstGeom prst="rect">
              <a:avLst/>
            </a:prstGeom>
            <a:solidFill>
              <a:srgbClr val="A7CD8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Buyer power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0D9A5E5-CEBF-BE42-8361-F8B4D5372015}"/>
                </a:ext>
              </a:extLst>
            </p:cNvPr>
            <p:cNvSpPr/>
            <p:nvPr/>
          </p:nvSpPr>
          <p:spPr>
            <a:xfrm>
              <a:off x="2056924" y="1168323"/>
              <a:ext cx="1690823" cy="418290"/>
            </a:xfrm>
            <a:prstGeom prst="rect">
              <a:avLst/>
            </a:prstGeom>
            <a:solidFill>
              <a:srgbClr val="A0CBD5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Alternative solutions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847EC9B-DCB5-344C-914F-BE81EEBF3CC1}"/>
                </a:ext>
              </a:extLst>
            </p:cNvPr>
            <p:cNvSpPr/>
            <p:nvPr/>
          </p:nvSpPr>
          <p:spPr>
            <a:xfrm>
              <a:off x="3743866" y="1168323"/>
              <a:ext cx="1690823" cy="418290"/>
            </a:xfrm>
            <a:prstGeom prst="rect">
              <a:avLst/>
            </a:prstGeom>
            <a:solidFill>
              <a:srgbClr val="735F84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Existing competitors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50089E6-85F8-6047-A73E-D5D9DCA965EA}"/>
                </a:ext>
              </a:extLst>
            </p:cNvPr>
            <p:cNvSpPr/>
            <p:nvPr/>
          </p:nvSpPr>
          <p:spPr>
            <a:xfrm>
              <a:off x="5434689" y="1168323"/>
              <a:ext cx="1690823" cy="418290"/>
            </a:xfrm>
            <a:prstGeom prst="rect">
              <a:avLst/>
            </a:prstGeom>
            <a:solidFill>
              <a:srgbClr val="A0CBD5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New rivals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28AED9F-FFB8-C948-95E5-F14361B4761E}"/>
                </a:ext>
              </a:extLst>
            </p:cNvPr>
            <p:cNvSpPr/>
            <p:nvPr/>
          </p:nvSpPr>
          <p:spPr>
            <a:xfrm>
              <a:off x="7119692" y="1168323"/>
              <a:ext cx="1716577" cy="418290"/>
            </a:xfrm>
            <a:prstGeom prst="rect">
              <a:avLst/>
            </a:prstGeom>
            <a:solidFill>
              <a:srgbClr val="A7CD8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Partner leverage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E8A862C-911A-DA41-AFB2-E48AA9D6F8B5}"/>
                </a:ext>
              </a:extLst>
            </p:cNvPr>
            <p:cNvSpPr/>
            <p:nvPr/>
          </p:nvSpPr>
          <p:spPr>
            <a:xfrm>
              <a:off x="366096" y="1168323"/>
              <a:ext cx="1694707" cy="180904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89B3ED-B6AB-1842-BDD6-05C4834CBB3A}"/>
                </a:ext>
              </a:extLst>
            </p:cNvPr>
            <p:cNvSpPr/>
            <p:nvPr/>
          </p:nvSpPr>
          <p:spPr>
            <a:xfrm>
              <a:off x="3743863" y="1590907"/>
              <a:ext cx="1695465" cy="13864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1649933-1097-6D41-A988-D1F098DA7A01}"/>
                </a:ext>
              </a:extLst>
            </p:cNvPr>
            <p:cNvSpPr/>
            <p:nvPr/>
          </p:nvSpPr>
          <p:spPr>
            <a:xfrm>
              <a:off x="7117749" y="1586613"/>
              <a:ext cx="1718520" cy="139075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B24C04A-0C53-C64D-A855-744CCF14D2AF}"/>
                </a:ext>
              </a:extLst>
            </p:cNvPr>
            <p:cNvSpPr/>
            <p:nvPr/>
          </p:nvSpPr>
          <p:spPr>
            <a:xfrm>
              <a:off x="2056921" y="1168323"/>
              <a:ext cx="1684032" cy="180904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1360992-13AE-DF4A-B359-48FC0F89AE55}"/>
                </a:ext>
              </a:extLst>
            </p:cNvPr>
            <p:cNvSpPr/>
            <p:nvPr/>
          </p:nvSpPr>
          <p:spPr>
            <a:xfrm>
              <a:off x="5441269" y="1588760"/>
              <a:ext cx="1674540" cy="13864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88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69</cp:revision>
  <dcterms:created xsi:type="dcterms:W3CDTF">2018-02-07T21:54:11Z</dcterms:created>
  <dcterms:modified xsi:type="dcterms:W3CDTF">2021-01-20T20:33:53Z</dcterms:modified>
</cp:coreProperties>
</file>