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FEC98D"/>
    <a:srgbClr val="FB9778"/>
    <a:srgbClr val="FCC0AF"/>
    <a:srgbClr val="C67A94"/>
    <a:srgbClr val="F1B1C6"/>
    <a:srgbClr val="BFAFD0"/>
    <a:srgbClr val="A8D0DB"/>
    <a:srgbClr val="C9DAAE"/>
    <a:srgbClr val="FFE4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97"/>
    <p:restoredTop sz="90981" autoAdjust="0"/>
  </p:normalViewPr>
  <p:slideViewPr>
    <p:cSldViewPr snapToGrid="0" snapToObjects="1">
      <p:cViewPr varScale="1">
        <p:scale>
          <a:sx n="128" d="100"/>
          <a:sy n="128" d="100"/>
        </p:scale>
        <p:origin x="2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ha.io/software/business-plan-templates?utm_campaign=Global_-_Americas_-_Business_Plan_-_Downloads_-_Business_Plan_Templates&amp;utm_content=Business_Plan_-_PPT_-_9Ps_Marketing_Matrix&amp;utm_source=downloads&amp;utm_medium=powerpoint&amp;utm_term=9ps_marketing_matri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ha.io/software/swo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604" y="6278595"/>
            <a:ext cx="1100477" cy="5502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433" y="13199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6B6336-33A0-D84B-9051-1EF9B2E1834A}"/>
              </a:ext>
            </a:extLst>
          </p:cNvPr>
          <p:cNvSpPr/>
          <p:nvPr/>
        </p:nvSpPr>
        <p:spPr>
          <a:xfrm>
            <a:off x="273766" y="6249429"/>
            <a:ext cx="7488136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73C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Explore more </a:t>
            </a:r>
            <a:r>
              <a:rPr lang="en-US" b="1" dirty="0">
                <a:solidFill>
                  <a:srgbClr val="0073C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strategy</a:t>
            </a:r>
            <a:r>
              <a:rPr lang="en-US" b="1" dirty="0">
                <a:solidFill>
                  <a:srgbClr val="0073C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templates in Aha! FREE for 30 days.</a:t>
            </a:r>
            <a:endParaRPr lang="en-US" b="1" dirty="0">
              <a:solidFill>
                <a:srgbClr val="0073C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255F4F9-EDA9-C84E-9BC2-9367056363BA}"/>
              </a:ext>
            </a:extLst>
          </p:cNvPr>
          <p:cNvSpPr/>
          <p:nvPr/>
        </p:nvSpPr>
        <p:spPr>
          <a:xfrm>
            <a:off x="3162583" y="914421"/>
            <a:ext cx="2812761" cy="962846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A58C6C8-8F14-CA48-9EE4-A45814196141}"/>
              </a:ext>
            </a:extLst>
          </p:cNvPr>
          <p:cNvSpPr/>
          <p:nvPr/>
        </p:nvSpPr>
        <p:spPr>
          <a:xfrm>
            <a:off x="3150885" y="2195640"/>
            <a:ext cx="2824459" cy="953119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AAF017-DDE6-7C45-84F7-3E811BB8D103}"/>
              </a:ext>
            </a:extLst>
          </p:cNvPr>
          <p:cNvSpPr txBox="1"/>
          <p:nvPr/>
        </p:nvSpPr>
        <p:spPr>
          <a:xfrm>
            <a:off x="3184639" y="968833"/>
            <a:ext cx="23604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amount it costs a customer to purchase your product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5D80A10-29D5-C84E-8A36-66F38DF3C3A3}"/>
              </a:ext>
            </a:extLst>
          </p:cNvPr>
          <p:cNvSpPr txBox="1"/>
          <p:nvPr/>
        </p:nvSpPr>
        <p:spPr>
          <a:xfrm>
            <a:off x="359945" y="3508199"/>
            <a:ext cx="23604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method of distribution for your product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F778E2D-0307-2E4C-9181-862202D636BF}"/>
              </a:ext>
            </a:extLst>
          </p:cNvPr>
          <p:cNvSpPr txBox="1"/>
          <p:nvPr/>
        </p:nvSpPr>
        <p:spPr>
          <a:xfrm>
            <a:off x="3180983" y="2225439"/>
            <a:ext cx="23604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channels you use to communicate about your product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71C23FA-7725-4145-9A4B-E81CD93DE78A}"/>
              </a:ext>
            </a:extLst>
          </p:cNvPr>
          <p:cNvSpPr txBox="1"/>
          <p:nvPr/>
        </p:nvSpPr>
        <p:spPr>
          <a:xfrm>
            <a:off x="6003097" y="950528"/>
            <a:ext cx="23604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individuals who help to deliver your product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664BEBE-E78C-3140-94D5-1D4359B23DCA}"/>
              </a:ext>
            </a:extLst>
          </p:cNvPr>
          <p:cNvSpPr txBox="1"/>
          <p:nvPr/>
        </p:nvSpPr>
        <p:spPr>
          <a:xfrm>
            <a:off x="388154" y="951069"/>
            <a:ext cx="24842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primary way you satisfy customer’s needs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A3EB1C2-7F61-D143-A4CE-48D47A2539EE}"/>
              </a:ext>
            </a:extLst>
          </p:cNvPr>
          <p:cNvSpPr txBox="1"/>
          <p:nvPr/>
        </p:nvSpPr>
        <p:spPr>
          <a:xfrm>
            <a:off x="335739" y="2234869"/>
            <a:ext cx="21788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How you deliver your product to customers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CCA5F89-5AF6-4A46-AE05-7B0B5F238FA9}"/>
              </a:ext>
            </a:extLst>
          </p:cNvPr>
          <p:cNvSpPr txBox="1"/>
          <p:nvPr/>
        </p:nvSpPr>
        <p:spPr>
          <a:xfrm>
            <a:off x="6005442" y="3530793"/>
            <a:ext cx="23604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Other organizations who help you build or sell your product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BBE60A9-9CC2-8D44-8DA6-DBC3D38AA3D9}"/>
              </a:ext>
            </a:extLst>
          </p:cNvPr>
          <p:cNvSpPr txBox="1"/>
          <p:nvPr/>
        </p:nvSpPr>
        <p:spPr>
          <a:xfrm>
            <a:off x="3174795" y="3508198"/>
            <a:ext cx="24754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space in which you interact with customers to deliver your product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6894247-BC56-DC44-82A2-D2DB172E8D8D}"/>
              </a:ext>
            </a:extLst>
          </p:cNvPr>
          <p:cNvSpPr txBox="1"/>
          <p:nvPr/>
        </p:nvSpPr>
        <p:spPr>
          <a:xfrm>
            <a:off x="349040" y="4798219"/>
            <a:ext cx="490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How you describe the key attributes of your product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8A862C-911A-DA41-AFB2-E48AA9D6F8B5}"/>
              </a:ext>
            </a:extLst>
          </p:cNvPr>
          <p:cNvSpPr/>
          <p:nvPr/>
        </p:nvSpPr>
        <p:spPr>
          <a:xfrm>
            <a:off x="341265" y="909437"/>
            <a:ext cx="2820077" cy="982232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00F68E-1B1B-F245-8A12-DCA0F39138C7}"/>
              </a:ext>
            </a:extLst>
          </p:cNvPr>
          <p:cNvGrpSpPr/>
          <p:nvPr/>
        </p:nvGrpSpPr>
        <p:grpSpPr>
          <a:xfrm>
            <a:off x="341264" y="1875817"/>
            <a:ext cx="8447162" cy="1276942"/>
            <a:chOff x="341264" y="1875817"/>
            <a:chExt cx="8447162" cy="1276942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2B93602-E5EE-9747-A725-47EAE9079CFD}"/>
                </a:ext>
              </a:extLst>
            </p:cNvPr>
            <p:cNvSpPr/>
            <p:nvPr/>
          </p:nvSpPr>
          <p:spPr>
            <a:xfrm>
              <a:off x="3160364" y="1875817"/>
              <a:ext cx="2813410" cy="319200"/>
            </a:xfrm>
            <a:prstGeom prst="rect">
              <a:avLst/>
            </a:prstGeom>
            <a:solidFill>
              <a:srgbClr val="F1B1C6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Promotion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97A2FAB-DB90-734F-92DC-E935D14088DE}"/>
                </a:ext>
              </a:extLst>
            </p:cNvPr>
            <p:cNvSpPr/>
            <p:nvPr/>
          </p:nvSpPr>
          <p:spPr>
            <a:xfrm>
              <a:off x="5969272" y="2199639"/>
              <a:ext cx="2814848" cy="95312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A97D5D2-9EBD-BB4E-ABC3-345039F4D051}"/>
                </a:ext>
              </a:extLst>
            </p:cNvPr>
            <p:cNvSpPr/>
            <p:nvPr/>
          </p:nvSpPr>
          <p:spPr>
            <a:xfrm>
              <a:off x="5973576" y="1883069"/>
              <a:ext cx="2814850" cy="311639"/>
            </a:xfrm>
            <a:prstGeom prst="rect">
              <a:avLst/>
            </a:prstGeom>
            <a:solidFill>
              <a:srgbClr val="C67A94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Programs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ABDD7BC8-651A-A94C-B129-516BA7D42327}"/>
                </a:ext>
              </a:extLst>
            </p:cNvPr>
            <p:cNvSpPr/>
            <p:nvPr/>
          </p:nvSpPr>
          <p:spPr>
            <a:xfrm>
              <a:off x="341265" y="2193734"/>
              <a:ext cx="2809620" cy="95902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39723E45-8EE1-8143-9300-1396CE9B911F}"/>
                </a:ext>
              </a:extLst>
            </p:cNvPr>
            <p:cNvSpPr/>
            <p:nvPr/>
          </p:nvSpPr>
          <p:spPr>
            <a:xfrm>
              <a:off x="341264" y="1879005"/>
              <a:ext cx="2817011" cy="316011"/>
            </a:xfrm>
            <a:prstGeom prst="rect">
              <a:avLst/>
            </a:prstGeom>
            <a:solidFill>
              <a:srgbClr val="BFAFD0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Process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79983ED-FD04-F24F-8E37-00D1F555FFCF}"/>
              </a:ext>
            </a:extLst>
          </p:cNvPr>
          <p:cNvGrpSpPr/>
          <p:nvPr/>
        </p:nvGrpSpPr>
        <p:grpSpPr>
          <a:xfrm>
            <a:off x="341199" y="3146176"/>
            <a:ext cx="8453761" cy="2493998"/>
            <a:chOff x="341199" y="3146176"/>
            <a:chExt cx="8453761" cy="2493998"/>
          </a:xfrm>
          <a:effectLst/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E4939010-B7F3-CE49-9AB0-C42280C15F22}"/>
                </a:ext>
              </a:extLst>
            </p:cNvPr>
            <p:cNvGrpSpPr/>
            <p:nvPr/>
          </p:nvGrpSpPr>
          <p:grpSpPr>
            <a:xfrm>
              <a:off x="341199" y="3146176"/>
              <a:ext cx="8453761" cy="1578910"/>
              <a:chOff x="341199" y="3146176"/>
              <a:chExt cx="8453761" cy="1578910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439229B4-8095-BE48-8D8F-70DF1CE72224}"/>
                  </a:ext>
                </a:extLst>
              </p:cNvPr>
              <p:cNvSpPr/>
              <p:nvPr/>
            </p:nvSpPr>
            <p:spPr>
              <a:xfrm>
                <a:off x="5954749" y="3151393"/>
                <a:ext cx="2829371" cy="328429"/>
              </a:xfrm>
              <a:prstGeom prst="rect">
                <a:avLst/>
              </a:prstGeom>
              <a:solidFill>
                <a:srgbClr val="FEC98D"/>
              </a:solidFill>
              <a:ln w="285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Partners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E54BF13D-19F1-AD45-BF64-0A3B07D3A7B4}"/>
                  </a:ext>
                </a:extLst>
              </p:cNvPr>
              <p:cNvSpPr/>
              <p:nvPr/>
            </p:nvSpPr>
            <p:spPr>
              <a:xfrm>
                <a:off x="3132125" y="3146176"/>
                <a:ext cx="2837081" cy="328429"/>
              </a:xfrm>
              <a:prstGeom prst="rect">
                <a:avLst/>
              </a:prstGeom>
              <a:solidFill>
                <a:srgbClr val="FB9778"/>
              </a:solidFill>
              <a:ln w="285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Physical environment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55DDF6F3-D262-0044-8516-2A966A9F8297}"/>
                  </a:ext>
                </a:extLst>
              </p:cNvPr>
              <p:cNvSpPr/>
              <p:nvPr/>
            </p:nvSpPr>
            <p:spPr>
              <a:xfrm>
                <a:off x="5969206" y="3477370"/>
                <a:ext cx="2814849" cy="93254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8021A70F-A37E-5644-BF76-6997A48368C6}"/>
                  </a:ext>
                </a:extLst>
              </p:cNvPr>
              <p:cNvSpPr/>
              <p:nvPr/>
            </p:nvSpPr>
            <p:spPr>
              <a:xfrm>
                <a:off x="341199" y="3153778"/>
                <a:ext cx="2809620" cy="328429"/>
              </a:xfrm>
              <a:prstGeom prst="rect">
                <a:avLst/>
              </a:prstGeom>
              <a:solidFill>
                <a:srgbClr val="FCC0AF"/>
              </a:solidFill>
              <a:ln w="285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Place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8875021F-4256-B449-84C0-BB77791DFFA8}"/>
                  </a:ext>
                </a:extLst>
              </p:cNvPr>
              <p:cNvSpPr/>
              <p:nvPr/>
            </p:nvSpPr>
            <p:spPr>
              <a:xfrm>
                <a:off x="341199" y="3482207"/>
                <a:ext cx="2809620" cy="93254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7CEDFDE9-E04F-A440-9543-A4FD67C5BCE4}"/>
                  </a:ext>
                </a:extLst>
              </p:cNvPr>
              <p:cNvSpPr/>
              <p:nvPr/>
            </p:nvSpPr>
            <p:spPr>
              <a:xfrm>
                <a:off x="341265" y="4412363"/>
                <a:ext cx="8453695" cy="312723"/>
              </a:xfrm>
              <a:prstGeom prst="rect">
                <a:avLst/>
              </a:prstGeom>
              <a:solidFill>
                <a:srgbClr val="CCCCCC"/>
              </a:solidFill>
              <a:ln w="285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Positioning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04BFD8F-C1EB-3F4D-9173-CF85BB6684F7}"/>
                </a:ext>
              </a:extLst>
            </p:cNvPr>
            <p:cNvSpPr/>
            <p:nvPr/>
          </p:nvSpPr>
          <p:spPr>
            <a:xfrm>
              <a:off x="341265" y="4718537"/>
              <a:ext cx="8453695" cy="92163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6CDDDFCD-880C-B242-9999-897DD9BD2C80}"/>
              </a:ext>
            </a:extLst>
          </p:cNvPr>
          <p:cNvSpPr txBox="1"/>
          <p:nvPr/>
        </p:nvSpPr>
        <p:spPr>
          <a:xfrm>
            <a:off x="6005442" y="2257994"/>
            <a:ext cx="23604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specific activities you use to promote your product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48498C6-0852-8B40-ACEC-9F6931783BF2}"/>
              </a:ext>
            </a:extLst>
          </p:cNvPr>
          <p:cNvGrpSpPr/>
          <p:nvPr/>
        </p:nvGrpSpPr>
        <p:grpSpPr>
          <a:xfrm>
            <a:off x="341265" y="168036"/>
            <a:ext cx="8447161" cy="1709246"/>
            <a:chOff x="341265" y="168036"/>
            <a:chExt cx="8447161" cy="1709246"/>
          </a:xfrm>
          <a:effectLst/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24418C7-C730-FF4E-A848-56FA4D69595B}"/>
                </a:ext>
              </a:extLst>
            </p:cNvPr>
            <p:cNvSpPr/>
            <p:nvPr/>
          </p:nvSpPr>
          <p:spPr>
            <a:xfrm>
              <a:off x="341265" y="168036"/>
              <a:ext cx="8447161" cy="418290"/>
            </a:xfrm>
            <a:prstGeom prst="rect">
              <a:avLst/>
            </a:prstGeom>
            <a:solidFill>
              <a:srgbClr val="5AA5E0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10Ps Marketing Matrix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C99B8EB-F2D7-7B40-BAAD-95460FAA2EE2}"/>
                </a:ext>
              </a:extLst>
            </p:cNvPr>
            <p:cNvSpPr/>
            <p:nvPr/>
          </p:nvSpPr>
          <p:spPr>
            <a:xfrm>
              <a:off x="3155268" y="588759"/>
              <a:ext cx="2814849" cy="328429"/>
            </a:xfrm>
            <a:prstGeom prst="rect">
              <a:avLst/>
            </a:prstGeom>
            <a:solidFill>
              <a:srgbClr val="C9DAAE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Price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0652FCBB-8015-5143-B329-F17E408133AC}"/>
                </a:ext>
              </a:extLst>
            </p:cNvPr>
            <p:cNvSpPr/>
            <p:nvPr/>
          </p:nvSpPr>
          <p:spPr>
            <a:xfrm>
              <a:off x="5970117" y="588312"/>
              <a:ext cx="2814849" cy="328429"/>
            </a:xfrm>
            <a:prstGeom prst="rect">
              <a:avLst/>
            </a:prstGeom>
            <a:solidFill>
              <a:srgbClr val="A8D0DB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People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D425D4C8-0A10-EE44-95FA-2A92909853D9}"/>
                </a:ext>
              </a:extLst>
            </p:cNvPr>
            <p:cNvSpPr/>
            <p:nvPr/>
          </p:nvSpPr>
          <p:spPr>
            <a:xfrm>
              <a:off x="341265" y="586326"/>
              <a:ext cx="2814849" cy="328429"/>
            </a:xfrm>
            <a:prstGeom prst="rect">
              <a:avLst/>
            </a:prstGeom>
            <a:solidFill>
              <a:srgbClr val="FFE48E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Product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519E675-C24D-7F49-A9DE-D9BB7A20C5C3}"/>
                </a:ext>
              </a:extLst>
            </p:cNvPr>
            <p:cNvSpPr/>
            <p:nvPr/>
          </p:nvSpPr>
          <p:spPr>
            <a:xfrm>
              <a:off x="5971358" y="911116"/>
              <a:ext cx="2814849" cy="96616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114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Micaela Wright</cp:lastModifiedBy>
  <cp:revision>78</cp:revision>
  <dcterms:created xsi:type="dcterms:W3CDTF">2018-02-07T21:54:11Z</dcterms:created>
  <dcterms:modified xsi:type="dcterms:W3CDTF">2021-01-20T20:42:02Z</dcterms:modified>
</cp:coreProperties>
</file>