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0AF"/>
    <a:srgbClr val="C8DBAF"/>
    <a:srgbClr val="FEC98D"/>
    <a:srgbClr val="A9D0DB"/>
    <a:srgbClr val="980004"/>
    <a:srgbClr val="41840A"/>
    <a:srgbClr val="F67E17"/>
    <a:srgbClr val="0C5CC4"/>
    <a:srgbClr val="0073CF"/>
    <a:srgbClr val="0B5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0981" autoAdjust="0"/>
  </p:normalViewPr>
  <p:slideViewPr>
    <p:cSldViewPr snapToGrid="0" snapToObjects="1">
      <p:cViewPr varScale="1">
        <p:scale>
          <a:sx n="128" d="100"/>
          <a:sy n="128" d="100"/>
        </p:scale>
        <p:origin x="49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11/30/20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ha.io/?utm_campaign=Global_-_Americas_-_Excel_-_Downloads_-_SWOT_Templates&amp;utm_content=SWOT_Downloads_-_Excel_-_Competitors&amp;utm_source=downloads&amp;utm_medium=powerpoint&amp;utm_term=competitor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ha.io/software/swot?utm_campaign=Global_-_Americas_-_Excel_-_Downloads_-_SWOT_Templates&amp;utm_content=SWOT_Downloads_-_Excel_-_Circle&amp;utm_source=downloads&amp;utm_medium=powerpoint&amp;utm_term=circ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42" y="6249428"/>
            <a:ext cx="1015997" cy="50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892086" y="466560"/>
            <a:ext cx="1546499" cy="1391040"/>
          </a:xfrm>
          <a:prstGeom prst="rect">
            <a:avLst/>
          </a:prstGeom>
          <a:solidFill>
            <a:srgbClr val="A9D0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34184" y="466560"/>
            <a:ext cx="1546499" cy="1391040"/>
          </a:xfrm>
          <a:prstGeom prst="rect">
            <a:avLst/>
          </a:prstGeom>
          <a:solidFill>
            <a:srgbClr val="FEC9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</a:p>
        </p:txBody>
      </p:sp>
      <p:sp>
        <p:nvSpPr>
          <p:cNvPr id="7" name="Rectangle 6"/>
          <p:cNvSpPr/>
          <p:nvPr/>
        </p:nvSpPr>
        <p:spPr>
          <a:xfrm>
            <a:off x="5353476" y="466560"/>
            <a:ext cx="1546499" cy="1391040"/>
          </a:xfrm>
          <a:prstGeom prst="rect">
            <a:avLst/>
          </a:prstGeom>
          <a:solidFill>
            <a:srgbClr val="C8D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</a:p>
        </p:txBody>
      </p:sp>
      <p:sp>
        <p:nvSpPr>
          <p:cNvPr id="9" name="Rectangle 8"/>
          <p:cNvSpPr/>
          <p:nvPr/>
        </p:nvSpPr>
        <p:spPr>
          <a:xfrm>
            <a:off x="7090048" y="466560"/>
            <a:ext cx="1546499" cy="1391040"/>
          </a:xfrm>
          <a:prstGeom prst="rect">
            <a:avLst/>
          </a:prstGeom>
          <a:solidFill>
            <a:srgbClr val="FCC0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</a:p>
        </p:txBody>
      </p:sp>
      <p:sp>
        <p:nvSpPr>
          <p:cNvPr id="10" name="Rectangle 9"/>
          <p:cNvSpPr/>
          <p:nvPr/>
        </p:nvSpPr>
        <p:spPr>
          <a:xfrm>
            <a:off x="1892086" y="2010000"/>
            <a:ext cx="1546499" cy="1912560"/>
          </a:xfrm>
          <a:prstGeom prst="rect">
            <a:avLst/>
          </a:prstGeom>
          <a:solidFill>
            <a:srgbClr val="A9D0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634184" y="2010000"/>
            <a:ext cx="1546499" cy="1912560"/>
          </a:xfrm>
          <a:prstGeom prst="rect">
            <a:avLst/>
          </a:prstGeom>
          <a:solidFill>
            <a:srgbClr val="FEC9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Weaknesses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353476" y="2010000"/>
            <a:ext cx="1546499" cy="1912560"/>
          </a:xfrm>
          <a:prstGeom prst="rect">
            <a:avLst/>
          </a:prstGeom>
          <a:solidFill>
            <a:srgbClr val="C8D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090048" y="2010000"/>
            <a:ext cx="1546499" cy="1912560"/>
          </a:xfrm>
          <a:prstGeom prst="rect">
            <a:avLst/>
          </a:prstGeom>
          <a:solidFill>
            <a:srgbClr val="FCC0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Threats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892086" y="4074960"/>
            <a:ext cx="1546499" cy="1912560"/>
          </a:xfrm>
          <a:prstGeom prst="rect">
            <a:avLst/>
          </a:prstGeom>
          <a:solidFill>
            <a:srgbClr val="A9D0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Strengths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634184" y="4074960"/>
            <a:ext cx="1546499" cy="1912560"/>
          </a:xfrm>
          <a:prstGeom prst="rect">
            <a:avLst/>
          </a:prstGeom>
          <a:solidFill>
            <a:srgbClr val="FEC98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Weaknesses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353476" y="4074960"/>
            <a:ext cx="1546499" cy="1912560"/>
          </a:xfrm>
          <a:prstGeom prst="rect">
            <a:avLst/>
          </a:prstGeom>
          <a:solidFill>
            <a:srgbClr val="C8DB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Opportunities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092461" y="4074960"/>
            <a:ext cx="1546499" cy="1912560"/>
          </a:xfrm>
          <a:prstGeom prst="rect">
            <a:avLst/>
          </a:prstGeom>
          <a:solidFill>
            <a:srgbClr val="FCC0A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Threats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207352" y="2306880"/>
            <a:ext cx="1563778" cy="124416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Our Company</a:t>
            </a:r>
          </a:p>
        </p:txBody>
      </p:sp>
      <p:sp>
        <p:nvSpPr>
          <p:cNvPr id="22" name="Right Arrow 21"/>
          <p:cNvSpPr/>
          <p:nvPr/>
        </p:nvSpPr>
        <p:spPr>
          <a:xfrm>
            <a:off x="207352" y="4316880"/>
            <a:ext cx="1563778" cy="124416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Competitor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67FEBAC-9D8F-5B46-8092-E0A7540CEF27}"/>
              </a:ext>
            </a:extLst>
          </p:cNvPr>
          <p:cNvSpPr/>
          <p:nvPr/>
        </p:nvSpPr>
        <p:spPr>
          <a:xfrm>
            <a:off x="1309329" y="6227087"/>
            <a:ext cx="6727687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73CF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Explore more strategy templates in Aha! FREE for 30 days.</a:t>
            </a:r>
            <a:endParaRPr lang="en-US" b="1" dirty="0">
              <a:solidFill>
                <a:srgbClr val="0073C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27</Words>
  <Application>Microsoft Macintosh PowerPoint</Application>
  <PresentationFormat>On-screen Show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46</cp:revision>
  <dcterms:created xsi:type="dcterms:W3CDTF">2018-02-07T21:54:11Z</dcterms:created>
  <dcterms:modified xsi:type="dcterms:W3CDTF">2020-11-30T18:15:58Z</dcterms:modified>
</cp:coreProperties>
</file>