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73CF"/>
    <a:srgbClr val="E1EEFA"/>
    <a:srgbClr val="5CA5E0"/>
    <a:srgbClr val="DDE5F0"/>
    <a:srgbClr val="0472CE"/>
    <a:srgbClr val="416FBD"/>
    <a:srgbClr val="FAE9DB"/>
    <a:srgbClr val="859E52"/>
    <a:srgbClr val="FDB54D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34"/>
    <p:restoredTop sz="90981" autoAdjust="0"/>
  </p:normalViewPr>
  <p:slideViewPr>
    <p:cSldViewPr snapToGrid="0" snapToObjects="1">
      <p:cViewPr varScale="1">
        <p:scale>
          <a:sx n="124" d="100"/>
          <a:sy n="124" d="100"/>
        </p:scale>
        <p:origin x="192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740CF0-E146-D740-8F27-F6D0C76670B1}" type="doc">
      <dgm:prSet loTypeId="urn:microsoft.com/office/officeart/2005/8/layout/h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20EE41-C49F-454D-90C4-2396DE8DE98A}">
      <dgm:prSet phldrT="[Text]" custT="1"/>
      <dgm:spPr>
        <a:solidFill>
          <a:srgbClr val="0273CF"/>
        </a:solidFill>
        <a:ln>
          <a:solidFill>
            <a:srgbClr val="0273CF"/>
          </a:solidFill>
        </a:ln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Month 1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5ABEB6-A9C2-344D-A5FA-0EF618C89774}" type="parTrans" cxnId="{5AD443AB-1AFB-644B-A286-85983DCF1A90}">
      <dgm:prSet/>
      <dgm:spPr/>
      <dgm:t>
        <a:bodyPr/>
        <a:lstStyle/>
        <a:p>
          <a:endParaRPr lang="en-US"/>
        </a:p>
      </dgm:t>
    </dgm:pt>
    <dgm:pt modelId="{305F3311-CDF9-964E-8614-721901A5E7B8}" type="sibTrans" cxnId="{5AD443AB-1AFB-644B-A286-85983DCF1A90}">
      <dgm:prSet/>
      <dgm:spPr/>
      <dgm:t>
        <a:bodyPr/>
        <a:lstStyle/>
        <a:p>
          <a:endParaRPr lang="en-US"/>
        </a:p>
      </dgm:t>
    </dgm:pt>
    <dgm:pt modelId="{FC0BCBE5-DE52-5F44-86AA-FCD9D2E0483D}">
      <dgm:prSet phldrT="[Text]" custT="1"/>
      <dgm:spPr>
        <a:solidFill>
          <a:srgbClr val="E1EEFA"/>
        </a:solidFill>
        <a:ln>
          <a:solidFill>
            <a:srgbClr val="0273CF">
              <a:alpha val="90000"/>
            </a:srgbClr>
          </a:solidFill>
        </a:ln>
      </dgm:spPr>
      <dgm:t>
        <a:bodyPr/>
        <a:lstStyle/>
        <a:p>
          <a:pPr marL="114300" lvl="1" indent="-114300" algn="l" defTabSz="622300">
            <a:lnSpc>
              <a:spcPct val="14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Activity</a:t>
          </a:r>
        </a:p>
      </dgm:t>
    </dgm:pt>
    <dgm:pt modelId="{2C90A968-8579-AC40-9516-68F1FBB55A43}" type="parTrans" cxnId="{5D9B58CF-B5DC-3340-ACB1-744BE5E236B8}">
      <dgm:prSet/>
      <dgm:spPr/>
      <dgm:t>
        <a:bodyPr/>
        <a:lstStyle/>
        <a:p>
          <a:endParaRPr lang="en-US"/>
        </a:p>
      </dgm:t>
    </dgm:pt>
    <dgm:pt modelId="{FA7419CB-A961-1140-B188-6D0C97DF6E01}" type="sibTrans" cxnId="{5D9B58CF-B5DC-3340-ACB1-744BE5E236B8}">
      <dgm:prSet/>
      <dgm:spPr/>
      <dgm:t>
        <a:bodyPr/>
        <a:lstStyle/>
        <a:p>
          <a:endParaRPr lang="en-US"/>
        </a:p>
      </dgm:t>
    </dgm:pt>
    <dgm:pt modelId="{A24A7EF2-86B0-D249-AFC2-C71EF6B1D900}">
      <dgm:prSet phldrT="[Text]" custT="1"/>
      <dgm:spPr>
        <a:solidFill>
          <a:srgbClr val="0273CF"/>
        </a:solidFill>
        <a:ln>
          <a:solidFill>
            <a:srgbClr val="0273CF"/>
          </a:solidFill>
        </a:ln>
      </dgm:spPr>
      <dgm:t>
        <a:bodyPr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Month 2</a:t>
          </a:r>
        </a:p>
      </dgm:t>
    </dgm:pt>
    <dgm:pt modelId="{E132DA43-C4A9-BA49-BB7D-52A116138092}" type="parTrans" cxnId="{77C06ADC-51D7-E84B-8344-DDD40C2D65D7}">
      <dgm:prSet/>
      <dgm:spPr/>
      <dgm:t>
        <a:bodyPr/>
        <a:lstStyle/>
        <a:p>
          <a:endParaRPr lang="en-US"/>
        </a:p>
      </dgm:t>
    </dgm:pt>
    <dgm:pt modelId="{6D96DF84-2E0E-BD49-806D-D5ECF2863124}" type="sibTrans" cxnId="{77C06ADC-51D7-E84B-8344-DDD40C2D65D7}">
      <dgm:prSet/>
      <dgm:spPr/>
      <dgm:t>
        <a:bodyPr/>
        <a:lstStyle/>
        <a:p>
          <a:endParaRPr lang="en-US"/>
        </a:p>
      </dgm:t>
    </dgm:pt>
    <dgm:pt modelId="{35ABFBD8-7FBB-E844-8B29-5B0C36230CD7}">
      <dgm:prSet phldrT="[Text]" custT="1"/>
      <dgm:spPr>
        <a:solidFill>
          <a:srgbClr val="E1EEFA"/>
        </a:solidFill>
        <a:ln>
          <a:solidFill>
            <a:srgbClr val="0273CF">
              <a:alpha val="90000"/>
            </a:srgbClr>
          </a:solidFill>
        </a:ln>
      </dgm:spPr>
      <dgm:t>
        <a:bodyPr/>
        <a:lstStyle/>
        <a:p>
          <a:pPr marL="114300" lvl="1" indent="-114300" algn="l" defTabSz="622300">
            <a:lnSpc>
              <a:spcPct val="14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Activity</a:t>
          </a:r>
        </a:p>
      </dgm:t>
    </dgm:pt>
    <dgm:pt modelId="{009C2D5E-10C3-E045-8CA3-7226D4175154}" type="parTrans" cxnId="{99C2B013-B033-D947-A7A9-9C6E119AA55D}">
      <dgm:prSet/>
      <dgm:spPr/>
      <dgm:t>
        <a:bodyPr/>
        <a:lstStyle/>
        <a:p>
          <a:endParaRPr lang="en-US"/>
        </a:p>
      </dgm:t>
    </dgm:pt>
    <dgm:pt modelId="{42ADB943-DBFD-4D4B-8EE6-906676BB1BCF}" type="sibTrans" cxnId="{99C2B013-B033-D947-A7A9-9C6E119AA55D}">
      <dgm:prSet/>
      <dgm:spPr/>
      <dgm:t>
        <a:bodyPr/>
        <a:lstStyle/>
        <a:p>
          <a:endParaRPr lang="en-US"/>
        </a:p>
      </dgm:t>
    </dgm:pt>
    <dgm:pt modelId="{79C633A1-39EF-214F-B7D6-C88E94B40CA1}">
      <dgm:prSet phldrT="[Text]" custT="1"/>
      <dgm:spPr>
        <a:solidFill>
          <a:srgbClr val="0273CF"/>
        </a:solidFill>
        <a:ln>
          <a:solidFill>
            <a:srgbClr val="0273CF"/>
          </a:solidFill>
        </a:ln>
      </dgm:spPr>
      <dgm:t>
        <a:bodyPr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Month 3</a:t>
          </a:r>
        </a:p>
      </dgm:t>
    </dgm:pt>
    <dgm:pt modelId="{3C403698-B19E-8449-9363-6EFFC9E42F9B}" type="parTrans" cxnId="{4016DAA5-F56E-5D4D-AA66-914EE18C47DC}">
      <dgm:prSet/>
      <dgm:spPr/>
      <dgm:t>
        <a:bodyPr/>
        <a:lstStyle/>
        <a:p>
          <a:endParaRPr lang="en-US"/>
        </a:p>
      </dgm:t>
    </dgm:pt>
    <dgm:pt modelId="{2551F261-A586-EC47-8D5C-0B0DBD8DF9F3}" type="sibTrans" cxnId="{4016DAA5-F56E-5D4D-AA66-914EE18C47DC}">
      <dgm:prSet/>
      <dgm:spPr/>
      <dgm:t>
        <a:bodyPr/>
        <a:lstStyle/>
        <a:p>
          <a:endParaRPr lang="en-US"/>
        </a:p>
      </dgm:t>
    </dgm:pt>
    <dgm:pt modelId="{042FC5B1-309B-1C4E-8F5B-A61ABFE4AC31}">
      <dgm:prSet phldrT="[Text]" custT="1"/>
      <dgm:spPr>
        <a:solidFill>
          <a:srgbClr val="E1EEFA"/>
        </a:solidFill>
        <a:ln>
          <a:solidFill>
            <a:srgbClr val="0273CF">
              <a:alpha val="90000"/>
            </a:srgbClr>
          </a:solidFill>
        </a:ln>
      </dgm:spPr>
      <dgm:t>
        <a:bodyPr/>
        <a:lstStyle/>
        <a:p>
          <a:pPr>
            <a:lnSpc>
              <a:spcPct val="140000"/>
            </a:lnSpc>
            <a:buChar char="•"/>
          </a:pP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Activity</a:t>
          </a:r>
        </a:p>
      </dgm:t>
    </dgm:pt>
    <dgm:pt modelId="{A86D95CC-122F-414F-B759-CB0BB92C268C}" type="parTrans" cxnId="{8DD036DA-EC3C-124C-A24C-1BEBEB67C726}">
      <dgm:prSet/>
      <dgm:spPr/>
      <dgm:t>
        <a:bodyPr/>
        <a:lstStyle/>
        <a:p>
          <a:endParaRPr lang="en-US"/>
        </a:p>
      </dgm:t>
    </dgm:pt>
    <dgm:pt modelId="{87A5FFDA-75C5-474F-B314-8B616D00B926}" type="sibTrans" cxnId="{8DD036DA-EC3C-124C-A24C-1BEBEB67C726}">
      <dgm:prSet/>
      <dgm:spPr/>
      <dgm:t>
        <a:bodyPr/>
        <a:lstStyle/>
        <a:p>
          <a:endParaRPr lang="en-US"/>
        </a:p>
      </dgm:t>
    </dgm:pt>
    <dgm:pt modelId="{20053F05-51E0-5145-8217-5DF1F478A061}">
      <dgm:prSet custT="1"/>
      <dgm:spPr>
        <a:solidFill>
          <a:srgbClr val="E1EEFA"/>
        </a:solidFill>
        <a:ln>
          <a:solidFill>
            <a:srgbClr val="0273CF">
              <a:alpha val="90000"/>
            </a:srgbClr>
          </a:solidFill>
        </a:ln>
      </dgm:spPr>
      <dgm:t>
        <a:bodyPr/>
        <a:lstStyle/>
        <a:p>
          <a:pPr>
            <a:lnSpc>
              <a:spcPct val="140000"/>
            </a:lnSpc>
          </a:pPr>
          <a:r>
            <a:rPr lang="en-US" sz="1400">
              <a:latin typeface="Arial" panose="020B0604020202020204" pitchFamily="34" charset="0"/>
              <a:cs typeface="Arial" panose="020B0604020202020204" pitchFamily="34" charset="0"/>
            </a:rPr>
            <a:t>Activity</a:t>
          </a:r>
          <a:endParaRPr lang="en-US" sz="14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DE32054D-EFB6-0A45-8AD0-88C5C22F2A1D}" type="parTrans" cxnId="{6FABF9F9-CE18-5849-B0D3-453A46D37135}">
      <dgm:prSet/>
      <dgm:spPr/>
      <dgm:t>
        <a:bodyPr/>
        <a:lstStyle/>
        <a:p>
          <a:endParaRPr lang="en-US"/>
        </a:p>
      </dgm:t>
    </dgm:pt>
    <dgm:pt modelId="{DD23779C-B962-F24D-AAE4-BF20F23DAF64}" type="sibTrans" cxnId="{6FABF9F9-CE18-5849-B0D3-453A46D37135}">
      <dgm:prSet/>
      <dgm:spPr/>
      <dgm:t>
        <a:bodyPr/>
        <a:lstStyle/>
        <a:p>
          <a:endParaRPr lang="en-US"/>
        </a:p>
      </dgm:t>
    </dgm:pt>
    <dgm:pt modelId="{5CBF97BB-0F3C-9449-BD67-C0DB30CC138C}">
      <dgm:prSet custT="1"/>
      <dgm:spPr>
        <a:solidFill>
          <a:srgbClr val="E1EEFA"/>
        </a:solidFill>
        <a:ln>
          <a:solidFill>
            <a:srgbClr val="0273CF">
              <a:alpha val="90000"/>
            </a:srgbClr>
          </a:solidFill>
        </a:ln>
      </dgm:spPr>
      <dgm:t>
        <a:bodyPr/>
        <a:lstStyle/>
        <a:p>
          <a:pPr>
            <a:lnSpc>
              <a:spcPct val="140000"/>
            </a:lnSpc>
          </a:pP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Activity</a:t>
          </a:r>
        </a:p>
      </dgm:t>
    </dgm:pt>
    <dgm:pt modelId="{119CACE3-94DF-B34F-8A8D-7E9105744AD6}" type="parTrans" cxnId="{543A0DFA-AE8F-C74F-918E-CFDE2DF6F6A0}">
      <dgm:prSet/>
      <dgm:spPr/>
      <dgm:t>
        <a:bodyPr/>
        <a:lstStyle/>
        <a:p>
          <a:endParaRPr lang="en-US"/>
        </a:p>
      </dgm:t>
    </dgm:pt>
    <dgm:pt modelId="{0ABA19E0-6625-B148-8462-1E588F56B429}" type="sibTrans" cxnId="{543A0DFA-AE8F-C74F-918E-CFDE2DF6F6A0}">
      <dgm:prSet/>
      <dgm:spPr/>
      <dgm:t>
        <a:bodyPr/>
        <a:lstStyle/>
        <a:p>
          <a:endParaRPr lang="en-US"/>
        </a:p>
      </dgm:t>
    </dgm:pt>
    <dgm:pt modelId="{2F5FFBEF-EAE3-304E-8FE7-91CB4AC66574}">
      <dgm:prSet phldrT="[Text]" custT="1"/>
      <dgm:spPr>
        <a:solidFill>
          <a:srgbClr val="E1EEFA"/>
        </a:solidFill>
        <a:ln>
          <a:solidFill>
            <a:srgbClr val="0273CF">
              <a:alpha val="90000"/>
            </a:srgbClr>
          </a:solidFill>
        </a:ln>
      </dgm:spPr>
      <dgm:t>
        <a:bodyPr/>
        <a:lstStyle/>
        <a:p>
          <a:pPr marL="114300" lvl="1" indent="-114300" algn="l" defTabSz="622300">
            <a:lnSpc>
              <a:spcPct val="14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Activity</a:t>
          </a:r>
        </a:p>
      </dgm:t>
    </dgm:pt>
    <dgm:pt modelId="{1F0E39FA-30E0-7049-A005-3D58D44DCCAE}" type="sibTrans" cxnId="{4BFE2D4A-6660-804F-8534-C2DB03AEFA4E}">
      <dgm:prSet/>
      <dgm:spPr/>
      <dgm:t>
        <a:bodyPr/>
        <a:lstStyle/>
        <a:p>
          <a:endParaRPr lang="en-US"/>
        </a:p>
      </dgm:t>
    </dgm:pt>
    <dgm:pt modelId="{E8BBB17B-25DC-CB42-8EE5-6278DE3172D6}" type="parTrans" cxnId="{4BFE2D4A-6660-804F-8534-C2DB03AEFA4E}">
      <dgm:prSet/>
      <dgm:spPr/>
      <dgm:t>
        <a:bodyPr/>
        <a:lstStyle/>
        <a:p>
          <a:endParaRPr lang="en-US"/>
        </a:p>
      </dgm:t>
    </dgm:pt>
    <dgm:pt modelId="{D08FBD05-37CC-1447-ABA6-C278E2AC2BB4}">
      <dgm:prSet phldrT="[Text]" custT="1"/>
      <dgm:spPr>
        <a:solidFill>
          <a:srgbClr val="E1EEFA"/>
        </a:solidFill>
        <a:ln>
          <a:solidFill>
            <a:srgbClr val="0273CF">
              <a:alpha val="90000"/>
            </a:srgbClr>
          </a:solidFill>
        </a:ln>
      </dgm:spPr>
      <dgm:t>
        <a:bodyPr/>
        <a:lstStyle/>
        <a:p>
          <a:pPr marL="114300" lvl="1" indent="-114300" algn="l" defTabSz="622300">
            <a:lnSpc>
              <a:spcPct val="14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Activity</a:t>
          </a:r>
        </a:p>
      </dgm:t>
    </dgm:pt>
    <dgm:pt modelId="{ADBADDCF-D860-204D-8F66-C73AAC163718}" type="sibTrans" cxnId="{7CD5600F-18E6-1649-84A1-1A3CD39D56C3}">
      <dgm:prSet/>
      <dgm:spPr/>
      <dgm:t>
        <a:bodyPr/>
        <a:lstStyle/>
        <a:p>
          <a:endParaRPr lang="en-US"/>
        </a:p>
      </dgm:t>
    </dgm:pt>
    <dgm:pt modelId="{327920BE-5A1A-2E4E-8A30-1B80002B0959}" type="parTrans" cxnId="{7CD5600F-18E6-1649-84A1-1A3CD39D56C3}">
      <dgm:prSet/>
      <dgm:spPr/>
      <dgm:t>
        <a:bodyPr/>
        <a:lstStyle/>
        <a:p>
          <a:endParaRPr lang="en-US"/>
        </a:p>
      </dgm:t>
    </dgm:pt>
    <dgm:pt modelId="{6BB4FACC-5C99-C54D-8041-821D74141410}">
      <dgm:prSet phldrT="[Text]" custT="1"/>
      <dgm:spPr>
        <a:solidFill>
          <a:srgbClr val="E1EEFA"/>
        </a:solidFill>
        <a:ln>
          <a:solidFill>
            <a:srgbClr val="0273CF">
              <a:alpha val="90000"/>
            </a:srgbClr>
          </a:solidFill>
        </a:ln>
      </dgm:spPr>
      <dgm:t>
        <a:bodyPr/>
        <a:lstStyle/>
        <a:p>
          <a:pPr marL="114300" lvl="1" indent="-114300" algn="l" defTabSz="622300">
            <a:lnSpc>
              <a:spcPct val="14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Activity</a:t>
          </a:r>
        </a:p>
      </dgm:t>
    </dgm:pt>
    <dgm:pt modelId="{3D353551-3193-6949-9466-83564BC516DD}" type="parTrans" cxnId="{6E74650C-FEC5-CE46-8DA5-24280179905A}">
      <dgm:prSet/>
      <dgm:spPr/>
      <dgm:t>
        <a:bodyPr/>
        <a:lstStyle/>
        <a:p>
          <a:endParaRPr lang="en-US"/>
        </a:p>
      </dgm:t>
    </dgm:pt>
    <dgm:pt modelId="{A5099149-3CF5-3B47-AEE5-F38D0D94AA05}" type="sibTrans" cxnId="{6E74650C-FEC5-CE46-8DA5-24280179905A}">
      <dgm:prSet/>
      <dgm:spPr/>
      <dgm:t>
        <a:bodyPr/>
        <a:lstStyle/>
        <a:p>
          <a:endParaRPr lang="en-US"/>
        </a:p>
      </dgm:t>
    </dgm:pt>
    <dgm:pt modelId="{ED494E12-B322-3A4B-BC21-0E5F1149940B}">
      <dgm:prSet phldrT="[Text]" custT="1"/>
      <dgm:spPr>
        <a:solidFill>
          <a:srgbClr val="E1EEFA"/>
        </a:solidFill>
        <a:ln>
          <a:solidFill>
            <a:srgbClr val="0273CF">
              <a:alpha val="90000"/>
            </a:srgbClr>
          </a:solidFill>
        </a:ln>
      </dgm:spPr>
      <dgm:t>
        <a:bodyPr/>
        <a:lstStyle/>
        <a:p>
          <a:pPr marL="114300" lvl="1" indent="-114300" algn="l" defTabSz="622300">
            <a:lnSpc>
              <a:spcPct val="14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Activity</a:t>
          </a:r>
        </a:p>
      </dgm:t>
    </dgm:pt>
    <dgm:pt modelId="{6EA776BD-7BA5-3143-BDB1-7DFA78129AF4}" type="parTrans" cxnId="{EB182DE7-C38A-FF4F-A852-CBE698E32471}">
      <dgm:prSet/>
      <dgm:spPr/>
      <dgm:t>
        <a:bodyPr/>
        <a:lstStyle/>
        <a:p>
          <a:endParaRPr lang="en-US"/>
        </a:p>
      </dgm:t>
    </dgm:pt>
    <dgm:pt modelId="{5947DB1A-0906-DB4D-A50F-37C1F096B63C}" type="sibTrans" cxnId="{EB182DE7-C38A-FF4F-A852-CBE698E32471}">
      <dgm:prSet/>
      <dgm:spPr/>
      <dgm:t>
        <a:bodyPr/>
        <a:lstStyle/>
        <a:p>
          <a:endParaRPr lang="en-US"/>
        </a:p>
      </dgm:t>
    </dgm:pt>
    <dgm:pt modelId="{CB378D30-F08C-8348-8388-B1E7B2A7284E}" type="pres">
      <dgm:prSet presAssocID="{83740CF0-E146-D740-8F27-F6D0C76670B1}" presName="Name0" presStyleCnt="0">
        <dgm:presLayoutVars>
          <dgm:dir/>
          <dgm:animLvl val="lvl"/>
          <dgm:resizeHandles val="exact"/>
        </dgm:presLayoutVars>
      </dgm:prSet>
      <dgm:spPr/>
    </dgm:pt>
    <dgm:pt modelId="{923DE9F4-D1BF-234B-9551-7CEB01553CFE}" type="pres">
      <dgm:prSet presAssocID="{3B20EE41-C49F-454D-90C4-2396DE8DE98A}" presName="composite" presStyleCnt="0"/>
      <dgm:spPr/>
    </dgm:pt>
    <dgm:pt modelId="{BFCE7027-4E6F-1D49-9093-6AEA870C5CD3}" type="pres">
      <dgm:prSet presAssocID="{3B20EE41-C49F-454D-90C4-2396DE8DE98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4588E738-9FAE-F443-9668-44AE3BC651DE}" type="pres">
      <dgm:prSet presAssocID="{3B20EE41-C49F-454D-90C4-2396DE8DE98A}" presName="desTx" presStyleLbl="alignAccFollowNode1" presStyleIdx="0" presStyleCnt="3">
        <dgm:presLayoutVars>
          <dgm:bulletEnabled val="1"/>
        </dgm:presLayoutVars>
      </dgm:prSet>
      <dgm:spPr/>
    </dgm:pt>
    <dgm:pt modelId="{8F8284A3-01C7-6548-BF98-74B333D3AAE2}" type="pres">
      <dgm:prSet presAssocID="{305F3311-CDF9-964E-8614-721901A5E7B8}" presName="space" presStyleCnt="0"/>
      <dgm:spPr/>
    </dgm:pt>
    <dgm:pt modelId="{ABA7CEA2-0BB8-6E4E-9BA8-F9318D72119A}" type="pres">
      <dgm:prSet presAssocID="{A24A7EF2-86B0-D249-AFC2-C71EF6B1D900}" presName="composite" presStyleCnt="0"/>
      <dgm:spPr/>
    </dgm:pt>
    <dgm:pt modelId="{D040748D-BD29-824F-94C7-6E0FB2B774E2}" type="pres">
      <dgm:prSet presAssocID="{A24A7EF2-86B0-D249-AFC2-C71EF6B1D90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CADC0D93-7D99-5C48-A3C3-0D15AE5E69DD}" type="pres">
      <dgm:prSet presAssocID="{A24A7EF2-86B0-D249-AFC2-C71EF6B1D900}" presName="desTx" presStyleLbl="alignAccFollowNode1" presStyleIdx="1" presStyleCnt="3">
        <dgm:presLayoutVars>
          <dgm:bulletEnabled val="1"/>
        </dgm:presLayoutVars>
      </dgm:prSet>
      <dgm:spPr/>
    </dgm:pt>
    <dgm:pt modelId="{BF379F0D-5A0C-FC43-A8F1-02CA97238FB3}" type="pres">
      <dgm:prSet presAssocID="{6D96DF84-2E0E-BD49-806D-D5ECF2863124}" presName="space" presStyleCnt="0"/>
      <dgm:spPr/>
    </dgm:pt>
    <dgm:pt modelId="{48396BAA-9D89-4043-82C8-6C9EC481D909}" type="pres">
      <dgm:prSet presAssocID="{79C633A1-39EF-214F-B7D6-C88E94B40CA1}" presName="composite" presStyleCnt="0"/>
      <dgm:spPr/>
    </dgm:pt>
    <dgm:pt modelId="{2F073C1E-C30D-D04E-9345-8954F7FC7F06}" type="pres">
      <dgm:prSet presAssocID="{79C633A1-39EF-214F-B7D6-C88E94B40CA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05807356-57AD-B742-A01F-5E6618799796}" type="pres">
      <dgm:prSet presAssocID="{79C633A1-39EF-214F-B7D6-C88E94B40CA1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6E74650C-FEC5-CE46-8DA5-24280179905A}" srcId="{3B20EE41-C49F-454D-90C4-2396DE8DE98A}" destId="{6BB4FACC-5C99-C54D-8041-821D74141410}" srcOrd="1" destOrd="0" parTransId="{3D353551-3193-6949-9466-83564BC516DD}" sibTransId="{A5099149-3CF5-3B47-AEE5-F38D0D94AA05}"/>
    <dgm:cxn modelId="{2091EE0E-28AE-0C49-87FA-9144241313EB}" type="presOf" srcId="{5CBF97BB-0F3C-9449-BD67-C0DB30CC138C}" destId="{05807356-57AD-B742-A01F-5E6618799796}" srcOrd="0" destOrd="2" presId="urn:microsoft.com/office/officeart/2005/8/layout/hList1"/>
    <dgm:cxn modelId="{7CD5600F-18E6-1649-84A1-1A3CD39D56C3}" srcId="{A24A7EF2-86B0-D249-AFC2-C71EF6B1D900}" destId="{D08FBD05-37CC-1447-ABA6-C278E2AC2BB4}" srcOrd="2" destOrd="0" parTransId="{327920BE-5A1A-2E4E-8A30-1B80002B0959}" sibTransId="{ADBADDCF-D860-204D-8F66-C73AAC163718}"/>
    <dgm:cxn modelId="{99C2B013-B033-D947-A7A9-9C6E119AA55D}" srcId="{A24A7EF2-86B0-D249-AFC2-C71EF6B1D900}" destId="{35ABFBD8-7FBB-E844-8B29-5B0C36230CD7}" srcOrd="0" destOrd="0" parTransId="{009C2D5E-10C3-E045-8CA3-7226D4175154}" sibTransId="{42ADB943-DBFD-4D4B-8EE6-906676BB1BCF}"/>
    <dgm:cxn modelId="{5AE91427-28F8-4648-B622-D35307EF0BC1}" type="presOf" srcId="{042FC5B1-309B-1C4E-8F5B-A61ABFE4AC31}" destId="{05807356-57AD-B742-A01F-5E6618799796}" srcOrd="0" destOrd="0" presId="urn:microsoft.com/office/officeart/2005/8/layout/hList1"/>
    <dgm:cxn modelId="{4B3DE744-781A-424F-91DE-A2FB0515A6C7}" type="presOf" srcId="{6BB4FACC-5C99-C54D-8041-821D74141410}" destId="{4588E738-9FAE-F443-9668-44AE3BC651DE}" srcOrd="0" destOrd="1" presId="urn:microsoft.com/office/officeart/2005/8/layout/hList1"/>
    <dgm:cxn modelId="{36E5B449-EB49-7E48-A5DD-783E3223A277}" type="presOf" srcId="{20053F05-51E0-5145-8217-5DF1F478A061}" destId="{05807356-57AD-B742-A01F-5E6618799796}" srcOrd="0" destOrd="1" presId="urn:microsoft.com/office/officeart/2005/8/layout/hList1"/>
    <dgm:cxn modelId="{F7D3E349-2D37-B345-8A0C-84281D1D4276}" type="presOf" srcId="{2F5FFBEF-EAE3-304E-8FE7-91CB4AC66574}" destId="{CADC0D93-7D99-5C48-A3C3-0D15AE5E69DD}" srcOrd="0" destOrd="1" presId="urn:microsoft.com/office/officeart/2005/8/layout/hList1"/>
    <dgm:cxn modelId="{4BFE2D4A-6660-804F-8534-C2DB03AEFA4E}" srcId="{A24A7EF2-86B0-D249-AFC2-C71EF6B1D900}" destId="{2F5FFBEF-EAE3-304E-8FE7-91CB4AC66574}" srcOrd="1" destOrd="0" parTransId="{E8BBB17B-25DC-CB42-8EE5-6278DE3172D6}" sibTransId="{1F0E39FA-30E0-7049-A005-3D58D44DCCAE}"/>
    <dgm:cxn modelId="{F698C754-4B6D-B545-BDEA-1AF9D41C18D6}" type="presOf" srcId="{83740CF0-E146-D740-8F27-F6D0C76670B1}" destId="{CB378D30-F08C-8348-8388-B1E7B2A7284E}" srcOrd="0" destOrd="0" presId="urn:microsoft.com/office/officeart/2005/8/layout/hList1"/>
    <dgm:cxn modelId="{1D89FF56-79F6-FC48-BA35-959683326FD3}" type="presOf" srcId="{ED494E12-B322-3A4B-BC21-0E5F1149940B}" destId="{4588E738-9FAE-F443-9668-44AE3BC651DE}" srcOrd="0" destOrd="2" presId="urn:microsoft.com/office/officeart/2005/8/layout/hList1"/>
    <dgm:cxn modelId="{E1ABAD60-BA09-6C42-8960-6582067FC48B}" type="presOf" srcId="{FC0BCBE5-DE52-5F44-86AA-FCD9D2E0483D}" destId="{4588E738-9FAE-F443-9668-44AE3BC651DE}" srcOrd="0" destOrd="0" presId="urn:microsoft.com/office/officeart/2005/8/layout/hList1"/>
    <dgm:cxn modelId="{D27F3061-65A5-EF43-A8D6-E662AAC1F169}" type="presOf" srcId="{3B20EE41-C49F-454D-90C4-2396DE8DE98A}" destId="{BFCE7027-4E6F-1D49-9093-6AEA870C5CD3}" srcOrd="0" destOrd="0" presId="urn:microsoft.com/office/officeart/2005/8/layout/hList1"/>
    <dgm:cxn modelId="{41199F7A-DAEF-4B4D-A86F-1C21B25B06B7}" type="presOf" srcId="{35ABFBD8-7FBB-E844-8B29-5B0C36230CD7}" destId="{CADC0D93-7D99-5C48-A3C3-0D15AE5E69DD}" srcOrd="0" destOrd="0" presId="urn:microsoft.com/office/officeart/2005/8/layout/hList1"/>
    <dgm:cxn modelId="{4016DAA5-F56E-5D4D-AA66-914EE18C47DC}" srcId="{83740CF0-E146-D740-8F27-F6D0C76670B1}" destId="{79C633A1-39EF-214F-B7D6-C88E94B40CA1}" srcOrd="2" destOrd="0" parTransId="{3C403698-B19E-8449-9363-6EFFC9E42F9B}" sibTransId="{2551F261-A586-EC47-8D5C-0B0DBD8DF9F3}"/>
    <dgm:cxn modelId="{5AD443AB-1AFB-644B-A286-85983DCF1A90}" srcId="{83740CF0-E146-D740-8F27-F6D0C76670B1}" destId="{3B20EE41-C49F-454D-90C4-2396DE8DE98A}" srcOrd="0" destOrd="0" parTransId="{EB5ABEB6-A9C2-344D-A5FA-0EF618C89774}" sibTransId="{305F3311-CDF9-964E-8614-721901A5E7B8}"/>
    <dgm:cxn modelId="{FA15D5C4-53BA-F446-A834-1B22836909F2}" type="presOf" srcId="{D08FBD05-37CC-1447-ABA6-C278E2AC2BB4}" destId="{CADC0D93-7D99-5C48-A3C3-0D15AE5E69DD}" srcOrd="0" destOrd="2" presId="urn:microsoft.com/office/officeart/2005/8/layout/hList1"/>
    <dgm:cxn modelId="{5D9B58CF-B5DC-3340-ACB1-744BE5E236B8}" srcId="{3B20EE41-C49F-454D-90C4-2396DE8DE98A}" destId="{FC0BCBE5-DE52-5F44-86AA-FCD9D2E0483D}" srcOrd="0" destOrd="0" parTransId="{2C90A968-8579-AC40-9516-68F1FBB55A43}" sibTransId="{FA7419CB-A961-1140-B188-6D0C97DF6E01}"/>
    <dgm:cxn modelId="{A94CF5CF-6E1B-A64E-863C-1F2A3FD0FF19}" type="presOf" srcId="{A24A7EF2-86B0-D249-AFC2-C71EF6B1D900}" destId="{D040748D-BD29-824F-94C7-6E0FB2B774E2}" srcOrd="0" destOrd="0" presId="urn:microsoft.com/office/officeart/2005/8/layout/hList1"/>
    <dgm:cxn modelId="{8DD036DA-EC3C-124C-A24C-1BEBEB67C726}" srcId="{79C633A1-39EF-214F-B7D6-C88E94B40CA1}" destId="{042FC5B1-309B-1C4E-8F5B-A61ABFE4AC31}" srcOrd="0" destOrd="0" parTransId="{A86D95CC-122F-414F-B759-CB0BB92C268C}" sibTransId="{87A5FFDA-75C5-474F-B314-8B616D00B926}"/>
    <dgm:cxn modelId="{77C06ADC-51D7-E84B-8344-DDD40C2D65D7}" srcId="{83740CF0-E146-D740-8F27-F6D0C76670B1}" destId="{A24A7EF2-86B0-D249-AFC2-C71EF6B1D900}" srcOrd="1" destOrd="0" parTransId="{E132DA43-C4A9-BA49-BB7D-52A116138092}" sibTransId="{6D96DF84-2E0E-BD49-806D-D5ECF2863124}"/>
    <dgm:cxn modelId="{3B4D68E6-3321-3941-9C92-108ABD999DC6}" type="presOf" srcId="{79C633A1-39EF-214F-B7D6-C88E94B40CA1}" destId="{2F073C1E-C30D-D04E-9345-8954F7FC7F06}" srcOrd="0" destOrd="0" presId="urn:microsoft.com/office/officeart/2005/8/layout/hList1"/>
    <dgm:cxn modelId="{EB182DE7-C38A-FF4F-A852-CBE698E32471}" srcId="{3B20EE41-C49F-454D-90C4-2396DE8DE98A}" destId="{ED494E12-B322-3A4B-BC21-0E5F1149940B}" srcOrd="2" destOrd="0" parTransId="{6EA776BD-7BA5-3143-BDB1-7DFA78129AF4}" sibTransId="{5947DB1A-0906-DB4D-A50F-37C1F096B63C}"/>
    <dgm:cxn modelId="{6FABF9F9-CE18-5849-B0D3-453A46D37135}" srcId="{79C633A1-39EF-214F-B7D6-C88E94B40CA1}" destId="{20053F05-51E0-5145-8217-5DF1F478A061}" srcOrd="1" destOrd="0" parTransId="{DE32054D-EFB6-0A45-8AD0-88C5C22F2A1D}" sibTransId="{DD23779C-B962-F24D-AAE4-BF20F23DAF64}"/>
    <dgm:cxn modelId="{543A0DFA-AE8F-C74F-918E-CFDE2DF6F6A0}" srcId="{79C633A1-39EF-214F-B7D6-C88E94B40CA1}" destId="{5CBF97BB-0F3C-9449-BD67-C0DB30CC138C}" srcOrd="2" destOrd="0" parTransId="{119CACE3-94DF-B34F-8A8D-7E9105744AD6}" sibTransId="{0ABA19E0-6625-B148-8462-1E588F56B429}"/>
    <dgm:cxn modelId="{0F5A9F7D-C648-6F47-A94A-832C0A1866D9}" type="presParOf" srcId="{CB378D30-F08C-8348-8388-B1E7B2A7284E}" destId="{923DE9F4-D1BF-234B-9551-7CEB01553CFE}" srcOrd="0" destOrd="0" presId="urn:microsoft.com/office/officeart/2005/8/layout/hList1"/>
    <dgm:cxn modelId="{D3B435F1-11FB-C549-AEE1-D61BED077E3F}" type="presParOf" srcId="{923DE9F4-D1BF-234B-9551-7CEB01553CFE}" destId="{BFCE7027-4E6F-1D49-9093-6AEA870C5CD3}" srcOrd="0" destOrd="0" presId="urn:microsoft.com/office/officeart/2005/8/layout/hList1"/>
    <dgm:cxn modelId="{2175DAA4-BB35-6B4A-904D-99A47DEB2F61}" type="presParOf" srcId="{923DE9F4-D1BF-234B-9551-7CEB01553CFE}" destId="{4588E738-9FAE-F443-9668-44AE3BC651DE}" srcOrd="1" destOrd="0" presId="urn:microsoft.com/office/officeart/2005/8/layout/hList1"/>
    <dgm:cxn modelId="{168C0265-7F91-FF43-BEB4-A5284CAEDC16}" type="presParOf" srcId="{CB378D30-F08C-8348-8388-B1E7B2A7284E}" destId="{8F8284A3-01C7-6548-BF98-74B333D3AAE2}" srcOrd="1" destOrd="0" presId="urn:microsoft.com/office/officeart/2005/8/layout/hList1"/>
    <dgm:cxn modelId="{AFBE6675-9586-DA47-B9A4-397CF2819FD9}" type="presParOf" srcId="{CB378D30-F08C-8348-8388-B1E7B2A7284E}" destId="{ABA7CEA2-0BB8-6E4E-9BA8-F9318D72119A}" srcOrd="2" destOrd="0" presId="urn:microsoft.com/office/officeart/2005/8/layout/hList1"/>
    <dgm:cxn modelId="{2A13C8E3-EC54-4F49-A804-490013D35A4F}" type="presParOf" srcId="{ABA7CEA2-0BB8-6E4E-9BA8-F9318D72119A}" destId="{D040748D-BD29-824F-94C7-6E0FB2B774E2}" srcOrd="0" destOrd="0" presId="urn:microsoft.com/office/officeart/2005/8/layout/hList1"/>
    <dgm:cxn modelId="{B880E235-986A-8E41-9DD3-6601C9B647FB}" type="presParOf" srcId="{ABA7CEA2-0BB8-6E4E-9BA8-F9318D72119A}" destId="{CADC0D93-7D99-5C48-A3C3-0D15AE5E69DD}" srcOrd="1" destOrd="0" presId="urn:microsoft.com/office/officeart/2005/8/layout/hList1"/>
    <dgm:cxn modelId="{7C00A8BB-CDB3-F048-BBE5-6DDA305E89BB}" type="presParOf" srcId="{CB378D30-F08C-8348-8388-B1E7B2A7284E}" destId="{BF379F0D-5A0C-FC43-A8F1-02CA97238FB3}" srcOrd="3" destOrd="0" presId="urn:microsoft.com/office/officeart/2005/8/layout/hList1"/>
    <dgm:cxn modelId="{83CA32B2-1318-1B4B-B5D0-8A808732FF1E}" type="presParOf" srcId="{CB378D30-F08C-8348-8388-B1E7B2A7284E}" destId="{48396BAA-9D89-4043-82C8-6C9EC481D909}" srcOrd="4" destOrd="0" presId="urn:microsoft.com/office/officeart/2005/8/layout/hList1"/>
    <dgm:cxn modelId="{60E5354D-8240-6E4A-97D2-0D16F7C4FAA9}" type="presParOf" srcId="{48396BAA-9D89-4043-82C8-6C9EC481D909}" destId="{2F073C1E-C30D-D04E-9345-8954F7FC7F06}" srcOrd="0" destOrd="0" presId="urn:microsoft.com/office/officeart/2005/8/layout/hList1"/>
    <dgm:cxn modelId="{CD264EBC-6E1B-2347-92C3-B251968A9FB9}" type="presParOf" srcId="{48396BAA-9D89-4043-82C8-6C9EC481D909}" destId="{05807356-57AD-B742-A01F-5E661879979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CE7027-4E6F-1D49-9093-6AEA870C5CD3}">
      <dsp:nvSpPr>
        <dsp:cNvPr id="0" name=""/>
        <dsp:cNvSpPr/>
      </dsp:nvSpPr>
      <dsp:spPr>
        <a:xfrm>
          <a:off x="1958" y="31207"/>
          <a:ext cx="1909737" cy="763894"/>
        </a:xfrm>
        <a:prstGeom prst="rect">
          <a:avLst/>
        </a:prstGeom>
        <a:solidFill>
          <a:srgbClr val="0273CF"/>
        </a:solidFill>
        <a:ln w="25400" cap="flat" cmpd="sng" algn="ctr">
          <a:solidFill>
            <a:srgbClr val="0273C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Month 1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58" y="31207"/>
        <a:ext cx="1909737" cy="763894"/>
      </dsp:txXfrm>
    </dsp:sp>
    <dsp:sp modelId="{4588E738-9FAE-F443-9668-44AE3BC651DE}">
      <dsp:nvSpPr>
        <dsp:cNvPr id="0" name=""/>
        <dsp:cNvSpPr/>
      </dsp:nvSpPr>
      <dsp:spPr>
        <a:xfrm>
          <a:off x="1958" y="795101"/>
          <a:ext cx="1909737" cy="2854800"/>
        </a:xfrm>
        <a:prstGeom prst="rect">
          <a:avLst/>
        </a:prstGeom>
        <a:solidFill>
          <a:srgbClr val="E1EEFA"/>
        </a:solidFill>
        <a:ln w="25400" cap="flat" cmpd="sng" algn="ctr">
          <a:solidFill>
            <a:srgbClr val="0273CF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14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Activity</a:t>
          </a:r>
        </a:p>
        <a:p>
          <a:pPr marL="114300" lvl="1" indent="-114300" algn="l" defTabSz="622300">
            <a:lnSpc>
              <a:spcPct val="14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Activity</a:t>
          </a:r>
        </a:p>
        <a:p>
          <a:pPr marL="114300" lvl="1" indent="-114300" algn="l" defTabSz="622300">
            <a:lnSpc>
              <a:spcPct val="14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Activity</a:t>
          </a:r>
        </a:p>
      </dsp:txBody>
      <dsp:txXfrm>
        <a:off x="1958" y="795101"/>
        <a:ext cx="1909737" cy="2854800"/>
      </dsp:txXfrm>
    </dsp:sp>
    <dsp:sp modelId="{D040748D-BD29-824F-94C7-6E0FB2B774E2}">
      <dsp:nvSpPr>
        <dsp:cNvPr id="0" name=""/>
        <dsp:cNvSpPr/>
      </dsp:nvSpPr>
      <dsp:spPr>
        <a:xfrm>
          <a:off x="2179058" y="31207"/>
          <a:ext cx="1909737" cy="763894"/>
        </a:xfrm>
        <a:prstGeom prst="rect">
          <a:avLst/>
        </a:prstGeom>
        <a:solidFill>
          <a:srgbClr val="0273CF"/>
        </a:solidFill>
        <a:ln w="25400" cap="flat" cmpd="sng" algn="ctr">
          <a:solidFill>
            <a:srgbClr val="0273C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Month 2</a:t>
          </a:r>
        </a:p>
      </dsp:txBody>
      <dsp:txXfrm>
        <a:off x="2179058" y="31207"/>
        <a:ext cx="1909737" cy="763894"/>
      </dsp:txXfrm>
    </dsp:sp>
    <dsp:sp modelId="{CADC0D93-7D99-5C48-A3C3-0D15AE5E69DD}">
      <dsp:nvSpPr>
        <dsp:cNvPr id="0" name=""/>
        <dsp:cNvSpPr/>
      </dsp:nvSpPr>
      <dsp:spPr>
        <a:xfrm>
          <a:off x="2179058" y="795101"/>
          <a:ext cx="1909737" cy="2854800"/>
        </a:xfrm>
        <a:prstGeom prst="rect">
          <a:avLst/>
        </a:prstGeom>
        <a:solidFill>
          <a:srgbClr val="E1EEFA"/>
        </a:solidFill>
        <a:ln w="25400" cap="flat" cmpd="sng" algn="ctr">
          <a:solidFill>
            <a:srgbClr val="0273CF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14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Activity</a:t>
          </a:r>
        </a:p>
        <a:p>
          <a:pPr marL="114300" lvl="1" indent="-114300" algn="l" defTabSz="622300">
            <a:lnSpc>
              <a:spcPct val="14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Activity</a:t>
          </a:r>
        </a:p>
        <a:p>
          <a:pPr marL="114300" lvl="1" indent="-114300" algn="l" defTabSz="622300">
            <a:lnSpc>
              <a:spcPct val="14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Activity</a:t>
          </a:r>
        </a:p>
      </dsp:txBody>
      <dsp:txXfrm>
        <a:off x="2179058" y="795101"/>
        <a:ext cx="1909737" cy="2854800"/>
      </dsp:txXfrm>
    </dsp:sp>
    <dsp:sp modelId="{2F073C1E-C30D-D04E-9345-8954F7FC7F06}">
      <dsp:nvSpPr>
        <dsp:cNvPr id="0" name=""/>
        <dsp:cNvSpPr/>
      </dsp:nvSpPr>
      <dsp:spPr>
        <a:xfrm>
          <a:off x="4356159" y="31207"/>
          <a:ext cx="1909737" cy="763894"/>
        </a:xfrm>
        <a:prstGeom prst="rect">
          <a:avLst/>
        </a:prstGeom>
        <a:solidFill>
          <a:srgbClr val="0273CF"/>
        </a:solidFill>
        <a:ln w="25400" cap="flat" cmpd="sng" algn="ctr">
          <a:solidFill>
            <a:srgbClr val="0273C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Month 3</a:t>
          </a:r>
        </a:p>
      </dsp:txBody>
      <dsp:txXfrm>
        <a:off x="4356159" y="31207"/>
        <a:ext cx="1909737" cy="763894"/>
      </dsp:txXfrm>
    </dsp:sp>
    <dsp:sp modelId="{05807356-57AD-B742-A01F-5E6618799796}">
      <dsp:nvSpPr>
        <dsp:cNvPr id="0" name=""/>
        <dsp:cNvSpPr/>
      </dsp:nvSpPr>
      <dsp:spPr>
        <a:xfrm>
          <a:off x="4356159" y="795101"/>
          <a:ext cx="1909737" cy="2854800"/>
        </a:xfrm>
        <a:prstGeom prst="rect">
          <a:avLst/>
        </a:prstGeom>
        <a:solidFill>
          <a:srgbClr val="E1EEFA"/>
        </a:solidFill>
        <a:ln w="25400" cap="flat" cmpd="sng" algn="ctr">
          <a:solidFill>
            <a:srgbClr val="0273CF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14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Activity</a:t>
          </a:r>
        </a:p>
        <a:p>
          <a:pPr marL="114300" lvl="1" indent="-114300" algn="l" defTabSz="622300">
            <a:lnSpc>
              <a:spcPct val="14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>
              <a:latin typeface="Arial" panose="020B0604020202020204" pitchFamily="34" charset="0"/>
              <a:cs typeface="Arial" panose="020B0604020202020204" pitchFamily="34" charset="0"/>
            </a:rPr>
            <a:t>Activity</a:t>
          </a:r>
          <a:endParaRPr lang="en-US" sz="1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14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Activity</a:t>
          </a:r>
        </a:p>
      </dsp:txBody>
      <dsp:txXfrm>
        <a:off x="4356159" y="795101"/>
        <a:ext cx="1909737" cy="2854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1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4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5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9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7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9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6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1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9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5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3C669-AC56-0046-A1B3-6C8EBA2DB0F4}" type="datetimeFigureOut">
              <a:rPr lang="en-US" smtClean="0"/>
              <a:t>3/2/21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4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hyperlink" Target="https://www.aha.io/software/marketing-management?utm_campaign=Global_-_Americas_-_Marketing_Roadmap_-_Downloads_-_Marketing_Roadmap_Templates&amp;utm_content=Marketing_Roadmap_-_PowerPoint_-_Marketing_Activities_Roadmap&amp;utm_source=downloads&amp;utm_medium=powerpoint&amp;utm_term=marketing_activities_roadmap" TargetMode="Externa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hyperlink" Target="http://www.aha.io/templates/product-roadmap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1940" y="218395"/>
            <a:ext cx="3981760" cy="6085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rgbClr val="0472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 activities</a:t>
            </a:r>
          </a:p>
        </p:txBody>
      </p:sp>
      <p:pic>
        <p:nvPicPr>
          <p:cNvPr id="2" name="Picture 1" descr="Aha_Blue_TransparentBG.pn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09" y="6191789"/>
            <a:ext cx="1100476" cy="550238"/>
          </a:xfrm>
          <a:prstGeom prst="rect">
            <a:avLst/>
          </a:prstGeom>
        </p:spPr>
      </p:pic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1375EE5-D7F0-084E-9C75-CE1D4AABB3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1605848"/>
              </p:ext>
            </p:extLst>
          </p:nvPr>
        </p:nvGraphicFramePr>
        <p:xfrm>
          <a:off x="1280808" y="1095172"/>
          <a:ext cx="6267855" cy="3681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49EC8409-B043-C84B-B113-DBCCD03B5021}"/>
              </a:ext>
            </a:extLst>
          </p:cNvPr>
          <p:cNvSpPr/>
          <p:nvPr/>
        </p:nvSpPr>
        <p:spPr>
          <a:xfrm>
            <a:off x="1556426" y="6133456"/>
            <a:ext cx="7587574" cy="6085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0767C7"/>
                </a:solidFill>
                <a:hlinkClick r:id="rId9"/>
              </a:rPr>
              <a:t>Click here to explore 100s of roadmap templates in Aha! FREE for 30 days.</a:t>
            </a:r>
            <a:endParaRPr lang="en-US" b="1" dirty="0">
              <a:solidFill>
                <a:srgbClr val="0767C7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AFBA0E-A945-9645-89F4-C8158B55FADE}"/>
              </a:ext>
            </a:extLst>
          </p:cNvPr>
          <p:cNvSpPr/>
          <p:nvPr/>
        </p:nvSpPr>
        <p:spPr>
          <a:xfrm>
            <a:off x="1432139" y="6180641"/>
            <a:ext cx="7587574" cy="6085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0767C7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Create a </a:t>
            </a:r>
            <a:r>
              <a:rPr lang="en-US" b="1" dirty="0">
                <a:solidFill>
                  <a:srgbClr val="0472CE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cloud-based</a:t>
            </a:r>
            <a:r>
              <a:rPr lang="en-US" b="1" dirty="0">
                <a:solidFill>
                  <a:srgbClr val="0767C7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roadmap in Aha!</a:t>
            </a:r>
            <a:endParaRPr lang="en-US" b="1" dirty="0">
              <a:solidFill>
                <a:srgbClr val="0767C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241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849A8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2085</TotalTime>
  <Words>40</Words>
  <Application>Microsoft Macintosh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Aha!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Brown</dc:creator>
  <cp:lastModifiedBy>Micaela Wright</cp:lastModifiedBy>
  <cp:revision>74</cp:revision>
  <dcterms:created xsi:type="dcterms:W3CDTF">2018-02-07T21:54:11Z</dcterms:created>
  <dcterms:modified xsi:type="dcterms:W3CDTF">2021-03-03T01:25:04Z</dcterms:modified>
</cp:coreProperties>
</file>