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Arial"/>
      </a:defRPr>
    </a:lvl1pPr>
    <a:lvl2pPr indent="228600" defTabSz="457200" latinLnBrk="0">
      <a:defRPr sz="1200">
        <a:latin typeface="+mn-lt"/>
        <a:ea typeface="+mn-ea"/>
        <a:cs typeface="+mn-cs"/>
        <a:sym typeface="Arial"/>
      </a:defRPr>
    </a:lvl2pPr>
    <a:lvl3pPr indent="457200" defTabSz="457200" latinLnBrk="0">
      <a:defRPr sz="1200">
        <a:latin typeface="+mn-lt"/>
        <a:ea typeface="+mn-ea"/>
        <a:cs typeface="+mn-cs"/>
        <a:sym typeface="Arial"/>
      </a:defRPr>
    </a:lvl3pPr>
    <a:lvl4pPr indent="685800" defTabSz="457200" latinLnBrk="0">
      <a:defRPr sz="1200">
        <a:latin typeface="+mn-lt"/>
        <a:ea typeface="+mn-ea"/>
        <a:cs typeface="+mn-cs"/>
        <a:sym typeface="Arial"/>
      </a:defRPr>
    </a:lvl4pPr>
    <a:lvl5pPr indent="914400" defTabSz="457200" latinLnBrk="0">
      <a:defRPr sz="1200">
        <a:latin typeface="+mn-lt"/>
        <a:ea typeface="+mn-ea"/>
        <a:cs typeface="+mn-cs"/>
        <a:sym typeface="Arial"/>
      </a:defRPr>
    </a:lvl5pPr>
    <a:lvl6pPr indent="1143000" defTabSz="457200" latinLnBrk="0">
      <a:defRPr sz="1200">
        <a:latin typeface="+mn-lt"/>
        <a:ea typeface="+mn-ea"/>
        <a:cs typeface="+mn-cs"/>
        <a:sym typeface="Arial"/>
      </a:defRPr>
    </a:lvl6pPr>
    <a:lvl7pPr indent="1371600" defTabSz="457200" latinLnBrk="0">
      <a:defRPr sz="1200">
        <a:latin typeface="+mn-lt"/>
        <a:ea typeface="+mn-ea"/>
        <a:cs typeface="+mn-cs"/>
        <a:sym typeface="Arial"/>
      </a:defRPr>
    </a:lvl7pPr>
    <a:lvl8pPr indent="1600200" defTabSz="457200" latinLnBrk="0">
      <a:defRPr sz="1200">
        <a:latin typeface="+mn-lt"/>
        <a:ea typeface="+mn-ea"/>
        <a:cs typeface="+mn-cs"/>
        <a:sym typeface="Arial"/>
      </a:defRPr>
    </a:lvl8pPr>
    <a:lvl9pPr indent="1828800" defTabSz="4572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21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413144" y="6406785"/>
            <a:ext cx="273657" cy="26425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aha.io/?utm_campaign=Global_-_Americas_-_Gantt_Charts_-_Downloads_-_Gantt_Chart_Templates&amp;utm_content=Gantt_Charts_-_PowerPoint_-_Project_Management&amp;utm_source=downloads&amp;utm_medium=powerpoint&amp;utm_term=release_project_management_gantt_charts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www.aha.io/software/gantt-chart-templates/?utm_campaign=Global_-_Americas_-_Gantt_Charts_-_Downloads_-_Gantt_Chart_Templates&amp;utm_content=Gantt_Charts_-_PowerPoint_-_Project_Management&amp;utm_source=downloads&amp;utm_medium=powerpoint&amp;utm_term=release_project_management_gantt_charts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1" descr="Picture 1">
            <a:hlinkClick r:id="rId2" invalidUrl="" action="" tgtFrame="" tooltip="" history="1" highlightClick="0" endSnd="0"/>
          </p:cNvPr>
          <p:cNvPicPr>
            <a:picLocks noChangeAspect="1"/>
          </p:cNvPicPr>
          <p:nvPr/>
        </p:nvPicPr>
        <p:blipFill>
          <a:blip r:embed="rId3">
            <a:extLst/>
          </a:blip>
          <a:srcRect l="0" t="0" r="0" b="0"/>
          <a:stretch>
            <a:fillRect/>
          </a:stretch>
        </p:blipFill>
        <p:spPr>
          <a:xfrm>
            <a:off x="8017603" y="6278595"/>
            <a:ext cx="1100478" cy="55024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7" name="Rectangle 9"/>
          <p:cNvGrpSpPr/>
          <p:nvPr/>
        </p:nvGrpSpPr>
        <p:grpSpPr>
          <a:xfrm>
            <a:off x="50800" y="6250458"/>
            <a:ext cx="7488136" cy="608572"/>
            <a:chOff x="0" y="0"/>
            <a:chExt cx="7488135" cy="608570"/>
          </a:xfrm>
        </p:grpSpPr>
        <p:sp>
          <p:nvSpPr>
            <p:cNvPr id="95" name="Rectangle"/>
            <p:cNvSpPr/>
            <p:nvPr/>
          </p:nvSpPr>
          <p:spPr>
            <a:xfrm>
              <a:off x="0" y="0"/>
              <a:ext cx="7488136" cy="608571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b="1" sz="1400">
                  <a:solidFill>
                    <a:srgbClr val="0073CF"/>
                  </a:solidFill>
                </a:defRPr>
              </a:pPr>
            </a:p>
          </p:txBody>
        </p:sp>
        <p:sp>
          <p:nvSpPr>
            <p:cNvPr id="96" name="Explore a wide variety of strategy and planning templates in Aha! free for 30-days."/>
            <p:cNvSpPr txBox="1"/>
            <p:nvPr/>
          </p:nvSpPr>
          <p:spPr>
            <a:xfrm>
              <a:off x="45720" y="172158"/>
              <a:ext cx="7396696" cy="2642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>
                <a:defRPr sz="1200"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hlinkClick r:id="rId4" invalidUrl="" action="" tgtFrame="" tooltip="" history="1" highlightClick="0" endSnd="0"/>
                </a:defRPr>
              </a:lvl1pPr>
            </a:lstStyle>
            <a:p>
              <a:pPr>
                <a:defRPr u="none">
                  <a:solidFill>
                    <a:srgbClr val="0073CF"/>
                  </a:solidFill>
                  <a:uFillTx/>
                </a:defRPr>
              </a:pPr>
              <a:r>
                <a:rPr u="sng">
                  <a:solidFill>
                    <a:srgbClr val="0872CE"/>
                  </a:solidFill>
                  <a:uFill>
                    <a:solidFill>
                      <a:srgbClr val="0872CE"/>
                    </a:solidFill>
                  </a:uFill>
                  <a:hlinkClick r:id="rId4" invalidUrl="" action="" tgtFrame="" tooltip="" history="1" highlightClick="0" endSnd="0"/>
                </a:rPr>
                <a:t>Explore a wide variety of strategy and planning templates in Aha! free for 30-days.</a:t>
              </a:r>
            </a:p>
          </p:txBody>
        </p:sp>
      </p:grpSp>
      <p:sp>
        <p:nvSpPr>
          <p:cNvPr id="98" name="Straight Connector 28"/>
          <p:cNvSpPr/>
          <p:nvPr/>
        </p:nvSpPr>
        <p:spPr>
          <a:xfrm>
            <a:off x="861321" y="2843850"/>
            <a:ext cx="7772401" cy="1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99" name="Straight Connector 31"/>
          <p:cNvSpPr/>
          <p:nvPr/>
        </p:nvSpPr>
        <p:spPr>
          <a:xfrm flipH="1">
            <a:off x="4744277" y="409017"/>
            <a:ext cx="1" cy="4891890"/>
          </a:xfrm>
          <a:prstGeom prst="line">
            <a:avLst/>
          </a:prstGeom>
          <a:ln w="25400">
            <a:solidFill>
              <a:srgbClr val="FFFFFF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0" name="TextBox 13"/>
          <p:cNvSpPr txBox="1"/>
          <p:nvPr/>
        </p:nvSpPr>
        <p:spPr>
          <a:xfrm>
            <a:off x="617685" y="5594294"/>
            <a:ext cx="1046153" cy="3666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000"/>
            </a:pPr>
            <a:r>
              <a:t>Date</a:t>
            </a:r>
          </a:p>
          <a:p>
            <a:pPr algn="ctr">
              <a:defRPr b="1" sz="1000"/>
            </a:pPr>
            <a:r>
              <a:t>Milestone 1</a:t>
            </a:r>
          </a:p>
        </p:txBody>
      </p:sp>
      <p:sp>
        <p:nvSpPr>
          <p:cNvPr id="101" name="TextBox 64"/>
          <p:cNvSpPr txBox="1"/>
          <p:nvPr/>
        </p:nvSpPr>
        <p:spPr>
          <a:xfrm>
            <a:off x="5220360" y="5581801"/>
            <a:ext cx="1123374" cy="366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000"/>
            </a:pPr>
            <a:r>
              <a:t>Date</a:t>
            </a:r>
          </a:p>
          <a:p>
            <a:pPr algn="ctr">
              <a:defRPr b="1" sz="1000"/>
            </a:pPr>
            <a:r>
              <a:t>Milestone 2</a:t>
            </a:r>
          </a:p>
        </p:txBody>
      </p:sp>
      <p:sp>
        <p:nvSpPr>
          <p:cNvPr id="102" name="TextBox 124"/>
          <p:cNvSpPr txBox="1"/>
          <p:nvPr/>
        </p:nvSpPr>
        <p:spPr>
          <a:xfrm>
            <a:off x="7943163" y="5581801"/>
            <a:ext cx="1123374" cy="3666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1000"/>
            </a:pPr>
            <a:r>
              <a:t>Date</a:t>
            </a:r>
          </a:p>
          <a:p>
            <a:pPr algn="ctr">
              <a:defRPr b="1" sz="1000"/>
            </a:pPr>
            <a:r>
              <a:t>Milestone 3</a:t>
            </a:r>
          </a:p>
        </p:txBody>
      </p:sp>
      <p:sp>
        <p:nvSpPr>
          <p:cNvPr id="103" name="Straight Connector 24"/>
          <p:cNvSpPr/>
          <p:nvPr/>
        </p:nvSpPr>
        <p:spPr>
          <a:xfrm flipH="1">
            <a:off x="3211067" y="689901"/>
            <a:ext cx="1" cy="4529973"/>
          </a:xfrm>
          <a:prstGeom prst="line">
            <a:avLst/>
          </a:prstGeom>
          <a:ln w="3175">
            <a:solidFill>
              <a:srgbClr val="5CA5E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4" name="Straight Connector 131"/>
          <p:cNvSpPr/>
          <p:nvPr/>
        </p:nvSpPr>
        <p:spPr>
          <a:xfrm>
            <a:off x="8353026" y="3445197"/>
            <a:ext cx="1" cy="1866981"/>
          </a:xfrm>
          <a:prstGeom prst="line">
            <a:avLst/>
          </a:prstGeom>
          <a:ln w="3175">
            <a:solidFill>
              <a:srgbClr val="6DA3DB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05" name="Straight Connector 132"/>
          <p:cNvSpPr/>
          <p:nvPr/>
        </p:nvSpPr>
        <p:spPr>
          <a:xfrm flipH="1">
            <a:off x="5782047" y="2207743"/>
            <a:ext cx="1" cy="2987664"/>
          </a:xfrm>
          <a:prstGeom prst="line">
            <a:avLst/>
          </a:prstGeom>
          <a:ln w="3175">
            <a:solidFill>
              <a:srgbClr val="6DA3DB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08" name="Left-Right Arrow 5"/>
          <p:cNvGrpSpPr/>
          <p:nvPr/>
        </p:nvGrpSpPr>
        <p:grpSpPr>
          <a:xfrm>
            <a:off x="653451" y="491000"/>
            <a:ext cx="2561677" cy="397802"/>
            <a:chOff x="0" y="0"/>
            <a:chExt cx="2561676" cy="397801"/>
          </a:xfrm>
        </p:grpSpPr>
        <p:sp>
          <p:nvSpPr>
            <p:cNvPr id="106" name="Double Arrow"/>
            <p:cNvSpPr/>
            <p:nvPr/>
          </p:nvSpPr>
          <p:spPr>
            <a:xfrm>
              <a:off x="0" y="0"/>
              <a:ext cx="2561677" cy="397802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rgbClr val="3172C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7" name="Task 1"/>
            <p:cNvSpPr txBox="1"/>
            <p:nvPr/>
          </p:nvSpPr>
          <p:spPr>
            <a:xfrm>
              <a:off x="149932" y="66773"/>
              <a:ext cx="2261812" cy="2642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Task 1</a:t>
              </a:r>
            </a:p>
          </p:txBody>
        </p:sp>
      </p:grpSp>
      <p:sp>
        <p:nvSpPr>
          <p:cNvPr id="109" name="Straight Connector 44"/>
          <p:cNvSpPr/>
          <p:nvPr/>
        </p:nvSpPr>
        <p:spPr>
          <a:xfrm>
            <a:off x="653450" y="678476"/>
            <a:ext cx="3003" cy="4541398"/>
          </a:xfrm>
          <a:prstGeom prst="line">
            <a:avLst/>
          </a:prstGeom>
          <a:ln w="3175">
            <a:solidFill>
              <a:srgbClr val="3172C8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12" name="Chevron 55"/>
          <p:cNvGrpSpPr/>
          <p:nvPr/>
        </p:nvGrpSpPr>
        <p:grpSpPr>
          <a:xfrm>
            <a:off x="662178" y="943154"/>
            <a:ext cx="1357598" cy="330484"/>
            <a:chOff x="0" y="0"/>
            <a:chExt cx="1357597" cy="330482"/>
          </a:xfrm>
        </p:grpSpPr>
        <p:sp>
          <p:nvSpPr>
            <p:cNvPr id="110" name="Chevron"/>
            <p:cNvSpPr/>
            <p:nvPr/>
          </p:nvSpPr>
          <p:spPr>
            <a:xfrm>
              <a:off x="0" y="36045"/>
              <a:ext cx="1279034" cy="258393"/>
            </a:xfrm>
            <a:prstGeom prst="chevron">
              <a:avLst>
                <a:gd name="adj" fmla="val 50000"/>
              </a:avLst>
            </a:prstGeom>
            <a:solidFill>
              <a:srgbClr val="E2EDF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1" name="Sub-task 1"/>
            <p:cNvSpPr txBox="1"/>
            <p:nvPr/>
          </p:nvSpPr>
          <p:spPr>
            <a:xfrm>
              <a:off x="202697" y="0"/>
              <a:ext cx="1154901" cy="330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000"/>
              </a:lvl1pPr>
            </a:lstStyle>
            <a:p>
              <a:pPr/>
              <a:r>
                <a:t>Sub-task 1</a:t>
              </a:r>
            </a:p>
          </p:txBody>
        </p:sp>
      </p:grpSp>
      <p:grpSp>
        <p:nvGrpSpPr>
          <p:cNvPr id="115" name="Left-Right Arrow 56"/>
          <p:cNvGrpSpPr/>
          <p:nvPr/>
        </p:nvGrpSpPr>
        <p:grpSpPr>
          <a:xfrm>
            <a:off x="3211067" y="2005932"/>
            <a:ext cx="2561677" cy="397802"/>
            <a:chOff x="0" y="0"/>
            <a:chExt cx="2561676" cy="397801"/>
          </a:xfrm>
        </p:grpSpPr>
        <p:sp>
          <p:nvSpPr>
            <p:cNvPr id="113" name="Double Arrow"/>
            <p:cNvSpPr/>
            <p:nvPr/>
          </p:nvSpPr>
          <p:spPr>
            <a:xfrm>
              <a:off x="0" y="0"/>
              <a:ext cx="2561677" cy="397802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rgbClr val="3F651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" name="Task 2"/>
            <p:cNvSpPr txBox="1"/>
            <p:nvPr/>
          </p:nvSpPr>
          <p:spPr>
            <a:xfrm>
              <a:off x="149932" y="66773"/>
              <a:ext cx="2261812" cy="2642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Task 2</a:t>
              </a:r>
            </a:p>
          </p:txBody>
        </p:sp>
      </p:grpSp>
      <p:grpSp>
        <p:nvGrpSpPr>
          <p:cNvPr id="118" name="Left-Right Arrow 63"/>
          <p:cNvGrpSpPr/>
          <p:nvPr/>
        </p:nvGrpSpPr>
        <p:grpSpPr>
          <a:xfrm>
            <a:off x="5764096" y="3230099"/>
            <a:ext cx="2561677" cy="397802"/>
            <a:chOff x="0" y="0"/>
            <a:chExt cx="2561676" cy="397801"/>
          </a:xfrm>
        </p:grpSpPr>
        <p:sp>
          <p:nvSpPr>
            <p:cNvPr id="116" name="Double Arrow"/>
            <p:cNvSpPr/>
            <p:nvPr/>
          </p:nvSpPr>
          <p:spPr>
            <a:xfrm>
              <a:off x="0" y="0"/>
              <a:ext cx="2561677" cy="397802"/>
            </a:xfrm>
            <a:prstGeom prst="leftRightArrow">
              <a:avLst>
                <a:gd name="adj1" fmla="val 50000"/>
                <a:gd name="adj2" fmla="val 50000"/>
              </a:avLst>
            </a:prstGeom>
            <a:solidFill>
              <a:srgbClr val="FCA84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0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7" name="Task 3"/>
            <p:cNvSpPr txBox="1"/>
            <p:nvPr/>
          </p:nvSpPr>
          <p:spPr>
            <a:xfrm>
              <a:off x="149932" y="66773"/>
              <a:ext cx="2261812" cy="26425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1200">
                  <a:solidFill>
                    <a:srgbClr val="FFFFFF"/>
                  </a:solidFill>
                </a:defRPr>
              </a:lvl1pPr>
            </a:lstStyle>
            <a:p>
              <a:pPr/>
              <a:r>
                <a:t>Task 3</a:t>
              </a:r>
            </a:p>
          </p:txBody>
        </p:sp>
      </p:grpSp>
      <p:grpSp>
        <p:nvGrpSpPr>
          <p:cNvPr id="130" name="Group 38"/>
          <p:cNvGrpSpPr/>
          <p:nvPr/>
        </p:nvGrpSpPr>
        <p:grpSpPr>
          <a:xfrm>
            <a:off x="170704" y="5195406"/>
            <a:ext cx="8661011" cy="285137"/>
            <a:chOff x="0" y="0"/>
            <a:chExt cx="8661010" cy="285136"/>
          </a:xfrm>
        </p:grpSpPr>
        <p:sp>
          <p:nvSpPr>
            <p:cNvPr id="119" name="Rounded Rectangle 39"/>
            <p:cNvSpPr/>
            <p:nvPr/>
          </p:nvSpPr>
          <p:spPr>
            <a:xfrm>
              <a:off x="0" y="0"/>
              <a:ext cx="8661011" cy="285137"/>
            </a:xfrm>
            <a:prstGeom prst="roundRect">
              <a:avLst>
                <a:gd name="adj" fmla="val 16667"/>
              </a:avLst>
            </a:prstGeom>
            <a:solidFill>
              <a:srgbClr val="E1E1E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129" name="Group 40"/>
            <p:cNvGrpSpPr/>
            <p:nvPr/>
          </p:nvGrpSpPr>
          <p:grpSpPr>
            <a:xfrm>
              <a:off x="2262" y="24465"/>
              <a:ext cx="8085837" cy="239271"/>
              <a:chOff x="0" y="0"/>
              <a:chExt cx="8085835" cy="239269"/>
            </a:xfrm>
          </p:grpSpPr>
          <p:sp>
            <p:nvSpPr>
              <p:cNvPr id="120" name="TextBox 41"/>
              <p:cNvSpPr txBox="1"/>
              <p:nvPr/>
            </p:nvSpPr>
            <p:spPr>
              <a:xfrm>
                <a:off x="0" y="0"/>
                <a:ext cx="462044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b="1" sz="1000"/>
                </a:lvl1pPr>
              </a:lstStyle>
              <a:p>
                <a:pPr/>
                <a:r>
                  <a:t>Week</a:t>
                </a:r>
              </a:p>
            </p:txBody>
          </p:sp>
          <p:sp>
            <p:nvSpPr>
              <p:cNvPr id="121" name="TextBox 42"/>
              <p:cNvSpPr txBox="1"/>
              <p:nvPr/>
            </p:nvSpPr>
            <p:spPr>
              <a:xfrm>
                <a:off x="1481364" y="0"/>
                <a:ext cx="151553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2</a:t>
                </a:r>
              </a:p>
            </p:txBody>
          </p:sp>
          <p:sp>
            <p:nvSpPr>
              <p:cNvPr id="122" name="TextBox 43"/>
              <p:cNvSpPr txBox="1"/>
              <p:nvPr/>
            </p:nvSpPr>
            <p:spPr>
              <a:xfrm>
                <a:off x="2562736" y="0"/>
                <a:ext cx="116238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3</a:t>
                </a:r>
              </a:p>
            </p:txBody>
          </p:sp>
          <p:sp>
            <p:nvSpPr>
              <p:cNvPr id="123" name="TextBox 46"/>
              <p:cNvSpPr txBox="1"/>
              <p:nvPr/>
            </p:nvSpPr>
            <p:spPr>
              <a:xfrm>
                <a:off x="3644108" y="0"/>
                <a:ext cx="157449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4</a:t>
                </a:r>
              </a:p>
            </p:txBody>
          </p:sp>
          <p:sp>
            <p:nvSpPr>
              <p:cNvPr id="124" name="TextBox 47"/>
              <p:cNvSpPr txBox="1"/>
              <p:nvPr/>
            </p:nvSpPr>
            <p:spPr>
              <a:xfrm>
                <a:off x="4725480" y="0"/>
                <a:ext cx="153032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5</a:t>
                </a:r>
              </a:p>
            </p:txBody>
          </p:sp>
          <p:sp>
            <p:nvSpPr>
              <p:cNvPr id="125" name="TextBox 67"/>
              <p:cNvSpPr txBox="1"/>
              <p:nvPr/>
            </p:nvSpPr>
            <p:spPr>
              <a:xfrm>
                <a:off x="5806852" y="0"/>
                <a:ext cx="155240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6</a:t>
                </a:r>
              </a:p>
            </p:txBody>
          </p:sp>
          <p:sp>
            <p:nvSpPr>
              <p:cNvPr id="126" name="TextBox 68"/>
              <p:cNvSpPr txBox="1"/>
              <p:nvPr/>
            </p:nvSpPr>
            <p:spPr>
              <a:xfrm>
                <a:off x="6888223" y="0"/>
                <a:ext cx="116238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7</a:t>
                </a:r>
              </a:p>
            </p:txBody>
          </p:sp>
          <p:sp>
            <p:nvSpPr>
              <p:cNvPr id="127" name="TextBox 69"/>
              <p:cNvSpPr txBox="1"/>
              <p:nvPr/>
            </p:nvSpPr>
            <p:spPr>
              <a:xfrm>
                <a:off x="7969598" y="0"/>
                <a:ext cx="116238" cy="22698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000"/>
                </a:lvl1pPr>
              </a:lstStyle>
              <a:p>
                <a:pPr/>
                <a:r>
                  <a:t>8</a:t>
                </a:r>
              </a:p>
            </p:txBody>
          </p:sp>
          <p:sp>
            <p:nvSpPr>
              <p:cNvPr id="128" name="TextBox 70"/>
              <p:cNvSpPr txBox="1"/>
              <p:nvPr/>
            </p:nvSpPr>
            <p:spPr>
              <a:xfrm>
                <a:off x="399992" y="0"/>
                <a:ext cx="116238" cy="23927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t">
                <a:spAutoFit/>
              </a:bodyPr>
              <a:lstStyle>
                <a:lvl1pPr>
                  <a:defRPr sz="1100"/>
                </a:lvl1pPr>
              </a:lstStyle>
              <a:p>
                <a:pPr/>
                <a:r>
                  <a:t>1</a:t>
                </a:r>
              </a:p>
            </p:txBody>
          </p:sp>
        </p:grpSp>
      </p:grpSp>
      <p:sp>
        <p:nvSpPr>
          <p:cNvPr id="131" name="Flowchart: Decision 32"/>
          <p:cNvSpPr/>
          <p:nvPr/>
        </p:nvSpPr>
        <p:spPr>
          <a:xfrm>
            <a:off x="1028808" y="5348590"/>
            <a:ext cx="223908" cy="245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BA809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2" name="Flowchart: Decision 32"/>
          <p:cNvSpPr/>
          <p:nvPr/>
        </p:nvSpPr>
        <p:spPr>
          <a:xfrm>
            <a:off x="5666580" y="5343828"/>
            <a:ext cx="223908" cy="245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BA809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3" name="Flowchart: Decision 32"/>
          <p:cNvSpPr/>
          <p:nvPr/>
        </p:nvSpPr>
        <p:spPr>
          <a:xfrm>
            <a:off x="8392896" y="5348590"/>
            <a:ext cx="223908" cy="245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10800" y="0"/>
                </a:lnTo>
                <a:lnTo>
                  <a:pt x="21600" y="10800"/>
                </a:lnTo>
                <a:lnTo>
                  <a:pt x="10800" y="21600"/>
                </a:lnTo>
                <a:close/>
              </a:path>
            </a:pathLst>
          </a:custGeom>
          <a:solidFill>
            <a:srgbClr val="BA809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4" name="Rectangle 72"/>
          <p:cNvSpPr/>
          <p:nvPr/>
        </p:nvSpPr>
        <p:spPr>
          <a:xfrm>
            <a:off x="97719" y="90769"/>
            <a:ext cx="8900367" cy="6060334"/>
          </a:xfrm>
          <a:prstGeom prst="rect">
            <a:avLst/>
          </a:prstGeom>
          <a:ln w="12700">
            <a:solidFill>
              <a:srgbClr val="999999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37" name="Chevron 55"/>
          <p:cNvGrpSpPr/>
          <p:nvPr/>
        </p:nvGrpSpPr>
        <p:grpSpPr>
          <a:xfrm>
            <a:off x="1081178" y="1327989"/>
            <a:ext cx="1357598" cy="330484"/>
            <a:chOff x="0" y="0"/>
            <a:chExt cx="1357597" cy="330482"/>
          </a:xfrm>
        </p:grpSpPr>
        <p:sp>
          <p:nvSpPr>
            <p:cNvPr id="135" name="Chevron"/>
            <p:cNvSpPr/>
            <p:nvPr/>
          </p:nvSpPr>
          <p:spPr>
            <a:xfrm>
              <a:off x="0" y="36045"/>
              <a:ext cx="1279034" cy="258393"/>
            </a:xfrm>
            <a:prstGeom prst="chevron">
              <a:avLst>
                <a:gd name="adj" fmla="val 50000"/>
              </a:avLst>
            </a:prstGeom>
            <a:solidFill>
              <a:srgbClr val="E2EDF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6" name="Sub-task 2"/>
            <p:cNvSpPr txBox="1"/>
            <p:nvPr/>
          </p:nvSpPr>
          <p:spPr>
            <a:xfrm>
              <a:off x="202697" y="0"/>
              <a:ext cx="1154901" cy="330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000"/>
              </a:lvl1pPr>
            </a:lstStyle>
            <a:p>
              <a:pPr/>
              <a:r>
                <a:t>Sub-task 2</a:t>
              </a:r>
            </a:p>
          </p:txBody>
        </p:sp>
      </p:grpSp>
      <p:grpSp>
        <p:nvGrpSpPr>
          <p:cNvPr id="140" name="Group"/>
          <p:cNvGrpSpPr/>
          <p:nvPr/>
        </p:nvGrpSpPr>
        <p:grpSpPr>
          <a:xfrm>
            <a:off x="1567471" y="1726732"/>
            <a:ext cx="1614077" cy="330484"/>
            <a:chOff x="0" y="0"/>
            <a:chExt cx="1614076" cy="330482"/>
          </a:xfrm>
        </p:grpSpPr>
        <p:sp>
          <p:nvSpPr>
            <p:cNvPr id="138" name="Chevron"/>
            <p:cNvSpPr/>
            <p:nvPr/>
          </p:nvSpPr>
          <p:spPr>
            <a:xfrm>
              <a:off x="0" y="36045"/>
              <a:ext cx="1614077" cy="258393"/>
            </a:xfrm>
            <a:prstGeom prst="chevron">
              <a:avLst>
                <a:gd name="adj" fmla="val 50000"/>
              </a:avLst>
            </a:prstGeom>
            <a:solidFill>
              <a:srgbClr val="E2EDF8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" name="Sub-task 1"/>
            <p:cNvSpPr txBox="1"/>
            <p:nvPr/>
          </p:nvSpPr>
          <p:spPr>
            <a:xfrm>
              <a:off x="202697" y="0"/>
              <a:ext cx="1154901" cy="330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000"/>
              </a:lvl1pPr>
            </a:lstStyle>
            <a:p>
              <a:pPr/>
              <a:r>
                <a:t>Sub-task 1</a:t>
              </a:r>
            </a:p>
          </p:txBody>
        </p:sp>
      </p:grpSp>
      <p:grpSp>
        <p:nvGrpSpPr>
          <p:cNvPr id="143" name="Chevron 55"/>
          <p:cNvGrpSpPr/>
          <p:nvPr/>
        </p:nvGrpSpPr>
        <p:grpSpPr>
          <a:xfrm>
            <a:off x="3240588" y="2524478"/>
            <a:ext cx="1357598" cy="330484"/>
            <a:chOff x="0" y="0"/>
            <a:chExt cx="1357597" cy="330482"/>
          </a:xfrm>
        </p:grpSpPr>
        <p:sp>
          <p:nvSpPr>
            <p:cNvPr id="141" name="Chevron"/>
            <p:cNvSpPr/>
            <p:nvPr/>
          </p:nvSpPr>
          <p:spPr>
            <a:xfrm>
              <a:off x="0" y="36045"/>
              <a:ext cx="1279034" cy="258393"/>
            </a:xfrm>
            <a:prstGeom prst="chevron">
              <a:avLst>
                <a:gd name="adj" fmla="val 50000"/>
              </a:avLst>
            </a:prstGeom>
            <a:solidFill>
              <a:srgbClr val="CBDB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2" name="Sub-task 1"/>
            <p:cNvSpPr txBox="1"/>
            <p:nvPr/>
          </p:nvSpPr>
          <p:spPr>
            <a:xfrm>
              <a:off x="202697" y="0"/>
              <a:ext cx="1154901" cy="330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000"/>
              </a:lvl1pPr>
            </a:lstStyle>
            <a:p>
              <a:pPr/>
              <a:r>
                <a:t>Sub-task 1</a:t>
              </a:r>
            </a:p>
          </p:txBody>
        </p:sp>
      </p:grpSp>
      <p:grpSp>
        <p:nvGrpSpPr>
          <p:cNvPr id="146" name="Chevron 55"/>
          <p:cNvGrpSpPr/>
          <p:nvPr/>
        </p:nvGrpSpPr>
        <p:grpSpPr>
          <a:xfrm>
            <a:off x="4427759" y="2524478"/>
            <a:ext cx="1357599" cy="330484"/>
            <a:chOff x="0" y="0"/>
            <a:chExt cx="1357597" cy="330482"/>
          </a:xfrm>
        </p:grpSpPr>
        <p:sp>
          <p:nvSpPr>
            <p:cNvPr id="144" name="Chevron"/>
            <p:cNvSpPr/>
            <p:nvPr/>
          </p:nvSpPr>
          <p:spPr>
            <a:xfrm>
              <a:off x="0" y="36045"/>
              <a:ext cx="1279034" cy="258393"/>
            </a:xfrm>
            <a:prstGeom prst="chevron">
              <a:avLst>
                <a:gd name="adj" fmla="val 50000"/>
              </a:avLst>
            </a:prstGeom>
            <a:solidFill>
              <a:srgbClr val="CBDB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" name="Sub-task 2"/>
            <p:cNvSpPr txBox="1"/>
            <p:nvPr/>
          </p:nvSpPr>
          <p:spPr>
            <a:xfrm>
              <a:off x="202697" y="0"/>
              <a:ext cx="1154901" cy="330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000"/>
              </a:lvl1pPr>
            </a:lstStyle>
            <a:p>
              <a:pPr/>
              <a:r>
                <a:t>Sub-task 2</a:t>
              </a:r>
            </a:p>
          </p:txBody>
        </p:sp>
      </p:grpSp>
      <p:grpSp>
        <p:nvGrpSpPr>
          <p:cNvPr id="149" name="Chevron 55"/>
          <p:cNvGrpSpPr/>
          <p:nvPr/>
        </p:nvGrpSpPr>
        <p:grpSpPr>
          <a:xfrm>
            <a:off x="4427759" y="2955694"/>
            <a:ext cx="1357599" cy="330484"/>
            <a:chOff x="0" y="0"/>
            <a:chExt cx="1357597" cy="330482"/>
          </a:xfrm>
        </p:grpSpPr>
        <p:sp>
          <p:nvSpPr>
            <p:cNvPr id="147" name="Chevron"/>
            <p:cNvSpPr/>
            <p:nvPr/>
          </p:nvSpPr>
          <p:spPr>
            <a:xfrm>
              <a:off x="0" y="36045"/>
              <a:ext cx="1279034" cy="258393"/>
            </a:xfrm>
            <a:prstGeom prst="chevron">
              <a:avLst>
                <a:gd name="adj" fmla="val 50000"/>
              </a:avLst>
            </a:prstGeom>
            <a:solidFill>
              <a:srgbClr val="CBDBB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Sub-task 3"/>
            <p:cNvSpPr txBox="1"/>
            <p:nvPr/>
          </p:nvSpPr>
          <p:spPr>
            <a:xfrm>
              <a:off x="202697" y="0"/>
              <a:ext cx="1154901" cy="330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000"/>
              </a:lvl1pPr>
            </a:lstStyle>
            <a:p>
              <a:pPr/>
              <a:r>
                <a:t>Sub-task 3</a:t>
              </a:r>
            </a:p>
          </p:txBody>
        </p:sp>
      </p:grpSp>
      <p:grpSp>
        <p:nvGrpSpPr>
          <p:cNvPr id="152" name="Chevron 55"/>
          <p:cNvGrpSpPr/>
          <p:nvPr/>
        </p:nvGrpSpPr>
        <p:grpSpPr>
          <a:xfrm>
            <a:off x="5789496" y="3731696"/>
            <a:ext cx="1357598" cy="330484"/>
            <a:chOff x="0" y="0"/>
            <a:chExt cx="1357597" cy="330482"/>
          </a:xfrm>
        </p:grpSpPr>
        <p:sp>
          <p:nvSpPr>
            <p:cNvPr id="150" name="Chevron"/>
            <p:cNvSpPr/>
            <p:nvPr/>
          </p:nvSpPr>
          <p:spPr>
            <a:xfrm>
              <a:off x="0" y="36045"/>
              <a:ext cx="1279034" cy="258393"/>
            </a:xfrm>
            <a:prstGeom prst="chevron">
              <a:avLst>
                <a:gd name="adj" fmla="val 50000"/>
              </a:avLst>
            </a:prstGeom>
            <a:solidFill>
              <a:srgbClr val="F3CB9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1" name="Sub-task 1"/>
            <p:cNvSpPr txBox="1"/>
            <p:nvPr/>
          </p:nvSpPr>
          <p:spPr>
            <a:xfrm>
              <a:off x="202697" y="0"/>
              <a:ext cx="1154901" cy="330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000"/>
              </a:lvl1pPr>
            </a:lstStyle>
            <a:p>
              <a:pPr/>
              <a:r>
                <a:t>Sub-task 1</a:t>
              </a:r>
            </a:p>
          </p:txBody>
        </p:sp>
      </p:grpSp>
      <p:grpSp>
        <p:nvGrpSpPr>
          <p:cNvPr id="155" name="Chevron 55"/>
          <p:cNvGrpSpPr/>
          <p:nvPr/>
        </p:nvGrpSpPr>
        <p:grpSpPr>
          <a:xfrm>
            <a:off x="6554241" y="4162912"/>
            <a:ext cx="1357598" cy="330484"/>
            <a:chOff x="0" y="0"/>
            <a:chExt cx="1357597" cy="330482"/>
          </a:xfrm>
        </p:grpSpPr>
        <p:sp>
          <p:nvSpPr>
            <p:cNvPr id="153" name="Chevron"/>
            <p:cNvSpPr/>
            <p:nvPr/>
          </p:nvSpPr>
          <p:spPr>
            <a:xfrm>
              <a:off x="0" y="36045"/>
              <a:ext cx="1279034" cy="258393"/>
            </a:xfrm>
            <a:prstGeom prst="chevron">
              <a:avLst>
                <a:gd name="adj" fmla="val 50000"/>
              </a:avLst>
            </a:prstGeom>
            <a:solidFill>
              <a:srgbClr val="F3CB95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" name="Sub-task 2"/>
            <p:cNvSpPr txBox="1"/>
            <p:nvPr/>
          </p:nvSpPr>
          <p:spPr>
            <a:xfrm>
              <a:off x="202697" y="0"/>
              <a:ext cx="1154901" cy="3304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000"/>
              </a:lvl1pPr>
            </a:lstStyle>
            <a:p>
              <a:pPr/>
              <a:r>
                <a:t>Sub-task 2</a:t>
              </a:r>
            </a:p>
          </p:txBody>
        </p:sp>
      </p:grpSp>
      <p:sp>
        <p:nvSpPr>
          <p:cNvPr id="156" name="Chevron"/>
          <p:cNvSpPr/>
          <p:nvPr/>
        </p:nvSpPr>
        <p:spPr>
          <a:xfrm>
            <a:off x="5795204" y="4630173"/>
            <a:ext cx="2499461" cy="258393"/>
          </a:xfrm>
          <a:prstGeom prst="chevron">
            <a:avLst>
              <a:gd name="adj" fmla="val 50000"/>
            </a:avLst>
          </a:prstGeom>
          <a:solidFill>
            <a:srgbClr val="F3CB9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7" name="Sub-task 3"/>
          <p:cNvSpPr txBox="1"/>
          <p:nvPr/>
        </p:nvSpPr>
        <p:spPr>
          <a:xfrm>
            <a:off x="5997901" y="4594128"/>
            <a:ext cx="1154900" cy="3304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>
            <a:lvl1pPr>
              <a:defRPr sz="1000"/>
            </a:lvl1pPr>
          </a:lstStyle>
          <a:p>
            <a:pPr/>
            <a:r>
              <a:t>Sub-task 3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