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73C"/>
    <a:srgbClr val="F88134"/>
    <a:srgbClr val="FAECDF"/>
    <a:srgbClr val="418409"/>
    <a:srgbClr val="EAFDDB"/>
    <a:srgbClr val="FFC5C6"/>
    <a:srgbClr val="FFAFB1"/>
    <a:srgbClr val="FF9FA1"/>
    <a:srgbClr val="FFB3B5"/>
    <a:srgbClr val="FFE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7DD83-76A2-4993-856B-598271A99D39}" v="11" dt="2018-08-22T21:42:01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competitor-analysis-templates/?utm_campaign=Global_-_Americas_-_Competitor_Analysis_-_Downloads_-_Competitor_Analysis_Templates&amp;utm_content=Competitor_Analysis_-_PowerPoint_-_Imitabilty_Ladder&amp;utm_source=downloads&amp;utm_medium=powerpoint&amp;utm_term=imitability_ladde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ha.io/software/business-plan-templ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800" y="6250458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073CF"/>
                </a:solidFill>
                <a:latin typeface="Arial"/>
                <a:cs typeface="Arial"/>
                <a:hlinkClick r:id="rId4"/>
              </a:rPr>
              <a:t>Explore a wide variety of strategy templates in Aha! FREE for 30-days.</a:t>
            </a:r>
            <a:endParaRPr lang="en-US" sz="1600" b="1" dirty="0">
              <a:solidFill>
                <a:srgbClr val="0073CF"/>
              </a:solidFill>
              <a:latin typeface="Arial"/>
              <a:cs typeface="Arial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B178051-B679-4429-9DFC-2398B3DB22D2}"/>
              </a:ext>
            </a:extLst>
          </p:cNvPr>
          <p:cNvSpPr/>
          <p:nvPr/>
        </p:nvSpPr>
        <p:spPr>
          <a:xfrm>
            <a:off x="2037736" y="546733"/>
            <a:ext cx="697584" cy="5476994"/>
          </a:xfrm>
          <a:prstGeom prst="roundRect">
            <a:avLst/>
          </a:prstGeom>
          <a:solidFill>
            <a:srgbClr val="EE973C"/>
          </a:solidFill>
          <a:ln>
            <a:solidFill>
              <a:srgbClr val="EE973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AEE8FBE-62FB-4253-AA3A-69073E1C1AAB}"/>
              </a:ext>
            </a:extLst>
          </p:cNvPr>
          <p:cNvSpPr/>
          <p:nvPr/>
        </p:nvSpPr>
        <p:spPr>
          <a:xfrm>
            <a:off x="6059890" y="634306"/>
            <a:ext cx="697584" cy="5389421"/>
          </a:xfrm>
          <a:prstGeom prst="roundRect">
            <a:avLst/>
          </a:prstGeom>
          <a:solidFill>
            <a:srgbClr val="EE973C"/>
          </a:solidFill>
          <a:ln>
            <a:solidFill>
              <a:srgbClr val="EE973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35B8D20-06E2-47B3-8A6B-F72821CEF7EA}"/>
              </a:ext>
            </a:extLst>
          </p:cNvPr>
          <p:cNvSpPr/>
          <p:nvPr/>
        </p:nvSpPr>
        <p:spPr>
          <a:xfrm>
            <a:off x="1310326" y="957442"/>
            <a:ext cx="6228610" cy="933231"/>
          </a:xfrm>
          <a:prstGeom prst="roundRect">
            <a:avLst/>
          </a:prstGeom>
          <a:ln>
            <a:solidFill>
              <a:srgbClr val="EE97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Cannot be imitated</a:t>
            </a:r>
            <a:endParaRPr lang="en-US" sz="1400" b="1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Legal copyrights and patents, unique locations, unique physical assets.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89832AC-E6A6-4352-863E-BFC5FE1BB516}"/>
              </a:ext>
            </a:extLst>
          </p:cNvPr>
          <p:cNvSpPr/>
          <p:nvPr/>
        </p:nvSpPr>
        <p:spPr>
          <a:xfrm>
            <a:off x="1310326" y="2213809"/>
            <a:ext cx="6228610" cy="933231"/>
          </a:xfrm>
          <a:prstGeom prst="roundRect">
            <a:avLst/>
          </a:prstGeom>
          <a:ln>
            <a:solidFill>
              <a:srgbClr val="EE97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Difficult to imitate</a:t>
            </a:r>
            <a:endParaRPr lang="en-US" sz="1400" b="1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Brand image and reputation, customer loyalty, company culture and employee motivation, </a:t>
            </a:r>
            <a:b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</a:b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networks and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alliances.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28A38E2-9E33-4068-99AE-993F52517479}"/>
              </a:ext>
            </a:extLst>
          </p:cNvPr>
          <p:cNvSpPr/>
          <p:nvPr/>
        </p:nvSpPr>
        <p:spPr>
          <a:xfrm>
            <a:off x="1310326" y="3428377"/>
            <a:ext cx="6228610" cy="933231"/>
          </a:xfrm>
          <a:prstGeom prst="roundRect">
            <a:avLst/>
          </a:prstGeom>
          <a:ln>
            <a:solidFill>
              <a:srgbClr val="EE97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Can be imitated at a cost</a:t>
            </a:r>
            <a:endParaRPr lang="en-US" sz="1400" b="1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Skilled workforce, customer service, product development capabilities, physical resources.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A3D074A-8A60-4C8E-8576-DBB553ED7CE9}"/>
              </a:ext>
            </a:extLst>
          </p:cNvPr>
          <p:cNvSpPr/>
          <p:nvPr/>
        </p:nvSpPr>
        <p:spPr>
          <a:xfrm>
            <a:off x="1310326" y="4642944"/>
            <a:ext cx="6228610" cy="933231"/>
          </a:xfrm>
          <a:prstGeom prst="roundRect">
            <a:avLst/>
          </a:prstGeom>
          <a:ln>
            <a:solidFill>
              <a:srgbClr val="EE97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Easy to imitate</a:t>
            </a:r>
            <a:endParaRPr lang="en-US" sz="1400" b="1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Unskilled workforce, undifferentiated products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81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127</cp:revision>
  <dcterms:created xsi:type="dcterms:W3CDTF">2018-02-07T21:54:11Z</dcterms:created>
  <dcterms:modified xsi:type="dcterms:W3CDTF">2021-01-25T17:39:41Z</dcterms:modified>
</cp:coreProperties>
</file>