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66D"/>
    <a:srgbClr val="36E6AE"/>
    <a:srgbClr val="C8F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DBC79-3F01-46DB-B47D-581923FC88B1}" v="28" dt="2023-08-29T14:33:44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1" d="100"/>
          <a:sy n="51" d="100"/>
        </p:scale>
        <p:origin x="30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no Fernandez, Pedro" userId="2dad57a4-dcd5-43d1-b436-d83cd755f123" providerId="ADAL" clId="{94ADBC79-3F01-46DB-B47D-581923FC88B1}"/>
    <pc:docChg chg="undo custSel addSld delSld modSld">
      <pc:chgData name="Monino Fernandez, Pedro" userId="2dad57a4-dcd5-43d1-b436-d83cd755f123" providerId="ADAL" clId="{94ADBC79-3F01-46DB-B47D-581923FC88B1}" dt="2023-08-29T14:40:48.832" v="2549" actId="20577"/>
      <pc:docMkLst>
        <pc:docMk/>
      </pc:docMkLst>
      <pc:sldChg chg="del">
        <pc:chgData name="Monino Fernandez, Pedro" userId="2dad57a4-dcd5-43d1-b436-d83cd755f123" providerId="ADAL" clId="{94ADBC79-3F01-46DB-B47D-581923FC88B1}" dt="2023-08-29T14:36:11.640" v="2456" actId="47"/>
        <pc:sldMkLst>
          <pc:docMk/>
          <pc:sldMk cId="2842069622" sldId="258"/>
        </pc:sldMkLst>
      </pc:sldChg>
      <pc:sldChg chg="del">
        <pc:chgData name="Monino Fernandez, Pedro" userId="2dad57a4-dcd5-43d1-b436-d83cd755f123" providerId="ADAL" clId="{94ADBC79-3F01-46DB-B47D-581923FC88B1}" dt="2023-08-29T14:36:13.077" v="2457" actId="47"/>
        <pc:sldMkLst>
          <pc:docMk/>
          <pc:sldMk cId="3780792926" sldId="259"/>
        </pc:sldMkLst>
      </pc:sldChg>
      <pc:sldChg chg="del">
        <pc:chgData name="Monino Fernandez, Pedro" userId="2dad57a4-dcd5-43d1-b436-d83cd755f123" providerId="ADAL" clId="{94ADBC79-3F01-46DB-B47D-581923FC88B1}" dt="2023-08-29T14:36:10.247" v="2455" actId="47"/>
        <pc:sldMkLst>
          <pc:docMk/>
          <pc:sldMk cId="3380034095" sldId="260"/>
        </pc:sldMkLst>
      </pc:sldChg>
      <pc:sldChg chg="del">
        <pc:chgData name="Monino Fernandez, Pedro" userId="2dad57a4-dcd5-43d1-b436-d83cd755f123" providerId="ADAL" clId="{94ADBC79-3F01-46DB-B47D-581923FC88B1}" dt="2023-08-29T14:36:08.800" v="2454" actId="47"/>
        <pc:sldMkLst>
          <pc:docMk/>
          <pc:sldMk cId="1510220778" sldId="261"/>
        </pc:sldMkLst>
      </pc:sldChg>
      <pc:sldChg chg="addSp delSp modSp add del mod">
        <pc:chgData name="Monino Fernandez, Pedro" userId="2dad57a4-dcd5-43d1-b436-d83cd755f123" providerId="ADAL" clId="{94ADBC79-3F01-46DB-B47D-581923FC88B1}" dt="2023-08-29T14:16:57.939" v="2377" actId="47"/>
        <pc:sldMkLst>
          <pc:docMk/>
          <pc:sldMk cId="2739803716" sldId="262"/>
        </pc:sldMkLst>
        <pc:spChg chg="add del mod">
          <ac:chgData name="Monino Fernandez, Pedro" userId="2dad57a4-dcd5-43d1-b436-d83cd755f123" providerId="ADAL" clId="{94ADBC79-3F01-46DB-B47D-581923FC88B1}" dt="2023-08-29T08:32:17.985" v="1423" actId="478"/>
          <ac:spMkLst>
            <pc:docMk/>
            <pc:sldMk cId="2739803716" sldId="262"/>
            <ac:spMk id="4" creationId="{38011F1A-5E9F-34C5-B69E-FF4EAA2D0536}"/>
          </ac:spMkLst>
        </pc:spChg>
        <pc:spChg chg="add del mod">
          <ac:chgData name="Monino Fernandez, Pedro" userId="2dad57a4-dcd5-43d1-b436-d83cd755f123" providerId="ADAL" clId="{94ADBC79-3F01-46DB-B47D-581923FC88B1}" dt="2023-08-29T08:32:20.101" v="1424" actId="478"/>
          <ac:spMkLst>
            <pc:docMk/>
            <pc:sldMk cId="2739803716" sldId="262"/>
            <ac:spMk id="5" creationId="{D7004243-C4B1-1A1D-190E-85FAB58C0DFB}"/>
          </ac:spMkLst>
        </pc:spChg>
        <pc:spChg chg="add mod">
          <ac:chgData name="Monino Fernandez, Pedro" userId="2dad57a4-dcd5-43d1-b436-d83cd755f123" providerId="ADAL" clId="{94ADBC79-3F01-46DB-B47D-581923FC88B1}" dt="2023-08-29T09:17:35.681" v="2001" actId="478"/>
          <ac:spMkLst>
            <pc:docMk/>
            <pc:sldMk cId="2739803716" sldId="262"/>
            <ac:spMk id="9" creationId="{5A890D19-1060-E119-2C9B-2877AA618B43}"/>
          </ac:spMkLst>
        </pc:spChg>
        <pc:spChg chg="mod">
          <ac:chgData name="Monino Fernandez, Pedro" userId="2dad57a4-dcd5-43d1-b436-d83cd755f123" providerId="ADAL" clId="{94ADBC79-3F01-46DB-B47D-581923FC88B1}" dt="2023-08-29T07:51:13.721" v="453" actId="20577"/>
          <ac:spMkLst>
            <pc:docMk/>
            <pc:sldMk cId="2739803716" sldId="262"/>
            <ac:spMk id="22" creationId="{4C2C9411-C88A-1A78-E955-9FF474FCE273}"/>
          </ac:spMkLst>
        </pc:spChg>
        <pc:spChg chg="mod">
          <ac:chgData name="Monino Fernandez, Pedro" userId="2dad57a4-dcd5-43d1-b436-d83cd755f123" providerId="ADAL" clId="{94ADBC79-3F01-46DB-B47D-581923FC88B1}" dt="2023-08-29T07:34:17.585" v="61" actId="114"/>
          <ac:spMkLst>
            <pc:docMk/>
            <pc:sldMk cId="2739803716" sldId="262"/>
            <ac:spMk id="24" creationId="{8840835F-269E-659C-C8D3-C91BB59EDB15}"/>
          </ac:spMkLst>
        </pc:spChg>
        <pc:spChg chg="del">
          <ac:chgData name="Monino Fernandez, Pedro" userId="2dad57a4-dcd5-43d1-b436-d83cd755f123" providerId="ADAL" clId="{94ADBC79-3F01-46DB-B47D-581923FC88B1}" dt="2023-08-29T08:19:20.180" v="1175" actId="931"/>
          <ac:spMkLst>
            <pc:docMk/>
            <pc:sldMk cId="2739803716" sldId="262"/>
            <ac:spMk id="25" creationId="{363308FC-DD9D-DD80-2D09-12B9A3D5D1D7}"/>
          </ac:spMkLst>
        </pc:spChg>
        <pc:spChg chg="mod">
          <ac:chgData name="Monino Fernandez, Pedro" userId="2dad57a4-dcd5-43d1-b436-d83cd755f123" providerId="ADAL" clId="{94ADBC79-3F01-46DB-B47D-581923FC88B1}" dt="2023-08-29T09:03:31.851" v="1635" actId="20577"/>
          <ac:spMkLst>
            <pc:docMk/>
            <pc:sldMk cId="2739803716" sldId="262"/>
            <ac:spMk id="26" creationId="{2FCC8BF5-F539-5AE1-CB9D-C51ABFEF618F}"/>
          </ac:spMkLst>
        </pc:spChg>
        <pc:spChg chg="mod">
          <ac:chgData name="Monino Fernandez, Pedro" userId="2dad57a4-dcd5-43d1-b436-d83cd755f123" providerId="ADAL" clId="{94ADBC79-3F01-46DB-B47D-581923FC88B1}" dt="2023-08-29T08:20:45.132" v="1224" actId="20577"/>
          <ac:spMkLst>
            <pc:docMk/>
            <pc:sldMk cId="2739803716" sldId="262"/>
            <ac:spMk id="27" creationId="{B5D97FD7-76FC-2008-D8FB-EEBFE78FA519}"/>
          </ac:spMkLst>
        </pc:spChg>
        <pc:spChg chg="mod">
          <ac:chgData name="Monino Fernandez, Pedro" userId="2dad57a4-dcd5-43d1-b436-d83cd755f123" providerId="ADAL" clId="{94ADBC79-3F01-46DB-B47D-581923FC88B1}" dt="2023-08-29T09:16:26.612" v="1999" actId="122"/>
          <ac:spMkLst>
            <pc:docMk/>
            <pc:sldMk cId="2739803716" sldId="262"/>
            <ac:spMk id="28" creationId="{25FB995A-B29E-4263-202C-CDCFC6AFE4D5}"/>
          </ac:spMkLst>
        </pc:spChg>
        <pc:spChg chg="del">
          <ac:chgData name="Monino Fernandez, Pedro" userId="2dad57a4-dcd5-43d1-b436-d83cd755f123" providerId="ADAL" clId="{94ADBC79-3F01-46DB-B47D-581923FC88B1}" dt="2023-08-29T09:16:59.306" v="2000" actId="931"/>
          <ac:spMkLst>
            <pc:docMk/>
            <pc:sldMk cId="2739803716" sldId="262"/>
            <ac:spMk id="30" creationId="{B47523BF-A05D-3ED3-BC20-DDF90DA65F94}"/>
          </ac:spMkLst>
        </pc:spChg>
        <pc:picChg chg="add mod">
          <ac:chgData name="Monino Fernandez, Pedro" userId="2dad57a4-dcd5-43d1-b436-d83cd755f123" providerId="ADAL" clId="{94ADBC79-3F01-46DB-B47D-581923FC88B1}" dt="2023-08-29T08:19:23.072" v="1176" actId="27614"/>
          <ac:picMkLst>
            <pc:docMk/>
            <pc:sldMk cId="2739803716" sldId="262"/>
            <ac:picMk id="3" creationId="{A8F25833-6C61-BD6F-CFE1-B28DBF9AB184}"/>
          </ac:picMkLst>
        </pc:picChg>
        <pc:picChg chg="add del mod">
          <ac:chgData name="Monino Fernandez, Pedro" userId="2dad57a4-dcd5-43d1-b436-d83cd755f123" providerId="ADAL" clId="{94ADBC79-3F01-46DB-B47D-581923FC88B1}" dt="2023-08-29T09:17:35.681" v="2001" actId="478"/>
          <ac:picMkLst>
            <pc:docMk/>
            <pc:sldMk cId="2739803716" sldId="262"/>
            <ac:picMk id="7" creationId="{93E0D0E1-5AA6-754D-1039-42C9C345B550}"/>
          </ac:picMkLst>
        </pc:picChg>
      </pc:sldChg>
      <pc:sldChg chg="addSp delSp modSp add mod">
        <pc:chgData name="Monino Fernandez, Pedro" userId="2dad57a4-dcd5-43d1-b436-d83cd755f123" providerId="ADAL" clId="{94ADBC79-3F01-46DB-B47D-581923FC88B1}" dt="2023-08-29T14:40:48.832" v="2549" actId="20577"/>
        <pc:sldMkLst>
          <pc:docMk/>
          <pc:sldMk cId="3229028564" sldId="263"/>
        </pc:sldMkLst>
        <pc:spChg chg="add del mod">
          <ac:chgData name="Monino Fernandez, Pedro" userId="2dad57a4-dcd5-43d1-b436-d83cd755f123" providerId="ADAL" clId="{94ADBC79-3F01-46DB-B47D-581923FC88B1}" dt="2023-08-29T09:19:59.395" v="2016" actId="478"/>
          <ac:spMkLst>
            <pc:docMk/>
            <pc:sldMk cId="3229028564" sldId="263"/>
            <ac:spMk id="2" creationId="{FEBA6DB1-5B02-134D-8ABD-D47A8330F2BA}"/>
          </ac:spMkLst>
        </pc:spChg>
        <pc:spChg chg="add del mod">
          <ac:chgData name="Monino Fernandez, Pedro" userId="2dad57a4-dcd5-43d1-b436-d83cd755f123" providerId="ADAL" clId="{94ADBC79-3F01-46DB-B47D-581923FC88B1}" dt="2023-08-29T14:32:37.811" v="2384"/>
          <ac:spMkLst>
            <pc:docMk/>
            <pc:sldMk cId="3229028564" sldId="263"/>
            <ac:spMk id="4" creationId="{DF5E8F03-DA44-0E56-F4F9-54881B23B737}"/>
          </ac:spMkLst>
        </pc:spChg>
        <pc:spChg chg="add del mod">
          <ac:chgData name="Monino Fernandez, Pedro" userId="2dad57a4-dcd5-43d1-b436-d83cd755f123" providerId="ADAL" clId="{94ADBC79-3F01-46DB-B47D-581923FC88B1}" dt="2023-08-29T09:20:47.188" v="2028" actId="478"/>
          <ac:spMkLst>
            <pc:docMk/>
            <pc:sldMk cId="3229028564" sldId="263"/>
            <ac:spMk id="4" creationId="{EE179B07-D305-8831-6CDE-0D4844F0927D}"/>
          </ac:spMkLst>
        </pc:spChg>
        <pc:spChg chg="mod">
          <ac:chgData name="Monino Fernandez, Pedro" userId="2dad57a4-dcd5-43d1-b436-d83cd755f123" providerId="ADAL" clId="{94ADBC79-3F01-46DB-B47D-581923FC88B1}" dt="2023-08-29T14:36:37.903" v="2470" actId="20577"/>
          <ac:spMkLst>
            <pc:docMk/>
            <pc:sldMk cId="3229028564" sldId="263"/>
            <ac:spMk id="22" creationId="{4C2C9411-C88A-1A78-E955-9FF474FCE273}"/>
          </ac:spMkLst>
        </pc:spChg>
        <pc:spChg chg="mod">
          <ac:chgData name="Monino Fernandez, Pedro" userId="2dad57a4-dcd5-43d1-b436-d83cd755f123" providerId="ADAL" clId="{94ADBC79-3F01-46DB-B47D-581923FC88B1}" dt="2023-08-29T14:37:17.974" v="2538" actId="20577"/>
          <ac:spMkLst>
            <pc:docMk/>
            <pc:sldMk cId="3229028564" sldId="263"/>
            <ac:spMk id="23" creationId="{0CB179B5-2B8D-DBEA-B48E-5D03604FD1BA}"/>
          </ac:spMkLst>
        </pc:spChg>
        <pc:spChg chg="mod">
          <ac:chgData name="Monino Fernandez, Pedro" userId="2dad57a4-dcd5-43d1-b436-d83cd755f123" providerId="ADAL" clId="{94ADBC79-3F01-46DB-B47D-581923FC88B1}" dt="2023-08-29T09:21:16.174" v="2031" actId="123"/>
          <ac:spMkLst>
            <pc:docMk/>
            <pc:sldMk cId="3229028564" sldId="263"/>
            <ac:spMk id="26" creationId="{2FCC8BF5-F539-5AE1-CB9D-C51ABFEF618F}"/>
          </ac:spMkLst>
        </pc:spChg>
        <pc:spChg chg="mod">
          <ac:chgData name="Monino Fernandez, Pedro" userId="2dad57a4-dcd5-43d1-b436-d83cd755f123" providerId="ADAL" clId="{94ADBC79-3F01-46DB-B47D-581923FC88B1}" dt="2023-08-29T09:23:10.139" v="2070" actId="20577"/>
          <ac:spMkLst>
            <pc:docMk/>
            <pc:sldMk cId="3229028564" sldId="263"/>
            <ac:spMk id="27" creationId="{B5D97FD7-76FC-2008-D8FB-EEBFE78FA519}"/>
          </ac:spMkLst>
        </pc:spChg>
        <pc:spChg chg="mod">
          <ac:chgData name="Monino Fernandez, Pedro" userId="2dad57a4-dcd5-43d1-b436-d83cd755f123" providerId="ADAL" clId="{94ADBC79-3F01-46DB-B47D-581923FC88B1}" dt="2023-08-29T14:40:48.832" v="2549" actId="20577"/>
          <ac:spMkLst>
            <pc:docMk/>
            <pc:sldMk cId="3229028564" sldId="263"/>
            <ac:spMk id="28" creationId="{25FB995A-B29E-4263-202C-CDCFC6AFE4D5}"/>
          </ac:spMkLst>
        </pc:spChg>
        <pc:spChg chg="del">
          <ac:chgData name="Monino Fernandez, Pedro" userId="2dad57a4-dcd5-43d1-b436-d83cd755f123" providerId="ADAL" clId="{94ADBC79-3F01-46DB-B47D-581923FC88B1}" dt="2023-08-29T14:33:29.077" v="2387" actId="478"/>
          <ac:spMkLst>
            <pc:docMk/>
            <pc:sldMk cId="3229028564" sldId="263"/>
            <ac:spMk id="29" creationId="{020445A1-7320-B715-0BFD-4B16F37CE540}"/>
          </ac:spMkLst>
        </pc:spChg>
        <pc:spChg chg="del">
          <ac:chgData name="Monino Fernandez, Pedro" userId="2dad57a4-dcd5-43d1-b436-d83cd755f123" providerId="ADAL" clId="{94ADBC79-3F01-46DB-B47D-581923FC88B1}" dt="2023-08-29T09:19:17.537" v="2003"/>
          <ac:spMkLst>
            <pc:docMk/>
            <pc:sldMk cId="3229028564" sldId="263"/>
            <ac:spMk id="31" creationId="{6E3743D3-0028-3E31-16FC-E0364B75848E}"/>
          </ac:spMkLst>
        </pc:spChg>
        <pc:spChg chg="del">
          <ac:chgData name="Monino Fernandez, Pedro" userId="2dad57a4-dcd5-43d1-b436-d83cd755f123" providerId="ADAL" clId="{94ADBC79-3F01-46DB-B47D-581923FC88B1}" dt="2023-08-29T14:33:26.200" v="2386" actId="478"/>
          <ac:spMkLst>
            <pc:docMk/>
            <pc:sldMk cId="3229028564" sldId="263"/>
            <ac:spMk id="32" creationId="{81387504-0F70-66C0-388B-F324A91A6F92}"/>
          </ac:spMkLst>
        </pc:spChg>
        <pc:graphicFrameChg chg="add del mod">
          <ac:chgData name="Monino Fernandez, Pedro" userId="2dad57a4-dcd5-43d1-b436-d83cd755f123" providerId="ADAL" clId="{94ADBC79-3F01-46DB-B47D-581923FC88B1}" dt="2023-08-29T14:32:33.521" v="2382" actId="478"/>
          <ac:graphicFrameMkLst>
            <pc:docMk/>
            <pc:sldMk cId="3229028564" sldId="263"/>
            <ac:graphicFrameMk id="5" creationId="{33E6B8F2-7312-45F0-8FA2-AE0DCD72BB61}"/>
          </ac:graphicFrameMkLst>
        </pc:graphicFrameChg>
        <pc:graphicFrameChg chg="add mod">
          <ac:chgData name="Monino Fernandez, Pedro" userId="2dad57a4-dcd5-43d1-b436-d83cd755f123" providerId="ADAL" clId="{94ADBC79-3F01-46DB-B47D-581923FC88B1}" dt="2023-08-29T14:33:44.629" v="2391" actId="403"/>
          <ac:graphicFrameMkLst>
            <pc:docMk/>
            <pc:sldMk cId="3229028564" sldId="263"/>
            <ac:graphicFrameMk id="6" creationId="{33E6B8F2-7312-45F0-8FA2-AE0DCD72BB61}"/>
          </ac:graphicFrameMkLst>
        </pc:graphicFrameChg>
        <pc:graphicFrameChg chg="add del mod">
          <ac:chgData name="Monino Fernandez, Pedro" userId="2dad57a4-dcd5-43d1-b436-d83cd755f123" providerId="ADAL" clId="{94ADBC79-3F01-46DB-B47D-581923FC88B1}" dt="2023-08-29T14:32:29.278" v="2379" actId="478"/>
          <ac:graphicFrameMkLst>
            <pc:docMk/>
            <pc:sldMk cId="3229028564" sldId="263"/>
            <ac:graphicFrameMk id="7" creationId="{A4A4E882-4AFF-03AE-1366-CA8042A1C8E1}"/>
          </ac:graphicFrameMkLst>
        </pc:graphicFrameChg>
        <pc:picChg chg="add del">
          <ac:chgData name="Monino Fernandez, Pedro" userId="2dad57a4-dcd5-43d1-b436-d83cd755f123" providerId="ADAL" clId="{94ADBC79-3F01-46DB-B47D-581923FC88B1}" dt="2023-08-29T09:06:05.107" v="1834" actId="478"/>
          <ac:picMkLst>
            <pc:docMk/>
            <pc:sldMk cId="3229028564" sldId="263"/>
            <ac:picMk id="6" creationId="{5FF74EA2-163E-D9AA-BDF5-B6D519DEC15B}"/>
          </ac:picMkLst>
        </pc:picChg>
      </pc:sldChg>
      <pc:sldChg chg="addSp delSp modSp add del mod">
        <pc:chgData name="Monino Fernandez, Pedro" userId="2dad57a4-dcd5-43d1-b436-d83cd755f123" providerId="ADAL" clId="{94ADBC79-3F01-46DB-B47D-581923FC88B1}" dt="2023-08-29T14:17:00.268" v="2378" actId="47"/>
        <pc:sldMkLst>
          <pc:docMk/>
          <pc:sldMk cId="4134410825" sldId="264"/>
        </pc:sldMkLst>
        <pc:spChg chg="add del mod">
          <ac:chgData name="Monino Fernandez, Pedro" userId="2dad57a4-dcd5-43d1-b436-d83cd755f123" providerId="ADAL" clId="{94ADBC79-3F01-46DB-B47D-581923FC88B1}" dt="2023-08-29T09:12:18.479" v="1971" actId="478"/>
          <ac:spMkLst>
            <pc:docMk/>
            <pc:sldMk cId="4134410825" sldId="264"/>
            <ac:spMk id="5" creationId="{D8BA3210-D5DF-D366-636D-8B773BB18C3E}"/>
          </ac:spMkLst>
        </pc:spChg>
        <pc:spChg chg="add mod">
          <ac:chgData name="Monino Fernandez, Pedro" userId="2dad57a4-dcd5-43d1-b436-d83cd755f123" providerId="ADAL" clId="{94ADBC79-3F01-46DB-B47D-581923FC88B1}" dt="2023-08-29T09:12:40.948" v="1975" actId="14100"/>
          <ac:spMkLst>
            <pc:docMk/>
            <pc:sldMk cId="4134410825" sldId="264"/>
            <ac:spMk id="6" creationId="{EEE5A01B-774E-B620-1654-FB84EF5C641B}"/>
          </ac:spMkLst>
        </pc:spChg>
        <pc:spChg chg="mod">
          <ac:chgData name="Monino Fernandez, Pedro" userId="2dad57a4-dcd5-43d1-b436-d83cd755f123" providerId="ADAL" clId="{94ADBC79-3F01-46DB-B47D-581923FC88B1}" dt="2023-08-29T09:11:04.459" v="1961"/>
          <ac:spMkLst>
            <pc:docMk/>
            <pc:sldMk cId="4134410825" sldId="264"/>
            <ac:spMk id="11" creationId="{66AB8F64-B73C-12CA-993C-6CD630E510B3}"/>
          </ac:spMkLst>
        </pc:spChg>
        <pc:spChg chg="mod">
          <ac:chgData name="Monino Fernandez, Pedro" userId="2dad57a4-dcd5-43d1-b436-d83cd755f123" providerId="ADAL" clId="{94ADBC79-3F01-46DB-B47D-581923FC88B1}" dt="2023-08-29T09:11:42.690" v="1965"/>
          <ac:spMkLst>
            <pc:docMk/>
            <pc:sldMk cId="4134410825" sldId="264"/>
            <ac:spMk id="13" creationId="{E9F0BB81-0C08-A453-222E-56183229B727}"/>
          </ac:spMkLst>
        </pc:spChg>
        <pc:spChg chg="del">
          <ac:chgData name="Monino Fernandez, Pedro" userId="2dad57a4-dcd5-43d1-b436-d83cd755f123" providerId="ADAL" clId="{94ADBC79-3F01-46DB-B47D-581923FC88B1}" dt="2023-08-29T09:11:20.342" v="1962" actId="931"/>
          <ac:spMkLst>
            <pc:docMk/>
            <pc:sldMk cId="4134410825" sldId="264"/>
            <ac:spMk id="14" creationId="{4607D8D4-5F44-3A04-542E-FE5A30272965}"/>
          </ac:spMkLst>
        </pc:spChg>
        <pc:spChg chg="mod">
          <ac:chgData name="Monino Fernandez, Pedro" userId="2dad57a4-dcd5-43d1-b436-d83cd755f123" providerId="ADAL" clId="{94ADBC79-3F01-46DB-B47D-581923FC88B1}" dt="2023-08-29T09:13:15.228" v="1996" actId="6549"/>
          <ac:spMkLst>
            <pc:docMk/>
            <pc:sldMk cId="4134410825" sldId="264"/>
            <ac:spMk id="15" creationId="{61AAA002-BC0D-F385-71AB-77A3409215AA}"/>
          </ac:spMkLst>
        </pc:spChg>
        <pc:spChg chg="del mod">
          <ac:chgData name="Monino Fernandez, Pedro" userId="2dad57a4-dcd5-43d1-b436-d83cd755f123" providerId="ADAL" clId="{94ADBC79-3F01-46DB-B47D-581923FC88B1}" dt="2023-08-29T09:12:14.852" v="1970" actId="478"/>
          <ac:spMkLst>
            <pc:docMk/>
            <pc:sldMk cId="4134410825" sldId="264"/>
            <ac:spMk id="16" creationId="{9E47449B-DD34-B935-7046-2A24013FA0F6}"/>
          </ac:spMkLst>
        </pc:spChg>
        <pc:picChg chg="add mod">
          <ac:chgData name="Monino Fernandez, Pedro" userId="2dad57a4-dcd5-43d1-b436-d83cd755f123" providerId="ADAL" clId="{94ADBC79-3F01-46DB-B47D-581923FC88B1}" dt="2023-08-29T09:11:21.841" v="1964" actId="962"/>
          <ac:picMkLst>
            <pc:docMk/>
            <pc:sldMk cId="4134410825" sldId="264"/>
            <ac:picMk id="3" creationId="{36E5CCB7-E788-B1A3-D501-3A439332111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58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(DW!$K$2,DW!$K$5,DW!$K$8,DW!$K$11,DW!$K$14,DW!$K$17,DW!$K$20,DW!$K$23,DW!$K$26,DW!$K$29,DW!$K$32,DW!$K$35,DW!$K$38,DW!$K$41,DW!$K$44,DW!$K$47,DW!$K$50,DW!$K$56,DW!$K$59,DW!$K$62,DW!$K$68,DW!$K$71,DW!$K$74,DW!$K$77,DW!$K$80,DW!$K$83,DW!$K$86,DW!$K$89,DW!$K$92)</c:f>
                <c:numCache>
                  <c:formatCode>General</c:formatCode>
                  <c:ptCount val="29"/>
                  <c:pt idx="0">
                    <c:v>9.5684667296049974E-3</c:v>
                  </c:pt>
                  <c:pt idx="1">
                    <c:v>4.9888765156991272E-3</c:v>
                  </c:pt>
                  <c:pt idx="2">
                    <c:v>9.9331096171681784E-3</c:v>
                  </c:pt>
                  <c:pt idx="3">
                    <c:v>5.88784057755091E-3</c:v>
                  </c:pt>
                  <c:pt idx="4">
                    <c:v>2.4567367696918776E-2</c:v>
                  </c:pt>
                  <c:pt idx="5">
                    <c:v>1.6000000000002124E-2</c:v>
                  </c:pt>
                  <c:pt idx="6">
                    <c:v>4.2491829279950729E-3</c:v>
                  </c:pt>
                  <c:pt idx="7">
                    <c:v>1.3608276348793935E-2</c:v>
                  </c:pt>
                  <c:pt idx="8">
                    <c:v>1.9688939051857177E-2</c:v>
                  </c:pt>
                  <c:pt idx="9">
                    <c:v>8.4983658559920905E-3</c:v>
                  </c:pt>
                  <c:pt idx="10">
                    <c:v>9.8994949366112001E-2</c:v>
                  </c:pt>
                  <c:pt idx="11">
                    <c:v>0.12569805089977787</c:v>
                  </c:pt>
                  <c:pt idx="12">
                    <c:v>1.2472191289247828E-2</c:v>
                  </c:pt>
                  <c:pt idx="13">
                    <c:v>9.4280904158234678E-3</c:v>
                  </c:pt>
                  <c:pt idx="14">
                    <c:v>4.1899350299929014E-2</c:v>
                  </c:pt>
                  <c:pt idx="15">
                    <c:v>3.5590260840093133E-2</c:v>
                  </c:pt>
                  <c:pt idx="16">
                    <c:v>5.0990195135931643E-2</c:v>
                  </c:pt>
                  <c:pt idx="17">
                    <c:v>2.8674417556814824E-2</c:v>
                  </c:pt>
                  <c:pt idx="18">
                    <c:v>3.5590260840100946E-2</c:v>
                  </c:pt>
                  <c:pt idx="19">
                    <c:v>4.0276819911988469E-2</c:v>
                  </c:pt>
                  <c:pt idx="20">
                    <c:v>3.0912061651644375E-2</c:v>
                  </c:pt>
                  <c:pt idx="21">
                    <c:v>2.1602468994688706E-2</c:v>
                  </c:pt>
                  <c:pt idx="22">
                    <c:v>1.4337208778407428E-2</c:v>
                  </c:pt>
                  <c:pt idx="23">
                    <c:v>4.7842333648018633E-2</c:v>
                  </c:pt>
                  <c:pt idx="24">
                    <c:v>3.4880749227433762E-2</c:v>
                  </c:pt>
                  <c:pt idx="25">
                    <c:v>3.2403703492035182E-2</c:v>
                  </c:pt>
                  <c:pt idx="26">
                    <c:v>1.6329931618548371E-2</c:v>
                  </c:pt>
                  <c:pt idx="27">
                    <c:v>7.133644853011116E-2</c:v>
                  </c:pt>
                  <c:pt idx="28">
                    <c:v>6.6499791144201653E-2</c:v>
                  </c:pt>
                </c:numCache>
              </c:numRef>
            </c:plus>
            <c:minus>
              <c:numRef>
                <c:f>(DW!$K$2,DW!$K$5,DW!$K$8,DW!$K$11,DW!$K$14,DW!$K$17,DW!$K$20,DW!$K$23,DW!$K$26,DW!$K$29,DW!$K$32,DW!$K$35,DW!$K$38,DW!$K$41,DW!$K$44,DW!$K$47,DW!$K$50,DW!$K$56,DW!$K$59,DW!$K$62,DW!$K$68,DW!$K$71,DW!$K$74,DW!$K$77,DW!$K$80,DW!$K$83,DW!$K$86,DW!$K$89,DW!$K$92)</c:f>
                <c:numCache>
                  <c:formatCode>General</c:formatCode>
                  <c:ptCount val="29"/>
                  <c:pt idx="0">
                    <c:v>9.5684667296049974E-3</c:v>
                  </c:pt>
                  <c:pt idx="1">
                    <c:v>4.9888765156991272E-3</c:v>
                  </c:pt>
                  <c:pt idx="2">
                    <c:v>9.9331096171681784E-3</c:v>
                  </c:pt>
                  <c:pt idx="3">
                    <c:v>5.88784057755091E-3</c:v>
                  </c:pt>
                  <c:pt idx="4">
                    <c:v>2.4567367696918776E-2</c:v>
                  </c:pt>
                  <c:pt idx="5">
                    <c:v>1.6000000000002124E-2</c:v>
                  </c:pt>
                  <c:pt idx="6">
                    <c:v>4.2491829279950729E-3</c:v>
                  </c:pt>
                  <c:pt idx="7">
                    <c:v>1.3608276348793935E-2</c:v>
                  </c:pt>
                  <c:pt idx="8">
                    <c:v>1.9688939051857177E-2</c:v>
                  </c:pt>
                  <c:pt idx="9">
                    <c:v>8.4983658559920905E-3</c:v>
                  </c:pt>
                  <c:pt idx="10">
                    <c:v>9.8994949366112001E-2</c:v>
                  </c:pt>
                  <c:pt idx="11">
                    <c:v>0.12569805089977787</c:v>
                  </c:pt>
                  <c:pt idx="12">
                    <c:v>1.2472191289247828E-2</c:v>
                  </c:pt>
                  <c:pt idx="13">
                    <c:v>9.4280904158234678E-3</c:v>
                  </c:pt>
                  <c:pt idx="14">
                    <c:v>4.1899350299929014E-2</c:v>
                  </c:pt>
                  <c:pt idx="15">
                    <c:v>3.5590260840093133E-2</c:v>
                  </c:pt>
                  <c:pt idx="16">
                    <c:v>5.0990195135931643E-2</c:v>
                  </c:pt>
                  <c:pt idx="17">
                    <c:v>2.8674417556814824E-2</c:v>
                  </c:pt>
                  <c:pt idx="18">
                    <c:v>3.5590260840100946E-2</c:v>
                  </c:pt>
                  <c:pt idx="19">
                    <c:v>4.0276819911988469E-2</c:v>
                  </c:pt>
                  <c:pt idx="20">
                    <c:v>3.0912061651644375E-2</c:v>
                  </c:pt>
                  <c:pt idx="21">
                    <c:v>2.1602468994688706E-2</c:v>
                  </c:pt>
                  <c:pt idx="22">
                    <c:v>1.4337208778407428E-2</c:v>
                  </c:pt>
                  <c:pt idx="23">
                    <c:v>4.7842333648018633E-2</c:v>
                  </c:pt>
                  <c:pt idx="24">
                    <c:v>3.4880749227433762E-2</c:v>
                  </c:pt>
                  <c:pt idx="25">
                    <c:v>3.2403703492035182E-2</c:v>
                  </c:pt>
                  <c:pt idx="26">
                    <c:v>1.6329931618548371E-2</c:v>
                  </c:pt>
                  <c:pt idx="27">
                    <c:v>7.133644853011116E-2</c:v>
                  </c:pt>
                  <c:pt idx="28">
                    <c:v>6.6499791144201653E-2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(DW!$E$2,DW!$E$5,DW!$E$8,DW!$E$11,DW!$E$14,DW!$E$17,DW!$E$20,DW!$E$23,DW!$E$26,DW!$E$29,DW!$E$32,DW!$E$35,DW!$E$38,DW!$E$41,DW!$E$44,DW!$E$47,DW!$E$50,DW!$E$53,DW!$E$59,DW!$E$62,DW!$E$71,DW!$E$74,DW!$E$77,DW!$E$80,DW!$E$83,DW!$E$86,DW!$E$89,DW!$E$92)</c:f>
              <c:numCache>
                <c:formatCode>0.00</c:formatCode>
                <c:ptCount val="28"/>
                <c:pt idx="0">
                  <c:v>0.98958333333575865</c:v>
                </c:pt>
                <c:pt idx="1">
                  <c:v>1.9826388888905058</c:v>
                </c:pt>
                <c:pt idx="2">
                  <c:v>2.9340277777810115</c:v>
                </c:pt>
                <c:pt idx="3">
                  <c:v>4.0208333333357587</c:v>
                </c:pt>
                <c:pt idx="4">
                  <c:v>6.6979166666642413</c:v>
                </c:pt>
                <c:pt idx="5">
                  <c:v>7.6875</c:v>
                </c:pt>
                <c:pt idx="6">
                  <c:v>8.7083333333357587</c:v>
                </c:pt>
                <c:pt idx="7">
                  <c:v>10</c:v>
                </c:pt>
                <c:pt idx="8">
                  <c:v>11.027777777781012</c:v>
                </c:pt>
                <c:pt idx="9">
                  <c:v>11.902777777781012</c:v>
                </c:pt>
                <c:pt idx="10">
                  <c:v>12.90625</c:v>
                </c:pt>
                <c:pt idx="11">
                  <c:v>14.052083333335759</c:v>
                </c:pt>
                <c:pt idx="12">
                  <c:v>15.729166666664241</c:v>
                </c:pt>
                <c:pt idx="13">
                  <c:v>16.774305555554747</c:v>
                </c:pt>
                <c:pt idx="14">
                  <c:v>18</c:v>
                </c:pt>
                <c:pt idx="15">
                  <c:v>18.815972222218988</c:v>
                </c:pt>
                <c:pt idx="16">
                  <c:v>19.770833333335759</c:v>
                </c:pt>
                <c:pt idx="17">
                  <c:v>21.03125</c:v>
                </c:pt>
                <c:pt idx="18">
                  <c:v>22.006944444445253</c:v>
                </c:pt>
                <c:pt idx="19">
                  <c:v>22.954861111109494</c:v>
                </c:pt>
                <c:pt idx="20">
                  <c:v>24.725694444445253</c:v>
                </c:pt>
                <c:pt idx="21">
                  <c:v>25.899305555554747</c:v>
                </c:pt>
                <c:pt idx="22">
                  <c:v>26.71875</c:v>
                </c:pt>
                <c:pt idx="23">
                  <c:v>28</c:v>
                </c:pt>
                <c:pt idx="24">
                  <c:v>28.96875</c:v>
                </c:pt>
                <c:pt idx="25">
                  <c:v>29.972222222218988</c:v>
                </c:pt>
                <c:pt idx="26">
                  <c:v>31</c:v>
                </c:pt>
                <c:pt idx="27">
                  <c:v>31.75</c:v>
                </c:pt>
              </c:numCache>
            </c:numRef>
          </c:xVal>
          <c:yVal>
            <c:numRef>
              <c:f>(DW!$J$2,DW!$J$5,DW!$J$8,DW!$J$11,DW!$J$14,DW!$J$17,DW!$J$20,DW!$J$23,DW!$J$26,DW!$J$29,DW!$J$32,DW!$J$35,DW!$J$38,DW!$J$41,DW!$J$44,DW!$J$47,DW!$J$50,DW!$J$53,DW!$J$59,DW!$J$62,DW!$J$71,DW!$J$74,DW!$J$77,DW!$J$80,DW!$J$83,DW!$J$86,DW!$J$89,DW!$J$92)</c:f>
              <c:numCache>
                <c:formatCode>0.00</c:formatCode>
                <c:ptCount val="28"/>
                <c:pt idx="0">
                  <c:v>0.4706666666666674</c:v>
                </c:pt>
                <c:pt idx="1">
                  <c:v>0.57266666666666766</c:v>
                </c:pt>
                <c:pt idx="2">
                  <c:v>0.58999999999999975</c:v>
                </c:pt>
                <c:pt idx="3">
                  <c:v>0.83599999999999974</c:v>
                </c:pt>
                <c:pt idx="4">
                  <c:v>1.1986666666666663</c:v>
                </c:pt>
                <c:pt idx="5">
                  <c:v>1.4179999999999997</c:v>
                </c:pt>
                <c:pt idx="6">
                  <c:v>1.7566666666666657</c:v>
                </c:pt>
                <c:pt idx="7">
                  <c:v>3.223333333333334</c:v>
                </c:pt>
                <c:pt idx="8">
                  <c:v>4.2888888888888914</c:v>
                </c:pt>
                <c:pt idx="9">
                  <c:v>4.3383333333333329</c:v>
                </c:pt>
                <c:pt idx="10">
                  <c:v>4.1799999999999891</c:v>
                </c:pt>
                <c:pt idx="11">
                  <c:v>4.6000000000000023</c:v>
                </c:pt>
                <c:pt idx="12">
                  <c:v>1.4816666666666636</c:v>
                </c:pt>
                <c:pt idx="13">
                  <c:v>1.8466666666666631</c:v>
                </c:pt>
                <c:pt idx="14">
                  <c:v>2.986666666666665</c:v>
                </c:pt>
                <c:pt idx="15">
                  <c:v>3.2100000000000093</c:v>
                </c:pt>
                <c:pt idx="16">
                  <c:v>3.7899999999999969</c:v>
                </c:pt>
                <c:pt idx="17">
                  <c:v>4.5533333333333355</c:v>
                </c:pt>
                <c:pt idx="18">
                  <c:v>5.5199999999999969</c:v>
                </c:pt>
                <c:pt idx="19">
                  <c:v>6.0766666666666751</c:v>
                </c:pt>
                <c:pt idx="20">
                  <c:v>6.979999999999996</c:v>
                </c:pt>
                <c:pt idx="21">
                  <c:v>2.2183333333333315</c:v>
                </c:pt>
                <c:pt idx="22">
                  <c:v>2.2916666666666643</c:v>
                </c:pt>
                <c:pt idx="23">
                  <c:v>3.3899999999999992</c:v>
                </c:pt>
                <c:pt idx="24">
                  <c:v>4.6050000000000075</c:v>
                </c:pt>
                <c:pt idx="25">
                  <c:v>5.0700000000000012</c:v>
                </c:pt>
                <c:pt idx="26">
                  <c:v>5.5433333333333357</c:v>
                </c:pt>
                <c:pt idx="27">
                  <c:v>5.7566666666666606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CF-4DF6-88C8-B9E76C84E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0386144"/>
        <c:axId val="700386472"/>
      </c:scatterChart>
      <c:valAx>
        <c:axId val="700386144"/>
        <c:scaling>
          <c:orientation val="minMax"/>
          <c:max val="3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  <a:latin typeface="Avenir Next LT Pro" panose="020B0504020202020204" pitchFamily="34" charset="0"/>
                  </a:rPr>
                  <a:t>Time (d)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LID4096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LID4096"/>
          </a:p>
        </c:txPr>
        <c:crossAx val="700386472"/>
        <c:crosses val="autoZero"/>
        <c:crossBetween val="midCat"/>
        <c:majorUnit val="3"/>
      </c:valAx>
      <c:valAx>
        <c:axId val="70038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  <a:latin typeface="Avenir Next LT Pro" panose="020B0504020202020204" pitchFamily="34" charset="0"/>
                  </a:rPr>
                  <a:t>DW</a:t>
                </a:r>
                <a:r>
                  <a:rPr lang="en-US" sz="1600" baseline="0">
                    <a:solidFill>
                      <a:srgbClr val="002060"/>
                    </a:solidFill>
                    <a:latin typeface="Avenir Next LT Pro" panose="020B0504020202020204" pitchFamily="34" charset="0"/>
                  </a:rPr>
                  <a:t> (g·L</a:t>
                </a:r>
                <a:r>
                  <a:rPr lang="en-US" sz="1600" baseline="30000">
                    <a:solidFill>
                      <a:srgbClr val="002060"/>
                    </a:solidFill>
                    <a:latin typeface="Avenir Next LT Pro" panose="020B0504020202020204" pitchFamily="34" charset="0"/>
                  </a:rPr>
                  <a:t>-1</a:t>
                </a:r>
                <a:r>
                  <a:rPr lang="en-US" sz="1600" baseline="0">
                    <a:solidFill>
                      <a:srgbClr val="002060"/>
                    </a:solidFill>
                    <a:latin typeface="Avenir Next LT Pro" panose="020B0504020202020204" pitchFamily="34" charset="0"/>
                  </a:rPr>
                  <a:t>)</a:t>
                </a:r>
                <a:endParaRPr lang="en-US" sz="1600">
                  <a:solidFill>
                    <a:srgbClr val="002060"/>
                  </a:solidFill>
                  <a:latin typeface="Avenir Next LT Pro" panose="020B05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LID4096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LID4096"/>
          </a:p>
        </c:txPr>
        <c:crossAx val="70038614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D35D18E-C087-1EC6-6F89-FC40582471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470124" y="1293198"/>
            <a:ext cx="18443377" cy="194591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6600"/>
            </a:lvl1pPr>
          </a:lstStyle>
          <a:p>
            <a:r>
              <a:rPr lang="en-GB" dirty="0"/>
              <a:t>This is the </a:t>
            </a:r>
            <a:r>
              <a:rPr lang="en-GB" dirty="0" err="1"/>
              <a:t>ProFuture</a:t>
            </a:r>
            <a:r>
              <a:rPr lang="en-GB" dirty="0"/>
              <a:t> e-poster template. Please choose 1 of the 3 following slides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FD1913-7173-2BA6-F051-A934FCE318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1470124" y="4958080"/>
            <a:ext cx="18443377" cy="594726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</a:lstStyle>
          <a:p>
            <a:pPr lvl="0"/>
            <a:r>
              <a:rPr lang="en-GB" dirty="0"/>
              <a:t>Eligible are posters dedicated to the topics of research &amp; innovation in microalgae cultivation and production of ingredients and products for food and feed application</a:t>
            </a:r>
          </a:p>
          <a:p>
            <a:pPr lvl="0"/>
            <a:r>
              <a:rPr lang="en-GB" dirty="0"/>
              <a:t>All poster applications will be reviewed by the poster committee and some will be competitively selected for poster presentation.</a:t>
            </a:r>
          </a:p>
          <a:p>
            <a:pPr lvl="0"/>
            <a:r>
              <a:rPr lang="en-GB" dirty="0"/>
              <a:t>Posters will be judged based on technical merit, clarity and self-sufficiency of the content, novelty and originality of the work, overall impact of the poster display.</a:t>
            </a:r>
          </a:p>
          <a:p>
            <a:pPr lvl="0"/>
            <a:r>
              <a:rPr lang="en-GB" dirty="0"/>
              <a:t>Applicants must register for the conference to participate at the poster session.</a:t>
            </a:r>
          </a:p>
          <a:p>
            <a:pPr lvl="0"/>
            <a:r>
              <a:rPr lang="en-GB" dirty="0" err="1"/>
              <a:t>T﻿he</a:t>
            </a:r>
            <a:r>
              <a:rPr lang="en-GB" dirty="0"/>
              <a:t> best poster will be awarded!</a:t>
            </a:r>
          </a:p>
          <a:p>
            <a:pPr lvl="0"/>
            <a:r>
              <a:rPr lang="en-GB" dirty="0" err="1"/>
              <a:t>A﻿pplicants</a:t>
            </a:r>
            <a:r>
              <a:rPr lang="en-GB" dirty="0"/>
              <a:t> must use the </a:t>
            </a:r>
            <a:r>
              <a:rPr lang="en-GB" dirty="0" err="1"/>
              <a:t>ProFuture</a:t>
            </a:r>
            <a:r>
              <a:rPr lang="en-GB" dirty="0"/>
              <a:t> e-poster template and send it in the original pptx (1 slide) format to info@pro-future.eu for submission.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13AF33-A7D5-E1F8-21A0-BFF5E9AE3B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470025" y="3819525"/>
            <a:ext cx="18443575" cy="718658"/>
          </a:xfrm>
        </p:spPr>
        <p:txBody>
          <a:bodyPr>
            <a:sp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GB" dirty="0" err="1"/>
              <a:t>S﻿ubmission</a:t>
            </a:r>
            <a:r>
              <a:rPr lang="en-GB" dirty="0"/>
              <a:t> and selection criteria: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38B3AB9-2EB7-BD59-B8F4-A2C9D4DC29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467675" y="11325246"/>
            <a:ext cx="18443575" cy="718658"/>
          </a:xfrm>
        </p:spPr>
        <p:txBody>
          <a:bodyPr>
            <a:sp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GB" dirty="0"/>
              <a:t>Key dates: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17E240C-1F65-C127-0538-193CCA66BB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468438" y="12463801"/>
            <a:ext cx="18443575" cy="2011363"/>
          </a:xfrm>
        </p:spPr>
        <p:txBody>
          <a:bodyPr>
            <a:spAutoFit/>
          </a:bodyPr>
          <a:lstStyle>
            <a:lvl1pPr>
              <a:defRPr sz="3200"/>
            </a:lvl1pPr>
          </a:lstStyle>
          <a:p>
            <a:pPr lvl="0"/>
            <a:r>
              <a:rPr lang="en-GB" dirty="0"/>
              <a:t>E-poster submission deadline: July 1st, 2023</a:t>
            </a:r>
          </a:p>
          <a:p>
            <a:pPr lvl="0"/>
            <a:r>
              <a:rPr lang="en-GB" dirty="0"/>
              <a:t>E-Poster acceptance notice: July 15th, 2023</a:t>
            </a:r>
          </a:p>
          <a:p>
            <a:pPr lvl="0"/>
            <a:r>
              <a:rPr lang="en-GB" dirty="0"/>
              <a:t>Poster Session at </a:t>
            </a:r>
            <a:r>
              <a:rPr lang="en-GB" dirty="0" err="1"/>
              <a:t>ProFuture</a:t>
            </a:r>
            <a:r>
              <a:rPr lang="en-GB" dirty="0"/>
              <a:t> Final Conference: September 14,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0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squar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0E6D21E-98B6-6652-C7A8-72B7A5903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44" y="1812717"/>
            <a:ext cx="7120376" cy="7513595"/>
          </a:xfrm>
        </p:spPr>
        <p:txBody>
          <a:bodyPr lIns="0" tIns="0" rIns="0" bIns="0" anchor="t">
            <a:spAutoFit/>
          </a:bodyPr>
          <a:lstStyle>
            <a:lvl1pPr algn="l">
              <a:defRPr sz="9000">
                <a:solidFill>
                  <a:srgbClr val="002060"/>
                </a:solidFill>
                <a:latin typeface="Avenir Black" panose="020B0803020203020204" pitchFamily="34" charset="-78"/>
                <a:cs typeface="Avenir Black" panose="020B0803020203020204" pitchFamily="34" charset="-78"/>
              </a:defRPr>
            </a:lvl1pPr>
          </a:lstStyle>
          <a:p>
            <a:r>
              <a:rPr lang="en-US" dirty="0"/>
              <a:t>Main take-away message of your poster in one sentence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FB40070-9A1E-E9BD-C16C-4BD45EE4E6F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21544" y="1130301"/>
            <a:ext cx="21216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7780FE03-B4B8-E76A-6269-CEC4F26465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411" y="723901"/>
            <a:ext cx="2856670" cy="2346893"/>
          </a:xfrm>
          <a:prstGeom prst="rect">
            <a:avLst/>
          </a:prstGeom>
        </p:spPr>
      </p:pic>
      <p:sp>
        <p:nvSpPr>
          <p:cNvPr id="11" name="Sous-titre 21">
            <a:extLst>
              <a:ext uri="{FF2B5EF4-FFF2-40B4-BE49-F238E27FC236}">
                <a16:creationId xmlns:a16="http://schemas.microsoft.com/office/drawing/2014/main" id="{49A07596-5906-159F-F4B9-DA07D1C5FA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7789" y="14554200"/>
            <a:ext cx="11356367" cy="2794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Avenir Medium" panose="020B0603020203020204" pitchFamily="34" charset="-78"/>
                <a:cs typeface="Avenir Medium" panose="020B0603020203020204" pitchFamily="34" charset="-78"/>
              </a:defRPr>
            </a:lvl1pPr>
          </a:lstStyle>
          <a:p>
            <a:r>
              <a:rPr lang="fr-BE" dirty="0" err="1"/>
              <a:t>Here</a:t>
            </a:r>
            <a:r>
              <a:rPr lang="fr-BE" dirty="0"/>
              <a:t> </a:t>
            </a:r>
            <a:r>
              <a:rPr lang="fr-BE" dirty="0" err="1"/>
              <a:t>add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Name / Organisation</a:t>
            </a:r>
            <a:endParaRPr lang="LID4096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1A2F84E8-20E9-1B17-2B50-C6D24A5AB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720" y="1812717"/>
            <a:ext cx="6480000" cy="498598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lang="en-US" sz="3600" b="1" i="0" kern="1200" dirty="0">
                <a:solidFill>
                  <a:srgbClr val="002060"/>
                </a:solidFill>
                <a:latin typeface="Apercu Pro Medium" panose="02000606040000020004" pitchFamily="50" charset="0"/>
                <a:ea typeface="+mn-ea"/>
                <a:cs typeface="Avenir Medium" panose="020B0603020203020204" pitchFamily="34" charset="-78"/>
              </a:defRPr>
            </a:lvl1pPr>
          </a:lstStyle>
          <a:p>
            <a:r>
              <a:rPr lang="en-US" sz="3600" dirty="0"/>
              <a:t>Title of your work</a:t>
            </a:r>
            <a:endParaRPr lang="en-US" sz="2400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F90E451-CA2F-612E-C560-FFA0092FC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71692" y="7506981"/>
            <a:ext cx="6480000" cy="6480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2060"/>
                </a:solidFill>
              </a:defRPr>
            </a:lvl1pPr>
          </a:lstStyle>
          <a:p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an image or graph to </a:t>
            </a:r>
            <a:r>
              <a:rPr lang="fr-FR" dirty="0" err="1"/>
              <a:t>illustrate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. Dimensions </a:t>
            </a:r>
            <a:r>
              <a:rPr lang="fr-FR" dirty="0" err="1"/>
              <a:t>needed</a:t>
            </a:r>
            <a:r>
              <a:rPr lang="fr-FR" dirty="0"/>
              <a:t>: 18x18 cm in 300dpi to have a good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printed</a:t>
            </a:r>
            <a:endParaRPr lang="fr-FR" dirty="0"/>
          </a:p>
          <a:p>
            <a:endParaRPr lang="LID4096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B84C2CD-01C6-DEFF-258B-8810E206396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46566" y="12528551"/>
            <a:ext cx="21216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032F8742-C28C-B422-5803-108C5D193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45283" y="3519597"/>
            <a:ext cx="4733335" cy="997196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3600" b="1" i="0" kern="1200" dirty="0">
                <a:solidFill>
                  <a:srgbClr val="002060"/>
                </a:solidFill>
                <a:latin typeface="Apercu Pro Medium" panose="02000606040000020004" pitchFamily="50" charset="0"/>
                <a:ea typeface="+mn-ea"/>
                <a:cs typeface="Avenir Medium" panose="020B0603020203020204" pitchFamily="34" charset="-78"/>
              </a:defRPr>
            </a:lvl1pPr>
          </a:lstStyle>
          <a:p>
            <a:r>
              <a:rPr lang="fr-BE" dirty="0" err="1"/>
              <a:t>Additional</a:t>
            </a:r>
            <a:r>
              <a:rPr lang="fr-BE" dirty="0"/>
              <a:t> key information</a:t>
            </a:r>
            <a:endParaRPr lang="LID4096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4C74DC0-993C-28E7-73BE-A4916EFF17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3450" y="2540635"/>
            <a:ext cx="6480175" cy="4451820"/>
          </a:xfrm>
        </p:spPr>
        <p:txBody>
          <a:bodyPr>
            <a:noAutofit/>
          </a:bodyPr>
          <a:lstStyle>
            <a:lvl1pPr marL="342900" indent="-342900">
              <a:buClr>
                <a:srgbClr val="36E6AE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GB" dirty="0"/>
              <a:t>Here a bullet point list. You can describe the problem you are solving, and the main points that describe your work. Avenir Medium 28 pt.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076C000-F210-0444-28F6-EC81DB6108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45155" y="4795521"/>
            <a:ext cx="4733463" cy="9191460"/>
          </a:xfrm>
        </p:spPr>
        <p:txBody>
          <a:bodyPr wrap="square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Here your text describing the key/preliminary results of your work. Avenir Medium 28 pt.</a:t>
            </a: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672D791-4738-84AD-A296-9421EE8943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44710" y="14554200"/>
            <a:ext cx="4733463" cy="2794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GB" dirty="0"/>
              <a:t>Add here copyright if needed</a:t>
            </a:r>
            <a:endParaRPr lang="LID4096" dirty="0"/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B2A1079E-5E9F-FE5F-7B7D-FAEDC32D03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300" y="13033600"/>
            <a:ext cx="1800000" cy="180000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r>
              <a:rPr lang="en-GB" dirty="0"/>
              <a:t>Space holder for a QR code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2857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vertica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0E6D21E-98B6-6652-C7A8-72B7A5903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44" y="1812717"/>
            <a:ext cx="7120376" cy="7513595"/>
          </a:xfrm>
        </p:spPr>
        <p:txBody>
          <a:bodyPr lIns="0" tIns="0" rIns="0" bIns="0" anchor="t">
            <a:spAutoFit/>
          </a:bodyPr>
          <a:lstStyle>
            <a:lvl1pPr algn="l">
              <a:defRPr sz="9000">
                <a:solidFill>
                  <a:srgbClr val="002060"/>
                </a:solidFill>
                <a:latin typeface="Avenir Black" panose="020B0803020203020204" pitchFamily="34" charset="-78"/>
                <a:cs typeface="Avenir Black" panose="020B0803020203020204" pitchFamily="34" charset="-78"/>
              </a:defRPr>
            </a:lvl1pPr>
          </a:lstStyle>
          <a:p>
            <a:r>
              <a:rPr lang="en-US" dirty="0"/>
              <a:t>Main take-away message of your poster in one sentence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FB40070-9A1E-E9BD-C16C-4BD45EE4E6F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21544" y="1130301"/>
            <a:ext cx="21216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7780FE03-B4B8-E76A-6269-CEC4F26465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411" y="723901"/>
            <a:ext cx="2856670" cy="2346893"/>
          </a:xfrm>
          <a:prstGeom prst="rect">
            <a:avLst/>
          </a:prstGeom>
        </p:spPr>
      </p:pic>
      <p:sp>
        <p:nvSpPr>
          <p:cNvPr id="11" name="Sous-titre 21">
            <a:extLst>
              <a:ext uri="{FF2B5EF4-FFF2-40B4-BE49-F238E27FC236}">
                <a16:creationId xmlns:a16="http://schemas.microsoft.com/office/drawing/2014/main" id="{49A07596-5906-159F-F4B9-DA07D1C5FA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7789" y="14554200"/>
            <a:ext cx="11356367" cy="2794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Avenir Medium" panose="020B0603020203020204" pitchFamily="34" charset="-78"/>
                <a:cs typeface="Avenir Medium" panose="020B0603020203020204" pitchFamily="34" charset="-78"/>
              </a:defRPr>
            </a:lvl1pPr>
          </a:lstStyle>
          <a:p>
            <a:r>
              <a:rPr lang="fr-BE" dirty="0" err="1"/>
              <a:t>Here</a:t>
            </a:r>
            <a:r>
              <a:rPr lang="fr-BE" dirty="0"/>
              <a:t> </a:t>
            </a:r>
            <a:r>
              <a:rPr lang="fr-BE" dirty="0" err="1"/>
              <a:t>add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Name / Organisation</a:t>
            </a:r>
            <a:endParaRPr lang="LID4096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1A2F84E8-20E9-1B17-2B50-C6D24A5AB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720" y="1812717"/>
            <a:ext cx="6480000" cy="498598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lang="en-US" sz="3600" b="1" i="0" kern="1200" dirty="0">
                <a:solidFill>
                  <a:srgbClr val="002060"/>
                </a:solidFill>
                <a:latin typeface="Apercu Pro Medium" panose="02000606040000020004" pitchFamily="50" charset="0"/>
                <a:ea typeface="+mn-ea"/>
                <a:cs typeface="Avenir Medium" panose="020B0603020203020204" pitchFamily="34" charset="-78"/>
              </a:defRPr>
            </a:lvl1pPr>
          </a:lstStyle>
          <a:p>
            <a:r>
              <a:rPr lang="en-US" sz="3600" dirty="0"/>
              <a:t>Title of your work</a:t>
            </a:r>
            <a:endParaRPr lang="en-US" sz="2400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F90E451-CA2F-612E-C560-FFA0092FC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44710" y="3927873"/>
            <a:ext cx="5040000" cy="10080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2060"/>
                </a:solidFill>
              </a:defRPr>
            </a:lvl1pPr>
          </a:lstStyle>
          <a:p>
            <a:pPr marL="0" marR="0" lvl="0" indent="0" algn="l" defTabSz="2015886" rtl="0" eaLnBrk="1" fontAlgn="auto" latinLnBrk="0" hangingPunct="1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36E6A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an image or graph to </a:t>
            </a:r>
            <a:r>
              <a:rPr lang="fr-FR" dirty="0" err="1"/>
              <a:t>illustrate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. Dimensions </a:t>
            </a:r>
            <a:r>
              <a:rPr lang="fr-FR" dirty="0" err="1"/>
              <a:t>needed</a:t>
            </a:r>
            <a:r>
              <a:rPr lang="fr-FR" dirty="0"/>
              <a:t>: 28x14 cm in 300dpi to have a good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printed</a:t>
            </a:r>
            <a:endParaRPr lang="fr-FR" dirty="0"/>
          </a:p>
          <a:p>
            <a:endParaRPr lang="fr-FR" dirty="0"/>
          </a:p>
          <a:p>
            <a:endParaRPr lang="LID4096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032F8742-C28C-B422-5803-108C5D193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3578" y="7559674"/>
            <a:ext cx="6479872" cy="498598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3600" b="1" i="0" kern="1200" dirty="0">
                <a:solidFill>
                  <a:srgbClr val="002060"/>
                </a:solidFill>
                <a:latin typeface="Apercu Pro Medium" panose="02000606040000020004" pitchFamily="50" charset="0"/>
                <a:ea typeface="+mn-ea"/>
                <a:cs typeface="Avenir Medium" panose="020B0603020203020204" pitchFamily="34" charset="-78"/>
              </a:defRPr>
            </a:lvl1pPr>
          </a:lstStyle>
          <a:p>
            <a:r>
              <a:rPr lang="fr-BE" dirty="0" err="1"/>
              <a:t>Additional</a:t>
            </a:r>
            <a:r>
              <a:rPr lang="fr-BE" dirty="0"/>
              <a:t> key information</a:t>
            </a:r>
            <a:endParaRPr lang="LID4096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4C74DC0-993C-28E7-73BE-A4916EFF17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3450" y="2540635"/>
            <a:ext cx="6480175" cy="4451820"/>
          </a:xfrm>
        </p:spPr>
        <p:txBody>
          <a:bodyPr>
            <a:noAutofit/>
          </a:bodyPr>
          <a:lstStyle>
            <a:lvl1pPr marL="342900" indent="-342900">
              <a:buClr>
                <a:srgbClr val="36E6AE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GB" dirty="0"/>
              <a:t>Here a bullet point list. You can describe the problem you are solving, and the main points that describe your work. Avenir Medium 28 pt.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076C000-F210-0444-28F6-EC81DB6108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3450" y="8287592"/>
            <a:ext cx="6480000" cy="5760287"/>
          </a:xfrm>
        </p:spPr>
        <p:txBody>
          <a:bodyPr wrap="square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Here your text describing the key/preliminary results of your work. Avenir Medium 28 pt.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3096060-856F-B597-1A80-4D6D74878E7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46566" y="12528551"/>
            <a:ext cx="21216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5">
            <a:extLst>
              <a:ext uri="{FF2B5EF4-FFF2-40B4-BE49-F238E27FC236}">
                <a16:creationId xmlns:a16="http://schemas.microsoft.com/office/drawing/2014/main" id="{E40CD89D-467C-5071-7DF2-320BB5172B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44710" y="14554200"/>
            <a:ext cx="5040000" cy="2794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GB" dirty="0"/>
              <a:t>Add here copyright if needed</a:t>
            </a:r>
            <a:endParaRPr lang="LID4096" dirty="0"/>
          </a:p>
        </p:txBody>
      </p:sp>
      <p:sp>
        <p:nvSpPr>
          <p:cNvPr id="16" name="Espace réservé pour une image  27">
            <a:extLst>
              <a:ext uri="{FF2B5EF4-FFF2-40B4-BE49-F238E27FC236}">
                <a16:creationId xmlns:a16="http://schemas.microsoft.com/office/drawing/2014/main" id="{8C9B95A0-6602-8716-DB6B-C64317575A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300" y="13033600"/>
            <a:ext cx="1800000" cy="180000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r>
              <a:rPr lang="en-GB" dirty="0"/>
              <a:t>Space holder for a QR code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7980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0E6D21E-98B6-6652-C7A8-72B7A5903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44" y="1812717"/>
            <a:ext cx="7120376" cy="7513595"/>
          </a:xfrm>
        </p:spPr>
        <p:txBody>
          <a:bodyPr lIns="0" tIns="0" rIns="0" bIns="0" anchor="t">
            <a:spAutoFit/>
          </a:bodyPr>
          <a:lstStyle>
            <a:lvl1pPr algn="l">
              <a:defRPr sz="9000">
                <a:solidFill>
                  <a:srgbClr val="002060"/>
                </a:solidFill>
                <a:latin typeface="Avenir Black" panose="020B0803020203020204" pitchFamily="34" charset="-78"/>
                <a:cs typeface="Avenir Black" panose="020B0803020203020204" pitchFamily="34" charset="-78"/>
              </a:defRPr>
            </a:lvl1pPr>
          </a:lstStyle>
          <a:p>
            <a:r>
              <a:rPr lang="en-US" dirty="0"/>
              <a:t>Main take-away message of your poster in one sentence</a:t>
            </a:r>
          </a:p>
        </p:txBody>
      </p:sp>
      <p:pic>
        <p:nvPicPr>
          <p:cNvPr id="9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7780FE03-B4B8-E76A-6269-CEC4F26465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411" y="723901"/>
            <a:ext cx="2856670" cy="2346893"/>
          </a:xfrm>
          <a:prstGeom prst="rect">
            <a:avLst/>
          </a:prstGeom>
        </p:spPr>
      </p:pic>
      <p:sp>
        <p:nvSpPr>
          <p:cNvPr id="11" name="Sous-titre 21">
            <a:extLst>
              <a:ext uri="{FF2B5EF4-FFF2-40B4-BE49-F238E27FC236}">
                <a16:creationId xmlns:a16="http://schemas.microsoft.com/office/drawing/2014/main" id="{49A07596-5906-159F-F4B9-DA07D1C5FA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7789" y="14554200"/>
            <a:ext cx="11356367" cy="2794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Avenir Medium" panose="020B0603020203020204" pitchFamily="34" charset="-78"/>
                <a:cs typeface="Avenir Medium" panose="020B0603020203020204" pitchFamily="34" charset="-78"/>
              </a:defRPr>
            </a:lvl1pPr>
          </a:lstStyle>
          <a:p>
            <a:r>
              <a:rPr lang="fr-BE" dirty="0" err="1"/>
              <a:t>Here</a:t>
            </a:r>
            <a:r>
              <a:rPr lang="fr-BE" dirty="0"/>
              <a:t> </a:t>
            </a:r>
            <a:r>
              <a:rPr lang="fr-BE" dirty="0" err="1"/>
              <a:t>add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Name / Organisation</a:t>
            </a:r>
            <a:endParaRPr lang="LID4096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1A2F84E8-20E9-1B17-2B50-C6D24A5AB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720" y="1812717"/>
            <a:ext cx="6480000" cy="498598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lang="en-US" sz="3600" b="1" i="0" kern="1200" dirty="0">
                <a:solidFill>
                  <a:srgbClr val="002060"/>
                </a:solidFill>
                <a:latin typeface="Apercu Pro Medium" panose="02000606040000020004" pitchFamily="50" charset="0"/>
                <a:ea typeface="+mn-ea"/>
                <a:cs typeface="Avenir Medium" panose="020B0603020203020204" pitchFamily="34" charset="-78"/>
              </a:defRPr>
            </a:lvl1pPr>
          </a:lstStyle>
          <a:p>
            <a:r>
              <a:rPr lang="en-US" sz="3600" dirty="0"/>
              <a:t>Title of your work</a:t>
            </a:r>
            <a:endParaRPr lang="en-US" sz="2400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F90E451-CA2F-612E-C560-FFA0092FC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44980" y="3954769"/>
            <a:ext cx="5040000" cy="4320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2060"/>
                </a:solidFill>
              </a:defRPr>
            </a:lvl1pPr>
          </a:lstStyle>
          <a:p>
            <a:pPr marL="0" marR="0" lvl="0" indent="0" algn="l" defTabSz="2015886" rtl="0" eaLnBrk="1" fontAlgn="auto" latinLnBrk="0" hangingPunct="1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36E6A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an image or graph to </a:t>
            </a:r>
            <a:r>
              <a:rPr lang="fr-FR" dirty="0" err="1"/>
              <a:t>illustrate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. Dimensions </a:t>
            </a:r>
            <a:r>
              <a:rPr lang="fr-FR" dirty="0" err="1"/>
              <a:t>needed</a:t>
            </a:r>
            <a:r>
              <a:rPr lang="fr-FR" dirty="0"/>
              <a:t>: 12x14 cm in 300dpi to have a good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printed</a:t>
            </a:r>
            <a:endParaRPr lang="fr-FR" dirty="0"/>
          </a:p>
          <a:p>
            <a:endParaRPr lang="fr-FR" dirty="0"/>
          </a:p>
          <a:p>
            <a:endParaRPr lang="LID4096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032F8742-C28C-B422-5803-108C5D193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3578" y="7559674"/>
            <a:ext cx="6479872" cy="498598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3600" b="1" i="0" kern="1200" dirty="0">
                <a:solidFill>
                  <a:srgbClr val="002060"/>
                </a:solidFill>
                <a:latin typeface="Apercu Pro Medium" panose="02000606040000020004" pitchFamily="50" charset="0"/>
                <a:ea typeface="+mn-ea"/>
                <a:cs typeface="Avenir Medium" panose="020B0603020203020204" pitchFamily="34" charset="-78"/>
              </a:defRPr>
            </a:lvl1pPr>
          </a:lstStyle>
          <a:p>
            <a:r>
              <a:rPr lang="fr-BE" dirty="0" err="1"/>
              <a:t>Additional</a:t>
            </a:r>
            <a:r>
              <a:rPr lang="fr-BE" dirty="0"/>
              <a:t> key information</a:t>
            </a:r>
            <a:endParaRPr lang="LID4096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4C74DC0-993C-28E7-73BE-A4916EFF17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3450" y="2540635"/>
            <a:ext cx="6480175" cy="4451820"/>
          </a:xfrm>
        </p:spPr>
        <p:txBody>
          <a:bodyPr>
            <a:noAutofit/>
          </a:bodyPr>
          <a:lstStyle>
            <a:lvl1pPr marL="342900" indent="-342900">
              <a:buClr>
                <a:srgbClr val="36E6AE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GB" dirty="0"/>
              <a:t>Here a bullet point list. You can describe the problem you are solving, and the main points that describe your work. Avenir Medium 28 pt.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076C000-F210-0444-28F6-EC81DB6108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3450" y="8287592"/>
            <a:ext cx="6480000" cy="5760287"/>
          </a:xfrm>
        </p:spPr>
        <p:txBody>
          <a:bodyPr wrap="square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Here your text describing the key/preliminary results of your work. Avenir Medium 28 pt.</a:t>
            </a:r>
            <a:endParaRPr lang="fr-FR" dirty="0"/>
          </a:p>
        </p:txBody>
      </p:sp>
      <p:sp>
        <p:nvSpPr>
          <p:cNvPr id="13" name="Espace réservé du texte 25">
            <a:extLst>
              <a:ext uri="{FF2B5EF4-FFF2-40B4-BE49-F238E27FC236}">
                <a16:creationId xmlns:a16="http://schemas.microsoft.com/office/drawing/2014/main" id="{E40CD89D-467C-5071-7DF2-320BB5172B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44710" y="14284333"/>
            <a:ext cx="5040000" cy="279401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GB" dirty="0"/>
              <a:t>Add here copyright if needed</a:t>
            </a:r>
            <a:endParaRPr lang="LID4096" dirty="0"/>
          </a:p>
        </p:txBody>
      </p:sp>
      <p:sp>
        <p:nvSpPr>
          <p:cNvPr id="16" name="Espace réservé pour une image  27">
            <a:extLst>
              <a:ext uri="{FF2B5EF4-FFF2-40B4-BE49-F238E27FC236}">
                <a16:creationId xmlns:a16="http://schemas.microsoft.com/office/drawing/2014/main" id="{8C9B95A0-6602-8716-DB6B-C64317575A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300" y="13033600"/>
            <a:ext cx="1800000" cy="1800000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r>
              <a:rPr lang="en-GB" dirty="0"/>
              <a:t>Space holder for a QR code</a:t>
            </a:r>
            <a:endParaRPr lang="LID4096" dirty="0"/>
          </a:p>
        </p:txBody>
      </p:sp>
      <p:sp>
        <p:nvSpPr>
          <p:cNvPr id="2" name="Espace réservé pour une image  13">
            <a:extLst>
              <a:ext uri="{FF2B5EF4-FFF2-40B4-BE49-F238E27FC236}">
                <a16:creationId xmlns:a16="http://schemas.microsoft.com/office/drawing/2014/main" id="{0A65E5E2-D873-7ABD-D565-C9B164C25E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844710" y="9727879"/>
            <a:ext cx="5040000" cy="4320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2060"/>
                </a:solidFill>
              </a:defRPr>
            </a:lvl1pPr>
          </a:lstStyle>
          <a:p>
            <a:pPr marL="0" marR="0" lvl="0" indent="0" algn="l" defTabSz="2015886" rtl="0" eaLnBrk="1" fontAlgn="auto" latinLnBrk="0" hangingPunct="1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36E6A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an image or graph to </a:t>
            </a:r>
            <a:r>
              <a:rPr lang="fr-FR" dirty="0" err="1"/>
              <a:t>illustrate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. Dimensions </a:t>
            </a:r>
            <a:r>
              <a:rPr lang="fr-FR" dirty="0" err="1"/>
              <a:t>needed</a:t>
            </a:r>
            <a:r>
              <a:rPr lang="fr-FR" dirty="0"/>
              <a:t>: 12x14 cm in 300dpi to have a good </a:t>
            </a:r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printed</a:t>
            </a:r>
            <a:endParaRPr lang="fr-FR" dirty="0"/>
          </a:p>
          <a:p>
            <a:endParaRPr lang="fr-FR" dirty="0"/>
          </a:p>
          <a:p>
            <a:endParaRPr lang="LID4096" dirty="0"/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E42F6F24-6DF8-E6DD-1D31-EB127983D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44709" y="8511222"/>
            <a:ext cx="5040000" cy="279401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GB" dirty="0"/>
              <a:t>Add here copyright if needed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0583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6" r:id="rId3"/>
    <p:sldLayoutId id="2147483687" r:id="rId4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rgbClr val="002060"/>
          </a:solidFill>
          <a:latin typeface="Avenir Black" panose="020B0803020203020204" pitchFamily="34" charset="-78"/>
          <a:ea typeface="+mj-ea"/>
          <a:cs typeface="Avenir Black" panose="020B0803020203020204" pitchFamily="34" charset="-78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Clr>
          <a:srgbClr val="36E6AE"/>
        </a:buClr>
        <a:buFont typeface="Arial" panose="020B0604020202020204" pitchFamily="34" charset="0"/>
        <a:buChar char="•"/>
        <a:defRPr sz="6173" kern="1200">
          <a:solidFill>
            <a:srgbClr val="002060"/>
          </a:solidFill>
          <a:latin typeface="Avenir Medium" panose="020B0603020203020204" pitchFamily="34" charset="-78"/>
          <a:ea typeface="+mn-ea"/>
          <a:cs typeface="Avenir Medium" panose="020B0603020203020204" pitchFamily="34" charset="-78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Clr>
          <a:srgbClr val="36E6AE"/>
        </a:buClr>
        <a:buFont typeface="Arial" panose="020B0604020202020204" pitchFamily="34" charset="0"/>
        <a:buChar char="•"/>
        <a:defRPr sz="5291" kern="1200">
          <a:solidFill>
            <a:srgbClr val="002060"/>
          </a:solidFill>
          <a:latin typeface="Avenir Medium" panose="020B0603020203020204" pitchFamily="34" charset="-78"/>
          <a:ea typeface="+mn-ea"/>
          <a:cs typeface="Avenir Medium" panose="020B0603020203020204" pitchFamily="34" charset="-78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Clr>
          <a:srgbClr val="36E6AE"/>
        </a:buClr>
        <a:buFont typeface="Arial" panose="020B0604020202020204" pitchFamily="34" charset="0"/>
        <a:buChar char="•"/>
        <a:defRPr sz="4409" kern="1200">
          <a:solidFill>
            <a:srgbClr val="002060"/>
          </a:solidFill>
          <a:latin typeface="Avenir Medium" panose="020B0603020203020204" pitchFamily="34" charset="-78"/>
          <a:ea typeface="+mn-ea"/>
          <a:cs typeface="Avenir Medium" panose="020B0603020203020204" pitchFamily="34" charset="-78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Clr>
          <a:srgbClr val="36E6AE"/>
        </a:buClr>
        <a:buFont typeface="Arial" panose="020B0604020202020204" pitchFamily="34" charset="0"/>
        <a:buChar char="•"/>
        <a:defRPr sz="3968" kern="1200">
          <a:solidFill>
            <a:srgbClr val="002060"/>
          </a:solidFill>
          <a:latin typeface="Avenir Medium" panose="020B0603020203020204" pitchFamily="34" charset="-78"/>
          <a:ea typeface="+mn-ea"/>
          <a:cs typeface="Avenir Medium" panose="020B0603020203020204" pitchFamily="34" charset="-78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Clr>
          <a:srgbClr val="36E6AE"/>
        </a:buClr>
        <a:buFont typeface="Arial" panose="020B0604020202020204" pitchFamily="34" charset="0"/>
        <a:buChar char="•"/>
        <a:defRPr sz="3968" kern="1200">
          <a:solidFill>
            <a:srgbClr val="002060"/>
          </a:solidFill>
          <a:latin typeface="Avenir Medium" panose="020B0603020203020204" pitchFamily="34" charset="-78"/>
          <a:ea typeface="+mn-ea"/>
          <a:cs typeface="Avenir Medium" panose="020B0603020203020204" pitchFamily="34" charset="-78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4C2C9411-C88A-1A78-E955-9FF474FC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44" y="2508648"/>
            <a:ext cx="5684006" cy="5509970"/>
          </a:xfrm>
        </p:spPr>
        <p:txBody>
          <a:bodyPr/>
          <a:lstStyle/>
          <a:p>
            <a:r>
              <a:rPr lang="en-GB" sz="6600" dirty="0"/>
              <a:t>Mixotrophy improves microalgae productivity </a:t>
            </a:r>
            <a:br>
              <a:rPr lang="en-GB" sz="6600" dirty="0"/>
            </a:br>
            <a:r>
              <a:rPr lang="en-GB" sz="6600" dirty="0"/>
              <a:t>at pilot scale without aeration</a:t>
            </a:r>
            <a:endParaRPr lang="LID4096" sz="6600" dirty="0"/>
          </a:p>
        </p:txBody>
      </p:sp>
      <p:sp>
        <p:nvSpPr>
          <p:cNvPr id="23" name="Sous-titre 22">
            <a:extLst>
              <a:ext uri="{FF2B5EF4-FFF2-40B4-BE49-F238E27FC236}">
                <a16:creationId xmlns:a16="http://schemas.microsoft.com/office/drawing/2014/main" id="{0CB179B5-2B8D-DBEA-B48E-5D03604FD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Pedro Moñino Fernández / Wageningen University &amp; Research (Wageningen, the Netherlands)</a:t>
            </a:r>
            <a:endParaRPr lang="LID4096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840835F-269E-659C-C8D3-C91BB59ED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87970" y="1498751"/>
            <a:ext cx="7885430" cy="1011046"/>
          </a:xfrm>
        </p:spPr>
        <p:txBody>
          <a:bodyPr/>
          <a:lstStyle/>
          <a:p>
            <a:r>
              <a:rPr lang="en-GB" dirty="0">
                <a:latin typeface="+mj-lt"/>
              </a:rPr>
              <a:t>Scaling up mixotrophic cultivation of </a:t>
            </a:r>
            <a:r>
              <a:rPr lang="en-GB" i="1" dirty="0">
                <a:latin typeface="+mj-lt"/>
              </a:rPr>
              <a:t>Galdieria sulphuraria</a:t>
            </a:r>
            <a:endParaRPr lang="LID4096" i="1" dirty="0">
              <a:latin typeface="+mj-lt"/>
            </a:endParaRPr>
          </a:p>
        </p:txBody>
      </p:sp>
      <p:pic>
        <p:nvPicPr>
          <p:cNvPr id="3" name="Picture Placeholder 2" descr="A long shot of a rack of green pipes&#10;&#10;Description automatically generated">
            <a:extLst>
              <a:ext uri="{FF2B5EF4-FFF2-40B4-BE49-F238E27FC236}">
                <a16:creationId xmlns:a16="http://schemas.microsoft.com/office/drawing/2014/main" id="{A8F25833-6C61-BD6F-CFE1-B28DBF9AB1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r="6243"/>
          <a:stretch>
            <a:fillRect/>
          </a:stretch>
        </p:blipFill>
        <p:spPr>
          <a:xfrm>
            <a:off x="15585506" y="3928349"/>
            <a:ext cx="5299644" cy="4542552"/>
          </a:xfrm>
        </p:spPr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FCC8BF5-F539-5AE1-CB9D-C51ABFEF61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86700" y="6864100"/>
            <a:ext cx="6479872" cy="512448"/>
          </a:xfrm>
        </p:spPr>
        <p:txBody>
          <a:bodyPr/>
          <a:lstStyle/>
          <a:p>
            <a:pPr algn="just"/>
            <a:r>
              <a:rPr lang="en-GB" dirty="0">
                <a:latin typeface="+mj-lt"/>
              </a:rPr>
              <a:t>Approach and results</a:t>
            </a:r>
            <a:endParaRPr lang="LID4096" dirty="0">
              <a:latin typeface="+mj-lt"/>
            </a:endParaRP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B5D97FD7-76FC-2008-D8FB-EEBFE78FA5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6700" y="2884579"/>
            <a:ext cx="6480175" cy="3590888"/>
          </a:xfrm>
        </p:spPr>
        <p:txBody>
          <a:bodyPr/>
          <a:lstStyle/>
          <a:p>
            <a:r>
              <a:rPr lang="en-GB" dirty="0"/>
              <a:t>Autotrophic processes are limited by high costs</a:t>
            </a:r>
          </a:p>
          <a:p>
            <a:r>
              <a:rPr lang="en-GB" dirty="0"/>
              <a:t>Oxygen-balanced mixotrophy improves productivity while reducing aeration costs</a:t>
            </a:r>
          </a:p>
          <a:p>
            <a:r>
              <a:rPr lang="en-GB" i="1" dirty="0"/>
              <a:t>G. sulphuraria </a:t>
            </a:r>
            <a:r>
              <a:rPr lang="en-GB" dirty="0"/>
              <a:t>contains 60% protein content and prevents contamination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25FB995A-B29E-4263-202C-CDCFC6AFE4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86572" y="7756652"/>
            <a:ext cx="6172328" cy="638580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Scale-down simulation of large-scale fluctuations</a:t>
            </a:r>
          </a:p>
          <a:p>
            <a:pPr marL="514350" indent="-514350">
              <a:buAutoNum type="arabicPeriod"/>
            </a:pPr>
            <a:r>
              <a:rPr lang="en-GB" i="1" dirty="0"/>
              <a:t>In silico</a:t>
            </a:r>
            <a:r>
              <a:rPr lang="en-GB" dirty="0"/>
              <a:t> simulation and design of substrate feeding</a:t>
            </a:r>
            <a:endParaRPr lang="en-GB" i="1" dirty="0"/>
          </a:p>
          <a:p>
            <a:pPr marL="514350" indent="-514350">
              <a:buAutoNum type="arabicPeriod"/>
            </a:pPr>
            <a:r>
              <a:rPr lang="en-GB" dirty="0"/>
              <a:t>Scale-up in a pilot tubular photobioreactor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Avg</a:t>
            </a:r>
            <a:r>
              <a:rPr lang="en-GB" dirty="0"/>
              <a:t> productivity = 0.7 g·L</a:t>
            </a:r>
            <a:r>
              <a:rPr lang="en-GB" baseline="30000" dirty="0"/>
              <a:t>-1</a:t>
            </a:r>
            <a:r>
              <a:rPr lang="en-GB" dirty="0"/>
              <a:t>·day</a:t>
            </a:r>
            <a:r>
              <a:rPr lang="en-GB" baseline="30000" dirty="0"/>
              <a:t>-1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Max productivity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GB" dirty="0"/>
              <a:t> 1.2 g·L</a:t>
            </a:r>
            <a:r>
              <a:rPr lang="en-GB" baseline="30000" dirty="0"/>
              <a:t>-1</a:t>
            </a:r>
            <a:r>
              <a:rPr lang="en-GB" dirty="0"/>
              <a:t>·day</a:t>
            </a:r>
            <a:r>
              <a:rPr lang="en-GB" baseline="30000" dirty="0"/>
              <a:t>-1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Yield on substrate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GB" dirty="0"/>
              <a:t> 80% 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B0EE9E70-9E17-9F18-2CAD-AC38906A413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136"/>
          <a:stretch>
            <a:fillRect/>
          </a:stretch>
        </p:blipFill>
        <p:spPr/>
      </p:pic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33E6B8F2-7312-45F0-8FA2-AE0DCD72BB61}"/>
              </a:ext>
            </a:extLst>
          </p:cNvPr>
          <p:cNvGraphicFramePr>
            <a:graphicFrameLocks noGrp="1"/>
          </p:cNvGraphicFramePr>
          <p:nvPr>
            <p:ph type="pic" sz="quarter" idx="21"/>
            <p:extLst>
              <p:ext uri="{D42A27DB-BD31-4B8C-83A1-F6EECF244321}">
                <p14:modId xmlns:p14="http://schemas.microsoft.com/office/powerpoint/2010/main" val="175346158"/>
              </p:ext>
            </p:extLst>
          </p:nvPr>
        </p:nvGraphicFramePr>
        <p:xfrm>
          <a:off x="15585506" y="8780446"/>
          <a:ext cx="5299644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AA53F78-109E-53F2-15A5-9C70D20CBCCD}"/>
              </a:ext>
            </a:extLst>
          </p:cNvPr>
          <p:cNvCxnSpPr>
            <a:cxnSpLocks/>
          </p:cNvCxnSpPr>
          <p:nvPr/>
        </p:nvCxnSpPr>
        <p:spPr>
          <a:xfrm>
            <a:off x="621544" y="1826232"/>
            <a:ext cx="21216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3F1CDD9-0EA4-7C6E-E467-19BDEE10DB1E}"/>
              </a:ext>
            </a:extLst>
          </p:cNvPr>
          <p:cNvCxnSpPr>
            <a:cxnSpLocks/>
          </p:cNvCxnSpPr>
          <p:nvPr/>
        </p:nvCxnSpPr>
        <p:spPr>
          <a:xfrm>
            <a:off x="646566" y="9166832"/>
            <a:ext cx="21216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28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uture">
      <a:majorFont>
        <a:latin typeface="Avenir Black"/>
        <a:ea typeface=""/>
        <a:cs typeface=""/>
      </a:majorFont>
      <a:minorFont>
        <a:latin typeface="Avenir Medium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B27DCB2C-16FA-4238-A62E-45F066D3D955}" vid="{7D85D742-83B7-46CA-A54C-0338191E92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Profuture_poster-template</Template>
  <TotalTime>260</TotalTime>
  <Words>114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Apercu Pro Medium</vt:lpstr>
      <vt:lpstr>Arial</vt:lpstr>
      <vt:lpstr>Avenir Black</vt:lpstr>
      <vt:lpstr>Avenir Medium</vt:lpstr>
      <vt:lpstr>Avenir Next LT Pro</vt:lpstr>
      <vt:lpstr>Calibri</vt:lpstr>
      <vt:lpstr>Thème Office</vt:lpstr>
      <vt:lpstr>Mixotrophy improves microalgae productivity  at pilot scale without aeration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ProFuture e-poster template</dc:title>
  <dc:creator>Marie-Christine Thurm</dc:creator>
  <cp:lastModifiedBy>Judith Dessy</cp:lastModifiedBy>
  <cp:revision>4</cp:revision>
  <dcterms:created xsi:type="dcterms:W3CDTF">2023-06-02T11:43:24Z</dcterms:created>
  <dcterms:modified xsi:type="dcterms:W3CDTF">2023-09-01T09:20:28Z</dcterms:modified>
</cp:coreProperties>
</file>