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33c8d6bacfe44dea" Type="http://schemas.microsoft.com/office/2007/relationships/ui/extensibility" Target="NUL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1" r:id="rId2"/>
    <p:sldMasterId id="2147483683" r:id="rId3"/>
    <p:sldMasterId id="2147483686" r:id="rId4"/>
    <p:sldMasterId id="2147483689" r:id="rId5"/>
    <p:sldMasterId id="2147483692" r:id="rId6"/>
  </p:sldMasterIdLst>
  <p:notesMasterIdLst>
    <p:notesMasterId r:id="rId29"/>
  </p:notesMasterIdLst>
  <p:sldIdLst>
    <p:sldId id="261" r:id="rId7"/>
    <p:sldId id="281" r:id="rId8"/>
    <p:sldId id="292" r:id="rId9"/>
    <p:sldId id="293" r:id="rId10"/>
    <p:sldId id="294" r:id="rId11"/>
    <p:sldId id="295" r:id="rId12"/>
    <p:sldId id="296" r:id="rId13"/>
    <p:sldId id="298" r:id="rId14"/>
    <p:sldId id="299" r:id="rId15"/>
    <p:sldId id="302" r:id="rId16"/>
    <p:sldId id="312" r:id="rId17"/>
    <p:sldId id="303" r:id="rId18"/>
    <p:sldId id="304" r:id="rId19"/>
    <p:sldId id="306" r:id="rId20"/>
    <p:sldId id="305" r:id="rId21"/>
    <p:sldId id="307" r:id="rId22"/>
    <p:sldId id="308" r:id="rId23"/>
    <p:sldId id="309" r:id="rId24"/>
    <p:sldId id="310" r:id="rId25"/>
    <p:sldId id="311" r:id="rId26"/>
    <p:sldId id="313" r:id="rId27"/>
    <p:sldId id="314"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2FF"/>
    <a:srgbClr val="3679E0"/>
    <a:srgbClr val="073973"/>
    <a:srgbClr val="BB84FF"/>
    <a:srgbClr val="661CCA"/>
    <a:srgbClr val="A7A8AA"/>
    <a:srgbClr val="3C1276"/>
    <a:srgbClr val="DCDCDC"/>
    <a:srgbClr val="CACB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39" autoAdjust="0"/>
    <p:restoredTop sz="96035"/>
  </p:normalViewPr>
  <p:slideViewPr>
    <p:cSldViewPr snapToGrid="0" showGuides="1">
      <p:cViewPr>
        <p:scale>
          <a:sx n="170" d="100"/>
          <a:sy n="170" d="100"/>
        </p:scale>
        <p:origin x="-184" y="352"/>
      </p:cViewPr>
      <p:guideLst>
        <p:guide pos="5760"/>
        <p:guide orient="horz" pos="1644"/>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21" d="100"/>
          <a:sy n="121" d="100"/>
        </p:scale>
        <p:origin x="422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08.05.19</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7443C7B-F938-4CE9-A268-32817172635B}" type="slidenum">
              <a:rPr lang="de-DE" smtClean="0"/>
              <a:t>2</a:t>
            </a:fld>
            <a:endParaRPr lang="de-DE"/>
          </a:p>
        </p:txBody>
      </p:sp>
    </p:spTree>
    <p:extLst>
      <p:ext uri="{BB962C8B-B14F-4D97-AF65-F5344CB8AC3E}">
        <p14:creationId xmlns:p14="http://schemas.microsoft.com/office/powerpoint/2010/main" val="161927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7443C7B-F938-4CE9-A268-32817172635B}" type="slidenum">
              <a:rPr lang="de-DE" smtClean="0"/>
              <a:t>3</a:t>
            </a:fld>
            <a:endParaRPr lang="de-DE"/>
          </a:p>
        </p:txBody>
      </p:sp>
    </p:spTree>
    <p:extLst>
      <p:ext uri="{BB962C8B-B14F-4D97-AF65-F5344CB8AC3E}">
        <p14:creationId xmlns:p14="http://schemas.microsoft.com/office/powerpoint/2010/main" val="162361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7443C7B-F938-4CE9-A268-32817172635B}" type="slidenum">
              <a:rPr lang="de-DE" smtClean="0"/>
              <a:t>4</a:t>
            </a:fld>
            <a:endParaRPr lang="de-DE"/>
          </a:p>
        </p:txBody>
      </p:sp>
    </p:spTree>
    <p:extLst>
      <p:ext uri="{BB962C8B-B14F-4D97-AF65-F5344CB8AC3E}">
        <p14:creationId xmlns:p14="http://schemas.microsoft.com/office/powerpoint/2010/main" val="283397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7443C7B-F938-4CE9-A268-32817172635B}" type="slidenum">
              <a:rPr lang="de-DE" smtClean="0"/>
              <a:t>5</a:t>
            </a:fld>
            <a:endParaRPr lang="de-DE"/>
          </a:p>
        </p:txBody>
      </p:sp>
    </p:spTree>
    <p:extLst>
      <p:ext uri="{BB962C8B-B14F-4D97-AF65-F5344CB8AC3E}">
        <p14:creationId xmlns:p14="http://schemas.microsoft.com/office/powerpoint/2010/main" val="425637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7443C7B-F938-4CE9-A268-32817172635B}" type="slidenum">
              <a:rPr lang="de-DE" smtClean="0"/>
              <a:t>6</a:t>
            </a:fld>
            <a:endParaRPr lang="de-DE"/>
          </a:p>
        </p:txBody>
      </p:sp>
    </p:spTree>
    <p:extLst>
      <p:ext uri="{BB962C8B-B14F-4D97-AF65-F5344CB8AC3E}">
        <p14:creationId xmlns:p14="http://schemas.microsoft.com/office/powerpoint/2010/main" val="1565141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7443C7B-F938-4CE9-A268-32817172635B}" type="slidenum">
              <a:rPr lang="de-DE" smtClean="0"/>
              <a:t>7</a:t>
            </a:fld>
            <a:endParaRPr lang="de-DE"/>
          </a:p>
        </p:txBody>
      </p:sp>
    </p:spTree>
    <p:extLst>
      <p:ext uri="{BB962C8B-B14F-4D97-AF65-F5344CB8AC3E}">
        <p14:creationId xmlns:p14="http://schemas.microsoft.com/office/powerpoint/2010/main" val="367955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15</a:t>
            </a:fld>
            <a:endParaRPr lang="de-DE"/>
          </a:p>
        </p:txBody>
      </p:sp>
    </p:spTree>
    <p:extLst>
      <p:ext uri="{BB962C8B-B14F-4D97-AF65-F5344CB8AC3E}">
        <p14:creationId xmlns:p14="http://schemas.microsoft.com/office/powerpoint/2010/main" val="896023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for light phot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solidFill>
            <a:srgbClr val="F2F2F2">
              <a:alpha val="7059"/>
            </a:srgbClr>
          </a:solidFill>
        </p:spPr>
        <p:txBody>
          <a:bodyPr>
            <a:normAutofit/>
          </a:bodyPr>
          <a:lstStyle>
            <a:lvl1pPr marL="0" indent="0" algn="r">
              <a:buNone/>
              <a:defRPr sz="1600" baseline="0"/>
            </a:lvl1pPr>
          </a:lstStyle>
          <a:p>
            <a:r>
              <a:rPr lang="de-DE" dirty="0"/>
              <a:t>Click on icon to select picture</a:t>
            </a:r>
          </a:p>
        </p:txBody>
      </p:sp>
      <p:sp>
        <p:nvSpPr>
          <p:cNvPr id="2" name="Title 1"/>
          <p:cNvSpPr>
            <a:spLocks noGrp="1"/>
          </p:cNvSpPr>
          <p:nvPr>
            <p:ph type="ctrTitle"/>
          </p:nvPr>
        </p:nvSpPr>
        <p:spPr>
          <a:xfrm>
            <a:off x="475841" y="1803154"/>
            <a:ext cx="5086333" cy="2010596"/>
          </a:xfrm>
        </p:spPr>
        <p:txBody>
          <a:bodyPr anchor="t" anchorCtr="0">
            <a:noAutofit/>
          </a:bodyPr>
          <a:lstStyle>
            <a:lvl1pPr algn="l">
              <a:lnSpc>
                <a:spcPts val="5600"/>
              </a:lnSpc>
              <a:defRPr sz="380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12" name="Text Placeholder 11"/>
          <p:cNvSpPr>
            <a:spLocks noGrp="1"/>
          </p:cNvSpPr>
          <p:nvPr>
            <p:ph type="body" sz="quarter" idx="14" hasCustomPrompt="1"/>
          </p:nvPr>
        </p:nvSpPr>
        <p:spPr>
          <a:xfrm>
            <a:off x="479385" y="4061361"/>
            <a:ext cx="5112709" cy="490001"/>
          </a:xfrm>
        </p:spPr>
        <p:txBody>
          <a:bodyPr>
            <a:noAutofit/>
          </a:bodyPr>
          <a:lstStyle>
            <a:lvl1pPr marL="0" indent="0">
              <a:lnSpc>
                <a:spcPts val="22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1" name="Text Placeholder 9"/>
          <p:cNvSpPr>
            <a:spLocks noGrp="1"/>
          </p:cNvSpPr>
          <p:nvPr>
            <p:ph type="body" sz="quarter" idx="13"/>
          </p:nvPr>
        </p:nvSpPr>
        <p:spPr>
          <a:xfrm>
            <a:off x="585683" y="598840"/>
            <a:ext cx="787296" cy="864000"/>
          </a:xfrm>
          <a:blipFill dpi="0" rotWithShape="1">
            <a:blip r:embed="rId2" cstate="screen">
              <a:extLst>
                <a:ext uri="{28A0092B-C50C-407E-A947-70E740481C1C}">
                  <a14:useLocalDpi xmlns:a14="http://schemas.microsoft.com/office/drawing/2010/main"/>
                </a:ext>
              </a:extLst>
            </a:blip>
            <a:srcRect/>
            <a:stretch>
              <a:fillRect/>
            </a:stretch>
          </a:blipFill>
        </p:spPr>
        <p:txBody>
          <a:bodyPr>
            <a:noAutofit/>
          </a:bodyPr>
          <a:lstStyle>
            <a:lvl1pPr>
              <a:defRPr sz="100"/>
            </a:lvl1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vers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438428"/>
            <a:ext cx="6248399" cy="2830088"/>
          </a:xfrm>
        </p:spPr>
        <p:txBody>
          <a:bodyPr lIns="0" tIns="0" rIns="0"/>
          <a:lstStyle>
            <a:lvl1pPr marL="177800" indent="-177800">
              <a:defRPr baseline="0">
                <a:solidFill>
                  <a:srgbClr val="FF6C00"/>
                </a:solidFill>
              </a:defRPr>
            </a:lvl1pPr>
          </a:lstStyle>
          <a:p>
            <a:r>
              <a:rPr lang="en-US" dirty="0"/>
              <a:t>“This is the place for a quote</a:t>
            </a:r>
            <a:r>
              <a:rPr lang="de-DE" dirty="0"/>
              <a: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490703B6-7333-2E45-AC5C-93B8670A1777}" type="datetime1">
              <a:rPr lang="en-US" smtClean="0"/>
              <a:t>5/8/19</a:t>
            </a:fld>
            <a:endParaRPr lang="de-DE" dirty="0"/>
          </a:p>
        </p:txBody>
      </p:sp>
      <p:sp>
        <p:nvSpPr>
          <p:cNvPr id="6" name="Footer Placeholder 5"/>
          <p:cNvSpPr>
            <a:spLocks noGrp="1"/>
          </p:cNvSpPr>
          <p:nvPr>
            <p:ph type="ftr" sz="quarter" idx="11"/>
          </p:nvPr>
        </p:nvSpPr>
        <p:spPr/>
        <p:txBody>
          <a:bodyPr/>
          <a:lstStyle/>
          <a:p>
            <a:r>
              <a:rPr lang="de-DE"/>
              <a:t>ScienceDirect</a:t>
            </a:r>
            <a:endParaRPr lang="de-DE" dirty="0"/>
          </a:p>
        </p:txBody>
      </p:sp>
    </p:spTree>
    <p:extLst>
      <p:ext uri="{BB962C8B-B14F-4D97-AF65-F5344CB8AC3E}">
        <p14:creationId xmlns:p14="http://schemas.microsoft.com/office/powerpoint/2010/main" val="937816578"/>
      </p:ext>
    </p:extLst>
  </p:cSld>
  <p:clrMapOvr>
    <a:masterClrMapping/>
  </p:clrMapOvr>
  <p:extLst mod="1">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368" y="1188258"/>
            <a:ext cx="4092632" cy="3138625"/>
          </a:xfrm>
        </p:spPr>
        <p:txBody>
          <a:bodyPr/>
          <a:lstStyle>
            <a:lvl1pPr marL="0" indent="0">
              <a:lnSpc>
                <a:spcPts val="2200"/>
              </a:lnSpc>
              <a:spcBef>
                <a:spcPts val="0"/>
              </a:spcBef>
              <a:buNone/>
              <a:defRPr sz="1300" b="0"/>
            </a:lvl1pPr>
            <a:lvl2pPr marL="273050" indent="-273050">
              <a:lnSpc>
                <a:spcPts val="2200"/>
              </a:lnSpc>
              <a:spcBef>
                <a:spcPts val="0"/>
              </a:spcBef>
              <a:buFont typeface="+mj-lt"/>
              <a:buAutoNum type="arabicPeriod"/>
              <a:defRPr sz="1300"/>
            </a:lvl2pPr>
            <a:lvl3pPr marL="536575" indent="-171450">
              <a:lnSpc>
                <a:spcPts val="2200"/>
              </a:lnSpc>
              <a:spcBef>
                <a:spcPts val="0"/>
              </a:spcBef>
              <a:defRPr sz="1300"/>
            </a:lvl3pPr>
            <a:lvl4pPr marL="720725" indent="-171450">
              <a:lnSpc>
                <a:spcPts val="2200"/>
              </a:lnSpc>
              <a:spcBef>
                <a:spcPts val="0"/>
              </a:spcBef>
              <a:tabLst/>
              <a:defRPr sz="1300"/>
            </a:lvl4pPr>
            <a:lvl5pPr marL="896938" indent="-171450">
              <a:lnSpc>
                <a:spcPts val="2200"/>
              </a:lnSpc>
              <a:spcBef>
                <a:spcPts val="0"/>
              </a:spcBef>
              <a:defRPr sz="13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10" name="Picture Placeholder 9"/>
          <p:cNvSpPr>
            <a:spLocks noGrp="1"/>
          </p:cNvSpPr>
          <p:nvPr>
            <p:ph type="pic" sz="quarter" idx="14"/>
          </p:nvPr>
        </p:nvSpPr>
        <p:spPr>
          <a:xfrm>
            <a:off x="4859338" y="1195753"/>
            <a:ext cx="3708400" cy="3138625"/>
          </a:xfrm>
          <a:solidFill>
            <a:schemeClr val="bg1">
              <a:lumMod val="85000"/>
            </a:schemeClr>
          </a:solidFill>
        </p:spPr>
        <p:txBody>
          <a:bodyPr/>
          <a:lstStyle>
            <a:lvl1pPr marL="0" indent="0">
              <a:buFontTx/>
              <a:buNone/>
              <a:defRPr/>
            </a:lvl1pPr>
          </a:lstStyle>
          <a:p>
            <a:r>
              <a:rPr lang="nl-NL" dirty="0" err="1"/>
              <a:t>Drag</a:t>
            </a:r>
            <a:r>
              <a:rPr lang="nl-NL" dirty="0"/>
              <a:t> picture </a:t>
            </a:r>
            <a:r>
              <a:rPr lang="nl-NL" dirty="0" err="1"/>
              <a:t>to</a:t>
            </a:r>
            <a:r>
              <a:rPr lang="nl-NL" dirty="0"/>
              <a:t> </a:t>
            </a:r>
            <a:r>
              <a:rPr lang="nl-NL" dirty="0" err="1"/>
              <a:t>placeholder</a:t>
            </a:r>
            <a:r>
              <a:rPr lang="nl-NL" dirty="0"/>
              <a:t> or click icon </a:t>
            </a:r>
            <a:r>
              <a:rPr lang="nl-NL" dirty="0" err="1"/>
              <a:t>to</a:t>
            </a:r>
            <a:r>
              <a:rPr lang="nl-NL" dirty="0"/>
              <a:t> </a:t>
            </a:r>
            <a:r>
              <a:rPr lang="nl-NL" dirty="0" err="1"/>
              <a:t>add</a:t>
            </a:r>
            <a:endParaRPr lang="de-DE" dirty="0"/>
          </a:p>
        </p:txBody>
      </p:sp>
      <p:sp>
        <p:nvSpPr>
          <p:cNvPr id="12"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62F62293-9D0A-7440-858E-CA50371D2CFF}" type="datetime1">
              <a:rPr lang="en-US" smtClean="0"/>
              <a:t>5/8/19</a:t>
            </a:fld>
            <a:endParaRPr lang="de-DE" dirty="0"/>
          </a:p>
        </p:txBody>
      </p:sp>
      <p:sp>
        <p:nvSpPr>
          <p:cNvPr id="5" name="Footer Placeholder 4"/>
          <p:cNvSpPr>
            <a:spLocks noGrp="1"/>
          </p:cNvSpPr>
          <p:nvPr>
            <p:ph type="ftr" sz="quarter" idx="16"/>
          </p:nvPr>
        </p:nvSpPr>
        <p:spPr/>
        <p:txBody>
          <a:bodyPr/>
          <a:lstStyle/>
          <a:p>
            <a:r>
              <a:rPr lang="de-DE"/>
              <a:t>ScienceDirect</a:t>
            </a:r>
            <a:endParaRPr lang="de-DE" dirty="0"/>
          </a:p>
        </p:txBody>
      </p:sp>
    </p:spTree>
    <p:extLst>
      <p:ext uri="{BB962C8B-B14F-4D97-AF65-F5344CB8AC3E}">
        <p14:creationId xmlns:p14="http://schemas.microsoft.com/office/powerpoint/2010/main" val="803182024"/>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5964" y="1204546"/>
            <a:ext cx="3808700" cy="3122338"/>
          </a:xfrm>
        </p:spPr>
        <p:txBody>
          <a:bodyPr/>
          <a:lstStyle>
            <a:lvl1pPr marL="0" indent="0">
              <a:lnSpc>
                <a:spcPts val="2200"/>
              </a:lnSpc>
              <a:spcBef>
                <a:spcPts val="0"/>
              </a:spcBef>
              <a:buNone/>
              <a:defRPr sz="1300" b="0"/>
            </a:lvl1pPr>
            <a:lvl2pPr marL="273050" indent="-273050">
              <a:lnSpc>
                <a:spcPts val="2200"/>
              </a:lnSpc>
              <a:spcBef>
                <a:spcPts val="0"/>
              </a:spcBef>
              <a:buFont typeface="+mj-lt"/>
              <a:buAutoNum type="arabicPeriod"/>
              <a:defRPr sz="1300"/>
            </a:lvl2pPr>
            <a:lvl3pPr marL="536575" indent="-171450">
              <a:lnSpc>
                <a:spcPts val="2200"/>
              </a:lnSpc>
              <a:spcBef>
                <a:spcPts val="0"/>
              </a:spcBef>
              <a:defRPr sz="1300"/>
            </a:lvl3pPr>
            <a:lvl4pPr marL="720725" indent="-171450">
              <a:lnSpc>
                <a:spcPts val="2200"/>
              </a:lnSpc>
              <a:spcBef>
                <a:spcPts val="0"/>
              </a:spcBef>
              <a:tabLst/>
              <a:defRPr sz="1300"/>
            </a:lvl4pPr>
            <a:lvl5pPr marL="896938" indent="-171450">
              <a:lnSpc>
                <a:spcPts val="2200"/>
              </a:lnSpc>
              <a:spcBef>
                <a:spcPts val="0"/>
              </a:spcBef>
              <a:defRPr sz="13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6" name="Chart Placeholder 5"/>
          <p:cNvSpPr>
            <a:spLocks noGrp="1"/>
          </p:cNvSpPr>
          <p:nvPr>
            <p:ph type="chart" sz="quarter" idx="15"/>
          </p:nvPr>
        </p:nvSpPr>
        <p:spPr>
          <a:xfrm>
            <a:off x="4859339" y="1140243"/>
            <a:ext cx="3708400" cy="3194136"/>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chart</a:t>
            </a:r>
            <a:endParaRPr lang="de-DE" dirty="0"/>
          </a:p>
        </p:txBody>
      </p:sp>
      <p:sp>
        <p:nvSpPr>
          <p:cNvPr id="8"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E527C5D3-EAA8-A145-AC90-3892B726E280}" type="datetime1">
              <a:rPr lang="en-US" smtClean="0"/>
              <a:t>5/8/19</a:t>
            </a:fld>
            <a:endParaRPr lang="de-DE" dirty="0"/>
          </a:p>
        </p:txBody>
      </p:sp>
      <p:sp>
        <p:nvSpPr>
          <p:cNvPr id="5" name="Footer Placeholder 4"/>
          <p:cNvSpPr>
            <a:spLocks noGrp="1"/>
          </p:cNvSpPr>
          <p:nvPr>
            <p:ph type="ftr" sz="quarter" idx="17"/>
          </p:nvPr>
        </p:nvSpPr>
        <p:spPr/>
        <p:txBody>
          <a:bodyPr/>
          <a:lstStyle/>
          <a:p>
            <a:r>
              <a:rPr lang="de-DE"/>
              <a:t>ScienceDirect</a:t>
            </a:r>
            <a:endParaRPr lang="de-DE" dirty="0"/>
          </a:p>
        </p:txBody>
      </p:sp>
    </p:spTree>
    <p:extLst>
      <p:ext uri="{BB962C8B-B14F-4D97-AF65-F5344CB8AC3E}">
        <p14:creationId xmlns:p14="http://schemas.microsoft.com/office/powerpoint/2010/main" val="4186272090"/>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81355" y="1054826"/>
            <a:ext cx="8086382" cy="3279553"/>
          </a:xfrm>
        </p:spPr>
        <p:txBody>
          <a:bodyPr/>
          <a:lstStyle>
            <a:lvl1pPr marL="0" indent="0">
              <a:buNone/>
              <a:defRPr/>
            </a:lvl1pPr>
          </a:lstStyle>
          <a:p>
            <a:r>
              <a:rPr lang="nl-NL" dirty="0"/>
              <a:t>Click icon </a:t>
            </a:r>
            <a:r>
              <a:rPr lang="nl-NL" dirty="0" err="1"/>
              <a:t>to</a:t>
            </a:r>
            <a:r>
              <a:rPr lang="nl-NL" dirty="0"/>
              <a:t> </a:t>
            </a:r>
            <a:r>
              <a:rPr lang="nl-NL" dirty="0" err="1"/>
              <a:t>add</a:t>
            </a:r>
            <a:r>
              <a:rPr lang="nl-NL" dirty="0"/>
              <a:t> </a:t>
            </a:r>
            <a:r>
              <a:rPr lang="nl-NL" dirty="0" err="1"/>
              <a:t>chart</a:t>
            </a:r>
            <a:endParaRPr lang="de-DE" dirty="0"/>
          </a:p>
        </p:txBody>
      </p:sp>
      <p:sp>
        <p:nvSpPr>
          <p:cNvPr id="2"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1E1F7FEC-8172-5740-A9B4-8F0018FFD547}" type="datetime1">
              <a:rPr lang="en-US" smtClean="0"/>
              <a:t>5/8/19</a:t>
            </a:fld>
            <a:endParaRPr lang="de-DE" dirty="0"/>
          </a:p>
        </p:txBody>
      </p:sp>
      <p:sp>
        <p:nvSpPr>
          <p:cNvPr id="4" name="Footer Placeholder 3"/>
          <p:cNvSpPr>
            <a:spLocks noGrp="1"/>
          </p:cNvSpPr>
          <p:nvPr>
            <p:ph type="ftr" sz="quarter" idx="17"/>
          </p:nvPr>
        </p:nvSpPr>
        <p:spPr/>
        <p:txBody>
          <a:bodyPr/>
          <a:lstStyle/>
          <a:p>
            <a:r>
              <a:rPr lang="de-DE"/>
              <a:t>ScienceDirect</a:t>
            </a:r>
            <a:endParaRPr lang="de-DE" dirty="0"/>
          </a:p>
        </p:txBody>
      </p:sp>
    </p:spTree>
    <p:extLst>
      <p:ext uri="{BB962C8B-B14F-4D97-AF65-F5344CB8AC3E}">
        <p14:creationId xmlns:p14="http://schemas.microsoft.com/office/powerpoint/2010/main" val="2831374395"/>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p:cNvSpPr>
            <a:spLocks noGrp="1"/>
          </p:cNvSpPr>
          <p:nvPr>
            <p:ph type="tbl" sz="quarter" idx="16"/>
          </p:nvPr>
        </p:nvSpPr>
        <p:spPr>
          <a:xfrm>
            <a:off x="576263" y="1055711"/>
            <a:ext cx="7983980" cy="3278668"/>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table</a:t>
            </a:r>
            <a:endParaRPr lang="de-DE" dirty="0"/>
          </a:p>
        </p:txBody>
      </p:sp>
      <p:sp>
        <p:nvSpPr>
          <p:cNvPr id="2" name="Title 1"/>
          <p:cNvSpPr>
            <a:spLocks noGrp="1"/>
          </p:cNvSpPr>
          <p:nvPr>
            <p:ph type="title"/>
          </p:nvPr>
        </p:nvSpPr>
        <p:spPr>
          <a:xfrm>
            <a:off x="480275" y="439295"/>
            <a:ext cx="8094958"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fld id="{E2B9DA87-4272-374D-8394-2579441007A0}" type="datetime1">
              <a:rPr lang="en-US" smtClean="0"/>
              <a:t>5/8/19</a:t>
            </a:fld>
            <a:endParaRPr lang="de-DE" dirty="0"/>
          </a:p>
        </p:txBody>
      </p:sp>
      <p:sp>
        <p:nvSpPr>
          <p:cNvPr id="6" name="Footer Placeholder 5"/>
          <p:cNvSpPr>
            <a:spLocks noGrp="1"/>
          </p:cNvSpPr>
          <p:nvPr>
            <p:ph type="ftr" sz="quarter" idx="18"/>
          </p:nvPr>
        </p:nvSpPr>
        <p:spPr/>
        <p:txBody>
          <a:bodyPr/>
          <a:lstStyle/>
          <a:p>
            <a:r>
              <a:rPr lang="de-DE"/>
              <a:t>ScienceDirect</a:t>
            </a:r>
            <a:endParaRPr lang="de-DE" dirty="0"/>
          </a:p>
        </p:txBody>
      </p:sp>
    </p:spTree>
    <p:extLst>
      <p:ext uri="{BB962C8B-B14F-4D97-AF65-F5344CB8AC3E}">
        <p14:creationId xmlns:p14="http://schemas.microsoft.com/office/powerpoint/2010/main" val="782012608"/>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p:spPr>
        <p:txBody>
          <a:bodyPr>
            <a:noAutofit/>
          </a:bodyPr>
          <a:lstStyle>
            <a:lvl1pPr marL="0" indent="0">
              <a:lnSpc>
                <a:spcPts val="18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6" name="TextBox 5"/>
          <p:cNvSpPr txBox="1"/>
          <p:nvPr userDrawn="1"/>
        </p:nvSpPr>
        <p:spPr>
          <a:xfrm>
            <a:off x="469263" y="2014789"/>
            <a:ext cx="3905250" cy="861774"/>
          </a:xfrm>
          <a:prstGeom prst="rect">
            <a:avLst/>
          </a:prstGeom>
          <a:noFill/>
        </p:spPr>
        <p:txBody>
          <a:bodyPr wrap="square" rtlCol="0">
            <a:spAutoFit/>
          </a:bodyPr>
          <a:lstStyle/>
          <a:p>
            <a:r>
              <a:rPr lang="de-DE" sz="5000" kern="1200" dirty="0">
                <a:solidFill>
                  <a:schemeClr val="tx1"/>
                </a:solidFill>
                <a:latin typeface="+mj-lt"/>
                <a:ea typeface="+mj-ea"/>
                <a:cs typeface="+mj-cs"/>
              </a:rPr>
              <a:t>Thank you</a:t>
            </a:r>
          </a:p>
        </p:txBody>
      </p:sp>
      <p:pic>
        <p:nvPicPr>
          <p:cNvPr id="8" name="Picture 7">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84178" y="1283678"/>
            <a:ext cx="3859822" cy="3859822"/>
          </a:xfrm>
          <a:prstGeom prst="rect">
            <a:avLst/>
          </a:prstGeom>
        </p:spPr>
      </p:pic>
    </p:spTree>
    <p:extLst>
      <p:ext uri="{BB962C8B-B14F-4D97-AF65-F5344CB8AC3E}">
        <p14:creationId xmlns:p14="http://schemas.microsoft.com/office/powerpoint/2010/main" val="3946097589"/>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5963" y="1130815"/>
            <a:ext cx="4096037" cy="3196069"/>
          </a:xfrm>
        </p:spPr>
        <p:txBody>
          <a:bodyPr/>
          <a:lstStyle>
            <a:lvl1pPr marL="0" indent="0">
              <a:lnSpc>
                <a:spcPts val="2600"/>
              </a:lnSpc>
              <a:spcBef>
                <a:spcPts val="0"/>
              </a:spcBef>
              <a:buNone/>
              <a:defRPr sz="1800" b="0"/>
            </a:lvl1pPr>
            <a:lvl2pPr marL="273050" indent="-273050">
              <a:lnSpc>
                <a:spcPts val="2600"/>
              </a:lnSpc>
              <a:spcBef>
                <a:spcPts val="0"/>
              </a:spcBef>
              <a:buFont typeface="+mj-lt"/>
              <a:buAutoNum type="arabicPeriod"/>
              <a:defRPr sz="1800"/>
            </a:lvl2pPr>
            <a:lvl3pPr marL="536575" indent="-171450">
              <a:lnSpc>
                <a:spcPts val="2600"/>
              </a:lnSpc>
              <a:spcBef>
                <a:spcPts val="0"/>
              </a:spcBef>
              <a:defRPr sz="1800"/>
            </a:lvl3pPr>
            <a:lvl4pPr marL="720725" indent="-171450">
              <a:lnSpc>
                <a:spcPts val="2600"/>
              </a:lnSpc>
              <a:spcBef>
                <a:spcPts val="0"/>
              </a:spcBef>
              <a:tabLst/>
              <a:defRPr sz="1800"/>
            </a:lvl4pPr>
            <a:lvl5pPr marL="896938" indent="-171450">
              <a:lnSpc>
                <a:spcPts val="2600"/>
              </a:lnSpc>
              <a:spcBef>
                <a:spcPts val="0"/>
              </a:spcBef>
              <a:defRPr sz="18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6" name="Chart Placeholder 5"/>
          <p:cNvSpPr>
            <a:spLocks noGrp="1"/>
          </p:cNvSpPr>
          <p:nvPr>
            <p:ph type="chart" sz="quarter" idx="15"/>
          </p:nvPr>
        </p:nvSpPr>
        <p:spPr>
          <a:xfrm>
            <a:off x="4859339" y="1140243"/>
            <a:ext cx="3708400" cy="3194136"/>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chart</a:t>
            </a:r>
            <a:endParaRPr lang="de-DE" dirty="0"/>
          </a:p>
        </p:txBody>
      </p:sp>
      <p:sp>
        <p:nvSpPr>
          <p:cNvPr id="8"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F8918DDB-E922-D345-B31F-F548164F9200}" type="datetime1">
              <a:rPr lang="en-US" smtClean="0"/>
              <a:t>5/8/19</a:t>
            </a:fld>
            <a:endParaRPr lang="de-DE" dirty="0"/>
          </a:p>
        </p:txBody>
      </p:sp>
      <p:sp>
        <p:nvSpPr>
          <p:cNvPr id="5" name="Footer Placeholder 4"/>
          <p:cNvSpPr>
            <a:spLocks noGrp="1"/>
          </p:cNvSpPr>
          <p:nvPr>
            <p:ph type="ftr" sz="quarter" idx="17"/>
          </p:nvPr>
        </p:nvSpPr>
        <p:spPr/>
        <p:txBody>
          <a:bodyPr/>
          <a:lstStyle/>
          <a:p>
            <a:r>
              <a:rPr lang="de-DE"/>
              <a:t>ScienceDirect</a:t>
            </a:r>
            <a:endParaRPr lang="de-DE" dirty="0"/>
          </a:p>
        </p:txBody>
      </p:sp>
    </p:spTree>
    <p:extLst>
      <p:ext uri="{BB962C8B-B14F-4D97-AF65-F5344CB8AC3E}">
        <p14:creationId xmlns:p14="http://schemas.microsoft.com/office/powerpoint/2010/main" val="2959373366"/>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81355" y="1054826"/>
            <a:ext cx="8086382" cy="3279553"/>
          </a:xfrm>
        </p:spPr>
        <p:txBody>
          <a:bodyPr/>
          <a:lstStyle>
            <a:lvl1pPr marL="0" indent="0">
              <a:buNone/>
              <a:defRPr/>
            </a:lvl1pPr>
          </a:lstStyle>
          <a:p>
            <a:r>
              <a:rPr lang="nl-NL" dirty="0"/>
              <a:t>Click icon </a:t>
            </a:r>
            <a:r>
              <a:rPr lang="nl-NL" dirty="0" err="1"/>
              <a:t>to</a:t>
            </a:r>
            <a:r>
              <a:rPr lang="nl-NL" dirty="0"/>
              <a:t> </a:t>
            </a:r>
            <a:r>
              <a:rPr lang="nl-NL" dirty="0" err="1"/>
              <a:t>add</a:t>
            </a:r>
            <a:r>
              <a:rPr lang="nl-NL" dirty="0"/>
              <a:t> </a:t>
            </a:r>
            <a:r>
              <a:rPr lang="nl-NL" dirty="0" err="1"/>
              <a:t>chart</a:t>
            </a:r>
            <a:endParaRPr lang="de-DE" dirty="0"/>
          </a:p>
        </p:txBody>
      </p:sp>
      <p:sp>
        <p:nvSpPr>
          <p:cNvPr id="2"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6"/>
          </p:nvPr>
        </p:nvSpPr>
        <p:spPr/>
        <p:txBody>
          <a:bodyPr/>
          <a:lstStyle/>
          <a:p>
            <a:fld id="{69DEAB06-4823-AB40-A301-B38F73439044}" type="datetime1">
              <a:rPr lang="en-US" smtClean="0"/>
              <a:t>5/8/19</a:t>
            </a:fld>
            <a:endParaRPr lang="de-DE" dirty="0"/>
          </a:p>
        </p:txBody>
      </p:sp>
      <p:sp>
        <p:nvSpPr>
          <p:cNvPr id="7" name="Footer Placeholder 6"/>
          <p:cNvSpPr>
            <a:spLocks noGrp="1"/>
          </p:cNvSpPr>
          <p:nvPr>
            <p:ph type="ftr" sz="quarter" idx="17"/>
          </p:nvPr>
        </p:nvSpPr>
        <p:spPr/>
        <p:txBody>
          <a:bodyPr/>
          <a:lstStyle/>
          <a:p>
            <a:r>
              <a:rPr lang="de-DE"/>
              <a:t>ScienceDirect</a:t>
            </a:r>
            <a:endParaRPr lang="de-DE" dirty="0"/>
          </a:p>
        </p:txBody>
      </p:sp>
    </p:spTree>
    <p:extLst>
      <p:ext uri="{BB962C8B-B14F-4D97-AF65-F5344CB8AC3E}">
        <p14:creationId xmlns:p14="http://schemas.microsoft.com/office/powerpoint/2010/main" val="559240071"/>
      </p:ext>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5963" y="1130815"/>
            <a:ext cx="4096037" cy="3196069"/>
          </a:xfrm>
        </p:spPr>
        <p:txBody>
          <a:bodyPr/>
          <a:lstStyle>
            <a:lvl1pPr marL="0" indent="0">
              <a:lnSpc>
                <a:spcPts val="2600"/>
              </a:lnSpc>
              <a:spcBef>
                <a:spcPts val="0"/>
              </a:spcBef>
              <a:buNone/>
              <a:defRPr sz="1800" b="0"/>
            </a:lvl1pPr>
            <a:lvl2pPr marL="273050" indent="-273050">
              <a:lnSpc>
                <a:spcPts val="2600"/>
              </a:lnSpc>
              <a:spcBef>
                <a:spcPts val="0"/>
              </a:spcBef>
              <a:buFont typeface="+mj-lt"/>
              <a:buAutoNum type="arabicPeriod"/>
              <a:defRPr sz="1800"/>
            </a:lvl2pPr>
            <a:lvl3pPr marL="536575" indent="-171450">
              <a:lnSpc>
                <a:spcPts val="2600"/>
              </a:lnSpc>
              <a:spcBef>
                <a:spcPts val="0"/>
              </a:spcBef>
              <a:defRPr sz="1800"/>
            </a:lvl3pPr>
            <a:lvl4pPr marL="720725" indent="-171450">
              <a:lnSpc>
                <a:spcPts val="2600"/>
              </a:lnSpc>
              <a:spcBef>
                <a:spcPts val="0"/>
              </a:spcBef>
              <a:tabLst/>
              <a:defRPr sz="1800"/>
            </a:lvl4pPr>
            <a:lvl5pPr marL="896938" indent="-171450">
              <a:lnSpc>
                <a:spcPts val="2600"/>
              </a:lnSpc>
              <a:spcBef>
                <a:spcPts val="0"/>
              </a:spcBef>
              <a:defRPr sz="18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6" name="Chart Placeholder 5"/>
          <p:cNvSpPr>
            <a:spLocks noGrp="1"/>
          </p:cNvSpPr>
          <p:nvPr>
            <p:ph type="chart" sz="quarter" idx="15"/>
          </p:nvPr>
        </p:nvSpPr>
        <p:spPr>
          <a:xfrm>
            <a:off x="4859339" y="1140243"/>
            <a:ext cx="3708400" cy="3194136"/>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chart</a:t>
            </a:r>
            <a:endParaRPr lang="de-DE" dirty="0"/>
          </a:p>
        </p:txBody>
      </p:sp>
      <p:sp>
        <p:nvSpPr>
          <p:cNvPr id="8"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515AC760-E49C-0F4D-B7EF-D093A663D031}" type="datetime1">
              <a:rPr lang="en-US" smtClean="0"/>
              <a:t>5/8/19</a:t>
            </a:fld>
            <a:endParaRPr lang="de-DE" dirty="0"/>
          </a:p>
        </p:txBody>
      </p:sp>
      <p:sp>
        <p:nvSpPr>
          <p:cNvPr id="5" name="Footer Placeholder 4"/>
          <p:cNvSpPr>
            <a:spLocks noGrp="1"/>
          </p:cNvSpPr>
          <p:nvPr>
            <p:ph type="ftr" sz="quarter" idx="17"/>
          </p:nvPr>
        </p:nvSpPr>
        <p:spPr/>
        <p:txBody>
          <a:bodyPr/>
          <a:lstStyle/>
          <a:p>
            <a:r>
              <a:rPr lang="de-DE"/>
              <a:t>ScienceDirect</a:t>
            </a:r>
            <a:endParaRPr lang="de-DE" dirty="0"/>
          </a:p>
        </p:txBody>
      </p:sp>
    </p:spTree>
    <p:extLst>
      <p:ext uri="{BB962C8B-B14F-4D97-AF65-F5344CB8AC3E}">
        <p14:creationId xmlns:p14="http://schemas.microsoft.com/office/powerpoint/2010/main" val="3444431408"/>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81355" y="1054826"/>
            <a:ext cx="8086382" cy="3279553"/>
          </a:xfrm>
        </p:spPr>
        <p:txBody>
          <a:bodyPr/>
          <a:lstStyle>
            <a:lvl1pPr marL="0" indent="0">
              <a:buNone/>
              <a:defRPr/>
            </a:lvl1pPr>
          </a:lstStyle>
          <a:p>
            <a:r>
              <a:rPr lang="nl-NL" dirty="0"/>
              <a:t>Click icon </a:t>
            </a:r>
            <a:r>
              <a:rPr lang="nl-NL" dirty="0" err="1"/>
              <a:t>to</a:t>
            </a:r>
            <a:r>
              <a:rPr lang="nl-NL" dirty="0"/>
              <a:t> </a:t>
            </a:r>
            <a:r>
              <a:rPr lang="nl-NL" dirty="0" err="1"/>
              <a:t>add</a:t>
            </a:r>
            <a:r>
              <a:rPr lang="nl-NL" dirty="0"/>
              <a:t> </a:t>
            </a:r>
            <a:r>
              <a:rPr lang="nl-NL" dirty="0" err="1"/>
              <a:t>chart</a:t>
            </a:r>
            <a:endParaRPr lang="de-DE" dirty="0"/>
          </a:p>
        </p:txBody>
      </p:sp>
      <p:sp>
        <p:nvSpPr>
          <p:cNvPr id="2"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6"/>
          </p:nvPr>
        </p:nvSpPr>
        <p:spPr/>
        <p:txBody>
          <a:bodyPr/>
          <a:lstStyle/>
          <a:p>
            <a:fld id="{FF2081AB-B819-BD4C-93DB-55F9FCEB0629}" type="datetime1">
              <a:rPr lang="en-US" smtClean="0"/>
              <a:t>5/8/19</a:t>
            </a:fld>
            <a:endParaRPr lang="de-DE" dirty="0"/>
          </a:p>
        </p:txBody>
      </p:sp>
      <p:sp>
        <p:nvSpPr>
          <p:cNvPr id="7" name="Footer Placeholder 6"/>
          <p:cNvSpPr>
            <a:spLocks noGrp="1"/>
          </p:cNvSpPr>
          <p:nvPr>
            <p:ph type="ftr" sz="quarter" idx="17"/>
          </p:nvPr>
        </p:nvSpPr>
        <p:spPr/>
        <p:txBody>
          <a:bodyPr/>
          <a:lstStyle/>
          <a:p>
            <a:r>
              <a:rPr lang="de-DE"/>
              <a:t>ScienceDirect</a:t>
            </a:r>
            <a:endParaRPr lang="de-DE" dirty="0"/>
          </a:p>
        </p:txBody>
      </p:sp>
    </p:spTree>
    <p:extLst>
      <p:ext uri="{BB962C8B-B14F-4D97-AF65-F5344CB8AC3E}">
        <p14:creationId xmlns:p14="http://schemas.microsoft.com/office/powerpoint/2010/main" val="869322641"/>
      </p:ext>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for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solidFill>
            <a:srgbClr val="3E4043">
              <a:alpha val="14902"/>
            </a:srgbClr>
          </a:solidFill>
        </p:spPr>
        <p:txBody>
          <a:bodyPr>
            <a:normAutofit/>
          </a:bodyPr>
          <a:lstStyle>
            <a:lvl1pPr marL="0" indent="0" algn="r">
              <a:buNone/>
              <a:defRPr sz="1600" baseline="0"/>
            </a:lvl1pPr>
          </a:lstStyle>
          <a:p>
            <a:r>
              <a:rPr lang="de-DE" dirty="0"/>
              <a:t>Click on icon to select picture</a:t>
            </a:r>
          </a:p>
        </p:txBody>
      </p:sp>
      <p:sp>
        <p:nvSpPr>
          <p:cNvPr id="2" name="Title 1"/>
          <p:cNvSpPr>
            <a:spLocks noGrp="1"/>
          </p:cNvSpPr>
          <p:nvPr>
            <p:ph type="ctrTitle"/>
          </p:nvPr>
        </p:nvSpPr>
        <p:spPr>
          <a:xfrm>
            <a:off x="471960" y="1797429"/>
            <a:ext cx="4623939" cy="2010596"/>
          </a:xfrm>
        </p:spPr>
        <p:txBody>
          <a:bodyPr anchor="t" anchorCtr="0">
            <a:noAutofit/>
          </a:bodyPr>
          <a:lstStyle>
            <a:lvl1pPr algn="l">
              <a:lnSpc>
                <a:spcPts val="5600"/>
              </a:lnSpc>
              <a:defRPr sz="380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12" name="Text Placeholder 11"/>
          <p:cNvSpPr>
            <a:spLocks noGrp="1"/>
          </p:cNvSpPr>
          <p:nvPr>
            <p:ph type="body" sz="quarter" idx="14" hasCustomPrompt="1"/>
          </p:nvPr>
        </p:nvSpPr>
        <p:spPr>
          <a:xfrm>
            <a:off x="486371" y="4062915"/>
            <a:ext cx="5112709" cy="488447"/>
          </a:xfrm>
        </p:spPr>
        <p:txBody>
          <a:bodyPr>
            <a:noAutofit/>
          </a:bodyPr>
          <a:lstStyle>
            <a:lvl1pPr marL="0" indent="0">
              <a:lnSpc>
                <a:spcPts val="22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6" name="TextBox 5"/>
          <p:cNvSpPr txBox="1"/>
          <p:nvPr userDrawn="1"/>
        </p:nvSpPr>
        <p:spPr>
          <a:xfrm>
            <a:off x="-1647825" y="0"/>
            <a:ext cx="1504950" cy="1938992"/>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p:txBody>
      </p:sp>
      <p:sp>
        <p:nvSpPr>
          <p:cNvPr id="9" name="Text Placeholder 9"/>
          <p:cNvSpPr>
            <a:spLocks noGrp="1"/>
          </p:cNvSpPr>
          <p:nvPr>
            <p:ph type="body" sz="quarter" idx="13"/>
          </p:nvPr>
        </p:nvSpPr>
        <p:spPr>
          <a:xfrm>
            <a:off x="581208" y="598840"/>
            <a:ext cx="788400" cy="864000"/>
          </a:xfrm>
          <a:blipFill dpi="0" rotWithShape="1">
            <a:blip r:embed="rId2" cstate="screen">
              <a:extLst>
                <a:ext uri="{28A0092B-C50C-407E-A947-70E740481C1C}">
                  <a14:useLocalDpi xmlns:a14="http://schemas.microsoft.com/office/drawing/2010/main"/>
                </a:ext>
              </a:extLst>
            </a:blip>
            <a:srcRect/>
            <a:stretch>
              <a:fillRect/>
            </a:stretch>
          </a:blipFill>
        </p:spPr>
        <p:txBody>
          <a:bodyPr>
            <a:normAutofit/>
          </a:bodyPr>
          <a:lstStyle>
            <a:lvl1pPr>
              <a:defRPr sz="100">
                <a:solidFill>
                  <a:schemeClr val="bg1"/>
                </a:solidFill>
              </a:defRPr>
            </a:lvl1pPr>
          </a:lstStyle>
          <a:p>
            <a:pPr lvl="0"/>
            <a:r>
              <a:rPr lang="nl-NL"/>
              <a:t>Click to edit Master text styles</a:t>
            </a:r>
          </a:p>
        </p:txBody>
      </p:sp>
    </p:spTree>
    <p:extLst>
      <p:ext uri="{BB962C8B-B14F-4D97-AF65-F5344CB8AC3E}">
        <p14:creationId xmlns:p14="http://schemas.microsoft.com/office/powerpoint/2010/main" val="899294975"/>
      </p:ext>
    </p:extLst>
  </p:cSld>
  <p:clrMapOvr>
    <a:masterClrMapping/>
  </p:clrMapOvr>
  <p:extLst mod="1">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5963" y="1130815"/>
            <a:ext cx="4096037" cy="3196069"/>
          </a:xfrm>
        </p:spPr>
        <p:txBody>
          <a:bodyPr/>
          <a:lstStyle>
            <a:lvl1pPr marL="0" indent="0">
              <a:lnSpc>
                <a:spcPts val="2600"/>
              </a:lnSpc>
              <a:spcBef>
                <a:spcPts val="0"/>
              </a:spcBef>
              <a:buNone/>
              <a:defRPr sz="1800" b="0"/>
            </a:lvl1pPr>
            <a:lvl2pPr marL="273050" indent="-273050">
              <a:lnSpc>
                <a:spcPts val="2600"/>
              </a:lnSpc>
              <a:spcBef>
                <a:spcPts val="0"/>
              </a:spcBef>
              <a:buFont typeface="+mj-lt"/>
              <a:buAutoNum type="arabicPeriod"/>
              <a:defRPr sz="1800"/>
            </a:lvl2pPr>
            <a:lvl3pPr marL="536575" indent="-171450">
              <a:lnSpc>
                <a:spcPts val="2600"/>
              </a:lnSpc>
              <a:spcBef>
                <a:spcPts val="0"/>
              </a:spcBef>
              <a:defRPr sz="1800"/>
            </a:lvl3pPr>
            <a:lvl4pPr marL="720725" indent="-171450">
              <a:lnSpc>
                <a:spcPts val="2600"/>
              </a:lnSpc>
              <a:spcBef>
                <a:spcPts val="0"/>
              </a:spcBef>
              <a:tabLst/>
              <a:defRPr sz="1800"/>
            </a:lvl4pPr>
            <a:lvl5pPr marL="896938" indent="-171450">
              <a:lnSpc>
                <a:spcPts val="2600"/>
              </a:lnSpc>
              <a:spcBef>
                <a:spcPts val="0"/>
              </a:spcBef>
              <a:defRPr sz="18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6" name="Chart Placeholder 5"/>
          <p:cNvSpPr>
            <a:spLocks noGrp="1"/>
          </p:cNvSpPr>
          <p:nvPr>
            <p:ph type="chart" sz="quarter" idx="15"/>
          </p:nvPr>
        </p:nvSpPr>
        <p:spPr>
          <a:xfrm>
            <a:off x="4859339" y="1140243"/>
            <a:ext cx="3708400" cy="3194136"/>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chart</a:t>
            </a:r>
            <a:endParaRPr lang="de-DE" dirty="0"/>
          </a:p>
        </p:txBody>
      </p:sp>
      <p:sp>
        <p:nvSpPr>
          <p:cNvPr id="8"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BFF9090B-4FB2-6A43-ABB4-9772475070E2}" type="datetime1">
              <a:rPr lang="en-US" smtClean="0"/>
              <a:t>5/8/19</a:t>
            </a:fld>
            <a:endParaRPr lang="de-DE" dirty="0"/>
          </a:p>
        </p:txBody>
      </p:sp>
      <p:sp>
        <p:nvSpPr>
          <p:cNvPr id="5" name="Footer Placeholder 4"/>
          <p:cNvSpPr>
            <a:spLocks noGrp="1"/>
          </p:cNvSpPr>
          <p:nvPr>
            <p:ph type="ftr" sz="quarter" idx="17"/>
          </p:nvPr>
        </p:nvSpPr>
        <p:spPr/>
        <p:txBody>
          <a:bodyPr/>
          <a:lstStyle/>
          <a:p>
            <a:r>
              <a:rPr lang="de-DE"/>
              <a:t>ScienceDirect</a:t>
            </a:r>
            <a:endParaRPr lang="de-DE" dirty="0"/>
          </a:p>
        </p:txBody>
      </p:sp>
    </p:spTree>
    <p:extLst>
      <p:ext uri="{BB962C8B-B14F-4D97-AF65-F5344CB8AC3E}">
        <p14:creationId xmlns:p14="http://schemas.microsoft.com/office/powerpoint/2010/main" val="3334127292"/>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81355" y="1054826"/>
            <a:ext cx="8086382" cy="3279553"/>
          </a:xfrm>
        </p:spPr>
        <p:txBody>
          <a:bodyPr/>
          <a:lstStyle>
            <a:lvl1pPr marL="0" indent="0">
              <a:buNone/>
              <a:defRPr/>
            </a:lvl1pPr>
          </a:lstStyle>
          <a:p>
            <a:r>
              <a:rPr lang="nl-NL" dirty="0"/>
              <a:t>Click icon </a:t>
            </a:r>
            <a:r>
              <a:rPr lang="nl-NL" dirty="0" err="1"/>
              <a:t>to</a:t>
            </a:r>
            <a:r>
              <a:rPr lang="nl-NL" dirty="0"/>
              <a:t> </a:t>
            </a:r>
            <a:r>
              <a:rPr lang="nl-NL" dirty="0" err="1"/>
              <a:t>add</a:t>
            </a:r>
            <a:r>
              <a:rPr lang="nl-NL" dirty="0"/>
              <a:t> </a:t>
            </a:r>
            <a:r>
              <a:rPr lang="nl-NL" dirty="0" err="1"/>
              <a:t>chart</a:t>
            </a:r>
            <a:endParaRPr lang="de-DE" dirty="0"/>
          </a:p>
        </p:txBody>
      </p:sp>
      <p:sp>
        <p:nvSpPr>
          <p:cNvPr id="2"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6"/>
          </p:nvPr>
        </p:nvSpPr>
        <p:spPr/>
        <p:txBody>
          <a:bodyPr/>
          <a:lstStyle/>
          <a:p>
            <a:fld id="{BC4DE1F2-9D42-4D40-AD13-2A5422230ACA}" type="datetime1">
              <a:rPr lang="en-US" smtClean="0"/>
              <a:t>5/8/19</a:t>
            </a:fld>
            <a:endParaRPr lang="de-DE" dirty="0"/>
          </a:p>
        </p:txBody>
      </p:sp>
      <p:sp>
        <p:nvSpPr>
          <p:cNvPr id="7" name="Footer Placeholder 6"/>
          <p:cNvSpPr>
            <a:spLocks noGrp="1"/>
          </p:cNvSpPr>
          <p:nvPr>
            <p:ph type="ftr" sz="quarter" idx="17"/>
          </p:nvPr>
        </p:nvSpPr>
        <p:spPr/>
        <p:txBody>
          <a:bodyPr/>
          <a:lstStyle/>
          <a:p>
            <a:r>
              <a:rPr lang="de-DE"/>
              <a:t>ScienceDirect</a:t>
            </a:r>
            <a:endParaRPr lang="de-DE" dirty="0"/>
          </a:p>
        </p:txBody>
      </p:sp>
    </p:spTree>
    <p:extLst>
      <p:ext uri="{BB962C8B-B14F-4D97-AF65-F5344CB8AC3E}">
        <p14:creationId xmlns:p14="http://schemas.microsoft.com/office/powerpoint/2010/main" val="1053548310"/>
      </p:ext>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5963" y="1130815"/>
            <a:ext cx="4096037" cy="3196069"/>
          </a:xfrm>
        </p:spPr>
        <p:txBody>
          <a:bodyPr/>
          <a:lstStyle>
            <a:lvl1pPr marL="0" indent="0">
              <a:lnSpc>
                <a:spcPts val="2600"/>
              </a:lnSpc>
              <a:spcBef>
                <a:spcPts val="0"/>
              </a:spcBef>
              <a:buNone/>
              <a:defRPr sz="1800" b="0"/>
            </a:lvl1pPr>
            <a:lvl2pPr marL="273050" indent="-273050">
              <a:lnSpc>
                <a:spcPts val="2600"/>
              </a:lnSpc>
              <a:spcBef>
                <a:spcPts val="0"/>
              </a:spcBef>
              <a:buFont typeface="+mj-lt"/>
              <a:buAutoNum type="arabicPeriod"/>
              <a:defRPr sz="1800"/>
            </a:lvl2pPr>
            <a:lvl3pPr marL="536575" indent="-171450">
              <a:lnSpc>
                <a:spcPts val="2600"/>
              </a:lnSpc>
              <a:spcBef>
                <a:spcPts val="0"/>
              </a:spcBef>
              <a:defRPr sz="1800"/>
            </a:lvl3pPr>
            <a:lvl4pPr marL="720725" indent="-171450">
              <a:lnSpc>
                <a:spcPts val="2600"/>
              </a:lnSpc>
              <a:spcBef>
                <a:spcPts val="0"/>
              </a:spcBef>
              <a:tabLst/>
              <a:defRPr sz="1800"/>
            </a:lvl4pPr>
            <a:lvl5pPr marL="896938" indent="-171450">
              <a:lnSpc>
                <a:spcPts val="2600"/>
              </a:lnSpc>
              <a:spcBef>
                <a:spcPts val="0"/>
              </a:spcBef>
              <a:defRPr sz="18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6" name="Chart Placeholder 5"/>
          <p:cNvSpPr>
            <a:spLocks noGrp="1"/>
          </p:cNvSpPr>
          <p:nvPr>
            <p:ph type="chart" sz="quarter" idx="15"/>
          </p:nvPr>
        </p:nvSpPr>
        <p:spPr>
          <a:xfrm>
            <a:off x="4859339" y="1140243"/>
            <a:ext cx="3708400" cy="3194136"/>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chart</a:t>
            </a:r>
            <a:endParaRPr lang="de-DE" dirty="0"/>
          </a:p>
        </p:txBody>
      </p:sp>
      <p:sp>
        <p:nvSpPr>
          <p:cNvPr id="8"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a:xfrm>
            <a:off x="1044000" y="4722258"/>
            <a:ext cx="3086100" cy="162814"/>
          </a:xfrm>
          <a:prstGeom prst="rect">
            <a:avLst/>
          </a:prstGeom>
        </p:spPr>
        <p:txBody>
          <a:bodyPr/>
          <a:lstStyle/>
          <a:p>
            <a:fld id="{8A2CDDE6-9F1A-3D4B-A925-0250E655B6A1}" type="datetime1">
              <a:rPr lang="en-US" smtClean="0"/>
              <a:t>5/8/19</a:t>
            </a:fld>
            <a:endParaRPr lang="de-DE" dirty="0"/>
          </a:p>
        </p:txBody>
      </p:sp>
      <p:sp>
        <p:nvSpPr>
          <p:cNvPr id="5" name="Footer Placeholder 4"/>
          <p:cNvSpPr>
            <a:spLocks noGrp="1"/>
          </p:cNvSpPr>
          <p:nvPr>
            <p:ph type="ftr" sz="quarter" idx="17"/>
          </p:nvPr>
        </p:nvSpPr>
        <p:spPr>
          <a:xfrm>
            <a:off x="1044000" y="4531201"/>
            <a:ext cx="3086100" cy="162244"/>
          </a:xfrm>
          <a:prstGeom prst="rect">
            <a:avLst/>
          </a:prstGeom>
        </p:spPr>
        <p:txBody>
          <a:bodyPr/>
          <a:lstStyle/>
          <a:p>
            <a:r>
              <a:rPr lang="de-DE"/>
              <a:t>ScienceDirect</a:t>
            </a:r>
            <a:endParaRPr lang="de-DE" dirty="0"/>
          </a:p>
        </p:txBody>
      </p:sp>
    </p:spTree>
    <p:extLst>
      <p:ext uri="{BB962C8B-B14F-4D97-AF65-F5344CB8AC3E}">
        <p14:creationId xmlns:p14="http://schemas.microsoft.com/office/powerpoint/2010/main" val="1899961766"/>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81355" y="1054826"/>
            <a:ext cx="8086382" cy="3279553"/>
          </a:xfrm>
        </p:spPr>
        <p:txBody>
          <a:bodyPr/>
          <a:lstStyle>
            <a:lvl1pPr marL="0" indent="0">
              <a:buNone/>
              <a:defRPr/>
            </a:lvl1pPr>
          </a:lstStyle>
          <a:p>
            <a:r>
              <a:rPr lang="nl-NL" dirty="0"/>
              <a:t>Click icon </a:t>
            </a:r>
            <a:r>
              <a:rPr lang="nl-NL" dirty="0" err="1"/>
              <a:t>to</a:t>
            </a:r>
            <a:r>
              <a:rPr lang="nl-NL" dirty="0"/>
              <a:t> </a:t>
            </a:r>
            <a:r>
              <a:rPr lang="nl-NL" dirty="0" err="1"/>
              <a:t>add</a:t>
            </a:r>
            <a:r>
              <a:rPr lang="nl-NL" dirty="0"/>
              <a:t> </a:t>
            </a:r>
            <a:r>
              <a:rPr lang="nl-NL" dirty="0" err="1"/>
              <a:t>chart</a:t>
            </a:r>
            <a:endParaRPr lang="de-DE" dirty="0"/>
          </a:p>
        </p:txBody>
      </p:sp>
      <p:sp>
        <p:nvSpPr>
          <p:cNvPr id="2"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6"/>
          </p:nvPr>
        </p:nvSpPr>
        <p:spPr>
          <a:xfrm>
            <a:off x="1044000" y="4722258"/>
            <a:ext cx="3086100" cy="162814"/>
          </a:xfrm>
          <a:prstGeom prst="rect">
            <a:avLst/>
          </a:prstGeom>
        </p:spPr>
        <p:txBody>
          <a:bodyPr/>
          <a:lstStyle/>
          <a:p>
            <a:fld id="{6D523332-1681-6A43-A1A9-97B7511F605B}" type="datetime1">
              <a:rPr lang="en-US" smtClean="0"/>
              <a:t>5/8/19</a:t>
            </a:fld>
            <a:endParaRPr lang="de-DE" dirty="0"/>
          </a:p>
        </p:txBody>
      </p:sp>
      <p:sp>
        <p:nvSpPr>
          <p:cNvPr id="7" name="Footer Placeholder 6"/>
          <p:cNvSpPr>
            <a:spLocks noGrp="1"/>
          </p:cNvSpPr>
          <p:nvPr>
            <p:ph type="ftr" sz="quarter" idx="17"/>
          </p:nvPr>
        </p:nvSpPr>
        <p:spPr>
          <a:xfrm>
            <a:off x="1044000" y="4531201"/>
            <a:ext cx="3086100" cy="162244"/>
          </a:xfrm>
          <a:prstGeom prst="rect">
            <a:avLst/>
          </a:prstGeom>
        </p:spPr>
        <p:txBody>
          <a:bodyPr/>
          <a:lstStyle/>
          <a:p>
            <a:r>
              <a:rPr lang="de-DE"/>
              <a:t>ScienceDirect</a:t>
            </a:r>
            <a:endParaRPr lang="de-DE" dirty="0"/>
          </a:p>
        </p:txBody>
      </p:sp>
    </p:spTree>
    <p:extLst>
      <p:ext uri="{BB962C8B-B14F-4D97-AF65-F5344CB8AC3E}">
        <p14:creationId xmlns:p14="http://schemas.microsoft.com/office/powerpoint/2010/main" val="973864354"/>
      </p:ext>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5963" y="1130815"/>
            <a:ext cx="4096037" cy="3196069"/>
          </a:xfrm>
        </p:spPr>
        <p:txBody>
          <a:bodyPr/>
          <a:lstStyle>
            <a:lvl1pPr marL="0" indent="0">
              <a:lnSpc>
                <a:spcPts val="2600"/>
              </a:lnSpc>
              <a:spcBef>
                <a:spcPts val="0"/>
              </a:spcBef>
              <a:buNone/>
              <a:defRPr sz="1800" b="0"/>
            </a:lvl1pPr>
            <a:lvl2pPr marL="273050" indent="-273050">
              <a:lnSpc>
                <a:spcPts val="2600"/>
              </a:lnSpc>
              <a:spcBef>
                <a:spcPts val="0"/>
              </a:spcBef>
              <a:buFont typeface="+mj-lt"/>
              <a:buAutoNum type="arabicPeriod"/>
              <a:defRPr sz="1800"/>
            </a:lvl2pPr>
            <a:lvl3pPr marL="536575" indent="-171450">
              <a:lnSpc>
                <a:spcPts val="2600"/>
              </a:lnSpc>
              <a:spcBef>
                <a:spcPts val="0"/>
              </a:spcBef>
              <a:defRPr sz="1800"/>
            </a:lvl3pPr>
            <a:lvl4pPr marL="720725" indent="-171450">
              <a:lnSpc>
                <a:spcPts val="2600"/>
              </a:lnSpc>
              <a:spcBef>
                <a:spcPts val="0"/>
              </a:spcBef>
              <a:tabLst/>
              <a:defRPr sz="1800"/>
            </a:lvl4pPr>
            <a:lvl5pPr marL="896938" indent="-171450">
              <a:lnSpc>
                <a:spcPts val="2600"/>
              </a:lnSpc>
              <a:spcBef>
                <a:spcPts val="0"/>
              </a:spcBef>
              <a:defRPr sz="18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6" name="Chart Placeholder 5"/>
          <p:cNvSpPr>
            <a:spLocks noGrp="1"/>
          </p:cNvSpPr>
          <p:nvPr>
            <p:ph type="chart" sz="quarter" idx="15"/>
          </p:nvPr>
        </p:nvSpPr>
        <p:spPr>
          <a:xfrm>
            <a:off x="4859339" y="1140243"/>
            <a:ext cx="3708400" cy="3194136"/>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chart</a:t>
            </a:r>
            <a:endParaRPr lang="de-DE" dirty="0"/>
          </a:p>
        </p:txBody>
      </p:sp>
      <p:sp>
        <p:nvSpPr>
          <p:cNvPr id="8"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B26C718C-5C79-B44A-8960-BACE8A08D394}" type="datetime1">
              <a:rPr lang="en-US" smtClean="0"/>
              <a:t>5/8/19</a:t>
            </a:fld>
            <a:endParaRPr lang="de-DE" dirty="0"/>
          </a:p>
        </p:txBody>
      </p:sp>
      <p:sp>
        <p:nvSpPr>
          <p:cNvPr id="5" name="Footer Placeholder 4"/>
          <p:cNvSpPr>
            <a:spLocks noGrp="1"/>
          </p:cNvSpPr>
          <p:nvPr>
            <p:ph type="ftr" sz="quarter" idx="17"/>
          </p:nvPr>
        </p:nvSpPr>
        <p:spPr/>
        <p:txBody>
          <a:bodyPr/>
          <a:lstStyle/>
          <a:p>
            <a:r>
              <a:rPr lang="de-DE"/>
              <a:t>ScienceDirect</a:t>
            </a:r>
            <a:endParaRPr lang="de-DE" dirty="0"/>
          </a:p>
        </p:txBody>
      </p:sp>
      <p:sp>
        <p:nvSpPr>
          <p:cNvPr id="7" name="Slide Number Placeholder 6"/>
          <p:cNvSpPr>
            <a:spLocks noGrp="1"/>
          </p:cNvSpPr>
          <p:nvPr>
            <p:ph type="sldNum" sz="quarter" idx="18"/>
          </p:nvPr>
        </p:nvSpPr>
        <p:spPr/>
        <p:txBody>
          <a:bodyPr/>
          <a:lstStyle/>
          <a:p>
            <a:fld id="{B837C794-9836-4BB8-B517-A3E588757FD1}" type="slidenum">
              <a:rPr lang="de-DE" smtClean="0"/>
              <a:t>‹#›</a:t>
            </a:fld>
            <a:endParaRPr lang="de-DE"/>
          </a:p>
        </p:txBody>
      </p:sp>
    </p:spTree>
    <p:extLst>
      <p:ext uri="{BB962C8B-B14F-4D97-AF65-F5344CB8AC3E}">
        <p14:creationId xmlns:p14="http://schemas.microsoft.com/office/powerpoint/2010/main" val="3190171493"/>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81355" y="1054826"/>
            <a:ext cx="8086382" cy="3279553"/>
          </a:xfrm>
        </p:spPr>
        <p:txBody>
          <a:bodyPr/>
          <a:lstStyle>
            <a:lvl1pPr marL="0" indent="0">
              <a:buNone/>
              <a:defRPr/>
            </a:lvl1pPr>
          </a:lstStyle>
          <a:p>
            <a:r>
              <a:rPr lang="nl-NL" dirty="0"/>
              <a:t>Click icon </a:t>
            </a:r>
            <a:r>
              <a:rPr lang="nl-NL" dirty="0" err="1"/>
              <a:t>to</a:t>
            </a:r>
            <a:r>
              <a:rPr lang="nl-NL" dirty="0"/>
              <a:t> </a:t>
            </a:r>
            <a:r>
              <a:rPr lang="nl-NL" dirty="0" err="1"/>
              <a:t>add</a:t>
            </a:r>
            <a:r>
              <a:rPr lang="nl-NL" dirty="0"/>
              <a:t> </a:t>
            </a:r>
            <a:r>
              <a:rPr lang="nl-NL" dirty="0" err="1"/>
              <a:t>chart</a:t>
            </a:r>
            <a:endParaRPr lang="de-DE" dirty="0"/>
          </a:p>
        </p:txBody>
      </p:sp>
      <p:sp>
        <p:nvSpPr>
          <p:cNvPr id="2"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9573F2D9-6C82-5E4D-B20C-164EF674E3AC}" type="datetime1">
              <a:rPr lang="en-US" smtClean="0"/>
              <a:t>5/8/19</a:t>
            </a:fld>
            <a:endParaRPr lang="de-DE" dirty="0"/>
          </a:p>
        </p:txBody>
      </p:sp>
      <p:sp>
        <p:nvSpPr>
          <p:cNvPr id="4" name="Footer Placeholder 3"/>
          <p:cNvSpPr>
            <a:spLocks noGrp="1"/>
          </p:cNvSpPr>
          <p:nvPr>
            <p:ph type="ftr" sz="quarter" idx="17"/>
          </p:nvPr>
        </p:nvSpPr>
        <p:spPr/>
        <p:txBody>
          <a:bodyPr/>
          <a:lstStyle/>
          <a:p>
            <a:r>
              <a:rPr lang="de-DE"/>
              <a:t>ScienceDirect</a:t>
            </a:r>
            <a:endParaRPr lang="de-DE" dirty="0"/>
          </a:p>
        </p:txBody>
      </p:sp>
      <p:sp>
        <p:nvSpPr>
          <p:cNvPr id="5" name="Slide Number Placeholder 4"/>
          <p:cNvSpPr>
            <a:spLocks noGrp="1"/>
          </p:cNvSpPr>
          <p:nvPr>
            <p:ph type="sldNum" sz="quarter" idx="18"/>
          </p:nvPr>
        </p:nvSpPr>
        <p:spPr/>
        <p:txBody>
          <a:bodyPr/>
          <a:lstStyle/>
          <a:p>
            <a:fld id="{B837C794-9836-4BB8-B517-A3E588757FD1}" type="slidenum">
              <a:rPr lang="de-DE" smtClean="0"/>
              <a:t>‹#›</a:t>
            </a:fld>
            <a:endParaRPr lang="de-DE"/>
          </a:p>
        </p:txBody>
      </p:sp>
    </p:spTree>
    <p:extLst>
      <p:ext uri="{BB962C8B-B14F-4D97-AF65-F5344CB8AC3E}">
        <p14:creationId xmlns:p14="http://schemas.microsoft.com/office/powerpoint/2010/main" val="3509953318"/>
      </p:ext>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467234" y="1803154"/>
            <a:ext cx="5086333" cy="1359146"/>
          </a:xfrm>
        </p:spPr>
        <p:txBody>
          <a:bodyPr anchor="t" anchorCtr="0">
            <a:noAutofit/>
          </a:bodyPr>
          <a:lstStyle>
            <a:lvl1pPr algn="l">
              <a:lnSpc>
                <a:spcPts val="5600"/>
              </a:lnSpc>
              <a:defRPr sz="3800">
                <a:solidFill>
                  <a:schemeClr val="tx1"/>
                </a:solidFill>
              </a:defRPr>
            </a:lvl1pPr>
          </a:lstStyle>
          <a:p>
            <a:r>
              <a:rPr lang="nl-NL" dirty="0"/>
              <a:t>Click to edit Master title style</a:t>
            </a:r>
            <a:endParaRPr lang="de-DE" dirty="0"/>
          </a:p>
        </p:txBody>
      </p:sp>
      <p:sp>
        <p:nvSpPr>
          <p:cNvPr id="12" name="Text Placeholder 11"/>
          <p:cNvSpPr>
            <a:spLocks noGrp="1"/>
          </p:cNvSpPr>
          <p:nvPr>
            <p:ph type="body" sz="quarter" idx="14" hasCustomPrompt="1"/>
          </p:nvPr>
        </p:nvSpPr>
        <p:spPr>
          <a:xfrm>
            <a:off x="478789" y="4065807"/>
            <a:ext cx="5112709" cy="485556"/>
          </a:xfrm>
        </p:spPr>
        <p:txBody>
          <a:bodyPr>
            <a:noAutofit/>
          </a:bodyPr>
          <a:lstStyle>
            <a:lvl1pPr marL="0" indent="0">
              <a:lnSpc>
                <a:spcPts val="2200"/>
              </a:lnSpc>
              <a:spcBef>
                <a:spcPts val="0"/>
              </a:spcBef>
              <a:buNone/>
              <a:defRPr sz="13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 Placeholder 6"/>
          <p:cNvSpPr>
            <a:spLocks noGrp="1"/>
          </p:cNvSpPr>
          <p:nvPr>
            <p:ph type="body" sz="quarter" idx="15" hasCustomPrompt="1"/>
          </p:nvPr>
        </p:nvSpPr>
        <p:spPr>
          <a:xfrm>
            <a:off x="479934" y="3438235"/>
            <a:ext cx="5086333" cy="937022"/>
          </a:xfrm>
        </p:spPr>
        <p:txBody>
          <a:bodyPr>
            <a:noAutofit/>
          </a:bodyPr>
          <a:lstStyle>
            <a:lvl1pPr marL="0" indent="0">
              <a:lnSpc>
                <a:spcPts val="3200"/>
              </a:lnSpc>
              <a:buNone/>
              <a:defRPr sz="23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3242" y="590296"/>
            <a:ext cx="793751" cy="864000"/>
          </a:xfrm>
          <a:prstGeom prst="rect">
            <a:avLst/>
          </a:prstGeom>
        </p:spPr>
      </p:pic>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06354" y="2059638"/>
            <a:ext cx="3191434" cy="3191434"/>
          </a:xfrm>
          <a:prstGeom prst="rect">
            <a:avLst/>
          </a:prstGeom>
        </p:spPr>
      </p:pic>
    </p:spTree>
    <p:extLst>
      <p:ext uri="{BB962C8B-B14F-4D97-AF65-F5344CB8AC3E}">
        <p14:creationId xmlns:p14="http://schemas.microsoft.com/office/powerpoint/2010/main" val="2417716279"/>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800" y="431546"/>
            <a:ext cx="8079968" cy="462759"/>
          </a:xfrm>
        </p:spPr>
        <p:txBody>
          <a:bodyPr/>
          <a:lstStyle>
            <a:lvl1pPr>
              <a:defRPr/>
            </a:lvl1pPr>
          </a:lstStyle>
          <a:p>
            <a:r>
              <a:rPr lang="en-US" dirty="0"/>
              <a:t>Agenda</a:t>
            </a:r>
            <a:endParaRPr lang="de-DE" dirty="0"/>
          </a:p>
        </p:txBody>
      </p:sp>
      <p:sp>
        <p:nvSpPr>
          <p:cNvPr id="9" name="Text Placeholder 8"/>
          <p:cNvSpPr>
            <a:spLocks noGrp="1"/>
          </p:cNvSpPr>
          <p:nvPr>
            <p:ph type="body" sz="quarter" idx="13"/>
          </p:nvPr>
        </p:nvSpPr>
        <p:spPr>
          <a:xfrm>
            <a:off x="487770" y="1152000"/>
            <a:ext cx="8079968" cy="3182379"/>
          </a:xfrm>
        </p:spPr>
        <p:txBody>
          <a:bodyPr/>
          <a:lstStyle>
            <a:lvl1pPr>
              <a:lnSpc>
                <a:spcPts val="2400"/>
              </a:lnSpc>
              <a:spcAft>
                <a:spcPts val="600"/>
              </a:spcAft>
              <a:defRPr sz="1500"/>
            </a:lvl1pPr>
            <a:lvl2pPr>
              <a:lnSpc>
                <a:spcPts val="2400"/>
              </a:lnSpc>
              <a:spcBef>
                <a:spcPts val="0"/>
              </a:spcBef>
              <a:spcAft>
                <a:spcPts val="600"/>
              </a:spcAft>
              <a:defRPr sz="1500"/>
            </a:lvl2pPr>
            <a:lvl3pPr>
              <a:lnSpc>
                <a:spcPts val="2400"/>
              </a:lnSpc>
              <a:spcBef>
                <a:spcPts val="0"/>
              </a:spcBef>
              <a:spcAft>
                <a:spcPts val="600"/>
              </a:spcAft>
              <a:defRPr sz="1500"/>
            </a:lvl3pPr>
            <a:lvl4pPr>
              <a:lnSpc>
                <a:spcPts val="2400"/>
              </a:lnSpc>
              <a:spcBef>
                <a:spcPts val="0"/>
              </a:spcBef>
              <a:spcAft>
                <a:spcPts val="600"/>
              </a:spcAft>
              <a:defRPr sz="1500"/>
            </a:lvl4pPr>
            <a:lvl5pPr>
              <a:lnSpc>
                <a:spcPts val="2400"/>
              </a:lnSpc>
              <a:spcBef>
                <a:spcPts val="0"/>
              </a:spcBef>
              <a:spcAft>
                <a:spcPts val="600"/>
              </a:spcAft>
              <a:defRPr sz="1500"/>
            </a:lvl5pPr>
          </a:lstStyle>
          <a:p>
            <a:pPr lvl="0"/>
            <a:r>
              <a:rPr lang="nl-NL" dirty="0"/>
              <a:t>Click to edit Master text styles</a:t>
            </a:r>
          </a:p>
          <a:p>
            <a:pPr lvl="1"/>
            <a:r>
              <a:rPr lang="nl-NL" dirty="0"/>
              <a:t>Second level</a:t>
            </a:r>
          </a:p>
          <a:p>
            <a:pPr lvl="2"/>
            <a:r>
              <a:rPr lang="nl-NL" dirty="0"/>
              <a:t>Third level</a:t>
            </a:r>
          </a:p>
          <a:p>
            <a:pPr lvl="3"/>
            <a:r>
              <a:rPr lang="nl-NL" dirty="0"/>
              <a:t>Fourth level</a:t>
            </a:r>
          </a:p>
          <a:p>
            <a:pPr lvl="4"/>
            <a:r>
              <a:rPr lang="nl-NL" dirty="0"/>
              <a:t>Fifth level</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fld id="{8E9891AD-4E8D-9542-938B-9C5F92475227}" type="datetime1">
              <a:rPr lang="en-US" smtClean="0"/>
              <a:t>5/8/19</a:t>
            </a:fld>
            <a:endParaRPr lang="de-DE" dirty="0"/>
          </a:p>
        </p:txBody>
      </p:sp>
      <p:sp>
        <p:nvSpPr>
          <p:cNvPr id="6" name="Footer Placeholder 5"/>
          <p:cNvSpPr>
            <a:spLocks noGrp="1"/>
          </p:cNvSpPr>
          <p:nvPr>
            <p:ph type="ftr" sz="quarter" idx="15"/>
          </p:nvPr>
        </p:nvSpPr>
        <p:spPr/>
        <p:txBody>
          <a:bodyPr/>
          <a:lstStyle/>
          <a:p>
            <a:r>
              <a:rPr lang="de-DE"/>
              <a:t>ScienceDirect</a:t>
            </a:r>
            <a:endParaRPr lang="de-DE" dirty="0"/>
          </a:p>
        </p:txBody>
      </p:sp>
    </p:spTree>
    <p:extLst>
      <p:ext uri="{BB962C8B-B14F-4D97-AF65-F5344CB8AC3E}">
        <p14:creationId xmlns:p14="http://schemas.microsoft.com/office/powerpoint/2010/main" val="1262608357"/>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ntro/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800" y="430319"/>
            <a:ext cx="8042496" cy="462759"/>
          </a:xfrm>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487767" y="1152000"/>
            <a:ext cx="8042496" cy="3264797"/>
          </a:xfrm>
        </p:spPr>
        <p:txBody>
          <a:bodyPr/>
          <a:lstStyle>
            <a:lvl1pPr marL="0" indent="0">
              <a:lnSpc>
                <a:spcPts val="2400"/>
              </a:lnSpc>
              <a:buNone/>
              <a:defRPr sz="1500" b="1"/>
            </a:lvl1pPr>
            <a:lvl2pPr marL="360363" indent="-360363">
              <a:lnSpc>
                <a:spcPts val="2400"/>
              </a:lnSpc>
              <a:buFont typeface="+mj-lt"/>
              <a:buAutoNum type="arabicPeriod"/>
              <a:defRPr sz="1500"/>
            </a:lvl2pPr>
            <a:lvl3pPr marL="536575" indent="-171450">
              <a:lnSpc>
                <a:spcPts val="2400"/>
              </a:lnSpc>
              <a:defRPr sz="1500"/>
            </a:lvl3pPr>
            <a:lvl4pPr marL="720725" indent="-171450">
              <a:lnSpc>
                <a:spcPts val="2400"/>
              </a:lnSpc>
              <a:tabLst/>
              <a:defRPr sz="1500"/>
            </a:lvl4pPr>
            <a:lvl5pPr marL="896938" indent="-171450">
              <a:lnSpc>
                <a:spcPts val="2400"/>
              </a:lnSpc>
              <a:defRPr sz="15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5A5FAC67-0C0C-3444-830F-9A1FF66A62FC}" type="datetime1">
              <a:rPr lang="en-US" smtClean="0"/>
              <a:t>5/8/19</a:t>
            </a:fld>
            <a:endParaRPr lang="de-DE" dirty="0"/>
          </a:p>
        </p:txBody>
      </p:sp>
      <p:sp>
        <p:nvSpPr>
          <p:cNvPr id="8" name="Footer Placeholder 7"/>
          <p:cNvSpPr>
            <a:spLocks noGrp="1"/>
          </p:cNvSpPr>
          <p:nvPr>
            <p:ph type="ftr" sz="quarter" idx="15"/>
          </p:nvPr>
        </p:nvSpPr>
        <p:spPr/>
        <p:txBody>
          <a:bodyPr/>
          <a:lstStyle/>
          <a:p>
            <a:r>
              <a:rPr lang="de-DE"/>
              <a:t>ScienceDirect</a:t>
            </a:r>
            <a:endParaRPr lang="de-DE" dirty="0"/>
          </a:p>
        </p:txBody>
      </p:sp>
    </p:spTree>
    <p:extLst>
      <p:ext uri="{BB962C8B-B14F-4D97-AF65-F5344CB8AC3E}">
        <p14:creationId xmlns:p14="http://schemas.microsoft.com/office/powerpoint/2010/main" val="1904437398"/>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800" y="430319"/>
            <a:ext cx="8042496" cy="462759"/>
          </a:xfrm>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487767" y="1152000"/>
            <a:ext cx="8042496" cy="3264797"/>
          </a:xfrm>
        </p:spPr>
        <p:txBody>
          <a:bodyPr/>
          <a:lstStyle>
            <a:lvl1pPr marL="0" indent="0">
              <a:lnSpc>
                <a:spcPts val="2400"/>
              </a:lnSpc>
              <a:buNone/>
              <a:defRPr sz="1500" b="0"/>
            </a:lvl1pPr>
            <a:lvl2pPr marL="360363" indent="-360363">
              <a:lnSpc>
                <a:spcPts val="2400"/>
              </a:lnSpc>
              <a:buFont typeface="+mj-lt"/>
              <a:buAutoNum type="arabicPeriod"/>
              <a:defRPr sz="1500" b="0"/>
            </a:lvl2pPr>
            <a:lvl3pPr marL="536575" indent="-171450">
              <a:lnSpc>
                <a:spcPts val="2400"/>
              </a:lnSpc>
              <a:defRPr sz="1500" b="0"/>
            </a:lvl3pPr>
            <a:lvl4pPr marL="720725" indent="-171450">
              <a:lnSpc>
                <a:spcPts val="2400"/>
              </a:lnSpc>
              <a:tabLst/>
              <a:defRPr sz="1500" b="0"/>
            </a:lvl4pPr>
            <a:lvl5pPr marL="896938" indent="-171450">
              <a:lnSpc>
                <a:spcPts val="2400"/>
              </a:lnSpc>
              <a:defRPr sz="1500"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4"/>
          </p:nvPr>
        </p:nvSpPr>
        <p:spPr/>
        <p:txBody>
          <a:bodyPr/>
          <a:lstStyle/>
          <a:p>
            <a:fld id="{A9961195-6CE9-C64D-AC0F-480543B88049}" type="datetime1">
              <a:rPr lang="en-US" smtClean="0"/>
              <a:t>5/8/19</a:t>
            </a:fld>
            <a:endParaRPr lang="de-DE" dirty="0"/>
          </a:p>
        </p:txBody>
      </p:sp>
      <p:sp>
        <p:nvSpPr>
          <p:cNvPr id="6" name="Footer Placeholder 5"/>
          <p:cNvSpPr>
            <a:spLocks noGrp="1"/>
          </p:cNvSpPr>
          <p:nvPr>
            <p:ph type="ftr" sz="quarter" idx="15"/>
          </p:nvPr>
        </p:nvSpPr>
        <p:spPr/>
        <p:txBody>
          <a:bodyPr/>
          <a:lstStyle/>
          <a:p>
            <a:r>
              <a:rPr lang="de-DE"/>
              <a:t>ScienceDirect</a:t>
            </a:r>
            <a:endParaRPr lang="de-DE" dirty="0"/>
          </a:p>
        </p:txBody>
      </p:sp>
    </p:spTree>
    <p:extLst>
      <p:ext uri="{BB962C8B-B14F-4D97-AF65-F5344CB8AC3E}">
        <p14:creationId xmlns:p14="http://schemas.microsoft.com/office/powerpoint/2010/main" val="1245987661"/>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800" y="430319"/>
            <a:ext cx="8042496" cy="462759"/>
          </a:xfrm>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487767" y="1152000"/>
            <a:ext cx="3796896" cy="3264797"/>
          </a:xfrm>
        </p:spPr>
        <p:txBody>
          <a:bodyPr/>
          <a:lstStyle>
            <a:lvl1pPr marL="0" indent="0">
              <a:lnSpc>
                <a:spcPts val="2400"/>
              </a:lnSpc>
              <a:buNone/>
              <a:defRPr sz="1300" b="0"/>
            </a:lvl1pPr>
            <a:lvl2pPr marL="287338" indent="-287338">
              <a:lnSpc>
                <a:spcPts val="2400"/>
              </a:lnSpc>
              <a:buFont typeface="Arial" panose="020B0604020202020204" pitchFamily="34" charset="0"/>
              <a:buChar char="•"/>
              <a:defRPr sz="1300" b="0"/>
            </a:lvl2pPr>
            <a:lvl3pPr marL="447675" indent="-174625">
              <a:lnSpc>
                <a:spcPts val="2400"/>
              </a:lnSpc>
              <a:defRPr sz="1300" b="0"/>
            </a:lvl3pPr>
            <a:lvl4pPr marL="623888" indent="-176213">
              <a:lnSpc>
                <a:spcPts val="2400"/>
              </a:lnSpc>
              <a:tabLst/>
              <a:defRPr sz="1300" b="0"/>
            </a:lvl4pPr>
            <a:lvl5pPr marL="809625" indent="-185738">
              <a:lnSpc>
                <a:spcPts val="2400"/>
              </a:lnSpc>
              <a:defRPr sz="1300"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7"/>
          </p:nvPr>
        </p:nvSpPr>
        <p:spPr>
          <a:xfrm>
            <a:off x="4770842" y="1152000"/>
            <a:ext cx="3796896" cy="3264797"/>
          </a:xfrm>
        </p:spPr>
        <p:txBody>
          <a:bodyPr/>
          <a:lstStyle>
            <a:lvl1pPr marL="0" indent="0">
              <a:lnSpc>
                <a:spcPts val="2400"/>
              </a:lnSpc>
              <a:buNone/>
              <a:defRPr sz="1300" b="0"/>
            </a:lvl1pPr>
            <a:lvl2pPr marL="287338" indent="-287338">
              <a:lnSpc>
                <a:spcPts val="2400"/>
              </a:lnSpc>
              <a:buFont typeface="Arial" panose="020B0604020202020204" pitchFamily="34" charset="0"/>
              <a:buChar char="•"/>
              <a:defRPr sz="1300" b="0"/>
            </a:lvl2pPr>
            <a:lvl3pPr marL="447675" indent="-174625">
              <a:lnSpc>
                <a:spcPts val="2400"/>
              </a:lnSpc>
              <a:defRPr sz="1300" b="0"/>
            </a:lvl3pPr>
            <a:lvl4pPr marL="623888" indent="-176213">
              <a:lnSpc>
                <a:spcPts val="2400"/>
              </a:lnSpc>
              <a:tabLst/>
              <a:defRPr sz="1300" b="0"/>
            </a:lvl4pPr>
            <a:lvl5pPr marL="809625" indent="-185738">
              <a:lnSpc>
                <a:spcPts val="2400"/>
              </a:lnSpc>
              <a:defRPr sz="1300"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3" name="Date Placeholder 2"/>
          <p:cNvSpPr>
            <a:spLocks noGrp="1"/>
          </p:cNvSpPr>
          <p:nvPr>
            <p:ph type="dt" sz="half" idx="18"/>
          </p:nvPr>
        </p:nvSpPr>
        <p:spPr/>
        <p:txBody>
          <a:bodyPr/>
          <a:lstStyle/>
          <a:p>
            <a:fld id="{1C986138-F41D-AE47-91B4-3272F4161380}" type="datetime1">
              <a:rPr lang="en-US" smtClean="0"/>
              <a:t>5/8/19</a:t>
            </a:fld>
            <a:endParaRPr lang="de-DE" dirty="0"/>
          </a:p>
        </p:txBody>
      </p:sp>
      <p:sp>
        <p:nvSpPr>
          <p:cNvPr id="6" name="Footer Placeholder 5"/>
          <p:cNvSpPr>
            <a:spLocks noGrp="1"/>
          </p:cNvSpPr>
          <p:nvPr>
            <p:ph type="ftr" sz="quarter" idx="19"/>
          </p:nvPr>
        </p:nvSpPr>
        <p:spPr/>
        <p:txBody>
          <a:bodyPr/>
          <a:lstStyle/>
          <a:p>
            <a:r>
              <a:rPr lang="de-DE"/>
              <a:t>ScienceDirect</a:t>
            </a:r>
            <a:endParaRPr lang="de-DE" dirty="0"/>
          </a:p>
        </p:txBody>
      </p:sp>
    </p:spTree>
    <p:extLst>
      <p:ext uri="{BB962C8B-B14F-4D97-AF65-F5344CB8AC3E}">
        <p14:creationId xmlns:p14="http://schemas.microsoft.com/office/powerpoint/2010/main" val="2069957296"/>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5964" y="1176644"/>
            <a:ext cx="3808700" cy="3100056"/>
          </a:xfrm>
        </p:spPr>
        <p:txBody>
          <a:bodyPr/>
          <a:lstStyle>
            <a:lvl1pPr marL="0" indent="0">
              <a:lnSpc>
                <a:spcPts val="2200"/>
              </a:lnSpc>
              <a:spcBef>
                <a:spcPts val="0"/>
              </a:spcBef>
              <a:buNone/>
              <a:defRPr sz="1300" b="0"/>
            </a:lvl1pPr>
            <a:lvl2pPr marL="273050" indent="-273050">
              <a:lnSpc>
                <a:spcPts val="2200"/>
              </a:lnSpc>
              <a:spcBef>
                <a:spcPts val="0"/>
              </a:spcBef>
              <a:buFont typeface="+mj-lt"/>
              <a:buAutoNum type="arabicPeriod"/>
              <a:defRPr sz="1300"/>
            </a:lvl2pPr>
            <a:lvl3pPr marL="536575" indent="-171450">
              <a:lnSpc>
                <a:spcPts val="2200"/>
              </a:lnSpc>
              <a:spcBef>
                <a:spcPts val="0"/>
              </a:spcBef>
              <a:defRPr sz="1300"/>
            </a:lvl3pPr>
            <a:lvl4pPr marL="720725" indent="-171450">
              <a:lnSpc>
                <a:spcPts val="2200"/>
              </a:lnSpc>
              <a:spcBef>
                <a:spcPts val="0"/>
              </a:spcBef>
              <a:tabLst/>
              <a:defRPr sz="1300"/>
            </a:lvl4pPr>
            <a:lvl5pPr marL="896938" indent="-171450">
              <a:lnSpc>
                <a:spcPts val="2200"/>
              </a:lnSpc>
              <a:spcBef>
                <a:spcPts val="0"/>
              </a:spcBef>
              <a:defRPr sz="13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10" name="Picture Placeholder 9"/>
          <p:cNvSpPr>
            <a:spLocks noGrp="1"/>
          </p:cNvSpPr>
          <p:nvPr>
            <p:ph type="pic" sz="quarter" idx="14"/>
          </p:nvPr>
        </p:nvSpPr>
        <p:spPr>
          <a:xfrm>
            <a:off x="4572000" y="0"/>
            <a:ext cx="4572000" cy="5143500"/>
          </a:xfrm>
          <a:solidFill>
            <a:schemeClr val="bg1">
              <a:lumMod val="85000"/>
            </a:schemeClr>
          </a:solidFill>
        </p:spPr>
        <p:txBody>
          <a:bodyPr/>
          <a:lstStyle>
            <a:lvl1pPr marL="0" indent="0">
              <a:buFontTx/>
              <a:buNone/>
              <a:defRPr/>
            </a:lvl1pPr>
          </a:lstStyle>
          <a:p>
            <a:r>
              <a:rPr lang="nl-NL"/>
              <a:t>Drag picture to placeholder or click icon to add</a:t>
            </a:r>
            <a:endParaRPr lang="de-DE" dirty="0"/>
          </a:p>
        </p:txBody>
      </p:sp>
      <p:sp>
        <p:nvSpPr>
          <p:cNvPr id="7" name="Title 6"/>
          <p:cNvSpPr>
            <a:spLocks noGrp="1"/>
          </p:cNvSpPr>
          <p:nvPr>
            <p:ph type="title"/>
          </p:nvPr>
        </p:nvSpPr>
        <p:spPr>
          <a:xfrm>
            <a:off x="478800" y="439212"/>
            <a:ext cx="3808701"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endParaRPr lang="de-DE" dirty="0"/>
          </a:p>
        </p:txBody>
      </p:sp>
      <p:cxnSp>
        <p:nvCxnSpPr>
          <p:cNvPr id="16" name="Straight Connector 15"/>
          <p:cNvCxnSpPr>
            <a:cxnSpLocks/>
          </p:cNvCxnSpPr>
          <p:nvPr userDrawn="1"/>
        </p:nvCxnSpPr>
        <p:spPr>
          <a:xfrm flipV="1">
            <a:off x="576263" y="4443416"/>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EBCA29DF-2627-BC48-8AF8-A975267631A1}" type="datetime1">
              <a:rPr lang="en-US" smtClean="0"/>
              <a:t>5/8/19</a:t>
            </a:fld>
            <a:endParaRPr lang="de-DE" dirty="0"/>
          </a:p>
        </p:txBody>
      </p:sp>
      <p:sp>
        <p:nvSpPr>
          <p:cNvPr id="5" name="Footer Placeholder 4"/>
          <p:cNvSpPr>
            <a:spLocks noGrp="1"/>
          </p:cNvSpPr>
          <p:nvPr>
            <p:ph type="ftr" sz="quarter" idx="16"/>
          </p:nvPr>
        </p:nvSpPr>
        <p:spPr/>
        <p:txBody>
          <a:bodyPr/>
          <a:lstStyle/>
          <a:p>
            <a:r>
              <a:rPr lang="de-DE"/>
              <a:t>ScienceDirect</a:t>
            </a:r>
            <a:endParaRPr lang="de-DE" dirty="0"/>
          </a:p>
        </p:txBody>
      </p:sp>
    </p:spTree>
    <p:extLst>
      <p:ext uri="{BB962C8B-B14F-4D97-AF65-F5344CB8AC3E}">
        <p14:creationId xmlns:p14="http://schemas.microsoft.com/office/powerpoint/2010/main" val="3231835068"/>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version 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solidFill>
            <a:schemeClr val="bg1">
              <a:lumMod val="95000"/>
            </a:schemeClr>
          </a:solidFill>
        </p:spPr>
        <p:txBody>
          <a:bodyPr/>
          <a:lstStyle>
            <a:lvl1pPr marL="0" indent="0">
              <a:buNone/>
              <a:defRPr/>
            </a:lvl1pPr>
          </a:lstStyle>
          <a:p>
            <a:r>
              <a:rPr lang="nl-NL" dirty="0" err="1"/>
              <a:t>Drag</a:t>
            </a:r>
            <a:r>
              <a:rPr lang="nl-NL" dirty="0"/>
              <a:t> picture </a:t>
            </a:r>
            <a:r>
              <a:rPr lang="nl-NL" dirty="0" err="1"/>
              <a:t>to</a:t>
            </a:r>
            <a:r>
              <a:rPr lang="nl-NL" dirty="0"/>
              <a:t> </a:t>
            </a:r>
            <a:r>
              <a:rPr lang="nl-NL" dirty="0" err="1"/>
              <a:t>placeholder</a:t>
            </a:r>
            <a:r>
              <a:rPr lang="nl-NL" dirty="0"/>
              <a:t> or click icon </a:t>
            </a:r>
            <a:r>
              <a:rPr lang="nl-NL" dirty="0" err="1"/>
              <a:t>to</a:t>
            </a:r>
            <a:r>
              <a:rPr lang="nl-NL" dirty="0"/>
              <a:t> </a:t>
            </a:r>
            <a:r>
              <a:rPr lang="nl-NL" dirty="0" err="1"/>
              <a:t>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p:spPr>
        <p:txBody>
          <a:bodyPr lIns="0" rIns="0"/>
          <a:lstStyle>
            <a:lvl1pPr marL="177800" indent="-177800">
              <a:defRPr>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2195032865"/>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440861"/>
            <a:ext cx="7928508" cy="462759"/>
          </a:xfrm>
          <a:prstGeom prst="rect">
            <a:avLst/>
          </a:prstGeom>
        </p:spPr>
        <p:txBody>
          <a:bodyPr vert="horz" lIns="91440" tIns="0" rIns="91440" bIns="0" rtlCol="0" anchor="t" anchorCtr="0">
            <a:noAutofit/>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3" name="Text Placeholder 2"/>
          <p:cNvSpPr>
            <a:spLocks noGrp="1"/>
          </p:cNvSpPr>
          <p:nvPr>
            <p:ph type="body" idx="1"/>
          </p:nvPr>
        </p:nvSpPr>
        <p:spPr>
          <a:xfrm>
            <a:off x="468313" y="1076659"/>
            <a:ext cx="7928508" cy="3425729"/>
          </a:xfrm>
          <a:prstGeom prst="rect">
            <a:avLst/>
          </a:prstGeom>
        </p:spPr>
        <p:txBody>
          <a:bodyPr vert="horz" lIns="91440" tIns="0" rIns="91440" bIns="45720" rtlCol="0">
            <a:no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pic>
        <p:nvPicPr>
          <p:cNvPr id="10" name="Picture 9">
            <a:extLst>
              <a:ext uri="{FF2B5EF4-FFF2-40B4-BE49-F238E27FC236}">
                <a16:creationId xmlns:a16="http://schemas.microsoft.com/office/drawing/2014/main" id="{B4928590-4084-6B40-8DED-B4F8C98BED1B}"/>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6000" y="4552394"/>
            <a:ext cx="401839" cy="444500"/>
          </a:xfrm>
          <a:prstGeom prst="rect">
            <a:avLst/>
          </a:prstGeom>
        </p:spPr>
      </p:pic>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lstStyle>
            <a:lvl1pPr algn="l">
              <a:defRPr sz="800">
                <a:solidFill>
                  <a:schemeClr val="tx1">
                    <a:tint val="75000"/>
                  </a:schemeClr>
                </a:solidFill>
              </a:defRPr>
            </a:lvl1pPr>
          </a:lstStyle>
          <a:p>
            <a:fld id="{B837D377-0ECD-B648-9283-A7A826F7E25C}" type="datetime1">
              <a:rPr lang="en-US" smtClean="0"/>
              <a:t>5/8/19</a:t>
            </a:fld>
            <a:endParaRPr lang="de-DE" dirty="0"/>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lstStyle>
            <a:lvl1pPr algn="l">
              <a:defRPr sz="800">
                <a:solidFill>
                  <a:schemeClr val="tx1">
                    <a:tint val="75000"/>
                  </a:schemeClr>
                </a:solidFill>
              </a:defRPr>
            </a:lvl1pPr>
          </a:lstStyle>
          <a:p>
            <a:r>
              <a:rPr lang="de-DE"/>
              <a:t>ScienceDirect</a:t>
            </a:r>
            <a:endParaRPr lang="de-DE"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95" r:id="rId6"/>
    <p:sldLayoutId id="2147483696"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Lst>
  <p:hf sldNum="0" hdr="0"/>
  <p:txStyles>
    <p:titleStyle>
      <a:lvl1pPr algn="l" defTabSz="685800" rtl="0" eaLnBrk="1" latinLnBrk="0" hangingPunct="1">
        <a:lnSpc>
          <a:spcPts val="4800"/>
        </a:lnSpc>
        <a:spcBef>
          <a:spcPct val="0"/>
        </a:spcBef>
        <a:buNone/>
        <a:defRPr sz="3200" kern="1200">
          <a:solidFill>
            <a:schemeClr val="tx1"/>
          </a:solidFill>
          <a:latin typeface="+mj-lt"/>
          <a:ea typeface="+mj-ea"/>
          <a:cs typeface="+mj-cs"/>
        </a:defRPr>
      </a:lvl1pPr>
    </p:titleStyle>
    <p:bodyStyle>
      <a:lvl1pPr marL="266700" indent="-266700" algn="l" defTabSz="685800" rtl="0" eaLnBrk="1" latinLnBrk="0" hangingPunct="1">
        <a:lnSpc>
          <a:spcPts val="3400"/>
        </a:lnSpc>
        <a:spcBef>
          <a:spcPts val="0"/>
        </a:spcBef>
        <a:buClr>
          <a:srgbClr val="FF6C00"/>
        </a:buClr>
        <a:buFont typeface="Arial" panose="020B0604020202020204" pitchFamily="34" charset="0"/>
        <a:buChar char="•"/>
        <a:tabLst>
          <a:tab pos="266700" algn="l"/>
        </a:tabLst>
        <a:defRPr sz="1800" kern="1200">
          <a:solidFill>
            <a:schemeClr val="tx1"/>
          </a:solidFill>
          <a:latin typeface="+mn-lt"/>
          <a:ea typeface="+mn-ea"/>
          <a:cs typeface="+mn-cs"/>
        </a:defRPr>
      </a:lvl1pPr>
      <a:lvl2pPr marL="5143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63" userDrawn="1">
          <p15:clr>
            <a:srgbClr val="F26B43"/>
          </p15:clr>
        </p15:guide>
        <p15:guide id="2" pos="2880" userDrawn="1">
          <p15:clr>
            <a:srgbClr val="F26B43"/>
          </p15:clr>
        </p15:guide>
        <p15:guide id="3" pos="2699" userDrawn="1">
          <p15:clr>
            <a:srgbClr val="F26B43"/>
          </p15:clr>
        </p15:guide>
        <p15:guide id="4" pos="3061" userDrawn="1">
          <p15:clr>
            <a:srgbClr val="F26B43"/>
          </p15:clr>
        </p15:guide>
        <p15:guide id="5" pos="5397" userDrawn="1">
          <p15:clr>
            <a:srgbClr val="F26B43"/>
          </p15:clr>
        </p15:guide>
        <p15:guide id="6" orient="horz" pos="373" userDrawn="1">
          <p15:clr>
            <a:srgbClr val="F26B43"/>
          </p15:clr>
        </p15:guide>
        <p15:guide id="7" orient="horz" pos="28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800" y="440861"/>
            <a:ext cx="7928508" cy="462759"/>
          </a:xfrm>
          <a:prstGeom prst="rect">
            <a:avLst/>
          </a:prstGeom>
        </p:spPr>
        <p:txBody>
          <a:bodyPr vert="horz" lIns="91440" tIns="0" rIns="91440" bIns="0" rtlCol="0" anchor="t" anchorCtr="0">
            <a:noAutofit/>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3" name="Text Placeholder 2"/>
          <p:cNvSpPr>
            <a:spLocks noGrp="1"/>
          </p:cNvSpPr>
          <p:nvPr>
            <p:ph type="body" idx="1"/>
          </p:nvPr>
        </p:nvSpPr>
        <p:spPr>
          <a:xfrm>
            <a:off x="468313" y="1076658"/>
            <a:ext cx="7928508" cy="3635375"/>
          </a:xfrm>
          <a:prstGeom prst="rect">
            <a:avLst/>
          </a:prstGeom>
        </p:spPr>
        <p:txBody>
          <a:bodyPr vert="horz" lIns="91440" tIns="0" rIns="91440" bIns="45720" rtlCol="0">
            <a:no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pic>
        <p:nvPicPr>
          <p:cNvPr id="10" name="Picture 9">
            <a:extLst>
              <a:ext uri="{FF2B5EF4-FFF2-40B4-BE49-F238E27FC236}">
                <a16:creationId xmlns:a16="http://schemas.microsoft.com/office/drawing/2014/main" id="{B4928590-4084-6B40-8DED-B4F8C98BED1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6000" y="4557156"/>
            <a:ext cx="401839" cy="444500"/>
          </a:xfrm>
          <a:prstGeom prst="rect">
            <a:avLst/>
          </a:prstGeom>
        </p:spPr>
      </p:pic>
      <p:sp>
        <p:nvSpPr>
          <p:cNvPr id="7"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lstStyle>
            <a:lvl1pPr algn="l">
              <a:defRPr sz="800">
                <a:solidFill>
                  <a:schemeClr val="tx1">
                    <a:tint val="75000"/>
                  </a:schemeClr>
                </a:solidFill>
              </a:defRPr>
            </a:lvl1pPr>
          </a:lstStyle>
          <a:p>
            <a:fld id="{837A155F-482E-FE43-8178-E55E188E8277}" type="datetime1">
              <a:rPr lang="en-US" smtClean="0"/>
              <a:t>5/8/19</a:t>
            </a:fld>
            <a:endParaRPr lang="de-DE" dirty="0"/>
          </a:p>
        </p:txBody>
      </p:sp>
      <p:sp>
        <p:nvSpPr>
          <p:cNvPr id="11"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lstStyle>
            <a:lvl1pPr algn="l">
              <a:defRPr sz="800">
                <a:solidFill>
                  <a:schemeClr val="tx1">
                    <a:tint val="75000"/>
                  </a:schemeClr>
                </a:solidFill>
              </a:defRPr>
            </a:lvl1pPr>
          </a:lstStyle>
          <a:p>
            <a:r>
              <a:rPr lang="de-DE"/>
              <a:t>ScienceDirect</a:t>
            </a:r>
            <a:endParaRPr lang="de-DE" dirty="0"/>
          </a:p>
        </p:txBody>
      </p:sp>
    </p:spTree>
    <p:extLst>
      <p:ext uri="{BB962C8B-B14F-4D97-AF65-F5344CB8AC3E}">
        <p14:creationId xmlns:p14="http://schemas.microsoft.com/office/powerpoint/2010/main" val="2771815502"/>
      </p:ext>
    </p:extLst>
  </p:cSld>
  <p:clrMap bg1="lt1" tx1="dk1" bg2="lt2" tx2="dk2" accent1="accent1" accent2="accent2" accent3="accent3" accent4="accent4" accent5="accent5" accent6="accent6" hlink="hlink" folHlink="folHlink"/>
  <p:sldLayoutIdLst>
    <p:sldLayoutId id="2147483681" r:id="rId1"/>
    <p:sldLayoutId id="2147483682" r:id="rId2"/>
  </p:sldLayoutIdLst>
  <p:hf sldNum="0" hdr="0"/>
  <p:txStyles>
    <p:titleStyle>
      <a:lvl1pPr algn="l" defTabSz="685800" rtl="0" eaLnBrk="1" latinLnBrk="0" hangingPunct="1">
        <a:lnSpc>
          <a:spcPts val="4800"/>
        </a:lnSpc>
        <a:spcBef>
          <a:spcPct val="0"/>
        </a:spcBef>
        <a:buNone/>
        <a:defRPr sz="3200" kern="1200">
          <a:solidFill>
            <a:schemeClr val="tx1"/>
          </a:solidFill>
          <a:latin typeface="+mj-lt"/>
          <a:ea typeface="+mj-ea"/>
          <a:cs typeface="+mj-cs"/>
        </a:defRPr>
      </a:lvl1pPr>
    </p:titleStyle>
    <p:bodyStyle>
      <a:lvl1pPr marL="266700" indent="-266700" algn="l" defTabSz="685800" rtl="0" eaLnBrk="1" latinLnBrk="0" hangingPunct="1">
        <a:lnSpc>
          <a:spcPts val="3400"/>
        </a:lnSpc>
        <a:spcBef>
          <a:spcPts val="0"/>
        </a:spcBef>
        <a:buClr>
          <a:srgbClr val="FF6C00"/>
        </a:buClr>
        <a:buFont typeface="Arial" panose="020B0604020202020204" pitchFamily="34" charset="0"/>
        <a:buChar char="•"/>
        <a:tabLst>
          <a:tab pos="266700" algn="l"/>
        </a:tabLst>
        <a:defRPr sz="1800" kern="1200">
          <a:solidFill>
            <a:schemeClr val="tx1"/>
          </a:solidFill>
          <a:latin typeface="+mn-lt"/>
          <a:ea typeface="+mn-ea"/>
          <a:cs typeface="+mn-cs"/>
        </a:defRPr>
      </a:lvl1pPr>
      <a:lvl2pPr marL="5143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800" y="440861"/>
            <a:ext cx="7928508" cy="462759"/>
          </a:xfrm>
          <a:prstGeom prst="rect">
            <a:avLst/>
          </a:prstGeom>
        </p:spPr>
        <p:txBody>
          <a:bodyPr vert="horz" lIns="91440" tIns="0" rIns="91440" bIns="0" rtlCol="0" anchor="t" anchorCtr="0">
            <a:noAutofit/>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3" name="Text Placeholder 2"/>
          <p:cNvSpPr>
            <a:spLocks noGrp="1"/>
          </p:cNvSpPr>
          <p:nvPr>
            <p:ph type="body" idx="1"/>
          </p:nvPr>
        </p:nvSpPr>
        <p:spPr>
          <a:xfrm>
            <a:off x="468313" y="1076658"/>
            <a:ext cx="7928508" cy="3635375"/>
          </a:xfrm>
          <a:prstGeom prst="rect">
            <a:avLst/>
          </a:prstGeom>
        </p:spPr>
        <p:txBody>
          <a:bodyPr vert="horz" lIns="91440" tIns="0" rIns="91440" bIns="45720" rtlCol="0">
            <a:no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pic>
        <p:nvPicPr>
          <p:cNvPr id="10" name="Picture 9">
            <a:extLst>
              <a:ext uri="{FF2B5EF4-FFF2-40B4-BE49-F238E27FC236}">
                <a16:creationId xmlns:a16="http://schemas.microsoft.com/office/drawing/2014/main" id="{B4928590-4084-6B40-8DED-B4F8C98BED1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6000" y="4557156"/>
            <a:ext cx="401839" cy="444500"/>
          </a:xfrm>
          <a:prstGeom prst="rect">
            <a:avLst/>
          </a:prstGeom>
        </p:spPr>
      </p:pic>
      <p:sp>
        <p:nvSpPr>
          <p:cNvPr id="7"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lstStyle>
            <a:lvl1pPr algn="l">
              <a:defRPr sz="800">
                <a:solidFill>
                  <a:schemeClr val="tx1">
                    <a:tint val="75000"/>
                  </a:schemeClr>
                </a:solidFill>
              </a:defRPr>
            </a:lvl1pPr>
          </a:lstStyle>
          <a:p>
            <a:fld id="{4D38CBE6-863C-BC4E-87DF-66C6342777F7}" type="datetime1">
              <a:rPr lang="en-US" smtClean="0"/>
              <a:t>5/8/19</a:t>
            </a:fld>
            <a:endParaRPr lang="de-DE" dirty="0"/>
          </a:p>
        </p:txBody>
      </p:sp>
      <p:sp>
        <p:nvSpPr>
          <p:cNvPr id="11"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lstStyle>
            <a:lvl1pPr algn="l">
              <a:defRPr sz="800">
                <a:solidFill>
                  <a:schemeClr val="tx1">
                    <a:tint val="75000"/>
                  </a:schemeClr>
                </a:solidFill>
              </a:defRPr>
            </a:lvl1pPr>
          </a:lstStyle>
          <a:p>
            <a:r>
              <a:rPr lang="de-DE"/>
              <a:t>ScienceDirect</a:t>
            </a:r>
            <a:endParaRPr lang="de-DE" dirty="0"/>
          </a:p>
        </p:txBody>
      </p:sp>
    </p:spTree>
    <p:extLst>
      <p:ext uri="{BB962C8B-B14F-4D97-AF65-F5344CB8AC3E}">
        <p14:creationId xmlns:p14="http://schemas.microsoft.com/office/powerpoint/2010/main" val="2408621227"/>
      </p:ext>
    </p:extLst>
  </p:cSld>
  <p:clrMap bg1="lt1" tx1="dk1" bg2="lt2" tx2="dk2" accent1="accent1" accent2="accent2" accent3="accent3" accent4="accent4" accent5="accent5" accent6="accent6" hlink="hlink" folHlink="folHlink"/>
  <p:sldLayoutIdLst>
    <p:sldLayoutId id="2147483684" r:id="rId1"/>
    <p:sldLayoutId id="2147483685" r:id="rId2"/>
  </p:sldLayoutIdLst>
  <p:hf sldNum="0" hdr="0"/>
  <p:txStyles>
    <p:titleStyle>
      <a:lvl1pPr algn="l" defTabSz="685800" rtl="0" eaLnBrk="1" latinLnBrk="0" hangingPunct="1">
        <a:lnSpc>
          <a:spcPts val="4800"/>
        </a:lnSpc>
        <a:spcBef>
          <a:spcPct val="0"/>
        </a:spcBef>
        <a:buNone/>
        <a:defRPr sz="3200" kern="1200">
          <a:solidFill>
            <a:schemeClr val="tx1"/>
          </a:solidFill>
          <a:latin typeface="+mj-lt"/>
          <a:ea typeface="+mj-ea"/>
          <a:cs typeface="+mj-cs"/>
        </a:defRPr>
      </a:lvl1pPr>
    </p:titleStyle>
    <p:bodyStyle>
      <a:lvl1pPr marL="266700" indent="-266700" algn="l" defTabSz="685800" rtl="0" eaLnBrk="1" latinLnBrk="0" hangingPunct="1">
        <a:lnSpc>
          <a:spcPts val="3400"/>
        </a:lnSpc>
        <a:spcBef>
          <a:spcPts val="0"/>
        </a:spcBef>
        <a:buClr>
          <a:srgbClr val="FF6C00"/>
        </a:buClr>
        <a:buFont typeface="Arial" panose="020B0604020202020204" pitchFamily="34" charset="0"/>
        <a:buChar char="•"/>
        <a:tabLst>
          <a:tab pos="266700" algn="l"/>
        </a:tabLst>
        <a:defRPr sz="1800" kern="1200">
          <a:solidFill>
            <a:schemeClr val="tx1"/>
          </a:solidFill>
          <a:latin typeface="+mn-lt"/>
          <a:ea typeface="+mn-ea"/>
          <a:cs typeface="+mn-cs"/>
        </a:defRPr>
      </a:lvl1pPr>
      <a:lvl2pPr marL="5143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800" y="440861"/>
            <a:ext cx="7928508" cy="462759"/>
          </a:xfrm>
          <a:prstGeom prst="rect">
            <a:avLst/>
          </a:prstGeom>
        </p:spPr>
        <p:txBody>
          <a:bodyPr vert="horz" lIns="91440" tIns="0" rIns="91440" bIns="0" rtlCol="0" anchor="t" anchorCtr="0">
            <a:noAutofit/>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3" name="Text Placeholder 2"/>
          <p:cNvSpPr>
            <a:spLocks noGrp="1"/>
          </p:cNvSpPr>
          <p:nvPr>
            <p:ph type="body" idx="1"/>
          </p:nvPr>
        </p:nvSpPr>
        <p:spPr>
          <a:xfrm>
            <a:off x="468313" y="1076658"/>
            <a:ext cx="7928508" cy="3635375"/>
          </a:xfrm>
          <a:prstGeom prst="rect">
            <a:avLst/>
          </a:prstGeom>
        </p:spPr>
        <p:txBody>
          <a:bodyPr vert="horz" lIns="91440" tIns="0" rIns="91440" bIns="45720" rtlCol="0">
            <a:no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pic>
        <p:nvPicPr>
          <p:cNvPr id="10" name="Picture 9">
            <a:extLst>
              <a:ext uri="{FF2B5EF4-FFF2-40B4-BE49-F238E27FC236}">
                <a16:creationId xmlns:a16="http://schemas.microsoft.com/office/drawing/2014/main" id="{B4928590-4084-6B40-8DED-B4F8C98BED1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6000" y="4557156"/>
            <a:ext cx="401839" cy="444500"/>
          </a:xfrm>
          <a:prstGeom prst="rect">
            <a:avLst/>
          </a:prstGeom>
        </p:spPr>
      </p:pic>
      <p:sp>
        <p:nvSpPr>
          <p:cNvPr id="7"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lstStyle>
            <a:lvl1pPr algn="l">
              <a:defRPr sz="800">
                <a:solidFill>
                  <a:schemeClr val="tx1">
                    <a:tint val="75000"/>
                  </a:schemeClr>
                </a:solidFill>
              </a:defRPr>
            </a:lvl1pPr>
          </a:lstStyle>
          <a:p>
            <a:fld id="{B923A212-7FF7-DE4E-B2E7-2D6143811650}" type="datetime1">
              <a:rPr lang="en-US" smtClean="0"/>
              <a:t>5/8/19</a:t>
            </a:fld>
            <a:endParaRPr lang="de-DE" dirty="0"/>
          </a:p>
        </p:txBody>
      </p:sp>
      <p:sp>
        <p:nvSpPr>
          <p:cNvPr id="11"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lstStyle>
            <a:lvl1pPr algn="l">
              <a:defRPr sz="800">
                <a:solidFill>
                  <a:schemeClr val="tx1">
                    <a:tint val="75000"/>
                  </a:schemeClr>
                </a:solidFill>
              </a:defRPr>
            </a:lvl1pPr>
          </a:lstStyle>
          <a:p>
            <a:r>
              <a:rPr lang="de-DE"/>
              <a:t>ScienceDirect</a:t>
            </a:r>
            <a:endParaRPr lang="de-DE" dirty="0"/>
          </a:p>
        </p:txBody>
      </p:sp>
    </p:spTree>
    <p:extLst>
      <p:ext uri="{BB962C8B-B14F-4D97-AF65-F5344CB8AC3E}">
        <p14:creationId xmlns:p14="http://schemas.microsoft.com/office/powerpoint/2010/main" val="4227677003"/>
      </p:ext>
    </p:extLst>
  </p:cSld>
  <p:clrMap bg1="lt1" tx1="dk1" bg2="lt2" tx2="dk2" accent1="accent1" accent2="accent2" accent3="accent3" accent4="accent4" accent5="accent5" accent6="accent6" hlink="hlink" folHlink="folHlink"/>
  <p:sldLayoutIdLst>
    <p:sldLayoutId id="2147483687" r:id="rId1"/>
    <p:sldLayoutId id="2147483688" r:id="rId2"/>
  </p:sldLayoutIdLst>
  <p:hf sldNum="0" hdr="0"/>
  <p:txStyles>
    <p:titleStyle>
      <a:lvl1pPr algn="l" defTabSz="685800" rtl="0" eaLnBrk="1" latinLnBrk="0" hangingPunct="1">
        <a:lnSpc>
          <a:spcPts val="4800"/>
        </a:lnSpc>
        <a:spcBef>
          <a:spcPct val="0"/>
        </a:spcBef>
        <a:buNone/>
        <a:defRPr sz="3200" kern="1200">
          <a:solidFill>
            <a:schemeClr val="tx1"/>
          </a:solidFill>
          <a:latin typeface="+mj-lt"/>
          <a:ea typeface="+mj-ea"/>
          <a:cs typeface="+mj-cs"/>
        </a:defRPr>
      </a:lvl1pPr>
    </p:titleStyle>
    <p:bodyStyle>
      <a:lvl1pPr marL="266700" indent="-266700" algn="l" defTabSz="685800" rtl="0" eaLnBrk="1" latinLnBrk="0" hangingPunct="1">
        <a:lnSpc>
          <a:spcPts val="3400"/>
        </a:lnSpc>
        <a:spcBef>
          <a:spcPts val="0"/>
        </a:spcBef>
        <a:buClr>
          <a:srgbClr val="FF6C00"/>
        </a:buClr>
        <a:buFont typeface="Arial" panose="020B0604020202020204" pitchFamily="34" charset="0"/>
        <a:buChar char="•"/>
        <a:tabLst>
          <a:tab pos="266700" algn="l"/>
        </a:tabLst>
        <a:defRPr sz="1800" kern="1200">
          <a:solidFill>
            <a:schemeClr val="tx1"/>
          </a:solidFill>
          <a:latin typeface="+mn-lt"/>
          <a:ea typeface="+mn-ea"/>
          <a:cs typeface="+mn-cs"/>
        </a:defRPr>
      </a:lvl1pPr>
      <a:lvl2pPr marL="5143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800" y="440861"/>
            <a:ext cx="7928508" cy="462759"/>
          </a:xfrm>
          <a:prstGeom prst="rect">
            <a:avLst/>
          </a:prstGeom>
        </p:spPr>
        <p:txBody>
          <a:bodyPr vert="horz" lIns="91440" tIns="0" rIns="91440" bIns="0" rtlCol="0" anchor="t" anchorCtr="0">
            <a:noAutofit/>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3" name="Text Placeholder 2"/>
          <p:cNvSpPr>
            <a:spLocks noGrp="1"/>
          </p:cNvSpPr>
          <p:nvPr>
            <p:ph type="body" idx="1"/>
          </p:nvPr>
        </p:nvSpPr>
        <p:spPr>
          <a:xfrm>
            <a:off x="468313" y="1076658"/>
            <a:ext cx="7928508" cy="3635375"/>
          </a:xfrm>
          <a:prstGeom prst="rect">
            <a:avLst/>
          </a:prstGeom>
        </p:spPr>
        <p:txBody>
          <a:bodyPr vert="horz" lIns="91440" tIns="0" rIns="91440" bIns="45720" rtlCol="0">
            <a:no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pic>
        <p:nvPicPr>
          <p:cNvPr id="10" name="Picture 9">
            <a:extLst>
              <a:ext uri="{FF2B5EF4-FFF2-40B4-BE49-F238E27FC236}">
                <a16:creationId xmlns:a16="http://schemas.microsoft.com/office/drawing/2014/main" id="{B4928590-4084-6B40-8DED-B4F8C98BED1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6000" y="4557156"/>
            <a:ext cx="401839" cy="444500"/>
          </a:xfrm>
          <a:prstGeom prst="rect">
            <a:avLst/>
          </a:prstGeom>
        </p:spPr>
      </p:pic>
      <p:sp>
        <p:nvSpPr>
          <p:cNvPr id="12"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lstStyle>
            <a:lvl1pPr algn="l">
              <a:defRPr sz="800">
                <a:solidFill>
                  <a:schemeClr val="tx1">
                    <a:tint val="75000"/>
                  </a:schemeClr>
                </a:solidFill>
              </a:defRPr>
            </a:lvl1pPr>
          </a:lstStyle>
          <a:p>
            <a:fld id="{DD20D6EE-8D96-2D43-B5DC-D7FB86D11511}" type="datetime1">
              <a:rPr lang="en-US" smtClean="0"/>
              <a:t>5/8/19</a:t>
            </a:fld>
            <a:endParaRPr lang="de-DE" dirty="0"/>
          </a:p>
        </p:txBody>
      </p:sp>
      <p:sp>
        <p:nvSpPr>
          <p:cNvPr id="13"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lstStyle>
            <a:lvl1pPr algn="l">
              <a:defRPr sz="800">
                <a:solidFill>
                  <a:schemeClr val="tx1">
                    <a:tint val="75000"/>
                  </a:schemeClr>
                </a:solidFill>
              </a:defRPr>
            </a:lvl1pPr>
          </a:lstStyle>
          <a:p>
            <a:r>
              <a:rPr lang="de-DE"/>
              <a:t>ScienceDirect</a:t>
            </a:r>
            <a:endParaRPr lang="de-DE" dirty="0"/>
          </a:p>
        </p:txBody>
      </p:sp>
    </p:spTree>
    <p:extLst>
      <p:ext uri="{BB962C8B-B14F-4D97-AF65-F5344CB8AC3E}">
        <p14:creationId xmlns:p14="http://schemas.microsoft.com/office/powerpoint/2010/main" val="2681398949"/>
      </p:ext>
    </p:extLst>
  </p:cSld>
  <p:clrMap bg1="lt1" tx1="dk1" bg2="lt2" tx2="dk2" accent1="accent1" accent2="accent2" accent3="accent3" accent4="accent4" accent5="accent5" accent6="accent6" hlink="hlink" folHlink="folHlink"/>
  <p:sldLayoutIdLst>
    <p:sldLayoutId id="2147483690" r:id="rId1"/>
    <p:sldLayoutId id="2147483691" r:id="rId2"/>
  </p:sldLayoutIdLst>
  <p:hf sldNum="0" hdr="0"/>
  <p:txStyles>
    <p:titleStyle>
      <a:lvl1pPr algn="l" defTabSz="685800" rtl="0" eaLnBrk="1" latinLnBrk="0" hangingPunct="1">
        <a:lnSpc>
          <a:spcPts val="4800"/>
        </a:lnSpc>
        <a:spcBef>
          <a:spcPct val="0"/>
        </a:spcBef>
        <a:buNone/>
        <a:defRPr sz="3200" kern="1200">
          <a:solidFill>
            <a:schemeClr val="tx1"/>
          </a:solidFill>
          <a:latin typeface="+mj-lt"/>
          <a:ea typeface="+mj-ea"/>
          <a:cs typeface="+mj-cs"/>
        </a:defRPr>
      </a:lvl1pPr>
    </p:titleStyle>
    <p:bodyStyle>
      <a:lvl1pPr marL="266700" indent="-266700" algn="l" defTabSz="685800" rtl="0" eaLnBrk="1" latinLnBrk="0" hangingPunct="1">
        <a:lnSpc>
          <a:spcPts val="3400"/>
        </a:lnSpc>
        <a:spcBef>
          <a:spcPts val="0"/>
        </a:spcBef>
        <a:buClr>
          <a:srgbClr val="FF6C00"/>
        </a:buClr>
        <a:buFont typeface="Arial" panose="020B0604020202020204" pitchFamily="34" charset="0"/>
        <a:buChar char="•"/>
        <a:tabLst>
          <a:tab pos="266700" algn="l"/>
        </a:tabLst>
        <a:defRPr sz="1800" kern="1200">
          <a:solidFill>
            <a:schemeClr val="tx1"/>
          </a:solidFill>
          <a:latin typeface="+mn-lt"/>
          <a:ea typeface="+mn-ea"/>
          <a:cs typeface="+mn-cs"/>
        </a:defRPr>
      </a:lvl1pPr>
      <a:lvl2pPr marL="5143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800" y="440861"/>
            <a:ext cx="7928508" cy="462759"/>
          </a:xfrm>
          <a:prstGeom prst="rect">
            <a:avLst/>
          </a:prstGeom>
        </p:spPr>
        <p:txBody>
          <a:bodyPr vert="horz" lIns="91440" tIns="0" rIns="91440" bIns="0" rtlCol="0" anchor="t" anchorCtr="0">
            <a:noAutofit/>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3" name="Text Placeholder 2"/>
          <p:cNvSpPr>
            <a:spLocks noGrp="1"/>
          </p:cNvSpPr>
          <p:nvPr>
            <p:ph type="body" idx="1"/>
          </p:nvPr>
        </p:nvSpPr>
        <p:spPr>
          <a:xfrm>
            <a:off x="468313" y="1076658"/>
            <a:ext cx="7928508" cy="3635375"/>
          </a:xfrm>
          <a:prstGeom prst="rect">
            <a:avLst/>
          </a:prstGeom>
        </p:spPr>
        <p:txBody>
          <a:bodyPr vert="horz" lIns="91440" tIns="0" rIns="91440" bIns="45720" rtlCol="0">
            <a:no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6" name="Slide Number Placeholder 5"/>
          <p:cNvSpPr>
            <a:spLocks noGrp="1"/>
          </p:cNvSpPr>
          <p:nvPr>
            <p:ph type="sldNum" sz="quarter" idx="4"/>
          </p:nvPr>
        </p:nvSpPr>
        <p:spPr>
          <a:xfrm>
            <a:off x="6738938" y="4846460"/>
            <a:ext cx="2057400" cy="135000"/>
          </a:xfrm>
          <a:prstGeom prst="rect">
            <a:avLst/>
          </a:prstGeom>
        </p:spPr>
        <p:txBody>
          <a:bodyPr vert="horz" lIns="91440" tIns="45720" rIns="91440" bIns="45720" rtlCol="0" anchor="ctr"/>
          <a:lstStyle>
            <a:lvl1pPr algn="r">
              <a:defRPr sz="900">
                <a:solidFill>
                  <a:schemeClr val="tx1">
                    <a:tint val="75000"/>
                  </a:schemeClr>
                </a:solidFill>
              </a:defRPr>
            </a:lvl1pPr>
          </a:lstStyle>
          <a:p>
            <a:fld id="{B837C794-9836-4BB8-B517-A3E588757FD1}" type="slidenum">
              <a:rPr lang="de-DE" smtClean="0"/>
              <a:t>‹#›</a:t>
            </a:fld>
            <a:endParaRPr lang="de-DE"/>
          </a:p>
        </p:txBody>
      </p:sp>
      <p:pic>
        <p:nvPicPr>
          <p:cNvPr id="10" name="Picture 9">
            <a:extLst>
              <a:ext uri="{FF2B5EF4-FFF2-40B4-BE49-F238E27FC236}">
                <a16:creationId xmlns:a16="http://schemas.microsoft.com/office/drawing/2014/main" id="{B4928590-4084-6B40-8DED-B4F8C98BED1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6000" y="4557156"/>
            <a:ext cx="401839" cy="444500"/>
          </a:xfrm>
          <a:prstGeom prst="rect">
            <a:avLst/>
          </a:prstGeom>
        </p:spPr>
      </p:pic>
      <p:sp>
        <p:nvSpPr>
          <p:cNvPr id="11"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lstStyle>
            <a:lvl1pPr algn="l">
              <a:defRPr sz="800">
                <a:solidFill>
                  <a:schemeClr val="tx1">
                    <a:tint val="75000"/>
                  </a:schemeClr>
                </a:solidFill>
              </a:defRPr>
            </a:lvl1pPr>
          </a:lstStyle>
          <a:p>
            <a:fld id="{312D72BA-063C-A445-BA47-BF5C9AA5FB2A}" type="datetime1">
              <a:rPr lang="en-US" smtClean="0"/>
              <a:t>5/8/19</a:t>
            </a:fld>
            <a:endParaRPr lang="de-DE" dirty="0"/>
          </a:p>
        </p:txBody>
      </p:sp>
      <p:sp>
        <p:nvSpPr>
          <p:cNvPr id="12"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lstStyle>
            <a:lvl1pPr algn="l">
              <a:defRPr sz="800">
                <a:solidFill>
                  <a:schemeClr val="tx1">
                    <a:tint val="75000"/>
                  </a:schemeClr>
                </a:solidFill>
              </a:defRPr>
            </a:lvl1pPr>
          </a:lstStyle>
          <a:p>
            <a:r>
              <a:rPr lang="de-DE"/>
              <a:t>ScienceDirect</a:t>
            </a:r>
            <a:endParaRPr lang="de-DE" dirty="0"/>
          </a:p>
        </p:txBody>
      </p:sp>
    </p:spTree>
    <p:extLst>
      <p:ext uri="{BB962C8B-B14F-4D97-AF65-F5344CB8AC3E}">
        <p14:creationId xmlns:p14="http://schemas.microsoft.com/office/powerpoint/2010/main" val="1195199300"/>
      </p:ext>
    </p:extLst>
  </p:cSld>
  <p:clrMap bg1="lt1" tx1="dk1" bg2="lt2" tx2="dk2" accent1="accent1" accent2="accent2" accent3="accent3" accent4="accent4" accent5="accent5" accent6="accent6" hlink="hlink" folHlink="folHlink"/>
  <p:sldLayoutIdLst>
    <p:sldLayoutId id="2147483693" r:id="rId1"/>
    <p:sldLayoutId id="2147483694" r:id="rId2"/>
  </p:sldLayoutIdLst>
  <p:hf sldNum="0" hdr="0"/>
  <p:txStyles>
    <p:titleStyle>
      <a:lvl1pPr algn="l" defTabSz="685800" rtl="0" eaLnBrk="1" latinLnBrk="0" hangingPunct="1">
        <a:lnSpc>
          <a:spcPts val="4800"/>
        </a:lnSpc>
        <a:spcBef>
          <a:spcPct val="0"/>
        </a:spcBef>
        <a:buNone/>
        <a:defRPr sz="3200" kern="1200">
          <a:solidFill>
            <a:schemeClr val="tx1"/>
          </a:solidFill>
          <a:latin typeface="+mj-lt"/>
          <a:ea typeface="+mj-ea"/>
          <a:cs typeface="+mj-cs"/>
        </a:defRPr>
      </a:lvl1pPr>
    </p:titleStyle>
    <p:bodyStyle>
      <a:lvl1pPr marL="266700" indent="-266700" algn="l" defTabSz="685800" rtl="0" eaLnBrk="1" latinLnBrk="0" hangingPunct="1">
        <a:lnSpc>
          <a:spcPts val="3400"/>
        </a:lnSpc>
        <a:spcBef>
          <a:spcPts val="0"/>
        </a:spcBef>
        <a:buClr>
          <a:srgbClr val="FF6C00"/>
        </a:buClr>
        <a:buFont typeface="Arial" panose="020B0604020202020204" pitchFamily="34" charset="0"/>
        <a:buChar char="•"/>
        <a:tabLst>
          <a:tab pos="266700" algn="l"/>
        </a:tabLst>
        <a:defRPr sz="1800" kern="1200">
          <a:solidFill>
            <a:schemeClr val="tx1"/>
          </a:solidFill>
          <a:latin typeface="+mn-lt"/>
          <a:ea typeface="+mn-ea"/>
          <a:cs typeface="+mn-cs"/>
        </a:defRPr>
      </a:lvl1pPr>
      <a:lvl2pPr marL="5143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hyperlink" Target="https://service.elsevier.com/app/answers/detail/a_id/25960/kw/alerts/supporthub/sciencedirec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7.tiff"/><Relationship Id="rId3" Type="http://schemas.openxmlformats.org/officeDocument/2006/relationships/hyperlink" Target="https://service.elsevier.com/app/answers/detail/a_id/9548/kw/remote%20access/supporthub/sciencedirect/" TargetMode="External"/><Relationship Id="rId7" Type="http://schemas.openxmlformats.org/officeDocument/2006/relationships/image" Target="../media/image36.tiff"/><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mailto:john.smith@nyu.edu" TargetMode="External"/><Relationship Id="rId5" Type="http://schemas.openxmlformats.org/officeDocument/2006/relationships/hyperlink" Target="https://www.sciencedirect.com/" TargetMode="Externa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image" Target="../media/image38.png"/><Relationship Id="rId1" Type="http://schemas.openxmlformats.org/officeDocument/2006/relationships/slideLayout" Target="../slideLayouts/slideLayout8.xml"/><Relationship Id="rId4" Type="http://schemas.openxmlformats.org/officeDocument/2006/relationships/image" Target="../media/image40.tiff"/></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service.elsevier.com/app/home/supporthub/sciencedirect/" TargetMode="External"/><Relationship Id="rId2" Type="http://schemas.openxmlformats.org/officeDocument/2006/relationships/image" Target="../media/image42.tiff"/><Relationship Id="rId1" Type="http://schemas.openxmlformats.org/officeDocument/2006/relationships/slideLayout" Target="../slideLayouts/slideLayout8.xml"/><Relationship Id="rId5" Type="http://schemas.openxmlformats.org/officeDocument/2006/relationships/image" Target="../media/image44.tiff"/><Relationship Id="rId4" Type="http://schemas.openxmlformats.org/officeDocument/2006/relationships/image" Target="../media/image43.tiff"/></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tif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ScienceDirect</a:t>
            </a:r>
            <a:endParaRPr lang="de-DE" dirty="0"/>
          </a:p>
        </p:txBody>
      </p:sp>
      <p:sp>
        <p:nvSpPr>
          <p:cNvPr id="7" name="Text Placeholder 6"/>
          <p:cNvSpPr>
            <a:spLocks noGrp="1"/>
          </p:cNvSpPr>
          <p:nvPr>
            <p:ph type="body" sz="quarter" idx="15"/>
          </p:nvPr>
        </p:nvSpPr>
        <p:spPr>
          <a:xfrm>
            <a:off x="479934" y="2494157"/>
            <a:ext cx="5086333" cy="937022"/>
          </a:xfrm>
        </p:spPr>
        <p:txBody>
          <a:bodyPr/>
          <a:lstStyle/>
          <a:p>
            <a:pPr>
              <a:lnSpc>
                <a:spcPct val="100000"/>
              </a:lnSpc>
            </a:pPr>
            <a:r>
              <a:rPr lang="en-US" dirty="0"/>
              <a:t>Make the most of your access to ScienceDirect</a:t>
            </a:r>
          </a:p>
          <a:p>
            <a:endParaRPr lang="de-DE" dirty="0"/>
          </a:p>
        </p:txBody>
      </p:sp>
    </p:spTree>
    <p:extLst>
      <p:ext uri="{BB962C8B-B14F-4D97-AF65-F5344CB8AC3E}">
        <p14:creationId xmlns:p14="http://schemas.microsoft.com/office/powerpoint/2010/main" val="361202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FA62390-E369-3E42-B465-5DEAB1B0B6ED}"/>
              </a:ext>
            </a:extLst>
          </p:cNvPr>
          <p:cNvSpPr/>
          <p:nvPr/>
        </p:nvSpPr>
        <p:spPr>
          <a:xfrm>
            <a:off x="4571999" y="1404"/>
            <a:ext cx="4572001"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 screenshot of a cell phone&#13;&#10;&#13;&#10;Description automatically generated">
            <a:extLst>
              <a:ext uri="{FF2B5EF4-FFF2-40B4-BE49-F238E27FC236}">
                <a16:creationId xmlns:a16="http://schemas.microsoft.com/office/drawing/2014/main" id="{BC7BF024-103D-E442-9BF9-E5A900EEEC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31629" y="3403530"/>
            <a:ext cx="2492492" cy="1154581"/>
          </a:xfrm>
          <a:prstGeom prst="rect">
            <a:avLst/>
          </a:prstGeom>
        </p:spPr>
      </p:pic>
      <p:pic>
        <p:nvPicPr>
          <p:cNvPr id="11" name="Picture 10" descr="A screenshot of a social media post&#13;&#10;&#13;&#10;Description automatically generated">
            <a:extLst>
              <a:ext uri="{FF2B5EF4-FFF2-40B4-BE49-F238E27FC236}">
                <a16:creationId xmlns:a16="http://schemas.microsoft.com/office/drawing/2014/main" id="{747307DE-90DF-7C4E-874A-B3F90E4CD7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1629" y="1800443"/>
            <a:ext cx="2492492" cy="1549281"/>
          </a:xfrm>
          <a:prstGeom prst="rect">
            <a:avLst/>
          </a:prstGeom>
        </p:spPr>
      </p:pic>
      <p:sp>
        <p:nvSpPr>
          <p:cNvPr id="5" name="Date Placeholder 4">
            <a:extLst>
              <a:ext uri="{FF2B5EF4-FFF2-40B4-BE49-F238E27FC236}">
                <a16:creationId xmlns:a16="http://schemas.microsoft.com/office/drawing/2014/main" id="{9739541E-9FD1-AF46-AD3B-07A811036502}"/>
              </a:ext>
            </a:extLst>
          </p:cNvPr>
          <p:cNvSpPr>
            <a:spLocks noGrp="1"/>
          </p:cNvSpPr>
          <p:nvPr>
            <p:ph type="dt" sz="half" idx="15"/>
          </p:nvPr>
        </p:nvSpPr>
        <p:spPr/>
        <p:txBody>
          <a:bodyPr/>
          <a:lstStyle/>
          <a:p>
            <a:fld id="{6E1EDD65-AF5E-C346-B435-00E5ACD12BBE}" type="datetime1">
              <a:rPr lang="en-US" smtClean="0"/>
              <a:t>5/8/19</a:t>
            </a:fld>
            <a:endParaRPr lang="de-DE" dirty="0"/>
          </a:p>
        </p:txBody>
      </p:sp>
      <p:sp>
        <p:nvSpPr>
          <p:cNvPr id="6" name="Footer Placeholder 5">
            <a:extLst>
              <a:ext uri="{FF2B5EF4-FFF2-40B4-BE49-F238E27FC236}">
                <a16:creationId xmlns:a16="http://schemas.microsoft.com/office/drawing/2014/main" id="{5526C9AF-E186-6248-9108-DC51B15C37D1}"/>
              </a:ext>
            </a:extLst>
          </p:cNvPr>
          <p:cNvSpPr>
            <a:spLocks noGrp="1"/>
          </p:cNvSpPr>
          <p:nvPr>
            <p:ph type="ftr" sz="quarter" idx="16"/>
          </p:nvPr>
        </p:nvSpPr>
        <p:spPr/>
        <p:txBody>
          <a:bodyPr/>
          <a:lstStyle/>
          <a:p>
            <a:r>
              <a:rPr lang="de-DE"/>
              <a:t>ScienceDirect</a:t>
            </a:r>
            <a:endParaRPr lang="de-DE" dirty="0"/>
          </a:p>
        </p:txBody>
      </p:sp>
      <p:sp>
        <p:nvSpPr>
          <p:cNvPr id="7" name="Title 1">
            <a:extLst>
              <a:ext uri="{FF2B5EF4-FFF2-40B4-BE49-F238E27FC236}">
                <a16:creationId xmlns:a16="http://schemas.microsoft.com/office/drawing/2014/main" id="{547C37A7-1DD0-554F-8749-DED3D564B877}"/>
              </a:ext>
            </a:extLst>
          </p:cNvPr>
          <p:cNvSpPr>
            <a:spLocks noGrp="1"/>
          </p:cNvSpPr>
          <p:nvPr>
            <p:ph type="title"/>
          </p:nvPr>
        </p:nvSpPr>
        <p:spPr>
          <a:xfrm>
            <a:off x="478800" y="430319"/>
            <a:ext cx="8042496" cy="462759"/>
          </a:xfrm>
        </p:spPr>
        <p:txBody>
          <a:bodyPr/>
          <a:lstStyle/>
          <a:p>
            <a:r>
              <a:rPr lang="en-US" sz="2700" dirty="0">
                <a:solidFill>
                  <a:srgbClr val="FF6C00"/>
                </a:solidFill>
              </a:rPr>
              <a:t>4. </a:t>
            </a:r>
            <a:r>
              <a:rPr lang="en-US" sz="2700" dirty="0"/>
              <a:t>Set Up Alerts</a:t>
            </a:r>
          </a:p>
        </p:txBody>
      </p:sp>
      <p:sp>
        <p:nvSpPr>
          <p:cNvPr id="9" name="Rectangle 8">
            <a:extLst>
              <a:ext uri="{FF2B5EF4-FFF2-40B4-BE49-F238E27FC236}">
                <a16:creationId xmlns:a16="http://schemas.microsoft.com/office/drawing/2014/main" id="{E9DD7C76-7B77-F741-BAA9-605485F0D88A}"/>
              </a:ext>
            </a:extLst>
          </p:cNvPr>
          <p:cNvSpPr/>
          <p:nvPr/>
        </p:nvSpPr>
        <p:spPr>
          <a:xfrm>
            <a:off x="487766" y="947306"/>
            <a:ext cx="4159861" cy="307777"/>
          </a:xfrm>
          <a:prstGeom prst="rect">
            <a:avLst/>
          </a:prstGeom>
        </p:spPr>
        <p:txBody>
          <a:bodyPr wrap="square">
            <a:spAutoFit/>
          </a:bodyPr>
          <a:lstStyle/>
          <a:p>
            <a:pPr lvl="0" defTabSz="457178">
              <a:defRPr/>
            </a:pPr>
            <a:r>
              <a:rPr lang="en-US" sz="1400" dirty="0">
                <a:solidFill>
                  <a:srgbClr val="53565A"/>
                </a:solidFill>
                <a:ea typeface="Calibri" panose="020F0502020204030204" pitchFamily="34" charset="0"/>
                <a:cs typeface="Times New Roman" panose="02020603050405020304" pitchFamily="18" charset="0"/>
                <a:sym typeface="Wingdings" panose="05000000000000000000" pitchFamily="2" charset="2"/>
              </a:rPr>
              <a:t>Saving alerts by book or journal series</a:t>
            </a:r>
          </a:p>
        </p:txBody>
      </p:sp>
      <p:sp>
        <p:nvSpPr>
          <p:cNvPr id="12" name="Rectangle 11">
            <a:extLst>
              <a:ext uri="{FF2B5EF4-FFF2-40B4-BE49-F238E27FC236}">
                <a16:creationId xmlns:a16="http://schemas.microsoft.com/office/drawing/2014/main" id="{DA020085-8597-5247-83CF-076B85F7B3DD}"/>
              </a:ext>
            </a:extLst>
          </p:cNvPr>
          <p:cNvSpPr/>
          <p:nvPr/>
        </p:nvSpPr>
        <p:spPr>
          <a:xfrm>
            <a:off x="487766" y="1309311"/>
            <a:ext cx="2992034" cy="430887"/>
          </a:xfrm>
          <a:prstGeom prst="rect">
            <a:avLst/>
          </a:prstGeom>
        </p:spPr>
        <p:txBody>
          <a:bodyPr wrap="square">
            <a:spAutoFit/>
          </a:bodyPr>
          <a:lstStyle/>
          <a:p>
            <a:r>
              <a:rPr lang="en-US" sz="1100" dirty="0">
                <a:solidFill>
                  <a:srgbClr val="53565A"/>
                </a:solidFill>
              </a:rPr>
              <a:t>For more info on how to set up and manage alerts, visit our tutorial </a:t>
            </a:r>
            <a:r>
              <a:rPr lang="en-US" sz="1100" dirty="0">
                <a:solidFill>
                  <a:srgbClr val="FF6C00"/>
                </a:solidFill>
                <a:hlinkClick r:id="rId4">
                  <a:extLst>
                    <a:ext uri="{A12FA001-AC4F-418D-AE19-62706E023703}">
                      <ahyp:hlinkClr xmlns:ahyp="http://schemas.microsoft.com/office/drawing/2018/hyperlinkcolor" val="tx"/>
                    </a:ext>
                  </a:extLst>
                </a:hlinkClick>
              </a:rPr>
              <a:t>here</a:t>
            </a:r>
            <a:r>
              <a:rPr lang="en-US" sz="1100" dirty="0">
                <a:solidFill>
                  <a:srgbClr val="53565A"/>
                </a:solidFill>
              </a:rPr>
              <a:t>. </a:t>
            </a:r>
            <a:endParaRPr lang="en-US" sz="1100" dirty="0">
              <a:solidFill>
                <a:srgbClr val="53565A"/>
              </a:solidFill>
              <a:hlinkClick r:id="rId4">
                <a:extLst>
                  <a:ext uri="{A12FA001-AC4F-418D-AE19-62706E023703}">
                    <ahyp:hlinkClr xmlns:ahyp="http://schemas.microsoft.com/office/drawing/2018/hyperlinkcolor" val="tx"/>
                  </a:ext>
                </a:extLst>
              </a:hlinkClick>
            </a:endParaRPr>
          </a:p>
        </p:txBody>
      </p:sp>
      <p:sp>
        <p:nvSpPr>
          <p:cNvPr id="23" name="Rectangle 22">
            <a:extLst>
              <a:ext uri="{FF2B5EF4-FFF2-40B4-BE49-F238E27FC236}">
                <a16:creationId xmlns:a16="http://schemas.microsoft.com/office/drawing/2014/main" id="{ACCC86C1-C86B-3F43-A92C-53B4426BF23E}"/>
              </a:ext>
            </a:extLst>
          </p:cNvPr>
          <p:cNvSpPr/>
          <p:nvPr/>
        </p:nvSpPr>
        <p:spPr>
          <a:xfrm>
            <a:off x="6472896" y="4145943"/>
            <a:ext cx="290847" cy="128273"/>
          </a:xfrm>
          <a:prstGeom prst="rect">
            <a:avLst/>
          </a:prstGeom>
          <a:noFill/>
          <a:ln w="12700">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6C00"/>
              </a:solidFill>
            </a:endParaRPr>
          </a:p>
        </p:txBody>
      </p:sp>
      <p:sp>
        <p:nvSpPr>
          <p:cNvPr id="22" name="Rectangle 21">
            <a:extLst>
              <a:ext uri="{FF2B5EF4-FFF2-40B4-BE49-F238E27FC236}">
                <a16:creationId xmlns:a16="http://schemas.microsoft.com/office/drawing/2014/main" id="{AD5BCDF2-2049-EF49-9AD6-1BDC21F9BDBB}"/>
              </a:ext>
            </a:extLst>
          </p:cNvPr>
          <p:cNvSpPr/>
          <p:nvPr/>
        </p:nvSpPr>
        <p:spPr>
          <a:xfrm>
            <a:off x="5853989" y="2989340"/>
            <a:ext cx="553040" cy="119278"/>
          </a:xfrm>
          <a:prstGeom prst="rect">
            <a:avLst/>
          </a:prstGeom>
          <a:noFill/>
          <a:ln w="12700">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C00"/>
              </a:solidFill>
            </a:endParaRPr>
          </a:p>
        </p:txBody>
      </p:sp>
      <p:sp>
        <p:nvSpPr>
          <p:cNvPr id="21" name="Rectangle 20">
            <a:extLst>
              <a:ext uri="{FF2B5EF4-FFF2-40B4-BE49-F238E27FC236}">
                <a16:creationId xmlns:a16="http://schemas.microsoft.com/office/drawing/2014/main" id="{8AC38611-78A7-A747-B8E5-3BCF35F9A5DB}"/>
              </a:ext>
            </a:extLst>
          </p:cNvPr>
          <p:cNvSpPr/>
          <p:nvPr/>
        </p:nvSpPr>
        <p:spPr>
          <a:xfrm>
            <a:off x="0" y="0"/>
            <a:ext cx="112319" cy="5143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6" name="Picture 15" descr="A screenshot of a cell phone&#13;&#10;&#13;&#10;Description automatically generated">
            <a:extLst>
              <a:ext uri="{FF2B5EF4-FFF2-40B4-BE49-F238E27FC236}">
                <a16:creationId xmlns:a16="http://schemas.microsoft.com/office/drawing/2014/main" id="{E85F16AC-D41A-D741-BE22-531A8F4F3C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36516" y="741134"/>
            <a:ext cx="3431222" cy="1018560"/>
          </a:xfrm>
          <a:prstGeom prst="rect">
            <a:avLst/>
          </a:prstGeom>
        </p:spPr>
      </p:pic>
    </p:spTree>
    <p:extLst>
      <p:ext uri="{BB962C8B-B14F-4D97-AF65-F5344CB8AC3E}">
        <p14:creationId xmlns:p14="http://schemas.microsoft.com/office/powerpoint/2010/main" val="2713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FA62390-E369-3E42-B465-5DEAB1B0B6ED}"/>
              </a:ext>
            </a:extLst>
          </p:cNvPr>
          <p:cNvSpPr/>
          <p:nvPr/>
        </p:nvSpPr>
        <p:spPr>
          <a:xfrm>
            <a:off x="4571999" y="0"/>
            <a:ext cx="4572001"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9739541E-9FD1-AF46-AD3B-07A811036502}"/>
              </a:ext>
            </a:extLst>
          </p:cNvPr>
          <p:cNvSpPr>
            <a:spLocks noGrp="1"/>
          </p:cNvSpPr>
          <p:nvPr>
            <p:ph type="dt" sz="half" idx="15"/>
          </p:nvPr>
        </p:nvSpPr>
        <p:spPr/>
        <p:txBody>
          <a:bodyPr/>
          <a:lstStyle/>
          <a:p>
            <a:fld id="{6E1EDD65-AF5E-C346-B435-00E5ACD12BBE}" type="datetime1">
              <a:rPr lang="en-US" smtClean="0"/>
              <a:t>5/8/19</a:t>
            </a:fld>
            <a:endParaRPr lang="de-DE" dirty="0"/>
          </a:p>
        </p:txBody>
      </p:sp>
      <p:sp>
        <p:nvSpPr>
          <p:cNvPr id="6" name="Footer Placeholder 5">
            <a:extLst>
              <a:ext uri="{FF2B5EF4-FFF2-40B4-BE49-F238E27FC236}">
                <a16:creationId xmlns:a16="http://schemas.microsoft.com/office/drawing/2014/main" id="{5526C9AF-E186-6248-9108-DC51B15C37D1}"/>
              </a:ext>
            </a:extLst>
          </p:cNvPr>
          <p:cNvSpPr>
            <a:spLocks noGrp="1"/>
          </p:cNvSpPr>
          <p:nvPr>
            <p:ph type="ftr" sz="quarter" idx="16"/>
          </p:nvPr>
        </p:nvSpPr>
        <p:spPr/>
        <p:txBody>
          <a:bodyPr/>
          <a:lstStyle/>
          <a:p>
            <a:r>
              <a:rPr lang="de-DE"/>
              <a:t>ScienceDirect</a:t>
            </a:r>
            <a:endParaRPr lang="de-DE" dirty="0"/>
          </a:p>
        </p:txBody>
      </p:sp>
      <p:sp>
        <p:nvSpPr>
          <p:cNvPr id="7" name="Title 1">
            <a:extLst>
              <a:ext uri="{FF2B5EF4-FFF2-40B4-BE49-F238E27FC236}">
                <a16:creationId xmlns:a16="http://schemas.microsoft.com/office/drawing/2014/main" id="{547C37A7-1DD0-554F-8749-DED3D564B877}"/>
              </a:ext>
            </a:extLst>
          </p:cNvPr>
          <p:cNvSpPr>
            <a:spLocks noGrp="1"/>
          </p:cNvSpPr>
          <p:nvPr>
            <p:ph type="title"/>
          </p:nvPr>
        </p:nvSpPr>
        <p:spPr>
          <a:xfrm>
            <a:off x="478800" y="430319"/>
            <a:ext cx="8042496" cy="462759"/>
          </a:xfrm>
        </p:spPr>
        <p:txBody>
          <a:bodyPr/>
          <a:lstStyle/>
          <a:p>
            <a:r>
              <a:rPr lang="en-US" sz="2700" dirty="0">
                <a:solidFill>
                  <a:srgbClr val="FF6C00"/>
                </a:solidFill>
              </a:rPr>
              <a:t>4. </a:t>
            </a:r>
            <a:r>
              <a:rPr lang="en-US" sz="2700" dirty="0"/>
              <a:t>Set Up Alerts</a:t>
            </a:r>
          </a:p>
        </p:txBody>
      </p:sp>
      <p:sp>
        <p:nvSpPr>
          <p:cNvPr id="9" name="Rectangle 8">
            <a:extLst>
              <a:ext uri="{FF2B5EF4-FFF2-40B4-BE49-F238E27FC236}">
                <a16:creationId xmlns:a16="http://schemas.microsoft.com/office/drawing/2014/main" id="{E9DD7C76-7B77-F741-BAA9-605485F0D88A}"/>
              </a:ext>
            </a:extLst>
          </p:cNvPr>
          <p:cNvSpPr/>
          <p:nvPr/>
        </p:nvSpPr>
        <p:spPr>
          <a:xfrm>
            <a:off x="487766" y="947306"/>
            <a:ext cx="4159861" cy="523220"/>
          </a:xfrm>
          <a:prstGeom prst="rect">
            <a:avLst/>
          </a:prstGeom>
        </p:spPr>
        <p:txBody>
          <a:bodyPr wrap="square">
            <a:spAutoFit/>
          </a:bodyPr>
          <a:lstStyle/>
          <a:p>
            <a:pPr defTabSz="457178">
              <a:defRPr/>
            </a:pPr>
            <a:r>
              <a:rPr lang="en-US" sz="1400" dirty="0">
                <a:solidFill>
                  <a:srgbClr val="53565A"/>
                </a:solidFill>
                <a:ea typeface="Calibri" panose="020F0502020204030204" pitchFamily="34" charset="0"/>
                <a:cs typeface="Times New Roman" panose="02020603050405020304" pitchFamily="18" charset="0"/>
                <a:sym typeface="Wingdings" panose="05000000000000000000" pitchFamily="2" charset="2"/>
              </a:rPr>
              <a:t>Set up alerts to notify you of new articles that match your search request</a:t>
            </a:r>
          </a:p>
        </p:txBody>
      </p:sp>
      <p:sp>
        <p:nvSpPr>
          <p:cNvPr id="21" name="Rectangle 20">
            <a:extLst>
              <a:ext uri="{FF2B5EF4-FFF2-40B4-BE49-F238E27FC236}">
                <a16:creationId xmlns:a16="http://schemas.microsoft.com/office/drawing/2014/main" id="{8AC38611-78A7-A747-B8E5-3BCF35F9A5DB}"/>
              </a:ext>
            </a:extLst>
          </p:cNvPr>
          <p:cNvSpPr/>
          <p:nvPr/>
        </p:nvSpPr>
        <p:spPr>
          <a:xfrm>
            <a:off x="0" y="0"/>
            <a:ext cx="112319" cy="5143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8" name="Picture 7">
            <a:extLst>
              <a:ext uri="{FF2B5EF4-FFF2-40B4-BE49-F238E27FC236}">
                <a16:creationId xmlns:a16="http://schemas.microsoft.com/office/drawing/2014/main" id="{A8B4C24A-8D32-D54C-8A70-181579D718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41974" y="2393084"/>
            <a:ext cx="1318612" cy="1250410"/>
          </a:xfrm>
          <a:prstGeom prst="rect">
            <a:avLst/>
          </a:prstGeom>
        </p:spPr>
      </p:pic>
      <p:pic>
        <p:nvPicPr>
          <p:cNvPr id="2" name="Picture 1">
            <a:extLst>
              <a:ext uri="{FF2B5EF4-FFF2-40B4-BE49-F238E27FC236}">
                <a16:creationId xmlns:a16="http://schemas.microsoft.com/office/drawing/2014/main" id="{37DD0CBD-075F-2245-A35B-ECEA42C377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41974" y="893078"/>
            <a:ext cx="3431222" cy="1174955"/>
          </a:xfrm>
          <a:prstGeom prst="rect">
            <a:avLst/>
          </a:prstGeom>
        </p:spPr>
      </p:pic>
      <p:pic>
        <p:nvPicPr>
          <p:cNvPr id="10" name="Picture 9" descr="A screenshot of a cell phone&#13;&#10;&#13;&#10;Description automatically generated">
            <a:extLst>
              <a:ext uri="{FF2B5EF4-FFF2-40B4-BE49-F238E27FC236}">
                <a16:creationId xmlns:a16="http://schemas.microsoft.com/office/drawing/2014/main" id="{681FA584-9BBD-0F42-81F0-481266BCC5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41974" y="741134"/>
            <a:ext cx="3431222" cy="151944"/>
          </a:xfrm>
          <a:prstGeom prst="rect">
            <a:avLst/>
          </a:prstGeom>
        </p:spPr>
      </p:pic>
      <p:sp>
        <p:nvSpPr>
          <p:cNvPr id="11" name="Rectangle 10">
            <a:extLst>
              <a:ext uri="{FF2B5EF4-FFF2-40B4-BE49-F238E27FC236}">
                <a16:creationId xmlns:a16="http://schemas.microsoft.com/office/drawing/2014/main" id="{3EA5A9C9-56C9-2E4B-9BFC-04F6316AA31F}"/>
              </a:ext>
            </a:extLst>
          </p:cNvPr>
          <p:cNvSpPr/>
          <p:nvPr/>
        </p:nvSpPr>
        <p:spPr>
          <a:xfrm>
            <a:off x="5194912" y="1878237"/>
            <a:ext cx="553040" cy="119278"/>
          </a:xfrm>
          <a:prstGeom prst="rect">
            <a:avLst/>
          </a:prstGeom>
          <a:noFill/>
          <a:ln w="12700">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C00"/>
              </a:solidFill>
            </a:endParaRPr>
          </a:p>
        </p:txBody>
      </p:sp>
      <p:sp>
        <p:nvSpPr>
          <p:cNvPr id="12" name="Rectangle 11">
            <a:extLst>
              <a:ext uri="{FF2B5EF4-FFF2-40B4-BE49-F238E27FC236}">
                <a16:creationId xmlns:a16="http://schemas.microsoft.com/office/drawing/2014/main" id="{D55CB06C-40F3-C64F-B225-B0E4FA83E790}"/>
              </a:ext>
            </a:extLst>
          </p:cNvPr>
          <p:cNvSpPr/>
          <p:nvPr/>
        </p:nvSpPr>
        <p:spPr>
          <a:xfrm>
            <a:off x="6084330" y="3371499"/>
            <a:ext cx="290847" cy="170131"/>
          </a:xfrm>
          <a:prstGeom prst="rect">
            <a:avLst/>
          </a:prstGeom>
          <a:noFill/>
          <a:ln w="12700">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6C00"/>
              </a:solidFill>
            </a:endParaRPr>
          </a:p>
        </p:txBody>
      </p:sp>
    </p:spTree>
    <p:extLst>
      <p:ext uri="{BB962C8B-B14F-4D97-AF65-F5344CB8AC3E}">
        <p14:creationId xmlns:p14="http://schemas.microsoft.com/office/powerpoint/2010/main" val="398539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3E8357A0-0E60-1D49-953B-DD82EC018EEB}"/>
              </a:ext>
            </a:extLst>
          </p:cNvPr>
          <p:cNvSpPr/>
          <p:nvPr/>
        </p:nvSpPr>
        <p:spPr>
          <a:xfrm>
            <a:off x="2640508" y="3118916"/>
            <a:ext cx="6503492" cy="116541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9739541E-9FD1-AF46-AD3B-07A811036502}"/>
              </a:ext>
            </a:extLst>
          </p:cNvPr>
          <p:cNvSpPr>
            <a:spLocks noGrp="1"/>
          </p:cNvSpPr>
          <p:nvPr>
            <p:ph type="dt" sz="half" idx="15"/>
          </p:nvPr>
        </p:nvSpPr>
        <p:spPr/>
        <p:txBody>
          <a:bodyPr/>
          <a:lstStyle/>
          <a:p>
            <a:fld id="{B94372F6-2EFC-8F49-9780-919648A6389F}" type="datetime1">
              <a:rPr lang="en-US" smtClean="0"/>
              <a:t>5/8/19</a:t>
            </a:fld>
            <a:endParaRPr lang="de-DE" dirty="0"/>
          </a:p>
        </p:txBody>
      </p:sp>
      <p:sp>
        <p:nvSpPr>
          <p:cNvPr id="6" name="Footer Placeholder 5">
            <a:extLst>
              <a:ext uri="{FF2B5EF4-FFF2-40B4-BE49-F238E27FC236}">
                <a16:creationId xmlns:a16="http://schemas.microsoft.com/office/drawing/2014/main" id="{5526C9AF-E186-6248-9108-DC51B15C37D1}"/>
              </a:ext>
            </a:extLst>
          </p:cNvPr>
          <p:cNvSpPr>
            <a:spLocks noGrp="1"/>
          </p:cNvSpPr>
          <p:nvPr>
            <p:ph type="ftr" sz="quarter" idx="16"/>
          </p:nvPr>
        </p:nvSpPr>
        <p:spPr/>
        <p:txBody>
          <a:bodyPr/>
          <a:lstStyle/>
          <a:p>
            <a:r>
              <a:rPr lang="de-DE"/>
              <a:t>ScienceDirect</a:t>
            </a:r>
            <a:endParaRPr lang="de-DE" dirty="0"/>
          </a:p>
        </p:txBody>
      </p:sp>
      <p:sp>
        <p:nvSpPr>
          <p:cNvPr id="7" name="Title 1">
            <a:extLst>
              <a:ext uri="{FF2B5EF4-FFF2-40B4-BE49-F238E27FC236}">
                <a16:creationId xmlns:a16="http://schemas.microsoft.com/office/drawing/2014/main" id="{547C37A7-1DD0-554F-8749-DED3D564B877}"/>
              </a:ext>
            </a:extLst>
          </p:cNvPr>
          <p:cNvSpPr>
            <a:spLocks noGrp="1"/>
          </p:cNvSpPr>
          <p:nvPr>
            <p:ph type="title"/>
          </p:nvPr>
        </p:nvSpPr>
        <p:spPr>
          <a:xfrm>
            <a:off x="478800" y="430319"/>
            <a:ext cx="8042496" cy="462759"/>
          </a:xfrm>
        </p:spPr>
        <p:txBody>
          <a:bodyPr/>
          <a:lstStyle/>
          <a:p>
            <a:r>
              <a:rPr lang="en-US" sz="2700" dirty="0">
                <a:solidFill>
                  <a:srgbClr val="FF6C00"/>
                </a:solidFill>
              </a:rPr>
              <a:t>5. </a:t>
            </a:r>
            <a:r>
              <a:rPr lang="en-US" sz="2700" dirty="0"/>
              <a:t>Key Features</a:t>
            </a:r>
          </a:p>
        </p:txBody>
      </p:sp>
      <p:sp>
        <p:nvSpPr>
          <p:cNvPr id="9" name="Rectangle 8">
            <a:extLst>
              <a:ext uri="{FF2B5EF4-FFF2-40B4-BE49-F238E27FC236}">
                <a16:creationId xmlns:a16="http://schemas.microsoft.com/office/drawing/2014/main" id="{E9DD7C76-7B77-F741-BAA9-605485F0D88A}"/>
              </a:ext>
            </a:extLst>
          </p:cNvPr>
          <p:cNvSpPr/>
          <p:nvPr/>
        </p:nvSpPr>
        <p:spPr>
          <a:xfrm>
            <a:off x="487766" y="947306"/>
            <a:ext cx="4539275" cy="684803"/>
          </a:xfrm>
          <a:prstGeom prst="rect">
            <a:avLst/>
          </a:prstGeom>
        </p:spPr>
        <p:txBody>
          <a:bodyPr wrap="square">
            <a:spAutoFit/>
          </a:bodyPr>
          <a:lstStyle/>
          <a:p>
            <a:r>
              <a:rPr lang="en-US" sz="1400" dirty="0">
                <a:latin typeface="Arial" charset="0"/>
                <a:ea typeface="Arial" charset="0"/>
                <a:cs typeface="Arial" charset="0"/>
              </a:rPr>
              <a:t>ScienceDirect Topics helps researchers uncover critical and contextual information within their workflow</a:t>
            </a:r>
          </a:p>
          <a:p>
            <a:endParaRPr lang="en-US" sz="1050" dirty="0">
              <a:latin typeface="Arial" charset="0"/>
              <a:ea typeface="Arial" charset="0"/>
              <a:cs typeface="Arial" charset="0"/>
            </a:endParaRPr>
          </a:p>
        </p:txBody>
      </p:sp>
      <p:sp>
        <p:nvSpPr>
          <p:cNvPr id="12" name="Rectangle 11">
            <a:extLst>
              <a:ext uri="{FF2B5EF4-FFF2-40B4-BE49-F238E27FC236}">
                <a16:creationId xmlns:a16="http://schemas.microsoft.com/office/drawing/2014/main" id="{DA020085-8597-5247-83CF-076B85F7B3DD}"/>
              </a:ext>
            </a:extLst>
          </p:cNvPr>
          <p:cNvSpPr/>
          <p:nvPr/>
        </p:nvSpPr>
        <p:spPr>
          <a:xfrm>
            <a:off x="487766" y="1597845"/>
            <a:ext cx="3796897" cy="1446550"/>
          </a:xfrm>
          <a:prstGeom prst="rect">
            <a:avLst/>
          </a:prstGeom>
        </p:spPr>
        <p:txBody>
          <a:bodyPr wrap="square">
            <a:spAutoFit/>
          </a:bodyPr>
          <a:lstStyle/>
          <a:p>
            <a:pPr marL="179387" indent="-171450" fontAlgn="base">
              <a:buClr>
                <a:srgbClr val="FF6C00"/>
              </a:buClr>
              <a:buFont typeface="Arial" panose="020B0604020202020204" pitchFamily="34" charset="0"/>
              <a:buChar char="•"/>
            </a:pPr>
            <a:r>
              <a:rPr lang="en-US" sz="1100" dirty="0"/>
              <a:t>Each topic page provides authoritative introductory overviews to help researchers, academics and students understand and interpret scientific literature</a:t>
            </a:r>
          </a:p>
          <a:p>
            <a:pPr marL="179387" indent="-171450" fontAlgn="base">
              <a:buClr>
                <a:srgbClr val="FF6C00"/>
              </a:buClr>
              <a:buFont typeface="Arial" panose="020B0604020202020204" pitchFamily="34" charset="0"/>
              <a:buChar char="•"/>
            </a:pPr>
            <a:endParaRPr lang="en-US" sz="1100" dirty="0"/>
          </a:p>
          <a:p>
            <a:pPr marL="179387" indent="-171450" fontAlgn="base">
              <a:buClr>
                <a:srgbClr val="FF6C00"/>
              </a:buClr>
              <a:buFont typeface="Arial" panose="020B0604020202020204" pitchFamily="34" charset="0"/>
              <a:buChar char="•"/>
            </a:pPr>
            <a:r>
              <a:rPr lang="en-US" sz="1100" dirty="0"/>
              <a:t>ScienceDirect Topics enables quick onboarding to novel subject areas during interdisciplinary research and offers an easy, interactive tool for students learning a new concept or understanding a journal article</a:t>
            </a:r>
          </a:p>
        </p:txBody>
      </p:sp>
      <p:grpSp>
        <p:nvGrpSpPr>
          <p:cNvPr id="15" name="Group 14">
            <a:extLst>
              <a:ext uri="{FF2B5EF4-FFF2-40B4-BE49-F238E27FC236}">
                <a16:creationId xmlns:a16="http://schemas.microsoft.com/office/drawing/2014/main" id="{0A970685-AAAC-FE43-8D05-22FF74BC986F}"/>
              </a:ext>
            </a:extLst>
          </p:cNvPr>
          <p:cNvGrpSpPr/>
          <p:nvPr/>
        </p:nvGrpSpPr>
        <p:grpSpPr>
          <a:xfrm>
            <a:off x="5027040" y="592138"/>
            <a:ext cx="3546853" cy="3577715"/>
            <a:chOff x="6224268" y="1175640"/>
            <a:chExt cx="5469727" cy="5425432"/>
          </a:xfrm>
        </p:grpSpPr>
        <p:pic>
          <p:nvPicPr>
            <p:cNvPr id="16" name="Picture 15">
              <a:extLst>
                <a:ext uri="{FF2B5EF4-FFF2-40B4-BE49-F238E27FC236}">
                  <a16:creationId xmlns:a16="http://schemas.microsoft.com/office/drawing/2014/main" id="{33DBFE31-055C-C34C-8618-E6DCE615F8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4268" y="3012745"/>
              <a:ext cx="4965397" cy="3588327"/>
            </a:xfrm>
            <a:prstGeom prst="rect">
              <a:avLst/>
            </a:prstGeom>
          </p:spPr>
        </p:pic>
        <p:grpSp>
          <p:nvGrpSpPr>
            <p:cNvPr id="21" name="Group 20">
              <a:extLst>
                <a:ext uri="{FF2B5EF4-FFF2-40B4-BE49-F238E27FC236}">
                  <a16:creationId xmlns:a16="http://schemas.microsoft.com/office/drawing/2014/main" id="{98CDE201-9371-7B4C-BE27-A4F44CCCFC29}"/>
                </a:ext>
              </a:extLst>
            </p:cNvPr>
            <p:cNvGrpSpPr/>
            <p:nvPr/>
          </p:nvGrpSpPr>
          <p:grpSpPr>
            <a:xfrm>
              <a:off x="7687262" y="1175640"/>
              <a:ext cx="4006733" cy="3062312"/>
              <a:chOff x="805154" y="1890750"/>
              <a:chExt cx="4900766" cy="3880256"/>
            </a:xfrm>
          </p:grpSpPr>
          <p:pic>
            <p:nvPicPr>
              <p:cNvPr id="28" name="Picture 27" descr="TopicPage-SangerSequencing-Masked_20170808.png">
                <a:extLst>
                  <a:ext uri="{FF2B5EF4-FFF2-40B4-BE49-F238E27FC236}">
                    <a16:creationId xmlns:a16="http://schemas.microsoft.com/office/drawing/2014/main" id="{44A3B17B-DD8D-734B-AE4D-3B3E2544DD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5154" y="1890750"/>
                <a:ext cx="4895405" cy="3880256"/>
              </a:xfrm>
              <a:prstGeom prst="rect">
                <a:avLst/>
              </a:prstGeom>
              <a:effectLst/>
            </p:spPr>
          </p:pic>
          <p:sp>
            <p:nvSpPr>
              <p:cNvPr id="29" name="Rectangle 28">
                <a:extLst>
                  <a:ext uri="{FF2B5EF4-FFF2-40B4-BE49-F238E27FC236}">
                    <a16:creationId xmlns:a16="http://schemas.microsoft.com/office/drawing/2014/main" id="{17FEE1D9-4F81-7B48-9EB3-66383DB54BEA}"/>
                  </a:ext>
                </a:extLst>
              </p:cNvPr>
              <p:cNvSpPr/>
              <p:nvPr/>
            </p:nvSpPr>
            <p:spPr>
              <a:xfrm>
                <a:off x="805154" y="2432397"/>
                <a:ext cx="2762933" cy="844302"/>
              </a:xfrm>
              <a:prstGeom prst="rect">
                <a:avLst/>
              </a:prstGeom>
              <a:noFill/>
              <a:ln w="15875">
                <a:solidFill>
                  <a:srgbClr val="FF8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F4FA8219-04EE-BA49-917F-24BC5ACB1C9D}"/>
                  </a:ext>
                </a:extLst>
              </p:cNvPr>
              <p:cNvSpPr/>
              <p:nvPr/>
            </p:nvSpPr>
            <p:spPr>
              <a:xfrm>
                <a:off x="4350428" y="2498797"/>
                <a:ext cx="1355492" cy="1180065"/>
              </a:xfrm>
              <a:prstGeom prst="rect">
                <a:avLst/>
              </a:prstGeom>
              <a:noFill/>
              <a:ln w="15875">
                <a:solidFill>
                  <a:srgbClr val="FF8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930EF3D5-22E4-9C4A-8765-7F88A4A390A8}"/>
                  </a:ext>
                </a:extLst>
              </p:cNvPr>
              <p:cNvSpPr/>
              <p:nvPr/>
            </p:nvSpPr>
            <p:spPr>
              <a:xfrm>
                <a:off x="922254" y="4239517"/>
                <a:ext cx="2286554" cy="1531488"/>
              </a:xfrm>
              <a:prstGeom prst="rect">
                <a:avLst/>
              </a:prstGeom>
              <a:noFill/>
              <a:ln w="15875">
                <a:solidFill>
                  <a:srgbClr val="FF8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5" name="Rectangle 4">
              <a:extLst>
                <a:ext uri="{FF2B5EF4-FFF2-40B4-BE49-F238E27FC236}">
                  <a16:creationId xmlns:a16="http://schemas.microsoft.com/office/drawing/2014/main" id="{0DB6ACCA-11AE-A84E-8706-9C8B35B11A27}"/>
                </a:ext>
              </a:extLst>
            </p:cNvPr>
            <p:cNvSpPr/>
            <p:nvPr/>
          </p:nvSpPr>
          <p:spPr>
            <a:xfrm>
              <a:off x="7463060" y="4239225"/>
              <a:ext cx="4226552" cy="1853161"/>
            </a:xfrm>
            <a:custGeom>
              <a:avLst/>
              <a:gdLst>
                <a:gd name="connsiteX0" fmla="*/ 0 w 2019300"/>
                <a:gd name="connsiteY0" fmla="*/ 0 h 554182"/>
                <a:gd name="connsiteX1" fmla="*/ 2019300 w 2019300"/>
                <a:gd name="connsiteY1" fmla="*/ 0 h 554182"/>
                <a:gd name="connsiteX2" fmla="*/ 2019300 w 2019300"/>
                <a:gd name="connsiteY2" fmla="*/ 554182 h 554182"/>
                <a:gd name="connsiteX3" fmla="*/ 0 w 2019300"/>
                <a:gd name="connsiteY3" fmla="*/ 554182 h 554182"/>
                <a:gd name="connsiteX4" fmla="*/ 0 w 2019300"/>
                <a:gd name="connsiteY4" fmla="*/ 0 h 554182"/>
                <a:gd name="connsiteX0" fmla="*/ 0 w 2019300"/>
                <a:gd name="connsiteY0" fmla="*/ 0 h 554182"/>
                <a:gd name="connsiteX1" fmla="*/ 2019300 w 2019300"/>
                <a:gd name="connsiteY1" fmla="*/ 0 h 554182"/>
                <a:gd name="connsiteX2" fmla="*/ 2019300 w 2019300"/>
                <a:gd name="connsiteY2" fmla="*/ 554182 h 554182"/>
                <a:gd name="connsiteX3" fmla="*/ 1246910 w 2019300"/>
                <a:gd name="connsiteY3" fmla="*/ 554182 h 554182"/>
                <a:gd name="connsiteX4" fmla="*/ 0 w 2019300"/>
                <a:gd name="connsiteY4" fmla="*/ 0 h 554182"/>
                <a:gd name="connsiteX0" fmla="*/ 0 w 2019300"/>
                <a:gd name="connsiteY0" fmla="*/ 0 h 554182"/>
                <a:gd name="connsiteX1" fmla="*/ 1645955 w 2019300"/>
                <a:gd name="connsiteY1" fmla="*/ 0 h 554182"/>
                <a:gd name="connsiteX2" fmla="*/ 2019300 w 2019300"/>
                <a:gd name="connsiteY2" fmla="*/ 554182 h 554182"/>
                <a:gd name="connsiteX3" fmla="*/ 1246910 w 2019300"/>
                <a:gd name="connsiteY3" fmla="*/ 554182 h 554182"/>
                <a:gd name="connsiteX4" fmla="*/ 0 w 2019300"/>
                <a:gd name="connsiteY4" fmla="*/ 0 h 554182"/>
                <a:gd name="connsiteX0" fmla="*/ 0 w 2019300"/>
                <a:gd name="connsiteY0" fmla="*/ 5166 h 559348"/>
                <a:gd name="connsiteX1" fmla="*/ 1654392 w 2019300"/>
                <a:gd name="connsiteY1" fmla="*/ 0 h 559348"/>
                <a:gd name="connsiteX2" fmla="*/ 2019300 w 2019300"/>
                <a:gd name="connsiteY2" fmla="*/ 559348 h 559348"/>
                <a:gd name="connsiteX3" fmla="*/ 1246910 w 2019300"/>
                <a:gd name="connsiteY3" fmla="*/ 559348 h 559348"/>
                <a:gd name="connsiteX4" fmla="*/ 0 w 2019300"/>
                <a:gd name="connsiteY4" fmla="*/ 5166 h 559348"/>
                <a:gd name="connsiteX0" fmla="*/ 0 w 4740326"/>
                <a:gd name="connsiteY0" fmla="*/ 948141 h 1502323"/>
                <a:gd name="connsiteX1" fmla="*/ 4740326 w 4740326"/>
                <a:gd name="connsiteY1" fmla="*/ 0 h 1502323"/>
                <a:gd name="connsiteX2" fmla="*/ 2019300 w 4740326"/>
                <a:gd name="connsiteY2" fmla="*/ 1502323 h 1502323"/>
                <a:gd name="connsiteX3" fmla="*/ 1246910 w 4740326"/>
                <a:gd name="connsiteY3" fmla="*/ 1502323 h 1502323"/>
                <a:gd name="connsiteX4" fmla="*/ 0 w 4740326"/>
                <a:gd name="connsiteY4" fmla="*/ 948141 h 1502323"/>
                <a:gd name="connsiteX0" fmla="*/ 223138 w 3493416"/>
                <a:gd name="connsiteY0" fmla="*/ 5166 h 1502323"/>
                <a:gd name="connsiteX1" fmla="*/ 3493416 w 3493416"/>
                <a:gd name="connsiteY1" fmla="*/ 0 h 1502323"/>
                <a:gd name="connsiteX2" fmla="*/ 772390 w 3493416"/>
                <a:gd name="connsiteY2" fmla="*/ 1502323 h 1502323"/>
                <a:gd name="connsiteX3" fmla="*/ 0 w 3493416"/>
                <a:gd name="connsiteY3" fmla="*/ 1502323 h 1502323"/>
                <a:gd name="connsiteX4" fmla="*/ 223138 w 3493416"/>
                <a:gd name="connsiteY4" fmla="*/ 5166 h 1502323"/>
                <a:gd name="connsiteX0" fmla="*/ 170636 w 3440914"/>
                <a:gd name="connsiteY0" fmla="*/ 5166 h 1509467"/>
                <a:gd name="connsiteX1" fmla="*/ 3440914 w 3440914"/>
                <a:gd name="connsiteY1" fmla="*/ 0 h 1509467"/>
                <a:gd name="connsiteX2" fmla="*/ 719888 w 3440914"/>
                <a:gd name="connsiteY2" fmla="*/ 1502323 h 1509467"/>
                <a:gd name="connsiteX3" fmla="*/ 0 w 3440914"/>
                <a:gd name="connsiteY3" fmla="*/ 1509467 h 1509467"/>
                <a:gd name="connsiteX4" fmla="*/ 170636 w 3440914"/>
                <a:gd name="connsiteY4" fmla="*/ 5166 h 1509467"/>
                <a:gd name="connsiteX0" fmla="*/ 204340 w 3440914"/>
                <a:gd name="connsiteY0" fmla="*/ 52791 h 1509467"/>
                <a:gd name="connsiteX1" fmla="*/ 3440914 w 3440914"/>
                <a:gd name="connsiteY1" fmla="*/ 0 h 1509467"/>
                <a:gd name="connsiteX2" fmla="*/ 719888 w 3440914"/>
                <a:gd name="connsiteY2" fmla="*/ 1502323 h 1509467"/>
                <a:gd name="connsiteX3" fmla="*/ 0 w 3440914"/>
                <a:gd name="connsiteY3" fmla="*/ 1509467 h 1509467"/>
                <a:gd name="connsiteX4" fmla="*/ 204340 w 3440914"/>
                <a:gd name="connsiteY4" fmla="*/ 52791 h 1509467"/>
                <a:gd name="connsiteX0" fmla="*/ 186191 w 3440914"/>
                <a:gd name="connsiteY0" fmla="*/ 1991 h 1509467"/>
                <a:gd name="connsiteX1" fmla="*/ 3440914 w 3440914"/>
                <a:gd name="connsiteY1" fmla="*/ 0 h 1509467"/>
                <a:gd name="connsiteX2" fmla="*/ 719888 w 3440914"/>
                <a:gd name="connsiteY2" fmla="*/ 1502323 h 1509467"/>
                <a:gd name="connsiteX3" fmla="*/ 0 w 3440914"/>
                <a:gd name="connsiteY3" fmla="*/ 1509467 h 1509467"/>
                <a:gd name="connsiteX4" fmla="*/ 186191 w 3440914"/>
                <a:gd name="connsiteY4" fmla="*/ 1991 h 1509467"/>
                <a:gd name="connsiteX0" fmla="*/ 186191 w 3446099"/>
                <a:gd name="connsiteY0" fmla="*/ 1991 h 1509467"/>
                <a:gd name="connsiteX1" fmla="*/ 3446099 w 3446099"/>
                <a:gd name="connsiteY1" fmla="*/ 0 h 1509467"/>
                <a:gd name="connsiteX2" fmla="*/ 719888 w 3446099"/>
                <a:gd name="connsiteY2" fmla="*/ 1502323 h 1509467"/>
                <a:gd name="connsiteX3" fmla="*/ 0 w 3446099"/>
                <a:gd name="connsiteY3" fmla="*/ 1509467 h 1509467"/>
                <a:gd name="connsiteX4" fmla="*/ 186191 w 3446099"/>
                <a:gd name="connsiteY4" fmla="*/ 1991 h 1509467"/>
                <a:gd name="connsiteX0" fmla="*/ 191376 w 3451284"/>
                <a:gd name="connsiteY0" fmla="*/ 1991 h 1502323"/>
                <a:gd name="connsiteX1" fmla="*/ 3451284 w 3451284"/>
                <a:gd name="connsiteY1" fmla="*/ 0 h 1502323"/>
                <a:gd name="connsiteX2" fmla="*/ 725073 w 3451284"/>
                <a:gd name="connsiteY2" fmla="*/ 1502323 h 1502323"/>
                <a:gd name="connsiteX3" fmla="*/ 0 w 3451284"/>
                <a:gd name="connsiteY3" fmla="*/ 1499942 h 1502323"/>
                <a:gd name="connsiteX4" fmla="*/ 191376 w 3451284"/>
                <a:gd name="connsiteY4" fmla="*/ 1991 h 1502323"/>
                <a:gd name="connsiteX0" fmla="*/ 191376 w 3451284"/>
                <a:gd name="connsiteY0" fmla="*/ 1991 h 1499942"/>
                <a:gd name="connsiteX1" fmla="*/ 3451284 w 3451284"/>
                <a:gd name="connsiteY1" fmla="*/ 0 h 1499942"/>
                <a:gd name="connsiteX2" fmla="*/ 727666 w 3451284"/>
                <a:gd name="connsiteY2" fmla="*/ 1495973 h 1499942"/>
                <a:gd name="connsiteX3" fmla="*/ 0 w 3451284"/>
                <a:gd name="connsiteY3" fmla="*/ 1499942 h 1499942"/>
                <a:gd name="connsiteX4" fmla="*/ 191376 w 3451284"/>
                <a:gd name="connsiteY4" fmla="*/ 1991 h 1499942"/>
                <a:gd name="connsiteX0" fmla="*/ 191376 w 3451284"/>
                <a:gd name="connsiteY0" fmla="*/ 1991 h 1853161"/>
                <a:gd name="connsiteX1" fmla="*/ 3451284 w 3451284"/>
                <a:gd name="connsiteY1" fmla="*/ 0 h 1853161"/>
                <a:gd name="connsiteX2" fmla="*/ 727666 w 3451284"/>
                <a:gd name="connsiteY2" fmla="*/ 1853161 h 1853161"/>
                <a:gd name="connsiteX3" fmla="*/ 0 w 3451284"/>
                <a:gd name="connsiteY3" fmla="*/ 1499942 h 1853161"/>
                <a:gd name="connsiteX4" fmla="*/ 191376 w 3451284"/>
                <a:gd name="connsiteY4" fmla="*/ 1991 h 1853161"/>
                <a:gd name="connsiteX0" fmla="*/ 185542 w 3445450"/>
                <a:gd name="connsiteY0" fmla="*/ 1991 h 1853161"/>
                <a:gd name="connsiteX1" fmla="*/ 3445450 w 3445450"/>
                <a:gd name="connsiteY1" fmla="*/ 0 h 1853161"/>
                <a:gd name="connsiteX2" fmla="*/ 721832 w 3445450"/>
                <a:gd name="connsiteY2" fmla="*/ 1853161 h 1853161"/>
                <a:gd name="connsiteX3" fmla="*/ 0 w 3445450"/>
                <a:gd name="connsiteY3" fmla="*/ 1842842 h 1853161"/>
                <a:gd name="connsiteX4" fmla="*/ 185542 w 3445450"/>
                <a:gd name="connsiteY4" fmla="*/ 1991 h 1853161"/>
                <a:gd name="connsiteX0" fmla="*/ 185573 w 3445481"/>
                <a:gd name="connsiteY0" fmla="*/ 1991 h 1853161"/>
                <a:gd name="connsiteX1" fmla="*/ 3445481 w 3445481"/>
                <a:gd name="connsiteY1" fmla="*/ 0 h 1853161"/>
                <a:gd name="connsiteX2" fmla="*/ 721863 w 3445481"/>
                <a:gd name="connsiteY2" fmla="*/ 1853161 h 1853161"/>
                <a:gd name="connsiteX3" fmla="*/ 31 w 3445481"/>
                <a:gd name="connsiteY3" fmla="*/ 1842842 h 1853161"/>
                <a:gd name="connsiteX4" fmla="*/ 185573 w 3445481"/>
                <a:gd name="connsiteY4" fmla="*/ 1991 h 1853161"/>
                <a:gd name="connsiteX0" fmla="*/ 185903 w 3445811"/>
                <a:gd name="connsiteY0" fmla="*/ 1991 h 1853161"/>
                <a:gd name="connsiteX1" fmla="*/ 3445811 w 3445811"/>
                <a:gd name="connsiteY1" fmla="*/ 0 h 1853161"/>
                <a:gd name="connsiteX2" fmla="*/ 722193 w 3445811"/>
                <a:gd name="connsiteY2" fmla="*/ 1853161 h 1853161"/>
                <a:gd name="connsiteX3" fmla="*/ 361 w 3445811"/>
                <a:gd name="connsiteY3" fmla="*/ 1842842 h 1853161"/>
                <a:gd name="connsiteX4" fmla="*/ 185903 w 3445811"/>
                <a:gd name="connsiteY4" fmla="*/ 1991 h 1853161"/>
                <a:gd name="connsiteX0" fmla="*/ 185542 w 3445450"/>
                <a:gd name="connsiteY0" fmla="*/ 1991 h 1853161"/>
                <a:gd name="connsiteX1" fmla="*/ 3445450 w 3445450"/>
                <a:gd name="connsiteY1" fmla="*/ 0 h 1853161"/>
                <a:gd name="connsiteX2" fmla="*/ 721832 w 3445450"/>
                <a:gd name="connsiteY2" fmla="*/ 1853161 h 1853161"/>
                <a:gd name="connsiteX3" fmla="*/ 0 w 3445450"/>
                <a:gd name="connsiteY3" fmla="*/ 1842842 h 1853161"/>
                <a:gd name="connsiteX4" fmla="*/ 185542 w 3445450"/>
                <a:gd name="connsiteY4" fmla="*/ 1991 h 1853161"/>
                <a:gd name="connsiteX0" fmla="*/ 185542 w 3445450"/>
                <a:gd name="connsiteY0" fmla="*/ 1991 h 1864273"/>
                <a:gd name="connsiteX1" fmla="*/ 3445450 w 3445450"/>
                <a:gd name="connsiteY1" fmla="*/ 0 h 1864273"/>
                <a:gd name="connsiteX2" fmla="*/ 721832 w 3445450"/>
                <a:gd name="connsiteY2" fmla="*/ 1853161 h 1864273"/>
                <a:gd name="connsiteX3" fmla="*/ 0 w 3445450"/>
                <a:gd name="connsiteY3" fmla="*/ 1864273 h 1864273"/>
                <a:gd name="connsiteX4" fmla="*/ 185542 w 3445450"/>
                <a:gd name="connsiteY4" fmla="*/ 1991 h 1864273"/>
                <a:gd name="connsiteX0" fmla="*/ 191376 w 3451284"/>
                <a:gd name="connsiteY0" fmla="*/ 1991 h 1853161"/>
                <a:gd name="connsiteX1" fmla="*/ 3451284 w 3451284"/>
                <a:gd name="connsiteY1" fmla="*/ 0 h 1853161"/>
                <a:gd name="connsiteX2" fmla="*/ 727666 w 3451284"/>
                <a:gd name="connsiteY2" fmla="*/ 1853161 h 1853161"/>
                <a:gd name="connsiteX3" fmla="*/ 0 w 3451284"/>
                <a:gd name="connsiteY3" fmla="*/ 1521373 h 1853161"/>
                <a:gd name="connsiteX4" fmla="*/ 191376 w 3451284"/>
                <a:gd name="connsiteY4" fmla="*/ 1991 h 1853161"/>
                <a:gd name="connsiteX0" fmla="*/ 191376 w 3451284"/>
                <a:gd name="connsiteY0" fmla="*/ 1991 h 1853161"/>
                <a:gd name="connsiteX1" fmla="*/ 3451284 w 3451284"/>
                <a:gd name="connsiteY1" fmla="*/ 0 h 1853161"/>
                <a:gd name="connsiteX2" fmla="*/ 727666 w 3451284"/>
                <a:gd name="connsiteY2" fmla="*/ 1853161 h 1853161"/>
                <a:gd name="connsiteX3" fmla="*/ 0 w 3451284"/>
                <a:gd name="connsiteY3" fmla="*/ 1492798 h 1853161"/>
                <a:gd name="connsiteX4" fmla="*/ 191376 w 3451284"/>
                <a:gd name="connsiteY4" fmla="*/ 1991 h 1853161"/>
                <a:gd name="connsiteX0" fmla="*/ 196561 w 3456469"/>
                <a:gd name="connsiteY0" fmla="*/ 1991 h 1853161"/>
                <a:gd name="connsiteX1" fmla="*/ 3456469 w 3456469"/>
                <a:gd name="connsiteY1" fmla="*/ 0 h 1853161"/>
                <a:gd name="connsiteX2" fmla="*/ 732851 w 3456469"/>
                <a:gd name="connsiteY2" fmla="*/ 1853161 h 1853161"/>
                <a:gd name="connsiteX3" fmla="*/ 0 w 3456469"/>
                <a:gd name="connsiteY3" fmla="*/ 1486448 h 1853161"/>
                <a:gd name="connsiteX4" fmla="*/ 196561 w 3456469"/>
                <a:gd name="connsiteY4" fmla="*/ 1991 h 1853161"/>
                <a:gd name="connsiteX0" fmla="*/ 66927 w 3326835"/>
                <a:gd name="connsiteY0" fmla="*/ 1991 h 1853161"/>
                <a:gd name="connsiteX1" fmla="*/ 3326835 w 3326835"/>
                <a:gd name="connsiteY1" fmla="*/ 0 h 1853161"/>
                <a:gd name="connsiteX2" fmla="*/ 603217 w 3326835"/>
                <a:gd name="connsiteY2" fmla="*/ 1853161 h 1853161"/>
                <a:gd name="connsiteX3" fmla="*/ 0 w 3326835"/>
                <a:gd name="connsiteY3" fmla="*/ 1413423 h 1853161"/>
                <a:gd name="connsiteX4" fmla="*/ 66927 w 3326835"/>
                <a:gd name="connsiteY4" fmla="*/ 1991 h 1853161"/>
                <a:gd name="connsiteX0" fmla="*/ 66927 w 3326835"/>
                <a:gd name="connsiteY0" fmla="*/ 1991 h 1853161"/>
                <a:gd name="connsiteX1" fmla="*/ 3326835 w 3326835"/>
                <a:gd name="connsiteY1" fmla="*/ 0 h 1853161"/>
                <a:gd name="connsiteX2" fmla="*/ 603217 w 3326835"/>
                <a:gd name="connsiteY2" fmla="*/ 1853161 h 1853161"/>
                <a:gd name="connsiteX3" fmla="*/ 0 w 3326835"/>
                <a:gd name="connsiteY3" fmla="*/ 1413423 h 1853161"/>
                <a:gd name="connsiteX4" fmla="*/ 66927 w 3326835"/>
                <a:gd name="connsiteY4" fmla="*/ 1991 h 1853161"/>
                <a:gd name="connsiteX0" fmla="*/ 67627 w 3327535"/>
                <a:gd name="connsiteY0" fmla="*/ 1991 h 1853161"/>
                <a:gd name="connsiteX1" fmla="*/ 3327535 w 3327535"/>
                <a:gd name="connsiteY1" fmla="*/ 0 h 1853161"/>
                <a:gd name="connsiteX2" fmla="*/ 603917 w 3327535"/>
                <a:gd name="connsiteY2" fmla="*/ 1853161 h 1853161"/>
                <a:gd name="connsiteX3" fmla="*/ 700 w 3327535"/>
                <a:gd name="connsiteY3" fmla="*/ 1413423 h 1853161"/>
                <a:gd name="connsiteX4" fmla="*/ 67627 w 3327535"/>
                <a:gd name="connsiteY4" fmla="*/ 1991 h 1853161"/>
                <a:gd name="connsiteX0" fmla="*/ 191448 w 3451356"/>
                <a:gd name="connsiteY0" fmla="*/ 1991 h 1853161"/>
                <a:gd name="connsiteX1" fmla="*/ 3451356 w 3451356"/>
                <a:gd name="connsiteY1" fmla="*/ 0 h 1853161"/>
                <a:gd name="connsiteX2" fmla="*/ 727738 w 3451356"/>
                <a:gd name="connsiteY2" fmla="*/ 1853161 h 1853161"/>
                <a:gd name="connsiteX3" fmla="*/ 72 w 3451356"/>
                <a:gd name="connsiteY3" fmla="*/ 1505498 h 1853161"/>
                <a:gd name="connsiteX4" fmla="*/ 191448 w 3451356"/>
                <a:gd name="connsiteY4" fmla="*/ 1991 h 1853161"/>
                <a:gd name="connsiteX0" fmla="*/ 191455 w 3451363"/>
                <a:gd name="connsiteY0" fmla="*/ 1991 h 1853161"/>
                <a:gd name="connsiteX1" fmla="*/ 3451363 w 3451363"/>
                <a:gd name="connsiteY1" fmla="*/ 0 h 1853161"/>
                <a:gd name="connsiteX2" fmla="*/ 727745 w 3451363"/>
                <a:gd name="connsiteY2" fmla="*/ 1853161 h 1853161"/>
                <a:gd name="connsiteX3" fmla="*/ 79 w 3451363"/>
                <a:gd name="connsiteY3" fmla="*/ 1505498 h 1853161"/>
                <a:gd name="connsiteX4" fmla="*/ 191455 w 3451363"/>
                <a:gd name="connsiteY4" fmla="*/ 1991 h 1853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363" h="1853161">
                  <a:moveTo>
                    <a:pt x="191455" y="1991"/>
                  </a:moveTo>
                  <a:lnTo>
                    <a:pt x="3451363" y="0"/>
                  </a:lnTo>
                  <a:lnTo>
                    <a:pt x="727745" y="1853161"/>
                  </a:lnTo>
                  <a:lnTo>
                    <a:pt x="79" y="1505498"/>
                  </a:lnTo>
                  <a:cubicBezTo>
                    <a:pt x="-3539" y="1503067"/>
                    <a:pt x="116645" y="615608"/>
                    <a:pt x="191455" y="1991"/>
                  </a:cubicBezTo>
                  <a:close/>
                </a:path>
              </a:pathLst>
            </a:cu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4">
              <a:extLst>
                <a:ext uri="{FF2B5EF4-FFF2-40B4-BE49-F238E27FC236}">
                  <a16:creationId xmlns:a16="http://schemas.microsoft.com/office/drawing/2014/main" id="{8A5CCC99-93F4-D143-A92C-0AF843876B06}"/>
                </a:ext>
              </a:extLst>
            </p:cNvPr>
            <p:cNvSpPr/>
            <p:nvPr/>
          </p:nvSpPr>
          <p:spPr>
            <a:xfrm>
              <a:off x="7463159" y="1190038"/>
              <a:ext cx="237535" cy="4545157"/>
            </a:xfrm>
            <a:custGeom>
              <a:avLst/>
              <a:gdLst>
                <a:gd name="connsiteX0" fmla="*/ 0 w 2019300"/>
                <a:gd name="connsiteY0" fmla="*/ 0 h 554182"/>
                <a:gd name="connsiteX1" fmla="*/ 2019300 w 2019300"/>
                <a:gd name="connsiteY1" fmla="*/ 0 h 554182"/>
                <a:gd name="connsiteX2" fmla="*/ 2019300 w 2019300"/>
                <a:gd name="connsiteY2" fmla="*/ 554182 h 554182"/>
                <a:gd name="connsiteX3" fmla="*/ 0 w 2019300"/>
                <a:gd name="connsiteY3" fmla="*/ 554182 h 554182"/>
                <a:gd name="connsiteX4" fmla="*/ 0 w 2019300"/>
                <a:gd name="connsiteY4" fmla="*/ 0 h 554182"/>
                <a:gd name="connsiteX0" fmla="*/ 0 w 2019300"/>
                <a:gd name="connsiteY0" fmla="*/ 0 h 554182"/>
                <a:gd name="connsiteX1" fmla="*/ 2019300 w 2019300"/>
                <a:gd name="connsiteY1" fmla="*/ 0 h 554182"/>
                <a:gd name="connsiteX2" fmla="*/ 2019300 w 2019300"/>
                <a:gd name="connsiteY2" fmla="*/ 554182 h 554182"/>
                <a:gd name="connsiteX3" fmla="*/ 1246910 w 2019300"/>
                <a:gd name="connsiteY3" fmla="*/ 554182 h 554182"/>
                <a:gd name="connsiteX4" fmla="*/ 0 w 2019300"/>
                <a:gd name="connsiteY4" fmla="*/ 0 h 554182"/>
                <a:gd name="connsiteX0" fmla="*/ 0 w 2019300"/>
                <a:gd name="connsiteY0" fmla="*/ 0 h 554182"/>
                <a:gd name="connsiteX1" fmla="*/ 1645955 w 2019300"/>
                <a:gd name="connsiteY1" fmla="*/ 0 h 554182"/>
                <a:gd name="connsiteX2" fmla="*/ 2019300 w 2019300"/>
                <a:gd name="connsiteY2" fmla="*/ 554182 h 554182"/>
                <a:gd name="connsiteX3" fmla="*/ 1246910 w 2019300"/>
                <a:gd name="connsiteY3" fmla="*/ 554182 h 554182"/>
                <a:gd name="connsiteX4" fmla="*/ 0 w 2019300"/>
                <a:gd name="connsiteY4" fmla="*/ 0 h 554182"/>
                <a:gd name="connsiteX0" fmla="*/ 0 w 2019300"/>
                <a:gd name="connsiteY0" fmla="*/ 5166 h 559348"/>
                <a:gd name="connsiteX1" fmla="*/ 1654392 w 2019300"/>
                <a:gd name="connsiteY1" fmla="*/ 0 h 559348"/>
                <a:gd name="connsiteX2" fmla="*/ 2019300 w 2019300"/>
                <a:gd name="connsiteY2" fmla="*/ 559348 h 559348"/>
                <a:gd name="connsiteX3" fmla="*/ 1246910 w 2019300"/>
                <a:gd name="connsiteY3" fmla="*/ 559348 h 559348"/>
                <a:gd name="connsiteX4" fmla="*/ 0 w 2019300"/>
                <a:gd name="connsiteY4" fmla="*/ 5166 h 559348"/>
                <a:gd name="connsiteX0" fmla="*/ 0 w 4740326"/>
                <a:gd name="connsiteY0" fmla="*/ 948141 h 1502323"/>
                <a:gd name="connsiteX1" fmla="*/ 4740326 w 4740326"/>
                <a:gd name="connsiteY1" fmla="*/ 0 h 1502323"/>
                <a:gd name="connsiteX2" fmla="*/ 2019300 w 4740326"/>
                <a:gd name="connsiteY2" fmla="*/ 1502323 h 1502323"/>
                <a:gd name="connsiteX3" fmla="*/ 1246910 w 4740326"/>
                <a:gd name="connsiteY3" fmla="*/ 1502323 h 1502323"/>
                <a:gd name="connsiteX4" fmla="*/ 0 w 4740326"/>
                <a:gd name="connsiteY4" fmla="*/ 948141 h 1502323"/>
                <a:gd name="connsiteX0" fmla="*/ 223138 w 3493416"/>
                <a:gd name="connsiteY0" fmla="*/ 5166 h 1502323"/>
                <a:gd name="connsiteX1" fmla="*/ 3493416 w 3493416"/>
                <a:gd name="connsiteY1" fmla="*/ 0 h 1502323"/>
                <a:gd name="connsiteX2" fmla="*/ 772390 w 3493416"/>
                <a:gd name="connsiteY2" fmla="*/ 1502323 h 1502323"/>
                <a:gd name="connsiteX3" fmla="*/ 0 w 3493416"/>
                <a:gd name="connsiteY3" fmla="*/ 1502323 h 1502323"/>
                <a:gd name="connsiteX4" fmla="*/ 223138 w 3493416"/>
                <a:gd name="connsiteY4" fmla="*/ 5166 h 1502323"/>
                <a:gd name="connsiteX0" fmla="*/ 170636 w 3440914"/>
                <a:gd name="connsiteY0" fmla="*/ 5166 h 1509467"/>
                <a:gd name="connsiteX1" fmla="*/ 3440914 w 3440914"/>
                <a:gd name="connsiteY1" fmla="*/ 0 h 1509467"/>
                <a:gd name="connsiteX2" fmla="*/ 719888 w 3440914"/>
                <a:gd name="connsiteY2" fmla="*/ 1502323 h 1509467"/>
                <a:gd name="connsiteX3" fmla="*/ 0 w 3440914"/>
                <a:gd name="connsiteY3" fmla="*/ 1509467 h 1509467"/>
                <a:gd name="connsiteX4" fmla="*/ 170636 w 3440914"/>
                <a:gd name="connsiteY4" fmla="*/ 5166 h 1509467"/>
                <a:gd name="connsiteX0" fmla="*/ 204340 w 3440914"/>
                <a:gd name="connsiteY0" fmla="*/ 52791 h 1509467"/>
                <a:gd name="connsiteX1" fmla="*/ 3440914 w 3440914"/>
                <a:gd name="connsiteY1" fmla="*/ 0 h 1509467"/>
                <a:gd name="connsiteX2" fmla="*/ 719888 w 3440914"/>
                <a:gd name="connsiteY2" fmla="*/ 1502323 h 1509467"/>
                <a:gd name="connsiteX3" fmla="*/ 0 w 3440914"/>
                <a:gd name="connsiteY3" fmla="*/ 1509467 h 1509467"/>
                <a:gd name="connsiteX4" fmla="*/ 204340 w 3440914"/>
                <a:gd name="connsiteY4" fmla="*/ 52791 h 1509467"/>
                <a:gd name="connsiteX0" fmla="*/ 186191 w 3440914"/>
                <a:gd name="connsiteY0" fmla="*/ 1991 h 1509467"/>
                <a:gd name="connsiteX1" fmla="*/ 3440914 w 3440914"/>
                <a:gd name="connsiteY1" fmla="*/ 0 h 1509467"/>
                <a:gd name="connsiteX2" fmla="*/ 719888 w 3440914"/>
                <a:gd name="connsiteY2" fmla="*/ 1502323 h 1509467"/>
                <a:gd name="connsiteX3" fmla="*/ 0 w 3440914"/>
                <a:gd name="connsiteY3" fmla="*/ 1509467 h 1509467"/>
                <a:gd name="connsiteX4" fmla="*/ 186191 w 3440914"/>
                <a:gd name="connsiteY4" fmla="*/ 1991 h 1509467"/>
                <a:gd name="connsiteX0" fmla="*/ 186191 w 3446099"/>
                <a:gd name="connsiteY0" fmla="*/ 1991 h 1509467"/>
                <a:gd name="connsiteX1" fmla="*/ 3446099 w 3446099"/>
                <a:gd name="connsiteY1" fmla="*/ 0 h 1509467"/>
                <a:gd name="connsiteX2" fmla="*/ 719888 w 3446099"/>
                <a:gd name="connsiteY2" fmla="*/ 1502323 h 1509467"/>
                <a:gd name="connsiteX3" fmla="*/ 0 w 3446099"/>
                <a:gd name="connsiteY3" fmla="*/ 1509467 h 1509467"/>
                <a:gd name="connsiteX4" fmla="*/ 186191 w 3446099"/>
                <a:gd name="connsiteY4" fmla="*/ 1991 h 1509467"/>
                <a:gd name="connsiteX0" fmla="*/ 191376 w 3451284"/>
                <a:gd name="connsiteY0" fmla="*/ 1991 h 1502323"/>
                <a:gd name="connsiteX1" fmla="*/ 3451284 w 3451284"/>
                <a:gd name="connsiteY1" fmla="*/ 0 h 1502323"/>
                <a:gd name="connsiteX2" fmla="*/ 725073 w 3451284"/>
                <a:gd name="connsiteY2" fmla="*/ 1502323 h 1502323"/>
                <a:gd name="connsiteX3" fmla="*/ 0 w 3451284"/>
                <a:gd name="connsiteY3" fmla="*/ 1499942 h 1502323"/>
                <a:gd name="connsiteX4" fmla="*/ 191376 w 3451284"/>
                <a:gd name="connsiteY4" fmla="*/ 1991 h 1502323"/>
                <a:gd name="connsiteX0" fmla="*/ 191376 w 3451284"/>
                <a:gd name="connsiteY0" fmla="*/ 1991 h 1499942"/>
                <a:gd name="connsiteX1" fmla="*/ 3451284 w 3451284"/>
                <a:gd name="connsiteY1" fmla="*/ 0 h 1499942"/>
                <a:gd name="connsiteX2" fmla="*/ 727666 w 3451284"/>
                <a:gd name="connsiteY2" fmla="*/ 1495973 h 1499942"/>
                <a:gd name="connsiteX3" fmla="*/ 0 w 3451284"/>
                <a:gd name="connsiteY3" fmla="*/ 1499942 h 1499942"/>
                <a:gd name="connsiteX4" fmla="*/ 191376 w 3451284"/>
                <a:gd name="connsiteY4" fmla="*/ 1991 h 1499942"/>
                <a:gd name="connsiteX0" fmla="*/ 321010 w 3580918"/>
                <a:gd name="connsiteY0" fmla="*/ 1991 h 1495973"/>
                <a:gd name="connsiteX1" fmla="*/ 3580918 w 3580918"/>
                <a:gd name="connsiteY1" fmla="*/ 0 h 1495973"/>
                <a:gd name="connsiteX2" fmla="*/ 857300 w 3580918"/>
                <a:gd name="connsiteY2" fmla="*/ 1495973 h 1495973"/>
                <a:gd name="connsiteX3" fmla="*/ 0 w 3580918"/>
                <a:gd name="connsiteY3" fmla="*/ 1350717 h 1495973"/>
                <a:gd name="connsiteX4" fmla="*/ 321010 w 3580918"/>
                <a:gd name="connsiteY4" fmla="*/ 1991 h 1495973"/>
                <a:gd name="connsiteX0" fmla="*/ 77299 w 3580918"/>
                <a:gd name="connsiteY0" fmla="*/ 0 h 4008582"/>
                <a:gd name="connsiteX1" fmla="*/ 3580918 w 3580918"/>
                <a:gd name="connsiteY1" fmla="*/ 2512609 h 4008582"/>
                <a:gd name="connsiteX2" fmla="*/ 857300 w 3580918"/>
                <a:gd name="connsiteY2" fmla="*/ 4008582 h 4008582"/>
                <a:gd name="connsiteX3" fmla="*/ 0 w 3580918"/>
                <a:gd name="connsiteY3" fmla="*/ 3863326 h 4008582"/>
                <a:gd name="connsiteX4" fmla="*/ 77299 w 3580918"/>
                <a:gd name="connsiteY4" fmla="*/ 0 h 4008582"/>
                <a:gd name="connsiteX0" fmla="*/ 199155 w 3580918"/>
                <a:gd name="connsiteY0" fmla="*/ 0 h 4697557"/>
                <a:gd name="connsiteX1" fmla="*/ 3580918 w 3580918"/>
                <a:gd name="connsiteY1" fmla="*/ 3201584 h 4697557"/>
                <a:gd name="connsiteX2" fmla="*/ 857300 w 3580918"/>
                <a:gd name="connsiteY2" fmla="*/ 4697557 h 4697557"/>
                <a:gd name="connsiteX3" fmla="*/ 0 w 3580918"/>
                <a:gd name="connsiteY3" fmla="*/ 4552301 h 4697557"/>
                <a:gd name="connsiteX4" fmla="*/ 199155 w 3580918"/>
                <a:gd name="connsiteY4" fmla="*/ 0 h 4697557"/>
                <a:gd name="connsiteX0" fmla="*/ 199155 w 857300"/>
                <a:gd name="connsiteY0" fmla="*/ 0 h 4697557"/>
                <a:gd name="connsiteX1" fmla="*/ 194883 w 857300"/>
                <a:gd name="connsiteY1" fmla="*/ 3052359 h 4697557"/>
                <a:gd name="connsiteX2" fmla="*/ 857300 w 857300"/>
                <a:gd name="connsiteY2" fmla="*/ 4697557 h 4697557"/>
                <a:gd name="connsiteX3" fmla="*/ 0 w 857300"/>
                <a:gd name="connsiteY3" fmla="*/ 4552301 h 4697557"/>
                <a:gd name="connsiteX4" fmla="*/ 199155 w 857300"/>
                <a:gd name="connsiteY4" fmla="*/ 0 h 4697557"/>
                <a:gd name="connsiteX0" fmla="*/ 199155 w 199155"/>
                <a:gd name="connsiteY0" fmla="*/ 0 h 4557857"/>
                <a:gd name="connsiteX1" fmla="*/ 194883 w 199155"/>
                <a:gd name="connsiteY1" fmla="*/ 3052359 h 4557857"/>
                <a:gd name="connsiteX2" fmla="*/ 6902 w 199155"/>
                <a:gd name="connsiteY2" fmla="*/ 4557857 h 4557857"/>
                <a:gd name="connsiteX3" fmla="*/ 0 w 199155"/>
                <a:gd name="connsiteY3" fmla="*/ 4552301 h 4557857"/>
                <a:gd name="connsiteX4" fmla="*/ 199155 w 199155"/>
                <a:gd name="connsiteY4" fmla="*/ 0 h 4557857"/>
                <a:gd name="connsiteX0" fmla="*/ 199155 w 199155"/>
                <a:gd name="connsiteY0" fmla="*/ 0 h 4557857"/>
                <a:gd name="connsiteX1" fmla="*/ 197475 w 199155"/>
                <a:gd name="connsiteY1" fmla="*/ 3058709 h 4557857"/>
                <a:gd name="connsiteX2" fmla="*/ 6902 w 199155"/>
                <a:gd name="connsiteY2" fmla="*/ 4557857 h 4557857"/>
                <a:gd name="connsiteX3" fmla="*/ 0 w 199155"/>
                <a:gd name="connsiteY3" fmla="*/ 4552301 h 4557857"/>
                <a:gd name="connsiteX4" fmla="*/ 199155 w 199155"/>
                <a:gd name="connsiteY4" fmla="*/ 0 h 4557857"/>
                <a:gd name="connsiteX0" fmla="*/ 251008 w 251008"/>
                <a:gd name="connsiteY0" fmla="*/ 0 h 4557857"/>
                <a:gd name="connsiteX1" fmla="*/ 249328 w 251008"/>
                <a:gd name="connsiteY1" fmla="*/ 3058709 h 4557857"/>
                <a:gd name="connsiteX2" fmla="*/ 58755 w 251008"/>
                <a:gd name="connsiteY2" fmla="*/ 4557857 h 4557857"/>
                <a:gd name="connsiteX3" fmla="*/ 0 w 251008"/>
                <a:gd name="connsiteY3" fmla="*/ 4549126 h 4557857"/>
                <a:gd name="connsiteX4" fmla="*/ 251008 w 251008"/>
                <a:gd name="connsiteY4" fmla="*/ 0 h 4557857"/>
                <a:gd name="connsiteX0" fmla="*/ 251008 w 251008"/>
                <a:gd name="connsiteY0" fmla="*/ 0 h 4549126"/>
                <a:gd name="connsiteX1" fmla="*/ 249328 w 251008"/>
                <a:gd name="connsiteY1" fmla="*/ 3058709 h 4549126"/>
                <a:gd name="connsiteX2" fmla="*/ 40607 w 251008"/>
                <a:gd name="connsiteY2" fmla="*/ 4548332 h 4549126"/>
                <a:gd name="connsiteX3" fmla="*/ 0 w 251008"/>
                <a:gd name="connsiteY3" fmla="*/ 4549126 h 4549126"/>
                <a:gd name="connsiteX4" fmla="*/ 251008 w 251008"/>
                <a:gd name="connsiteY4" fmla="*/ 0 h 4549126"/>
                <a:gd name="connsiteX0" fmla="*/ 251008 w 251008"/>
                <a:gd name="connsiteY0" fmla="*/ 0 h 4549126"/>
                <a:gd name="connsiteX1" fmla="*/ 249328 w 251008"/>
                <a:gd name="connsiteY1" fmla="*/ 3058709 h 4549126"/>
                <a:gd name="connsiteX2" fmla="*/ 58755 w 251008"/>
                <a:gd name="connsiteY2" fmla="*/ 4545157 h 4549126"/>
                <a:gd name="connsiteX3" fmla="*/ 0 w 251008"/>
                <a:gd name="connsiteY3" fmla="*/ 4549126 h 4549126"/>
                <a:gd name="connsiteX4" fmla="*/ 251008 w 251008"/>
                <a:gd name="connsiteY4" fmla="*/ 0 h 4549126"/>
                <a:gd name="connsiteX0" fmla="*/ 193969 w 193969"/>
                <a:gd name="connsiteY0" fmla="*/ 0 h 4545157"/>
                <a:gd name="connsiteX1" fmla="*/ 192289 w 193969"/>
                <a:gd name="connsiteY1" fmla="*/ 3058709 h 4545157"/>
                <a:gd name="connsiteX2" fmla="*/ 1716 w 193969"/>
                <a:gd name="connsiteY2" fmla="*/ 4545157 h 4545157"/>
                <a:gd name="connsiteX3" fmla="*/ 0 w 193969"/>
                <a:gd name="connsiteY3" fmla="*/ 4542776 h 4545157"/>
                <a:gd name="connsiteX4" fmla="*/ 193969 w 193969"/>
                <a:gd name="connsiteY4" fmla="*/ 0 h 4545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969" h="4545157">
                  <a:moveTo>
                    <a:pt x="193969" y="0"/>
                  </a:moveTo>
                  <a:lnTo>
                    <a:pt x="192289" y="3058709"/>
                  </a:lnTo>
                  <a:lnTo>
                    <a:pt x="1716" y="4545157"/>
                  </a:lnTo>
                  <a:lnTo>
                    <a:pt x="0" y="4542776"/>
                  </a:lnTo>
                  <a:lnTo>
                    <a:pt x="193969" y="0"/>
                  </a:lnTo>
                  <a:close/>
                </a:path>
              </a:pathLst>
            </a:custGeom>
            <a:solidFill>
              <a:schemeClr val="tx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FA7130B6-91B2-3D44-96C6-D077A944F3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84466" y="5761306"/>
              <a:ext cx="847468" cy="335806"/>
            </a:xfrm>
            <a:prstGeom prst="rect">
              <a:avLst/>
            </a:prstGeom>
            <a:ln w="22225">
              <a:solidFill>
                <a:schemeClr val="accent1"/>
              </a:solidFill>
            </a:ln>
          </p:spPr>
        </p:pic>
      </p:grpSp>
      <p:grpSp>
        <p:nvGrpSpPr>
          <p:cNvPr id="11" name="Group 10">
            <a:extLst>
              <a:ext uri="{FF2B5EF4-FFF2-40B4-BE49-F238E27FC236}">
                <a16:creationId xmlns:a16="http://schemas.microsoft.com/office/drawing/2014/main" id="{109D47F5-38AE-484D-8BF9-1DC9903E68D7}"/>
              </a:ext>
            </a:extLst>
          </p:cNvPr>
          <p:cNvGrpSpPr/>
          <p:nvPr/>
        </p:nvGrpSpPr>
        <p:grpSpPr>
          <a:xfrm>
            <a:off x="2606133" y="3179392"/>
            <a:ext cx="1831605" cy="1074482"/>
            <a:chOff x="2606133" y="3426274"/>
            <a:chExt cx="1831605" cy="1074482"/>
          </a:xfrm>
        </p:grpSpPr>
        <p:grpSp>
          <p:nvGrpSpPr>
            <p:cNvPr id="3" name="Group 2">
              <a:extLst>
                <a:ext uri="{FF2B5EF4-FFF2-40B4-BE49-F238E27FC236}">
                  <a16:creationId xmlns:a16="http://schemas.microsoft.com/office/drawing/2014/main" id="{9B16AA5D-75BB-A74D-B1C7-AFE984C3F5B3}"/>
                </a:ext>
              </a:extLst>
            </p:cNvPr>
            <p:cNvGrpSpPr/>
            <p:nvPr/>
          </p:nvGrpSpPr>
          <p:grpSpPr>
            <a:xfrm>
              <a:off x="2722297" y="3426274"/>
              <a:ext cx="1715441" cy="1074482"/>
              <a:chOff x="2722297" y="3426274"/>
              <a:chExt cx="1715441" cy="1074482"/>
            </a:xfrm>
          </p:grpSpPr>
          <p:sp>
            <p:nvSpPr>
              <p:cNvPr id="42" name="Rectangle 41">
                <a:extLst>
                  <a:ext uri="{FF2B5EF4-FFF2-40B4-BE49-F238E27FC236}">
                    <a16:creationId xmlns:a16="http://schemas.microsoft.com/office/drawing/2014/main" id="{18DD44BE-E35C-3E48-AADF-D3F6D3BB96EB}"/>
                  </a:ext>
                </a:extLst>
              </p:cNvPr>
              <p:cNvSpPr/>
              <p:nvPr/>
            </p:nvSpPr>
            <p:spPr>
              <a:xfrm>
                <a:off x="2825679" y="3426274"/>
                <a:ext cx="1612059" cy="246221"/>
              </a:xfrm>
              <a:prstGeom prst="rect">
                <a:avLst/>
              </a:prstGeom>
            </p:spPr>
            <p:txBody>
              <a:bodyPr wrap="square">
                <a:spAutoFit/>
              </a:bodyPr>
              <a:lstStyle/>
              <a:p>
                <a:pPr marL="86868" indent="0">
                  <a:buNone/>
                </a:pPr>
                <a:r>
                  <a:rPr lang="en-US" sz="1000" dirty="0"/>
                  <a:t>Short definition</a:t>
                </a:r>
              </a:p>
            </p:txBody>
          </p:sp>
          <p:sp>
            <p:nvSpPr>
              <p:cNvPr id="43" name="Rectangle 42">
                <a:extLst>
                  <a:ext uri="{FF2B5EF4-FFF2-40B4-BE49-F238E27FC236}">
                    <a16:creationId xmlns:a16="http://schemas.microsoft.com/office/drawing/2014/main" id="{92626B3F-E4BA-3D46-A4F0-BF7FACF55B96}"/>
                  </a:ext>
                </a:extLst>
              </p:cNvPr>
              <p:cNvSpPr/>
              <p:nvPr/>
            </p:nvSpPr>
            <p:spPr>
              <a:xfrm>
                <a:off x="2825679" y="3691313"/>
                <a:ext cx="1612059" cy="246221"/>
              </a:xfrm>
              <a:prstGeom prst="rect">
                <a:avLst/>
              </a:prstGeom>
            </p:spPr>
            <p:txBody>
              <a:bodyPr wrap="square">
                <a:spAutoFit/>
              </a:bodyPr>
              <a:lstStyle/>
              <a:p>
                <a:pPr marL="86868" indent="0">
                  <a:buNone/>
                </a:pPr>
                <a:r>
                  <a:rPr lang="en-US" sz="1000" dirty="0"/>
                  <a:t>Related Terms</a:t>
                </a:r>
              </a:p>
            </p:txBody>
          </p:sp>
          <p:sp>
            <p:nvSpPr>
              <p:cNvPr id="44" name="Rectangle 43">
                <a:extLst>
                  <a:ext uri="{FF2B5EF4-FFF2-40B4-BE49-F238E27FC236}">
                    <a16:creationId xmlns:a16="http://schemas.microsoft.com/office/drawing/2014/main" id="{4985F43B-6CDA-8343-A19B-A0BC4B01AE32}"/>
                  </a:ext>
                </a:extLst>
              </p:cNvPr>
              <p:cNvSpPr/>
              <p:nvPr/>
            </p:nvSpPr>
            <p:spPr>
              <a:xfrm>
                <a:off x="2825679" y="3946758"/>
                <a:ext cx="1409438" cy="553998"/>
              </a:xfrm>
              <a:prstGeom prst="rect">
                <a:avLst/>
              </a:prstGeom>
            </p:spPr>
            <p:txBody>
              <a:bodyPr wrap="square">
                <a:spAutoFit/>
              </a:bodyPr>
              <a:lstStyle/>
              <a:p>
                <a:pPr marL="86868" indent="0">
                  <a:buNone/>
                </a:pPr>
                <a:r>
                  <a:rPr lang="en-US" sz="1000" dirty="0"/>
                  <a:t>Excerpts from relevant book content</a:t>
                </a:r>
              </a:p>
            </p:txBody>
          </p:sp>
          <p:grpSp>
            <p:nvGrpSpPr>
              <p:cNvPr id="2" name="Group 1">
                <a:extLst>
                  <a:ext uri="{FF2B5EF4-FFF2-40B4-BE49-F238E27FC236}">
                    <a16:creationId xmlns:a16="http://schemas.microsoft.com/office/drawing/2014/main" id="{7EB27B08-219C-2549-9E8C-3FF6364E0562}"/>
                  </a:ext>
                </a:extLst>
              </p:cNvPr>
              <p:cNvGrpSpPr/>
              <p:nvPr/>
            </p:nvGrpSpPr>
            <p:grpSpPr>
              <a:xfrm>
                <a:off x="2722297" y="3461065"/>
                <a:ext cx="191627" cy="708788"/>
                <a:chOff x="2722297" y="3461065"/>
                <a:chExt cx="191627" cy="708788"/>
              </a:xfrm>
            </p:grpSpPr>
            <p:sp>
              <p:nvSpPr>
                <p:cNvPr id="8" name="Oval 7">
                  <a:extLst>
                    <a:ext uri="{FF2B5EF4-FFF2-40B4-BE49-F238E27FC236}">
                      <a16:creationId xmlns:a16="http://schemas.microsoft.com/office/drawing/2014/main" id="{5006AD38-AFC7-DE46-A566-05B5B2269946}"/>
                    </a:ext>
                  </a:extLst>
                </p:cNvPr>
                <p:cNvSpPr/>
                <p:nvPr/>
              </p:nvSpPr>
              <p:spPr>
                <a:xfrm>
                  <a:off x="2722297" y="3461065"/>
                  <a:ext cx="191627" cy="191627"/>
                </a:xfrm>
                <a:prstGeom prst="ellipse">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C00"/>
                    </a:solidFill>
                  </a:endParaRPr>
                </a:p>
              </p:txBody>
            </p:sp>
            <p:sp>
              <p:nvSpPr>
                <p:cNvPr id="47" name="Oval 46">
                  <a:extLst>
                    <a:ext uri="{FF2B5EF4-FFF2-40B4-BE49-F238E27FC236}">
                      <a16:creationId xmlns:a16="http://schemas.microsoft.com/office/drawing/2014/main" id="{D29FC7BB-65EF-674B-9077-D9B8D1710C58}"/>
                    </a:ext>
                  </a:extLst>
                </p:cNvPr>
                <p:cNvSpPr/>
                <p:nvPr/>
              </p:nvSpPr>
              <p:spPr>
                <a:xfrm>
                  <a:off x="2722297" y="3723393"/>
                  <a:ext cx="191627" cy="191627"/>
                </a:xfrm>
                <a:prstGeom prst="ellipse">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C00"/>
                    </a:solidFill>
                  </a:endParaRPr>
                </a:p>
              </p:txBody>
            </p:sp>
            <p:sp>
              <p:nvSpPr>
                <p:cNvPr id="48" name="Oval 47">
                  <a:extLst>
                    <a:ext uri="{FF2B5EF4-FFF2-40B4-BE49-F238E27FC236}">
                      <a16:creationId xmlns:a16="http://schemas.microsoft.com/office/drawing/2014/main" id="{CF614D31-C7AD-CF40-AC02-77AE0538C772}"/>
                    </a:ext>
                  </a:extLst>
                </p:cNvPr>
                <p:cNvSpPr/>
                <p:nvPr/>
              </p:nvSpPr>
              <p:spPr>
                <a:xfrm>
                  <a:off x="2722297" y="3978226"/>
                  <a:ext cx="191627" cy="191627"/>
                </a:xfrm>
                <a:prstGeom prst="ellipse">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C00"/>
                    </a:solidFill>
                  </a:endParaRPr>
                </a:p>
              </p:txBody>
            </p:sp>
          </p:grpSp>
        </p:grpSp>
        <p:grpSp>
          <p:nvGrpSpPr>
            <p:cNvPr id="4" name="Group 3">
              <a:extLst>
                <a:ext uri="{FF2B5EF4-FFF2-40B4-BE49-F238E27FC236}">
                  <a16:creationId xmlns:a16="http://schemas.microsoft.com/office/drawing/2014/main" id="{05910018-CAEE-364C-9A19-9E91031B1F3F}"/>
                </a:ext>
              </a:extLst>
            </p:cNvPr>
            <p:cNvGrpSpPr/>
            <p:nvPr/>
          </p:nvGrpSpPr>
          <p:grpSpPr>
            <a:xfrm>
              <a:off x="2606133" y="3426274"/>
              <a:ext cx="285120" cy="770877"/>
              <a:chOff x="2606133" y="3426274"/>
              <a:chExt cx="285120" cy="770877"/>
            </a:xfrm>
          </p:grpSpPr>
          <p:sp>
            <p:nvSpPr>
              <p:cNvPr id="49" name="Rectangle 48">
                <a:extLst>
                  <a:ext uri="{FF2B5EF4-FFF2-40B4-BE49-F238E27FC236}">
                    <a16:creationId xmlns:a16="http://schemas.microsoft.com/office/drawing/2014/main" id="{08C51883-66E3-8B47-8AC8-F5002136A0D3}"/>
                  </a:ext>
                </a:extLst>
              </p:cNvPr>
              <p:cNvSpPr/>
              <p:nvPr/>
            </p:nvSpPr>
            <p:spPr>
              <a:xfrm>
                <a:off x="2606133" y="3426274"/>
                <a:ext cx="285120" cy="246221"/>
              </a:xfrm>
              <a:prstGeom prst="rect">
                <a:avLst/>
              </a:prstGeom>
            </p:spPr>
            <p:txBody>
              <a:bodyPr wrap="square">
                <a:spAutoFit/>
              </a:bodyPr>
              <a:lstStyle/>
              <a:p>
                <a:pPr marL="86868" indent="0">
                  <a:buNone/>
                </a:pPr>
                <a:r>
                  <a:rPr lang="en-US" sz="1000" dirty="0">
                    <a:solidFill>
                      <a:schemeClr val="bg1"/>
                    </a:solidFill>
                  </a:rPr>
                  <a:t>1</a:t>
                </a:r>
              </a:p>
            </p:txBody>
          </p:sp>
          <p:sp>
            <p:nvSpPr>
              <p:cNvPr id="50" name="Rectangle 49">
                <a:extLst>
                  <a:ext uri="{FF2B5EF4-FFF2-40B4-BE49-F238E27FC236}">
                    <a16:creationId xmlns:a16="http://schemas.microsoft.com/office/drawing/2014/main" id="{5B4F8F76-0539-5945-983E-35D0B692E0FE}"/>
                  </a:ext>
                </a:extLst>
              </p:cNvPr>
              <p:cNvSpPr/>
              <p:nvPr/>
            </p:nvSpPr>
            <p:spPr>
              <a:xfrm>
                <a:off x="2606133" y="3696097"/>
                <a:ext cx="285120" cy="246221"/>
              </a:xfrm>
              <a:prstGeom prst="rect">
                <a:avLst/>
              </a:prstGeom>
            </p:spPr>
            <p:txBody>
              <a:bodyPr wrap="square">
                <a:spAutoFit/>
              </a:bodyPr>
              <a:lstStyle/>
              <a:p>
                <a:pPr marL="86868" indent="0">
                  <a:buNone/>
                </a:pPr>
                <a:r>
                  <a:rPr lang="en-US" sz="1000" dirty="0">
                    <a:solidFill>
                      <a:schemeClr val="bg1"/>
                    </a:solidFill>
                  </a:rPr>
                  <a:t>2</a:t>
                </a:r>
              </a:p>
            </p:txBody>
          </p:sp>
          <p:sp>
            <p:nvSpPr>
              <p:cNvPr id="51" name="Rectangle 50">
                <a:extLst>
                  <a:ext uri="{FF2B5EF4-FFF2-40B4-BE49-F238E27FC236}">
                    <a16:creationId xmlns:a16="http://schemas.microsoft.com/office/drawing/2014/main" id="{B341F935-7CD2-8743-88A8-3C80E1E5B6C0}"/>
                  </a:ext>
                </a:extLst>
              </p:cNvPr>
              <p:cNvSpPr/>
              <p:nvPr/>
            </p:nvSpPr>
            <p:spPr>
              <a:xfrm>
                <a:off x="2606133" y="3950930"/>
                <a:ext cx="285120" cy="246221"/>
              </a:xfrm>
              <a:prstGeom prst="rect">
                <a:avLst/>
              </a:prstGeom>
            </p:spPr>
            <p:txBody>
              <a:bodyPr wrap="square">
                <a:spAutoFit/>
              </a:bodyPr>
              <a:lstStyle/>
              <a:p>
                <a:pPr marL="86868" indent="0">
                  <a:buNone/>
                </a:pPr>
                <a:r>
                  <a:rPr lang="en-US" sz="1000" dirty="0">
                    <a:solidFill>
                      <a:schemeClr val="bg1"/>
                    </a:solidFill>
                  </a:rPr>
                  <a:t>3</a:t>
                </a:r>
              </a:p>
            </p:txBody>
          </p:sp>
        </p:grpSp>
      </p:grpSp>
      <p:sp>
        <p:nvSpPr>
          <p:cNvPr id="10" name="Oval 9">
            <a:extLst>
              <a:ext uri="{FF2B5EF4-FFF2-40B4-BE49-F238E27FC236}">
                <a16:creationId xmlns:a16="http://schemas.microsoft.com/office/drawing/2014/main" id="{5EC9840F-94B8-FF40-A1A0-01866CC21D22}"/>
              </a:ext>
            </a:extLst>
          </p:cNvPr>
          <p:cNvSpPr/>
          <p:nvPr/>
        </p:nvSpPr>
        <p:spPr>
          <a:xfrm>
            <a:off x="7356261" y="814854"/>
            <a:ext cx="159557" cy="159557"/>
          </a:xfrm>
          <a:prstGeom prst="ellipse">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F1999435-BFFB-8A4F-BBF1-2B257ED6ED09}"/>
              </a:ext>
            </a:extLst>
          </p:cNvPr>
          <p:cNvSpPr/>
          <p:nvPr/>
        </p:nvSpPr>
        <p:spPr>
          <a:xfrm>
            <a:off x="7783688" y="840414"/>
            <a:ext cx="159557" cy="159557"/>
          </a:xfrm>
          <a:prstGeom prst="ellipse">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221AC82-F60E-3D45-9679-DE2168245270}"/>
              </a:ext>
            </a:extLst>
          </p:cNvPr>
          <p:cNvSpPr/>
          <p:nvPr/>
        </p:nvSpPr>
        <p:spPr>
          <a:xfrm>
            <a:off x="7170254" y="1761796"/>
            <a:ext cx="159557" cy="159557"/>
          </a:xfrm>
          <a:prstGeom prst="ellipse">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4A1F1E4-2ECB-BD4B-B3F3-72A3D003CDDA}"/>
              </a:ext>
            </a:extLst>
          </p:cNvPr>
          <p:cNvSpPr/>
          <p:nvPr/>
        </p:nvSpPr>
        <p:spPr>
          <a:xfrm>
            <a:off x="7224248" y="770387"/>
            <a:ext cx="285120" cy="246221"/>
          </a:xfrm>
          <a:prstGeom prst="rect">
            <a:avLst/>
          </a:prstGeom>
        </p:spPr>
        <p:txBody>
          <a:bodyPr wrap="square">
            <a:spAutoFit/>
          </a:bodyPr>
          <a:lstStyle/>
          <a:p>
            <a:pPr marL="86868" indent="0">
              <a:buNone/>
            </a:pPr>
            <a:r>
              <a:rPr lang="en-US" sz="1000" dirty="0">
                <a:solidFill>
                  <a:schemeClr val="bg1"/>
                </a:solidFill>
              </a:rPr>
              <a:t>1</a:t>
            </a:r>
          </a:p>
        </p:txBody>
      </p:sp>
      <p:sp>
        <p:nvSpPr>
          <p:cNvPr id="55" name="Rectangle 54">
            <a:extLst>
              <a:ext uri="{FF2B5EF4-FFF2-40B4-BE49-F238E27FC236}">
                <a16:creationId xmlns:a16="http://schemas.microsoft.com/office/drawing/2014/main" id="{033000E6-961A-BA4F-AB48-86DA844F2908}"/>
              </a:ext>
            </a:extLst>
          </p:cNvPr>
          <p:cNvSpPr/>
          <p:nvPr/>
        </p:nvSpPr>
        <p:spPr>
          <a:xfrm>
            <a:off x="7651091" y="794106"/>
            <a:ext cx="285120" cy="246221"/>
          </a:xfrm>
          <a:prstGeom prst="rect">
            <a:avLst/>
          </a:prstGeom>
        </p:spPr>
        <p:txBody>
          <a:bodyPr wrap="square">
            <a:spAutoFit/>
          </a:bodyPr>
          <a:lstStyle/>
          <a:p>
            <a:pPr marL="86868" indent="0">
              <a:buNone/>
            </a:pPr>
            <a:r>
              <a:rPr lang="en-US" sz="1000" dirty="0">
                <a:solidFill>
                  <a:schemeClr val="bg1"/>
                </a:solidFill>
              </a:rPr>
              <a:t>2</a:t>
            </a:r>
          </a:p>
        </p:txBody>
      </p:sp>
      <p:sp>
        <p:nvSpPr>
          <p:cNvPr id="56" name="Rectangle 55">
            <a:extLst>
              <a:ext uri="{FF2B5EF4-FFF2-40B4-BE49-F238E27FC236}">
                <a16:creationId xmlns:a16="http://schemas.microsoft.com/office/drawing/2014/main" id="{0408752E-C9AC-374D-9500-0855A9A79E26}"/>
              </a:ext>
            </a:extLst>
          </p:cNvPr>
          <p:cNvSpPr/>
          <p:nvPr/>
        </p:nvSpPr>
        <p:spPr>
          <a:xfrm>
            <a:off x="7036065" y="1708485"/>
            <a:ext cx="285120" cy="246221"/>
          </a:xfrm>
          <a:prstGeom prst="rect">
            <a:avLst/>
          </a:prstGeom>
        </p:spPr>
        <p:txBody>
          <a:bodyPr wrap="square">
            <a:spAutoFit/>
          </a:bodyPr>
          <a:lstStyle/>
          <a:p>
            <a:pPr marL="86868" indent="0">
              <a:buNone/>
            </a:pPr>
            <a:r>
              <a:rPr lang="en-US" sz="1000" dirty="0">
                <a:solidFill>
                  <a:schemeClr val="bg1"/>
                </a:solidFill>
              </a:rPr>
              <a:t>3</a:t>
            </a:r>
          </a:p>
        </p:txBody>
      </p:sp>
      <p:sp>
        <p:nvSpPr>
          <p:cNvPr id="38" name="Rectangle 37">
            <a:extLst>
              <a:ext uri="{FF2B5EF4-FFF2-40B4-BE49-F238E27FC236}">
                <a16:creationId xmlns:a16="http://schemas.microsoft.com/office/drawing/2014/main" id="{BA4B2206-830F-7D45-9F8E-9C93AD473C76}"/>
              </a:ext>
            </a:extLst>
          </p:cNvPr>
          <p:cNvSpPr/>
          <p:nvPr/>
        </p:nvSpPr>
        <p:spPr>
          <a:xfrm>
            <a:off x="0" y="0"/>
            <a:ext cx="112319" cy="51435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99868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C2E588F-5776-D842-9740-F89C26C81124}"/>
              </a:ext>
            </a:extLst>
          </p:cNvPr>
          <p:cNvSpPr/>
          <p:nvPr/>
        </p:nvSpPr>
        <p:spPr>
          <a:xfrm>
            <a:off x="0" y="2230737"/>
            <a:ext cx="4815341" cy="180579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9739541E-9FD1-AF46-AD3B-07A811036502}"/>
              </a:ext>
            </a:extLst>
          </p:cNvPr>
          <p:cNvSpPr>
            <a:spLocks noGrp="1"/>
          </p:cNvSpPr>
          <p:nvPr>
            <p:ph type="dt" sz="half" idx="15"/>
          </p:nvPr>
        </p:nvSpPr>
        <p:spPr/>
        <p:txBody>
          <a:bodyPr/>
          <a:lstStyle/>
          <a:p>
            <a:fld id="{FF8CCECC-628A-AC4E-8FD6-3D7AF670755D}" type="datetime1">
              <a:rPr lang="en-US" smtClean="0"/>
              <a:t>5/8/19</a:t>
            </a:fld>
            <a:endParaRPr lang="de-DE" dirty="0"/>
          </a:p>
        </p:txBody>
      </p:sp>
      <p:sp>
        <p:nvSpPr>
          <p:cNvPr id="6" name="Footer Placeholder 5">
            <a:extLst>
              <a:ext uri="{FF2B5EF4-FFF2-40B4-BE49-F238E27FC236}">
                <a16:creationId xmlns:a16="http://schemas.microsoft.com/office/drawing/2014/main" id="{5526C9AF-E186-6248-9108-DC51B15C37D1}"/>
              </a:ext>
            </a:extLst>
          </p:cNvPr>
          <p:cNvSpPr>
            <a:spLocks noGrp="1"/>
          </p:cNvSpPr>
          <p:nvPr>
            <p:ph type="ftr" sz="quarter" idx="16"/>
          </p:nvPr>
        </p:nvSpPr>
        <p:spPr/>
        <p:txBody>
          <a:bodyPr/>
          <a:lstStyle/>
          <a:p>
            <a:r>
              <a:rPr lang="de-DE"/>
              <a:t>ScienceDirect</a:t>
            </a:r>
            <a:endParaRPr lang="de-DE" dirty="0"/>
          </a:p>
        </p:txBody>
      </p:sp>
      <p:sp>
        <p:nvSpPr>
          <p:cNvPr id="7" name="Title 1">
            <a:extLst>
              <a:ext uri="{FF2B5EF4-FFF2-40B4-BE49-F238E27FC236}">
                <a16:creationId xmlns:a16="http://schemas.microsoft.com/office/drawing/2014/main" id="{547C37A7-1DD0-554F-8749-DED3D564B877}"/>
              </a:ext>
            </a:extLst>
          </p:cNvPr>
          <p:cNvSpPr>
            <a:spLocks noGrp="1"/>
          </p:cNvSpPr>
          <p:nvPr>
            <p:ph type="title"/>
          </p:nvPr>
        </p:nvSpPr>
        <p:spPr>
          <a:xfrm>
            <a:off x="478800" y="430319"/>
            <a:ext cx="8042496" cy="462759"/>
          </a:xfrm>
        </p:spPr>
        <p:txBody>
          <a:bodyPr/>
          <a:lstStyle/>
          <a:p>
            <a:r>
              <a:rPr lang="en-US" sz="2700" dirty="0">
                <a:solidFill>
                  <a:srgbClr val="FF6C00"/>
                </a:solidFill>
              </a:rPr>
              <a:t>5. </a:t>
            </a:r>
            <a:r>
              <a:rPr lang="en-US" sz="2700" dirty="0"/>
              <a:t>Key Features</a:t>
            </a:r>
          </a:p>
        </p:txBody>
      </p:sp>
      <p:sp>
        <p:nvSpPr>
          <p:cNvPr id="9" name="Rectangle 8">
            <a:extLst>
              <a:ext uri="{FF2B5EF4-FFF2-40B4-BE49-F238E27FC236}">
                <a16:creationId xmlns:a16="http://schemas.microsoft.com/office/drawing/2014/main" id="{E9DD7C76-7B77-F741-BAA9-605485F0D88A}"/>
              </a:ext>
            </a:extLst>
          </p:cNvPr>
          <p:cNvSpPr/>
          <p:nvPr/>
        </p:nvSpPr>
        <p:spPr>
          <a:xfrm>
            <a:off x="487766" y="947306"/>
            <a:ext cx="7068439" cy="523220"/>
          </a:xfrm>
          <a:prstGeom prst="rect">
            <a:avLst/>
          </a:prstGeom>
        </p:spPr>
        <p:txBody>
          <a:bodyPr wrap="square">
            <a:spAutoFit/>
          </a:bodyPr>
          <a:lstStyle/>
          <a:p>
            <a:pPr lvl="0" defTabSz="457178">
              <a:defRPr/>
            </a:pPr>
            <a:r>
              <a:rPr lang="en-US" sz="1400" dirty="0"/>
              <a:t>ScienceDirect Topics uniquely applies cutting-edge technologies to content within the research workflow</a:t>
            </a:r>
          </a:p>
        </p:txBody>
      </p:sp>
      <p:sp>
        <p:nvSpPr>
          <p:cNvPr id="12" name="Rectangle 11">
            <a:extLst>
              <a:ext uri="{FF2B5EF4-FFF2-40B4-BE49-F238E27FC236}">
                <a16:creationId xmlns:a16="http://schemas.microsoft.com/office/drawing/2014/main" id="{DA020085-8597-5247-83CF-076B85F7B3DD}"/>
              </a:ext>
            </a:extLst>
          </p:cNvPr>
          <p:cNvSpPr/>
          <p:nvPr/>
        </p:nvSpPr>
        <p:spPr>
          <a:xfrm>
            <a:off x="478800" y="1578981"/>
            <a:ext cx="7838482" cy="430887"/>
          </a:xfrm>
          <a:prstGeom prst="rect">
            <a:avLst/>
          </a:prstGeom>
        </p:spPr>
        <p:txBody>
          <a:bodyPr wrap="square">
            <a:spAutoFit/>
          </a:bodyPr>
          <a:lstStyle/>
          <a:p>
            <a:r>
              <a:rPr lang="en-US" sz="1100" dirty="0"/>
              <a:t>Topic pages link narrow, specialized knowledge of journal content, which can be difficult to understand for researchers new to the specialized field, with both the quick overview of the journal content’s topic and with the more general Book content. </a:t>
            </a:r>
          </a:p>
        </p:txBody>
      </p:sp>
      <p:grpSp>
        <p:nvGrpSpPr>
          <p:cNvPr id="2" name="Group 1">
            <a:extLst>
              <a:ext uri="{FF2B5EF4-FFF2-40B4-BE49-F238E27FC236}">
                <a16:creationId xmlns:a16="http://schemas.microsoft.com/office/drawing/2014/main" id="{93307ADA-3124-F44A-A03D-CACFECD2839E}"/>
              </a:ext>
            </a:extLst>
          </p:cNvPr>
          <p:cNvGrpSpPr/>
          <p:nvPr/>
        </p:nvGrpSpPr>
        <p:grpSpPr>
          <a:xfrm>
            <a:off x="2108009" y="2421830"/>
            <a:ext cx="2837894" cy="1400384"/>
            <a:chOff x="487766" y="2757326"/>
            <a:chExt cx="2837894" cy="1400384"/>
          </a:xfrm>
        </p:grpSpPr>
        <p:sp>
          <p:nvSpPr>
            <p:cNvPr id="30" name="Rectangle 29">
              <a:extLst>
                <a:ext uri="{FF2B5EF4-FFF2-40B4-BE49-F238E27FC236}">
                  <a16:creationId xmlns:a16="http://schemas.microsoft.com/office/drawing/2014/main" id="{4752E39B-DD9F-D54D-AFFE-0722D7C1CBEF}"/>
                </a:ext>
              </a:extLst>
            </p:cNvPr>
            <p:cNvSpPr/>
            <p:nvPr/>
          </p:nvSpPr>
          <p:spPr>
            <a:xfrm>
              <a:off x="487766" y="3065103"/>
              <a:ext cx="2837894" cy="1092607"/>
            </a:xfrm>
            <a:prstGeom prst="rect">
              <a:avLst/>
            </a:prstGeom>
          </p:spPr>
          <p:txBody>
            <a:bodyPr wrap="square">
              <a:spAutoFit/>
            </a:bodyPr>
            <a:lstStyle/>
            <a:p>
              <a:pPr marL="171450" lvl="0" indent="-171450" defTabSz="457200">
                <a:spcAft>
                  <a:spcPts val="300"/>
                </a:spcAft>
                <a:buClr>
                  <a:srgbClr val="FF6C00"/>
                </a:buClr>
                <a:buFont typeface="Arial" panose="020B0604020202020204" pitchFamily="34" charset="0"/>
                <a:buChar char="•"/>
                <a:defRPr/>
              </a:pPr>
              <a:r>
                <a:rPr lang="en-GB" sz="1100" dirty="0">
                  <a:solidFill>
                    <a:srgbClr val="53565A"/>
                  </a:solidFill>
                </a:rPr>
                <a:t>Data-mining</a:t>
              </a:r>
            </a:p>
            <a:p>
              <a:pPr marL="171450" lvl="0" indent="-171450" defTabSz="457200">
                <a:spcAft>
                  <a:spcPts val="300"/>
                </a:spcAft>
                <a:buClr>
                  <a:srgbClr val="FF6C00"/>
                </a:buClr>
                <a:buFont typeface="Arial" panose="020B0604020202020204" pitchFamily="34" charset="0"/>
                <a:buChar char="•"/>
                <a:defRPr/>
              </a:pPr>
              <a:r>
                <a:rPr lang="en-GB" sz="1100" dirty="0">
                  <a:solidFill>
                    <a:srgbClr val="53565A"/>
                  </a:solidFill>
                </a:rPr>
                <a:t>Taxonomy building</a:t>
              </a:r>
            </a:p>
            <a:p>
              <a:pPr marL="171450" lvl="0" indent="-171450" defTabSz="457200">
                <a:spcAft>
                  <a:spcPts val="300"/>
                </a:spcAft>
                <a:buClr>
                  <a:srgbClr val="FF6C00"/>
                </a:buClr>
                <a:buFont typeface="Arial" panose="020B0604020202020204" pitchFamily="34" charset="0"/>
                <a:buChar char="•"/>
                <a:defRPr/>
              </a:pPr>
              <a:r>
                <a:rPr lang="en-GB" sz="1100" dirty="0">
                  <a:solidFill>
                    <a:srgbClr val="53565A"/>
                  </a:solidFill>
                </a:rPr>
                <a:t>Algorithmic information extraction</a:t>
              </a:r>
            </a:p>
            <a:p>
              <a:pPr marL="171450" lvl="0" indent="-171450" defTabSz="457200">
                <a:spcAft>
                  <a:spcPts val="300"/>
                </a:spcAft>
                <a:buClr>
                  <a:srgbClr val="FF6C00"/>
                </a:buClr>
                <a:buFont typeface="Arial" panose="020B0604020202020204" pitchFamily="34" charset="0"/>
                <a:buChar char="•"/>
                <a:defRPr/>
              </a:pPr>
              <a:r>
                <a:rPr lang="en-GB" sz="1100" dirty="0">
                  <a:solidFill>
                    <a:srgbClr val="53565A"/>
                  </a:solidFill>
                </a:rPr>
                <a:t>Relevancy ranking</a:t>
              </a:r>
            </a:p>
            <a:p>
              <a:pPr marL="171450" lvl="0" indent="-171450" defTabSz="457200">
                <a:spcAft>
                  <a:spcPts val="300"/>
                </a:spcAft>
                <a:buClr>
                  <a:srgbClr val="FF6C00"/>
                </a:buClr>
                <a:buFont typeface="Arial" panose="020B0604020202020204" pitchFamily="34" charset="0"/>
                <a:buChar char="•"/>
                <a:defRPr/>
              </a:pPr>
              <a:r>
                <a:rPr lang="en-GB" sz="1100" dirty="0">
                  <a:solidFill>
                    <a:srgbClr val="53565A"/>
                  </a:solidFill>
                </a:rPr>
                <a:t>Quality confirmation  </a:t>
              </a:r>
            </a:p>
          </p:txBody>
        </p:sp>
        <p:sp>
          <p:nvSpPr>
            <p:cNvPr id="31" name="Rectangle 30">
              <a:extLst>
                <a:ext uri="{FF2B5EF4-FFF2-40B4-BE49-F238E27FC236}">
                  <a16:creationId xmlns:a16="http://schemas.microsoft.com/office/drawing/2014/main" id="{0B828FC3-A280-7443-8352-19DB0CA9135D}"/>
                </a:ext>
              </a:extLst>
            </p:cNvPr>
            <p:cNvSpPr/>
            <p:nvPr/>
          </p:nvSpPr>
          <p:spPr>
            <a:xfrm>
              <a:off x="487766" y="2757326"/>
              <a:ext cx="2794053" cy="307777"/>
            </a:xfrm>
            <a:prstGeom prst="rect">
              <a:avLst/>
            </a:prstGeom>
          </p:spPr>
          <p:txBody>
            <a:bodyPr wrap="square">
              <a:spAutoFit/>
            </a:bodyPr>
            <a:lstStyle/>
            <a:p>
              <a:pPr lvl="0" defTabSz="457178">
                <a:defRPr/>
              </a:pPr>
              <a:r>
                <a:rPr lang="en-US" sz="1400" dirty="0"/>
                <a:t>Data Science Technologies</a:t>
              </a:r>
            </a:p>
          </p:txBody>
        </p:sp>
      </p:grpSp>
      <p:grpSp>
        <p:nvGrpSpPr>
          <p:cNvPr id="23" name="Group 22">
            <a:extLst>
              <a:ext uri="{FF2B5EF4-FFF2-40B4-BE49-F238E27FC236}">
                <a16:creationId xmlns:a16="http://schemas.microsoft.com/office/drawing/2014/main" id="{815C3903-C636-E24C-9767-1124BC2F0B61}"/>
              </a:ext>
            </a:extLst>
          </p:cNvPr>
          <p:cNvGrpSpPr/>
          <p:nvPr/>
        </p:nvGrpSpPr>
        <p:grpSpPr>
          <a:xfrm>
            <a:off x="4542175" y="1897340"/>
            <a:ext cx="4065452" cy="2305204"/>
            <a:chOff x="4513029" y="1834654"/>
            <a:chExt cx="4065452" cy="2305204"/>
          </a:xfrm>
        </p:grpSpPr>
        <p:grpSp>
          <p:nvGrpSpPr>
            <p:cNvPr id="22" name="Group 21">
              <a:extLst>
                <a:ext uri="{FF2B5EF4-FFF2-40B4-BE49-F238E27FC236}">
                  <a16:creationId xmlns:a16="http://schemas.microsoft.com/office/drawing/2014/main" id="{624390DB-2A31-B144-916E-929DF25E811B}"/>
                </a:ext>
              </a:extLst>
            </p:cNvPr>
            <p:cNvGrpSpPr/>
            <p:nvPr/>
          </p:nvGrpSpPr>
          <p:grpSpPr>
            <a:xfrm>
              <a:off x="4513029" y="1834654"/>
              <a:ext cx="4065452" cy="2305204"/>
              <a:chOff x="0" y="370413"/>
              <a:chExt cx="9176614" cy="5203348"/>
            </a:xfrm>
          </p:grpSpPr>
          <p:pic>
            <p:nvPicPr>
              <p:cNvPr id="17" name="Picture 16" descr="A close up of a logo&#13;&#10;&#13;&#10;Description automatically generated">
                <a:extLst>
                  <a:ext uri="{FF2B5EF4-FFF2-40B4-BE49-F238E27FC236}">
                    <a16:creationId xmlns:a16="http://schemas.microsoft.com/office/drawing/2014/main" id="{64614D21-948D-4A4C-8FE3-1B5486FB06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14" y="370413"/>
                <a:ext cx="9144000" cy="2961049"/>
              </a:xfrm>
              <a:prstGeom prst="rect">
                <a:avLst/>
              </a:prstGeom>
            </p:spPr>
          </p:pic>
          <p:pic>
            <p:nvPicPr>
              <p:cNvPr id="21" name="Picture 20" descr="A close up of a logo&#13;&#10;&#13;&#10;Description automatically generated">
                <a:extLst>
                  <a:ext uri="{FF2B5EF4-FFF2-40B4-BE49-F238E27FC236}">
                    <a16:creationId xmlns:a16="http://schemas.microsoft.com/office/drawing/2014/main" id="{2B821466-7E83-0C4A-A8F1-A8BB58DF49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612713"/>
                <a:ext cx="9143999" cy="2961048"/>
              </a:xfrm>
              <a:prstGeom prst="rect">
                <a:avLst/>
              </a:prstGeom>
            </p:spPr>
          </p:pic>
        </p:grpSp>
        <p:sp>
          <p:nvSpPr>
            <p:cNvPr id="38" name="Rectangle 37">
              <a:extLst>
                <a:ext uri="{FF2B5EF4-FFF2-40B4-BE49-F238E27FC236}">
                  <a16:creationId xmlns:a16="http://schemas.microsoft.com/office/drawing/2014/main" id="{96846E50-23E4-AD46-B589-FFBAB950804B}"/>
                </a:ext>
              </a:extLst>
            </p:cNvPr>
            <p:cNvSpPr/>
            <p:nvPr/>
          </p:nvSpPr>
          <p:spPr>
            <a:xfrm>
              <a:off x="5891674" y="2819088"/>
              <a:ext cx="1258588" cy="261610"/>
            </a:xfrm>
            <a:prstGeom prst="rect">
              <a:avLst/>
            </a:prstGeom>
          </p:spPr>
          <p:txBody>
            <a:bodyPr wrap="square">
              <a:spAutoFit/>
            </a:bodyPr>
            <a:lstStyle/>
            <a:p>
              <a:pPr lvl="0" algn="ctr" defTabSz="457200">
                <a:defRPr/>
              </a:pPr>
              <a:r>
                <a:rPr lang="en-GB" sz="1100" dirty="0">
                  <a:solidFill>
                    <a:srgbClr val="53565A"/>
                  </a:solidFill>
                </a:rPr>
                <a:t>Topic Pages</a:t>
              </a:r>
            </a:p>
          </p:txBody>
        </p:sp>
        <p:sp>
          <p:nvSpPr>
            <p:cNvPr id="39" name="Rectangle 38">
              <a:extLst>
                <a:ext uri="{FF2B5EF4-FFF2-40B4-BE49-F238E27FC236}">
                  <a16:creationId xmlns:a16="http://schemas.microsoft.com/office/drawing/2014/main" id="{DFA98A8F-F635-2843-BE6B-9B9D885A9F75}"/>
                </a:ext>
              </a:extLst>
            </p:cNvPr>
            <p:cNvSpPr/>
            <p:nvPr/>
          </p:nvSpPr>
          <p:spPr>
            <a:xfrm>
              <a:off x="5839208" y="3794502"/>
              <a:ext cx="1363519" cy="261610"/>
            </a:xfrm>
            <a:prstGeom prst="rect">
              <a:avLst/>
            </a:prstGeom>
          </p:spPr>
          <p:txBody>
            <a:bodyPr wrap="square">
              <a:spAutoFit/>
            </a:bodyPr>
            <a:lstStyle/>
            <a:p>
              <a:pPr lvl="0" algn="ctr" defTabSz="457200">
                <a:defRPr/>
              </a:pPr>
              <a:r>
                <a:rPr lang="en-GB" sz="1100" dirty="0">
                  <a:solidFill>
                    <a:srgbClr val="53565A"/>
                  </a:solidFill>
                </a:rPr>
                <a:t>Book Content</a:t>
              </a:r>
            </a:p>
          </p:txBody>
        </p:sp>
      </p:grpSp>
      <p:sp>
        <p:nvSpPr>
          <p:cNvPr id="32" name="Rectangle 31">
            <a:extLst>
              <a:ext uri="{FF2B5EF4-FFF2-40B4-BE49-F238E27FC236}">
                <a16:creationId xmlns:a16="http://schemas.microsoft.com/office/drawing/2014/main" id="{7D28444E-96F7-E546-8165-051273375261}"/>
              </a:ext>
            </a:extLst>
          </p:cNvPr>
          <p:cNvSpPr/>
          <p:nvPr/>
        </p:nvSpPr>
        <p:spPr>
          <a:xfrm>
            <a:off x="0" y="0"/>
            <a:ext cx="112319" cy="51435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35" name="Straight Connector 34">
            <a:extLst>
              <a:ext uri="{FF2B5EF4-FFF2-40B4-BE49-F238E27FC236}">
                <a16:creationId xmlns:a16="http://schemas.microsoft.com/office/drawing/2014/main" id="{0EC0482F-A582-3047-9484-F39D2974593C}"/>
              </a:ext>
            </a:extLst>
          </p:cNvPr>
          <p:cNvCxnSpPr/>
          <p:nvPr/>
        </p:nvCxnSpPr>
        <p:spPr>
          <a:xfrm>
            <a:off x="4815341" y="3133633"/>
            <a:ext cx="624531" cy="0"/>
          </a:xfrm>
          <a:prstGeom prst="line">
            <a:avLst/>
          </a:prstGeom>
          <a:ln w="22225">
            <a:solidFill>
              <a:srgbClr val="FF6C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86BCF83-B914-8E47-A01D-3419DA737914}"/>
              </a:ext>
            </a:extLst>
          </p:cNvPr>
          <p:cNvCxnSpPr>
            <a:cxnSpLocks/>
          </p:cNvCxnSpPr>
          <p:nvPr/>
        </p:nvCxnSpPr>
        <p:spPr>
          <a:xfrm>
            <a:off x="5439872" y="2571750"/>
            <a:ext cx="0" cy="1000125"/>
          </a:xfrm>
          <a:prstGeom prst="line">
            <a:avLst/>
          </a:prstGeom>
          <a:ln w="22225">
            <a:solidFill>
              <a:srgbClr val="FF6C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24F4EDA-317F-0A4E-8D32-A496BE750166}"/>
              </a:ext>
            </a:extLst>
          </p:cNvPr>
          <p:cNvCxnSpPr/>
          <p:nvPr/>
        </p:nvCxnSpPr>
        <p:spPr>
          <a:xfrm>
            <a:off x="5430347" y="2578100"/>
            <a:ext cx="624531" cy="0"/>
          </a:xfrm>
          <a:prstGeom prst="line">
            <a:avLst/>
          </a:prstGeom>
          <a:ln w="22225">
            <a:solidFill>
              <a:srgbClr val="FF6C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0C7CE4D-E660-5143-BAC9-0E57CD557B19}"/>
              </a:ext>
            </a:extLst>
          </p:cNvPr>
          <p:cNvCxnSpPr/>
          <p:nvPr/>
        </p:nvCxnSpPr>
        <p:spPr>
          <a:xfrm>
            <a:off x="5430347" y="3571875"/>
            <a:ext cx="624531" cy="0"/>
          </a:xfrm>
          <a:prstGeom prst="line">
            <a:avLst/>
          </a:prstGeom>
          <a:ln w="22225">
            <a:solidFill>
              <a:srgbClr val="FF6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07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470DF0A-AE34-5F4D-A47A-43D67150B023}"/>
              </a:ext>
            </a:extLst>
          </p:cNvPr>
          <p:cNvSpPr/>
          <p:nvPr/>
        </p:nvSpPr>
        <p:spPr>
          <a:xfrm>
            <a:off x="1" y="3254987"/>
            <a:ext cx="9144000" cy="94109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26F092E-D03C-8B4A-B6D7-733AEC2F096D}"/>
              </a:ext>
            </a:extLst>
          </p:cNvPr>
          <p:cNvSpPr/>
          <p:nvPr/>
        </p:nvSpPr>
        <p:spPr>
          <a:xfrm>
            <a:off x="1367481" y="3392562"/>
            <a:ext cx="6285470" cy="297989"/>
          </a:xfrm>
          <a:prstGeom prst="rect">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9739541E-9FD1-AF46-AD3B-07A811036502}"/>
              </a:ext>
            </a:extLst>
          </p:cNvPr>
          <p:cNvSpPr>
            <a:spLocks noGrp="1"/>
          </p:cNvSpPr>
          <p:nvPr>
            <p:ph type="dt" sz="half" idx="15"/>
          </p:nvPr>
        </p:nvSpPr>
        <p:spPr/>
        <p:txBody>
          <a:bodyPr/>
          <a:lstStyle/>
          <a:p>
            <a:fld id="{4D6678C7-95DD-5D4F-9097-C941774259C6}" type="datetime1">
              <a:rPr lang="en-US" smtClean="0"/>
              <a:t>5/8/19</a:t>
            </a:fld>
            <a:endParaRPr lang="de-DE" dirty="0"/>
          </a:p>
        </p:txBody>
      </p:sp>
      <p:sp>
        <p:nvSpPr>
          <p:cNvPr id="6" name="Footer Placeholder 5">
            <a:extLst>
              <a:ext uri="{FF2B5EF4-FFF2-40B4-BE49-F238E27FC236}">
                <a16:creationId xmlns:a16="http://schemas.microsoft.com/office/drawing/2014/main" id="{5526C9AF-E186-6248-9108-DC51B15C37D1}"/>
              </a:ext>
            </a:extLst>
          </p:cNvPr>
          <p:cNvSpPr>
            <a:spLocks noGrp="1"/>
          </p:cNvSpPr>
          <p:nvPr>
            <p:ph type="ftr" sz="quarter" idx="16"/>
          </p:nvPr>
        </p:nvSpPr>
        <p:spPr/>
        <p:txBody>
          <a:bodyPr/>
          <a:lstStyle/>
          <a:p>
            <a:r>
              <a:rPr lang="de-DE"/>
              <a:t>ScienceDirect</a:t>
            </a:r>
            <a:endParaRPr lang="de-DE" dirty="0"/>
          </a:p>
        </p:txBody>
      </p:sp>
      <p:sp>
        <p:nvSpPr>
          <p:cNvPr id="7" name="Title 1">
            <a:extLst>
              <a:ext uri="{FF2B5EF4-FFF2-40B4-BE49-F238E27FC236}">
                <a16:creationId xmlns:a16="http://schemas.microsoft.com/office/drawing/2014/main" id="{547C37A7-1DD0-554F-8749-DED3D564B877}"/>
              </a:ext>
            </a:extLst>
          </p:cNvPr>
          <p:cNvSpPr>
            <a:spLocks noGrp="1"/>
          </p:cNvSpPr>
          <p:nvPr>
            <p:ph type="title"/>
          </p:nvPr>
        </p:nvSpPr>
        <p:spPr>
          <a:xfrm>
            <a:off x="478800" y="430319"/>
            <a:ext cx="8042496" cy="462759"/>
          </a:xfrm>
        </p:spPr>
        <p:txBody>
          <a:bodyPr/>
          <a:lstStyle/>
          <a:p>
            <a:r>
              <a:rPr lang="en-US" sz="2700" dirty="0">
                <a:solidFill>
                  <a:srgbClr val="FF6C00"/>
                </a:solidFill>
              </a:rPr>
              <a:t>5. </a:t>
            </a:r>
            <a:r>
              <a:rPr lang="en-US" sz="2700" dirty="0"/>
              <a:t>Key Features</a:t>
            </a:r>
          </a:p>
        </p:txBody>
      </p:sp>
      <p:sp>
        <p:nvSpPr>
          <p:cNvPr id="9" name="Rectangle 8">
            <a:extLst>
              <a:ext uri="{FF2B5EF4-FFF2-40B4-BE49-F238E27FC236}">
                <a16:creationId xmlns:a16="http://schemas.microsoft.com/office/drawing/2014/main" id="{E9DD7C76-7B77-F741-BAA9-605485F0D88A}"/>
              </a:ext>
            </a:extLst>
          </p:cNvPr>
          <p:cNvSpPr/>
          <p:nvPr/>
        </p:nvSpPr>
        <p:spPr>
          <a:xfrm>
            <a:off x="487766" y="947306"/>
            <a:ext cx="7748922" cy="307777"/>
          </a:xfrm>
          <a:prstGeom prst="rect">
            <a:avLst/>
          </a:prstGeom>
        </p:spPr>
        <p:txBody>
          <a:bodyPr wrap="square">
            <a:spAutoFit/>
          </a:bodyPr>
          <a:lstStyle/>
          <a:p>
            <a:pPr lvl="0" defTabSz="457178">
              <a:defRPr/>
            </a:pPr>
            <a:r>
              <a:rPr lang="en-US" sz="1400" dirty="0"/>
              <a:t>Looking for an easy way to store references and collaborate with others?</a:t>
            </a:r>
          </a:p>
        </p:txBody>
      </p:sp>
      <p:sp>
        <p:nvSpPr>
          <p:cNvPr id="12" name="Rectangle 11">
            <a:extLst>
              <a:ext uri="{FF2B5EF4-FFF2-40B4-BE49-F238E27FC236}">
                <a16:creationId xmlns:a16="http://schemas.microsoft.com/office/drawing/2014/main" id="{DA020085-8597-5247-83CF-076B85F7B3DD}"/>
              </a:ext>
            </a:extLst>
          </p:cNvPr>
          <p:cNvSpPr/>
          <p:nvPr/>
        </p:nvSpPr>
        <p:spPr>
          <a:xfrm>
            <a:off x="478800" y="1294912"/>
            <a:ext cx="7956746" cy="276999"/>
          </a:xfrm>
          <a:prstGeom prst="rect">
            <a:avLst/>
          </a:prstGeom>
        </p:spPr>
        <p:txBody>
          <a:bodyPr wrap="square">
            <a:spAutoFit/>
          </a:bodyPr>
          <a:lstStyle/>
          <a:p>
            <a:r>
              <a:rPr lang="en-GB" sz="1100" dirty="0"/>
              <a:t>Manage</a:t>
            </a:r>
            <a:r>
              <a:rPr lang="en-GB" sz="1200" dirty="0"/>
              <a:t>, organize and connect around books and journals with Mendeley, seamlessly embedded in ScienceDirect</a:t>
            </a:r>
            <a:endParaRPr lang="en-US" sz="1200" dirty="0"/>
          </a:p>
        </p:txBody>
      </p:sp>
      <p:sp>
        <p:nvSpPr>
          <p:cNvPr id="11" name="Rectangle 10">
            <a:extLst>
              <a:ext uri="{FF2B5EF4-FFF2-40B4-BE49-F238E27FC236}">
                <a16:creationId xmlns:a16="http://schemas.microsoft.com/office/drawing/2014/main" id="{9587E955-FD46-2147-AC49-AA835A682CF2}"/>
              </a:ext>
            </a:extLst>
          </p:cNvPr>
          <p:cNvSpPr/>
          <p:nvPr/>
        </p:nvSpPr>
        <p:spPr>
          <a:xfrm>
            <a:off x="1234097" y="2446102"/>
            <a:ext cx="2039547" cy="707886"/>
          </a:xfrm>
          <a:prstGeom prst="rect">
            <a:avLst/>
          </a:prstGeom>
        </p:spPr>
        <p:txBody>
          <a:bodyPr wrap="square">
            <a:spAutoFit/>
          </a:bodyPr>
          <a:lstStyle/>
          <a:p>
            <a:pPr algn="ctr" defTabSz="457200">
              <a:defRPr/>
            </a:pPr>
            <a:r>
              <a:rPr lang="en-US" sz="1000" dirty="0">
                <a:solidFill>
                  <a:srgbClr val="595959"/>
                </a:solidFill>
                <a:cs typeface="Arial Bold" panose="020B0704020202020204" pitchFamily="34" charset="0"/>
              </a:rPr>
              <a:t>Mendeley is a </a:t>
            </a:r>
            <a:r>
              <a:rPr lang="en-US" sz="1000" dirty="0">
                <a:solidFill>
                  <a:srgbClr val="FF8200"/>
                </a:solidFill>
                <a:cs typeface="Arial Bold" panose="020B0704020202020204" pitchFamily="34" charset="0"/>
              </a:rPr>
              <a:t>reference manager </a:t>
            </a:r>
            <a:r>
              <a:rPr lang="en-US" sz="1000" dirty="0">
                <a:solidFill>
                  <a:srgbClr val="595959"/>
                </a:solidFill>
                <a:cs typeface="Arial Bold" panose="020B0704020202020204" pitchFamily="34" charset="0"/>
              </a:rPr>
              <a:t>allowing you to manage, read, share, annotate and cite your research papers...</a:t>
            </a:r>
            <a:endParaRPr lang="en-GB" sz="1000" dirty="0">
              <a:solidFill>
                <a:srgbClr val="595959"/>
              </a:solidFill>
              <a:cs typeface="Arial Bold" panose="020B0704020202020204" pitchFamily="34" charset="0"/>
            </a:endParaRPr>
          </a:p>
        </p:txBody>
      </p:sp>
      <p:sp>
        <p:nvSpPr>
          <p:cNvPr id="13" name="Rectangle 12">
            <a:extLst>
              <a:ext uri="{FF2B5EF4-FFF2-40B4-BE49-F238E27FC236}">
                <a16:creationId xmlns:a16="http://schemas.microsoft.com/office/drawing/2014/main" id="{47CB5596-97AC-FE4E-9351-A614B637F777}"/>
              </a:ext>
            </a:extLst>
          </p:cNvPr>
          <p:cNvSpPr/>
          <p:nvPr/>
        </p:nvSpPr>
        <p:spPr>
          <a:xfrm>
            <a:off x="3511895" y="2446102"/>
            <a:ext cx="2148241" cy="707886"/>
          </a:xfrm>
          <a:prstGeom prst="rect">
            <a:avLst/>
          </a:prstGeom>
        </p:spPr>
        <p:txBody>
          <a:bodyPr wrap="square">
            <a:spAutoFit/>
          </a:bodyPr>
          <a:lstStyle/>
          <a:p>
            <a:pPr algn="ctr" defTabSz="457200">
              <a:defRPr/>
            </a:pPr>
            <a:r>
              <a:rPr lang="en-US" sz="1000" dirty="0">
                <a:solidFill>
                  <a:srgbClr val="595959"/>
                </a:solidFill>
                <a:cs typeface="Arial" charset="0"/>
              </a:rPr>
              <a:t>...and an </a:t>
            </a:r>
            <a:r>
              <a:rPr lang="en-US" sz="1000" dirty="0">
                <a:solidFill>
                  <a:srgbClr val="FF8200"/>
                </a:solidFill>
                <a:cs typeface="Arial" charset="0"/>
              </a:rPr>
              <a:t>academic social network </a:t>
            </a:r>
            <a:r>
              <a:rPr lang="en-US" sz="1000" dirty="0">
                <a:solidFill>
                  <a:srgbClr val="595959"/>
                </a:solidFill>
                <a:cs typeface="Arial" charset="0"/>
              </a:rPr>
              <a:t>with </a:t>
            </a:r>
            <a:r>
              <a:rPr lang="en-US" sz="1000" dirty="0">
                <a:solidFill>
                  <a:srgbClr val="FF8200"/>
                </a:solidFill>
                <a:cs typeface="Arial" charset="0"/>
              </a:rPr>
              <a:t>3 million users </a:t>
            </a:r>
            <a:r>
              <a:rPr lang="en-US" sz="1000" dirty="0">
                <a:solidFill>
                  <a:srgbClr val="595959"/>
                </a:solidFill>
                <a:cs typeface="Arial" charset="0"/>
              </a:rPr>
              <a:t>to connect like-minded researchers &amp; discover research trends and statistics…</a:t>
            </a:r>
            <a:endParaRPr lang="en-GB" sz="1000" dirty="0">
              <a:solidFill>
                <a:srgbClr val="595959"/>
              </a:solidFill>
              <a:cs typeface="Arial" charset="0"/>
            </a:endParaRPr>
          </a:p>
        </p:txBody>
      </p:sp>
      <p:sp>
        <p:nvSpPr>
          <p:cNvPr id="14" name="Rectangle 13">
            <a:extLst>
              <a:ext uri="{FF2B5EF4-FFF2-40B4-BE49-F238E27FC236}">
                <a16:creationId xmlns:a16="http://schemas.microsoft.com/office/drawing/2014/main" id="{9D6ABFD7-2192-3E49-B1BD-D57989ECD814}"/>
              </a:ext>
            </a:extLst>
          </p:cNvPr>
          <p:cNvSpPr/>
          <p:nvPr/>
        </p:nvSpPr>
        <p:spPr>
          <a:xfrm>
            <a:off x="5866713" y="2446102"/>
            <a:ext cx="1874656" cy="707886"/>
          </a:xfrm>
          <a:prstGeom prst="rect">
            <a:avLst/>
          </a:prstGeom>
        </p:spPr>
        <p:txBody>
          <a:bodyPr wrap="square">
            <a:spAutoFit/>
          </a:bodyPr>
          <a:lstStyle/>
          <a:p>
            <a:pPr algn="ctr" defTabSz="457200">
              <a:defRPr/>
            </a:pPr>
            <a:r>
              <a:rPr lang="en-US" sz="1000" dirty="0">
                <a:solidFill>
                  <a:srgbClr val="595959"/>
                </a:solidFill>
                <a:cs typeface="Arial" charset="0"/>
              </a:rPr>
              <a:t>…forming a </a:t>
            </a:r>
            <a:r>
              <a:rPr lang="en-US" sz="1000" dirty="0">
                <a:solidFill>
                  <a:srgbClr val="FF8200"/>
                </a:solidFill>
                <a:cs typeface="Arial" charset="0"/>
              </a:rPr>
              <a:t>crowdsourced database </a:t>
            </a:r>
            <a:r>
              <a:rPr lang="en-US" sz="1000" dirty="0">
                <a:solidFill>
                  <a:srgbClr val="595959"/>
                </a:solidFill>
                <a:cs typeface="Arial" charset="0"/>
              </a:rPr>
              <a:t>with a unique layer of social research information and an Open API </a:t>
            </a:r>
          </a:p>
        </p:txBody>
      </p:sp>
      <p:sp>
        <p:nvSpPr>
          <p:cNvPr id="19" name="Rectangle 18">
            <a:extLst>
              <a:ext uri="{FF2B5EF4-FFF2-40B4-BE49-F238E27FC236}">
                <a16:creationId xmlns:a16="http://schemas.microsoft.com/office/drawing/2014/main" id="{97BFE472-538C-3E42-A127-C44CD892A8FB}"/>
              </a:ext>
            </a:extLst>
          </p:cNvPr>
          <p:cNvSpPr/>
          <p:nvPr/>
        </p:nvSpPr>
        <p:spPr>
          <a:xfrm>
            <a:off x="1753985" y="3435564"/>
            <a:ext cx="5636030" cy="230832"/>
          </a:xfrm>
          <a:prstGeom prst="rect">
            <a:avLst/>
          </a:prstGeom>
        </p:spPr>
        <p:txBody>
          <a:bodyPr wrap="square">
            <a:spAutoFit/>
          </a:bodyPr>
          <a:lstStyle/>
          <a:p>
            <a:pPr algn="ctr" defTabSz="457200">
              <a:lnSpc>
                <a:spcPct val="90000"/>
              </a:lnSpc>
              <a:spcBef>
                <a:spcPts val="800"/>
              </a:spcBef>
              <a:defRPr/>
            </a:pPr>
            <a:r>
              <a:rPr lang="en-US" sz="1000" dirty="0">
                <a:solidFill>
                  <a:schemeClr val="bg1"/>
                </a:solidFill>
                <a:cs typeface="Helvetica Neue Light"/>
              </a:rPr>
              <a:t>Quickly export your Book chapters and journal articles into Mendeley from ScienceDirect*</a:t>
            </a:r>
          </a:p>
        </p:txBody>
      </p:sp>
      <p:pic>
        <p:nvPicPr>
          <p:cNvPr id="24" name="Picture 23">
            <a:extLst>
              <a:ext uri="{FF2B5EF4-FFF2-40B4-BE49-F238E27FC236}">
                <a16:creationId xmlns:a16="http://schemas.microsoft.com/office/drawing/2014/main" id="{288B0AE1-288A-9644-BE52-CB704394F1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780"/>
          <a:stretch/>
        </p:blipFill>
        <p:spPr>
          <a:xfrm>
            <a:off x="4338944" y="1780965"/>
            <a:ext cx="523675" cy="531882"/>
          </a:xfrm>
          <a:prstGeom prst="rect">
            <a:avLst/>
          </a:prstGeom>
        </p:spPr>
      </p:pic>
      <p:pic>
        <p:nvPicPr>
          <p:cNvPr id="26" name="Picture 25" descr="A close up of a sign&#13;&#10;&#13;&#10;Description automatically generated">
            <a:extLst>
              <a:ext uri="{FF2B5EF4-FFF2-40B4-BE49-F238E27FC236}">
                <a16:creationId xmlns:a16="http://schemas.microsoft.com/office/drawing/2014/main" id="{9409DB7E-031C-6F41-8623-7BDBEF567E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47069" y="1810485"/>
            <a:ext cx="510994" cy="512481"/>
          </a:xfrm>
          <a:prstGeom prst="rect">
            <a:avLst/>
          </a:prstGeom>
        </p:spPr>
      </p:pic>
      <p:pic>
        <p:nvPicPr>
          <p:cNvPr id="28" name="Picture 27" descr="A close up of a logo&#13;&#10;&#13;&#10;Description automatically generated">
            <a:extLst>
              <a:ext uri="{FF2B5EF4-FFF2-40B4-BE49-F238E27FC236}">
                <a16:creationId xmlns:a16="http://schemas.microsoft.com/office/drawing/2014/main" id="{E7CDA83F-0036-E843-B6BF-8FE7F4687F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9188" y="1784828"/>
            <a:ext cx="895857" cy="541987"/>
          </a:xfrm>
          <a:prstGeom prst="rect">
            <a:avLst/>
          </a:prstGeom>
        </p:spPr>
      </p:pic>
      <p:sp>
        <p:nvSpPr>
          <p:cNvPr id="20" name="Rectangle 19">
            <a:extLst>
              <a:ext uri="{FF2B5EF4-FFF2-40B4-BE49-F238E27FC236}">
                <a16:creationId xmlns:a16="http://schemas.microsoft.com/office/drawing/2014/main" id="{4DEA7178-AC6B-334C-9F90-F11019A4699F}"/>
              </a:ext>
            </a:extLst>
          </p:cNvPr>
          <p:cNvSpPr/>
          <p:nvPr/>
        </p:nvSpPr>
        <p:spPr>
          <a:xfrm>
            <a:off x="2530326" y="3802667"/>
            <a:ext cx="5235757" cy="307777"/>
          </a:xfrm>
          <a:prstGeom prst="rect">
            <a:avLst/>
          </a:prstGeom>
        </p:spPr>
        <p:txBody>
          <a:bodyPr wrap="square">
            <a:spAutoFit/>
          </a:bodyPr>
          <a:lstStyle/>
          <a:p>
            <a:pPr algn="r">
              <a:defRPr/>
            </a:pPr>
            <a:r>
              <a:rPr lang="en-US" sz="700" dirty="0">
                <a:solidFill>
                  <a:srgbClr val="53565A"/>
                </a:solidFill>
              </a:rPr>
              <a:t>*See </a:t>
            </a:r>
            <a:r>
              <a:rPr lang="en-US" sz="700" dirty="0" err="1">
                <a:solidFill>
                  <a:srgbClr val="53565A"/>
                </a:solidFill>
              </a:rPr>
              <a:t>OnlineBooksConnect</a:t>
            </a:r>
            <a:r>
              <a:rPr lang="en-US" sz="700" dirty="0">
                <a:solidFill>
                  <a:srgbClr val="53565A"/>
                </a:solidFill>
              </a:rPr>
              <a:t> article for more information: </a:t>
            </a:r>
            <a:br>
              <a:rPr lang="en-US" sz="700" dirty="0">
                <a:solidFill>
                  <a:srgbClr val="53565A"/>
                </a:solidFill>
              </a:rPr>
            </a:br>
            <a:r>
              <a:rPr lang="en-US" sz="700" dirty="0">
                <a:solidFill>
                  <a:srgbClr val="53565A"/>
                </a:solidFill>
              </a:rPr>
              <a:t>https://</a:t>
            </a:r>
            <a:r>
              <a:rPr lang="en-US" sz="700" dirty="0" err="1">
                <a:solidFill>
                  <a:srgbClr val="53565A"/>
                </a:solidFill>
              </a:rPr>
              <a:t>onlinebooksconnect.elsevier.com</a:t>
            </a:r>
            <a:r>
              <a:rPr lang="en-US" sz="700" dirty="0">
                <a:solidFill>
                  <a:srgbClr val="53565A"/>
                </a:solidFill>
              </a:rPr>
              <a:t>/articles/how-to-export-book-chapters-and-reference-to-</a:t>
            </a:r>
            <a:r>
              <a:rPr lang="en-US" sz="700" dirty="0" err="1">
                <a:solidFill>
                  <a:srgbClr val="53565A"/>
                </a:solidFill>
              </a:rPr>
              <a:t>mendeley</a:t>
            </a:r>
            <a:endParaRPr lang="en-US" sz="700" dirty="0">
              <a:solidFill>
                <a:srgbClr val="53565A"/>
              </a:solidFill>
            </a:endParaRPr>
          </a:p>
        </p:txBody>
      </p:sp>
      <p:sp>
        <p:nvSpPr>
          <p:cNvPr id="22" name="Rectangle 21">
            <a:extLst>
              <a:ext uri="{FF2B5EF4-FFF2-40B4-BE49-F238E27FC236}">
                <a16:creationId xmlns:a16="http://schemas.microsoft.com/office/drawing/2014/main" id="{ADB96BA3-3CA8-0849-ABC8-4705DBDC2865}"/>
              </a:ext>
            </a:extLst>
          </p:cNvPr>
          <p:cNvSpPr/>
          <p:nvPr/>
        </p:nvSpPr>
        <p:spPr>
          <a:xfrm>
            <a:off x="0" y="0"/>
            <a:ext cx="112319" cy="51435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43516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1280070-8D4A-4B4C-B5F7-60A2DD78FEA5}"/>
              </a:ext>
            </a:extLst>
          </p:cNvPr>
          <p:cNvSpPr/>
          <p:nvPr/>
        </p:nvSpPr>
        <p:spPr>
          <a:xfrm>
            <a:off x="0" y="1840008"/>
            <a:ext cx="9443393" cy="25178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5" name="Date Placeholder 4">
            <a:extLst>
              <a:ext uri="{FF2B5EF4-FFF2-40B4-BE49-F238E27FC236}">
                <a16:creationId xmlns:a16="http://schemas.microsoft.com/office/drawing/2014/main" id="{9739541E-9FD1-AF46-AD3B-07A811036502}"/>
              </a:ext>
            </a:extLst>
          </p:cNvPr>
          <p:cNvSpPr>
            <a:spLocks noGrp="1"/>
          </p:cNvSpPr>
          <p:nvPr>
            <p:ph type="dt" sz="half" idx="15"/>
          </p:nvPr>
        </p:nvSpPr>
        <p:spPr/>
        <p:txBody>
          <a:bodyPr/>
          <a:lstStyle/>
          <a:p>
            <a:fld id="{B7FDA98E-3F3A-D842-AAAA-3EBD78D46C5A}" type="datetime1">
              <a:rPr lang="en-US" smtClean="0"/>
              <a:t>5/8/19</a:t>
            </a:fld>
            <a:endParaRPr lang="de-DE" dirty="0"/>
          </a:p>
        </p:txBody>
      </p:sp>
      <p:sp>
        <p:nvSpPr>
          <p:cNvPr id="6" name="Footer Placeholder 5">
            <a:extLst>
              <a:ext uri="{FF2B5EF4-FFF2-40B4-BE49-F238E27FC236}">
                <a16:creationId xmlns:a16="http://schemas.microsoft.com/office/drawing/2014/main" id="{5526C9AF-E186-6248-9108-DC51B15C37D1}"/>
              </a:ext>
            </a:extLst>
          </p:cNvPr>
          <p:cNvSpPr>
            <a:spLocks noGrp="1"/>
          </p:cNvSpPr>
          <p:nvPr>
            <p:ph type="ftr" sz="quarter" idx="16"/>
          </p:nvPr>
        </p:nvSpPr>
        <p:spPr/>
        <p:txBody>
          <a:bodyPr/>
          <a:lstStyle/>
          <a:p>
            <a:r>
              <a:rPr lang="de-DE"/>
              <a:t>ScienceDirect</a:t>
            </a:r>
            <a:endParaRPr lang="de-DE" dirty="0"/>
          </a:p>
        </p:txBody>
      </p:sp>
      <p:sp>
        <p:nvSpPr>
          <p:cNvPr id="7" name="Title 1">
            <a:extLst>
              <a:ext uri="{FF2B5EF4-FFF2-40B4-BE49-F238E27FC236}">
                <a16:creationId xmlns:a16="http://schemas.microsoft.com/office/drawing/2014/main" id="{547C37A7-1DD0-554F-8749-DED3D564B877}"/>
              </a:ext>
            </a:extLst>
          </p:cNvPr>
          <p:cNvSpPr>
            <a:spLocks noGrp="1"/>
          </p:cNvSpPr>
          <p:nvPr>
            <p:ph type="title"/>
          </p:nvPr>
        </p:nvSpPr>
        <p:spPr>
          <a:xfrm>
            <a:off x="478800" y="430319"/>
            <a:ext cx="8042496" cy="462759"/>
          </a:xfrm>
        </p:spPr>
        <p:txBody>
          <a:bodyPr/>
          <a:lstStyle/>
          <a:p>
            <a:r>
              <a:rPr lang="en-US" sz="2700" dirty="0">
                <a:solidFill>
                  <a:srgbClr val="FF6C00"/>
                </a:solidFill>
              </a:rPr>
              <a:t>5. </a:t>
            </a:r>
            <a:r>
              <a:rPr lang="en-US" sz="2700" dirty="0"/>
              <a:t>Key Features</a:t>
            </a:r>
          </a:p>
        </p:txBody>
      </p:sp>
      <p:sp>
        <p:nvSpPr>
          <p:cNvPr id="9" name="Rectangle 8">
            <a:extLst>
              <a:ext uri="{FF2B5EF4-FFF2-40B4-BE49-F238E27FC236}">
                <a16:creationId xmlns:a16="http://schemas.microsoft.com/office/drawing/2014/main" id="{E9DD7C76-7B77-F741-BAA9-605485F0D88A}"/>
              </a:ext>
            </a:extLst>
          </p:cNvPr>
          <p:cNvSpPr/>
          <p:nvPr/>
        </p:nvSpPr>
        <p:spPr>
          <a:xfrm>
            <a:off x="487766" y="947306"/>
            <a:ext cx="4294682" cy="307777"/>
          </a:xfrm>
          <a:prstGeom prst="rect">
            <a:avLst/>
          </a:prstGeom>
        </p:spPr>
        <p:txBody>
          <a:bodyPr wrap="square">
            <a:spAutoFit/>
          </a:bodyPr>
          <a:lstStyle/>
          <a:p>
            <a:pPr lvl="0" defTabSz="457178">
              <a:defRPr/>
            </a:pPr>
            <a:r>
              <a:rPr lang="en-US" sz="1400" dirty="0"/>
              <a:t>Access ScienceDirect anytime, anywhere</a:t>
            </a:r>
          </a:p>
        </p:txBody>
      </p:sp>
      <p:sp>
        <p:nvSpPr>
          <p:cNvPr id="12" name="Rectangle 11">
            <a:extLst>
              <a:ext uri="{FF2B5EF4-FFF2-40B4-BE49-F238E27FC236}">
                <a16:creationId xmlns:a16="http://schemas.microsoft.com/office/drawing/2014/main" id="{DA020085-8597-5247-83CF-076B85F7B3DD}"/>
              </a:ext>
            </a:extLst>
          </p:cNvPr>
          <p:cNvSpPr/>
          <p:nvPr/>
        </p:nvSpPr>
        <p:spPr>
          <a:xfrm>
            <a:off x="478800" y="1309311"/>
            <a:ext cx="5837333" cy="430887"/>
          </a:xfrm>
          <a:prstGeom prst="rect">
            <a:avLst/>
          </a:prstGeom>
        </p:spPr>
        <p:txBody>
          <a:bodyPr wrap="square">
            <a:spAutoFit/>
          </a:bodyPr>
          <a:lstStyle/>
          <a:p>
            <a:pPr>
              <a:spcAft>
                <a:spcPts val="1200"/>
              </a:spcAft>
            </a:pPr>
            <a:r>
              <a:rPr lang="en-US" sz="1100" dirty="0"/>
              <a:t>Whether you're on your laptop, tablet, or phone, at home or on the road, on campus or off, you can keep your research going by registering today for remote access to ScienceDirect. </a:t>
            </a:r>
          </a:p>
        </p:txBody>
      </p:sp>
      <p:sp>
        <p:nvSpPr>
          <p:cNvPr id="21" name="Rectangle 20">
            <a:extLst>
              <a:ext uri="{FF2B5EF4-FFF2-40B4-BE49-F238E27FC236}">
                <a16:creationId xmlns:a16="http://schemas.microsoft.com/office/drawing/2014/main" id="{F51BE64A-3751-2847-A44B-8B44EC4614B0}"/>
              </a:ext>
            </a:extLst>
          </p:cNvPr>
          <p:cNvSpPr/>
          <p:nvPr/>
        </p:nvSpPr>
        <p:spPr>
          <a:xfrm>
            <a:off x="478800" y="1869169"/>
            <a:ext cx="6379200" cy="261610"/>
          </a:xfrm>
          <a:prstGeom prst="rect">
            <a:avLst/>
          </a:prstGeom>
        </p:spPr>
        <p:txBody>
          <a:bodyPr wrap="square">
            <a:spAutoFit/>
          </a:bodyPr>
          <a:lstStyle/>
          <a:p>
            <a:r>
              <a:rPr lang="en-US" sz="1100" dirty="0">
                <a:latin typeface="Arial" charset="0"/>
              </a:rPr>
              <a:t>Remember, the next time you're off campus you can always (detailed instructions </a:t>
            </a:r>
            <a:r>
              <a:rPr lang="en-US" sz="1100" dirty="0">
                <a:solidFill>
                  <a:srgbClr val="FF6C00"/>
                </a:solidFill>
                <a:latin typeface="Arial" charset="0"/>
                <a:hlinkClick r:id="rId3" invalidUrl="https://service.elsevier.com/app/answers/detail/a_id/9548/kw/remote access/supporthub/sciencedirect/">
                  <a:extLst>
                    <a:ext uri="{A12FA001-AC4F-418D-AE19-62706E023703}">
                      <ahyp:hlinkClr xmlns:ahyp="http://schemas.microsoft.com/office/drawing/2018/hyperlinkcolor" val="tx"/>
                    </a:ext>
                  </a:extLst>
                </a:hlinkClick>
              </a:rPr>
              <a:t>here</a:t>
            </a:r>
            <a:r>
              <a:rPr lang="en-US" sz="1100" dirty="0">
                <a:latin typeface="Arial" charset="0"/>
              </a:rPr>
              <a:t>):</a:t>
            </a:r>
          </a:p>
        </p:txBody>
      </p:sp>
      <p:grpSp>
        <p:nvGrpSpPr>
          <p:cNvPr id="2" name="Group 1">
            <a:extLst>
              <a:ext uri="{FF2B5EF4-FFF2-40B4-BE49-F238E27FC236}">
                <a16:creationId xmlns:a16="http://schemas.microsoft.com/office/drawing/2014/main" id="{735A37AC-DCBF-2644-8ACD-C3CBABB377AA}"/>
              </a:ext>
            </a:extLst>
          </p:cNvPr>
          <p:cNvGrpSpPr/>
          <p:nvPr/>
        </p:nvGrpSpPr>
        <p:grpSpPr>
          <a:xfrm>
            <a:off x="478800" y="2159940"/>
            <a:ext cx="8230378" cy="1858934"/>
            <a:chOff x="478800" y="2340189"/>
            <a:chExt cx="8230378" cy="1858934"/>
          </a:xfrm>
        </p:grpSpPr>
        <p:pic>
          <p:nvPicPr>
            <p:cNvPr id="22" name="Picture 21">
              <a:extLst>
                <a:ext uri="{FF2B5EF4-FFF2-40B4-BE49-F238E27FC236}">
                  <a16:creationId xmlns:a16="http://schemas.microsoft.com/office/drawing/2014/main" id="{E49874A9-3894-C24E-B342-4164DF7378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6263" y="2340189"/>
              <a:ext cx="2456798" cy="1251207"/>
            </a:xfrm>
            <a:prstGeom prst="rect">
              <a:avLst/>
            </a:prstGeom>
            <a:ln w="9525">
              <a:noFill/>
            </a:ln>
          </p:spPr>
        </p:pic>
        <p:sp>
          <p:nvSpPr>
            <p:cNvPr id="26" name="Rectangle 25">
              <a:extLst>
                <a:ext uri="{FF2B5EF4-FFF2-40B4-BE49-F238E27FC236}">
                  <a16:creationId xmlns:a16="http://schemas.microsoft.com/office/drawing/2014/main" id="{5131FC8D-B68F-394C-AB90-87B68E31EC15}"/>
                </a:ext>
              </a:extLst>
            </p:cNvPr>
            <p:cNvSpPr/>
            <p:nvPr/>
          </p:nvSpPr>
          <p:spPr>
            <a:xfrm>
              <a:off x="478800" y="3614348"/>
              <a:ext cx="2700893" cy="338554"/>
            </a:xfrm>
            <a:prstGeom prst="rect">
              <a:avLst/>
            </a:prstGeom>
          </p:spPr>
          <p:txBody>
            <a:bodyPr wrap="square">
              <a:spAutoFit/>
            </a:bodyPr>
            <a:lstStyle/>
            <a:p>
              <a:pPr marL="234950" indent="-225425">
                <a:buClr>
                  <a:srgbClr val="FF6C00"/>
                </a:buClr>
                <a:buFont typeface="+mj-lt"/>
                <a:buAutoNum type="arabicPeriod"/>
              </a:pPr>
              <a:r>
                <a:rPr lang="en-US" sz="800" dirty="0">
                  <a:solidFill>
                    <a:srgbClr val="53565A"/>
                  </a:solidFill>
                  <a:latin typeface="Arial" charset="0"/>
                  <a:ea typeface="Arial" charset="0"/>
                  <a:cs typeface="Arial" charset="0"/>
                </a:rPr>
                <a:t>Click on "Remote access" in the </a:t>
              </a:r>
              <a:br>
                <a:rPr lang="en-US" sz="800" dirty="0">
                  <a:solidFill>
                    <a:srgbClr val="53565A"/>
                  </a:solidFill>
                  <a:latin typeface="Arial" charset="0"/>
                  <a:ea typeface="Arial" charset="0"/>
                  <a:cs typeface="Arial" charset="0"/>
                </a:rPr>
              </a:br>
              <a:r>
                <a:rPr lang="en-US" sz="800" dirty="0">
                  <a:solidFill>
                    <a:srgbClr val="53565A"/>
                  </a:solidFill>
                  <a:latin typeface="Arial" charset="0"/>
                  <a:ea typeface="Arial" charset="0"/>
                  <a:cs typeface="Arial" charset="0"/>
                </a:rPr>
                <a:t>footer on any </a:t>
              </a:r>
              <a:r>
                <a:rPr lang="en-US" sz="800" dirty="0">
                  <a:solidFill>
                    <a:srgbClr val="FF6C00"/>
                  </a:solidFill>
                  <a:latin typeface="Arial" charset="0"/>
                  <a:ea typeface="Arial" charset="0"/>
                  <a:cs typeface="Arial" charset="0"/>
                  <a:hlinkClick r:id="rId5">
                    <a:extLst>
                      <a:ext uri="{A12FA001-AC4F-418D-AE19-62706E023703}">
                        <ahyp:hlinkClr xmlns:ahyp="http://schemas.microsoft.com/office/drawing/2018/hyperlinkcolor" val="tx"/>
                      </a:ext>
                    </a:extLst>
                  </a:hlinkClick>
                </a:rPr>
                <a:t>ScienceDirect page</a:t>
              </a:r>
              <a:r>
                <a:rPr lang="en-US" sz="800" dirty="0">
                  <a:solidFill>
                    <a:srgbClr val="53565A"/>
                  </a:solidFill>
                  <a:latin typeface="Arial" charset="0"/>
                  <a:ea typeface="Arial" charset="0"/>
                  <a:cs typeface="Arial" charset="0"/>
                </a:rPr>
                <a:t>.</a:t>
              </a:r>
            </a:p>
          </p:txBody>
        </p:sp>
        <p:sp>
          <p:nvSpPr>
            <p:cNvPr id="27" name="Rectangle 26">
              <a:extLst>
                <a:ext uri="{FF2B5EF4-FFF2-40B4-BE49-F238E27FC236}">
                  <a16:creationId xmlns:a16="http://schemas.microsoft.com/office/drawing/2014/main" id="{AB3D02DA-BC58-6648-9396-577BD3C0D778}"/>
                </a:ext>
              </a:extLst>
            </p:cNvPr>
            <p:cNvSpPr/>
            <p:nvPr/>
          </p:nvSpPr>
          <p:spPr>
            <a:xfrm>
              <a:off x="3243542" y="3614348"/>
              <a:ext cx="2700893" cy="584775"/>
            </a:xfrm>
            <a:prstGeom prst="rect">
              <a:avLst/>
            </a:prstGeom>
          </p:spPr>
          <p:txBody>
            <a:bodyPr wrap="square">
              <a:spAutoFit/>
            </a:bodyPr>
            <a:lstStyle/>
            <a:p>
              <a:pPr marL="234950" indent="-225425">
                <a:buClr>
                  <a:srgbClr val="FF6C00"/>
                </a:buClr>
                <a:buFont typeface="+mj-lt"/>
                <a:buAutoNum type="arabicPeriod" startAt="2"/>
              </a:pPr>
              <a:r>
                <a:rPr lang="en-US" sz="800" dirty="0">
                  <a:latin typeface="Arial" charset="0"/>
                </a:rPr>
                <a:t>Follow the instructions to enter your institutional email ad</a:t>
              </a:r>
              <a:r>
                <a:rPr lang="en-US" sz="800" dirty="0">
                  <a:solidFill>
                    <a:srgbClr val="53565A"/>
                  </a:solidFill>
                  <a:latin typeface="Arial" charset="0"/>
                </a:rPr>
                <a:t>dress (e.g., </a:t>
              </a:r>
              <a:r>
                <a:rPr lang="en-US" sz="800" dirty="0">
                  <a:solidFill>
                    <a:srgbClr val="53565A"/>
                  </a:solidFill>
                  <a:latin typeface="Arial" charset="0"/>
                  <a:hlinkClick r:id="rId6">
                    <a:extLst>
                      <a:ext uri="{A12FA001-AC4F-418D-AE19-62706E023703}">
                        <ahyp:hlinkClr xmlns:ahyp="http://schemas.microsoft.com/office/drawing/2018/hyperlinkcolor" val="tx"/>
                      </a:ext>
                    </a:extLst>
                  </a:hlinkClick>
                </a:rPr>
                <a:t>john.smith@nyu.edu</a:t>
              </a:r>
              <a:r>
                <a:rPr lang="en-US" sz="800" dirty="0">
                  <a:latin typeface="Arial" charset="0"/>
                </a:rPr>
                <a:t>) and select your organization from the drop-down menu.</a:t>
              </a:r>
              <a:endParaRPr lang="en-US" sz="800" dirty="0"/>
            </a:p>
          </p:txBody>
        </p:sp>
        <p:sp>
          <p:nvSpPr>
            <p:cNvPr id="28" name="Rectangle 27">
              <a:extLst>
                <a:ext uri="{FF2B5EF4-FFF2-40B4-BE49-F238E27FC236}">
                  <a16:creationId xmlns:a16="http://schemas.microsoft.com/office/drawing/2014/main" id="{6A6CA5B3-7B76-5E44-8611-CC6C4D6ACF23}"/>
                </a:ext>
              </a:extLst>
            </p:cNvPr>
            <p:cNvSpPr/>
            <p:nvPr/>
          </p:nvSpPr>
          <p:spPr>
            <a:xfrm>
              <a:off x="6008285" y="3614348"/>
              <a:ext cx="2700893" cy="584775"/>
            </a:xfrm>
            <a:prstGeom prst="rect">
              <a:avLst/>
            </a:prstGeom>
          </p:spPr>
          <p:txBody>
            <a:bodyPr wrap="square">
              <a:spAutoFit/>
            </a:bodyPr>
            <a:lstStyle/>
            <a:p>
              <a:pPr marL="234950" indent="-225425">
                <a:buClr>
                  <a:srgbClr val="FF6C00"/>
                </a:buClr>
                <a:buFont typeface="+mj-lt"/>
                <a:buAutoNum type="arabicPeriod" startAt="3"/>
              </a:pPr>
              <a:r>
                <a:rPr lang="en-US" sz="800" dirty="0"/>
                <a:t>We'll send you an email; click on the "Activate my remote access now" link and your remote access is all set. (If you are not registered in ScienceDirect, the registration page displays)</a:t>
              </a:r>
            </a:p>
          </p:txBody>
        </p:sp>
      </p:grpSp>
      <p:sp>
        <p:nvSpPr>
          <p:cNvPr id="17" name="Rectangle 16">
            <a:extLst>
              <a:ext uri="{FF2B5EF4-FFF2-40B4-BE49-F238E27FC236}">
                <a16:creationId xmlns:a16="http://schemas.microsoft.com/office/drawing/2014/main" id="{DCE5F70B-5FA9-B64E-85A4-DB16891FB861}"/>
              </a:ext>
            </a:extLst>
          </p:cNvPr>
          <p:cNvSpPr/>
          <p:nvPr/>
        </p:nvSpPr>
        <p:spPr>
          <a:xfrm>
            <a:off x="0" y="0"/>
            <a:ext cx="112319" cy="51435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Rectangle 17">
            <a:extLst>
              <a:ext uri="{FF2B5EF4-FFF2-40B4-BE49-F238E27FC236}">
                <a16:creationId xmlns:a16="http://schemas.microsoft.com/office/drawing/2014/main" id="{B35560E0-7E18-1F46-B8D2-0016BF56CDCB}"/>
              </a:ext>
            </a:extLst>
          </p:cNvPr>
          <p:cNvSpPr/>
          <p:nvPr/>
        </p:nvSpPr>
        <p:spPr>
          <a:xfrm>
            <a:off x="1198050" y="3123889"/>
            <a:ext cx="223935" cy="68764"/>
          </a:xfrm>
          <a:prstGeom prst="rect">
            <a:avLst/>
          </a:prstGeom>
          <a:noFill/>
          <a:ln w="12700">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6C00"/>
              </a:solidFill>
            </a:endParaRPr>
          </a:p>
        </p:txBody>
      </p:sp>
      <p:pic>
        <p:nvPicPr>
          <p:cNvPr id="3" name="Picture 2">
            <a:extLst>
              <a:ext uri="{FF2B5EF4-FFF2-40B4-BE49-F238E27FC236}">
                <a16:creationId xmlns:a16="http://schemas.microsoft.com/office/drawing/2014/main" id="{2CA80904-731F-A142-9869-52C839057E6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1"/>
          <a:stretch/>
        </p:blipFill>
        <p:spPr>
          <a:xfrm>
            <a:off x="3344767" y="2179014"/>
            <a:ext cx="2453219" cy="1226272"/>
          </a:xfrm>
          <a:prstGeom prst="rect">
            <a:avLst/>
          </a:prstGeom>
        </p:spPr>
      </p:pic>
      <p:pic>
        <p:nvPicPr>
          <p:cNvPr id="4" name="Picture 3">
            <a:extLst>
              <a:ext uri="{FF2B5EF4-FFF2-40B4-BE49-F238E27FC236}">
                <a16:creationId xmlns:a16="http://schemas.microsoft.com/office/drawing/2014/main" id="{887109F6-009E-C246-8246-FD1CDD97C9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09692" y="2166250"/>
            <a:ext cx="2453219" cy="1229236"/>
          </a:xfrm>
          <a:prstGeom prst="rect">
            <a:avLst/>
          </a:prstGeom>
        </p:spPr>
      </p:pic>
    </p:spTree>
    <p:extLst>
      <p:ext uri="{BB962C8B-B14F-4D97-AF65-F5344CB8AC3E}">
        <p14:creationId xmlns:p14="http://schemas.microsoft.com/office/powerpoint/2010/main" val="298756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1280070-8D4A-4B4C-B5F7-60A2DD78FEA5}"/>
              </a:ext>
            </a:extLst>
          </p:cNvPr>
          <p:cNvSpPr/>
          <p:nvPr/>
        </p:nvSpPr>
        <p:spPr>
          <a:xfrm>
            <a:off x="0" y="1616588"/>
            <a:ext cx="9581034" cy="271434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5" name="Date Placeholder 4">
            <a:extLst>
              <a:ext uri="{FF2B5EF4-FFF2-40B4-BE49-F238E27FC236}">
                <a16:creationId xmlns:a16="http://schemas.microsoft.com/office/drawing/2014/main" id="{9739541E-9FD1-AF46-AD3B-07A811036502}"/>
              </a:ext>
            </a:extLst>
          </p:cNvPr>
          <p:cNvSpPr>
            <a:spLocks noGrp="1"/>
          </p:cNvSpPr>
          <p:nvPr>
            <p:ph type="dt" sz="half" idx="15"/>
          </p:nvPr>
        </p:nvSpPr>
        <p:spPr/>
        <p:txBody>
          <a:bodyPr/>
          <a:lstStyle/>
          <a:p>
            <a:fld id="{636F722E-7B98-684C-B7EA-5CD6984D1212}" type="datetime1">
              <a:rPr lang="en-US" smtClean="0"/>
              <a:t>5/8/19</a:t>
            </a:fld>
            <a:endParaRPr lang="de-DE" dirty="0"/>
          </a:p>
        </p:txBody>
      </p:sp>
      <p:sp>
        <p:nvSpPr>
          <p:cNvPr id="6" name="Footer Placeholder 5">
            <a:extLst>
              <a:ext uri="{FF2B5EF4-FFF2-40B4-BE49-F238E27FC236}">
                <a16:creationId xmlns:a16="http://schemas.microsoft.com/office/drawing/2014/main" id="{5526C9AF-E186-6248-9108-DC51B15C37D1}"/>
              </a:ext>
            </a:extLst>
          </p:cNvPr>
          <p:cNvSpPr>
            <a:spLocks noGrp="1"/>
          </p:cNvSpPr>
          <p:nvPr>
            <p:ph type="ftr" sz="quarter" idx="16"/>
          </p:nvPr>
        </p:nvSpPr>
        <p:spPr/>
        <p:txBody>
          <a:bodyPr/>
          <a:lstStyle/>
          <a:p>
            <a:r>
              <a:rPr lang="de-DE"/>
              <a:t>ScienceDirect</a:t>
            </a:r>
            <a:endParaRPr lang="de-DE" dirty="0"/>
          </a:p>
        </p:txBody>
      </p:sp>
      <p:sp>
        <p:nvSpPr>
          <p:cNvPr id="9" name="Rectangle 8">
            <a:extLst>
              <a:ext uri="{FF2B5EF4-FFF2-40B4-BE49-F238E27FC236}">
                <a16:creationId xmlns:a16="http://schemas.microsoft.com/office/drawing/2014/main" id="{E9DD7C76-7B77-F741-BAA9-605485F0D88A}"/>
              </a:ext>
            </a:extLst>
          </p:cNvPr>
          <p:cNvSpPr/>
          <p:nvPr/>
        </p:nvSpPr>
        <p:spPr>
          <a:xfrm>
            <a:off x="487766" y="947306"/>
            <a:ext cx="7096988" cy="523220"/>
          </a:xfrm>
          <a:prstGeom prst="rect">
            <a:avLst/>
          </a:prstGeom>
        </p:spPr>
        <p:txBody>
          <a:bodyPr wrap="square">
            <a:spAutoFit/>
          </a:bodyPr>
          <a:lstStyle/>
          <a:p>
            <a:pPr lvl="0" defTabSz="457178">
              <a:defRPr/>
            </a:pPr>
            <a:r>
              <a:rPr lang="en-US" sz="1400" dirty="0"/>
              <a:t>The recently redesigned Browse page and Journal and Books homepages features make browsing through your favorite content easier</a:t>
            </a:r>
          </a:p>
        </p:txBody>
      </p:sp>
      <p:sp>
        <p:nvSpPr>
          <p:cNvPr id="11" name="Rectangle 10">
            <a:extLst>
              <a:ext uri="{FF2B5EF4-FFF2-40B4-BE49-F238E27FC236}">
                <a16:creationId xmlns:a16="http://schemas.microsoft.com/office/drawing/2014/main" id="{903368F7-5736-314E-908F-A7C98B6594E7}"/>
              </a:ext>
            </a:extLst>
          </p:cNvPr>
          <p:cNvSpPr/>
          <p:nvPr/>
        </p:nvSpPr>
        <p:spPr>
          <a:xfrm>
            <a:off x="0" y="0"/>
            <a:ext cx="112319" cy="51435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2" name="Picture 11" descr="A screenshot of a social media post&#13;&#10;&#13;&#10;Description automatically generated">
            <a:extLst>
              <a:ext uri="{FF2B5EF4-FFF2-40B4-BE49-F238E27FC236}">
                <a16:creationId xmlns:a16="http://schemas.microsoft.com/office/drawing/2014/main" id="{95A44FC1-B230-4544-81F9-2AC642E8F3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7766" y="2178520"/>
            <a:ext cx="2623228" cy="1630544"/>
          </a:xfrm>
          <a:prstGeom prst="rect">
            <a:avLst/>
          </a:prstGeom>
        </p:spPr>
      </p:pic>
      <p:pic>
        <p:nvPicPr>
          <p:cNvPr id="2" name="Picture 1">
            <a:extLst>
              <a:ext uri="{FF2B5EF4-FFF2-40B4-BE49-F238E27FC236}">
                <a16:creationId xmlns:a16="http://schemas.microsoft.com/office/drawing/2014/main" id="{361857F2-EECA-104A-9356-EA25FA0B17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30599" y="2178190"/>
            <a:ext cx="2648197" cy="1630874"/>
          </a:xfrm>
          <a:prstGeom prst="rect">
            <a:avLst/>
          </a:prstGeom>
        </p:spPr>
      </p:pic>
      <p:pic>
        <p:nvPicPr>
          <p:cNvPr id="3" name="Picture 2">
            <a:extLst>
              <a:ext uri="{FF2B5EF4-FFF2-40B4-BE49-F238E27FC236}">
                <a16:creationId xmlns:a16="http://schemas.microsoft.com/office/drawing/2014/main" id="{AD76F4D2-7B7D-B240-AFCA-4D1F1F32C2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869" y="2178190"/>
            <a:ext cx="2413854" cy="1632423"/>
          </a:xfrm>
          <a:prstGeom prst="rect">
            <a:avLst/>
          </a:prstGeom>
        </p:spPr>
      </p:pic>
      <p:sp>
        <p:nvSpPr>
          <p:cNvPr id="14" name="Title 1">
            <a:extLst>
              <a:ext uri="{FF2B5EF4-FFF2-40B4-BE49-F238E27FC236}">
                <a16:creationId xmlns:a16="http://schemas.microsoft.com/office/drawing/2014/main" id="{256A941A-7625-5445-9A37-4CB3CF24BE59}"/>
              </a:ext>
            </a:extLst>
          </p:cNvPr>
          <p:cNvSpPr>
            <a:spLocks noGrp="1"/>
          </p:cNvSpPr>
          <p:nvPr>
            <p:ph type="title"/>
          </p:nvPr>
        </p:nvSpPr>
        <p:spPr>
          <a:xfrm>
            <a:off x="478800" y="430319"/>
            <a:ext cx="8042496" cy="462759"/>
          </a:xfrm>
        </p:spPr>
        <p:txBody>
          <a:bodyPr/>
          <a:lstStyle/>
          <a:p>
            <a:r>
              <a:rPr lang="en-US" sz="2700" dirty="0">
                <a:solidFill>
                  <a:srgbClr val="FF6C00"/>
                </a:solidFill>
              </a:rPr>
              <a:t>5. </a:t>
            </a:r>
            <a:r>
              <a:rPr lang="en-US" sz="2700" dirty="0"/>
              <a:t>Key Features</a:t>
            </a:r>
          </a:p>
        </p:txBody>
      </p:sp>
    </p:spTree>
    <p:extLst>
      <p:ext uri="{BB962C8B-B14F-4D97-AF65-F5344CB8AC3E}">
        <p14:creationId xmlns:p14="http://schemas.microsoft.com/office/powerpoint/2010/main" val="334150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1057A1-0D16-FB46-87B4-98F8369511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12625" y="1704383"/>
            <a:ext cx="3284918" cy="1991300"/>
          </a:xfrm>
          <a:prstGeom prst="rect">
            <a:avLst/>
          </a:prstGeom>
        </p:spPr>
      </p:pic>
      <p:sp>
        <p:nvSpPr>
          <p:cNvPr id="5" name="Date Placeholder 4">
            <a:extLst>
              <a:ext uri="{FF2B5EF4-FFF2-40B4-BE49-F238E27FC236}">
                <a16:creationId xmlns:a16="http://schemas.microsoft.com/office/drawing/2014/main" id="{9739541E-9FD1-AF46-AD3B-07A811036502}"/>
              </a:ext>
            </a:extLst>
          </p:cNvPr>
          <p:cNvSpPr>
            <a:spLocks noGrp="1"/>
          </p:cNvSpPr>
          <p:nvPr>
            <p:ph type="dt" sz="half" idx="15"/>
          </p:nvPr>
        </p:nvSpPr>
        <p:spPr/>
        <p:txBody>
          <a:bodyPr/>
          <a:lstStyle/>
          <a:p>
            <a:fld id="{10090BEC-8411-CB44-926B-5A5FD251D796}" type="datetime1">
              <a:rPr lang="en-US" smtClean="0"/>
              <a:t>5/8/19</a:t>
            </a:fld>
            <a:endParaRPr lang="de-DE" dirty="0"/>
          </a:p>
        </p:txBody>
      </p:sp>
      <p:sp>
        <p:nvSpPr>
          <p:cNvPr id="6" name="Footer Placeholder 5">
            <a:extLst>
              <a:ext uri="{FF2B5EF4-FFF2-40B4-BE49-F238E27FC236}">
                <a16:creationId xmlns:a16="http://schemas.microsoft.com/office/drawing/2014/main" id="{5526C9AF-E186-6248-9108-DC51B15C37D1}"/>
              </a:ext>
            </a:extLst>
          </p:cNvPr>
          <p:cNvSpPr>
            <a:spLocks noGrp="1"/>
          </p:cNvSpPr>
          <p:nvPr>
            <p:ph type="ftr" sz="quarter" idx="16"/>
          </p:nvPr>
        </p:nvSpPr>
        <p:spPr/>
        <p:txBody>
          <a:bodyPr/>
          <a:lstStyle/>
          <a:p>
            <a:r>
              <a:rPr lang="de-DE"/>
              <a:t>ScienceDirect</a:t>
            </a:r>
            <a:endParaRPr lang="de-DE" dirty="0"/>
          </a:p>
        </p:txBody>
      </p:sp>
      <p:sp>
        <p:nvSpPr>
          <p:cNvPr id="7" name="Title 1">
            <a:extLst>
              <a:ext uri="{FF2B5EF4-FFF2-40B4-BE49-F238E27FC236}">
                <a16:creationId xmlns:a16="http://schemas.microsoft.com/office/drawing/2014/main" id="{547C37A7-1DD0-554F-8749-DED3D564B877}"/>
              </a:ext>
            </a:extLst>
          </p:cNvPr>
          <p:cNvSpPr>
            <a:spLocks noGrp="1"/>
          </p:cNvSpPr>
          <p:nvPr>
            <p:ph type="title"/>
          </p:nvPr>
        </p:nvSpPr>
        <p:spPr>
          <a:xfrm>
            <a:off x="478800" y="430319"/>
            <a:ext cx="8042496" cy="462759"/>
          </a:xfrm>
        </p:spPr>
        <p:txBody>
          <a:bodyPr/>
          <a:lstStyle/>
          <a:p>
            <a:r>
              <a:rPr lang="en-US" sz="2700" dirty="0">
                <a:solidFill>
                  <a:srgbClr val="FF6C00"/>
                </a:solidFill>
              </a:rPr>
              <a:t>5. </a:t>
            </a:r>
            <a:r>
              <a:rPr lang="en-US" sz="2700" dirty="0"/>
              <a:t>Key Features</a:t>
            </a:r>
          </a:p>
        </p:txBody>
      </p:sp>
      <p:sp>
        <p:nvSpPr>
          <p:cNvPr id="9" name="Rectangle 8">
            <a:extLst>
              <a:ext uri="{FF2B5EF4-FFF2-40B4-BE49-F238E27FC236}">
                <a16:creationId xmlns:a16="http://schemas.microsoft.com/office/drawing/2014/main" id="{E9DD7C76-7B77-F741-BAA9-605485F0D88A}"/>
              </a:ext>
            </a:extLst>
          </p:cNvPr>
          <p:cNvSpPr/>
          <p:nvPr/>
        </p:nvSpPr>
        <p:spPr>
          <a:xfrm>
            <a:off x="487766" y="947306"/>
            <a:ext cx="4779178" cy="523220"/>
          </a:xfrm>
          <a:prstGeom prst="rect">
            <a:avLst/>
          </a:prstGeom>
        </p:spPr>
        <p:txBody>
          <a:bodyPr wrap="square">
            <a:spAutoFit/>
          </a:bodyPr>
          <a:lstStyle/>
          <a:p>
            <a:pPr lvl="0" defTabSz="457178">
              <a:defRPr/>
            </a:pPr>
            <a:r>
              <a:rPr lang="en-US" sz="1400" dirty="0"/>
              <a:t>ScienceDirect APIs support large-scale data mining for government and academic research institutions</a:t>
            </a:r>
          </a:p>
        </p:txBody>
      </p:sp>
      <p:sp>
        <p:nvSpPr>
          <p:cNvPr id="12" name="Rectangle 11">
            <a:extLst>
              <a:ext uri="{FF2B5EF4-FFF2-40B4-BE49-F238E27FC236}">
                <a16:creationId xmlns:a16="http://schemas.microsoft.com/office/drawing/2014/main" id="{DA020085-8597-5247-83CF-076B85F7B3DD}"/>
              </a:ext>
            </a:extLst>
          </p:cNvPr>
          <p:cNvSpPr/>
          <p:nvPr/>
        </p:nvSpPr>
        <p:spPr>
          <a:xfrm>
            <a:off x="478800" y="1578981"/>
            <a:ext cx="3805863" cy="2908489"/>
          </a:xfrm>
          <a:prstGeom prst="rect">
            <a:avLst/>
          </a:prstGeom>
        </p:spPr>
        <p:txBody>
          <a:bodyPr wrap="square">
            <a:spAutoFit/>
          </a:bodyPr>
          <a:lstStyle/>
          <a:p>
            <a:pPr>
              <a:spcAft>
                <a:spcPts val="1200"/>
              </a:spcAft>
            </a:pPr>
            <a:r>
              <a:rPr lang="en-US" sz="1100" dirty="0"/>
              <a:t>Use ScienceDirect APIs to retrieve and integrate full-text content from publications on ScienceDirect into your own website or applications.</a:t>
            </a:r>
          </a:p>
          <a:p>
            <a:pPr>
              <a:spcAft>
                <a:spcPts val="1200"/>
              </a:spcAft>
            </a:pPr>
            <a:r>
              <a:rPr lang="en-US" sz="1100" dirty="0"/>
              <a:t>Anyone can obtain an API key and use our APIs free of charge, provided that our policies are honored.</a:t>
            </a:r>
          </a:p>
          <a:p>
            <a:pPr>
              <a:spcAft>
                <a:spcPts val="1200"/>
              </a:spcAft>
            </a:pPr>
            <a:r>
              <a:rPr lang="en-US" sz="1100" dirty="0"/>
              <a:t>ScienceDirect subscribers are granted full access to ScienceDirect APIs. If you do not have a ScienceDirect subscription, you can still use our APIs; however, you will have limited access to basic metadata and basic search functionality, yet full access to all open access content.</a:t>
            </a:r>
          </a:p>
          <a:p>
            <a:pPr>
              <a:spcAft>
                <a:spcPts val="1200"/>
              </a:spcAft>
            </a:pPr>
            <a:r>
              <a:rPr lang="en-US" sz="1100" dirty="0">
                <a:solidFill>
                  <a:srgbClr val="53565A"/>
                </a:solidFill>
              </a:rPr>
              <a:t>Learn more about the key settings data available to you and start developing today.</a:t>
            </a:r>
          </a:p>
          <a:p>
            <a:pPr>
              <a:spcAft>
                <a:spcPts val="1200"/>
              </a:spcAft>
            </a:pPr>
            <a:endParaRPr lang="en-US" sz="1100" dirty="0"/>
          </a:p>
        </p:txBody>
      </p:sp>
      <p:sp>
        <p:nvSpPr>
          <p:cNvPr id="10" name="Rectangle 9">
            <a:extLst>
              <a:ext uri="{FF2B5EF4-FFF2-40B4-BE49-F238E27FC236}">
                <a16:creationId xmlns:a16="http://schemas.microsoft.com/office/drawing/2014/main" id="{DDB7F435-FE79-A844-AF3B-DE8F74107957}"/>
              </a:ext>
            </a:extLst>
          </p:cNvPr>
          <p:cNvSpPr/>
          <p:nvPr/>
        </p:nvSpPr>
        <p:spPr>
          <a:xfrm>
            <a:off x="0" y="0"/>
            <a:ext cx="112319" cy="51435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93475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739541E-9FD1-AF46-AD3B-07A811036502}"/>
              </a:ext>
            </a:extLst>
          </p:cNvPr>
          <p:cNvSpPr>
            <a:spLocks noGrp="1"/>
          </p:cNvSpPr>
          <p:nvPr>
            <p:ph type="dt" sz="half" idx="15"/>
          </p:nvPr>
        </p:nvSpPr>
        <p:spPr/>
        <p:txBody>
          <a:bodyPr/>
          <a:lstStyle/>
          <a:p>
            <a:fld id="{550113A6-B2A4-2B40-9598-2D19C0834048}" type="datetime1">
              <a:rPr lang="en-US" smtClean="0"/>
              <a:t>5/8/19</a:t>
            </a:fld>
            <a:endParaRPr lang="de-DE" dirty="0"/>
          </a:p>
        </p:txBody>
      </p:sp>
      <p:sp>
        <p:nvSpPr>
          <p:cNvPr id="6" name="Footer Placeholder 5">
            <a:extLst>
              <a:ext uri="{FF2B5EF4-FFF2-40B4-BE49-F238E27FC236}">
                <a16:creationId xmlns:a16="http://schemas.microsoft.com/office/drawing/2014/main" id="{5526C9AF-E186-6248-9108-DC51B15C37D1}"/>
              </a:ext>
            </a:extLst>
          </p:cNvPr>
          <p:cNvSpPr>
            <a:spLocks noGrp="1"/>
          </p:cNvSpPr>
          <p:nvPr>
            <p:ph type="ftr" sz="quarter" idx="16"/>
          </p:nvPr>
        </p:nvSpPr>
        <p:spPr/>
        <p:txBody>
          <a:bodyPr/>
          <a:lstStyle/>
          <a:p>
            <a:r>
              <a:rPr lang="de-DE"/>
              <a:t>ScienceDirect</a:t>
            </a:r>
            <a:endParaRPr lang="de-DE" dirty="0"/>
          </a:p>
        </p:txBody>
      </p:sp>
      <p:sp>
        <p:nvSpPr>
          <p:cNvPr id="7" name="Title 1">
            <a:extLst>
              <a:ext uri="{FF2B5EF4-FFF2-40B4-BE49-F238E27FC236}">
                <a16:creationId xmlns:a16="http://schemas.microsoft.com/office/drawing/2014/main" id="{547C37A7-1DD0-554F-8749-DED3D564B877}"/>
              </a:ext>
            </a:extLst>
          </p:cNvPr>
          <p:cNvSpPr>
            <a:spLocks noGrp="1"/>
          </p:cNvSpPr>
          <p:nvPr>
            <p:ph type="title"/>
          </p:nvPr>
        </p:nvSpPr>
        <p:spPr>
          <a:xfrm>
            <a:off x="478800" y="430319"/>
            <a:ext cx="8042496" cy="462759"/>
          </a:xfrm>
        </p:spPr>
        <p:txBody>
          <a:bodyPr/>
          <a:lstStyle/>
          <a:p>
            <a:r>
              <a:rPr lang="en-US" sz="2700" dirty="0">
                <a:solidFill>
                  <a:srgbClr val="FF6C00"/>
                </a:solidFill>
              </a:rPr>
              <a:t>6. </a:t>
            </a:r>
            <a:r>
              <a:rPr lang="en-US" sz="2700" dirty="0">
                <a:solidFill>
                  <a:srgbClr val="53565A"/>
                </a:solidFill>
              </a:rPr>
              <a:t>Find Help &amp; Support</a:t>
            </a:r>
          </a:p>
        </p:txBody>
      </p:sp>
      <p:sp>
        <p:nvSpPr>
          <p:cNvPr id="9" name="Rectangle 8">
            <a:extLst>
              <a:ext uri="{FF2B5EF4-FFF2-40B4-BE49-F238E27FC236}">
                <a16:creationId xmlns:a16="http://schemas.microsoft.com/office/drawing/2014/main" id="{E9DD7C76-7B77-F741-BAA9-605485F0D88A}"/>
              </a:ext>
            </a:extLst>
          </p:cNvPr>
          <p:cNvSpPr/>
          <p:nvPr/>
        </p:nvSpPr>
        <p:spPr>
          <a:xfrm>
            <a:off x="402033" y="950052"/>
            <a:ext cx="3947545" cy="938719"/>
          </a:xfrm>
          <a:prstGeom prst="rect">
            <a:avLst/>
          </a:prstGeom>
        </p:spPr>
        <p:txBody>
          <a:bodyPr wrap="square">
            <a:spAutoFit/>
          </a:bodyPr>
          <a:lstStyle/>
          <a:p>
            <a:pPr marL="86868" indent="0">
              <a:buNone/>
            </a:pPr>
            <a:r>
              <a:rPr lang="en-US" sz="1100" dirty="0"/>
              <a:t>While we strive to make ScienceDirect easy and intuitive to use, you might have questions. Our Customer Support Center has answers to your frequently asked questions, information on the latest product updates, video tutorials and other how-to guides.</a:t>
            </a:r>
          </a:p>
        </p:txBody>
      </p:sp>
      <p:sp>
        <p:nvSpPr>
          <p:cNvPr id="11" name="Rectangle 10">
            <a:extLst>
              <a:ext uri="{FF2B5EF4-FFF2-40B4-BE49-F238E27FC236}">
                <a16:creationId xmlns:a16="http://schemas.microsoft.com/office/drawing/2014/main" id="{387EB61A-15C1-2247-9CC7-7BA8A61A57A8}"/>
              </a:ext>
            </a:extLst>
          </p:cNvPr>
          <p:cNvSpPr/>
          <p:nvPr/>
        </p:nvSpPr>
        <p:spPr>
          <a:xfrm>
            <a:off x="4572001" y="0"/>
            <a:ext cx="4572000" cy="51434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0E893E2-92C8-BC48-B2E2-86B531A1E2A0}"/>
              </a:ext>
            </a:extLst>
          </p:cNvPr>
          <p:cNvSpPr/>
          <p:nvPr/>
        </p:nvSpPr>
        <p:spPr>
          <a:xfrm>
            <a:off x="495472" y="3692344"/>
            <a:ext cx="4294682" cy="430887"/>
          </a:xfrm>
          <a:prstGeom prst="rect">
            <a:avLst/>
          </a:prstGeom>
        </p:spPr>
        <p:txBody>
          <a:bodyPr wrap="square">
            <a:spAutoFit/>
          </a:bodyPr>
          <a:lstStyle/>
          <a:p>
            <a:r>
              <a:rPr lang="en-US" sz="1100" dirty="0"/>
              <a:t>You can access the Customer Support Hub, by clicking the </a:t>
            </a:r>
          </a:p>
          <a:p>
            <a:r>
              <a:rPr lang="en-US" sz="1100" dirty="0"/>
              <a:t>“?” Button in the upper right corner of ScienceDirect pages.</a:t>
            </a:r>
          </a:p>
        </p:txBody>
      </p:sp>
      <p:pic>
        <p:nvPicPr>
          <p:cNvPr id="2" name="Picture 1">
            <a:extLst>
              <a:ext uri="{FF2B5EF4-FFF2-40B4-BE49-F238E27FC236}">
                <a16:creationId xmlns:a16="http://schemas.microsoft.com/office/drawing/2014/main" id="{493748D0-333F-284A-9C88-DEA8350034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4579" y="3032759"/>
            <a:ext cx="3796471" cy="573076"/>
          </a:xfrm>
          <a:prstGeom prst="rect">
            <a:avLst/>
          </a:prstGeom>
        </p:spPr>
      </p:pic>
      <p:sp>
        <p:nvSpPr>
          <p:cNvPr id="23" name="Rectangle 22">
            <a:extLst>
              <a:ext uri="{FF2B5EF4-FFF2-40B4-BE49-F238E27FC236}">
                <a16:creationId xmlns:a16="http://schemas.microsoft.com/office/drawing/2014/main" id="{FC0CB28D-123C-8A4C-8390-29730FEA615E}"/>
              </a:ext>
            </a:extLst>
          </p:cNvPr>
          <p:cNvSpPr/>
          <p:nvPr/>
        </p:nvSpPr>
        <p:spPr>
          <a:xfrm>
            <a:off x="4786204" y="944621"/>
            <a:ext cx="4294682" cy="430887"/>
          </a:xfrm>
          <a:prstGeom prst="rect">
            <a:avLst/>
          </a:prstGeom>
        </p:spPr>
        <p:txBody>
          <a:bodyPr wrap="square">
            <a:spAutoFit/>
          </a:bodyPr>
          <a:lstStyle/>
          <a:p>
            <a:r>
              <a:rPr lang="en-US" sz="1100" dirty="0"/>
              <a:t>Visit the </a:t>
            </a:r>
            <a:r>
              <a:rPr lang="en-US" sz="1100" dirty="0">
                <a:solidFill>
                  <a:srgbClr val="FF6C00"/>
                </a:solidFill>
                <a:hlinkClick r:id="rId3">
                  <a:extLst>
                    <a:ext uri="{A12FA001-AC4F-418D-AE19-62706E023703}">
                      <ahyp:hlinkClr xmlns:ahyp="http://schemas.microsoft.com/office/drawing/2018/hyperlinkcolor" val="tx"/>
                    </a:ext>
                  </a:extLst>
                </a:hlinkClick>
              </a:rPr>
              <a:t>ScienceDirect Support Center</a:t>
            </a:r>
            <a:endParaRPr lang="en-US" sz="1100" dirty="0">
              <a:solidFill>
                <a:srgbClr val="FF6C00"/>
              </a:solidFill>
            </a:endParaRPr>
          </a:p>
          <a:p>
            <a:r>
              <a:rPr lang="en-US" sz="1100" dirty="0">
                <a:solidFill>
                  <a:srgbClr val="53565A"/>
                </a:solidFill>
              </a:rPr>
              <a:t>You can also learn about the latest product updates</a:t>
            </a:r>
          </a:p>
        </p:txBody>
      </p:sp>
      <p:sp>
        <p:nvSpPr>
          <p:cNvPr id="25" name="Rectangle 24">
            <a:extLst>
              <a:ext uri="{FF2B5EF4-FFF2-40B4-BE49-F238E27FC236}">
                <a16:creationId xmlns:a16="http://schemas.microsoft.com/office/drawing/2014/main" id="{6180F1ED-24EC-5C4A-8458-51E748D36D14}"/>
              </a:ext>
            </a:extLst>
          </p:cNvPr>
          <p:cNvSpPr/>
          <p:nvPr/>
        </p:nvSpPr>
        <p:spPr>
          <a:xfrm>
            <a:off x="0" y="0"/>
            <a:ext cx="112319" cy="51435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10" name="Group 9">
            <a:extLst>
              <a:ext uri="{FF2B5EF4-FFF2-40B4-BE49-F238E27FC236}">
                <a16:creationId xmlns:a16="http://schemas.microsoft.com/office/drawing/2014/main" id="{2CB6CC70-D3DB-2F47-88EB-C928EBC135D2}"/>
              </a:ext>
            </a:extLst>
          </p:cNvPr>
          <p:cNvGrpSpPr/>
          <p:nvPr/>
        </p:nvGrpSpPr>
        <p:grpSpPr>
          <a:xfrm>
            <a:off x="2652679" y="1913345"/>
            <a:ext cx="1620632" cy="1164167"/>
            <a:chOff x="3661259" y="3959438"/>
            <a:chExt cx="2472841" cy="1776344"/>
          </a:xfrm>
        </p:grpSpPr>
        <p:sp>
          <p:nvSpPr>
            <p:cNvPr id="16" name="Rectangle 4">
              <a:extLst>
                <a:ext uri="{FF2B5EF4-FFF2-40B4-BE49-F238E27FC236}">
                  <a16:creationId xmlns:a16="http://schemas.microsoft.com/office/drawing/2014/main" id="{9411F6A8-2295-834F-9D41-5B4AC8AB116C}"/>
                </a:ext>
              </a:extLst>
            </p:cNvPr>
            <p:cNvSpPr/>
            <p:nvPr/>
          </p:nvSpPr>
          <p:spPr>
            <a:xfrm>
              <a:off x="3661259" y="5176434"/>
              <a:ext cx="2472841" cy="559348"/>
            </a:xfrm>
            <a:custGeom>
              <a:avLst/>
              <a:gdLst>
                <a:gd name="connsiteX0" fmla="*/ 0 w 2019300"/>
                <a:gd name="connsiteY0" fmla="*/ 0 h 554182"/>
                <a:gd name="connsiteX1" fmla="*/ 2019300 w 2019300"/>
                <a:gd name="connsiteY1" fmla="*/ 0 h 554182"/>
                <a:gd name="connsiteX2" fmla="*/ 2019300 w 2019300"/>
                <a:gd name="connsiteY2" fmla="*/ 554182 h 554182"/>
                <a:gd name="connsiteX3" fmla="*/ 0 w 2019300"/>
                <a:gd name="connsiteY3" fmla="*/ 554182 h 554182"/>
                <a:gd name="connsiteX4" fmla="*/ 0 w 2019300"/>
                <a:gd name="connsiteY4" fmla="*/ 0 h 554182"/>
                <a:gd name="connsiteX0" fmla="*/ 0 w 2019300"/>
                <a:gd name="connsiteY0" fmla="*/ 0 h 554182"/>
                <a:gd name="connsiteX1" fmla="*/ 2019300 w 2019300"/>
                <a:gd name="connsiteY1" fmla="*/ 0 h 554182"/>
                <a:gd name="connsiteX2" fmla="*/ 2019300 w 2019300"/>
                <a:gd name="connsiteY2" fmla="*/ 554182 h 554182"/>
                <a:gd name="connsiteX3" fmla="*/ 1246910 w 2019300"/>
                <a:gd name="connsiteY3" fmla="*/ 554182 h 554182"/>
                <a:gd name="connsiteX4" fmla="*/ 0 w 2019300"/>
                <a:gd name="connsiteY4" fmla="*/ 0 h 554182"/>
                <a:gd name="connsiteX0" fmla="*/ 0 w 2019300"/>
                <a:gd name="connsiteY0" fmla="*/ 0 h 554182"/>
                <a:gd name="connsiteX1" fmla="*/ 1645955 w 2019300"/>
                <a:gd name="connsiteY1" fmla="*/ 0 h 554182"/>
                <a:gd name="connsiteX2" fmla="*/ 2019300 w 2019300"/>
                <a:gd name="connsiteY2" fmla="*/ 554182 h 554182"/>
                <a:gd name="connsiteX3" fmla="*/ 1246910 w 2019300"/>
                <a:gd name="connsiteY3" fmla="*/ 554182 h 554182"/>
                <a:gd name="connsiteX4" fmla="*/ 0 w 2019300"/>
                <a:gd name="connsiteY4" fmla="*/ 0 h 554182"/>
                <a:gd name="connsiteX0" fmla="*/ 0 w 2019300"/>
                <a:gd name="connsiteY0" fmla="*/ 5166 h 559348"/>
                <a:gd name="connsiteX1" fmla="*/ 1654392 w 2019300"/>
                <a:gd name="connsiteY1" fmla="*/ 0 h 559348"/>
                <a:gd name="connsiteX2" fmla="*/ 2019300 w 2019300"/>
                <a:gd name="connsiteY2" fmla="*/ 559348 h 559348"/>
                <a:gd name="connsiteX3" fmla="*/ 1246910 w 2019300"/>
                <a:gd name="connsiteY3" fmla="*/ 559348 h 559348"/>
                <a:gd name="connsiteX4" fmla="*/ 0 w 2019300"/>
                <a:gd name="connsiteY4" fmla="*/ 5166 h 559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300" h="559348">
                  <a:moveTo>
                    <a:pt x="0" y="5166"/>
                  </a:moveTo>
                  <a:lnTo>
                    <a:pt x="1654392" y="0"/>
                  </a:lnTo>
                  <a:lnTo>
                    <a:pt x="2019300" y="559348"/>
                  </a:lnTo>
                  <a:lnTo>
                    <a:pt x="1246910" y="559348"/>
                  </a:lnTo>
                  <a:lnTo>
                    <a:pt x="0" y="5166"/>
                  </a:lnTo>
                  <a:close/>
                </a:path>
              </a:pathLst>
            </a:custGeom>
            <a:solidFill>
              <a:schemeClr val="tx1">
                <a:lumMod val="5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4">
              <a:extLst>
                <a:ext uri="{FF2B5EF4-FFF2-40B4-BE49-F238E27FC236}">
                  <a16:creationId xmlns:a16="http://schemas.microsoft.com/office/drawing/2014/main" id="{A99AA0B5-3409-A248-8185-2EB1DBB475B1}"/>
                </a:ext>
              </a:extLst>
            </p:cNvPr>
            <p:cNvSpPr/>
            <p:nvPr/>
          </p:nvSpPr>
          <p:spPr>
            <a:xfrm>
              <a:off x="5670168" y="3959438"/>
              <a:ext cx="450078" cy="1759527"/>
            </a:xfrm>
            <a:custGeom>
              <a:avLst/>
              <a:gdLst>
                <a:gd name="connsiteX0" fmla="*/ 0 w 2019300"/>
                <a:gd name="connsiteY0" fmla="*/ 0 h 554182"/>
                <a:gd name="connsiteX1" fmla="*/ 2019300 w 2019300"/>
                <a:gd name="connsiteY1" fmla="*/ 0 h 554182"/>
                <a:gd name="connsiteX2" fmla="*/ 2019300 w 2019300"/>
                <a:gd name="connsiteY2" fmla="*/ 554182 h 554182"/>
                <a:gd name="connsiteX3" fmla="*/ 0 w 2019300"/>
                <a:gd name="connsiteY3" fmla="*/ 554182 h 554182"/>
                <a:gd name="connsiteX4" fmla="*/ 0 w 2019300"/>
                <a:gd name="connsiteY4" fmla="*/ 0 h 554182"/>
                <a:gd name="connsiteX0" fmla="*/ 0 w 2019300"/>
                <a:gd name="connsiteY0" fmla="*/ 0 h 554182"/>
                <a:gd name="connsiteX1" fmla="*/ 2019300 w 2019300"/>
                <a:gd name="connsiteY1" fmla="*/ 0 h 554182"/>
                <a:gd name="connsiteX2" fmla="*/ 2019300 w 2019300"/>
                <a:gd name="connsiteY2" fmla="*/ 554182 h 554182"/>
                <a:gd name="connsiteX3" fmla="*/ 1246910 w 2019300"/>
                <a:gd name="connsiteY3" fmla="*/ 554182 h 554182"/>
                <a:gd name="connsiteX4" fmla="*/ 0 w 2019300"/>
                <a:gd name="connsiteY4" fmla="*/ 0 h 554182"/>
                <a:gd name="connsiteX0" fmla="*/ 0 w 2019300"/>
                <a:gd name="connsiteY0" fmla="*/ 0 h 554182"/>
                <a:gd name="connsiteX1" fmla="*/ 1645955 w 2019300"/>
                <a:gd name="connsiteY1" fmla="*/ 0 h 554182"/>
                <a:gd name="connsiteX2" fmla="*/ 2019300 w 2019300"/>
                <a:gd name="connsiteY2" fmla="*/ 554182 h 554182"/>
                <a:gd name="connsiteX3" fmla="*/ 1246910 w 2019300"/>
                <a:gd name="connsiteY3" fmla="*/ 554182 h 554182"/>
                <a:gd name="connsiteX4" fmla="*/ 0 w 2019300"/>
                <a:gd name="connsiteY4" fmla="*/ 0 h 554182"/>
                <a:gd name="connsiteX0" fmla="*/ 0 w 1770403"/>
                <a:gd name="connsiteY0" fmla="*/ 0 h 872836"/>
                <a:gd name="connsiteX1" fmla="*/ 1397058 w 1770403"/>
                <a:gd name="connsiteY1" fmla="*/ 318654 h 872836"/>
                <a:gd name="connsiteX2" fmla="*/ 1770403 w 1770403"/>
                <a:gd name="connsiteY2" fmla="*/ 872836 h 872836"/>
                <a:gd name="connsiteX3" fmla="*/ 998013 w 1770403"/>
                <a:gd name="connsiteY3" fmla="*/ 872836 h 872836"/>
                <a:gd name="connsiteX4" fmla="*/ 0 w 1770403"/>
                <a:gd name="connsiteY4" fmla="*/ 0 h 872836"/>
                <a:gd name="connsiteX0" fmla="*/ 0 w 1770403"/>
                <a:gd name="connsiteY0" fmla="*/ 0 h 1191491"/>
                <a:gd name="connsiteX1" fmla="*/ 1397058 w 1770403"/>
                <a:gd name="connsiteY1" fmla="*/ 318654 h 1191491"/>
                <a:gd name="connsiteX2" fmla="*/ 1770403 w 1770403"/>
                <a:gd name="connsiteY2" fmla="*/ 872836 h 1191491"/>
                <a:gd name="connsiteX3" fmla="*/ 2425 w 1770403"/>
                <a:gd name="connsiteY3" fmla="*/ 1191491 h 1191491"/>
                <a:gd name="connsiteX4" fmla="*/ 0 w 1770403"/>
                <a:gd name="connsiteY4" fmla="*/ 0 h 1191491"/>
                <a:gd name="connsiteX0" fmla="*/ 0 w 1397058"/>
                <a:gd name="connsiteY0" fmla="*/ 0 h 1759527"/>
                <a:gd name="connsiteX1" fmla="*/ 1397058 w 1397058"/>
                <a:gd name="connsiteY1" fmla="*/ 318654 h 1759527"/>
                <a:gd name="connsiteX2" fmla="*/ 367530 w 1397058"/>
                <a:gd name="connsiteY2" fmla="*/ 1759527 h 1759527"/>
                <a:gd name="connsiteX3" fmla="*/ 2425 w 1397058"/>
                <a:gd name="connsiteY3" fmla="*/ 1191491 h 1759527"/>
                <a:gd name="connsiteX4" fmla="*/ 0 w 1397058"/>
                <a:gd name="connsiteY4" fmla="*/ 0 h 1759527"/>
                <a:gd name="connsiteX0" fmla="*/ 0 w 367530"/>
                <a:gd name="connsiteY0" fmla="*/ 0 h 1759527"/>
                <a:gd name="connsiteX1" fmla="*/ 356217 w 367530"/>
                <a:gd name="connsiteY1" fmla="*/ 1330036 h 1759527"/>
                <a:gd name="connsiteX2" fmla="*/ 367530 w 367530"/>
                <a:gd name="connsiteY2" fmla="*/ 1759527 h 1759527"/>
                <a:gd name="connsiteX3" fmla="*/ 2425 w 367530"/>
                <a:gd name="connsiteY3" fmla="*/ 1191491 h 1759527"/>
                <a:gd name="connsiteX4" fmla="*/ 0 w 367530"/>
                <a:gd name="connsiteY4" fmla="*/ 0 h 1759527"/>
                <a:gd name="connsiteX0" fmla="*/ 0 w 378844"/>
                <a:gd name="connsiteY0" fmla="*/ 0 h 1759527"/>
                <a:gd name="connsiteX1" fmla="*/ 378844 w 378844"/>
                <a:gd name="connsiteY1" fmla="*/ 1343890 h 1759527"/>
                <a:gd name="connsiteX2" fmla="*/ 367530 w 378844"/>
                <a:gd name="connsiteY2" fmla="*/ 1759527 h 1759527"/>
                <a:gd name="connsiteX3" fmla="*/ 2425 w 378844"/>
                <a:gd name="connsiteY3" fmla="*/ 1191491 h 1759527"/>
                <a:gd name="connsiteX4" fmla="*/ 0 w 378844"/>
                <a:gd name="connsiteY4" fmla="*/ 0 h 1759527"/>
                <a:gd name="connsiteX0" fmla="*/ 0 w 378844"/>
                <a:gd name="connsiteY0" fmla="*/ 0 h 1759527"/>
                <a:gd name="connsiteX1" fmla="*/ 378844 w 378844"/>
                <a:gd name="connsiteY1" fmla="*/ 1343890 h 1759527"/>
                <a:gd name="connsiteX2" fmla="*/ 367530 w 378844"/>
                <a:gd name="connsiteY2" fmla="*/ 1759527 h 1759527"/>
                <a:gd name="connsiteX3" fmla="*/ 2425 w 378844"/>
                <a:gd name="connsiteY3" fmla="*/ 1212156 h 1759527"/>
                <a:gd name="connsiteX4" fmla="*/ 0 w 378844"/>
                <a:gd name="connsiteY4" fmla="*/ 0 h 1759527"/>
                <a:gd name="connsiteX0" fmla="*/ 0 w 367530"/>
                <a:gd name="connsiteY0" fmla="*/ 0 h 1759527"/>
                <a:gd name="connsiteX1" fmla="*/ 361969 w 367530"/>
                <a:gd name="connsiteY1" fmla="*/ 1442046 h 1759527"/>
                <a:gd name="connsiteX2" fmla="*/ 367530 w 367530"/>
                <a:gd name="connsiteY2" fmla="*/ 1759527 h 1759527"/>
                <a:gd name="connsiteX3" fmla="*/ 2425 w 367530"/>
                <a:gd name="connsiteY3" fmla="*/ 1212156 h 1759527"/>
                <a:gd name="connsiteX4" fmla="*/ 0 w 367530"/>
                <a:gd name="connsiteY4" fmla="*/ 0 h 1759527"/>
                <a:gd name="connsiteX0" fmla="*/ 0 w 370739"/>
                <a:gd name="connsiteY0" fmla="*/ 0 h 1759527"/>
                <a:gd name="connsiteX1" fmla="*/ 370407 w 370739"/>
                <a:gd name="connsiteY1" fmla="*/ 1447212 h 1759527"/>
                <a:gd name="connsiteX2" fmla="*/ 367530 w 370739"/>
                <a:gd name="connsiteY2" fmla="*/ 1759527 h 1759527"/>
                <a:gd name="connsiteX3" fmla="*/ 2425 w 370739"/>
                <a:gd name="connsiteY3" fmla="*/ 1212156 h 1759527"/>
                <a:gd name="connsiteX4" fmla="*/ 0 w 370739"/>
                <a:gd name="connsiteY4" fmla="*/ 0 h 1759527"/>
                <a:gd name="connsiteX0" fmla="*/ 0 w 367530"/>
                <a:gd name="connsiteY0" fmla="*/ 0 h 1759527"/>
                <a:gd name="connsiteX1" fmla="*/ 361969 w 367530"/>
                <a:gd name="connsiteY1" fmla="*/ 1452378 h 1759527"/>
                <a:gd name="connsiteX2" fmla="*/ 367530 w 367530"/>
                <a:gd name="connsiteY2" fmla="*/ 1759527 h 1759527"/>
                <a:gd name="connsiteX3" fmla="*/ 2425 w 367530"/>
                <a:gd name="connsiteY3" fmla="*/ 1212156 h 1759527"/>
                <a:gd name="connsiteX4" fmla="*/ 0 w 367530"/>
                <a:gd name="connsiteY4" fmla="*/ 0 h 1759527"/>
                <a:gd name="connsiteX0" fmla="*/ 0 w 367530"/>
                <a:gd name="connsiteY0" fmla="*/ 0 h 1759527"/>
                <a:gd name="connsiteX1" fmla="*/ 366188 w 367530"/>
                <a:gd name="connsiteY1" fmla="*/ 1457544 h 1759527"/>
                <a:gd name="connsiteX2" fmla="*/ 367530 w 367530"/>
                <a:gd name="connsiteY2" fmla="*/ 1759527 h 1759527"/>
                <a:gd name="connsiteX3" fmla="*/ 2425 w 367530"/>
                <a:gd name="connsiteY3" fmla="*/ 1212156 h 1759527"/>
                <a:gd name="connsiteX4" fmla="*/ 0 w 367530"/>
                <a:gd name="connsiteY4" fmla="*/ 0 h 175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30" h="1759527">
                  <a:moveTo>
                    <a:pt x="0" y="0"/>
                  </a:moveTo>
                  <a:lnTo>
                    <a:pt x="366188" y="1457544"/>
                  </a:lnTo>
                  <a:cubicBezTo>
                    <a:pt x="368042" y="1563371"/>
                    <a:pt x="365676" y="1653700"/>
                    <a:pt x="367530" y="1759527"/>
                  </a:cubicBezTo>
                  <a:lnTo>
                    <a:pt x="2425" y="1212156"/>
                  </a:lnTo>
                  <a:cubicBezTo>
                    <a:pt x="1617" y="814992"/>
                    <a:pt x="808" y="397164"/>
                    <a:pt x="0" y="0"/>
                  </a:cubicBezTo>
                  <a:close/>
                </a:path>
              </a:pathLst>
            </a:custGeom>
            <a:solidFill>
              <a:schemeClr val="tx1">
                <a:lumMod val="5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81ED8481-D457-3047-84EF-0973E44CD0F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652679" y="1963067"/>
            <a:ext cx="1316584" cy="749190"/>
          </a:xfrm>
          <a:prstGeom prst="rect">
            <a:avLst/>
          </a:prstGeom>
        </p:spPr>
      </p:pic>
      <p:sp>
        <p:nvSpPr>
          <p:cNvPr id="20" name="Rectangle 19">
            <a:extLst>
              <a:ext uri="{FF2B5EF4-FFF2-40B4-BE49-F238E27FC236}">
                <a16:creationId xmlns:a16="http://schemas.microsoft.com/office/drawing/2014/main" id="{70D7DE61-1CA0-2340-9BAC-0715EEEBA6E9}"/>
              </a:ext>
            </a:extLst>
          </p:cNvPr>
          <p:cNvSpPr/>
          <p:nvPr/>
        </p:nvSpPr>
        <p:spPr>
          <a:xfrm>
            <a:off x="3458095" y="2111904"/>
            <a:ext cx="432261" cy="278525"/>
          </a:xfrm>
          <a:prstGeom prst="rect">
            <a:avLst/>
          </a:prstGeom>
          <a:noFill/>
          <a:ln w="12700">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6C00"/>
              </a:solidFill>
            </a:endParaRPr>
          </a:p>
        </p:txBody>
      </p:sp>
      <p:pic>
        <p:nvPicPr>
          <p:cNvPr id="4" name="Picture 3">
            <a:extLst>
              <a:ext uri="{FF2B5EF4-FFF2-40B4-BE49-F238E27FC236}">
                <a16:creationId xmlns:a16="http://schemas.microsoft.com/office/drawing/2014/main" id="{E44951D7-505F-2D40-A596-25D9EC97C9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9062" y="1427051"/>
            <a:ext cx="3471699" cy="3581358"/>
          </a:xfrm>
          <a:prstGeom prst="rect">
            <a:avLst/>
          </a:prstGeom>
        </p:spPr>
      </p:pic>
      <p:sp>
        <p:nvSpPr>
          <p:cNvPr id="21" name="Rectangle 20">
            <a:extLst>
              <a:ext uri="{FF2B5EF4-FFF2-40B4-BE49-F238E27FC236}">
                <a16:creationId xmlns:a16="http://schemas.microsoft.com/office/drawing/2014/main" id="{731355BC-2F37-0B4C-BFA0-8F2361827BB8}"/>
              </a:ext>
            </a:extLst>
          </p:cNvPr>
          <p:cNvSpPr/>
          <p:nvPr/>
        </p:nvSpPr>
        <p:spPr>
          <a:xfrm>
            <a:off x="5898454" y="2602820"/>
            <a:ext cx="1189219" cy="75986"/>
          </a:xfrm>
          <a:prstGeom prst="rect">
            <a:avLst/>
          </a:prstGeom>
          <a:noFill/>
          <a:ln w="12700">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6C00"/>
              </a:solidFill>
            </a:endParaRPr>
          </a:p>
        </p:txBody>
      </p:sp>
    </p:spTree>
    <p:extLst>
      <p:ext uri="{BB962C8B-B14F-4D97-AF65-F5344CB8AC3E}">
        <p14:creationId xmlns:p14="http://schemas.microsoft.com/office/powerpoint/2010/main" val="25139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E04989B-A2A3-9242-9F3B-9B77091AA18C}"/>
              </a:ext>
            </a:extLst>
          </p:cNvPr>
          <p:cNvSpPr/>
          <p:nvPr/>
        </p:nvSpPr>
        <p:spPr>
          <a:xfrm>
            <a:off x="1" y="2481418"/>
            <a:ext cx="9144000" cy="154178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9739541E-9FD1-AF46-AD3B-07A811036502}"/>
              </a:ext>
            </a:extLst>
          </p:cNvPr>
          <p:cNvSpPr>
            <a:spLocks noGrp="1"/>
          </p:cNvSpPr>
          <p:nvPr>
            <p:ph type="dt" sz="half" idx="15"/>
          </p:nvPr>
        </p:nvSpPr>
        <p:spPr/>
        <p:txBody>
          <a:bodyPr/>
          <a:lstStyle/>
          <a:p>
            <a:fld id="{C301F613-0CBC-2046-88BA-DAB0EBB17FBB}" type="datetime1">
              <a:rPr lang="en-US" smtClean="0"/>
              <a:t>5/8/19</a:t>
            </a:fld>
            <a:endParaRPr lang="de-DE" dirty="0"/>
          </a:p>
        </p:txBody>
      </p:sp>
      <p:sp>
        <p:nvSpPr>
          <p:cNvPr id="6" name="Footer Placeholder 5">
            <a:extLst>
              <a:ext uri="{FF2B5EF4-FFF2-40B4-BE49-F238E27FC236}">
                <a16:creationId xmlns:a16="http://schemas.microsoft.com/office/drawing/2014/main" id="{5526C9AF-E186-6248-9108-DC51B15C37D1}"/>
              </a:ext>
            </a:extLst>
          </p:cNvPr>
          <p:cNvSpPr>
            <a:spLocks noGrp="1"/>
          </p:cNvSpPr>
          <p:nvPr>
            <p:ph type="ftr" sz="quarter" idx="16"/>
          </p:nvPr>
        </p:nvSpPr>
        <p:spPr/>
        <p:txBody>
          <a:bodyPr/>
          <a:lstStyle/>
          <a:p>
            <a:r>
              <a:rPr lang="de-DE"/>
              <a:t>ScienceDirect</a:t>
            </a:r>
            <a:endParaRPr lang="de-DE" dirty="0"/>
          </a:p>
        </p:txBody>
      </p:sp>
      <p:sp>
        <p:nvSpPr>
          <p:cNvPr id="7" name="Title 1">
            <a:extLst>
              <a:ext uri="{FF2B5EF4-FFF2-40B4-BE49-F238E27FC236}">
                <a16:creationId xmlns:a16="http://schemas.microsoft.com/office/drawing/2014/main" id="{547C37A7-1DD0-554F-8749-DED3D564B877}"/>
              </a:ext>
            </a:extLst>
          </p:cNvPr>
          <p:cNvSpPr>
            <a:spLocks noGrp="1"/>
          </p:cNvSpPr>
          <p:nvPr>
            <p:ph type="title"/>
          </p:nvPr>
        </p:nvSpPr>
        <p:spPr>
          <a:xfrm>
            <a:off x="478800" y="430319"/>
            <a:ext cx="8042496" cy="462759"/>
          </a:xfrm>
        </p:spPr>
        <p:txBody>
          <a:bodyPr/>
          <a:lstStyle/>
          <a:p>
            <a:r>
              <a:rPr lang="en-US" sz="2700" dirty="0">
                <a:solidFill>
                  <a:srgbClr val="FF6C00"/>
                </a:solidFill>
              </a:rPr>
              <a:t>6. </a:t>
            </a:r>
            <a:r>
              <a:rPr lang="en-US" sz="2700" dirty="0">
                <a:solidFill>
                  <a:srgbClr val="53565A"/>
                </a:solidFill>
              </a:rPr>
              <a:t>Find Help &amp; Support</a:t>
            </a:r>
          </a:p>
        </p:txBody>
      </p:sp>
      <p:sp>
        <p:nvSpPr>
          <p:cNvPr id="9" name="Rectangle 8">
            <a:extLst>
              <a:ext uri="{FF2B5EF4-FFF2-40B4-BE49-F238E27FC236}">
                <a16:creationId xmlns:a16="http://schemas.microsoft.com/office/drawing/2014/main" id="{E9DD7C76-7B77-F741-BAA9-605485F0D88A}"/>
              </a:ext>
            </a:extLst>
          </p:cNvPr>
          <p:cNvSpPr/>
          <p:nvPr/>
        </p:nvSpPr>
        <p:spPr>
          <a:xfrm>
            <a:off x="402033" y="950052"/>
            <a:ext cx="4294682" cy="307777"/>
          </a:xfrm>
          <a:prstGeom prst="rect">
            <a:avLst/>
          </a:prstGeom>
        </p:spPr>
        <p:txBody>
          <a:bodyPr wrap="square">
            <a:spAutoFit/>
          </a:bodyPr>
          <a:lstStyle/>
          <a:p>
            <a:pPr marL="86868" indent="0">
              <a:buNone/>
            </a:pPr>
            <a:r>
              <a:rPr lang="en-US" sz="1400" dirty="0"/>
              <a:t>Contact Us</a:t>
            </a:r>
          </a:p>
        </p:txBody>
      </p:sp>
      <p:sp>
        <p:nvSpPr>
          <p:cNvPr id="24" name="Rectangle 23">
            <a:extLst>
              <a:ext uri="{FF2B5EF4-FFF2-40B4-BE49-F238E27FC236}">
                <a16:creationId xmlns:a16="http://schemas.microsoft.com/office/drawing/2014/main" id="{B1A81497-4E56-E345-B53C-98C95731900F}"/>
              </a:ext>
            </a:extLst>
          </p:cNvPr>
          <p:cNvSpPr/>
          <p:nvPr/>
        </p:nvSpPr>
        <p:spPr>
          <a:xfrm>
            <a:off x="402032" y="1309311"/>
            <a:ext cx="7707065" cy="938719"/>
          </a:xfrm>
          <a:prstGeom prst="rect">
            <a:avLst/>
          </a:prstGeom>
        </p:spPr>
        <p:txBody>
          <a:bodyPr wrap="square">
            <a:spAutoFit/>
          </a:bodyPr>
          <a:lstStyle/>
          <a:p>
            <a:pPr marL="86868" indent="0">
              <a:buNone/>
            </a:pPr>
            <a:r>
              <a:rPr lang="en-US" sz="1100" dirty="0"/>
              <a:t>While we strive to make ScienceDirect easy and intuitive to use, sometimes help is required. Our customer support team is here to help and you can contact us various ways.</a:t>
            </a:r>
          </a:p>
          <a:p>
            <a:pPr marL="86868" indent="0">
              <a:buNone/>
            </a:pPr>
            <a:endParaRPr lang="en-US" sz="1100" dirty="0"/>
          </a:p>
          <a:p>
            <a:pPr marL="86868"/>
            <a:r>
              <a:rPr lang="en-US" sz="1100" dirty="0"/>
              <a:t>You can contact us by scrolling down to the bottom of all our ScienceDirect pages to find a “Contact and support” option. </a:t>
            </a:r>
          </a:p>
          <a:p>
            <a:pPr marL="86868" indent="0">
              <a:buNone/>
            </a:pPr>
            <a:endParaRPr lang="en-US" sz="1100" dirty="0"/>
          </a:p>
        </p:txBody>
      </p:sp>
      <p:grpSp>
        <p:nvGrpSpPr>
          <p:cNvPr id="25" name="Group 24">
            <a:extLst>
              <a:ext uri="{FF2B5EF4-FFF2-40B4-BE49-F238E27FC236}">
                <a16:creationId xmlns:a16="http://schemas.microsoft.com/office/drawing/2014/main" id="{2577339A-D573-9F43-B72B-1D97EADF8108}"/>
              </a:ext>
            </a:extLst>
          </p:cNvPr>
          <p:cNvGrpSpPr/>
          <p:nvPr/>
        </p:nvGrpSpPr>
        <p:grpSpPr>
          <a:xfrm>
            <a:off x="1090560" y="2646436"/>
            <a:ext cx="6962879" cy="1171975"/>
            <a:chOff x="547567" y="4483101"/>
            <a:chExt cx="11109242" cy="1520176"/>
          </a:xfrm>
        </p:grpSpPr>
        <p:grpSp>
          <p:nvGrpSpPr>
            <p:cNvPr id="26" name="Group 25">
              <a:extLst>
                <a:ext uri="{FF2B5EF4-FFF2-40B4-BE49-F238E27FC236}">
                  <a16:creationId xmlns:a16="http://schemas.microsoft.com/office/drawing/2014/main" id="{E106026A-9D25-004B-A86E-4E292DA3FC38}"/>
                </a:ext>
              </a:extLst>
            </p:cNvPr>
            <p:cNvGrpSpPr/>
            <p:nvPr/>
          </p:nvGrpSpPr>
          <p:grpSpPr>
            <a:xfrm>
              <a:off x="547567" y="4483101"/>
              <a:ext cx="11109242" cy="1520176"/>
              <a:chOff x="342901" y="4686299"/>
              <a:chExt cx="9624291" cy="1316977"/>
            </a:xfrm>
          </p:grpSpPr>
          <p:pic>
            <p:nvPicPr>
              <p:cNvPr id="28" name="Picture 27">
                <a:extLst>
                  <a:ext uri="{FF2B5EF4-FFF2-40B4-BE49-F238E27FC236}">
                    <a16:creationId xmlns:a16="http://schemas.microsoft.com/office/drawing/2014/main" id="{F959317C-9882-5348-B5F4-55781AD7EA1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42901" y="4686299"/>
                <a:ext cx="7912099" cy="1316977"/>
              </a:xfrm>
              <a:prstGeom prst="rect">
                <a:avLst/>
              </a:prstGeom>
              <a:ln w="38100">
                <a:noFill/>
              </a:ln>
            </p:spPr>
          </p:pic>
          <p:pic>
            <p:nvPicPr>
              <p:cNvPr id="29" name="Picture 28">
                <a:extLst>
                  <a:ext uri="{FF2B5EF4-FFF2-40B4-BE49-F238E27FC236}">
                    <a16:creationId xmlns:a16="http://schemas.microsoft.com/office/drawing/2014/main" id="{7B0727A5-EF08-F845-B635-8AE8005B574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255000" y="4686299"/>
                <a:ext cx="1712192" cy="1316977"/>
              </a:xfrm>
              <a:prstGeom prst="rect">
                <a:avLst/>
              </a:prstGeom>
              <a:ln w="38100">
                <a:noFill/>
              </a:ln>
            </p:spPr>
          </p:pic>
        </p:grpSp>
        <p:sp>
          <p:nvSpPr>
            <p:cNvPr id="27" name="Rectangle 26">
              <a:extLst>
                <a:ext uri="{FF2B5EF4-FFF2-40B4-BE49-F238E27FC236}">
                  <a16:creationId xmlns:a16="http://schemas.microsoft.com/office/drawing/2014/main" id="{FFE9322D-3719-7849-8D2F-6AC773231FC8}"/>
                </a:ext>
              </a:extLst>
            </p:cNvPr>
            <p:cNvSpPr/>
            <p:nvPr/>
          </p:nvSpPr>
          <p:spPr>
            <a:xfrm>
              <a:off x="5499100" y="4584700"/>
              <a:ext cx="1485900" cy="393700"/>
            </a:xfrm>
            <a:prstGeom prst="rect">
              <a:avLst/>
            </a:prstGeom>
            <a:noFill/>
            <a:ln w="25400">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C2E6405-F869-754E-94CC-BA769CF26833}"/>
              </a:ext>
            </a:extLst>
          </p:cNvPr>
          <p:cNvSpPr/>
          <p:nvPr/>
        </p:nvSpPr>
        <p:spPr>
          <a:xfrm>
            <a:off x="0" y="0"/>
            <a:ext cx="112319" cy="51435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63605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54CE0D3-2F50-0F4D-9A7C-908D31719419}"/>
              </a:ext>
            </a:extLst>
          </p:cNvPr>
          <p:cNvSpPr/>
          <p:nvPr/>
        </p:nvSpPr>
        <p:spPr>
          <a:xfrm>
            <a:off x="5469467" y="0"/>
            <a:ext cx="3674533"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C1C0083-21D7-1440-932E-54B27879D102}"/>
              </a:ext>
            </a:extLst>
          </p:cNvPr>
          <p:cNvSpPr>
            <a:spLocks noGrp="1"/>
          </p:cNvSpPr>
          <p:nvPr>
            <p:ph type="title"/>
          </p:nvPr>
        </p:nvSpPr>
        <p:spPr/>
        <p:txBody>
          <a:bodyPr/>
          <a:lstStyle/>
          <a:p>
            <a:r>
              <a:rPr lang="en-US" sz="2800" dirty="0"/>
              <a:t>ScienceDirect Training Deck</a:t>
            </a:r>
          </a:p>
        </p:txBody>
      </p:sp>
      <p:sp>
        <p:nvSpPr>
          <p:cNvPr id="7" name="Text Placeholder 6"/>
          <p:cNvSpPr>
            <a:spLocks noGrp="1"/>
          </p:cNvSpPr>
          <p:nvPr>
            <p:ph type="body" sz="quarter" idx="13"/>
          </p:nvPr>
        </p:nvSpPr>
        <p:spPr>
          <a:xfrm>
            <a:off x="487767" y="2198635"/>
            <a:ext cx="8042496" cy="2412526"/>
          </a:xfrm>
        </p:spPr>
        <p:txBody>
          <a:bodyPr/>
          <a:lstStyle/>
          <a:p>
            <a:pPr lvl="0" defTabSz="457178">
              <a:lnSpc>
                <a:spcPct val="150000"/>
              </a:lnSpc>
              <a:defRPr/>
            </a:pPr>
            <a:endParaRPr lang="en-US" sz="1000" dirty="0">
              <a:solidFill>
                <a:srgbClr val="53565A"/>
              </a:solidFill>
              <a:ea typeface="Calibri" panose="020F0502020204030204" pitchFamily="34" charset="0"/>
              <a:cs typeface="Times New Roman" panose="02020603050405020304" pitchFamily="18" charset="0"/>
              <a:sym typeface="Wingdings" panose="05000000000000000000" pitchFamily="2" charset="2"/>
            </a:endParaRPr>
          </a:p>
          <a:p>
            <a:pPr lvl="1">
              <a:lnSpc>
                <a:spcPct val="150000"/>
              </a:lnSpc>
              <a:spcBef>
                <a:spcPts val="200"/>
              </a:spcBef>
            </a:pPr>
            <a:r>
              <a:rPr lang="en-US" sz="1000" dirty="0"/>
              <a:t>Create a User Account</a:t>
            </a:r>
          </a:p>
          <a:p>
            <a:pPr lvl="1">
              <a:lnSpc>
                <a:spcPct val="150000"/>
              </a:lnSpc>
              <a:spcBef>
                <a:spcPts val="200"/>
              </a:spcBef>
            </a:pPr>
            <a:r>
              <a:rPr lang="en-US" sz="1000" dirty="0"/>
              <a:t>Search</a:t>
            </a:r>
          </a:p>
          <a:p>
            <a:pPr lvl="1">
              <a:lnSpc>
                <a:spcPct val="150000"/>
              </a:lnSpc>
              <a:spcBef>
                <a:spcPts val="200"/>
              </a:spcBef>
            </a:pPr>
            <a:r>
              <a:rPr lang="en-US" sz="1000" dirty="0"/>
              <a:t>Get Recommendations</a:t>
            </a:r>
          </a:p>
          <a:p>
            <a:pPr lvl="1">
              <a:lnSpc>
                <a:spcPct val="150000"/>
              </a:lnSpc>
              <a:spcBef>
                <a:spcPts val="200"/>
              </a:spcBef>
            </a:pPr>
            <a:r>
              <a:rPr lang="en-US" sz="1000" dirty="0"/>
              <a:t>Set Up Alerts</a:t>
            </a:r>
          </a:p>
          <a:p>
            <a:pPr lvl="1">
              <a:lnSpc>
                <a:spcPct val="150000"/>
              </a:lnSpc>
              <a:spcBef>
                <a:spcPts val="200"/>
              </a:spcBef>
            </a:pPr>
            <a:r>
              <a:rPr lang="en-US" sz="1000" dirty="0"/>
              <a:t>Key Features</a:t>
            </a:r>
          </a:p>
          <a:p>
            <a:pPr lvl="1">
              <a:lnSpc>
                <a:spcPct val="150000"/>
              </a:lnSpc>
              <a:spcBef>
                <a:spcPts val="200"/>
              </a:spcBef>
            </a:pPr>
            <a:r>
              <a:rPr lang="en-US" sz="1000" dirty="0"/>
              <a:t>Find Help and Support</a:t>
            </a:r>
          </a:p>
          <a:p>
            <a:pPr lvl="1">
              <a:lnSpc>
                <a:spcPct val="150000"/>
              </a:lnSpc>
              <a:spcBef>
                <a:spcPts val="200"/>
              </a:spcBef>
            </a:pPr>
            <a:r>
              <a:rPr lang="en-US" sz="1000" dirty="0"/>
              <a:t>Provide Feedback</a:t>
            </a:r>
          </a:p>
        </p:txBody>
      </p:sp>
      <p:sp>
        <p:nvSpPr>
          <p:cNvPr id="12" name="Date Placeholder 2"/>
          <p:cNvSpPr>
            <a:spLocks noGrp="1"/>
          </p:cNvSpPr>
          <p:nvPr>
            <p:ph type="dt" sz="half" idx="14"/>
          </p:nvPr>
        </p:nvSpPr>
        <p:spPr/>
        <p:txBody>
          <a:bodyPr/>
          <a:lstStyle/>
          <a:p>
            <a:fld id="{CAFCB737-A29C-8F46-811F-AD365230EA8C}" type="datetime1">
              <a:rPr lang="en-US" smtClean="0"/>
              <a:t>5/8/19</a:t>
            </a:fld>
            <a:endParaRPr lang="de-DE" dirty="0"/>
          </a:p>
        </p:txBody>
      </p:sp>
      <p:sp>
        <p:nvSpPr>
          <p:cNvPr id="13" name="Footer Placeholder 3"/>
          <p:cNvSpPr>
            <a:spLocks noGrp="1"/>
          </p:cNvSpPr>
          <p:nvPr>
            <p:ph type="ftr" sz="quarter" idx="15"/>
          </p:nvPr>
        </p:nvSpPr>
        <p:spPr/>
        <p:txBody>
          <a:bodyPr/>
          <a:lstStyle/>
          <a:p>
            <a:r>
              <a:rPr lang="en-US" dirty="0"/>
              <a:t>ScienceDirect</a:t>
            </a:r>
            <a:endParaRPr lang="de-DE" dirty="0"/>
          </a:p>
        </p:txBody>
      </p:sp>
      <p:sp>
        <p:nvSpPr>
          <p:cNvPr id="3" name="Rectangle 2">
            <a:extLst>
              <a:ext uri="{FF2B5EF4-FFF2-40B4-BE49-F238E27FC236}">
                <a16:creationId xmlns:a16="http://schemas.microsoft.com/office/drawing/2014/main" id="{49283FD0-C88E-8147-B275-CA9D851004EE}"/>
              </a:ext>
            </a:extLst>
          </p:cNvPr>
          <p:cNvSpPr/>
          <p:nvPr/>
        </p:nvSpPr>
        <p:spPr>
          <a:xfrm>
            <a:off x="487767" y="947306"/>
            <a:ext cx="3796896" cy="523220"/>
          </a:xfrm>
          <a:prstGeom prst="rect">
            <a:avLst/>
          </a:prstGeom>
        </p:spPr>
        <p:txBody>
          <a:bodyPr wrap="square">
            <a:spAutoFit/>
          </a:bodyPr>
          <a:lstStyle/>
          <a:p>
            <a:r>
              <a:rPr lang="en-US" sz="1400" dirty="0">
                <a:solidFill>
                  <a:srgbClr val="53565A"/>
                </a:solidFill>
              </a:rPr>
              <a:t>We’re here to help you make the most of your access to ScienceDirect.  </a:t>
            </a:r>
          </a:p>
        </p:txBody>
      </p:sp>
      <p:sp>
        <p:nvSpPr>
          <p:cNvPr id="15" name="Rectangle 14">
            <a:extLst>
              <a:ext uri="{FF2B5EF4-FFF2-40B4-BE49-F238E27FC236}">
                <a16:creationId xmlns:a16="http://schemas.microsoft.com/office/drawing/2014/main" id="{C33F1B41-4B4A-994D-92F6-CC317ECCD860}"/>
              </a:ext>
            </a:extLst>
          </p:cNvPr>
          <p:cNvSpPr/>
          <p:nvPr/>
        </p:nvSpPr>
        <p:spPr>
          <a:xfrm>
            <a:off x="414615" y="1546861"/>
            <a:ext cx="4072718" cy="769441"/>
          </a:xfrm>
          <a:prstGeom prst="rect">
            <a:avLst/>
          </a:prstGeom>
        </p:spPr>
        <p:txBody>
          <a:bodyPr wrap="square">
            <a:spAutoFit/>
          </a:bodyPr>
          <a:lstStyle/>
          <a:p>
            <a:pPr marL="86868" indent="0">
              <a:buNone/>
            </a:pPr>
            <a:r>
              <a:rPr lang="en-US" sz="1100" dirty="0"/>
              <a:t>ScienceDirect offers researchers the latest in discovery technology to ensure that you can quickly and easily find the information you need, as well as stay up to date on the latest developments in, and related, to your field.</a:t>
            </a:r>
          </a:p>
        </p:txBody>
      </p:sp>
      <p:grpSp>
        <p:nvGrpSpPr>
          <p:cNvPr id="2" name="Group 1">
            <a:extLst>
              <a:ext uri="{FF2B5EF4-FFF2-40B4-BE49-F238E27FC236}">
                <a16:creationId xmlns:a16="http://schemas.microsoft.com/office/drawing/2014/main" id="{0BA618BA-A65E-9A49-ADB3-007BEE6B1DC3}"/>
              </a:ext>
            </a:extLst>
          </p:cNvPr>
          <p:cNvGrpSpPr/>
          <p:nvPr/>
        </p:nvGrpSpPr>
        <p:grpSpPr>
          <a:xfrm>
            <a:off x="5949968" y="1284723"/>
            <a:ext cx="2436660" cy="1961627"/>
            <a:chOff x="5359295" y="1546861"/>
            <a:chExt cx="3200220" cy="1961627"/>
          </a:xfrm>
        </p:grpSpPr>
        <p:sp>
          <p:nvSpPr>
            <p:cNvPr id="23" name="Rectangle 22">
              <a:extLst>
                <a:ext uri="{FF2B5EF4-FFF2-40B4-BE49-F238E27FC236}">
                  <a16:creationId xmlns:a16="http://schemas.microsoft.com/office/drawing/2014/main" id="{ACF33C64-0338-AB41-ABF8-FF21E7E3BF54}"/>
                </a:ext>
              </a:extLst>
            </p:cNvPr>
            <p:cNvSpPr/>
            <p:nvPr/>
          </p:nvSpPr>
          <p:spPr>
            <a:xfrm>
              <a:off x="5359295" y="2569769"/>
              <a:ext cx="3124805" cy="938719"/>
            </a:xfrm>
            <a:prstGeom prst="rect">
              <a:avLst/>
            </a:prstGeom>
          </p:spPr>
          <p:txBody>
            <a:bodyPr wrap="square">
              <a:spAutoFit/>
            </a:bodyPr>
            <a:lstStyle/>
            <a:p>
              <a:pPr>
                <a:spcAft>
                  <a:spcPts val="600"/>
                </a:spcAft>
              </a:pPr>
              <a:r>
                <a:rPr lang="en-US" sz="1100" dirty="0"/>
                <a:t>ScienceDirect combines authoritative, full-text scientific, technical and health publications with smart, intuitive functionality so that users can stay informed in their fields and can work more effectively and efficiently.</a:t>
              </a:r>
            </a:p>
          </p:txBody>
        </p:sp>
        <p:sp>
          <p:nvSpPr>
            <p:cNvPr id="24" name="Rectangle 23">
              <a:extLst>
                <a:ext uri="{FF2B5EF4-FFF2-40B4-BE49-F238E27FC236}">
                  <a16:creationId xmlns:a16="http://schemas.microsoft.com/office/drawing/2014/main" id="{EE13E3F8-5CD3-0246-8AE0-FC357F0C0E4E}"/>
                </a:ext>
              </a:extLst>
            </p:cNvPr>
            <p:cNvSpPr/>
            <p:nvPr/>
          </p:nvSpPr>
          <p:spPr>
            <a:xfrm>
              <a:off x="5361402" y="1813525"/>
              <a:ext cx="3198113" cy="738664"/>
            </a:xfrm>
            <a:prstGeom prst="rect">
              <a:avLst/>
            </a:prstGeom>
          </p:spPr>
          <p:txBody>
            <a:bodyPr wrap="square">
              <a:spAutoFit/>
            </a:bodyPr>
            <a:lstStyle/>
            <a:p>
              <a:pPr>
                <a:spcAft>
                  <a:spcPts val="600"/>
                </a:spcAft>
              </a:pPr>
              <a:r>
                <a:rPr lang="en-US" sz="1400" dirty="0"/>
                <a:t>Elsevier’s leading platform of peer-reviewed scholarly literature.</a:t>
              </a:r>
            </a:p>
          </p:txBody>
        </p:sp>
        <p:sp>
          <p:nvSpPr>
            <p:cNvPr id="32" name="Rectangle 31">
              <a:extLst>
                <a:ext uri="{FF2B5EF4-FFF2-40B4-BE49-F238E27FC236}">
                  <a16:creationId xmlns:a16="http://schemas.microsoft.com/office/drawing/2014/main" id="{3138175E-9F15-5045-B3AE-64BADD5715AB}"/>
                </a:ext>
              </a:extLst>
            </p:cNvPr>
            <p:cNvSpPr/>
            <p:nvPr/>
          </p:nvSpPr>
          <p:spPr>
            <a:xfrm>
              <a:off x="5361401" y="1546861"/>
              <a:ext cx="3198113" cy="307777"/>
            </a:xfrm>
            <a:prstGeom prst="rect">
              <a:avLst/>
            </a:prstGeom>
          </p:spPr>
          <p:txBody>
            <a:bodyPr wrap="square">
              <a:spAutoFit/>
            </a:bodyPr>
            <a:lstStyle/>
            <a:p>
              <a:pPr>
                <a:spcAft>
                  <a:spcPts val="600"/>
                </a:spcAft>
              </a:pPr>
              <a:r>
                <a:rPr lang="en-US" sz="1400" dirty="0">
                  <a:solidFill>
                    <a:srgbClr val="FF6C00"/>
                  </a:solidFill>
                </a:rPr>
                <a:t>ScienceDirect</a:t>
              </a:r>
            </a:p>
          </p:txBody>
        </p:sp>
      </p:grpSp>
      <p:sp>
        <p:nvSpPr>
          <p:cNvPr id="21" name="Rectangle 20">
            <a:extLst>
              <a:ext uri="{FF2B5EF4-FFF2-40B4-BE49-F238E27FC236}">
                <a16:creationId xmlns:a16="http://schemas.microsoft.com/office/drawing/2014/main" id="{45BDF0D3-DF2B-1743-9DDD-6ADAD4DFA046}"/>
              </a:ext>
            </a:extLst>
          </p:cNvPr>
          <p:cNvSpPr/>
          <p:nvPr/>
        </p:nvSpPr>
        <p:spPr>
          <a:xfrm>
            <a:off x="-343317" y="2492441"/>
            <a:ext cx="782646" cy="19681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CF05268-A59C-F246-966C-0D4CB46113B5}"/>
              </a:ext>
            </a:extLst>
          </p:cNvPr>
          <p:cNvSpPr/>
          <p:nvPr/>
        </p:nvSpPr>
        <p:spPr>
          <a:xfrm>
            <a:off x="-343317" y="2737932"/>
            <a:ext cx="782646" cy="1968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1D31357-A8D2-5647-A738-762EAE0C94E5}"/>
              </a:ext>
            </a:extLst>
          </p:cNvPr>
          <p:cNvSpPr/>
          <p:nvPr/>
        </p:nvSpPr>
        <p:spPr>
          <a:xfrm>
            <a:off x="-343317" y="3005402"/>
            <a:ext cx="782646" cy="19681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8CF0B42-8762-A84B-AFEA-45F23B5E8169}"/>
              </a:ext>
            </a:extLst>
          </p:cNvPr>
          <p:cNvSpPr/>
          <p:nvPr/>
        </p:nvSpPr>
        <p:spPr>
          <a:xfrm>
            <a:off x="-343317" y="3262503"/>
            <a:ext cx="782646" cy="19681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23CA6BA-48D6-0845-AE74-BA478FACED1E}"/>
              </a:ext>
            </a:extLst>
          </p:cNvPr>
          <p:cNvSpPr/>
          <p:nvPr/>
        </p:nvSpPr>
        <p:spPr>
          <a:xfrm>
            <a:off x="-343317" y="3776706"/>
            <a:ext cx="782646" cy="19681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3328EBB-7C96-4E49-A570-FE671FDD45A2}"/>
              </a:ext>
            </a:extLst>
          </p:cNvPr>
          <p:cNvSpPr/>
          <p:nvPr/>
        </p:nvSpPr>
        <p:spPr>
          <a:xfrm>
            <a:off x="-343317" y="4033808"/>
            <a:ext cx="782646" cy="19681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14E0B60-640C-854C-8C0D-72E2C23D4FA2}"/>
              </a:ext>
            </a:extLst>
          </p:cNvPr>
          <p:cNvSpPr/>
          <p:nvPr/>
        </p:nvSpPr>
        <p:spPr>
          <a:xfrm>
            <a:off x="-343317" y="3519605"/>
            <a:ext cx="782646" cy="19681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98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3367953-A598-A845-A213-44C84071868F}"/>
              </a:ext>
            </a:extLst>
          </p:cNvPr>
          <p:cNvSpPr/>
          <p:nvPr/>
        </p:nvSpPr>
        <p:spPr>
          <a:xfrm>
            <a:off x="1" y="1450986"/>
            <a:ext cx="9144000" cy="280822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9739541E-9FD1-AF46-AD3B-07A811036502}"/>
              </a:ext>
            </a:extLst>
          </p:cNvPr>
          <p:cNvSpPr>
            <a:spLocks noGrp="1"/>
          </p:cNvSpPr>
          <p:nvPr>
            <p:ph type="dt" sz="half" idx="15"/>
          </p:nvPr>
        </p:nvSpPr>
        <p:spPr/>
        <p:txBody>
          <a:bodyPr/>
          <a:lstStyle/>
          <a:p>
            <a:fld id="{92653B0A-3F6F-3640-8EC4-AFF929359054}" type="datetime1">
              <a:rPr lang="en-US" smtClean="0"/>
              <a:t>5/8/19</a:t>
            </a:fld>
            <a:endParaRPr lang="de-DE" dirty="0"/>
          </a:p>
        </p:txBody>
      </p:sp>
      <p:sp>
        <p:nvSpPr>
          <p:cNvPr id="6" name="Footer Placeholder 5">
            <a:extLst>
              <a:ext uri="{FF2B5EF4-FFF2-40B4-BE49-F238E27FC236}">
                <a16:creationId xmlns:a16="http://schemas.microsoft.com/office/drawing/2014/main" id="{5526C9AF-E186-6248-9108-DC51B15C37D1}"/>
              </a:ext>
            </a:extLst>
          </p:cNvPr>
          <p:cNvSpPr>
            <a:spLocks noGrp="1"/>
          </p:cNvSpPr>
          <p:nvPr>
            <p:ph type="ftr" sz="quarter" idx="16"/>
          </p:nvPr>
        </p:nvSpPr>
        <p:spPr/>
        <p:txBody>
          <a:bodyPr/>
          <a:lstStyle/>
          <a:p>
            <a:r>
              <a:rPr lang="de-DE"/>
              <a:t>ScienceDirect</a:t>
            </a:r>
            <a:endParaRPr lang="de-DE" dirty="0"/>
          </a:p>
        </p:txBody>
      </p:sp>
      <p:sp>
        <p:nvSpPr>
          <p:cNvPr id="7" name="Title 1">
            <a:extLst>
              <a:ext uri="{FF2B5EF4-FFF2-40B4-BE49-F238E27FC236}">
                <a16:creationId xmlns:a16="http://schemas.microsoft.com/office/drawing/2014/main" id="{547C37A7-1DD0-554F-8749-DED3D564B877}"/>
              </a:ext>
            </a:extLst>
          </p:cNvPr>
          <p:cNvSpPr>
            <a:spLocks noGrp="1"/>
          </p:cNvSpPr>
          <p:nvPr>
            <p:ph type="title"/>
          </p:nvPr>
        </p:nvSpPr>
        <p:spPr>
          <a:xfrm>
            <a:off x="478800" y="430319"/>
            <a:ext cx="8042496" cy="462759"/>
          </a:xfrm>
        </p:spPr>
        <p:txBody>
          <a:bodyPr/>
          <a:lstStyle/>
          <a:p>
            <a:r>
              <a:rPr lang="en-US" sz="2700" dirty="0">
                <a:solidFill>
                  <a:srgbClr val="FF6C00"/>
                </a:solidFill>
              </a:rPr>
              <a:t>7. </a:t>
            </a:r>
            <a:r>
              <a:rPr lang="en-US" sz="2700" dirty="0">
                <a:solidFill>
                  <a:srgbClr val="53565A"/>
                </a:solidFill>
              </a:rPr>
              <a:t>Provide Feedback</a:t>
            </a:r>
          </a:p>
        </p:txBody>
      </p:sp>
      <p:sp>
        <p:nvSpPr>
          <p:cNvPr id="9" name="Rectangle 8">
            <a:extLst>
              <a:ext uri="{FF2B5EF4-FFF2-40B4-BE49-F238E27FC236}">
                <a16:creationId xmlns:a16="http://schemas.microsoft.com/office/drawing/2014/main" id="{E9DD7C76-7B77-F741-BAA9-605485F0D88A}"/>
              </a:ext>
            </a:extLst>
          </p:cNvPr>
          <p:cNvSpPr/>
          <p:nvPr/>
        </p:nvSpPr>
        <p:spPr>
          <a:xfrm>
            <a:off x="402032" y="950052"/>
            <a:ext cx="8042495" cy="307777"/>
          </a:xfrm>
          <a:prstGeom prst="rect">
            <a:avLst/>
          </a:prstGeom>
        </p:spPr>
        <p:txBody>
          <a:bodyPr wrap="square">
            <a:spAutoFit/>
          </a:bodyPr>
          <a:lstStyle/>
          <a:p>
            <a:pPr marL="86868" indent="0">
              <a:buNone/>
            </a:pPr>
            <a:r>
              <a:rPr lang="en-US" sz="1400" dirty="0">
                <a:solidFill>
                  <a:srgbClr val="53565A"/>
                </a:solidFill>
              </a:rPr>
              <a:t>Did you know?  We love YOUR feedback… which helps us to continually improve ScienceDirect.</a:t>
            </a:r>
          </a:p>
        </p:txBody>
      </p:sp>
      <p:grpSp>
        <p:nvGrpSpPr>
          <p:cNvPr id="8" name="Group 7">
            <a:extLst>
              <a:ext uri="{FF2B5EF4-FFF2-40B4-BE49-F238E27FC236}">
                <a16:creationId xmlns:a16="http://schemas.microsoft.com/office/drawing/2014/main" id="{79CD045C-8436-6B44-A19E-F4BA544253FE}"/>
              </a:ext>
            </a:extLst>
          </p:cNvPr>
          <p:cNvGrpSpPr/>
          <p:nvPr/>
        </p:nvGrpSpPr>
        <p:grpSpPr>
          <a:xfrm>
            <a:off x="2590800" y="1450986"/>
            <a:ext cx="3962400" cy="2822408"/>
            <a:chOff x="2235200" y="1450986"/>
            <a:chExt cx="3962400" cy="2822408"/>
          </a:xfrm>
        </p:grpSpPr>
        <p:pic>
          <p:nvPicPr>
            <p:cNvPr id="14" name="Content Placeholder 3">
              <a:extLst>
                <a:ext uri="{FF2B5EF4-FFF2-40B4-BE49-F238E27FC236}">
                  <a16:creationId xmlns:a16="http://schemas.microsoft.com/office/drawing/2014/main" id="{B00AE79F-E56A-C244-92BF-6AD0706275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1"/>
            <a:stretch/>
          </p:blipFill>
          <p:spPr>
            <a:xfrm>
              <a:off x="2235200" y="1450986"/>
              <a:ext cx="3962400" cy="2822408"/>
            </a:xfrm>
            <a:prstGeom prst="rect">
              <a:avLst/>
            </a:prstGeom>
          </p:spPr>
        </p:pic>
        <p:grpSp>
          <p:nvGrpSpPr>
            <p:cNvPr id="3" name="Group 2">
              <a:extLst>
                <a:ext uri="{FF2B5EF4-FFF2-40B4-BE49-F238E27FC236}">
                  <a16:creationId xmlns:a16="http://schemas.microsoft.com/office/drawing/2014/main" id="{663E15B8-7D53-3A4C-88F0-8B843DCAD371}"/>
                </a:ext>
              </a:extLst>
            </p:cNvPr>
            <p:cNvGrpSpPr/>
            <p:nvPr/>
          </p:nvGrpSpPr>
          <p:grpSpPr>
            <a:xfrm>
              <a:off x="4572000" y="3488724"/>
              <a:ext cx="1372746" cy="375958"/>
              <a:chOff x="6552212" y="3738244"/>
              <a:chExt cx="1372746" cy="375958"/>
            </a:xfrm>
          </p:grpSpPr>
          <p:pic>
            <p:nvPicPr>
              <p:cNvPr id="18" name="Picture 17">
                <a:extLst>
                  <a:ext uri="{FF2B5EF4-FFF2-40B4-BE49-F238E27FC236}">
                    <a16:creationId xmlns:a16="http://schemas.microsoft.com/office/drawing/2014/main" id="{F9DF2A27-69BF-F848-8699-DA18BFE373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2213" y="3738244"/>
                <a:ext cx="1372745" cy="375958"/>
              </a:xfrm>
              <a:prstGeom prst="roundRect">
                <a:avLst>
                  <a:gd name="adj" fmla="val 8594"/>
                </a:avLst>
              </a:prstGeom>
              <a:solidFill>
                <a:srgbClr val="FFFFFF">
                  <a:shade val="85000"/>
                </a:srgbClr>
              </a:solidFill>
              <a:ln>
                <a:noFill/>
              </a:ln>
              <a:effectLst>
                <a:outerShdw blurRad="50800" dist="50800" dir="5400000" algn="ctr" rotWithShape="0">
                  <a:srgbClr val="000000">
                    <a:alpha val="0"/>
                  </a:srgbClr>
                </a:outerShdw>
                <a:reflection blurRad="12700" stA="38000" endPos="28000" dist="5000" dir="5400000" sy="-100000" algn="bl" rotWithShape="0"/>
              </a:effectLst>
            </p:spPr>
          </p:pic>
          <p:sp>
            <p:nvSpPr>
              <p:cNvPr id="19" name="Rectangle 18">
                <a:extLst>
                  <a:ext uri="{FF2B5EF4-FFF2-40B4-BE49-F238E27FC236}">
                    <a16:creationId xmlns:a16="http://schemas.microsoft.com/office/drawing/2014/main" id="{669E762A-8572-2949-AFE4-5B25B4661129}"/>
                  </a:ext>
                </a:extLst>
              </p:cNvPr>
              <p:cNvSpPr/>
              <p:nvPr/>
            </p:nvSpPr>
            <p:spPr>
              <a:xfrm>
                <a:off x="6552212" y="3744275"/>
                <a:ext cx="1372745" cy="369927"/>
              </a:xfrm>
              <a:prstGeom prst="rect">
                <a:avLst/>
              </a:prstGeom>
              <a:noFill/>
              <a:ln w="12700">
                <a:solidFill>
                  <a:srgbClr val="FF6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C00"/>
                  </a:solidFill>
                </a:endParaRPr>
              </a:p>
            </p:txBody>
          </p:sp>
        </p:grpSp>
      </p:grpSp>
      <p:sp>
        <p:nvSpPr>
          <p:cNvPr id="15" name="Rectangle 14">
            <a:extLst>
              <a:ext uri="{FF2B5EF4-FFF2-40B4-BE49-F238E27FC236}">
                <a16:creationId xmlns:a16="http://schemas.microsoft.com/office/drawing/2014/main" id="{32F5A4B8-E89D-9C4D-93EB-2C3805DCA586}"/>
              </a:ext>
            </a:extLst>
          </p:cNvPr>
          <p:cNvSpPr/>
          <p:nvPr/>
        </p:nvSpPr>
        <p:spPr>
          <a:xfrm>
            <a:off x="0" y="0"/>
            <a:ext cx="112319"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90416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3367953-A598-A845-A213-44C84071868F}"/>
              </a:ext>
            </a:extLst>
          </p:cNvPr>
          <p:cNvSpPr/>
          <p:nvPr/>
        </p:nvSpPr>
        <p:spPr>
          <a:xfrm>
            <a:off x="1" y="1450986"/>
            <a:ext cx="9144000" cy="280822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9739541E-9FD1-AF46-AD3B-07A811036502}"/>
              </a:ext>
            </a:extLst>
          </p:cNvPr>
          <p:cNvSpPr>
            <a:spLocks noGrp="1"/>
          </p:cNvSpPr>
          <p:nvPr>
            <p:ph type="dt" sz="half" idx="15"/>
          </p:nvPr>
        </p:nvSpPr>
        <p:spPr/>
        <p:txBody>
          <a:bodyPr/>
          <a:lstStyle/>
          <a:p>
            <a:fld id="{92653B0A-3F6F-3640-8EC4-AFF929359054}" type="datetime1">
              <a:rPr lang="en-US" smtClean="0"/>
              <a:t>5/8/19</a:t>
            </a:fld>
            <a:endParaRPr lang="de-DE" dirty="0"/>
          </a:p>
        </p:txBody>
      </p:sp>
      <p:sp>
        <p:nvSpPr>
          <p:cNvPr id="6" name="Footer Placeholder 5">
            <a:extLst>
              <a:ext uri="{FF2B5EF4-FFF2-40B4-BE49-F238E27FC236}">
                <a16:creationId xmlns:a16="http://schemas.microsoft.com/office/drawing/2014/main" id="{5526C9AF-E186-6248-9108-DC51B15C37D1}"/>
              </a:ext>
            </a:extLst>
          </p:cNvPr>
          <p:cNvSpPr>
            <a:spLocks noGrp="1"/>
          </p:cNvSpPr>
          <p:nvPr>
            <p:ph type="ftr" sz="quarter" idx="16"/>
          </p:nvPr>
        </p:nvSpPr>
        <p:spPr/>
        <p:txBody>
          <a:bodyPr/>
          <a:lstStyle/>
          <a:p>
            <a:r>
              <a:rPr lang="de-DE"/>
              <a:t>ScienceDirect</a:t>
            </a:r>
            <a:endParaRPr lang="de-DE" dirty="0"/>
          </a:p>
        </p:txBody>
      </p:sp>
      <p:sp>
        <p:nvSpPr>
          <p:cNvPr id="7" name="Title 1">
            <a:extLst>
              <a:ext uri="{FF2B5EF4-FFF2-40B4-BE49-F238E27FC236}">
                <a16:creationId xmlns:a16="http://schemas.microsoft.com/office/drawing/2014/main" id="{547C37A7-1DD0-554F-8749-DED3D564B877}"/>
              </a:ext>
            </a:extLst>
          </p:cNvPr>
          <p:cNvSpPr>
            <a:spLocks noGrp="1"/>
          </p:cNvSpPr>
          <p:nvPr>
            <p:ph type="title"/>
          </p:nvPr>
        </p:nvSpPr>
        <p:spPr>
          <a:xfrm>
            <a:off x="478800" y="430319"/>
            <a:ext cx="8042496" cy="462759"/>
          </a:xfrm>
        </p:spPr>
        <p:txBody>
          <a:bodyPr/>
          <a:lstStyle/>
          <a:p>
            <a:r>
              <a:rPr lang="en-US" sz="2700" dirty="0">
                <a:solidFill>
                  <a:srgbClr val="53565A"/>
                </a:solidFill>
              </a:rPr>
              <a:t>Let’s stay in touch</a:t>
            </a:r>
          </a:p>
        </p:txBody>
      </p:sp>
      <p:pic>
        <p:nvPicPr>
          <p:cNvPr id="13" name="Picture 12">
            <a:extLst>
              <a:ext uri="{FF2B5EF4-FFF2-40B4-BE49-F238E27FC236}">
                <a16:creationId xmlns:a16="http://schemas.microsoft.com/office/drawing/2014/main" id="{52F26420-DD02-F647-9B65-B2CD47117F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8570" y="887229"/>
            <a:ext cx="5329880" cy="3997410"/>
          </a:xfrm>
          <a:prstGeom prst="rect">
            <a:avLst/>
          </a:prstGeom>
        </p:spPr>
      </p:pic>
      <p:sp>
        <p:nvSpPr>
          <p:cNvPr id="16" name="TextBox 15">
            <a:extLst>
              <a:ext uri="{FF2B5EF4-FFF2-40B4-BE49-F238E27FC236}">
                <a16:creationId xmlns:a16="http://schemas.microsoft.com/office/drawing/2014/main" id="{7449934E-C6B1-794C-B99D-9B4484FA8C14}"/>
              </a:ext>
            </a:extLst>
          </p:cNvPr>
          <p:cNvSpPr txBox="1"/>
          <p:nvPr/>
        </p:nvSpPr>
        <p:spPr>
          <a:xfrm>
            <a:off x="277621" y="3996833"/>
            <a:ext cx="2851229" cy="415498"/>
          </a:xfrm>
          <a:prstGeom prst="rect">
            <a:avLst/>
          </a:prstGeom>
          <a:noFill/>
        </p:spPr>
        <p:txBody>
          <a:bodyPr wrap="square" rtlCol="0">
            <a:spAutoFit/>
          </a:bodyPr>
          <a:lstStyle/>
          <a:p>
            <a:pPr algn="r"/>
            <a:r>
              <a:rPr lang="en-US" sz="1050" b="1" dirty="0"/>
              <a:t>Facebook </a:t>
            </a:r>
          </a:p>
          <a:p>
            <a:pPr algn="r"/>
            <a:r>
              <a:rPr lang="en-US" sz="1050" dirty="0"/>
              <a:t>/</a:t>
            </a:r>
            <a:r>
              <a:rPr lang="en-US" sz="1050" dirty="0" err="1"/>
              <a:t>Elsevier.ScienceDirect</a:t>
            </a:r>
            <a:endParaRPr lang="en-US" sz="1050" dirty="0"/>
          </a:p>
        </p:txBody>
      </p:sp>
      <p:sp>
        <p:nvSpPr>
          <p:cNvPr id="17" name="TextBox 16">
            <a:extLst>
              <a:ext uri="{FF2B5EF4-FFF2-40B4-BE49-F238E27FC236}">
                <a16:creationId xmlns:a16="http://schemas.microsoft.com/office/drawing/2014/main" id="{F8707925-E55A-BE48-8A76-A31190E002C0}"/>
              </a:ext>
            </a:extLst>
          </p:cNvPr>
          <p:cNvSpPr txBox="1"/>
          <p:nvPr/>
        </p:nvSpPr>
        <p:spPr>
          <a:xfrm>
            <a:off x="6161128" y="4000764"/>
            <a:ext cx="2848303" cy="415498"/>
          </a:xfrm>
          <a:prstGeom prst="rect">
            <a:avLst/>
          </a:prstGeom>
          <a:noFill/>
        </p:spPr>
        <p:txBody>
          <a:bodyPr wrap="square" rtlCol="0">
            <a:spAutoFit/>
          </a:bodyPr>
          <a:lstStyle/>
          <a:p>
            <a:r>
              <a:rPr lang="en-US" sz="1050" b="1" dirty="0"/>
              <a:t>Twitter </a:t>
            </a:r>
          </a:p>
          <a:p>
            <a:r>
              <a:rPr lang="en-US" sz="1050" dirty="0"/>
              <a:t>@</a:t>
            </a:r>
            <a:r>
              <a:rPr lang="en-US" sz="1050" dirty="0" err="1"/>
              <a:t>ScienceDirect</a:t>
            </a:r>
            <a:endParaRPr lang="en-US" sz="1050" dirty="0"/>
          </a:p>
        </p:txBody>
      </p:sp>
      <p:pic>
        <p:nvPicPr>
          <p:cNvPr id="21" name="Picture 20">
            <a:extLst>
              <a:ext uri="{FF2B5EF4-FFF2-40B4-BE49-F238E27FC236}">
                <a16:creationId xmlns:a16="http://schemas.microsoft.com/office/drawing/2014/main" id="{B0E08F48-3C80-FE4A-A3C6-8F07D051A8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1024" y="3115358"/>
            <a:ext cx="774445" cy="774445"/>
          </a:xfrm>
          <a:prstGeom prst="rect">
            <a:avLst/>
          </a:prstGeom>
        </p:spPr>
      </p:pic>
      <p:pic>
        <p:nvPicPr>
          <p:cNvPr id="22" name="Picture 21">
            <a:extLst>
              <a:ext uri="{FF2B5EF4-FFF2-40B4-BE49-F238E27FC236}">
                <a16:creationId xmlns:a16="http://schemas.microsoft.com/office/drawing/2014/main" id="{822D5BC0-3647-5C48-AE76-5A68338F2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5460" y="3115358"/>
            <a:ext cx="953750" cy="774445"/>
          </a:xfrm>
          <a:prstGeom prst="rect">
            <a:avLst/>
          </a:prstGeom>
        </p:spPr>
      </p:pic>
    </p:spTree>
    <p:extLst>
      <p:ext uri="{BB962C8B-B14F-4D97-AF65-F5344CB8AC3E}">
        <p14:creationId xmlns:p14="http://schemas.microsoft.com/office/powerpoint/2010/main" val="352647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35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54CE0D3-2F50-0F4D-9A7C-908D31719419}"/>
              </a:ext>
            </a:extLst>
          </p:cNvPr>
          <p:cNvSpPr/>
          <p:nvPr/>
        </p:nvSpPr>
        <p:spPr>
          <a:xfrm>
            <a:off x="5555014" y="0"/>
            <a:ext cx="3588986"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C1C0083-21D7-1440-932E-54B27879D102}"/>
              </a:ext>
            </a:extLst>
          </p:cNvPr>
          <p:cNvSpPr>
            <a:spLocks noGrp="1"/>
          </p:cNvSpPr>
          <p:nvPr>
            <p:ph type="title"/>
          </p:nvPr>
        </p:nvSpPr>
        <p:spPr/>
        <p:txBody>
          <a:bodyPr/>
          <a:lstStyle/>
          <a:p>
            <a:r>
              <a:rPr lang="en-US" sz="2800" dirty="0">
                <a:solidFill>
                  <a:srgbClr val="FF6C00"/>
                </a:solidFill>
              </a:rPr>
              <a:t>1. </a:t>
            </a:r>
            <a:r>
              <a:rPr lang="en-US" sz="2800" dirty="0"/>
              <a:t>Create a User Account</a:t>
            </a:r>
          </a:p>
        </p:txBody>
      </p:sp>
      <p:sp>
        <p:nvSpPr>
          <p:cNvPr id="12" name="Date Placeholder 2"/>
          <p:cNvSpPr>
            <a:spLocks noGrp="1"/>
          </p:cNvSpPr>
          <p:nvPr>
            <p:ph type="dt" sz="half" idx="14"/>
          </p:nvPr>
        </p:nvSpPr>
        <p:spPr/>
        <p:txBody>
          <a:bodyPr/>
          <a:lstStyle/>
          <a:p>
            <a:fld id="{6599FAD4-75D2-234E-843E-7B87CC6BDCA8}" type="datetime1">
              <a:rPr lang="en-US" smtClean="0"/>
              <a:t>5/8/19</a:t>
            </a:fld>
            <a:endParaRPr lang="de-DE" dirty="0"/>
          </a:p>
        </p:txBody>
      </p:sp>
      <p:sp>
        <p:nvSpPr>
          <p:cNvPr id="13" name="Footer Placeholder 3"/>
          <p:cNvSpPr>
            <a:spLocks noGrp="1"/>
          </p:cNvSpPr>
          <p:nvPr>
            <p:ph type="ftr" sz="quarter" idx="15"/>
          </p:nvPr>
        </p:nvSpPr>
        <p:spPr/>
        <p:txBody>
          <a:bodyPr/>
          <a:lstStyle/>
          <a:p>
            <a:r>
              <a:rPr lang="en-US" dirty="0"/>
              <a:t>ScienceDirect</a:t>
            </a:r>
            <a:endParaRPr lang="de-DE" dirty="0"/>
          </a:p>
        </p:txBody>
      </p:sp>
      <p:sp>
        <p:nvSpPr>
          <p:cNvPr id="3" name="Rectangle 2">
            <a:extLst>
              <a:ext uri="{FF2B5EF4-FFF2-40B4-BE49-F238E27FC236}">
                <a16:creationId xmlns:a16="http://schemas.microsoft.com/office/drawing/2014/main" id="{49283FD0-C88E-8147-B275-CA9D851004EE}"/>
              </a:ext>
            </a:extLst>
          </p:cNvPr>
          <p:cNvSpPr/>
          <p:nvPr/>
        </p:nvSpPr>
        <p:spPr>
          <a:xfrm>
            <a:off x="487767" y="947306"/>
            <a:ext cx="3886270" cy="600164"/>
          </a:xfrm>
          <a:prstGeom prst="rect">
            <a:avLst/>
          </a:prstGeom>
        </p:spPr>
        <p:txBody>
          <a:bodyPr wrap="square">
            <a:spAutoFit/>
          </a:bodyPr>
          <a:lstStyle/>
          <a:p>
            <a:pPr lvl="0" defTabSz="457178">
              <a:defRPr/>
            </a:pPr>
            <a:r>
              <a:rPr lang="en-US" sz="1100" dirty="0">
                <a:solidFill>
                  <a:srgbClr val="53565A"/>
                </a:solidFill>
                <a:ea typeface="Calibri" panose="020F0502020204030204" pitchFamily="34" charset="0"/>
                <a:cs typeface="Times New Roman" panose="02020603050405020304" pitchFamily="18" charset="0"/>
                <a:sym typeface="Wingdings" panose="05000000000000000000" pitchFamily="2" charset="2"/>
              </a:rPr>
              <a:t>Your account unlocks a range of customization and research alert features that have been designed to support your research goals (and its easy and free!)</a:t>
            </a:r>
          </a:p>
        </p:txBody>
      </p:sp>
      <p:sp>
        <p:nvSpPr>
          <p:cNvPr id="15" name="Rectangle 14">
            <a:extLst>
              <a:ext uri="{FF2B5EF4-FFF2-40B4-BE49-F238E27FC236}">
                <a16:creationId xmlns:a16="http://schemas.microsoft.com/office/drawing/2014/main" id="{C33F1B41-4B4A-994D-92F6-CC317ECCD860}"/>
              </a:ext>
            </a:extLst>
          </p:cNvPr>
          <p:cNvSpPr/>
          <p:nvPr/>
        </p:nvSpPr>
        <p:spPr>
          <a:xfrm>
            <a:off x="414615" y="1608613"/>
            <a:ext cx="4883249" cy="261610"/>
          </a:xfrm>
          <a:prstGeom prst="rect">
            <a:avLst/>
          </a:prstGeom>
        </p:spPr>
        <p:txBody>
          <a:bodyPr wrap="square">
            <a:spAutoFit/>
          </a:bodyPr>
          <a:lstStyle/>
          <a:p>
            <a:pPr marL="86868" indent="0">
              <a:buNone/>
            </a:pPr>
            <a:r>
              <a:rPr lang="en-US" sz="1100" dirty="0"/>
              <a:t>With a few personal details, an account provides you with the ability to:</a:t>
            </a:r>
          </a:p>
        </p:txBody>
      </p:sp>
      <p:sp>
        <p:nvSpPr>
          <p:cNvPr id="14" name="Rectangle 13">
            <a:extLst>
              <a:ext uri="{FF2B5EF4-FFF2-40B4-BE49-F238E27FC236}">
                <a16:creationId xmlns:a16="http://schemas.microsoft.com/office/drawing/2014/main" id="{05E25AB8-1C9B-034E-969A-E10B9C52BD35}"/>
              </a:ext>
            </a:extLst>
          </p:cNvPr>
          <p:cNvSpPr/>
          <p:nvPr/>
        </p:nvSpPr>
        <p:spPr>
          <a:xfrm>
            <a:off x="5877868" y="3674590"/>
            <a:ext cx="4072718" cy="261610"/>
          </a:xfrm>
          <a:prstGeom prst="rect">
            <a:avLst/>
          </a:prstGeom>
        </p:spPr>
        <p:txBody>
          <a:bodyPr wrap="square">
            <a:spAutoFit/>
          </a:bodyPr>
          <a:lstStyle/>
          <a:p>
            <a:pPr marL="86868"/>
            <a:r>
              <a:rPr lang="en-US" sz="1100" dirty="0"/>
              <a:t>Create an account now</a:t>
            </a:r>
          </a:p>
        </p:txBody>
      </p:sp>
      <p:sp>
        <p:nvSpPr>
          <p:cNvPr id="19" name="Oval 18">
            <a:extLst>
              <a:ext uri="{FF2B5EF4-FFF2-40B4-BE49-F238E27FC236}">
                <a16:creationId xmlns:a16="http://schemas.microsoft.com/office/drawing/2014/main" id="{5625BB14-FE9E-B749-AEF4-D5D85C42A71C}"/>
              </a:ext>
            </a:extLst>
          </p:cNvPr>
          <p:cNvSpPr/>
          <p:nvPr/>
        </p:nvSpPr>
        <p:spPr>
          <a:xfrm>
            <a:off x="2656280" y="2512990"/>
            <a:ext cx="830393" cy="792608"/>
          </a:xfrm>
          <a:prstGeom prst="ellipse">
            <a:avLst/>
          </a:prstGeom>
          <a:solidFill>
            <a:schemeClr val="bg1"/>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94FE5FA-012F-FF45-BCD5-10CAA8D11CB5}"/>
              </a:ext>
            </a:extLst>
          </p:cNvPr>
          <p:cNvSpPr/>
          <p:nvPr/>
        </p:nvSpPr>
        <p:spPr>
          <a:xfrm>
            <a:off x="4295510" y="2512990"/>
            <a:ext cx="830393" cy="792608"/>
          </a:xfrm>
          <a:prstGeom prst="ellipse">
            <a:avLst/>
          </a:prstGeom>
          <a:solidFill>
            <a:schemeClr val="bg1"/>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6A77EE0-27A6-BC45-8C63-DBA6CECDEACB}"/>
              </a:ext>
            </a:extLst>
          </p:cNvPr>
          <p:cNvSpPr/>
          <p:nvPr/>
        </p:nvSpPr>
        <p:spPr>
          <a:xfrm>
            <a:off x="0" y="0"/>
            <a:ext cx="112319" cy="51435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31" name="Group 30">
            <a:extLst>
              <a:ext uri="{FF2B5EF4-FFF2-40B4-BE49-F238E27FC236}">
                <a16:creationId xmlns:a16="http://schemas.microsoft.com/office/drawing/2014/main" id="{50379781-E7F9-5841-8538-3663C413A46B}"/>
              </a:ext>
            </a:extLst>
          </p:cNvPr>
          <p:cNvGrpSpPr/>
          <p:nvPr/>
        </p:nvGrpSpPr>
        <p:grpSpPr>
          <a:xfrm>
            <a:off x="314042" y="3151013"/>
            <a:ext cx="4896487" cy="1015663"/>
            <a:chOff x="314042" y="3234777"/>
            <a:chExt cx="4896487" cy="1015663"/>
          </a:xfrm>
        </p:grpSpPr>
        <p:sp>
          <p:nvSpPr>
            <p:cNvPr id="26" name="Rectangle 25">
              <a:extLst>
                <a:ext uri="{FF2B5EF4-FFF2-40B4-BE49-F238E27FC236}">
                  <a16:creationId xmlns:a16="http://schemas.microsoft.com/office/drawing/2014/main" id="{BA87C45E-2BE2-934F-9092-3843BD18F08B}"/>
                </a:ext>
              </a:extLst>
            </p:cNvPr>
            <p:cNvSpPr/>
            <p:nvPr/>
          </p:nvSpPr>
          <p:spPr>
            <a:xfrm>
              <a:off x="314042" y="3239425"/>
              <a:ext cx="1520099" cy="707886"/>
            </a:xfrm>
            <a:prstGeom prst="rect">
              <a:avLst/>
            </a:prstGeom>
          </p:spPr>
          <p:txBody>
            <a:bodyPr wrap="square">
              <a:spAutoFit/>
            </a:bodyPr>
            <a:lstStyle/>
            <a:p>
              <a:pPr marL="86868" indent="0" algn="ctr">
                <a:buNone/>
              </a:pPr>
              <a:r>
                <a:rPr lang="en-US" sz="1000" dirty="0">
                  <a:solidFill>
                    <a:srgbClr val="FF6C00"/>
                  </a:solidFill>
                </a:rPr>
                <a:t>Set up alerts </a:t>
              </a:r>
              <a:r>
                <a:rPr lang="en-US" sz="1000" dirty="0"/>
                <a:t>for search queries, journals and book-series</a:t>
              </a:r>
            </a:p>
          </p:txBody>
        </p:sp>
        <p:sp>
          <p:nvSpPr>
            <p:cNvPr id="27" name="Rectangle 26">
              <a:extLst>
                <a:ext uri="{FF2B5EF4-FFF2-40B4-BE49-F238E27FC236}">
                  <a16:creationId xmlns:a16="http://schemas.microsoft.com/office/drawing/2014/main" id="{6E0AED66-6B86-B340-A4E0-A8FF543ACC2B}"/>
                </a:ext>
              </a:extLst>
            </p:cNvPr>
            <p:cNvSpPr/>
            <p:nvPr/>
          </p:nvSpPr>
          <p:spPr>
            <a:xfrm>
              <a:off x="2029149" y="3234777"/>
              <a:ext cx="1374525" cy="1015663"/>
            </a:xfrm>
            <a:prstGeom prst="rect">
              <a:avLst/>
            </a:prstGeom>
          </p:spPr>
          <p:txBody>
            <a:bodyPr wrap="square">
              <a:spAutoFit/>
            </a:bodyPr>
            <a:lstStyle/>
            <a:p>
              <a:pPr marL="86868" indent="0" algn="ctr">
                <a:buNone/>
              </a:pPr>
              <a:r>
                <a:rPr lang="en-US" sz="1000" dirty="0">
                  <a:solidFill>
                    <a:srgbClr val="FF6C00"/>
                  </a:solidFill>
                </a:rPr>
                <a:t>Receive recommendations</a:t>
              </a:r>
              <a:r>
                <a:rPr lang="en-US" sz="1000" b="1" dirty="0"/>
                <a:t> </a:t>
              </a:r>
              <a:r>
                <a:rPr lang="en-US" sz="1000" dirty="0"/>
                <a:t>that are personal to your search history and signed-in activity</a:t>
              </a:r>
            </a:p>
          </p:txBody>
        </p:sp>
        <p:sp>
          <p:nvSpPr>
            <p:cNvPr id="28" name="Rectangle 27">
              <a:extLst>
                <a:ext uri="{FF2B5EF4-FFF2-40B4-BE49-F238E27FC236}">
                  <a16:creationId xmlns:a16="http://schemas.microsoft.com/office/drawing/2014/main" id="{3BA9CD4E-8062-0C49-91A2-1D6F92635CFF}"/>
                </a:ext>
              </a:extLst>
            </p:cNvPr>
            <p:cNvSpPr/>
            <p:nvPr/>
          </p:nvSpPr>
          <p:spPr>
            <a:xfrm>
              <a:off x="3589704" y="3250238"/>
              <a:ext cx="1620825" cy="553998"/>
            </a:xfrm>
            <a:prstGeom prst="rect">
              <a:avLst/>
            </a:prstGeom>
          </p:spPr>
          <p:txBody>
            <a:bodyPr wrap="square">
              <a:spAutoFit/>
            </a:bodyPr>
            <a:lstStyle/>
            <a:p>
              <a:pPr marL="86868" indent="0" algn="ctr">
                <a:buNone/>
              </a:pPr>
              <a:r>
                <a:rPr lang="en-US" sz="1000" dirty="0">
                  <a:solidFill>
                    <a:srgbClr val="FF6C00"/>
                  </a:solidFill>
                </a:rPr>
                <a:t>Access ScienceDirect remotely </a:t>
              </a:r>
              <a:r>
                <a:rPr lang="en-US" sz="1000" dirty="0"/>
                <a:t>outside of your institutions IP range</a:t>
              </a:r>
            </a:p>
          </p:txBody>
        </p:sp>
      </p:grpSp>
      <p:pic>
        <p:nvPicPr>
          <p:cNvPr id="46" name="Picture 45">
            <a:extLst>
              <a:ext uri="{FF2B5EF4-FFF2-40B4-BE49-F238E27FC236}">
                <a16:creationId xmlns:a16="http://schemas.microsoft.com/office/drawing/2014/main" id="{18A9A504-4867-E64D-A2E0-07D9412D37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1642" r="26581"/>
          <a:stretch/>
        </p:blipFill>
        <p:spPr>
          <a:xfrm>
            <a:off x="4061387" y="2437186"/>
            <a:ext cx="918913" cy="851892"/>
          </a:xfrm>
          <a:prstGeom prst="rect">
            <a:avLst/>
          </a:prstGeom>
        </p:spPr>
      </p:pic>
      <p:pic>
        <p:nvPicPr>
          <p:cNvPr id="48" name="Picture 47" descr="A close up of a logo&#13;&#10;&#13;&#10;Description automatically generated">
            <a:extLst>
              <a:ext uri="{FF2B5EF4-FFF2-40B4-BE49-F238E27FC236}">
                <a16:creationId xmlns:a16="http://schemas.microsoft.com/office/drawing/2014/main" id="{17DCEFD8-B148-564E-95BF-4146C815EC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2280" r="39267"/>
          <a:stretch/>
        </p:blipFill>
        <p:spPr>
          <a:xfrm>
            <a:off x="2498699" y="2367442"/>
            <a:ext cx="672141" cy="766150"/>
          </a:xfrm>
          <a:prstGeom prst="rect">
            <a:avLst/>
          </a:prstGeom>
        </p:spPr>
      </p:pic>
      <p:pic>
        <p:nvPicPr>
          <p:cNvPr id="51" name="Picture 50" descr="A close up of a logo&#13;&#10;&#13;&#10;Description automatically generated">
            <a:extLst>
              <a:ext uri="{FF2B5EF4-FFF2-40B4-BE49-F238E27FC236}">
                <a16:creationId xmlns:a16="http://schemas.microsoft.com/office/drawing/2014/main" id="{D8D089EC-BD7A-404F-8233-80490515F1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493" y="2364268"/>
            <a:ext cx="1967056" cy="769324"/>
          </a:xfrm>
          <a:prstGeom prst="rect">
            <a:avLst/>
          </a:prstGeom>
        </p:spPr>
      </p:pic>
      <p:pic>
        <p:nvPicPr>
          <p:cNvPr id="4" name="Picture 3" descr="A screenshot of a cell phone&#13;&#10;&#13;&#10;Description automatically generated">
            <a:extLst>
              <a:ext uri="{FF2B5EF4-FFF2-40B4-BE49-F238E27FC236}">
                <a16:creationId xmlns:a16="http://schemas.microsoft.com/office/drawing/2014/main" id="{6908BF33-592E-7646-B70E-543526410E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50070" y="1019316"/>
            <a:ext cx="2517668" cy="2646543"/>
          </a:xfrm>
          <a:prstGeom prst="rect">
            <a:avLst/>
          </a:prstGeom>
        </p:spPr>
      </p:pic>
    </p:spTree>
    <p:extLst>
      <p:ext uri="{BB962C8B-B14F-4D97-AF65-F5344CB8AC3E}">
        <p14:creationId xmlns:p14="http://schemas.microsoft.com/office/powerpoint/2010/main" val="163609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2300AC3-5710-534F-B704-B1355E1856F9}"/>
              </a:ext>
            </a:extLst>
          </p:cNvPr>
          <p:cNvSpPr/>
          <p:nvPr/>
        </p:nvSpPr>
        <p:spPr>
          <a:xfrm>
            <a:off x="0" y="2553972"/>
            <a:ext cx="9143999" cy="171642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C1C0083-21D7-1440-932E-54B27879D102}"/>
              </a:ext>
            </a:extLst>
          </p:cNvPr>
          <p:cNvSpPr>
            <a:spLocks noGrp="1"/>
          </p:cNvSpPr>
          <p:nvPr>
            <p:ph type="title"/>
          </p:nvPr>
        </p:nvSpPr>
        <p:spPr/>
        <p:txBody>
          <a:bodyPr/>
          <a:lstStyle/>
          <a:p>
            <a:r>
              <a:rPr lang="en-US" sz="2800" dirty="0">
                <a:solidFill>
                  <a:srgbClr val="FF6C00"/>
                </a:solidFill>
              </a:rPr>
              <a:t>2. </a:t>
            </a:r>
            <a:r>
              <a:rPr lang="en-US" sz="2800" dirty="0"/>
              <a:t>Search</a:t>
            </a:r>
          </a:p>
        </p:txBody>
      </p:sp>
      <p:sp>
        <p:nvSpPr>
          <p:cNvPr id="12" name="Date Placeholder 2"/>
          <p:cNvSpPr>
            <a:spLocks noGrp="1"/>
          </p:cNvSpPr>
          <p:nvPr>
            <p:ph type="dt" sz="half" idx="14"/>
          </p:nvPr>
        </p:nvSpPr>
        <p:spPr/>
        <p:txBody>
          <a:bodyPr/>
          <a:lstStyle/>
          <a:p>
            <a:fld id="{B2FC1778-B53E-D843-AB6E-2BBB8F726C15}" type="datetime1">
              <a:rPr lang="en-US" smtClean="0"/>
              <a:t>5/8/19</a:t>
            </a:fld>
            <a:endParaRPr lang="de-DE" dirty="0"/>
          </a:p>
        </p:txBody>
      </p:sp>
      <p:sp>
        <p:nvSpPr>
          <p:cNvPr id="13" name="Footer Placeholder 3"/>
          <p:cNvSpPr>
            <a:spLocks noGrp="1"/>
          </p:cNvSpPr>
          <p:nvPr>
            <p:ph type="ftr" sz="quarter" idx="15"/>
          </p:nvPr>
        </p:nvSpPr>
        <p:spPr/>
        <p:txBody>
          <a:bodyPr/>
          <a:lstStyle/>
          <a:p>
            <a:r>
              <a:rPr lang="en-US"/>
              <a:t>ScienceDirect</a:t>
            </a:r>
            <a:endParaRPr lang="de-DE" dirty="0"/>
          </a:p>
        </p:txBody>
      </p:sp>
      <p:sp>
        <p:nvSpPr>
          <p:cNvPr id="3" name="Rectangle 2">
            <a:extLst>
              <a:ext uri="{FF2B5EF4-FFF2-40B4-BE49-F238E27FC236}">
                <a16:creationId xmlns:a16="http://schemas.microsoft.com/office/drawing/2014/main" id="{49283FD0-C88E-8147-B275-CA9D851004EE}"/>
              </a:ext>
            </a:extLst>
          </p:cNvPr>
          <p:cNvSpPr/>
          <p:nvPr/>
        </p:nvSpPr>
        <p:spPr>
          <a:xfrm>
            <a:off x="487767" y="947306"/>
            <a:ext cx="3886270" cy="307777"/>
          </a:xfrm>
          <a:prstGeom prst="rect">
            <a:avLst/>
          </a:prstGeom>
        </p:spPr>
        <p:txBody>
          <a:bodyPr wrap="square">
            <a:spAutoFit/>
          </a:bodyPr>
          <a:lstStyle/>
          <a:p>
            <a:pPr lvl="0" defTabSz="457178">
              <a:defRPr/>
            </a:pPr>
            <a:r>
              <a:rPr lang="en-US" sz="1400" dirty="0">
                <a:solidFill>
                  <a:srgbClr val="53565A"/>
                </a:solidFill>
                <a:ea typeface="Calibri" panose="020F0502020204030204" pitchFamily="34" charset="0"/>
                <a:cs typeface="Times New Roman" panose="02020603050405020304" pitchFamily="18" charset="0"/>
                <a:sym typeface="Wingdings" panose="05000000000000000000" pitchFamily="2" charset="2"/>
              </a:rPr>
              <a:t>Search ScienceDirect with precision and ease</a:t>
            </a:r>
          </a:p>
        </p:txBody>
      </p:sp>
      <p:sp>
        <p:nvSpPr>
          <p:cNvPr id="15" name="Rectangle 14">
            <a:extLst>
              <a:ext uri="{FF2B5EF4-FFF2-40B4-BE49-F238E27FC236}">
                <a16:creationId xmlns:a16="http://schemas.microsoft.com/office/drawing/2014/main" id="{C33F1B41-4B4A-994D-92F6-CC317ECCD860}"/>
              </a:ext>
            </a:extLst>
          </p:cNvPr>
          <p:cNvSpPr/>
          <p:nvPr/>
        </p:nvSpPr>
        <p:spPr>
          <a:xfrm>
            <a:off x="412312" y="1516877"/>
            <a:ext cx="1874823" cy="646331"/>
          </a:xfrm>
          <a:prstGeom prst="rect">
            <a:avLst/>
          </a:prstGeom>
        </p:spPr>
        <p:txBody>
          <a:bodyPr wrap="square">
            <a:spAutoFit/>
          </a:bodyPr>
          <a:lstStyle/>
          <a:p>
            <a:pPr marL="86868"/>
            <a:r>
              <a:rPr lang="en-US" sz="1200" dirty="0"/>
              <a:t>ScienceDirect offers researchers 2 different search techniques:</a:t>
            </a:r>
          </a:p>
        </p:txBody>
      </p:sp>
      <p:sp>
        <p:nvSpPr>
          <p:cNvPr id="17" name="Rectangle 16">
            <a:extLst>
              <a:ext uri="{FF2B5EF4-FFF2-40B4-BE49-F238E27FC236}">
                <a16:creationId xmlns:a16="http://schemas.microsoft.com/office/drawing/2014/main" id="{6B953106-A11F-734E-8F43-33B66010EF05}"/>
              </a:ext>
            </a:extLst>
          </p:cNvPr>
          <p:cNvSpPr/>
          <p:nvPr/>
        </p:nvSpPr>
        <p:spPr>
          <a:xfrm>
            <a:off x="487766" y="2569203"/>
            <a:ext cx="4758001" cy="495679"/>
          </a:xfrm>
          <a:prstGeom prst="rect">
            <a:avLst/>
          </a:prstGeom>
        </p:spPr>
        <p:txBody>
          <a:bodyPr wrap="square">
            <a:spAutoFit/>
          </a:bodyPr>
          <a:lstStyle/>
          <a:p>
            <a:pPr lvl="0" defTabSz="457178">
              <a:defRPr/>
            </a:pPr>
            <a:r>
              <a:rPr lang="en-US" sz="1400" dirty="0">
                <a:solidFill>
                  <a:srgbClr val="53565A"/>
                </a:solidFill>
                <a:ea typeface="Calibri" panose="020F0502020204030204" pitchFamily="34" charset="0"/>
                <a:cs typeface="Times New Roman" panose="02020603050405020304" pitchFamily="18" charset="0"/>
                <a:sym typeface="Wingdings" panose="05000000000000000000" pitchFamily="2" charset="2"/>
              </a:rPr>
              <a:t>Use our search bar or “Quick Search” to search broadly</a:t>
            </a:r>
          </a:p>
        </p:txBody>
      </p:sp>
      <p:sp>
        <p:nvSpPr>
          <p:cNvPr id="18" name="Rectangle 17">
            <a:extLst>
              <a:ext uri="{FF2B5EF4-FFF2-40B4-BE49-F238E27FC236}">
                <a16:creationId xmlns:a16="http://schemas.microsoft.com/office/drawing/2014/main" id="{9E866CCC-0527-4647-8B99-AE7809DB47BC}"/>
              </a:ext>
            </a:extLst>
          </p:cNvPr>
          <p:cNvSpPr/>
          <p:nvPr/>
        </p:nvSpPr>
        <p:spPr>
          <a:xfrm>
            <a:off x="0" y="0"/>
            <a:ext cx="112319" cy="51435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10" name="Group 9">
            <a:extLst>
              <a:ext uri="{FF2B5EF4-FFF2-40B4-BE49-F238E27FC236}">
                <a16:creationId xmlns:a16="http://schemas.microsoft.com/office/drawing/2014/main" id="{16662A87-CFC2-9A4D-AED0-6FA1CEB2DC15}"/>
              </a:ext>
            </a:extLst>
          </p:cNvPr>
          <p:cNvGrpSpPr/>
          <p:nvPr/>
        </p:nvGrpSpPr>
        <p:grpSpPr>
          <a:xfrm>
            <a:off x="2635000" y="1008112"/>
            <a:ext cx="5684541" cy="1402164"/>
            <a:chOff x="2635000" y="1082195"/>
            <a:chExt cx="5684541" cy="1402164"/>
          </a:xfrm>
        </p:grpSpPr>
        <p:sp>
          <p:nvSpPr>
            <p:cNvPr id="20" name="Rectangle 19">
              <a:extLst>
                <a:ext uri="{FF2B5EF4-FFF2-40B4-BE49-F238E27FC236}">
                  <a16:creationId xmlns:a16="http://schemas.microsoft.com/office/drawing/2014/main" id="{8D630806-89EF-7E44-83BE-336B85E42C95}"/>
                </a:ext>
              </a:extLst>
            </p:cNvPr>
            <p:cNvSpPr/>
            <p:nvPr/>
          </p:nvSpPr>
          <p:spPr>
            <a:xfrm>
              <a:off x="2759927" y="1469984"/>
              <a:ext cx="5559614" cy="9566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D95D49-C378-0A43-BD1B-043E94E89655}"/>
                </a:ext>
              </a:extLst>
            </p:cNvPr>
            <p:cNvSpPr/>
            <p:nvPr/>
          </p:nvSpPr>
          <p:spPr>
            <a:xfrm>
              <a:off x="3455735" y="1633149"/>
              <a:ext cx="1448561" cy="461665"/>
            </a:xfrm>
            <a:prstGeom prst="rect">
              <a:avLst/>
            </a:prstGeom>
          </p:spPr>
          <p:txBody>
            <a:bodyPr wrap="square">
              <a:spAutoFit/>
            </a:bodyPr>
            <a:lstStyle/>
            <a:p>
              <a:pPr marL="228600" indent="-228600">
                <a:buClr>
                  <a:srgbClr val="FF6C00"/>
                </a:buClr>
                <a:buFont typeface="+mj-lt"/>
                <a:buAutoNum type="arabicPeriod"/>
              </a:pPr>
              <a:r>
                <a:rPr lang="en-US" sz="1200" dirty="0">
                  <a:solidFill>
                    <a:srgbClr val="53565A"/>
                  </a:solidFill>
                </a:rPr>
                <a:t>Search broadly and then filter </a:t>
              </a:r>
            </a:p>
          </p:txBody>
        </p:sp>
        <p:sp>
          <p:nvSpPr>
            <p:cNvPr id="14" name="Rectangle 13">
              <a:extLst>
                <a:ext uri="{FF2B5EF4-FFF2-40B4-BE49-F238E27FC236}">
                  <a16:creationId xmlns:a16="http://schemas.microsoft.com/office/drawing/2014/main" id="{DFE9CA86-2503-A242-A0F0-B066DC716466}"/>
                </a:ext>
              </a:extLst>
            </p:cNvPr>
            <p:cNvSpPr/>
            <p:nvPr/>
          </p:nvSpPr>
          <p:spPr>
            <a:xfrm>
              <a:off x="6296115" y="1633149"/>
              <a:ext cx="1923669" cy="646331"/>
            </a:xfrm>
            <a:prstGeom prst="rect">
              <a:avLst/>
            </a:prstGeom>
          </p:spPr>
          <p:txBody>
            <a:bodyPr wrap="square">
              <a:spAutoFit/>
            </a:bodyPr>
            <a:lstStyle/>
            <a:p>
              <a:pPr marL="228600" indent="-228600">
                <a:buClr>
                  <a:srgbClr val="FF6C00"/>
                </a:buClr>
                <a:buFont typeface="+mj-lt"/>
                <a:buAutoNum type="arabicPeriod" startAt="2"/>
              </a:pPr>
              <a:r>
                <a:rPr lang="en-US" sz="1200" dirty="0">
                  <a:solidFill>
                    <a:srgbClr val="53565A"/>
                  </a:solidFill>
                </a:rPr>
                <a:t>Use Advanced Search to launch a narrow, pre-selective query</a:t>
              </a:r>
            </a:p>
          </p:txBody>
        </p:sp>
        <p:sp>
          <p:nvSpPr>
            <p:cNvPr id="32" name="Rectangle 31">
              <a:extLst>
                <a:ext uri="{FF2B5EF4-FFF2-40B4-BE49-F238E27FC236}">
                  <a16:creationId xmlns:a16="http://schemas.microsoft.com/office/drawing/2014/main" id="{BAF848A6-B1B7-7B43-98E0-1C72810358B3}"/>
                </a:ext>
              </a:extLst>
            </p:cNvPr>
            <p:cNvSpPr/>
            <p:nvPr/>
          </p:nvSpPr>
          <p:spPr>
            <a:xfrm>
              <a:off x="5103362" y="1410628"/>
              <a:ext cx="291060" cy="10737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2ED1885-D936-034F-9513-2150934B93CC}"/>
                </a:ext>
              </a:extLst>
            </p:cNvPr>
            <p:cNvSpPr/>
            <p:nvPr/>
          </p:nvSpPr>
          <p:spPr>
            <a:xfrm>
              <a:off x="4943253" y="1772541"/>
              <a:ext cx="532127" cy="246221"/>
            </a:xfrm>
            <a:prstGeom prst="rect">
              <a:avLst/>
            </a:prstGeom>
          </p:spPr>
          <p:txBody>
            <a:bodyPr wrap="square">
              <a:spAutoFit/>
            </a:bodyPr>
            <a:lstStyle/>
            <a:p>
              <a:pPr marL="86868" algn="ctr"/>
              <a:r>
                <a:rPr lang="en-US" sz="1000" dirty="0"/>
                <a:t>or</a:t>
              </a:r>
            </a:p>
          </p:txBody>
        </p:sp>
        <p:pic>
          <p:nvPicPr>
            <p:cNvPr id="4" name="Picture 3">
              <a:extLst>
                <a:ext uri="{FF2B5EF4-FFF2-40B4-BE49-F238E27FC236}">
                  <a16:creationId xmlns:a16="http://schemas.microsoft.com/office/drawing/2014/main" id="{02ED95F7-D217-C34A-89DA-DDC7EAAEAE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94422" y="1082195"/>
              <a:ext cx="1074112" cy="1169220"/>
            </a:xfrm>
            <a:prstGeom prst="rect">
              <a:avLst/>
            </a:prstGeom>
          </p:spPr>
        </p:pic>
        <p:pic>
          <p:nvPicPr>
            <p:cNvPr id="9" name="Picture 8">
              <a:extLst>
                <a:ext uri="{FF2B5EF4-FFF2-40B4-BE49-F238E27FC236}">
                  <a16:creationId xmlns:a16="http://schemas.microsoft.com/office/drawing/2014/main" id="{714D8EEC-C634-1D49-B85C-C0104E81F1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35000" y="1386203"/>
              <a:ext cx="908416" cy="971136"/>
            </a:xfrm>
            <a:prstGeom prst="rect">
              <a:avLst/>
            </a:prstGeom>
          </p:spPr>
        </p:pic>
      </p:grpSp>
      <p:sp>
        <p:nvSpPr>
          <p:cNvPr id="26" name="Left Brace 25">
            <a:extLst>
              <a:ext uri="{FF2B5EF4-FFF2-40B4-BE49-F238E27FC236}">
                <a16:creationId xmlns:a16="http://schemas.microsoft.com/office/drawing/2014/main" id="{A1CFC381-EE86-1746-8EB3-962AC8467CE2}"/>
              </a:ext>
            </a:extLst>
          </p:cNvPr>
          <p:cNvSpPr/>
          <p:nvPr/>
        </p:nvSpPr>
        <p:spPr>
          <a:xfrm>
            <a:off x="2305805" y="1404156"/>
            <a:ext cx="212436" cy="940552"/>
          </a:xfrm>
          <a:prstGeom prst="leftBrace">
            <a:avLst/>
          </a:prstGeom>
          <a:noFill/>
          <a:ln w="15875">
            <a:solidFill>
              <a:srgbClr val="FF6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descr="A screenshot of a cell phone&#13;&#10;&#13;&#10;Description automatically generated">
            <a:extLst>
              <a:ext uri="{FF2B5EF4-FFF2-40B4-BE49-F238E27FC236}">
                <a16:creationId xmlns:a16="http://schemas.microsoft.com/office/drawing/2014/main" id="{BFCAF488-FE7D-E944-A4F1-580A6F392E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275" y="2976302"/>
            <a:ext cx="7426776" cy="1097407"/>
          </a:xfrm>
          <a:prstGeom prst="rect">
            <a:avLst/>
          </a:prstGeom>
        </p:spPr>
      </p:pic>
    </p:spTree>
    <p:extLst>
      <p:ext uri="{BB962C8B-B14F-4D97-AF65-F5344CB8AC3E}">
        <p14:creationId xmlns:p14="http://schemas.microsoft.com/office/powerpoint/2010/main" val="365810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1C0083-21D7-1440-932E-54B27879D102}"/>
              </a:ext>
            </a:extLst>
          </p:cNvPr>
          <p:cNvSpPr>
            <a:spLocks noGrp="1"/>
          </p:cNvSpPr>
          <p:nvPr>
            <p:ph type="title"/>
          </p:nvPr>
        </p:nvSpPr>
        <p:spPr/>
        <p:txBody>
          <a:bodyPr/>
          <a:lstStyle/>
          <a:p>
            <a:r>
              <a:rPr lang="en-US" sz="2800" dirty="0">
                <a:solidFill>
                  <a:srgbClr val="FF6C00"/>
                </a:solidFill>
              </a:rPr>
              <a:t>2. </a:t>
            </a:r>
            <a:r>
              <a:rPr lang="en-US" sz="2800" dirty="0"/>
              <a:t>Search</a:t>
            </a:r>
          </a:p>
        </p:txBody>
      </p:sp>
      <p:sp>
        <p:nvSpPr>
          <p:cNvPr id="12" name="Date Placeholder 2"/>
          <p:cNvSpPr>
            <a:spLocks noGrp="1"/>
          </p:cNvSpPr>
          <p:nvPr>
            <p:ph type="dt" sz="half" idx="14"/>
          </p:nvPr>
        </p:nvSpPr>
        <p:spPr/>
        <p:txBody>
          <a:bodyPr/>
          <a:lstStyle/>
          <a:p>
            <a:fld id="{4841EEC0-EAAB-334F-8F7C-C09964B8A2E6}" type="datetime1">
              <a:rPr lang="en-US" smtClean="0"/>
              <a:t>5/8/19</a:t>
            </a:fld>
            <a:endParaRPr lang="de-DE" dirty="0"/>
          </a:p>
        </p:txBody>
      </p:sp>
      <p:sp>
        <p:nvSpPr>
          <p:cNvPr id="13" name="Footer Placeholder 3"/>
          <p:cNvSpPr>
            <a:spLocks noGrp="1"/>
          </p:cNvSpPr>
          <p:nvPr>
            <p:ph type="ftr" sz="quarter" idx="15"/>
          </p:nvPr>
        </p:nvSpPr>
        <p:spPr/>
        <p:txBody>
          <a:bodyPr/>
          <a:lstStyle/>
          <a:p>
            <a:r>
              <a:rPr lang="en-US"/>
              <a:t>ScienceDirect</a:t>
            </a:r>
            <a:endParaRPr lang="de-DE" dirty="0"/>
          </a:p>
        </p:txBody>
      </p:sp>
      <p:sp>
        <p:nvSpPr>
          <p:cNvPr id="3" name="Rectangle 2">
            <a:extLst>
              <a:ext uri="{FF2B5EF4-FFF2-40B4-BE49-F238E27FC236}">
                <a16:creationId xmlns:a16="http://schemas.microsoft.com/office/drawing/2014/main" id="{49283FD0-C88E-8147-B275-CA9D851004EE}"/>
              </a:ext>
            </a:extLst>
          </p:cNvPr>
          <p:cNvSpPr/>
          <p:nvPr/>
        </p:nvSpPr>
        <p:spPr>
          <a:xfrm>
            <a:off x="487767" y="947306"/>
            <a:ext cx="2359468" cy="523220"/>
          </a:xfrm>
          <a:prstGeom prst="rect">
            <a:avLst/>
          </a:prstGeom>
        </p:spPr>
        <p:txBody>
          <a:bodyPr wrap="square">
            <a:spAutoFit/>
          </a:bodyPr>
          <a:lstStyle/>
          <a:p>
            <a:pPr lvl="0" defTabSz="457178">
              <a:defRPr/>
            </a:pPr>
            <a:r>
              <a:rPr lang="en-US" sz="1400" dirty="0">
                <a:solidFill>
                  <a:srgbClr val="53565A"/>
                </a:solidFill>
                <a:ea typeface="Calibri" panose="020F0502020204030204" pitchFamily="34" charset="0"/>
                <a:cs typeface="Times New Roman" panose="02020603050405020304" pitchFamily="18" charset="0"/>
                <a:sym typeface="Wingdings" panose="05000000000000000000" pitchFamily="2" charset="2"/>
              </a:rPr>
              <a:t>And subsequently filter down the results</a:t>
            </a:r>
          </a:p>
        </p:txBody>
      </p:sp>
      <p:sp>
        <p:nvSpPr>
          <p:cNvPr id="19" name="Rectangle 18">
            <a:extLst>
              <a:ext uri="{FF2B5EF4-FFF2-40B4-BE49-F238E27FC236}">
                <a16:creationId xmlns:a16="http://schemas.microsoft.com/office/drawing/2014/main" id="{2EE80E85-72CC-E347-ADDB-1A39A43E6867}"/>
              </a:ext>
            </a:extLst>
          </p:cNvPr>
          <p:cNvSpPr/>
          <p:nvPr/>
        </p:nvSpPr>
        <p:spPr>
          <a:xfrm>
            <a:off x="1464523" y="2227463"/>
            <a:ext cx="1874824" cy="261610"/>
          </a:xfrm>
          <a:prstGeom prst="rect">
            <a:avLst/>
          </a:prstGeom>
        </p:spPr>
        <p:txBody>
          <a:bodyPr wrap="square">
            <a:spAutoFit/>
          </a:bodyPr>
          <a:lstStyle/>
          <a:p>
            <a:pPr marL="86868" algn="r"/>
            <a:r>
              <a:rPr lang="en-US" sz="1100" dirty="0"/>
              <a:t>By Year</a:t>
            </a:r>
          </a:p>
        </p:txBody>
      </p:sp>
      <p:sp>
        <p:nvSpPr>
          <p:cNvPr id="22" name="Rectangle 21">
            <a:extLst>
              <a:ext uri="{FF2B5EF4-FFF2-40B4-BE49-F238E27FC236}">
                <a16:creationId xmlns:a16="http://schemas.microsoft.com/office/drawing/2014/main" id="{767D8A01-7D86-444B-92B5-E2137B869168}"/>
              </a:ext>
            </a:extLst>
          </p:cNvPr>
          <p:cNvSpPr/>
          <p:nvPr/>
        </p:nvSpPr>
        <p:spPr>
          <a:xfrm>
            <a:off x="1464523" y="2769391"/>
            <a:ext cx="1874824" cy="261610"/>
          </a:xfrm>
          <a:prstGeom prst="rect">
            <a:avLst/>
          </a:prstGeom>
        </p:spPr>
        <p:txBody>
          <a:bodyPr wrap="square">
            <a:spAutoFit/>
          </a:bodyPr>
          <a:lstStyle/>
          <a:p>
            <a:pPr marL="86868" algn="r"/>
            <a:r>
              <a:rPr lang="en-US" sz="1100" dirty="0"/>
              <a:t>By Article Type</a:t>
            </a:r>
          </a:p>
        </p:txBody>
      </p:sp>
      <p:sp>
        <p:nvSpPr>
          <p:cNvPr id="23" name="Rectangle 22">
            <a:extLst>
              <a:ext uri="{FF2B5EF4-FFF2-40B4-BE49-F238E27FC236}">
                <a16:creationId xmlns:a16="http://schemas.microsoft.com/office/drawing/2014/main" id="{5E209CC4-2D49-D543-B07A-2A9FE27DC61D}"/>
              </a:ext>
            </a:extLst>
          </p:cNvPr>
          <p:cNvSpPr/>
          <p:nvPr/>
        </p:nvSpPr>
        <p:spPr>
          <a:xfrm>
            <a:off x="1464523" y="3336779"/>
            <a:ext cx="1874824" cy="261610"/>
          </a:xfrm>
          <a:prstGeom prst="rect">
            <a:avLst/>
          </a:prstGeom>
        </p:spPr>
        <p:txBody>
          <a:bodyPr wrap="square">
            <a:spAutoFit/>
          </a:bodyPr>
          <a:lstStyle/>
          <a:p>
            <a:pPr marL="86868" algn="r"/>
            <a:r>
              <a:rPr lang="en-US" sz="1100" dirty="0"/>
              <a:t>By Publication Type</a:t>
            </a:r>
          </a:p>
        </p:txBody>
      </p:sp>
      <p:sp>
        <p:nvSpPr>
          <p:cNvPr id="25" name="Rectangle 24">
            <a:extLst>
              <a:ext uri="{FF2B5EF4-FFF2-40B4-BE49-F238E27FC236}">
                <a16:creationId xmlns:a16="http://schemas.microsoft.com/office/drawing/2014/main" id="{FBAFC3E0-608F-6543-B521-397DC76F9384}"/>
              </a:ext>
            </a:extLst>
          </p:cNvPr>
          <p:cNvSpPr/>
          <p:nvPr/>
        </p:nvSpPr>
        <p:spPr>
          <a:xfrm>
            <a:off x="1464522" y="3849996"/>
            <a:ext cx="1874824" cy="261610"/>
          </a:xfrm>
          <a:prstGeom prst="rect">
            <a:avLst/>
          </a:prstGeom>
        </p:spPr>
        <p:txBody>
          <a:bodyPr wrap="square">
            <a:spAutoFit/>
          </a:bodyPr>
          <a:lstStyle/>
          <a:p>
            <a:pPr marL="86868" algn="r"/>
            <a:r>
              <a:rPr lang="en-US" sz="1100" dirty="0"/>
              <a:t>By Access Type</a:t>
            </a:r>
          </a:p>
        </p:txBody>
      </p:sp>
      <p:sp>
        <p:nvSpPr>
          <p:cNvPr id="26" name="Left Brace 25">
            <a:extLst>
              <a:ext uri="{FF2B5EF4-FFF2-40B4-BE49-F238E27FC236}">
                <a16:creationId xmlns:a16="http://schemas.microsoft.com/office/drawing/2014/main" id="{05CFDAA3-72C6-9C48-8660-323E0C0B3CB2}"/>
              </a:ext>
            </a:extLst>
          </p:cNvPr>
          <p:cNvSpPr/>
          <p:nvPr/>
        </p:nvSpPr>
        <p:spPr>
          <a:xfrm>
            <a:off x="3339347" y="2148717"/>
            <a:ext cx="297544" cy="400799"/>
          </a:xfrm>
          <a:prstGeom prst="leftBrace">
            <a:avLst/>
          </a:prstGeom>
          <a:ln w="15875">
            <a:solidFill>
              <a:srgbClr val="FF6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3565A"/>
              </a:solidFill>
            </a:endParaRPr>
          </a:p>
        </p:txBody>
      </p:sp>
      <p:sp>
        <p:nvSpPr>
          <p:cNvPr id="27" name="Left Brace 26">
            <a:extLst>
              <a:ext uri="{FF2B5EF4-FFF2-40B4-BE49-F238E27FC236}">
                <a16:creationId xmlns:a16="http://schemas.microsoft.com/office/drawing/2014/main" id="{80A68D69-95D0-2A44-B09D-AAAAD04DCEBC}"/>
              </a:ext>
            </a:extLst>
          </p:cNvPr>
          <p:cNvSpPr/>
          <p:nvPr/>
        </p:nvSpPr>
        <p:spPr>
          <a:xfrm>
            <a:off x="3339347" y="2638048"/>
            <a:ext cx="297544" cy="527783"/>
          </a:xfrm>
          <a:prstGeom prst="leftBrace">
            <a:avLst/>
          </a:prstGeom>
          <a:ln w="15875">
            <a:solidFill>
              <a:srgbClr val="FF6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3565A"/>
              </a:solidFill>
            </a:endParaRPr>
          </a:p>
        </p:txBody>
      </p:sp>
      <p:sp>
        <p:nvSpPr>
          <p:cNvPr id="28" name="Left Brace 27">
            <a:extLst>
              <a:ext uri="{FF2B5EF4-FFF2-40B4-BE49-F238E27FC236}">
                <a16:creationId xmlns:a16="http://schemas.microsoft.com/office/drawing/2014/main" id="{EB9C9D9E-ED05-594B-8561-63C83CBC801B}"/>
              </a:ext>
            </a:extLst>
          </p:cNvPr>
          <p:cNvSpPr/>
          <p:nvPr/>
        </p:nvSpPr>
        <p:spPr>
          <a:xfrm>
            <a:off x="3339347" y="3252267"/>
            <a:ext cx="297544" cy="482975"/>
          </a:xfrm>
          <a:prstGeom prst="leftBrace">
            <a:avLst/>
          </a:prstGeom>
          <a:ln w="15875">
            <a:solidFill>
              <a:srgbClr val="FF6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3565A"/>
              </a:solidFill>
            </a:endParaRPr>
          </a:p>
        </p:txBody>
      </p:sp>
      <p:sp>
        <p:nvSpPr>
          <p:cNvPr id="29" name="Left Brace 28">
            <a:extLst>
              <a:ext uri="{FF2B5EF4-FFF2-40B4-BE49-F238E27FC236}">
                <a16:creationId xmlns:a16="http://schemas.microsoft.com/office/drawing/2014/main" id="{9D49D005-A287-334E-93F8-45F2DA829360}"/>
              </a:ext>
            </a:extLst>
          </p:cNvPr>
          <p:cNvSpPr/>
          <p:nvPr/>
        </p:nvSpPr>
        <p:spPr>
          <a:xfrm>
            <a:off x="3339347" y="3818264"/>
            <a:ext cx="297544" cy="293342"/>
          </a:xfrm>
          <a:prstGeom prst="leftBrace">
            <a:avLst/>
          </a:prstGeom>
          <a:ln w="15875">
            <a:solidFill>
              <a:srgbClr val="FF6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3565A"/>
              </a:solidFill>
            </a:endParaRPr>
          </a:p>
        </p:txBody>
      </p:sp>
      <p:sp>
        <p:nvSpPr>
          <p:cNvPr id="16" name="Rectangle 15">
            <a:extLst>
              <a:ext uri="{FF2B5EF4-FFF2-40B4-BE49-F238E27FC236}">
                <a16:creationId xmlns:a16="http://schemas.microsoft.com/office/drawing/2014/main" id="{CE7A0F8F-FCC7-4D47-9B4D-8F7A04D80C2C}"/>
              </a:ext>
            </a:extLst>
          </p:cNvPr>
          <p:cNvSpPr/>
          <p:nvPr/>
        </p:nvSpPr>
        <p:spPr>
          <a:xfrm>
            <a:off x="0" y="0"/>
            <a:ext cx="112319" cy="51435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4" name="Picture 3" descr="A screenshot of a social media post&#13;&#10;&#13;&#10;Description automatically generated">
            <a:extLst>
              <a:ext uri="{FF2B5EF4-FFF2-40B4-BE49-F238E27FC236}">
                <a16:creationId xmlns:a16="http://schemas.microsoft.com/office/drawing/2014/main" id="{FB220FA1-C0BE-5248-9022-9BB75E0004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7010" y="592306"/>
            <a:ext cx="4554505" cy="3821928"/>
          </a:xfrm>
          <a:prstGeom prst="rect">
            <a:avLst/>
          </a:prstGeom>
        </p:spPr>
      </p:pic>
    </p:spTree>
    <p:extLst>
      <p:ext uri="{BB962C8B-B14F-4D97-AF65-F5344CB8AC3E}">
        <p14:creationId xmlns:p14="http://schemas.microsoft.com/office/powerpoint/2010/main" val="33537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BD7BBF4-C68F-5A40-AE5D-9ACF7CFB348D}"/>
              </a:ext>
            </a:extLst>
          </p:cNvPr>
          <p:cNvSpPr/>
          <p:nvPr/>
        </p:nvSpPr>
        <p:spPr>
          <a:xfrm>
            <a:off x="4473" y="1387867"/>
            <a:ext cx="9139528" cy="272007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C1C0083-21D7-1440-932E-54B27879D102}"/>
              </a:ext>
            </a:extLst>
          </p:cNvPr>
          <p:cNvSpPr>
            <a:spLocks noGrp="1"/>
          </p:cNvSpPr>
          <p:nvPr>
            <p:ph type="title"/>
          </p:nvPr>
        </p:nvSpPr>
        <p:spPr/>
        <p:txBody>
          <a:bodyPr/>
          <a:lstStyle/>
          <a:p>
            <a:r>
              <a:rPr lang="en-US" sz="2800" dirty="0">
                <a:solidFill>
                  <a:srgbClr val="FF6C00"/>
                </a:solidFill>
              </a:rPr>
              <a:t>2. </a:t>
            </a:r>
            <a:r>
              <a:rPr lang="en-US" sz="2800" dirty="0"/>
              <a:t>Search</a:t>
            </a:r>
          </a:p>
        </p:txBody>
      </p:sp>
      <p:sp>
        <p:nvSpPr>
          <p:cNvPr id="12" name="Date Placeholder 2"/>
          <p:cNvSpPr>
            <a:spLocks noGrp="1"/>
          </p:cNvSpPr>
          <p:nvPr>
            <p:ph type="dt" sz="half" idx="14"/>
          </p:nvPr>
        </p:nvSpPr>
        <p:spPr/>
        <p:txBody>
          <a:bodyPr/>
          <a:lstStyle/>
          <a:p>
            <a:fld id="{BC4B59ED-8B21-284E-9014-82740862C2CB}" type="datetime1">
              <a:rPr lang="en-US" smtClean="0"/>
              <a:t>5/8/19</a:t>
            </a:fld>
            <a:endParaRPr lang="de-DE" dirty="0"/>
          </a:p>
        </p:txBody>
      </p:sp>
      <p:sp>
        <p:nvSpPr>
          <p:cNvPr id="13" name="Footer Placeholder 3"/>
          <p:cNvSpPr>
            <a:spLocks noGrp="1"/>
          </p:cNvSpPr>
          <p:nvPr>
            <p:ph type="ftr" sz="quarter" idx="15"/>
          </p:nvPr>
        </p:nvSpPr>
        <p:spPr/>
        <p:txBody>
          <a:bodyPr/>
          <a:lstStyle/>
          <a:p>
            <a:r>
              <a:rPr lang="en-US"/>
              <a:t>ScienceDirect</a:t>
            </a:r>
            <a:endParaRPr lang="de-DE" dirty="0"/>
          </a:p>
        </p:txBody>
      </p:sp>
      <p:sp>
        <p:nvSpPr>
          <p:cNvPr id="3" name="Rectangle 2">
            <a:extLst>
              <a:ext uri="{FF2B5EF4-FFF2-40B4-BE49-F238E27FC236}">
                <a16:creationId xmlns:a16="http://schemas.microsoft.com/office/drawing/2014/main" id="{49283FD0-C88E-8147-B275-CA9D851004EE}"/>
              </a:ext>
            </a:extLst>
          </p:cNvPr>
          <p:cNvSpPr/>
          <p:nvPr/>
        </p:nvSpPr>
        <p:spPr>
          <a:xfrm>
            <a:off x="487767" y="947306"/>
            <a:ext cx="7302354" cy="307777"/>
          </a:xfrm>
          <a:prstGeom prst="rect">
            <a:avLst/>
          </a:prstGeom>
        </p:spPr>
        <p:txBody>
          <a:bodyPr wrap="square">
            <a:spAutoFit/>
          </a:bodyPr>
          <a:lstStyle/>
          <a:p>
            <a:pPr lvl="0" defTabSz="457178">
              <a:defRPr/>
            </a:pPr>
            <a:r>
              <a:rPr lang="en-US" sz="1400" dirty="0">
                <a:solidFill>
                  <a:srgbClr val="53565A"/>
                </a:solidFill>
                <a:ea typeface="Calibri" panose="020F0502020204030204" pitchFamily="34" charset="0"/>
                <a:cs typeface="Times New Roman" panose="02020603050405020304" pitchFamily="18" charset="0"/>
                <a:sym typeface="Wingdings" panose="05000000000000000000" pitchFamily="2" charset="2"/>
              </a:rPr>
              <a:t>Our Advanced Search helps you narrow your focus from the start</a:t>
            </a:r>
          </a:p>
        </p:txBody>
      </p:sp>
      <p:grpSp>
        <p:nvGrpSpPr>
          <p:cNvPr id="5" name="Group 4">
            <a:extLst>
              <a:ext uri="{FF2B5EF4-FFF2-40B4-BE49-F238E27FC236}">
                <a16:creationId xmlns:a16="http://schemas.microsoft.com/office/drawing/2014/main" id="{434F26DD-C147-AC4B-8C93-A11564F44F45}"/>
              </a:ext>
            </a:extLst>
          </p:cNvPr>
          <p:cNvGrpSpPr/>
          <p:nvPr/>
        </p:nvGrpSpPr>
        <p:grpSpPr>
          <a:xfrm>
            <a:off x="4628675" y="1728460"/>
            <a:ext cx="2837416" cy="1991553"/>
            <a:chOff x="4613252" y="1725769"/>
            <a:chExt cx="2837416" cy="1991553"/>
          </a:xfrm>
        </p:grpSpPr>
        <p:sp>
          <p:nvSpPr>
            <p:cNvPr id="17" name="Rectangle 16">
              <a:extLst>
                <a:ext uri="{FF2B5EF4-FFF2-40B4-BE49-F238E27FC236}">
                  <a16:creationId xmlns:a16="http://schemas.microsoft.com/office/drawing/2014/main" id="{EB1CFF67-E873-2C4E-A600-4D60E5025E7E}"/>
                </a:ext>
              </a:extLst>
            </p:cNvPr>
            <p:cNvSpPr/>
            <p:nvPr/>
          </p:nvSpPr>
          <p:spPr>
            <a:xfrm>
              <a:off x="4764932" y="1725769"/>
              <a:ext cx="2685736" cy="307777"/>
            </a:xfrm>
            <a:prstGeom prst="rect">
              <a:avLst/>
            </a:prstGeom>
          </p:spPr>
          <p:txBody>
            <a:bodyPr wrap="square">
              <a:spAutoFit/>
            </a:bodyPr>
            <a:lstStyle/>
            <a:p>
              <a:pPr lvl="0" defTabSz="457178">
                <a:defRPr/>
              </a:pPr>
              <a:r>
                <a:rPr lang="en-US" sz="1400" dirty="0">
                  <a:solidFill>
                    <a:srgbClr val="FF6C00"/>
                  </a:solidFill>
                  <a:ea typeface="Calibri" panose="020F0502020204030204" pitchFamily="34" charset="0"/>
                  <a:cs typeface="Times New Roman" panose="02020603050405020304" pitchFamily="18" charset="0"/>
                  <a:sym typeface="Wingdings" panose="05000000000000000000" pitchFamily="2" charset="2"/>
                </a:rPr>
                <a:t>Our Advanced Search supports</a:t>
              </a:r>
            </a:p>
          </p:txBody>
        </p:sp>
        <p:sp>
          <p:nvSpPr>
            <p:cNvPr id="20" name="Rectangle 19">
              <a:extLst>
                <a:ext uri="{FF2B5EF4-FFF2-40B4-BE49-F238E27FC236}">
                  <a16:creationId xmlns:a16="http://schemas.microsoft.com/office/drawing/2014/main" id="{5173EE0E-FAEB-EA45-B97A-D87B15B27E0D}"/>
                </a:ext>
              </a:extLst>
            </p:cNvPr>
            <p:cNvSpPr/>
            <p:nvPr/>
          </p:nvSpPr>
          <p:spPr>
            <a:xfrm>
              <a:off x="4764932" y="2033546"/>
              <a:ext cx="2389402" cy="461665"/>
            </a:xfrm>
            <a:prstGeom prst="rect">
              <a:avLst/>
            </a:prstGeom>
          </p:spPr>
          <p:txBody>
            <a:bodyPr wrap="square">
              <a:spAutoFit/>
            </a:bodyPr>
            <a:lstStyle/>
            <a:p>
              <a:r>
                <a:rPr lang="en-US" sz="1200" dirty="0">
                  <a:solidFill>
                    <a:srgbClr val="53565A"/>
                  </a:solidFill>
                </a:rPr>
                <a:t>Boolean operators including:  </a:t>
              </a:r>
              <a:br>
                <a:rPr lang="en-US" sz="1200" dirty="0">
                  <a:solidFill>
                    <a:srgbClr val="53565A"/>
                  </a:solidFill>
                </a:rPr>
              </a:br>
              <a:r>
                <a:rPr lang="en-US" sz="1200" dirty="0">
                  <a:solidFill>
                    <a:srgbClr val="53565A"/>
                  </a:solidFill>
                </a:rPr>
                <a:t>AND, OR, AND NOT, NOT (-),</a:t>
              </a:r>
            </a:p>
          </p:txBody>
        </p:sp>
        <p:sp>
          <p:nvSpPr>
            <p:cNvPr id="21" name="Rectangle 20">
              <a:extLst>
                <a:ext uri="{FF2B5EF4-FFF2-40B4-BE49-F238E27FC236}">
                  <a16:creationId xmlns:a16="http://schemas.microsoft.com/office/drawing/2014/main" id="{0209D806-FCB3-664A-BCF1-204C2167BAE4}"/>
                </a:ext>
              </a:extLst>
            </p:cNvPr>
            <p:cNvSpPr/>
            <p:nvPr/>
          </p:nvSpPr>
          <p:spPr>
            <a:xfrm>
              <a:off x="4764930" y="2638108"/>
              <a:ext cx="2685736" cy="461665"/>
            </a:xfrm>
            <a:prstGeom prst="rect">
              <a:avLst/>
            </a:prstGeom>
          </p:spPr>
          <p:txBody>
            <a:bodyPr wrap="square">
              <a:spAutoFit/>
            </a:bodyPr>
            <a:lstStyle/>
            <a:p>
              <a:r>
                <a:rPr lang="en-US" sz="1200" dirty="0">
                  <a:solidFill>
                    <a:srgbClr val="53565A"/>
                  </a:solidFill>
                </a:rPr>
                <a:t>Nested clauses using parenthesis, for </a:t>
              </a:r>
              <a:r>
                <a:rPr lang="en-US" sz="1100" dirty="0">
                  <a:solidFill>
                    <a:srgbClr val="53565A"/>
                  </a:solidFill>
                </a:rPr>
                <a:t>example</a:t>
              </a:r>
              <a:r>
                <a:rPr lang="en-US" sz="1200" dirty="0">
                  <a:solidFill>
                    <a:srgbClr val="53565A"/>
                  </a:solidFill>
                </a:rPr>
                <a:t>:</a:t>
              </a:r>
            </a:p>
          </p:txBody>
        </p:sp>
        <p:sp>
          <p:nvSpPr>
            <p:cNvPr id="24" name="Rectangle 23">
              <a:extLst>
                <a:ext uri="{FF2B5EF4-FFF2-40B4-BE49-F238E27FC236}">
                  <a16:creationId xmlns:a16="http://schemas.microsoft.com/office/drawing/2014/main" id="{29C91123-72B3-1544-A502-E8FE206F8E99}"/>
                </a:ext>
              </a:extLst>
            </p:cNvPr>
            <p:cNvSpPr/>
            <p:nvPr/>
          </p:nvSpPr>
          <p:spPr>
            <a:xfrm>
              <a:off x="4764930" y="3070991"/>
              <a:ext cx="2538125" cy="646331"/>
            </a:xfrm>
            <a:prstGeom prst="rect">
              <a:avLst/>
            </a:prstGeom>
          </p:spPr>
          <p:txBody>
            <a:bodyPr wrap="square">
              <a:spAutoFit/>
            </a:bodyPr>
            <a:lstStyle/>
            <a:p>
              <a:r>
                <a:rPr lang="en-US" sz="1200" dirty="0">
                  <a:solidFill>
                    <a:srgbClr val="53565A"/>
                  </a:solidFill>
                </a:rPr>
                <a:t>(((“heart attack” OR “myocardial infarction” OR cardiac) AND diabetes) OR ischemia)</a:t>
              </a:r>
            </a:p>
          </p:txBody>
        </p:sp>
        <p:pic>
          <p:nvPicPr>
            <p:cNvPr id="4" name="Graphic 3">
              <a:extLst>
                <a:ext uri="{FF2B5EF4-FFF2-40B4-BE49-F238E27FC236}">
                  <a16:creationId xmlns:a16="http://schemas.microsoft.com/office/drawing/2014/main" id="{6534A70B-2445-3441-A930-82BCCC80641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13252" y="2149576"/>
              <a:ext cx="194349" cy="194349"/>
            </a:xfrm>
            <a:prstGeom prst="rect">
              <a:avLst/>
            </a:prstGeom>
          </p:spPr>
        </p:pic>
        <p:pic>
          <p:nvPicPr>
            <p:cNvPr id="30" name="Graphic 29">
              <a:extLst>
                <a:ext uri="{FF2B5EF4-FFF2-40B4-BE49-F238E27FC236}">
                  <a16:creationId xmlns:a16="http://schemas.microsoft.com/office/drawing/2014/main" id="{162B7273-FDA4-4242-84D4-0081BEDCF69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13252" y="2747717"/>
              <a:ext cx="194349" cy="194349"/>
            </a:xfrm>
            <a:prstGeom prst="rect">
              <a:avLst/>
            </a:prstGeom>
          </p:spPr>
        </p:pic>
      </p:grpSp>
      <p:sp>
        <p:nvSpPr>
          <p:cNvPr id="19" name="Rectangle 18">
            <a:extLst>
              <a:ext uri="{FF2B5EF4-FFF2-40B4-BE49-F238E27FC236}">
                <a16:creationId xmlns:a16="http://schemas.microsoft.com/office/drawing/2014/main" id="{DCB0B862-ABAE-3147-ADAD-8EE40CB1E4BC}"/>
              </a:ext>
            </a:extLst>
          </p:cNvPr>
          <p:cNvSpPr/>
          <p:nvPr/>
        </p:nvSpPr>
        <p:spPr>
          <a:xfrm>
            <a:off x="0" y="0"/>
            <a:ext cx="112319" cy="51435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6" name="Picture 5">
            <a:extLst>
              <a:ext uri="{FF2B5EF4-FFF2-40B4-BE49-F238E27FC236}">
                <a16:creationId xmlns:a16="http://schemas.microsoft.com/office/drawing/2014/main" id="{8EEC7B46-50D9-E148-B120-92BAF5356B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10527" y="1387867"/>
            <a:ext cx="2074135" cy="2720070"/>
          </a:xfrm>
          <a:prstGeom prst="rect">
            <a:avLst/>
          </a:prstGeom>
        </p:spPr>
      </p:pic>
    </p:spTree>
    <p:extLst>
      <p:ext uri="{BB962C8B-B14F-4D97-AF65-F5344CB8AC3E}">
        <p14:creationId xmlns:p14="http://schemas.microsoft.com/office/powerpoint/2010/main" val="83394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89BDB6-B20F-5846-8E78-440F864F0DE1}"/>
              </a:ext>
            </a:extLst>
          </p:cNvPr>
          <p:cNvSpPr/>
          <p:nvPr/>
        </p:nvSpPr>
        <p:spPr>
          <a:xfrm>
            <a:off x="4473" y="1387867"/>
            <a:ext cx="9139528" cy="272007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C1C0083-21D7-1440-932E-54B27879D102}"/>
              </a:ext>
            </a:extLst>
          </p:cNvPr>
          <p:cNvSpPr>
            <a:spLocks noGrp="1"/>
          </p:cNvSpPr>
          <p:nvPr>
            <p:ph type="title"/>
          </p:nvPr>
        </p:nvSpPr>
        <p:spPr/>
        <p:txBody>
          <a:bodyPr/>
          <a:lstStyle/>
          <a:p>
            <a:r>
              <a:rPr lang="en-US" sz="2800" dirty="0">
                <a:solidFill>
                  <a:srgbClr val="FF6C00"/>
                </a:solidFill>
              </a:rPr>
              <a:t>2. </a:t>
            </a:r>
            <a:r>
              <a:rPr lang="en-US" sz="2800" dirty="0"/>
              <a:t>Search</a:t>
            </a:r>
          </a:p>
        </p:txBody>
      </p:sp>
      <p:sp>
        <p:nvSpPr>
          <p:cNvPr id="12" name="Date Placeholder 2"/>
          <p:cNvSpPr>
            <a:spLocks noGrp="1"/>
          </p:cNvSpPr>
          <p:nvPr>
            <p:ph type="dt" sz="half" idx="14"/>
          </p:nvPr>
        </p:nvSpPr>
        <p:spPr/>
        <p:txBody>
          <a:bodyPr/>
          <a:lstStyle/>
          <a:p>
            <a:fld id="{BD661510-1039-F942-BC4A-EECA577A7C4F}" type="datetime1">
              <a:rPr lang="en-US" smtClean="0"/>
              <a:t>5/8/19</a:t>
            </a:fld>
            <a:endParaRPr lang="de-DE" dirty="0"/>
          </a:p>
        </p:txBody>
      </p:sp>
      <p:sp>
        <p:nvSpPr>
          <p:cNvPr id="13" name="Footer Placeholder 3"/>
          <p:cNvSpPr>
            <a:spLocks noGrp="1"/>
          </p:cNvSpPr>
          <p:nvPr>
            <p:ph type="ftr" sz="quarter" idx="15"/>
          </p:nvPr>
        </p:nvSpPr>
        <p:spPr/>
        <p:txBody>
          <a:bodyPr/>
          <a:lstStyle/>
          <a:p>
            <a:r>
              <a:rPr lang="en-US"/>
              <a:t>ScienceDirect</a:t>
            </a:r>
            <a:endParaRPr lang="de-DE" dirty="0"/>
          </a:p>
        </p:txBody>
      </p:sp>
      <p:sp>
        <p:nvSpPr>
          <p:cNvPr id="20" name="Rectangle 19">
            <a:extLst>
              <a:ext uri="{FF2B5EF4-FFF2-40B4-BE49-F238E27FC236}">
                <a16:creationId xmlns:a16="http://schemas.microsoft.com/office/drawing/2014/main" id="{5173EE0E-FAEB-EA45-B97A-D87B15B27E0D}"/>
              </a:ext>
            </a:extLst>
          </p:cNvPr>
          <p:cNvSpPr/>
          <p:nvPr/>
        </p:nvSpPr>
        <p:spPr>
          <a:xfrm>
            <a:off x="4458141" y="1524490"/>
            <a:ext cx="3365823" cy="2446824"/>
          </a:xfrm>
          <a:prstGeom prst="rect">
            <a:avLst/>
          </a:prstGeom>
        </p:spPr>
        <p:txBody>
          <a:bodyPr wrap="square">
            <a:spAutoFit/>
          </a:bodyPr>
          <a:lstStyle/>
          <a:p>
            <a:pPr>
              <a:spcAft>
                <a:spcPts val="600"/>
              </a:spcAft>
            </a:pPr>
            <a:r>
              <a:rPr lang="en-US" sz="1100" dirty="0"/>
              <a:t>You can combine terms using up to 8 Boolean operators AND, OR and NOT. Grouping terms using parentheses is also possible, as well as creating multi-level nested clauses. For example</a:t>
            </a:r>
            <a:r>
              <a:rPr lang="en-US" sz="1100" dirty="0">
                <a:solidFill>
                  <a:schemeClr val="tx2"/>
                </a:solidFill>
              </a:rPr>
              <a:t>: </a:t>
            </a:r>
            <a:r>
              <a:rPr lang="en-US" sz="1100" dirty="0">
                <a:solidFill>
                  <a:srgbClr val="FF6C00"/>
                </a:solidFill>
              </a:rPr>
              <a:t>(“black hole” OR radiation) AND gravity.</a:t>
            </a:r>
            <a:endParaRPr lang="en-US" sz="1100" dirty="0"/>
          </a:p>
          <a:p>
            <a:pPr>
              <a:spcAft>
                <a:spcPts val="600"/>
              </a:spcAft>
            </a:pPr>
            <a:r>
              <a:rPr lang="en-US" sz="1100" dirty="0"/>
              <a:t>Our Advanced Search offers you the possible to exclude terms by using the minus-hyphen operator. For example, to find articles related to depression but not economic depression, search for: </a:t>
            </a:r>
            <a:r>
              <a:rPr lang="en-US" sz="1100" dirty="0">
                <a:solidFill>
                  <a:srgbClr val="FF6C00"/>
                </a:solidFill>
              </a:rPr>
              <a:t>depression-economics.</a:t>
            </a:r>
            <a:endParaRPr lang="en-US" sz="1100" dirty="0"/>
          </a:p>
          <a:p>
            <a:pPr>
              <a:spcAft>
                <a:spcPts val="600"/>
              </a:spcAft>
            </a:pPr>
            <a:r>
              <a:rPr lang="en-US" sz="1100" dirty="0"/>
              <a:t>To find all articles authored by Heisenberg but not by Sommerfeld, enter the following in the ‘Authors’ search box: </a:t>
            </a:r>
            <a:r>
              <a:rPr lang="en-US" sz="1100" dirty="0">
                <a:solidFill>
                  <a:srgbClr val="FF6C00"/>
                </a:solidFill>
              </a:rPr>
              <a:t>Heisenberg-Sommerfeld.</a:t>
            </a:r>
          </a:p>
        </p:txBody>
      </p:sp>
      <p:sp>
        <p:nvSpPr>
          <p:cNvPr id="11" name="Rectangle 10">
            <a:extLst>
              <a:ext uri="{FF2B5EF4-FFF2-40B4-BE49-F238E27FC236}">
                <a16:creationId xmlns:a16="http://schemas.microsoft.com/office/drawing/2014/main" id="{6EBF564D-3EB2-7C45-B5C9-4A2FA2E8D2DA}"/>
              </a:ext>
            </a:extLst>
          </p:cNvPr>
          <p:cNvSpPr/>
          <p:nvPr/>
        </p:nvSpPr>
        <p:spPr>
          <a:xfrm>
            <a:off x="0" y="0"/>
            <a:ext cx="112319" cy="51435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id="{9866C546-36CD-8246-ACED-1382498BD8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0527" y="1387867"/>
            <a:ext cx="2074135" cy="2720070"/>
          </a:xfrm>
          <a:prstGeom prst="rect">
            <a:avLst/>
          </a:prstGeom>
        </p:spPr>
      </p:pic>
    </p:spTree>
    <p:extLst>
      <p:ext uri="{BB962C8B-B14F-4D97-AF65-F5344CB8AC3E}">
        <p14:creationId xmlns:p14="http://schemas.microsoft.com/office/powerpoint/2010/main" val="111664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hand holding a cell phone&#13;&#10;&#13;&#10;Description automatically generated">
            <a:extLst>
              <a:ext uri="{FF2B5EF4-FFF2-40B4-BE49-F238E27FC236}">
                <a16:creationId xmlns:a16="http://schemas.microsoft.com/office/drawing/2014/main" id="{580AF583-BEF5-214F-9DFE-B742BFD8CB5C}"/>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5" name="Date Placeholder 4">
            <a:extLst>
              <a:ext uri="{FF2B5EF4-FFF2-40B4-BE49-F238E27FC236}">
                <a16:creationId xmlns:a16="http://schemas.microsoft.com/office/drawing/2014/main" id="{9739541E-9FD1-AF46-AD3B-07A811036502}"/>
              </a:ext>
            </a:extLst>
          </p:cNvPr>
          <p:cNvSpPr>
            <a:spLocks noGrp="1"/>
          </p:cNvSpPr>
          <p:nvPr>
            <p:ph type="dt" sz="half" idx="15"/>
          </p:nvPr>
        </p:nvSpPr>
        <p:spPr/>
        <p:txBody>
          <a:bodyPr/>
          <a:lstStyle/>
          <a:p>
            <a:fld id="{FDD5E79B-AE45-9B49-85E1-B49070EFF48E}" type="datetime1">
              <a:rPr lang="en-US" smtClean="0"/>
              <a:t>5/8/19</a:t>
            </a:fld>
            <a:endParaRPr lang="de-DE" dirty="0"/>
          </a:p>
        </p:txBody>
      </p:sp>
      <p:sp>
        <p:nvSpPr>
          <p:cNvPr id="6" name="Footer Placeholder 5">
            <a:extLst>
              <a:ext uri="{FF2B5EF4-FFF2-40B4-BE49-F238E27FC236}">
                <a16:creationId xmlns:a16="http://schemas.microsoft.com/office/drawing/2014/main" id="{5526C9AF-E186-6248-9108-DC51B15C37D1}"/>
              </a:ext>
            </a:extLst>
          </p:cNvPr>
          <p:cNvSpPr>
            <a:spLocks noGrp="1"/>
          </p:cNvSpPr>
          <p:nvPr>
            <p:ph type="ftr" sz="quarter" idx="16"/>
          </p:nvPr>
        </p:nvSpPr>
        <p:spPr/>
        <p:txBody>
          <a:bodyPr/>
          <a:lstStyle/>
          <a:p>
            <a:r>
              <a:rPr lang="de-DE"/>
              <a:t>ScienceDirect</a:t>
            </a:r>
            <a:endParaRPr lang="de-DE" dirty="0"/>
          </a:p>
        </p:txBody>
      </p:sp>
      <p:sp>
        <p:nvSpPr>
          <p:cNvPr id="7" name="Title 1">
            <a:extLst>
              <a:ext uri="{FF2B5EF4-FFF2-40B4-BE49-F238E27FC236}">
                <a16:creationId xmlns:a16="http://schemas.microsoft.com/office/drawing/2014/main" id="{547C37A7-1DD0-554F-8749-DED3D564B877}"/>
              </a:ext>
            </a:extLst>
          </p:cNvPr>
          <p:cNvSpPr>
            <a:spLocks noGrp="1"/>
          </p:cNvSpPr>
          <p:nvPr>
            <p:ph type="title"/>
          </p:nvPr>
        </p:nvSpPr>
        <p:spPr>
          <a:xfrm>
            <a:off x="478800" y="430319"/>
            <a:ext cx="8042496" cy="462759"/>
          </a:xfrm>
        </p:spPr>
        <p:txBody>
          <a:bodyPr/>
          <a:lstStyle/>
          <a:p>
            <a:r>
              <a:rPr lang="en-US" sz="2700" dirty="0">
                <a:solidFill>
                  <a:srgbClr val="FF6C00"/>
                </a:solidFill>
              </a:rPr>
              <a:t>3. </a:t>
            </a:r>
            <a:r>
              <a:rPr lang="en-US" sz="2700" dirty="0"/>
              <a:t>Get Recommendation</a:t>
            </a:r>
          </a:p>
        </p:txBody>
      </p:sp>
      <p:sp>
        <p:nvSpPr>
          <p:cNvPr id="8" name="Rectangle 7">
            <a:extLst>
              <a:ext uri="{FF2B5EF4-FFF2-40B4-BE49-F238E27FC236}">
                <a16:creationId xmlns:a16="http://schemas.microsoft.com/office/drawing/2014/main" id="{427E38F5-EA08-CD4F-AEC5-AF1EE1390CC2}"/>
              </a:ext>
            </a:extLst>
          </p:cNvPr>
          <p:cNvSpPr/>
          <p:nvPr/>
        </p:nvSpPr>
        <p:spPr>
          <a:xfrm>
            <a:off x="409021" y="1801057"/>
            <a:ext cx="3756365" cy="1785104"/>
          </a:xfrm>
          <a:prstGeom prst="rect">
            <a:avLst/>
          </a:prstGeom>
        </p:spPr>
        <p:txBody>
          <a:bodyPr wrap="square">
            <a:spAutoFit/>
          </a:bodyPr>
          <a:lstStyle/>
          <a:p>
            <a:pPr marL="86868" indent="0">
              <a:buNone/>
            </a:pPr>
            <a:r>
              <a:rPr lang="en-US" sz="1100" dirty="0"/>
              <a:t>ScienceDirect </a:t>
            </a:r>
            <a:r>
              <a:rPr lang="en-US" sz="1100" i="1" dirty="0"/>
              <a:t>Recommendations</a:t>
            </a:r>
            <a:r>
              <a:rPr lang="en-US" sz="1100" dirty="0"/>
              <a:t> is a service that sends </a:t>
            </a:r>
            <a:r>
              <a:rPr lang="en-US" sz="1100" i="1" dirty="0"/>
              <a:t>registered, signed in visitors </a:t>
            </a:r>
            <a:r>
              <a:rPr lang="en-US" sz="1100" dirty="0"/>
              <a:t>a weekly list of recommended research content based on your previous search history and signed-in activity.</a:t>
            </a:r>
          </a:p>
          <a:p>
            <a:pPr marL="86868" indent="0">
              <a:buNone/>
            </a:pPr>
            <a:endParaRPr lang="en-US" sz="1100" dirty="0"/>
          </a:p>
          <a:p>
            <a:pPr marL="86868" indent="0">
              <a:buNone/>
            </a:pPr>
            <a:r>
              <a:rPr lang="en-US" sz="1100" dirty="0"/>
              <a:t>All you need is a </a:t>
            </a:r>
            <a:r>
              <a:rPr lang="en-US" sz="1100" i="1" dirty="0"/>
              <a:t>registered account</a:t>
            </a:r>
            <a:r>
              <a:rPr lang="en-US" sz="1100" dirty="0"/>
              <a:t> and to remember to stay signed in when you search on ScienceDirect. Our recommender engine does the rest by connecting you to other research (new and existing) that ScienceDirect has determined is relevant to your interests.</a:t>
            </a:r>
          </a:p>
        </p:txBody>
      </p:sp>
      <p:sp>
        <p:nvSpPr>
          <p:cNvPr id="9" name="Rectangle 8">
            <a:extLst>
              <a:ext uri="{FF2B5EF4-FFF2-40B4-BE49-F238E27FC236}">
                <a16:creationId xmlns:a16="http://schemas.microsoft.com/office/drawing/2014/main" id="{E9DD7C76-7B77-F741-BAA9-605485F0D88A}"/>
              </a:ext>
            </a:extLst>
          </p:cNvPr>
          <p:cNvSpPr/>
          <p:nvPr/>
        </p:nvSpPr>
        <p:spPr>
          <a:xfrm>
            <a:off x="487766" y="947306"/>
            <a:ext cx="3216329" cy="523220"/>
          </a:xfrm>
          <a:prstGeom prst="rect">
            <a:avLst/>
          </a:prstGeom>
        </p:spPr>
        <p:txBody>
          <a:bodyPr wrap="square">
            <a:spAutoFit/>
          </a:bodyPr>
          <a:lstStyle/>
          <a:p>
            <a:pPr lvl="0" defTabSz="457178">
              <a:defRPr/>
            </a:pPr>
            <a:r>
              <a:rPr lang="en-US" sz="1400" dirty="0">
                <a:solidFill>
                  <a:srgbClr val="53565A"/>
                </a:solidFill>
                <a:ea typeface="Calibri" panose="020F0502020204030204" pitchFamily="34" charset="0"/>
                <a:cs typeface="Times New Roman" panose="02020603050405020304" pitchFamily="18" charset="0"/>
                <a:sym typeface="Wingdings" panose="05000000000000000000" pitchFamily="2" charset="2"/>
              </a:rPr>
              <a:t>Set up alerts for the latest research — by topic, journal or book series</a:t>
            </a:r>
          </a:p>
        </p:txBody>
      </p:sp>
      <p:sp>
        <p:nvSpPr>
          <p:cNvPr id="10" name="Rectangle 9">
            <a:extLst>
              <a:ext uri="{FF2B5EF4-FFF2-40B4-BE49-F238E27FC236}">
                <a16:creationId xmlns:a16="http://schemas.microsoft.com/office/drawing/2014/main" id="{6BCE1478-5A9C-1F4D-8D23-66457F492B64}"/>
              </a:ext>
            </a:extLst>
          </p:cNvPr>
          <p:cNvSpPr/>
          <p:nvPr/>
        </p:nvSpPr>
        <p:spPr>
          <a:xfrm>
            <a:off x="0" y="0"/>
            <a:ext cx="112319" cy="51435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62299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739541E-9FD1-AF46-AD3B-07A811036502}"/>
              </a:ext>
            </a:extLst>
          </p:cNvPr>
          <p:cNvSpPr>
            <a:spLocks noGrp="1"/>
          </p:cNvSpPr>
          <p:nvPr>
            <p:ph type="dt" sz="half" idx="15"/>
          </p:nvPr>
        </p:nvSpPr>
        <p:spPr/>
        <p:txBody>
          <a:bodyPr/>
          <a:lstStyle/>
          <a:p>
            <a:fld id="{DEF0305A-143F-8344-93AE-98819BD4CB27}" type="datetime1">
              <a:rPr lang="en-US" smtClean="0"/>
              <a:t>5/8/19</a:t>
            </a:fld>
            <a:endParaRPr lang="de-DE" dirty="0"/>
          </a:p>
        </p:txBody>
      </p:sp>
      <p:sp>
        <p:nvSpPr>
          <p:cNvPr id="6" name="Footer Placeholder 5">
            <a:extLst>
              <a:ext uri="{FF2B5EF4-FFF2-40B4-BE49-F238E27FC236}">
                <a16:creationId xmlns:a16="http://schemas.microsoft.com/office/drawing/2014/main" id="{5526C9AF-E186-6248-9108-DC51B15C37D1}"/>
              </a:ext>
            </a:extLst>
          </p:cNvPr>
          <p:cNvSpPr>
            <a:spLocks noGrp="1"/>
          </p:cNvSpPr>
          <p:nvPr>
            <p:ph type="ftr" sz="quarter" idx="16"/>
          </p:nvPr>
        </p:nvSpPr>
        <p:spPr/>
        <p:txBody>
          <a:bodyPr/>
          <a:lstStyle/>
          <a:p>
            <a:r>
              <a:rPr lang="de-DE"/>
              <a:t>ScienceDirect</a:t>
            </a:r>
            <a:endParaRPr lang="de-DE" dirty="0"/>
          </a:p>
        </p:txBody>
      </p:sp>
      <p:sp>
        <p:nvSpPr>
          <p:cNvPr id="7" name="Title 1">
            <a:extLst>
              <a:ext uri="{FF2B5EF4-FFF2-40B4-BE49-F238E27FC236}">
                <a16:creationId xmlns:a16="http://schemas.microsoft.com/office/drawing/2014/main" id="{547C37A7-1DD0-554F-8749-DED3D564B877}"/>
              </a:ext>
            </a:extLst>
          </p:cNvPr>
          <p:cNvSpPr>
            <a:spLocks noGrp="1"/>
          </p:cNvSpPr>
          <p:nvPr>
            <p:ph type="title"/>
          </p:nvPr>
        </p:nvSpPr>
        <p:spPr>
          <a:xfrm>
            <a:off x="478800" y="430319"/>
            <a:ext cx="8042496" cy="462759"/>
          </a:xfrm>
        </p:spPr>
        <p:txBody>
          <a:bodyPr/>
          <a:lstStyle/>
          <a:p>
            <a:r>
              <a:rPr lang="en-US" sz="2700" dirty="0">
                <a:solidFill>
                  <a:srgbClr val="FF6C00"/>
                </a:solidFill>
              </a:rPr>
              <a:t>4. </a:t>
            </a:r>
            <a:r>
              <a:rPr lang="en-US" sz="2700" dirty="0"/>
              <a:t>Set Up Alerts</a:t>
            </a:r>
          </a:p>
        </p:txBody>
      </p:sp>
      <p:sp>
        <p:nvSpPr>
          <p:cNvPr id="8" name="Rectangle 7">
            <a:extLst>
              <a:ext uri="{FF2B5EF4-FFF2-40B4-BE49-F238E27FC236}">
                <a16:creationId xmlns:a16="http://schemas.microsoft.com/office/drawing/2014/main" id="{427E38F5-EA08-CD4F-AEC5-AF1EE1390CC2}"/>
              </a:ext>
            </a:extLst>
          </p:cNvPr>
          <p:cNvSpPr/>
          <p:nvPr/>
        </p:nvSpPr>
        <p:spPr>
          <a:xfrm>
            <a:off x="409021" y="1801057"/>
            <a:ext cx="3756365" cy="1277273"/>
          </a:xfrm>
          <a:prstGeom prst="rect">
            <a:avLst/>
          </a:prstGeom>
        </p:spPr>
        <p:txBody>
          <a:bodyPr wrap="square">
            <a:spAutoFit/>
          </a:bodyPr>
          <a:lstStyle/>
          <a:p>
            <a:pPr marL="86868" indent="0">
              <a:buNone/>
            </a:pPr>
            <a:r>
              <a:rPr lang="en-US" sz="1100" dirty="0"/>
              <a:t>Alerts differ from personal recommendations in that you are only alerted when NEW research that meets YOUR criteria becomes available.  </a:t>
            </a:r>
          </a:p>
          <a:p>
            <a:pPr marL="86868" indent="0">
              <a:buNone/>
            </a:pPr>
            <a:endParaRPr lang="en-US" sz="1100" dirty="0"/>
          </a:p>
          <a:p>
            <a:pPr marL="86868" indent="0">
              <a:buNone/>
            </a:pPr>
            <a:r>
              <a:rPr lang="en-US" sz="1100" dirty="0"/>
              <a:t>Recommendations, by contrast, include all research – regardless of publication date, that met the relevancy criteria determined by our recommender engine.</a:t>
            </a:r>
          </a:p>
        </p:txBody>
      </p:sp>
      <p:sp>
        <p:nvSpPr>
          <p:cNvPr id="9" name="Rectangle 8">
            <a:extLst>
              <a:ext uri="{FF2B5EF4-FFF2-40B4-BE49-F238E27FC236}">
                <a16:creationId xmlns:a16="http://schemas.microsoft.com/office/drawing/2014/main" id="{E9DD7C76-7B77-F741-BAA9-605485F0D88A}"/>
              </a:ext>
            </a:extLst>
          </p:cNvPr>
          <p:cNvSpPr/>
          <p:nvPr/>
        </p:nvSpPr>
        <p:spPr>
          <a:xfrm>
            <a:off x="487766" y="947306"/>
            <a:ext cx="3461530" cy="523220"/>
          </a:xfrm>
          <a:prstGeom prst="rect">
            <a:avLst/>
          </a:prstGeom>
        </p:spPr>
        <p:txBody>
          <a:bodyPr wrap="square">
            <a:spAutoFit/>
          </a:bodyPr>
          <a:lstStyle/>
          <a:p>
            <a:pPr lvl="0" defTabSz="457178">
              <a:defRPr/>
            </a:pPr>
            <a:r>
              <a:rPr lang="en-US" sz="1400" dirty="0">
                <a:solidFill>
                  <a:srgbClr val="53565A"/>
                </a:solidFill>
                <a:ea typeface="Calibri" panose="020F0502020204030204" pitchFamily="34" charset="0"/>
                <a:cs typeface="Times New Roman" panose="02020603050405020304" pitchFamily="18" charset="0"/>
                <a:sym typeface="Wingdings" panose="05000000000000000000" pitchFamily="2" charset="2"/>
              </a:rPr>
              <a:t>Set up alerts for the latest research —   by journal, book series or search queries</a:t>
            </a:r>
          </a:p>
        </p:txBody>
      </p:sp>
      <p:sp>
        <p:nvSpPr>
          <p:cNvPr id="10" name="Rectangle 9">
            <a:extLst>
              <a:ext uri="{FF2B5EF4-FFF2-40B4-BE49-F238E27FC236}">
                <a16:creationId xmlns:a16="http://schemas.microsoft.com/office/drawing/2014/main" id="{B71E1662-1A35-CC45-80FB-92B2A4F6DEED}"/>
              </a:ext>
            </a:extLst>
          </p:cNvPr>
          <p:cNvSpPr/>
          <p:nvPr/>
        </p:nvSpPr>
        <p:spPr>
          <a:xfrm>
            <a:off x="4572001" y="0"/>
            <a:ext cx="4572000"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140A7-C41B-A346-9099-C351C9A48DF7}"/>
              </a:ext>
            </a:extLst>
          </p:cNvPr>
          <p:cNvSpPr/>
          <p:nvPr/>
        </p:nvSpPr>
        <p:spPr>
          <a:xfrm>
            <a:off x="4948869" y="950698"/>
            <a:ext cx="3877690" cy="307777"/>
          </a:xfrm>
          <a:prstGeom prst="rect">
            <a:avLst/>
          </a:prstGeom>
        </p:spPr>
        <p:txBody>
          <a:bodyPr wrap="square">
            <a:spAutoFit/>
          </a:bodyPr>
          <a:lstStyle/>
          <a:p>
            <a:pPr lvl="0" defTabSz="457178">
              <a:defRPr/>
            </a:pPr>
            <a:r>
              <a:rPr lang="en-US" sz="1400" dirty="0">
                <a:solidFill>
                  <a:srgbClr val="FF6C00"/>
                </a:solidFill>
                <a:ea typeface="Calibri" panose="020F0502020204030204" pitchFamily="34" charset="0"/>
                <a:cs typeface="Times New Roman" panose="02020603050405020304" pitchFamily="18" charset="0"/>
                <a:sym typeface="Wingdings" panose="05000000000000000000" pitchFamily="2" charset="2"/>
              </a:rPr>
              <a:t>Managing your alerts</a:t>
            </a:r>
          </a:p>
        </p:txBody>
      </p:sp>
      <p:sp>
        <p:nvSpPr>
          <p:cNvPr id="15" name="Rectangle 14">
            <a:extLst>
              <a:ext uri="{FF2B5EF4-FFF2-40B4-BE49-F238E27FC236}">
                <a16:creationId xmlns:a16="http://schemas.microsoft.com/office/drawing/2014/main" id="{05324BC2-F9F1-3D40-93D1-572D1579FA5D}"/>
              </a:ext>
            </a:extLst>
          </p:cNvPr>
          <p:cNvSpPr/>
          <p:nvPr/>
        </p:nvSpPr>
        <p:spPr>
          <a:xfrm>
            <a:off x="0" y="0"/>
            <a:ext cx="112319" cy="5143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2" name="Picture 1">
            <a:extLst>
              <a:ext uri="{FF2B5EF4-FFF2-40B4-BE49-F238E27FC236}">
                <a16:creationId xmlns:a16="http://schemas.microsoft.com/office/drawing/2014/main" id="{83DE4F6C-96B2-8B46-960E-4B3498075B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6304" y="1323397"/>
            <a:ext cx="3474992" cy="3457530"/>
          </a:xfrm>
          <a:prstGeom prst="rect">
            <a:avLst/>
          </a:prstGeom>
        </p:spPr>
      </p:pic>
      <p:pic>
        <p:nvPicPr>
          <p:cNvPr id="16" name="Picture 15" descr="A screenshot of a cell phone&#13;&#10;&#13;&#10;Description automatically generated">
            <a:extLst>
              <a:ext uri="{FF2B5EF4-FFF2-40B4-BE49-F238E27FC236}">
                <a16:creationId xmlns:a16="http://schemas.microsoft.com/office/drawing/2014/main" id="{E5F73343-F00F-554D-9EF9-425357E89F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46304" y="1342287"/>
            <a:ext cx="3474992" cy="128239"/>
          </a:xfrm>
          <a:prstGeom prst="rect">
            <a:avLst/>
          </a:prstGeom>
        </p:spPr>
      </p:pic>
    </p:spTree>
    <p:extLst>
      <p:ext uri="{BB962C8B-B14F-4D97-AF65-F5344CB8AC3E}">
        <p14:creationId xmlns:p14="http://schemas.microsoft.com/office/powerpoint/2010/main" val="211935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lsevier">
  <a:themeElements>
    <a:clrScheme name="Elsevier">
      <a:dk1>
        <a:srgbClr val="53565A"/>
      </a:dk1>
      <a:lt1>
        <a:sysClr val="window" lastClr="FFFFFF"/>
      </a:lt1>
      <a:dk2>
        <a:srgbClr val="53565A"/>
      </a:dk2>
      <a:lt2>
        <a:srgbClr val="E7E6E6"/>
      </a:lt2>
      <a:accent1>
        <a:srgbClr val="FDD300"/>
      </a:accent1>
      <a:accent2>
        <a:srgbClr val="FF6C00"/>
      </a:accent2>
      <a:accent3>
        <a:srgbClr val="F73E29"/>
      </a:accent3>
      <a:accent4>
        <a:srgbClr val="661CCA"/>
      </a:accent4>
      <a:accent5>
        <a:srgbClr val="3679E0"/>
      </a:accent5>
      <a:accent6>
        <a:srgbClr val="8ED7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Elsevier Primary">
  <a:themeElements>
    <a:clrScheme name="Elsevier Primary">
      <a:dk1>
        <a:srgbClr val="53565A"/>
      </a:dk1>
      <a:lt1>
        <a:sysClr val="window" lastClr="FFFFFF"/>
      </a:lt1>
      <a:dk2>
        <a:srgbClr val="53565A"/>
      </a:dk2>
      <a:lt2>
        <a:srgbClr val="E7E6E6"/>
      </a:lt2>
      <a:accent1>
        <a:srgbClr val="FF6C00"/>
      </a:accent1>
      <a:accent2>
        <a:srgbClr val="007398"/>
      </a:accent2>
      <a:accent3>
        <a:srgbClr val="3679E0"/>
      </a:accent3>
      <a:accent4>
        <a:srgbClr val="FFF0E4"/>
      </a:accent4>
      <a:accent5>
        <a:srgbClr val="DCDCDC"/>
      </a:accent5>
      <a:accent6>
        <a:srgbClr val="CDE4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3.xml><?xml version="1.0" encoding="utf-8"?>
<a:theme xmlns:a="http://schemas.openxmlformats.org/drawingml/2006/main" name="Elsevier Blue">
  <a:themeElements>
    <a:clrScheme name="Elsevier Tertiary based">
      <a:dk1>
        <a:srgbClr val="53565A"/>
      </a:dk1>
      <a:lt1>
        <a:sysClr val="window" lastClr="FFFFFF"/>
      </a:lt1>
      <a:dk2>
        <a:srgbClr val="53565A"/>
      </a:dk2>
      <a:lt2>
        <a:srgbClr val="E7E6E6"/>
      </a:lt2>
      <a:accent1>
        <a:srgbClr val="976500"/>
      </a:accent1>
      <a:accent2>
        <a:srgbClr val="073973"/>
      </a:accent2>
      <a:accent3>
        <a:srgbClr val="3679E0"/>
      </a:accent3>
      <a:accent4>
        <a:srgbClr val="FFEC84"/>
      </a:accent4>
      <a:accent5>
        <a:srgbClr val="DCDCDC"/>
      </a:accent5>
      <a:accent6>
        <a:srgbClr val="ACD2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4.xml><?xml version="1.0" encoding="utf-8"?>
<a:theme xmlns:a="http://schemas.openxmlformats.org/drawingml/2006/main" name="Elsevier Green">
  <a:themeElements>
    <a:clrScheme name="Elsevier 3">
      <a:dk1>
        <a:srgbClr val="53565A"/>
      </a:dk1>
      <a:lt1>
        <a:sysClr val="window" lastClr="FFFFFF"/>
      </a:lt1>
      <a:dk2>
        <a:srgbClr val="53565A"/>
      </a:dk2>
      <a:lt2>
        <a:srgbClr val="E7E6E6"/>
      </a:lt2>
      <a:accent1>
        <a:srgbClr val="073973"/>
      </a:accent1>
      <a:accent2>
        <a:srgbClr val="496E01"/>
      </a:accent2>
      <a:accent3>
        <a:srgbClr val="8ED700"/>
      </a:accent3>
      <a:accent4>
        <a:srgbClr val="ACDBFF"/>
      </a:accent4>
      <a:accent5>
        <a:srgbClr val="DCDCDC"/>
      </a:accent5>
      <a:accent6>
        <a:srgbClr val="C0F25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5.xml><?xml version="1.0" encoding="utf-8"?>
<a:theme xmlns:a="http://schemas.openxmlformats.org/drawingml/2006/main" name="Elsevier Red">
  <a:themeElements>
    <a:clrScheme name="Elsevier Colours 3">
      <a:dk1>
        <a:srgbClr val="53565A"/>
      </a:dk1>
      <a:lt1>
        <a:sysClr val="window" lastClr="FFFFFF"/>
      </a:lt1>
      <a:dk2>
        <a:srgbClr val="53565A"/>
      </a:dk2>
      <a:lt2>
        <a:srgbClr val="E7E6E6"/>
      </a:lt2>
      <a:accent1>
        <a:srgbClr val="3C1276"/>
      </a:accent1>
      <a:accent2>
        <a:srgbClr val="A92B1D"/>
      </a:accent2>
      <a:accent3>
        <a:srgbClr val="F73E29"/>
      </a:accent3>
      <a:accent4>
        <a:srgbClr val="BB84FF"/>
      </a:accent4>
      <a:accent5>
        <a:srgbClr val="DCDCDC"/>
      </a:accent5>
      <a:accent6>
        <a:srgbClr val="FEB7B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6.xml><?xml version="1.0" encoding="utf-8"?>
<a:theme xmlns:a="http://schemas.openxmlformats.org/drawingml/2006/main" name="Elsevier Purple">
  <a:themeElements>
    <a:clrScheme name="Elsevier Colours 4">
      <a:dk1>
        <a:srgbClr val="53565A"/>
      </a:dk1>
      <a:lt1>
        <a:sysClr val="window" lastClr="FFFFFF"/>
      </a:lt1>
      <a:dk2>
        <a:srgbClr val="53565A"/>
      </a:dk2>
      <a:lt2>
        <a:srgbClr val="E7E6E6"/>
      </a:lt2>
      <a:accent1>
        <a:srgbClr val="496E01"/>
      </a:accent1>
      <a:accent2>
        <a:srgbClr val="3C1276"/>
      </a:accent2>
      <a:accent3>
        <a:srgbClr val="661CCA"/>
      </a:accent3>
      <a:accent4>
        <a:srgbClr val="C0F25D"/>
      </a:accent4>
      <a:accent5>
        <a:srgbClr val="DCDCDC"/>
      </a:accent5>
      <a:accent6>
        <a:srgbClr val="BB84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1405</Words>
  <Application>Microsoft Macintosh PowerPoint</Application>
  <PresentationFormat>On-screen Show (16:9)</PresentationFormat>
  <Paragraphs>195</Paragraphs>
  <Slides>22</Slides>
  <Notes>7</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22</vt:i4>
      </vt:variant>
    </vt:vector>
  </HeadingPairs>
  <TitlesOfParts>
    <vt:vector size="30" baseType="lpstr">
      <vt:lpstr>Arial</vt:lpstr>
      <vt:lpstr>Calibri</vt:lpstr>
      <vt:lpstr>Elsevier</vt:lpstr>
      <vt:lpstr>Elsevier Primary</vt:lpstr>
      <vt:lpstr>Elsevier Blue</vt:lpstr>
      <vt:lpstr>Elsevier Green</vt:lpstr>
      <vt:lpstr>Elsevier Red</vt:lpstr>
      <vt:lpstr>Elsevier Purple</vt:lpstr>
      <vt:lpstr>ScienceDirect</vt:lpstr>
      <vt:lpstr>ScienceDirect Training Deck</vt:lpstr>
      <vt:lpstr>1. Create a User Account</vt:lpstr>
      <vt:lpstr>2. Search</vt:lpstr>
      <vt:lpstr>2. Search</vt:lpstr>
      <vt:lpstr>2. Search</vt:lpstr>
      <vt:lpstr>2. Search</vt:lpstr>
      <vt:lpstr>3. Get Recommendation</vt:lpstr>
      <vt:lpstr>4. Set Up Alerts</vt:lpstr>
      <vt:lpstr>4. Set Up Alerts</vt:lpstr>
      <vt:lpstr>4. Set Up Alerts</vt:lpstr>
      <vt:lpstr>5. Key Features</vt:lpstr>
      <vt:lpstr>5. Key Features</vt:lpstr>
      <vt:lpstr>5. Key Features</vt:lpstr>
      <vt:lpstr>5. Key Features</vt:lpstr>
      <vt:lpstr>5. Key Features</vt:lpstr>
      <vt:lpstr>5. Key Features</vt:lpstr>
      <vt:lpstr>6. Find Help &amp; Support</vt:lpstr>
      <vt:lpstr>6. Find Help &amp; Support</vt:lpstr>
      <vt:lpstr>7. Provide Feedback</vt:lpstr>
      <vt:lpstr>Let’s stay in touch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2018-05-29T20:11:58Z</dcterms:created>
  <dcterms:modified xsi:type="dcterms:W3CDTF">2019-05-08T18:52:53Z</dcterms:modified>
</cp:coreProperties>
</file>