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358" r:id="rId5"/>
    <p:sldId id="458" r:id="rId6"/>
    <p:sldId id="472" r:id="rId7"/>
    <p:sldId id="398" r:id="rId8"/>
    <p:sldId id="473" r:id="rId9"/>
    <p:sldId id="471" r:id="rId10"/>
    <p:sldId id="457" r:id="rId11"/>
    <p:sldId id="456" r:id="rId12"/>
    <p:sldId id="467" r:id="rId13"/>
    <p:sldId id="429" r:id="rId14"/>
    <p:sldId id="464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dis Nikou" initials="MN" lastIdx="1" clrIdx="0">
    <p:extLst>
      <p:ext uri="{19B8F6BF-5375-455C-9EA6-DF929625EA0E}">
        <p15:presenceInfo xmlns:p15="http://schemas.microsoft.com/office/powerpoint/2012/main" userId="S::mahdis.nikou@brightcarbon.com::d5834665-7bc3-47f1-85ef-fc6fca31173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F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56" autoAdjust="0"/>
    <p:restoredTop sz="72037" autoAdjust="0"/>
  </p:normalViewPr>
  <p:slideViewPr>
    <p:cSldViewPr snapToGrid="0">
      <p:cViewPr varScale="1">
        <p:scale>
          <a:sx n="119" d="100"/>
          <a:sy n="119" d="100"/>
        </p:scale>
        <p:origin x="6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76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239510955284814E-2"/>
          <c:y val="0.12563566490528205"/>
          <c:w val="0.8962327628005522"/>
          <c:h val="0.74265774138975338"/>
        </c:manualLayout>
      </c:layout>
      <c:doughnutChart>
        <c:varyColors val="1"/>
        <c:ser>
          <c:idx val="1"/>
          <c:order val="0"/>
          <c:tx>
            <c:v>2020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B2-E942-8B30-6227BC884E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B2-E942-8B30-6227BC884E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B2-E942-8B30-6227BC884E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B2-E942-8B30-6227BC884E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FB2-E942-8B30-6227BC884EA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FB2-E942-8B30-6227BC884EA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FB2-E942-8B30-6227BC884EA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FB2-E942-8B30-6227BC884EA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FB2-E942-8B30-6227BC884EA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3FB2-E942-8B30-6227BC884EA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3FB2-E942-8B30-6227BC884EA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CD6C243-BC3C-6548-B027-6F0CDE33E99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3FB2-E942-8B30-6227BC884EAF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7DCC6F9-05D6-5C48-AA80-66E7CF524C21}" type="CELLRANGE">
                      <a:rPr lang="en-US"/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3FB2-E942-8B30-6227BC884EA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344487B-60C1-8D4B-98BC-46D4CE14DBB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3FB2-E942-8B30-6227BC884EA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2E3B2266-917F-AA4D-BB61-8A34635F2E0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3FB2-E942-8B30-6227BC884EA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2D3A49D-DF03-294F-BEF8-9F9DC802F14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3FB2-E942-8B30-6227BC884EA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820180E-B562-7142-B836-1E77544CE7D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3FB2-E942-8B30-6227BC884EA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B1C1A20-EC32-9643-B15D-130F008FDCC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3FB2-E942-8B30-6227BC884EA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08E581F1-28D7-3C45-84F3-8E9FDEDA6847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3FB2-E942-8B30-6227BC884EA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7C02F043-82CD-1E43-B8B2-85DFF88D745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3FB2-E942-8B30-6227BC884EA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DC58CBE-153E-DC4F-ADBD-908E4DF0B1E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FB2-E942-8B30-6227BC884EA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15BCCE30-E443-1941-B403-33B54E69986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FB2-E942-8B30-6227BC884EA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US</c:v>
                </c:pt>
                <c:pt idx="1">
                  <c:v>CA</c:v>
                </c:pt>
                <c:pt idx="2">
                  <c:v>GB</c:v>
                </c:pt>
                <c:pt idx="3">
                  <c:v>SE</c:v>
                </c:pt>
                <c:pt idx="4">
                  <c:v>DK</c:v>
                </c:pt>
                <c:pt idx="5">
                  <c:v>PT</c:v>
                </c:pt>
                <c:pt idx="6">
                  <c:v>NO</c:v>
                </c:pt>
                <c:pt idx="7">
                  <c:v>BE</c:v>
                </c:pt>
                <c:pt idx="8">
                  <c:v>EE</c:v>
                </c:pt>
                <c:pt idx="9">
                  <c:v>CH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4567125</c:v>
                </c:pt>
                <c:pt idx="1">
                  <c:v>3277930</c:v>
                </c:pt>
                <c:pt idx="2">
                  <c:v>2740086</c:v>
                </c:pt>
                <c:pt idx="3">
                  <c:v>1922162</c:v>
                </c:pt>
                <c:pt idx="4">
                  <c:v>1462478</c:v>
                </c:pt>
                <c:pt idx="5">
                  <c:v>1319248</c:v>
                </c:pt>
                <c:pt idx="6">
                  <c:v>1228708</c:v>
                </c:pt>
                <c:pt idx="7">
                  <c:v>1087022</c:v>
                </c:pt>
                <c:pt idx="8">
                  <c:v>962845</c:v>
                </c:pt>
                <c:pt idx="9">
                  <c:v>688430</c:v>
                </c:pt>
                <c:pt idx="10">
                  <c:v>6083942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Sheet1!$A$2:$A$12</c15:f>
                <c15:dlblRangeCache>
                  <c:ptCount val="11"/>
                  <c:pt idx="0">
                    <c:v>US</c:v>
                  </c:pt>
                  <c:pt idx="1">
                    <c:v>CA</c:v>
                  </c:pt>
                  <c:pt idx="2">
                    <c:v>GB</c:v>
                  </c:pt>
                  <c:pt idx="3">
                    <c:v>SE</c:v>
                  </c:pt>
                  <c:pt idx="4">
                    <c:v>DK</c:v>
                  </c:pt>
                  <c:pt idx="5">
                    <c:v>PT</c:v>
                  </c:pt>
                  <c:pt idx="6">
                    <c:v>NO</c:v>
                  </c:pt>
                  <c:pt idx="7">
                    <c:v>BE</c:v>
                  </c:pt>
                  <c:pt idx="8">
                    <c:v>EE</c:v>
                  </c:pt>
                  <c:pt idx="9">
                    <c:v>CH</c:v>
                  </c:pt>
                  <c:pt idx="10">
                    <c:v>OTHER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3FB2-E942-8B30-6227BC884E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dirty="0">
                <a:solidFill>
                  <a:schemeClr val="accent1"/>
                </a:solidFill>
                <a:latin typeface="Roboto Regular" panose="02000000000000000000" pitchFamily="2" charset="0"/>
              </a:rPr>
              <a:t>New records by country,</a:t>
            </a:r>
            <a:r>
              <a:rPr lang="en-US" sz="1800" b="0" i="0" baseline="0" dirty="0">
                <a:solidFill>
                  <a:schemeClr val="accent1"/>
                </a:solidFill>
                <a:latin typeface="Roboto Regular" panose="02000000000000000000" pitchFamily="2" charset="0"/>
              </a:rPr>
              <a:t> island or territory</a:t>
            </a:r>
            <a:endParaRPr lang="en-US" sz="1800" b="0" i="0" dirty="0">
              <a:solidFill>
                <a:schemeClr val="accent1"/>
              </a:solidFill>
              <a:latin typeface="Roboto Regular" panose="02000000000000000000" pitchFamily="2" charset="0"/>
            </a:endParaRPr>
          </a:p>
        </c:rich>
      </c:tx>
      <c:layout>
        <c:manualLayout>
          <c:xMode val="edge"/>
          <c:yMode val="edge"/>
          <c:x val="0.13772339779949144"/>
          <c:y val="4.6980358968478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title>
    <c:autoTitleDeleted val="0"/>
    <c:plotArea>
      <c:layout>
        <c:manualLayout>
          <c:layoutTarget val="inner"/>
          <c:xMode val="edge"/>
          <c:yMode val="edge"/>
          <c:x val="6.9239510955284814E-2"/>
          <c:y val="0.12563566490528205"/>
          <c:w val="0.8962327628005522"/>
          <c:h val="0.74265774138975338"/>
        </c:manualLayout>
      </c:layout>
      <c:doughnutChart>
        <c:varyColors val="1"/>
        <c:ser>
          <c:idx val="1"/>
          <c:order val="0"/>
          <c:tx>
            <c:v>2020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932-9340-B78C-7D6B33AF21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32-9340-B78C-7D6B33AF21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932-9340-B78C-7D6B33AF21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932-9340-B78C-7D6B33AF21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932-9340-B78C-7D6B33AF219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932-9340-B78C-7D6B33AF219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932-9340-B78C-7D6B33AF219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932-9340-B78C-7D6B33AF219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932-9340-B78C-7D6B33AF219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932-9340-B78C-7D6B33AF219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932-9340-B78C-7D6B33AF219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3566DA3-230E-4B4D-B211-A07F37DE594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A932-9340-B78C-7D6B33AF2193}"/>
                </c:ext>
              </c:extLst>
            </c:dLbl>
            <c:dLbl>
              <c:idx val="1"/>
              <c:tx>
                <c:rich>
                  <a:bodyPr rot="0" spcFirstLastPara="1" vertOverflow="overflow" horzOverflow="overflow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18A2281-71E6-EE41-8EA9-A7AF13E90D5E}" type="CELLRANGE">
                      <a:rPr lang="en-US"/>
                      <a:pPr>
                        <a:defRPr sz="1400">
                          <a:solidFill>
                            <a:schemeClr val="bg1"/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DK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A932-9340-B78C-7D6B33AF219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5D95D32-2675-B84F-8F2C-065A58F617E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A932-9340-B78C-7D6B33AF219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BA84DD3-A9AB-E748-BEB9-EDB61EC8748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A932-9340-B78C-7D6B33AF219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B089026-EFE4-2948-BA81-EC77E9C1B36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A932-9340-B78C-7D6B33AF219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47C2F594-7B5D-5E48-A4E8-24C9B90F4B2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A932-9340-B78C-7D6B33AF219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4CA9593-934A-1A4F-AC0B-E539DE1BC11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A932-9340-B78C-7D6B33AF219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1854C11C-EBF4-2F4F-83F5-5F923F71B41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A932-9340-B78C-7D6B33AF219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DDB3335-F8C3-184D-A671-AF9D7C534744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A932-9340-B78C-7D6B33AF219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C5DAF06-F2B2-2F46-BA9D-9F61FA36BE3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A932-9340-B78C-7D6B33AF219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6CD9DA1-A2DF-664E-9494-54B1A7ADEE6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A932-9340-B78C-7D6B33AF219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US</c:v>
                </c:pt>
                <c:pt idx="1">
                  <c:v>CN</c:v>
                </c:pt>
                <c:pt idx="2">
                  <c:v>MX</c:v>
                </c:pt>
                <c:pt idx="3">
                  <c:v>BR</c:v>
                </c:pt>
                <c:pt idx="4">
                  <c:v>CO</c:v>
                </c:pt>
                <c:pt idx="5">
                  <c:v>FR</c:v>
                </c:pt>
                <c:pt idx="6">
                  <c:v>GB</c:v>
                </c:pt>
                <c:pt idx="7">
                  <c:v>ES</c:v>
                </c:pt>
                <c:pt idx="8">
                  <c:v>RU</c:v>
                </c:pt>
                <c:pt idx="9">
                  <c:v>DE</c:v>
                </c:pt>
                <c:pt idx="10">
                  <c:v>OTHER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29392</c:v>
                </c:pt>
                <c:pt idx="1">
                  <c:v>26785</c:v>
                </c:pt>
                <c:pt idx="2">
                  <c:v>24123</c:v>
                </c:pt>
                <c:pt idx="3">
                  <c:v>16274</c:v>
                </c:pt>
                <c:pt idx="4">
                  <c:v>13501</c:v>
                </c:pt>
                <c:pt idx="5">
                  <c:v>10030</c:v>
                </c:pt>
                <c:pt idx="6">
                  <c:v>9610</c:v>
                </c:pt>
                <c:pt idx="7">
                  <c:v>8981</c:v>
                </c:pt>
                <c:pt idx="8">
                  <c:v>7339</c:v>
                </c:pt>
                <c:pt idx="9">
                  <c:v>6214</c:v>
                </c:pt>
                <c:pt idx="10">
                  <c:v>66837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Sheet1!$A$2:$A$12</c15:f>
                <c15:dlblRangeCache>
                  <c:ptCount val="11"/>
                  <c:pt idx="0">
                    <c:v>US</c:v>
                  </c:pt>
                  <c:pt idx="1">
                    <c:v>CN</c:v>
                  </c:pt>
                  <c:pt idx="2">
                    <c:v>MX</c:v>
                  </c:pt>
                  <c:pt idx="3">
                    <c:v>BR</c:v>
                  </c:pt>
                  <c:pt idx="4">
                    <c:v>CO</c:v>
                  </c:pt>
                  <c:pt idx="5">
                    <c:v>FR</c:v>
                  </c:pt>
                  <c:pt idx="6">
                    <c:v>GB</c:v>
                  </c:pt>
                  <c:pt idx="7">
                    <c:v>ES</c:v>
                  </c:pt>
                  <c:pt idx="8">
                    <c:v>RU</c:v>
                  </c:pt>
                  <c:pt idx="9">
                    <c:v>DE</c:v>
                  </c:pt>
                  <c:pt idx="10">
                    <c:v>OTHER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6-A932-9340-B78C-7D6B33AF21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88164618347074E-2"/>
          <c:y val="5.3701255648460823E-2"/>
          <c:w val="0.92423237738636044"/>
          <c:h val="0.7608041467307226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Year-to-date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13">
                  <c:v>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4D-B541-ADA3-43985089C9FD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Annual total (with projection for 2021)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2"/>
              <c:tx>
                <c:rich>
                  <a:bodyPr/>
                  <a:lstStyle/>
                  <a:p>
                    <a:r>
                      <a:rPr lang="en-US" b="0" i="0" dirty="0">
                        <a:latin typeface="Roboto Regular" panose="02000000000000000000" pitchFamily="2" charset="0"/>
                      </a:rPr>
                      <a:t>987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6D4D-B541-ADA3-43985089C9F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1,152</a:t>
                    </a:r>
                    <a:endParaRPr lang="en-US" dirty="0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B9-A845-BB62-91234DA4C1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Sheet1!$A$2:$A$16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</c:numCache>
            </c:num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52</c:v>
                </c:pt>
                <c:pt idx="1">
                  <c:v>89</c:v>
                </c:pt>
                <c:pt idx="2">
                  <c:v>148</c:v>
                </c:pt>
                <c:pt idx="3">
                  <c:v>169</c:v>
                </c:pt>
                <c:pt idx="4">
                  <c:v>229</c:v>
                </c:pt>
                <c:pt idx="5">
                  <c:v>249</c:v>
                </c:pt>
                <c:pt idx="6">
                  <c:v>350</c:v>
                </c:pt>
                <c:pt idx="7">
                  <c:v>407</c:v>
                </c:pt>
                <c:pt idx="8">
                  <c:v>428</c:v>
                </c:pt>
                <c:pt idx="9">
                  <c:v>696</c:v>
                </c:pt>
                <c:pt idx="10">
                  <c:v>676</c:v>
                </c:pt>
                <c:pt idx="11">
                  <c:v>743</c:v>
                </c:pt>
                <c:pt idx="12" formatCode="0">
                  <c:v>987</c:v>
                </c:pt>
                <c:pt idx="13" formatCode="0">
                  <c:v>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76-47AF-AE4D-FD68784C38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1214557215"/>
        <c:axId val="1910228511"/>
      </c:barChart>
      <c:catAx>
        <c:axId val="121455721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910228511"/>
        <c:crosses val="autoZero"/>
        <c:auto val="1"/>
        <c:lblAlgn val="ctr"/>
        <c:lblOffset val="100"/>
        <c:noMultiLvlLbl val="0"/>
      </c:catAx>
      <c:valAx>
        <c:axId val="1910228511"/>
        <c:scaling>
          <c:orientation val="minMax"/>
          <c:max val="12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rgbClr val="000000">
                <a:lumMod val="25000"/>
                <a:lumOff val="75000"/>
              </a:srgb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1214557215"/>
        <c:crosses val="autoZero"/>
        <c:crossBetween val="between"/>
        <c:majorUnit val="200"/>
        <c:minorUnit val="4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dirty="0">
                <a:solidFill>
                  <a:schemeClr val="accent1"/>
                </a:solidFill>
                <a:latin typeface="Roboto Regular" panose="02000000000000000000" pitchFamily="2" charset="0"/>
              </a:rPr>
              <a:t>Peer-reviewed</a:t>
            </a:r>
            <a:r>
              <a:rPr lang="en-US" sz="1800" b="0" i="0" baseline="0" dirty="0">
                <a:solidFill>
                  <a:schemeClr val="accent1"/>
                </a:solidFill>
                <a:latin typeface="Roboto Regular" panose="02000000000000000000" pitchFamily="2" charset="0"/>
              </a:rPr>
              <a:t> uses by region</a:t>
            </a:r>
            <a:endParaRPr lang="en-US" sz="1800" b="0" i="0" dirty="0">
              <a:solidFill>
                <a:schemeClr val="accent1"/>
              </a:solidFill>
              <a:latin typeface="Roboto Regular" panose="02000000000000000000" pitchFamily="2" charset="0"/>
            </a:endParaRPr>
          </a:p>
        </c:rich>
      </c:tx>
      <c:layout>
        <c:manualLayout>
          <c:xMode val="edge"/>
          <c:yMode val="edge"/>
          <c:x val="0.33548824946259542"/>
          <c:y val="3.71352785145888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title>
    <c:autoTitleDeleted val="0"/>
    <c:plotArea>
      <c:layout>
        <c:manualLayout>
          <c:layoutTarget val="inner"/>
          <c:xMode val="edge"/>
          <c:yMode val="edge"/>
          <c:x val="0.24417427024731264"/>
          <c:y val="0.12563566490528205"/>
          <c:w val="0.72129792724300701"/>
          <c:h val="0.74265774138975338"/>
        </c:manualLayout>
      </c:layout>
      <c:barChart>
        <c:barDir val="bar"/>
        <c:grouping val="clustered"/>
        <c:varyColors val="0"/>
        <c:ser>
          <c:idx val="1"/>
          <c:order val="0"/>
          <c:tx>
            <c:v>2020</c:v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Sheet1!$C$2:$C$7</c:f>
              <c:numCache>
                <c:formatCode>General</c:formatCode>
                <c:ptCount val="6"/>
                <c:pt idx="0">
                  <c:v>82</c:v>
                </c:pt>
                <c:pt idx="1">
                  <c:v>102</c:v>
                </c:pt>
                <c:pt idx="2">
                  <c:v>332</c:v>
                </c:pt>
                <c:pt idx="3">
                  <c:v>381</c:v>
                </c:pt>
                <c:pt idx="4">
                  <c:v>324</c:v>
                </c:pt>
                <c:pt idx="5">
                  <c:v>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91-E746-AFD5-62465138245D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05-4A24-AD4E-5FDC8D101EF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05-4A24-AD4E-5FDC8D101EF6}"/>
              </c:ext>
            </c:extLst>
          </c:dPt>
          <c:dLbls>
            <c:spPr>
              <a:solidFill>
                <a:srgbClr val="FFFFFF">
                  <a:alpha val="0"/>
                </a:srgbClr>
              </a:solidFill>
              <a:ln w="0"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D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Oceania</c:v>
                </c:pt>
                <c:pt idx="1">
                  <c:v>Africa</c:v>
                </c:pt>
                <c:pt idx="2">
                  <c:v>North America</c:v>
                </c:pt>
                <c:pt idx="3">
                  <c:v>Latin America</c:v>
                </c:pt>
                <c:pt idx="4">
                  <c:v>Asia</c:v>
                </c:pt>
                <c:pt idx="5">
                  <c:v>Europe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</c:v>
                </c:pt>
                <c:pt idx="1">
                  <c:v>35</c:v>
                </c:pt>
                <c:pt idx="2">
                  <c:v>98</c:v>
                </c:pt>
                <c:pt idx="3">
                  <c:v>109</c:v>
                </c:pt>
                <c:pt idx="4">
                  <c:v>113</c:v>
                </c:pt>
                <c:pt idx="5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02-4761-9FD3-825DF19BFA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85567007"/>
        <c:axId val="385326399"/>
      </c:barChart>
      <c:valAx>
        <c:axId val="38532639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DK"/>
          </a:p>
        </c:txPr>
        <c:crossAx val="385567007"/>
        <c:crosses val="autoZero"/>
        <c:crossBetween val="between"/>
      </c:valAx>
      <c:catAx>
        <c:axId val="38556700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en-DK"/>
          </a:p>
        </c:txPr>
        <c:crossAx val="3853263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D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1E1AB9-7886-4482-8595-88931F0C13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 Regular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0B9A8-8493-4582-A93D-3051DEFA6A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DB69-C6C7-4597-9C06-3C2A2F02C5F6}" type="datetimeFigureOut">
              <a:rPr lang="en-GB" smtClean="0">
                <a:latin typeface="Arial Regular"/>
              </a:rPr>
              <a:t>07/05/2021</a:t>
            </a:fld>
            <a:endParaRPr lang="en-GB" dirty="0">
              <a:latin typeface="Arial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E7423C-6429-4385-A65E-1E14F66249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 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7CD81B-DE1C-45DD-A06A-129227D529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3920A1-2C06-4FBE-8EDF-A6F5E44A7D41}" type="slidenum">
              <a:rPr lang="en-GB" smtClean="0">
                <a:latin typeface="Arial Regular"/>
              </a:rPr>
              <a:t>‹#›</a:t>
            </a:fld>
            <a:endParaRPr lang="en-GB" dirty="0">
              <a:latin typeface="Arial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1172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D08ECCEA-2969-42E4-A1A0-9C247F9CF1CC}" type="datetimeFigureOut">
              <a:rPr lang="en-GB" smtClean="0"/>
              <a:pPr/>
              <a:t>07/05/2021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25B5EE77-8CAC-4815-8642-F6182C04688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730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defTabSz="914400" rtl="0" eaLnBrk="1" latinLnBrk="0" hangingPunct="1">
              <a:buNone/>
            </a:pPr>
            <a:r>
              <a:rPr lang="en-US" sz="1200" kern="1200" dirty="0">
                <a:solidFill>
                  <a:schemeClr val="accent1"/>
                </a:solidFill>
                <a:ea typeface="+mn-ea"/>
                <a:cs typeface="+mn-cs"/>
              </a:rPr>
              <a:t>Frequently used slide, redone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Please copy and paste these to your slides and never make any changes to them directly in the toolkit.</a:t>
            </a:r>
          </a:p>
          <a:p>
            <a:pPr marL="0" indent="0" algn="l" defTabSz="914400" rtl="0" eaLnBrk="1" latinLnBrk="0" hangingPunct="1">
              <a:buNone/>
            </a:pPr>
            <a:endParaRPr lang="en-US" sz="1200" kern="1200" dirty="0">
              <a:solidFill>
                <a:schemeClr val="accent1"/>
              </a:solidFill>
              <a:ea typeface="+mn-ea"/>
              <a:cs typeface="+mn-cs"/>
            </a:endParaRPr>
          </a:p>
          <a:p>
            <a:pPr marL="0" indent="0" algn="l" defTabSz="914400" rtl="0" eaLnBrk="1" latinLnBrk="0" hangingPunct="1">
              <a:buNone/>
            </a:pPr>
            <a:endParaRPr lang="en-US" sz="1200" kern="1200" dirty="0">
              <a:solidFill>
                <a:schemeClr val="accent1"/>
              </a:solidFill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1000" b="1" dirty="0"/>
              <a:t>Useful</a:t>
            </a:r>
            <a:r>
              <a:rPr lang="en-US" sz="1000" b="1" baseline="0" dirty="0"/>
              <a:t> to see GBIF in its different modalities:</a:t>
            </a:r>
          </a:p>
          <a:p>
            <a:pPr marL="114300" indent="-114300"/>
            <a:r>
              <a:rPr lang="en-US" sz="1000" baseline="0" dirty="0"/>
              <a:t>A window on biodiversity</a:t>
            </a:r>
          </a:p>
          <a:p>
            <a:pPr marL="114300" indent="-114300"/>
            <a:r>
              <a:rPr lang="en-US" sz="1000" baseline="0" dirty="0"/>
              <a:t>An informatics infrastructure </a:t>
            </a:r>
            <a:r>
              <a:rPr lang="en-US" sz="1000" baseline="0" dirty="0" err="1"/>
              <a:t>focuseD</a:t>
            </a:r>
            <a:r>
              <a:rPr lang="en-US" sz="1000" baseline="0" dirty="0"/>
              <a:t> on tools and standards in service to science and society</a:t>
            </a:r>
          </a:p>
          <a:p>
            <a:pPr marL="114300" indent="-114300"/>
            <a:r>
              <a:rPr lang="en-US" sz="1000" baseline="0" dirty="0"/>
              <a:t>A global network on bioinformatics</a:t>
            </a:r>
            <a:endParaRPr lang="en-US" sz="10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75543D-6901-4CE6-9450-DAFF7E06A6C2}" type="slidenum">
              <a:rPr kumimoji="0" lang="en-GB" sz="120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09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948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map is fully editable. This map is a grouped element of all the countries in the world. All the countries are named correctly and can be accessed and selected via the </a:t>
            </a:r>
            <a:r>
              <a:rPr lang="en-GB" b="1" dirty="0"/>
              <a:t>Selection Pane. </a:t>
            </a:r>
          </a:p>
          <a:p>
            <a:r>
              <a:rPr lang="en-GB" b="1" dirty="0"/>
              <a:t>There are ways you can edit and make changes to the map. But please remember to always make a copy of the map on your slide and never make changes to the toolkit version.</a:t>
            </a:r>
          </a:p>
          <a:p>
            <a:endParaRPr lang="en-GB" b="1" dirty="0"/>
          </a:p>
          <a:p>
            <a:r>
              <a:rPr lang="en-GB" b="0" dirty="0"/>
              <a:t>Please take a look at the next few slides to find out different ways of editing this map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31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map is fully editable. This map is a grouped element of all the countries in the world. All the countries are named correctly and can be accessed and selected via the </a:t>
            </a:r>
            <a:r>
              <a:rPr lang="en-GB" b="1" dirty="0"/>
              <a:t>Selection Pane. </a:t>
            </a:r>
          </a:p>
          <a:p>
            <a:r>
              <a:rPr lang="en-GB" b="1" dirty="0"/>
              <a:t>There are ways you can edit and make changes to the map. But please remember to always make a copy of the map on your slide and never make changes to the toolkit version.</a:t>
            </a:r>
          </a:p>
          <a:p>
            <a:endParaRPr lang="en-GB" b="1" dirty="0"/>
          </a:p>
          <a:p>
            <a:r>
              <a:rPr lang="en-GB" b="0" dirty="0"/>
              <a:t>Please take a look at the next few slides to find out different ways of editing this map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304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live doughnut pie chart representing different theme colours and how they work, placed next to one another. </a:t>
            </a:r>
          </a:p>
          <a:p>
            <a:endParaRPr lang="en-US" dirty="0"/>
          </a:p>
          <a:p>
            <a:r>
              <a:rPr lang="en-US" dirty="0"/>
              <a:t>You do not have to use the same exact chart, you can simply create your own by clicking on:</a:t>
            </a:r>
          </a:p>
          <a:p>
            <a:endParaRPr lang="en-US" dirty="0"/>
          </a:p>
          <a:p>
            <a:r>
              <a:rPr lang="en-US" dirty="0"/>
              <a:t>Insert tap on the ribbon &gt; Click on Chart &gt; chose a chart of your choice (in this example I chose, Doughnut) &gt; add in your data in the automatically opened Excel sheet and see your chart changing and adopting to the new information you have entered in the data sheet.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018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next 3 slides are showcasing PPT standard or Live charts.</a:t>
            </a:r>
          </a:p>
          <a:p>
            <a:endParaRPr lang="en-US" dirty="0"/>
          </a:p>
          <a:p>
            <a:r>
              <a:rPr lang="en-US" dirty="0"/>
              <a:t>To create a chart simply click on the Insert tap on the ribbon &gt; Click on Chart &gt; chose a chart of your choice (in this example I chose, Bar) &gt; add in your data in the automatically opened Excel sheet and see your chart changing and adopting to the new information you have entered in the data sheet.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186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live doughnut pie chart representing different theme colours and how they work, placed next to one another. </a:t>
            </a:r>
          </a:p>
          <a:p>
            <a:endParaRPr lang="en-US" dirty="0"/>
          </a:p>
          <a:p>
            <a:r>
              <a:rPr lang="en-US" dirty="0"/>
              <a:t>You do not have to use the same exact chart, you can simply create your own by clicking on:</a:t>
            </a:r>
          </a:p>
          <a:p>
            <a:endParaRPr lang="en-US" dirty="0"/>
          </a:p>
          <a:p>
            <a:r>
              <a:rPr lang="en-US" dirty="0"/>
              <a:t>Insert tap on the ribbon &gt; Click on Chart &gt; chose a chart of your choice (in this example I chose, Doughnut) &gt; add in your data in the automatically opened Excel sheet and see your chart changing and adopting to the new information you have entered in the data sheet.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5EE77-8CAC-4815-8642-F6182C0468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69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hyperlink" Target="https://www.gbif.org/strategic-plan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Bleed Title Slide"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32D2F0F8-1B30-4F0C-B578-CE37EAE830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3D06208-5374-479B-86A2-0A1BA411F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32" t="25651" r="68419" b="26791"/>
          <a:stretch/>
        </p:blipFill>
        <p:spPr>
          <a:xfrm rot="5400000">
            <a:off x="2507759" y="1248665"/>
            <a:ext cx="2201995" cy="6723554"/>
          </a:xfrm>
          <a:custGeom>
            <a:avLst/>
            <a:gdLst>
              <a:gd name="connsiteX0" fmla="*/ 0 w 1893988"/>
              <a:gd name="connsiteY0" fmla="*/ 5791199 h 5791199"/>
              <a:gd name="connsiteX1" fmla="*/ 0 w 1893988"/>
              <a:gd name="connsiteY1" fmla="*/ 0 h 5791199"/>
              <a:gd name="connsiteX2" fmla="*/ 1893988 w 1893988"/>
              <a:gd name="connsiteY2" fmla="*/ 0 h 5791199"/>
              <a:gd name="connsiteX3" fmla="*/ 1893988 w 1893988"/>
              <a:gd name="connsiteY3" fmla="*/ 5791199 h 579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988" h="5791199">
                <a:moveTo>
                  <a:pt x="0" y="5791199"/>
                </a:moveTo>
                <a:lnTo>
                  <a:pt x="0" y="0"/>
                </a:lnTo>
                <a:lnTo>
                  <a:pt x="1893988" y="0"/>
                </a:lnTo>
                <a:lnTo>
                  <a:pt x="1893988" y="5791199"/>
                </a:lnTo>
                <a:close/>
              </a:path>
            </a:pathLst>
          </a:cu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4CDAD04-F15A-4F02-8214-2D3BDF65042D}"/>
              </a:ext>
            </a:extLst>
          </p:cNvPr>
          <p:cNvSpPr>
            <a:spLocks/>
          </p:cNvSpPr>
          <p:nvPr userDrawn="1"/>
        </p:nvSpPr>
        <p:spPr>
          <a:xfrm>
            <a:off x="248024" y="3509444"/>
            <a:ext cx="10545333" cy="2201995"/>
          </a:xfrm>
          <a:prstGeom prst="rect">
            <a:avLst/>
          </a:prstGeom>
          <a:solidFill>
            <a:schemeClr val="accent6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294B06-8BB5-4686-85F5-7375651565B8}"/>
              </a:ext>
            </a:extLst>
          </p:cNvPr>
          <p:cNvSpPr>
            <a:spLocks/>
          </p:cNvSpPr>
          <p:nvPr userDrawn="1"/>
        </p:nvSpPr>
        <p:spPr>
          <a:xfrm>
            <a:off x="6970535" y="3509444"/>
            <a:ext cx="3817266" cy="220199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b="0" i="0" dirty="0">
              <a:latin typeface="Roboto Regular" panose="02000000000000000000" pitchFamily="2" charset="0"/>
            </a:endParaRPr>
          </a:p>
          <a:p>
            <a:pPr algn="ctr"/>
            <a:endParaRPr lang="da-DK" b="0" i="0" dirty="0">
              <a:latin typeface="Roboto Regular" panose="02000000000000000000" pitchFamily="2" charset="0"/>
            </a:endParaRPr>
          </a:p>
          <a:p>
            <a:pPr algn="ctr"/>
            <a:endParaRPr lang="da-DK" b="0" i="0" dirty="0">
              <a:latin typeface="Roboto Regular" panose="02000000000000000000" pitchFamily="2" charset="0"/>
            </a:endParaRPr>
          </a:p>
          <a:p>
            <a:pPr algn="ctr"/>
            <a:endParaRPr lang="da-DK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E383F-57D4-46F6-A43A-1664B80BC9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856" y="3803788"/>
            <a:ext cx="5902154" cy="1168267"/>
          </a:xfrm>
        </p:spPr>
        <p:txBody>
          <a:bodyPr wrap="square" lIns="72000" tIns="72000" rIns="72000" bIns="72000">
            <a:normAutofit/>
          </a:bodyPr>
          <a:lstStyle>
            <a:lvl1pPr>
              <a:defRPr lang="en-GB" sz="2400" cap="none" dirty="0"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Enter presentation title</a:t>
            </a:r>
            <a:endParaRPr lang="en-GB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017B4F6E-45BB-45A8-8DDB-A90D94D560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856" y="5083771"/>
            <a:ext cx="5902154" cy="341632"/>
          </a:xfrm>
        </p:spPr>
        <p:txBody>
          <a:bodyPr wrap="square">
            <a:spAutoFit/>
          </a:bodyPr>
          <a:lstStyle>
            <a:lvl1pPr marL="0" indent="0">
              <a:buNone/>
              <a:defRPr lang="en-US" sz="1800" b="0" i="0" dirty="0" smtClean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>
              <a:defRPr lang="en-US" sz="1800" dirty="0" smtClean="0">
                <a:solidFill>
                  <a:schemeClr val="tx1"/>
                </a:solidFill>
              </a:defRPr>
            </a:lvl2pPr>
            <a:lvl3pPr>
              <a:defRPr lang="en-US" sz="1800" dirty="0" smtClean="0">
                <a:solidFill>
                  <a:schemeClr val="tx1"/>
                </a:solidFill>
              </a:defRPr>
            </a:lvl3pPr>
            <a:lvl4pPr>
              <a:defRPr lang="en-US" sz="1800" dirty="0" smtClean="0">
                <a:solidFill>
                  <a:schemeClr val="tx1"/>
                </a:solidFill>
              </a:defRPr>
            </a:lvl4pPr>
            <a:lvl5pPr>
              <a:defRPr lang="en-GB" sz="1800" dirty="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Enter presenter’s name | Job title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70C3AE03-5897-4026-8D48-249E121EFC38}"/>
              </a:ext>
            </a:extLst>
          </p:cNvPr>
          <p:cNvSpPr/>
          <p:nvPr userDrawn="1"/>
        </p:nvSpPr>
        <p:spPr>
          <a:xfrm rot="5400000">
            <a:off x="496259" y="1412461"/>
            <a:ext cx="264693" cy="1257212"/>
          </a:xfrm>
          <a:prstGeom prst="rect">
            <a:avLst/>
          </a:prstGeom>
          <a:solidFill>
            <a:schemeClr val="accent6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036310C-B8B2-41C2-AB15-D6A4CE0C5CB1}"/>
              </a:ext>
            </a:extLst>
          </p:cNvPr>
          <p:cNvSpPr/>
          <p:nvPr userDrawn="1"/>
        </p:nvSpPr>
        <p:spPr>
          <a:xfrm rot="5400000">
            <a:off x="11431047" y="5488617"/>
            <a:ext cx="264693" cy="1257212"/>
          </a:xfrm>
          <a:prstGeom prst="rect">
            <a:avLst/>
          </a:prstGeom>
          <a:solidFill>
            <a:schemeClr val="accent6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394B9E9F-4C89-CA4B-8ABB-14BDE5A4FE0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243" y="4096091"/>
            <a:ext cx="3371850" cy="10287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AC7DB-F00C-2347-B1C4-98E274724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3150" y="6249570"/>
            <a:ext cx="4634651" cy="304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100" b="0" i="0">
                <a:solidFill>
                  <a:schemeClr val="bg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Location | Date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36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5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7631108-919C-4247-AF2F-AE1E76F427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749DBC-A649-A647-8B5F-94C10F89F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70FCC175-F746-FF46-BFB1-53770E219BF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663460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4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14293BC4-5535-41C1-AC3A-1196BD4A8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7C0880-3B14-264D-BBE1-9EAB9018E8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DA0F133C-5E17-4646-B074-4AA75117914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088326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3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949F25F-3FDF-4745-8AE1-E0EDC60A4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CD27DC-BF83-F04E-8E7F-EA5404B90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52B7111-31F7-9248-9141-CCB1ABDFCDB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09146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F949F25F-3FDF-4745-8AE1-E0EDC60A45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CD27DC-BF83-F04E-8E7F-EA5404B90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225D9E-8F9E-F640-831E-8FA10D9768B7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3">
              <a:lumMod val="20000"/>
              <a:lumOff val="80000"/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951686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Background 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D7249C0-DDFD-4642-8A57-7A35FF042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4" t="14433" r="-1" b="6722"/>
          <a:stretch/>
        </p:blipFill>
        <p:spPr>
          <a:xfrm>
            <a:off x="-1" y="1196975"/>
            <a:ext cx="12191999" cy="4947941"/>
          </a:xfrm>
          <a:prstGeom prst="rect">
            <a:avLst/>
          </a:prstGeom>
        </p:spPr>
      </p:pic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92DBF88-2368-4A3B-82DF-CF8A013852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A1B332-4319-7947-B61E-1898FCBEC0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189954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BD6A9-5051-4C55-A319-6AACE0AEF2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DE1CA3E-8E07-43D1-8EFE-5A36C3D085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5588" y="1196975"/>
            <a:ext cx="2828925" cy="2060575"/>
          </a:xfrm>
        </p:spPr>
        <p:txBody>
          <a:bodyPr lIns="72000" tIns="36000" rIns="72000" bIns="54000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2000" b="0" i="0" kern="1200">
                <a:solidFill>
                  <a:schemeClr val="accent5"/>
                </a:solidFill>
                <a:latin typeface="Roboto Regular" panose="02000000000000000000" pitchFamily="2" charset="0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an image in this place-holder</a:t>
            </a:r>
            <a:endParaRPr lang="en-GB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D27F4A-37F9-4E2F-BF81-BF014B1B013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08867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on the icon to add an image in this place-holder</a:t>
            </a:r>
            <a:endParaRPr lang="en-GB" dirty="0"/>
          </a:p>
          <a:p>
            <a:endParaRPr lang="en-GB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5E619A7-232C-48C7-9183-7D00B13B30D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62146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8C0C4C2-577C-4D93-915B-CE1FF65A46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15425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9558FF-EE5B-4B3D-B05F-C9F6432A95BB}"/>
              </a:ext>
            </a:extLst>
          </p:cNvPr>
          <p:cNvCxnSpPr/>
          <p:nvPr userDrawn="1"/>
        </p:nvCxnSpPr>
        <p:spPr>
          <a:xfrm>
            <a:off x="255588" y="3371850"/>
            <a:ext cx="2829397" cy="0"/>
          </a:xfrm>
          <a:prstGeom prst="line">
            <a:avLst/>
          </a:prstGeom>
          <a:ln w="25400" cap="rnd"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37EA6B-831F-4484-92A3-0D29740A32AF}"/>
              </a:ext>
            </a:extLst>
          </p:cNvPr>
          <p:cNvCxnSpPr/>
          <p:nvPr userDrawn="1"/>
        </p:nvCxnSpPr>
        <p:spPr>
          <a:xfrm>
            <a:off x="3208631" y="3371850"/>
            <a:ext cx="2829397" cy="0"/>
          </a:xfrm>
          <a:prstGeom prst="line">
            <a:avLst/>
          </a:prstGeom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0414B2-200E-479C-ABF5-75C5FAC43285}"/>
              </a:ext>
            </a:extLst>
          </p:cNvPr>
          <p:cNvCxnSpPr/>
          <p:nvPr userDrawn="1"/>
        </p:nvCxnSpPr>
        <p:spPr>
          <a:xfrm>
            <a:off x="6161910" y="3371850"/>
            <a:ext cx="2829397" cy="0"/>
          </a:xfrm>
          <a:prstGeom prst="line">
            <a:avLst/>
          </a:prstGeom>
          <a:ln w="25400" cap="rnd"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D00751-7B59-4ACD-AA9B-12AC2B23653C}"/>
              </a:ext>
            </a:extLst>
          </p:cNvPr>
          <p:cNvCxnSpPr/>
          <p:nvPr userDrawn="1"/>
        </p:nvCxnSpPr>
        <p:spPr>
          <a:xfrm>
            <a:off x="9115189" y="3371850"/>
            <a:ext cx="2829397" cy="0"/>
          </a:xfrm>
          <a:prstGeom prst="line">
            <a:avLst/>
          </a:prstGeom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AD650B5-7491-4266-ACFD-47B4BA59EE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3543301"/>
            <a:ext cx="2838450" cy="2441574"/>
          </a:xfrm>
        </p:spPr>
        <p:txBody>
          <a:bodyPr/>
          <a:lstStyle>
            <a:lvl1pPr marL="0" indent="0">
              <a:buNone/>
              <a:defRPr/>
            </a:lvl1pPr>
            <a:lvl2pPr marL="360363" indent="-185738">
              <a:buFont typeface="Arial" panose="020B0604020202020204" pitchFamily="34" charset="0"/>
              <a:buChar char="•"/>
              <a:tabLst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lvl="1"/>
            <a:r>
              <a:rPr lang="en-US" dirty="0"/>
              <a:t>No more than one level of bullets here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6664D0D7-33C0-4B88-8F9F-A5D5FE9D0D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4104" y="3543301"/>
            <a:ext cx="2838450" cy="2441574"/>
          </a:xfrm>
        </p:spPr>
        <p:txBody>
          <a:bodyPr/>
          <a:lstStyle>
            <a:lvl1pPr marL="0" indent="0">
              <a:buNone/>
              <a:defRPr/>
            </a:lvl1pPr>
            <a:lvl2pPr marL="460375" indent="-285750">
              <a:buNone/>
              <a:defRPr lang="en-US" sz="1800" b="0" i="0" kern="1200" dirty="0">
                <a:solidFill>
                  <a:schemeClr val="tx2"/>
                </a:solidFill>
                <a:latin typeface="Roboto Regular" panose="02000000000000000000" pitchFamily="2" charset="0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EA3F3FD0-EF89-4528-ACF3-A63E5401BD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7384" y="3543301"/>
            <a:ext cx="2838450" cy="2441574"/>
          </a:xfrm>
        </p:spPr>
        <p:txBody>
          <a:bodyPr/>
          <a:lstStyle>
            <a:lvl1pPr marL="0" indent="0">
              <a:buNone/>
              <a:defRPr/>
            </a:lvl1pPr>
            <a:lvl2pPr marL="460375" indent="-285750">
              <a:buNone/>
              <a:defRPr lang="en-US" sz="1800" b="0" i="0" kern="1200" dirty="0">
                <a:solidFill>
                  <a:schemeClr val="tx2"/>
                </a:solidFill>
                <a:latin typeface="Roboto Regular" panose="02000000000000000000" pitchFamily="2" charset="0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498D0F0B-7E6C-4F63-8798-3D5CBC5E8A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10663" y="3543301"/>
            <a:ext cx="2838450" cy="2441574"/>
          </a:xfrm>
        </p:spPr>
        <p:txBody>
          <a:bodyPr/>
          <a:lstStyle>
            <a:lvl1pPr marL="0" indent="0">
              <a:buNone/>
              <a:defRPr/>
            </a:lvl1pPr>
            <a:lvl2pPr marL="460375" indent="-285750">
              <a:buFont typeface="Arial" panose="020B0604020202020204" pitchFamily="34" charset="0"/>
              <a:buChar char="•"/>
              <a:defRPr lang="en-US" sz="1800" b="0" i="0" kern="1200" dirty="0">
                <a:solidFill>
                  <a:schemeClr val="tx2"/>
                </a:solidFill>
                <a:latin typeface="Roboto Regular" panose="02000000000000000000" pitchFamily="2" charset="0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D4F982-E7B5-4E40-ACD4-EC15C667EF3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03F57-0C53-4BA3-BF63-B2994598522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90684C8-547B-9740-AE0C-88E3740753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7324377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50D20C7-121D-4310-81B9-FB5410C64F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5588" y="1196975"/>
            <a:ext cx="2828925" cy="206057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mtClean="0"/>
            </a:lvl1pPr>
            <a:lvl2pPr marL="3603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lang="en-US" smtClean="0"/>
            </a:lvl2pPr>
            <a:lvl3pPr marL="914400" indent="0">
              <a:buNone/>
              <a:defRPr lang="en-US" smtClean="0"/>
            </a:lvl3pPr>
            <a:lvl4pPr marL="1371600" indent="0">
              <a:buNone/>
              <a:defRPr lang="en-US" smtClean="0"/>
            </a:lvl4pPr>
            <a:lvl5pPr marL="1828800" indent="0">
              <a:buNone/>
              <a:defRPr lang="en-GB"/>
            </a:lvl5pPr>
          </a:lstStyle>
          <a:p>
            <a:pPr marL="228600" lvl="0" indent="-22860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BD6A9-5051-4C55-A319-6AACE0AEF2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88C0C4C2-577C-4D93-915B-CE1FF65A464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61910" y="3543301"/>
            <a:ext cx="5773155" cy="2434751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37EA6B-831F-4484-92A3-0D29740A32AF}"/>
              </a:ext>
            </a:extLst>
          </p:cNvPr>
          <p:cNvCxnSpPr>
            <a:cxnSpLocks/>
          </p:cNvCxnSpPr>
          <p:nvPr userDrawn="1"/>
        </p:nvCxnSpPr>
        <p:spPr>
          <a:xfrm>
            <a:off x="255116" y="3371850"/>
            <a:ext cx="5782912" cy="0"/>
          </a:xfrm>
          <a:prstGeom prst="line">
            <a:avLst/>
          </a:prstGeom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0414B2-200E-479C-ABF5-75C5FAC43285}"/>
              </a:ext>
            </a:extLst>
          </p:cNvPr>
          <p:cNvCxnSpPr/>
          <p:nvPr userDrawn="1"/>
        </p:nvCxnSpPr>
        <p:spPr>
          <a:xfrm>
            <a:off x="6161910" y="3371850"/>
            <a:ext cx="2829397" cy="0"/>
          </a:xfrm>
          <a:prstGeom prst="line">
            <a:avLst/>
          </a:prstGeom>
          <a:ln w="25400" cap="rnd"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BD00751-7B59-4ACD-AA9B-12AC2B23653C}"/>
              </a:ext>
            </a:extLst>
          </p:cNvPr>
          <p:cNvCxnSpPr/>
          <p:nvPr userDrawn="1"/>
        </p:nvCxnSpPr>
        <p:spPr>
          <a:xfrm>
            <a:off x="9115189" y="3371850"/>
            <a:ext cx="2829397" cy="0"/>
          </a:xfrm>
          <a:prstGeom prst="line">
            <a:avLst/>
          </a:prstGeom>
          <a:ln w="25400" cap="rnd">
            <a:solidFill>
              <a:schemeClr val="accent6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AD650B5-7491-4266-ACFD-47B4BA59EE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88" y="3543301"/>
            <a:ext cx="5783262" cy="2441574"/>
          </a:xfrm>
        </p:spPr>
        <p:txBody>
          <a:bodyPr/>
          <a:lstStyle>
            <a:lvl1pPr marL="0" indent="0">
              <a:buNone/>
              <a:defRPr/>
            </a:lvl1pPr>
            <a:lvl2pPr marL="3603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BD4F982-E7B5-4E40-ACD4-EC15C667EF3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icture Placeholder 6">
            <a:extLst>
              <a:ext uri="{FF2B5EF4-FFF2-40B4-BE49-F238E27FC236}">
                <a16:creationId xmlns:a16="http://schemas.microsoft.com/office/drawing/2014/main" id="{5E342A90-2B0C-4D2D-9B9C-009582D023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07866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sp>
        <p:nvSpPr>
          <p:cNvPr id="31" name="Text Placeholder 16">
            <a:extLst>
              <a:ext uri="{FF2B5EF4-FFF2-40B4-BE49-F238E27FC236}">
                <a16:creationId xmlns:a16="http://schemas.microsoft.com/office/drawing/2014/main" id="{73DCAF20-12EC-4E48-A318-966FD4F440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70141" y="1196975"/>
            <a:ext cx="2821166" cy="2060575"/>
          </a:xfrm>
        </p:spPr>
        <p:txBody>
          <a:bodyPr/>
          <a:lstStyle>
            <a:lvl1pPr marL="0" indent="0">
              <a:buNone/>
              <a:defRPr/>
            </a:lvl1pPr>
            <a:lvl2pPr marL="36036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subhead text</a:t>
            </a:r>
          </a:p>
          <a:p>
            <a:pPr marL="360363" lvl="1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</a:pPr>
            <a:r>
              <a:rPr lang="en-US" dirty="0"/>
              <a:t>No more than one level of bullets here</a:t>
            </a:r>
          </a:p>
        </p:txBody>
      </p:sp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81568C63-A0DB-4C5A-A0E0-E6D10894D65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15661" y="1196975"/>
            <a:ext cx="2828925" cy="2060575"/>
          </a:xfrm>
        </p:spPr>
        <p:txBody>
          <a:bodyPr lIns="72000" tIns="36000" rIns="72000" bIns="540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1E8464-B86E-4C9D-B421-A0484BF6F4B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7DBDE1F-803C-DC49-957D-FDCD61C417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544581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c 19">
            <a:extLst>
              <a:ext uri="{FF2B5EF4-FFF2-40B4-BE49-F238E27FC236}">
                <a16:creationId xmlns:a16="http://schemas.microsoft.com/office/drawing/2014/main" id="{5AFE449E-4CA6-4C84-B3E6-911EEBC612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723" t="49808" r="55140" b="26791"/>
          <a:stretch/>
        </p:blipFill>
        <p:spPr>
          <a:xfrm>
            <a:off x="-1089" y="3242989"/>
            <a:ext cx="671046" cy="2938251"/>
          </a:xfrm>
          <a:custGeom>
            <a:avLst/>
            <a:gdLst>
              <a:gd name="connsiteX0" fmla="*/ 0 w 3200939"/>
              <a:gd name="connsiteY0" fmla="*/ 0 h 6189599"/>
              <a:gd name="connsiteX1" fmla="*/ 3200939 w 3200939"/>
              <a:gd name="connsiteY1" fmla="*/ 0 h 6189599"/>
              <a:gd name="connsiteX2" fmla="*/ 3200939 w 3200939"/>
              <a:gd name="connsiteY2" fmla="*/ 6189599 h 6189599"/>
              <a:gd name="connsiteX3" fmla="*/ 0 w 3200939"/>
              <a:gd name="connsiteY3" fmla="*/ 6189599 h 618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939" h="6189599">
                <a:moveTo>
                  <a:pt x="0" y="0"/>
                </a:moveTo>
                <a:lnTo>
                  <a:pt x="3200939" y="0"/>
                </a:lnTo>
                <a:lnTo>
                  <a:pt x="3200939" y="6189599"/>
                </a:lnTo>
                <a:lnTo>
                  <a:pt x="0" y="6189599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B7BBAC8-B41E-4852-A76C-8393CCE606D6}"/>
              </a:ext>
            </a:extLst>
          </p:cNvPr>
          <p:cNvSpPr/>
          <p:nvPr userDrawn="1"/>
        </p:nvSpPr>
        <p:spPr>
          <a:xfrm>
            <a:off x="1" y="3242989"/>
            <a:ext cx="669956" cy="2938251"/>
          </a:xfrm>
          <a:prstGeom prst="rect">
            <a:avLst/>
          </a:prstGeom>
          <a:solidFill>
            <a:schemeClr val="accent3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7823FF-C76F-426C-B219-0D5A62ED4409}"/>
              </a:ext>
            </a:extLst>
          </p:cNvPr>
          <p:cNvSpPr/>
          <p:nvPr userDrawn="1"/>
        </p:nvSpPr>
        <p:spPr>
          <a:xfrm>
            <a:off x="-1089" y="0"/>
            <a:ext cx="12192000" cy="3380888"/>
          </a:xfrm>
          <a:prstGeom prst="rect">
            <a:avLst/>
          </a:prstGeom>
          <a:solidFill>
            <a:schemeClr val="accent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AB465-F32F-4A1E-9FF1-38C701C3EC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910" y="3966126"/>
            <a:ext cx="3314607" cy="149748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612C48D1-169F-4171-9F3B-117E71D96BE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3242988"/>
          </a:xfrm>
          <a:solidFill>
            <a:schemeClr val="bg1"/>
          </a:solidFill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72000" tIns="72000" rIns="72000" bIns="1044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210B970-E066-44AB-A67C-39DA5EF063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52657" y="3601054"/>
            <a:ext cx="7091693" cy="237446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C97990-E2EB-4972-AF10-931AA8229B85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D4F98-7BC8-479A-987A-7A53E35D3FE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AE4987-2832-7B40-AA74-356CAA8F5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592814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78A53C-1623-41B1-A78C-2E884C0EA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53149" cy="207723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C405875D-D49D-4AD7-8174-3D34B708D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9722" t="23515" r="58386" b="26791"/>
          <a:stretch/>
        </p:blipFill>
        <p:spPr>
          <a:xfrm>
            <a:off x="11944848" y="-9905"/>
            <a:ext cx="247152" cy="6189599"/>
          </a:xfrm>
          <a:custGeom>
            <a:avLst/>
            <a:gdLst>
              <a:gd name="connsiteX0" fmla="*/ 0 w 3200939"/>
              <a:gd name="connsiteY0" fmla="*/ 0 h 6189599"/>
              <a:gd name="connsiteX1" fmla="*/ 3200939 w 3200939"/>
              <a:gd name="connsiteY1" fmla="*/ 0 h 6189599"/>
              <a:gd name="connsiteX2" fmla="*/ 3200939 w 3200939"/>
              <a:gd name="connsiteY2" fmla="*/ 6189599 h 6189599"/>
              <a:gd name="connsiteX3" fmla="*/ 0 w 3200939"/>
              <a:gd name="connsiteY3" fmla="*/ 6189599 h 618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939" h="6189599">
                <a:moveTo>
                  <a:pt x="0" y="0"/>
                </a:moveTo>
                <a:lnTo>
                  <a:pt x="3200939" y="0"/>
                </a:lnTo>
                <a:lnTo>
                  <a:pt x="3200939" y="6189599"/>
                </a:lnTo>
                <a:lnTo>
                  <a:pt x="0" y="6189599"/>
                </a:lnTo>
                <a:close/>
              </a:path>
            </a:pathLst>
          </a:cu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6DA249-6B49-4AFB-88FC-DF2A8E6FCC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53150" y="-23"/>
            <a:ext cx="5791699" cy="6157911"/>
          </a:xfrm>
          <a:noFill/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6BA76B2-A261-4CFB-B331-B236677917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6153149" cy="2077234"/>
          </a:xfrm>
          <a:solidFill>
            <a:schemeClr val="accent6">
              <a:alpha val="90000"/>
            </a:schemeClr>
          </a:solidFill>
        </p:spPr>
        <p:txBody>
          <a:bodyPr lIns="252000" tIns="180000" rIns="180000" bIns="18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FDF242F-295C-4FF5-9972-CDB685E9D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6063" y="2459251"/>
            <a:ext cx="5791699" cy="352562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9DD3C3-8D84-4DD3-AFE3-61EFAC4BA2BC}"/>
              </a:ext>
            </a:extLst>
          </p:cNvPr>
          <p:cNvSpPr/>
          <p:nvPr userDrawn="1"/>
        </p:nvSpPr>
        <p:spPr>
          <a:xfrm>
            <a:off x="11944849" y="0"/>
            <a:ext cx="247151" cy="6172177"/>
          </a:xfrm>
          <a:prstGeom prst="rect">
            <a:avLst/>
          </a:prstGeom>
          <a:solidFill>
            <a:schemeClr val="accent2">
              <a:alpha val="8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11F9C1-FF36-4D57-816E-51C14F2A17D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2D3A7FC-7004-4EDF-B945-941D9B897FEC}"/>
              </a:ext>
            </a:extLst>
          </p:cNvPr>
          <p:cNvCxnSpPr>
            <a:cxnSpLocks/>
          </p:cNvCxnSpPr>
          <p:nvPr userDrawn="1"/>
        </p:nvCxnSpPr>
        <p:spPr>
          <a:xfrm>
            <a:off x="255116" y="2282410"/>
            <a:ext cx="540000" cy="0"/>
          </a:xfrm>
          <a:prstGeom prst="line">
            <a:avLst/>
          </a:prstGeom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DBBC9-1DB9-416F-9CE8-14E3BD2E2F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33B1C7E-E3CF-E549-B99E-07D0B30D73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214299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>
            <a:extLst>
              <a:ext uri="{FF2B5EF4-FFF2-40B4-BE49-F238E27FC236}">
                <a16:creationId xmlns:a16="http://schemas.microsoft.com/office/drawing/2014/main" id="{DCDBE537-51F7-4EC9-9101-387FDCD794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4" t="2168" b="10242"/>
          <a:stretch/>
        </p:blipFill>
        <p:spPr>
          <a:xfrm>
            <a:off x="0" y="0"/>
            <a:ext cx="12192000" cy="614492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E0B1DF2-6B2F-44E9-8DDE-3377012C0598}"/>
              </a:ext>
            </a:extLst>
          </p:cNvPr>
          <p:cNvSpPr/>
          <p:nvPr userDrawn="1"/>
        </p:nvSpPr>
        <p:spPr>
          <a:xfrm>
            <a:off x="0" y="1"/>
            <a:ext cx="12192000" cy="6170764"/>
          </a:xfrm>
          <a:prstGeom prst="rect">
            <a:avLst/>
          </a:prstGeom>
          <a:solidFill>
            <a:schemeClr val="accent2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76ADF31-0F0D-4FB7-B0B5-8F9F65D489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96975"/>
            <a:ext cx="5954069" cy="2891204"/>
          </a:xfrm>
          <a:solidFill>
            <a:schemeClr val="bg1"/>
          </a:solidFill>
          <a:ln w="50800" cap="rnd">
            <a:noFill/>
            <a:round/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accent3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6D9AE41-C612-42EC-BB6B-5748264397E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51830" y="1196974"/>
            <a:ext cx="4140169" cy="4959501"/>
          </a:xfrm>
          <a:solidFill>
            <a:schemeClr val="bg1"/>
          </a:solidFill>
          <a:ln w="50800" cap="rnd">
            <a:noFill/>
            <a:round/>
          </a:ln>
          <a:effectLst>
            <a:outerShdw blurRad="88900" dist="38100" dir="5400000" algn="t" rotWithShape="0">
              <a:prstClr val="black">
                <a:alpha val="20000"/>
              </a:prstClr>
            </a:outerShdw>
          </a:effectLst>
        </p:spPr>
        <p:txBody>
          <a:bodyPr vert="horz" lIns="72000" tIns="72000" rIns="72000" bIns="1188000" rtlCol="0" anchor="ctr" anchorCtr="0">
            <a:normAutofit/>
          </a:bodyPr>
          <a:lstStyle>
            <a:lvl1pPr>
              <a:defRPr lang="en-GB" sz="1800" dirty="0" smtClean="0">
                <a:solidFill>
                  <a:schemeClr val="accent3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SzTx/>
              <a:buNone/>
              <a:tabLst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6894B16-CA31-47EB-9725-FBE926B2E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063" y="4270858"/>
            <a:ext cx="7567078" cy="171401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4988" indent="-220663">
              <a:tabLst/>
              <a:defRPr>
                <a:solidFill>
                  <a:schemeClr val="bg1"/>
                </a:solidFill>
              </a:defRPr>
            </a:lvl2pPr>
            <a:lvl3pPr marL="896938" indent="-233363">
              <a:tabLst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09315D-DD79-4C71-B820-DDC4FB173F13}"/>
              </a:ext>
            </a:extLst>
          </p:cNvPr>
          <p:cNvCxnSpPr>
            <a:cxnSpLocks/>
          </p:cNvCxnSpPr>
          <p:nvPr userDrawn="1"/>
        </p:nvCxnSpPr>
        <p:spPr>
          <a:xfrm flipV="1">
            <a:off x="5954069" y="2657574"/>
            <a:ext cx="2097762" cy="0"/>
          </a:xfrm>
          <a:prstGeom prst="line">
            <a:avLst/>
          </a:prstGeom>
          <a:ln w="50800" cap="rnd">
            <a:noFill/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C8B4B-CCA6-4005-BD62-D6F3A543A7D2}"/>
              </a:ext>
            </a:extLst>
          </p:cNvPr>
          <p:cNvSpPr/>
          <p:nvPr userDrawn="1"/>
        </p:nvSpPr>
        <p:spPr>
          <a:xfrm>
            <a:off x="0" y="0"/>
            <a:ext cx="12192000" cy="1196975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3176F-79D3-4D19-BA43-24BDC581DA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0E6FA7-120E-46D9-BD74-557674CA7DF6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BC9B4C1-1C8A-4B36-B634-0AC0F7B1B3C6}"/>
              </a:ext>
            </a:extLst>
          </p:cNvPr>
          <p:cNvSpPr/>
          <p:nvPr userDrawn="1"/>
        </p:nvSpPr>
        <p:spPr>
          <a:xfrm>
            <a:off x="5954069" y="1200150"/>
            <a:ext cx="2097761" cy="2886512"/>
          </a:xfrm>
          <a:prstGeom prst="rect">
            <a:avLst/>
          </a:prstGeom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2EA53C-E0E8-492D-B0E5-297095B3D97F}"/>
              </a:ext>
            </a:extLst>
          </p:cNvPr>
          <p:cNvGrpSpPr/>
          <p:nvPr userDrawn="1"/>
        </p:nvGrpSpPr>
        <p:grpSpPr>
          <a:xfrm>
            <a:off x="6588979" y="2232611"/>
            <a:ext cx="827940" cy="827940"/>
            <a:chOff x="5581650" y="2971800"/>
            <a:chExt cx="914400" cy="9144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DE61BF8-915F-412E-9F29-0E9519A5F0A6}"/>
                </a:ext>
              </a:extLst>
            </p:cNvPr>
            <p:cNvSpPr/>
            <p:nvPr/>
          </p:nvSpPr>
          <p:spPr>
            <a:xfrm>
              <a:off x="5581650" y="2971800"/>
              <a:ext cx="914400" cy="914400"/>
            </a:xfrm>
            <a:prstGeom prst="ellipse">
              <a:avLst/>
            </a:prstGeom>
            <a:solidFill>
              <a:schemeClr val="bg1"/>
            </a:solidFill>
            <a:ln w="127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1E40EF2-0035-4453-A843-2640E4BA36C2}"/>
                </a:ext>
              </a:extLst>
            </p:cNvPr>
            <p:cNvSpPr/>
            <p:nvPr/>
          </p:nvSpPr>
          <p:spPr>
            <a:xfrm>
              <a:off x="5887234" y="3237710"/>
              <a:ext cx="366712" cy="366712"/>
            </a:xfrm>
            <a:prstGeom prst="chevron">
              <a:avLst/>
            </a:prstGeom>
            <a:solidFill>
              <a:schemeClr val="accent6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0" i="0" dirty="0">
                <a:solidFill>
                  <a:schemeClr val="tx1"/>
                </a:solidFill>
                <a:latin typeface="Roboto Regular" panose="02000000000000000000" pitchFamily="2" charset="0"/>
              </a:endParaRP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14E4C-144A-4D32-B7F0-FFC2D43135E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F0E1854-FBA5-274E-A1CD-C6635A85C1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230974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727E3-5FE4-4627-B723-6E9A53DADC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ACB9C-A60F-4F13-9EC5-3E1898E3EBB9}"/>
              </a:ext>
            </a:extLst>
          </p:cNvPr>
          <p:cNvSpPr/>
          <p:nvPr userDrawn="1"/>
        </p:nvSpPr>
        <p:spPr>
          <a:xfrm>
            <a:off x="246063" y="282534"/>
            <a:ext cx="11703326" cy="6292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E4D631C-F528-4017-A823-9E589D63CF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/>
          <a:stretch/>
        </p:blipFill>
        <p:spPr>
          <a:xfrm>
            <a:off x="240806" y="299846"/>
            <a:ext cx="11710390" cy="62756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1FF3B1B-7337-4800-A7DE-22FB8EB5B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32" t="23515" r="67863" b="35511"/>
          <a:stretch/>
        </p:blipFill>
        <p:spPr>
          <a:xfrm rot="5400000">
            <a:off x="7913520" y="695280"/>
            <a:ext cx="2279727" cy="5792790"/>
          </a:xfrm>
          <a:custGeom>
            <a:avLst/>
            <a:gdLst>
              <a:gd name="connsiteX0" fmla="*/ 0 w 1893988"/>
              <a:gd name="connsiteY0" fmla="*/ 5791199 h 5791199"/>
              <a:gd name="connsiteX1" fmla="*/ 0 w 1893988"/>
              <a:gd name="connsiteY1" fmla="*/ 0 h 5791199"/>
              <a:gd name="connsiteX2" fmla="*/ 1893988 w 1893988"/>
              <a:gd name="connsiteY2" fmla="*/ 0 h 5791199"/>
              <a:gd name="connsiteX3" fmla="*/ 1893988 w 1893988"/>
              <a:gd name="connsiteY3" fmla="*/ 5791199 h 579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988" h="5791199">
                <a:moveTo>
                  <a:pt x="0" y="5791199"/>
                </a:moveTo>
                <a:lnTo>
                  <a:pt x="0" y="0"/>
                </a:lnTo>
                <a:lnTo>
                  <a:pt x="1893988" y="0"/>
                </a:lnTo>
                <a:lnTo>
                  <a:pt x="1893988" y="5791199"/>
                </a:lnTo>
                <a:close/>
              </a:path>
            </a:pathLst>
          </a:custGeom>
          <a:effectLst>
            <a:outerShdw blurRad="88900" dist="38100" dir="10800000" algn="r" rotWithShape="0">
              <a:prstClr val="black">
                <a:alpha val="22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406FCF-E2CF-4466-A3B6-A4E7281EC983}"/>
              </a:ext>
            </a:extLst>
          </p:cNvPr>
          <p:cNvSpPr/>
          <p:nvPr userDrawn="1"/>
        </p:nvSpPr>
        <p:spPr>
          <a:xfrm>
            <a:off x="6158406" y="2451811"/>
            <a:ext cx="5792789" cy="2279727"/>
          </a:xfrm>
          <a:prstGeom prst="rect">
            <a:avLst/>
          </a:prstGeom>
          <a:solidFill>
            <a:schemeClr val="accent6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95EB8-8670-42B0-B793-AA964729EF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16928" y="2576401"/>
            <a:ext cx="5269237" cy="1569159"/>
          </a:xfrm>
        </p:spPr>
        <p:txBody>
          <a:bodyPr wrap="square">
            <a:normAutofit/>
          </a:bodyPr>
          <a:lstStyle>
            <a:lvl1pPr>
              <a:defRPr lang="en-GB" cap="none"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Enter presentation title</a:t>
            </a:r>
            <a:endParaRPr lang="en-GB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FE5FD6B-F392-4A63-A58F-5952EC6AE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6599" y="4268209"/>
            <a:ext cx="5269236" cy="341632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1800" b="0" i="0" smtClean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Enter presenter’s name | Job title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9DF9BE3C-CF79-406E-9DDB-390A497B45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5638" y="873125"/>
            <a:ext cx="4762500" cy="4638675"/>
          </a:xfrm>
          <a:solidFill>
            <a:schemeClr val="accent5"/>
          </a:solidFill>
        </p:spPr>
        <p:txBody>
          <a:bodyPr lIns="72000" tIns="72000" rIns="72000" bIns="1188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5FC0525E-1A23-41A6-BFCA-B43A5EEC659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395193" y="457200"/>
            <a:ext cx="265112" cy="1196975"/>
          </a:xfrm>
          <a:solidFill>
            <a:srgbClr val="509F37">
              <a:alpha val="7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GB" sz="1800" b="0" i="0" dirty="0">
                <a:solidFill>
                  <a:schemeClr val="lt1"/>
                </a:solidFill>
                <a:latin typeface="Roboto Regular" panose="02000000000000000000" pitchFamily="2" charset="0"/>
              </a:defRPr>
            </a:lvl1pPr>
          </a:lstStyle>
          <a:p>
            <a:pPr marL="0" lvl="0" algn="ctr"/>
            <a:r>
              <a:rPr lang="en-US" dirty="0"/>
              <a:t> </a:t>
            </a:r>
            <a:endParaRPr lang="en-GB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1A8C21B7-E564-EE45-B783-27DEF01DCEE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429" y="1426819"/>
            <a:ext cx="3371850" cy="1028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F4590FE-688C-7142-BFA1-5FC7A7AF9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16599" y="5984875"/>
            <a:ext cx="5269236" cy="304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Location | Date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73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 shot of 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430D2387-F954-4A2C-88B8-507D183918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9444" y="0"/>
            <a:ext cx="9502556" cy="617143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4FC5FA6-FB14-41F8-8E84-91BD865C12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32" t="23515" r="58386" b="26791"/>
          <a:stretch>
            <a:fillRect/>
          </a:stretch>
        </p:blipFill>
        <p:spPr>
          <a:xfrm>
            <a:off x="-9000" y="-9905"/>
            <a:ext cx="3367222" cy="6189599"/>
          </a:xfrm>
          <a:custGeom>
            <a:avLst/>
            <a:gdLst>
              <a:gd name="connsiteX0" fmla="*/ 0 w 3200939"/>
              <a:gd name="connsiteY0" fmla="*/ 0 h 6189599"/>
              <a:gd name="connsiteX1" fmla="*/ 3200939 w 3200939"/>
              <a:gd name="connsiteY1" fmla="*/ 0 h 6189599"/>
              <a:gd name="connsiteX2" fmla="*/ 3200939 w 3200939"/>
              <a:gd name="connsiteY2" fmla="*/ 6189599 h 6189599"/>
              <a:gd name="connsiteX3" fmla="*/ 0 w 3200939"/>
              <a:gd name="connsiteY3" fmla="*/ 6189599 h 618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939" h="6189599">
                <a:moveTo>
                  <a:pt x="0" y="0"/>
                </a:moveTo>
                <a:lnTo>
                  <a:pt x="3200939" y="0"/>
                </a:lnTo>
                <a:lnTo>
                  <a:pt x="3200939" y="6189599"/>
                </a:lnTo>
                <a:lnTo>
                  <a:pt x="0" y="6189599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746368-131B-48BE-9A12-9B68EDC7FB60}"/>
              </a:ext>
            </a:extLst>
          </p:cNvPr>
          <p:cNvSpPr>
            <a:spLocks/>
          </p:cNvSpPr>
          <p:nvPr userDrawn="1"/>
        </p:nvSpPr>
        <p:spPr>
          <a:xfrm>
            <a:off x="-9000" y="-9905"/>
            <a:ext cx="3367222" cy="6189599"/>
          </a:xfrm>
          <a:prstGeom prst="rect">
            <a:avLst/>
          </a:prstGeom>
          <a:solidFill>
            <a:schemeClr val="accent5">
              <a:alpha val="86000"/>
            </a:schemeClr>
          </a:solidFill>
          <a:ln>
            <a:noFill/>
          </a:ln>
          <a:effectLst>
            <a:outerShdw blurRad="63500" dist="38100" algn="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panose="02000000000000000000" pitchFamily="2" charset="0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68418E-7E2D-4E92-BBA4-F18DEB98FA2C}"/>
              </a:ext>
            </a:extLst>
          </p:cNvPr>
          <p:cNvCxnSpPr>
            <a:cxnSpLocks/>
          </p:cNvCxnSpPr>
          <p:nvPr userDrawn="1"/>
        </p:nvCxnSpPr>
        <p:spPr>
          <a:xfrm>
            <a:off x="1599406" y="4800600"/>
            <a:ext cx="0" cy="1390650"/>
          </a:xfrm>
          <a:prstGeom prst="line">
            <a:avLst/>
          </a:prstGeom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532066-BE40-4CD2-A9E7-CD765E8CC3C7}"/>
              </a:ext>
            </a:extLst>
          </p:cNvPr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38B5170-A24A-4849-B001-DF69C8235B22}"/>
              </a:ext>
            </a:extLst>
          </p:cNvPr>
          <p:cNvCxnSpPr>
            <a:cxnSpLocks/>
          </p:cNvCxnSpPr>
          <p:nvPr userDrawn="1"/>
        </p:nvCxnSpPr>
        <p:spPr>
          <a:xfrm>
            <a:off x="1675606" y="0"/>
            <a:ext cx="0" cy="1390650"/>
          </a:xfrm>
          <a:prstGeom prst="line">
            <a:avLst/>
          </a:prstGeom>
          <a:ln w="508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6A4D443-2F68-4815-9D10-563F6EDAC4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381" y="1561031"/>
            <a:ext cx="2838450" cy="98426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GB">
                <a:solidFill>
                  <a:schemeClr val="accent6"/>
                </a:solidFill>
              </a:defRPr>
            </a:lvl1pPr>
          </a:lstStyle>
          <a:p>
            <a:pPr marL="0" lvl="0" algn="ctr"/>
            <a:r>
              <a:rPr lang="en-US" dirty="0"/>
              <a:t>Enter title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6527CD1-F001-4A83-8843-963B6EB7C1A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25063" y="647700"/>
            <a:ext cx="5968728" cy="3746499"/>
          </a:xfrm>
          <a:solidFill>
            <a:schemeClr val="accent5"/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indent="0" algn="ctr">
              <a:buNone/>
              <a:defRPr lang="en-GB" sz="1800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4EB3395-28CD-4E27-92F2-1A06D2CB5F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7175" y="2715677"/>
            <a:ext cx="2836862" cy="1914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text</a:t>
            </a:r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4F11469-3826-4D0E-9D4D-4D2BC7EC03A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96761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7BF3A92-BF9B-4478-8B0F-FBE87955A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" y="1206500"/>
            <a:ext cx="3628654" cy="4956167"/>
          </a:xfrm>
          <a:solidFill>
            <a:schemeClr val="accent4"/>
          </a:solidFill>
        </p:spPr>
        <p:txBody>
          <a:bodyPr vert="horz" lIns="360000" tIns="360000" rIns="360000" bIns="360000" rtlCol="0">
            <a:normAutofit/>
          </a:bodyPr>
          <a:lstStyle>
            <a:lvl1pPr marL="0" indent="0">
              <a:buNone/>
              <a:defRPr lang="en-US" dirty="0" smtClean="0">
                <a:solidFill>
                  <a:schemeClr val="bg1"/>
                </a:solidFill>
              </a:defRPr>
            </a:lvl1pPr>
            <a:lvl2pPr marL="685800" indent="-419100">
              <a:buFont typeface="Arial" panose="020B0604020202020204" pitchFamily="34" charset="0"/>
              <a:buChar char="•"/>
              <a:tabLst/>
              <a:defRPr lang="en-US" dirty="0" smtClean="0">
                <a:solidFill>
                  <a:schemeClr val="bg1"/>
                </a:solidFill>
              </a:defRPr>
            </a:lvl2pPr>
            <a:lvl3pPr marL="914400" indent="0">
              <a:buNone/>
              <a:defRPr lang="en-US" dirty="0" smtClean="0">
                <a:solidFill>
                  <a:schemeClr val="bg1"/>
                </a:solidFill>
              </a:defRPr>
            </a:lvl3pPr>
            <a:lvl4pPr marL="1371600" indent="0">
              <a:buNone/>
              <a:defRPr lang="en-US" dirty="0" smtClean="0">
                <a:solidFill>
                  <a:schemeClr val="bg1"/>
                </a:solidFill>
              </a:defRPr>
            </a:lvl4pPr>
            <a:lvl5pPr marL="1828800" indent="0">
              <a:buNone/>
              <a:defRPr lang="en-GB" dirty="0">
                <a:solidFill>
                  <a:schemeClr val="bg1"/>
                </a:solidFill>
              </a:defRPr>
            </a:lvl5pPr>
          </a:lstStyle>
          <a:p>
            <a:pPr marL="228600" lvl="0" indent="-228600"/>
            <a:r>
              <a:rPr lang="en-US" dirty="0"/>
              <a:t>Enter text styles</a:t>
            </a:r>
          </a:p>
          <a:p>
            <a:pPr marL="685800" lvl="1" indent="-228600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AE9CE-91FA-4E87-9316-6908A24CA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352A5A-8B34-4C63-A06D-50FA57A93E46}"/>
              </a:ext>
            </a:extLst>
          </p:cNvPr>
          <p:cNvGrpSpPr/>
          <p:nvPr userDrawn="1"/>
        </p:nvGrpSpPr>
        <p:grpSpPr>
          <a:xfrm>
            <a:off x="3659958" y="1196974"/>
            <a:ext cx="8532042" cy="4965701"/>
            <a:chOff x="3659958" y="1196974"/>
            <a:chExt cx="8532042" cy="4965701"/>
          </a:xfrm>
          <a:effectLst/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911DD13-7097-41D6-8FF0-2EAB3289378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"/>
            <a:stretch/>
          </p:blipFill>
          <p:spPr>
            <a:xfrm>
              <a:off x="3659958" y="1196974"/>
              <a:ext cx="8532041" cy="496570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2847E2-3C94-4547-B0CC-65034C4B1059}"/>
                </a:ext>
              </a:extLst>
            </p:cNvPr>
            <p:cNvSpPr/>
            <p:nvPr userDrawn="1"/>
          </p:nvSpPr>
          <p:spPr>
            <a:xfrm>
              <a:off x="3659959" y="1196975"/>
              <a:ext cx="8532041" cy="4965700"/>
            </a:xfrm>
            <a:prstGeom prst="rect">
              <a:avLst/>
            </a:prstGeom>
            <a:solidFill>
              <a:schemeClr val="accent5">
                <a:alpha val="85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0" i="0" dirty="0">
                <a:latin typeface="Roboto Regular" panose="02000000000000000000" pitchFamily="2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B529439-E3B1-47B3-8964-D7BB0852372B}"/>
              </a:ext>
            </a:extLst>
          </p:cNvPr>
          <p:cNvGrpSpPr/>
          <p:nvPr userDrawn="1"/>
        </p:nvGrpSpPr>
        <p:grpSpPr>
          <a:xfrm>
            <a:off x="4041838" y="1447028"/>
            <a:ext cx="7768282" cy="4465594"/>
            <a:chOff x="4041838" y="1447028"/>
            <a:chExt cx="7768282" cy="4465594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8F3D083-A721-4707-8E3C-F0476802E466}"/>
                </a:ext>
              </a:extLst>
            </p:cNvPr>
            <p:cNvSpPr/>
            <p:nvPr/>
          </p:nvSpPr>
          <p:spPr>
            <a:xfrm>
              <a:off x="4754836" y="1447028"/>
              <a:ext cx="6341328" cy="4360427"/>
            </a:xfrm>
            <a:custGeom>
              <a:avLst/>
              <a:gdLst>
                <a:gd name="connsiteX0" fmla="*/ 7066271 w 7220884"/>
                <a:gd name="connsiteY0" fmla="*/ 4965229 h 4965228"/>
                <a:gd name="connsiteX1" fmla="*/ 137437 w 7220884"/>
                <a:gd name="connsiteY1" fmla="*/ 4965229 h 4965228"/>
                <a:gd name="connsiteX2" fmla="*/ 0 w 7220884"/>
                <a:gd name="connsiteY2" fmla="*/ 4827792 h 4965228"/>
                <a:gd name="connsiteX3" fmla="*/ 0 w 7220884"/>
                <a:gd name="connsiteY3" fmla="*/ 268109 h 4965228"/>
                <a:gd name="connsiteX4" fmla="*/ 268132 w 7220884"/>
                <a:gd name="connsiteY4" fmla="*/ 0 h 4965228"/>
                <a:gd name="connsiteX5" fmla="*/ 6959050 w 7220884"/>
                <a:gd name="connsiteY5" fmla="*/ 0 h 4965228"/>
                <a:gd name="connsiteX6" fmla="*/ 7220884 w 7220884"/>
                <a:gd name="connsiteY6" fmla="*/ 261835 h 4965228"/>
                <a:gd name="connsiteX7" fmla="*/ 7220884 w 7220884"/>
                <a:gd name="connsiteY7" fmla="*/ 4810615 h 4965228"/>
                <a:gd name="connsiteX8" fmla="*/ 7066271 w 7220884"/>
                <a:gd name="connsiteY8" fmla="*/ 4965229 h 4965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20884" h="4965228">
                  <a:moveTo>
                    <a:pt x="7066271" y="4965229"/>
                  </a:moveTo>
                  <a:lnTo>
                    <a:pt x="137437" y="4965229"/>
                  </a:lnTo>
                  <a:cubicBezTo>
                    <a:pt x="61543" y="4965229"/>
                    <a:pt x="0" y="4903708"/>
                    <a:pt x="0" y="4827792"/>
                  </a:cubicBezTo>
                  <a:lnTo>
                    <a:pt x="0" y="268109"/>
                  </a:lnTo>
                  <a:cubicBezTo>
                    <a:pt x="0" y="120037"/>
                    <a:pt x="120060" y="0"/>
                    <a:pt x="268132" y="0"/>
                  </a:cubicBezTo>
                  <a:lnTo>
                    <a:pt x="6959050" y="0"/>
                  </a:lnTo>
                  <a:cubicBezTo>
                    <a:pt x="7103651" y="0"/>
                    <a:pt x="7220884" y="117234"/>
                    <a:pt x="7220884" y="261835"/>
                  </a:cubicBezTo>
                  <a:lnTo>
                    <a:pt x="7220884" y="4810615"/>
                  </a:lnTo>
                  <a:cubicBezTo>
                    <a:pt x="7220862" y="4895987"/>
                    <a:pt x="7151643" y="4965229"/>
                    <a:pt x="7066271" y="4965229"/>
                  </a:cubicBezTo>
                  <a:close/>
                </a:path>
              </a:pathLst>
            </a:custGeom>
            <a:solidFill>
              <a:srgbClr val="D0D0D0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4CCBA0C-0AC3-4308-ABF6-CE40C9671BEE}"/>
                </a:ext>
              </a:extLst>
            </p:cNvPr>
            <p:cNvSpPr/>
            <p:nvPr/>
          </p:nvSpPr>
          <p:spPr>
            <a:xfrm>
              <a:off x="4774415" y="1468795"/>
              <a:ext cx="6294296" cy="4338660"/>
            </a:xfrm>
            <a:custGeom>
              <a:avLst/>
              <a:gdLst>
                <a:gd name="connsiteX0" fmla="*/ 7013650 w 7167328"/>
                <a:gd name="connsiteY0" fmla="*/ 4940442 h 4940442"/>
                <a:gd name="connsiteX1" fmla="*/ 136569 w 7167328"/>
                <a:gd name="connsiteY1" fmla="*/ 4940442 h 4940442"/>
                <a:gd name="connsiteX2" fmla="*/ 0 w 7167328"/>
                <a:gd name="connsiteY2" fmla="*/ 4803873 h 4940442"/>
                <a:gd name="connsiteX3" fmla="*/ 0 w 7167328"/>
                <a:gd name="connsiteY3" fmla="*/ 231464 h 4940442"/>
                <a:gd name="connsiteX4" fmla="*/ 231464 w 7167328"/>
                <a:gd name="connsiteY4" fmla="*/ 0 h 4940442"/>
                <a:gd name="connsiteX5" fmla="*/ 6935865 w 7167328"/>
                <a:gd name="connsiteY5" fmla="*/ 0 h 4940442"/>
                <a:gd name="connsiteX6" fmla="*/ 7167329 w 7167328"/>
                <a:gd name="connsiteY6" fmla="*/ 231464 h 4940442"/>
                <a:gd name="connsiteX7" fmla="*/ 7167329 w 7167328"/>
                <a:gd name="connsiteY7" fmla="*/ 4786786 h 4940442"/>
                <a:gd name="connsiteX8" fmla="*/ 7013650 w 7167328"/>
                <a:gd name="connsiteY8" fmla="*/ 4940442 h 494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67328" h="4940442">
                  <a:moveTo>
                    <a:pt x="7013650" y="4940442"/>
                  </a:moveTo>
                  <a:lnTo>
                    <a:pt x="136569" y="4940442"/>
                  </a:lnTo>
                  <a:cubicBezTo>
                    <a:pt x="61142" y="4940442"/>
                    <a:pt x="0" y="4879300"/>
                    <a:pt x="0" y="4803873"/>
                  </a:cubicBezTo>
                  <a:lnTo>
                    <a:pt x="0" y="231464"/>
                  </a:lnTo>
                  <a:cubicBezTo>
                    <a:pt x="0" y="103639"/>
                    <a:pt x="103617" y="0"/>
                    <a:pt x="231464" y="0"/>
                  </a:cubicBezTo>
                  <a:lnTo>
                    <a:pt x="6935865" y="0"/>
                  </a:lnTo>
                  <a:cubicBezTo>
                    <a:pt x="7063690" y="0"/>
                    <a:pt x="7167329" y="103617"/>
                    <a:pt x="7167329" y="231464"/>
                  </a:cubicBezTo>
                  <a:lnTo>
                    <a:pt x="7167329" y="4786786"/>
                  </a:lnTo>
                  <a:cubicBezTo>
                    <a:pt x="7167307" y="4871646"/>
                    <a:pt x="7098511" y="4940442"/>
                    <a:pt x="7013650" y="4940442"/>
                  </a:cubicBezTo>
                  <a:close/>
                </a:path>
              </a:pathLst>
            </a:custGeom>
            <a:solidFill>
              <a:srgbClr val="E6E6E6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366A17-8452-47BB-8F77-8ABCB92DBE23}"/>
                </a:ext>
              </a:extLst>
            </p:cNvPr>
            <p:cNvSpPr/>
            <p:nvPr/>
          </p:nvSpPr>
          <p:spPr>
            <a:xfrm>
              <a:off x="4805697" y="1506037"/>
              <a:ext cx="6231711" cy="4077260"/>
            </a:xfrm>
            <a:custGeom>
              <a:avLst/>
              <a:gdLst>
                <a:gd name="connsiteX0" fmla="*/ 7096063 w 7096062"/>
                <a:gd name="connsiteY0" fmla="*/ 4642786 h 4642785"/>
                <a:gd name="connsiteX1" fmla="*/ 0 w 7096062"/>
                <a:gd name="connsiteY1" fmla="*/ 4642786 h 4642785"/>
                <a:gd name="connsiteX2" fmla="*/ 0 w 7096062"/>
                <a:gd name="connsiteY2" fmla="*/ 190769 h 4642785"/>
                <a:gd name="connsiteX3" fmla="*/ 190769 w 7096062"/>
                <a:gd name="connsiteY3" fmla="*/ 0 h 4642785"/>
                <a:gd name="connsiteX4" fmla="*/ 6905272 w 7096062"/>
                <a:gd name="connsiteY4" fmla="*/ 0 h 4642785"/>
                <a:gd name="connsiteX5" fmla="*/ 7096041 w 7096062"/>
                <a:gd name="connsiteY5" fmla="*/ 190769 h 4642785"/>
                <a:gd name="connsiteX6" fmla="*/ 7096041 w 7096062"/>
                <a:gd name="connsiteY6" fmla="*/ 4642786 h 4642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96062" h="4642785">
                  <a:moveTo>
                    <a:pt x="7096063" y="4642786"/>
                  </a:moveTo>
                  <a:lnTo>
                    <a:pt x="0" y="4642786"/>
                  </a:lnTo>
                  <a:lnTo>
                    <a:pt x="0" y="190769"/>
                  </a:lnTo>
                  <a:cubicBezTo>
                    <a:pt x="0" y="85417"/>
                    <a:pt x="85417" y="0"/>
                    <a:pt x="190769" y="0"/>
                  </a:cubicBezTo>
                  <a:lnTo>
                    <a:pt x="6905272" y="0"/>
                  </a:lnTo>
                  <a:cubicBezTo>
                    <a:pt x="7010624" y="0"/>
                    <a:pt x="7096041" y="85417"/>
                    <a:pt x="7096041" y="190769"/>
                  </a:cubicBezTo>
                  <a:lnTo>
                    <a:pt x="7096041" y="4642786"/>
                  </a:lnTo>
                  <a:close/>
                </a:path>
              </a:pathLst>
            </a:custGeom>
            <a:solidFill>
              <a:schemeClr val="accent6"/>
            </a:solidFill>
            <a:ln w="508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89A2D9B-7EE2-4586-BF17-AA6BE3356587}"/>
                </a:ext>
              </a:extLst>
            </p:cNvPr>
            <p:cNvSpPr/>
            <p:nvPr/>
          </p:nvSpPr>
          <p:spPr>
            <a:xfrm>
              <a:off x="4041838" y="5753467"/>
              <a:ext cx="7768263" cy="45448"/>
            </a:xfrm>
            <a:custGeom>
              <a:avLst/>
              <a:gdLst>
                <a:gd name="connsiteX0" fmla="*/ 0 w 8845737"/>
                <a:gd name="connsiteY0" fmla="*/ 0 h 51752"/>
                <a:gd name="connsiteX1" fmla="*/ 8845737 w 8845737"/>
                <a:gd name="connsiteY1" fmla="*/ 0 h 51752"/>
                <a:gd name="connsiteX2" fmla="*/ 8845737 w 8845737"/>
                <a:gd name="connsiteY2" fmla="*/ 51753 h 51752"/>
                <a:gd name="connsiteX3" fmla="*/ 0 w 8845737"/>
                <a:gd name="connsiteY3" fmla="*/ 51753 h 5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5737" h="51752">
                  <a:moveTo>
                    <a:pt x="0" y="0"/>
                  </a:moveTo>
                  <a:lnTo>
                    <a:pt x="8845737" y="0"/>
                  </a:lnTo>
                  <a:lnTo>
                    <a:pt x="8845737" y="51753"/>
                  </a:lnTo>
                  <a:lnTo>
                    <a:pt x="0" y="5175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34B4D2A-5F7F-4D95-BCFA-06174E46550C}"/>
                </a:ext>
              </a:extLst>
            </p:cNvPr>
            <p:cNvSpPr/>
            <p:nvPr/>
          </p:nvSpPr>
          <p:spPr>
            <a:xfrm>
              <a:off x="4041838" y="5798915"/>
              <a:ext cx="7768282" cy="113707"/>
            </a:xfrm>
            <a:custGeom>
              <a:avLst/>
              <a:gdLst>
                <a:gd name="connsiteX0" fmla="*/ 0 w 8845759"/>
                <a:gd name="connsiteY0" fmla="*/ 0 h 129478"/>
                <a:gd name="connsiteX1" fmla="*/ 1325506 w 8845759"/>
                <a:gd name="connsiteY1" fmla="*/ 126156 h 129478"/>
                <a:gd name="connsiteX2" fmla="*/ 7494378 w 8845759"/>
                <a:gd name="connsiteY2" fmla="*/ 129026 h 129478"/>
                <a:gd name="connsiteX3" fmla="*/ 8845760 w 8845759"/>
                <a:gd name="connsiteY3" fmla="*/ 0 h 129478"/>
                <a:gd name="connsiteX4" fmla="*/ 0 w 8845759"/>
                <a:gd name="connsiteY4" fmla="*/ 0 h 129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5759" h="129478">
                  <a:moveTo>
                    <a:pt x="0" y="0"/>
                  </a:moveTo>
                  <a:cubicBezTo>
                    <a:pt x="0" y="0"/>
                    <a:pt x="211328" y="124710"/>
                    <a:pt x="1325506" y="126156"/>
                  </a:cubicBezTo>
                  <a:lnTo>
                    <a:pt x="7494378" y="129026"/>
                  </a:lnTo>
                  <a:cubicBezTo>
                    <a:pt x="7494378" y="129026"/>
                    <a:pt x="8509344" y="144112"/>
                    <a:pt x="884576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6E6E6"/>
            </a:solidFill>
            <a:ln w="222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C1514C-EE58-40D6-AC08-78C523270EE2}"/>
                </a:ext>
              </a:extLst>
            </p:cNvPr>
            <p:cNvSpPr/>
            <p:nvPr/>
          </p:nvSpPr>
          <p:spPr>
            <a:xfrm>
              <a:off x="7188038" y="5753486"/>
              <a:ext cx="1478402" cy="62800"/>
            </a:xfrm>
            <a:custGeom>
              <a:avLst/>
              <a:gdLst>
                <a:gd name="connsiteX0" fmla="*/ 1643120 w 1683459"/>
                <a:gd name="connsiteY0" fmla="*/ 71511 h 71510"/>
                <a:gd name="connsiteX1" fmla="*/ 40339 w 1683459"/>
                <a:gd name="connsiteY1" fmla="*/ 71511 h 71510"/>
                <a:gd name="connsiteX2" fmla="*/ 0 w 1683459"/>
                <a:gd name="connsiteY2" fmla="*/ 31172 h 71510"/>
                <a:gd name="connsiteX3" fmla="*/ 0 w 1683459"/>
                <a:gd name="connsiteY3" fmla="*/ 0 h 71510"/>
                <a:gd name="connsiteX4" fmla="*/ 1683459 w 1683459"/>
                <a:gd name="connsiteY4" fmla="*/ 0 h 71510"/>
                <a:gd name="connsiteX5" fmla="*/ 1683459 w 1683459"/>
                <a:gd name="connsiteY5" fmla="*/ 31172 h 71510"/>
                <a:gd name="connsiteX6" fmla="*/ 1643120 w 1683459"/>
                <a:gd name="connsiteY6" fmla="*/ 71511 h 71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3459" h="71510">
                  <a:moveTo>
                    <a:pt x="1643120" y="71511"/>
                  </a:moveTo>
                  <a:lnTo>
                    <a:pt x="40339" y="71511"/>
                  </a:lnTo>
                  <a:cubicBezTo>
                    <a:pt x="18067" y="71511"/>
                    <a:pt x="0" y="53444"/>
                    <a:pt x="0" y="31172"/>
                  </a:cubicBezTo>
                  <a:lnTo>
                    <a:pt x="0" y="0"/>
                  </a:lnTo>
                  <a:lnTo>
                    <a:pt x="1683459" y="0"/>
                  </a:lnTo>
                  <a:lnTo>
                    <a:pt x="1683459" y="31172"/>
                  </a:lnTo>
                  <a:cubicBezTo>
                    <a:pt x="1683459" y="53444"/>
                    <a:pt x="1665392" y="71511"/>
                    <a:pt x="1643120" y="71511"/>
                  </a:cubicBezTo>
                  <a:close/>
                </a:path>
              </a:pathLst>
            </a:custGeom>
            <a:solidFill>
              <a:schemeClr val="bg1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FD7E25-D836-44B9-BAA0-02779A284CB0}"/>
                </a:ext>
              </a:extLst>
            </p:cNvPr>
            <p:cNvSpPr/>
            <p:nvPr/>
          </p:nvSpPr>
          <p:spPr>
            <a:xfrm>
              <a:off x="6939319" y="5854799"/>
              <a:ext cx="53030" cy="24619"/>
            </a:xfrm>
            <a:custGeom>
              <a:avLst/>
              <a:gdLst>
                <a:gd name="connsiteX0" fmla="*/ 0 w 60385"/>
                <a:gd name="connsiteY0" fmla="*/ 0 h 28034"/>
                <a:gd name="connsiteX1" fmla="*/ 60386 w 60385"/>
                <a:gd name="connsiteY1" fmla="*/ 0 h 28034"/>
                <a:gd name="connsiteX2" fmla="*/ 60386 w 60385"/>
                <a:gd name="connsiteY2" fmla="*/ 28035 h 28034"/>
                <a:gd name="connsiteX3" fmla="*/ 0 w 60385"/>
                <a:gd name="connsiteY3" fmla="*/ 28035 h 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85" h="28034">
                  <a:moveTo>
                    <a:pt x="0" y="0"/>
                  </a:moveTo>
                  <a:lnTo>
                    <a:pt x="60386" y="0"/>
                  </a:lnTo>
                  <a:lnTo>
                    <a:pt x="60386" y="28035"/>
                  </a:lnTo>
                  <a:lnTo>
                    <a:pt x="0" y="28035"/>
                  </a:lnTo>
                  <a:close/>
                </a:path>
              </a:pathLst>
            </a:custGeom>
            <a:solidFill>
              <a:srgbClr val="808080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68C189F-968C-4D7B-8212-B37CE90EE42E}"/>
                </a:ext>
              </a:extLst>
            </p:cNvPr>
            <p:cNvSpPr/>
            <p:nvPr/>
          </p:nvSpPr>
          <p:spPr>
            <a:xfrm>
              <a:off x="8848236" y="5854799"/>
              <a:ext cx="53030" cy="24619"/>
            </a:xfrm>
            <a:custGeom>
              <a:avLst/>
              <a:gdLst>
                <a:gd name="connsiteX0" fmla="*/ 0 w 60385"/>
                <a:gd name="connsiteY0" fmla="*/ 0 h 28034"/>
                <a:gd name="connsiteX1" fmla="*/ 60386 w 60385"/>
                <a:gd name="connsiteY1" fmla="*/ 0 h 28034"/>
                <a:gd name="connsiteX2" fmla="*/ 60386 w 60385"/>
                <a:gd name="connsiteY2" fmla="*/ 28035 h 28034"/>
                <a:gd name="connsiteX3" fmla="*/ 0 w 60385"/>
                <a:gd name="connsiteY3" fmla="*/ 28035 h 2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85" h="28034">
                  <a:moveTo>
                    <a:pt x="0" y="0"/>
                  </a:moveTo>
                  <a:lnTo>
                    <a:pt x="60386" y="0"/>
                  </a:lnTo>
                  <a:lnTo>
                    <a:pt x="60386" y="28035"/>
                  </a:lnTo>
                  <a:lnTo>
                    <a:pt x="0" y="28035"/>
                  </a:lnTo>
                  <a:close/>
                </a:path>
              </a:pathLst>
            </a:custGeom>
            <a:solidFill>
              <a:srgbClr val="808080"/>
            </a:solidFill>
            <a:ln w="222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</p:grp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31B7152-84DB-42A7-B20E-EF4E19F620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5697" y="1506037"/>
            <a:ext cx="6231711" cy="4099998"/>
          </a:xfrm>
          <a:prstGeom prst="round2SameRect">
            <a:avLst>
              <a:gd name="adj1" fmla="val 4344"/>
              <a:gd name="adj2" fmla="val 0"/>
            </a:avLst>
          </a:prstGeom>
          <a:solidFill>
            <a:schemeClr val="bg1"/>
          </a:solidFill>
        </p:spPr>
        <p:txBody>
          <a:bodyPr bIns="57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9844BD4-56A5-4C77-9AAE-4AAD3F473EF5}"/>
              </a:ext>
            </a:extLst>
          </p:cNvPr>
          <p:cNvCxnSpPr/>
          <p:nvPr userDrawn="1"/>
        </p:nvCxnSpPr>
        <p:spPr>
          <a:xfrm>
            <a:off x="3642945" y="1192212"/>
            <a:ext cx="0" cy="4979988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60CCE7-0625-45ED-B5ED-CA4D818675A1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569A83E-814D-4FF1-BACB-24E3B05B3430}"/>
              </a:ext>
            </a:extLst>
          </p:cNvPr>
          <p:cNvCxnSpPr>
            <a:cxnSpLocks/>
          </p:cNvCxnSpPr>
          <p:nvPr userDrawn="1"/>
        </p:nvCxnSpPr>
        <p:spPr>
          <a:xfrm>
            <a:off x="0" y="1192212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3E228-7556-4858-86A6-3625173986D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1856FC7-1C17-9A43-8246-8652F165B3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392341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333D84-D3DD-4354-B355-8BFE4E2955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subhead text if/as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93818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72E95B8-C107-448D-8639-B2BDC809E9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subhead text as/if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747408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AE7E0C5-235F-4BE6-A9CF-B304D3997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any additional text 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781756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F8E829-0A31-4984-8E82-588BEC8C6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subhead text as/if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4243780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F9E317-02CB-4A57-A713-1DF7816C0B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38465-F83C-4EAB-BEF4-CB410BEB9B77}"/>
              </a:ext>
            </a:extLst>
          </p:cNvPr>
          <p:cNvSpPr/>
          <p:nvPr userDrawn="1"/>
        </p:nvSpPr>
        <p:spPr>
          <a:xfrm>
            <a:off x="246063" y="457200"/>
            <a:ext cx="11698287" cy="5950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149708-2A64-4BEB-AACB-89D287DC6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 b="53361"/>
          <a:stretch/>
        </p:blipFill>
        <p:spPr>
          <a:xfrm>
            <a:off x="240806" y="299846"/>
            <a:ext cx="11710390" cy="292690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F63437A-0B4B-4D25-9272-4D3F1F480B3A}"/>
              </a:ext>
            </a:extLst>
          </p:cNvPr>
          <p:cNvCxnSpPr/>
          <p:nvPr userDrawn="1"/>
        </p:nvCxnSpPr>
        <p:spPr>
          <a:xfrm>
            <a:off x="5819273" y="1046747"/>
            <a:ext cx="553453" cy="0"/>
          </a:xfrm>
          <a:prstGeom prst="line">
            <a:avLst/>
          </a:prstGeom>
          <a:ln w="50800" cap="rnd">
            <a:solidFill>
              <a:schemeClr val="accent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398C493-2CCF-430C-A839-756366D528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626" y="1196978"/>
            <a:ext cx="11315700" cy="81109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Enter divider title text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4C0A6BC-B51E-449F-B182-AB424A3345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98813" y="2100263"/>
            <a:ext cx="5792787" cy="509587"/>
          </a:xfrm>
          <a:noFill/>
        </p:spPr>
        <p:txBody>
          <a:bodyPr wrap="square" lIns="72000" tIns="72000" rIns="72000" bIns="72000" rtlCol="0" anchor="ctr" anchorCtr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accent1"/>
                </a:solidFill>
              </a:defRPr>
            </a:lvl1pPr>
            <a:lvl2pPr marL="228600" indent="0">
              <a:buNone/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 algn="ctr"/>
            <a:r>
              <a:rPr lang="en-US" dirty="0"/>
              <a:t>Add subhead text as/if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D748EA-5C95-46D0-99A4-654D09E19AD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000" y="6578334"/>
            <a:ext cx="5760000" cy="2256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F37618D6-E865-4D1E-9A38-6A74CFAC3A5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6857" y="3234876"/>
            <a:ext cx="11698287" cy="3335337"/>
          </a:xfrm>
          <a:solidFill>
            <a:schemeClr val="bg1">
              <a:lumMod val="95000"/>
            </a:schemeClr>
          </a:solidFill>
        </p:spPr>
        <p:txBody>
          <a:bodyPr vert="horz" lIns="72000" tIns="72000" rIns="72000" bIns="118800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815195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18E377D-0CB5-46D4-91F2-D1D9FD5487D2}"/>
              </a:ext>
            </a:extLst>
          </p:cNvPr>
          <p:cNvGrpSpPr/>
          <p:nvPr userDrawn="1"/>
        </p:nvGrpSpPr>
        <p:grpSpPr>
          <a:xfrm>
            <a:off x="0" y="-33780"/>
            <a:ext cx="12192209" cy="6909525"/>
            <a:chOff x="0" y="-33780"/>
            <a:chExt cx="12192209" cy="6909525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BBDF563-C2E5-45BC-9179-C26645373868}"/>
                </a:ext>
              </a:extLst>
            </p:cNvPr>
            <p:cNvSpPr/>
            <p:nvPr userDrawn="1"/>
          </p:nvSpPr>
          <p:spPr>
            <a:xfrm>
              <a:off x="1238924" y="-33780"/>
              <a:ext cx="5811678" cy="2039559"/>
            </a:xfrm>
            <a:custGeom>
              <a:avLst/>
              <a:gdLst>
                <a:gd name="connsiteX0" fmla="*/ 5805818 w 5811678"/>
                <a:gd name="connsiteY0" fmla="*/ 0 h 2039559"/>
                <a:gd name="connsiteX1" fmla="*/ 5811678 w 5811678"/>
                <a:gd name="connsiteY1" fmla="*/ 0 h 2039559"/>
                <a:gd name="connsiteX2" fmla="*/ 5805248 w 5811678"/>
                <a:gd name="connsiteY2" fmla="*/ 28902 h 2039559"/>
                <a:gd name="connsiteX3" fmla="*/ 5638243 w 5811678"/>
                <a:gd name="connsiteY3" fmla="*/ 1991279 h 2039559"/>
                <a:gd name="connsiteX4" fmla="*/ 2006007 w 5811678"/>
                <a:gd name="connsiteY4" fmla="*/ 2039559 h 2039559"/>
                <a:gd name="connsiteX5" fmla="*/ 0 w 5811678"/>
                <a:gd name="connsiteY5" fmla="*/ 103438 h 2039559"/>
                <a:gd name="connsiteX6" fmla="*/ 344217 w 5811678"/>
                <a:gd name="connsiteY6" fmla="*/ 40514 h 2039559"/>
                <a:gd name="connsiteX7" fmla="*/ 421738 w 5811678"/>
                <a:gd name="connsiteY7" fmla="*/ 23514 h 2039559"/>
                <a:gd name="connsiteX8" fmla="*/ 5805818 w 5811678"/>
                <a:gd name="connsiteY8" fmla="*/ 23514 h 2039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11678" h="2039559">
                  <a:moveTo>
                    <a:pt x="5805818" y="0"/>
                  </a:moveTo>
                  <a:lnTo>
                    <a:pt x="5811678" y="0"/>
                  </a:lnTo>
                  <a:lnTo>
                    <a:pt x="5805248" y="28902"/>
                  </a:lnTo>
                  <a:cubicBezTo>
                    <a:pt x="5682984" y="681346"/>
                    <a:pt x="5627896" y="1338512"/>
                    <a:pt x="5638243" y="1991279"/>
                  </a:cubicBezTo>
                  <a:cubicBezTo>
                    <a:pt x="4421213" y="1779781"/>
                    <a:pt x="3190392" y="1804612"/>
                    <a:pt x="2006007" y="2039559"/>
                  </a:cubicBezTo>
                  <a:cubicBezTo>
                    <a:pt x="1440479" y="1314029"/>
                    <a:pt x="770586" y="658848"/>
                    <a:pt x="0" y="103438"/>
                  </a:cubicBezTo>
                  <a:cubicBezTo>
                    <a:pt x="115146" y="84472"/>
                    <a:pt x="229903" y="63491"/>
                    <a:pt x="344217" y="40514"/>
                  </a:cubicBezTo>
                  <a:lnTo>
                    <a:pt x="421738" y="23514"/>
                  </a:lnTo>
                  <a:lnTo>
                    <a:pt x="5805818" y="23514"/>
                  </a:lnTo>
                  <a:close/>
                </a:path>
              </a:pathLst>
            </a:custGeom>
            <a:solidFill>
              <a:srgbClr val="C2D9AC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4CDE52D-633D-4221-8295-14FBE4670A09}"/>
                </a:ext>
              </a:extLst>
            </p:cNvPr>
            <p:cNvSpPr/>
            <p:nvPr userDrawn="1"/>
          </p:nvSpPr>
          <p:spPr>
            <a:xfrm>
              <a:off x="6875931" y="23828"/>
              <a:ext cx="2415051" cy="2398506"/>
            </a:xfrm>
            <a:custGeom>
              <a:avLst/>
              <a:gdLst>
                <a:gd name="connsiteX0" fmla="*/ 163597 w 2415051"/>
                <a:gd name="connsiteY0" fmla="*/ 0 h 2398506"/>
                <a:gd name="connsiteX1" fmla="*/ 840978 w 2415051"/>
                <a:gd name="connsiteY1" fmla="*/ 0 h 2398506"/>
                <a:gd name="connsiteX2" fmla="*/ 1014804 w 2415051"/>
                <a:gd name="connsiteY2" fmla="*/ 202118 h 2398506"/>
                <a:gd name="connsiteX3" fmla="*/ 2415051 w 2415051"/>
                <a:gd name="connsiteY3" fmla="*/ 1492743 h 2398506"/>
                <a:gd name="connsiteX4" fmla="*/ 1718030 w 2415051"/>
                <a:gd name="connsiteY4" fmla="*/ 2398506 h 2398506"/>
                <a:gd name="connsiteX5" fmla="*/ 1226 w 2415051"/>
                <a:gd name="connsiteY5" fmla="*/ 1934129 h 2398506"/>
                <a:gd name="connsiteX6" fmla="*/ 89102 w 2415051"/>
                <a:gd name="connsiteY6" fmla="*/ 461406 h 239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15051" h="2398506">
                  <a:moveTo>
                    <a:pt x="163597" y="0"/>
                  </a:moveTo>
                  <a:lnTo>
                    <a:pt x="840978" y="0"/>
                  </a:lnTo>
                  <a:lnTo>
                    <a:pt x="1014804" y="202118"/>
                  </a:lnTo>
                  <a:cubicBezTo>
                    <a:pt x="1434006" y="671180"/>
                    <a:pt x="1901540" y="1104232"/>
                    <a:pt x="2415051" y="1492743"/>
                  </a:cubicBezTo>
                  <a:cubicBezTo>
                    <a:pt x="2198037" y="1810909"/>
                    <a:pt x="1965850" y="2112522"/>
                    <a:pt x="1718030" y="2398506"/>
                  </a:cubicBezTo>
                  <a:cubicBezTo>
                    <a:pt x="1152966" y="2190223"/>
                    <a:pt x="579164" y="2034821"/>
                    <a:pt x="1226" y="1934129"/>
                  </a:cubicBezTo>
                  <a:cubicBezTo>
                    <a:pt x="-6534" y="1444293"/>
                    <a:pt x="22513" y="952131"/>
                    <a:pt x="89102" y="461406"/>
                  </a:cubicBezTo>
                  <a:close/>
                </a:path>
              </a:pathLst>
            </a:custGeom>
            <a:solidFill>
              <a:srgbClr val="7BB45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E86168E-64B5-481C-813C-59CDD0EE3719}"/>
                </a:ext>
              </a:extLst>
            </p:cNvPr>
            <p:cNvSpPr/>
            <p:nvPr userDrawn="1"/>
          </p:nvSpPr>
          <p:spPr>
            <a:xfrm>
              <a:off x="9290988" y="3231"/>
              <a:ext cx="2901013" cy="3033189"/>
            </a:xfrm>
            <a:custGeom>
              <a:avLst/>
              <a:gdLst>
                <a:gd name="connsiteX0" fmla="*/ 851567 w 2901013"/>
                <a:gd name="connsiteY0" fmla="*/ 0 h 3033189"/>
                <a:gd name="connsiteX1" fmla="*/ 2901013 w 2901013"/>
                <a:gd name="connsiteY1" fmla="*/ 0 h 3033189"/>
                <a:gd name="connsiteX2" fmla="*/ 2901013 w 2901013"/>
                <a:gd name="connsiteY2" fmla="*/ 3033189 h 3033189"/>
                <a:gd name="connsiteX3" fmla="*/ 2677682 w 2901013"/>
                <a:gd name="connsiteY3" fmla="*/ 2958364 h 3033189"/>
                <a:gd name="connsiteX4" fmla="*/ 1452436 w 2901013"/>
                <a:gd name="connsiteY4" fmla="*/ 2429680 h 3033189"/>
                <a:gd name="connsiteX5" fmla="*/ 0 w 2901013"/>
                <a:gd name="connsiteY5" fmla="*/ 1513341 h 3033189"/>
                <a:gd name="connsiteX6" fmla="*/ 633111 w 2901013"/>
                <a:gd name="connsiteY6" fmla="*/ 455854 h 3033189"/>
                <a:gd name="connsiteX7" fmla="*/ 765349 w 2901013"/>
                <a:gd name="connsiteY7" fmla="*/ 188400 h 3033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1013" h="3033189">
                  <a:moveTo>
                    <a:pt x="851567" y="0"/>
                  </a:moveTo>
                  <a:lnTo>
                    <a:pt x="2901013" y="0"/>
                  </a:lnTo>
                  <a:lnTo>
                    <a:pt x="2901013" y="3033189"/>
                  </a:lnTo>
                  <a:lnTo>
                    <a:pt x="2677682" y="2958364"/>
                  </a:lnTo>
                  <a:cubicBezTo>
                    <a:pt x="2263366" y="2811868"/>
                    <a:pt x="1854050" y="2636119"/>
                    <a:pt x="1452436" y="2429680"/>
                  </a:cubicBezTo>
                  <a:cubicBezTo>
                    <a:pt x="933344" y="2163009"/>
                    <a:pt x="450123" y="1854498"/>
                    <a:pt x="0" y="1513341"/>
                  </a:cubicBezTo>
                  <a:cubicBezTo>
                    <a:pt x="228508" y="1177707"/>
                    <a:pt x="441844" y="825973"/>
                    <a:pt x="633111" y="455854"/>
                  </a:cubicBezTo>
                  <a:cubicBezTo>
                    <a:pt x="678686" y="367060"/>
                    <a:pt x="722760" y="277900"/>
                    <a:pt x="765349" y="188400"/>
                  </a:cubicBezTo>
                  <a:close/>
                </a:path>
              </a:pathLst>
            </a:custGeom>
            <a:solidFill>
              <a:srgbClr val="A0C68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0EF7B63-8BE6-4F4C-8A79-74FBDAD5EB62}"/>
                </a:ext>
              </a:extLst>
            </p:cNvPr>
            <p:cNvSpPr/>
            <p:nvPr userDrawn="1"/>
          </p:nvSpPr>
          <p:spPr>
            <a:xfrm>
              <a:off x="7696224" y="0"/>
              <a:ext cx="2446605" cy="1516572"/>
            </a:xfrm>
            <a:custGeom>
              <a:avLst/>
              <a:gdLst>
                <a:gd name="connsiteX0" fmla="*/ 0 w 2446605"/>
                <a:gd name="connsiteY0" fmla="*/ 0 h 1516572"/>
                <a:gd name="connsiteX1" fmla="*/ 2446605 w 2446605"/>
                <a:gd name="connsiteY1" fmla="*/ 0 h 1516572"/>
                <a:gd name="connsiteX2" fmla="*/ 2227875 w 2446605"/>
                <a:gd name="connsiteY2" fmla="*/ 459544 h 1516572"/>
                <a:gd name="connsiteX3" fmla="*/ 1594764 w 2446605"/>
                <a:gd name="connsiteY3" fmla="*/ 1516572 h 1516572"/>
                <a:gd name="connsiteX4" fmla="*/ 194313 w 2446605"/>
                <a:gd name="connsiteY4" fmla="*/ 225946 h 151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6605" h="1516572">
                  <a:moveTo>
                    <a:pt x="0" y="0"/>
                  </a:moveTo>
                  <a:lnTo>
                    <a:pt x="2446605" y="0"/>
                  </a:lnTo>
                  <a:lnTo>
                    <a:pt x="2227875" y="459544"/>
                  </a:lnTo>
                  <a:cubicBezTo>
                    <a:pt x="2036150" y="829668"/>
                    <a:pt x="1823272" y="1181396"/>
                    <a:pt x="1594764" y="1516572"/>
                  </a:cubicBezTo>
                  <a:cubicBezTo>
                    <a:pt x="1081250" y="1128061"/>
                    <a:pt x="613535" y="695008"/>
                    <a:pt x="194313" y="225946"/>
                  </a:cubicBezTo>
                  <a:close/>
                </a:path>
              </a:pathLst>
            </a:custGeom>
            <a:solidFill>
              <a:srgbClr val="4DA32F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CFE30B6-30EF-4CC6-9B8D-F2187B10FEE2}"/>
                </a:ext>
              </a:extLst>
            </p:cNvPr>
            <p:cNvSpPr/>
            <p:nvPr userDrawn="1"/>
          </p:nvSpPr>
          <p:spPr>
            <a:xfrm>
              <a:off x="4875293" y="3833388"/>
              <a:ext cx="3379827" cy="3027843"/>
            </a:xfrm>
            <a:custGeom>
              <a:avLst/>
              <a:gdLst>
                <a:gd name="connsiteX0" fmla="*/ 2211065 w 3379827"/>
                <a:gd name="connsiteY0" fmla="*/ 0 h 3027843"/>
                <a:gd name="connsiteX1" fmla="*/ 3213913 w 3379827"/>
                <a:gd name="connsiteY1" fmla="*/ 2736946 h 3027843"/>
                <a:gd name="connsiteX2" fmla="*/ 3379827 w 3379827"/>
                <a:gd name="connsiteY2" fmla="*/ 3027843 h 3027843"/>
                <a:gd name="connsiteX3" fmla="*/ 2179338 w 3379827"/>
                <a:gd name="connsiteY3" fmla="*/ 3027843 h 3027843"/>
                <a:gd name="connsiteX4" fmla="*/ 1871061 w 3379827"/>
                <a:gd name="connsiteY4" fmla="*/ 2986653 h 3027843"/>
                <a:gd name="connsiteX5" fmla="*/ 332879 w 3379827"/>
                <a:gd name="connsiteY5" fmla="*/ 2620727 h 3027843"/>
                <a:gd name="connsiteX6" fmla="*/ 0 w 3379827"/>
                <a:gd name="connsiteY6" fmla="*/ 1257491 h 3027843"/>
                <a:gd name="connsiteX7" fmla="*/ 2211065 w 3379827"/>
                <a:gd name="connsiteY7" fmla="*/ 0 h 3027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9827" h="3027843">
                  <a:moveTo>
                    <a:pt x="2211065" y="0"/>
                  </a:moveTo>
                  <a:cubicBezTo>
                    <a:pt x="2408999" y="955073"/>
                    <a:pt x="2747389" y="1877757"/>
                    <a:pt x="3213913" y="2736946"/>
                  </a:cubicBezTo>
                  <a:lnTo>
                    <a:pt x="3379827" y="3027843"/>
                  </a:lnTo>
                  <a:lnTo>
                    <a:pt x="2179338" y="3027843"/>
                  </a:lnTo>
                  <a:lnTo>
                    <a:pt x="1871061" y="2986653"/>
                  </a:lnTo>
                  <a:cubicBezTo>
                    <a:pt x="1354732" y="2907169"/>
                    <a:pt x="840472" y="2785788"/>
                    <a:pt x="332879" y="2620727"/>
                  </a:cubicBezTo>
                  <a:cubicBezTo>
                    <a:pt x="253338" y="2159111"/>
                    <a:pt x="142533" y="1703013"/>
                    <a:pt x="0" y="1257491"/>
                  </a:cubicBezTo>
                  <a:cubicBezTo>
                    <a:pt x="783918" y="934725"/>
                    <a:pt x="1528298" y="515409"/>
                    <a:pt x="2211065" y="0"/>
                  </a:cubicBezTo>
                  <a:close/>
                </a:path>
              </a:pathLst>
            </a:custGeom>
            <a:solidFill>
              <a:srgbClr val="C2D9AC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45AEC23-67F0-42E4-ACC6-19CFD240E545}"/>
                </a:ext>
              </a:extLst>
            </p:cNvPr>
            <p:cNvSpPr/>
            <p:nvPr userDrawn="1"/>
          </p:nvSpPr>
          <p:spPr>
            <a:xfrm>
              <a:off x="7085439" y="2422334"/>
              <a:ext cx="5106770" cy="4453411"/>
            </a:xfrm>
            <a:custGeom>
              <a:avLst/>
              <a:gdLst>
                <a:gd name="connsiteX0" fmla="*/ 1508526 w 5106770"/>
                <a:gd name="connsiteY0" fmla="*/ 0 h 4453411"/>
                <a:gd name="connsiteX1" fmla="*/ 2626703 w 5106770"/>
                <a:gd name="connsiteY1" fmla="*/ 487822 h 4453411"/>
                <a:gd name="connsiteX2" fmla="*/ 4828625 w 5106770"/>
                <a:gd name="connsiteY2" fmla="*/ 2029284 h 4453411"/>
                <a:gd name="connsiteX3" fmla="*/ 5106770 w 5106770"/>
                <a:gd name="connsiteY3" fmla="*/ 2301454 h 4453411"/>
                <a:gd name="connsiteX4" fmla="*/ 5106561 w 5106770"/>
                <a:gd name="connsiteY4" fmla="*/ 2301454 h 4453411"/>
                <a:gd name="connsiteX5" fmla="*/ 5106561 w 5106770"/>
                <a:gd name="connsiteY5" fmla="*/ 3701023 h 4453411"/>
                <a:gd name="connsiteX6" fmla="*/ 5023648 w 5106770"/>
                <a:gd name="connsiteY6" fmla="*/ 3737215 h 4453411"/>
                <a:gd name="connsiteX7" fmla="*/ 2677688 w 5106770"/>
                <a:gd name="connsiteY7" fmla="*/ 4397416 h 4453411"/>
                <a:gd name="connsiteX8" fmla="*/ 2240943 w 5106770"/>
                <a:gd name="connsiteY8" fmla="*/ 4453411 h 4453411"/>
                <a:gd name="connsiteX9" fmla="*/ 1177043 w 5106770"/>
                <a:gd name="connsiteY9" fmla="*/ 4453411 h 4453411"/>
                <a:gd name="connsiteX10" fmla="*/ 1002995 w 5106770"/>
                <a:gd name="connsiteY10" fmla="*/ 4148156 h 4453411"/>
                <a:gd name="connsiteX11" fmla="*/ 0 w 5106770"/>
                <a:gd name="connsiteY11" fmla="*/ 1411054 h 4453411"/>
                <a:gd name="connsiteX12" fmla="*/ 1508526 w 5106770"/>
                <a:gd name="connsiteY12" fmla="*/ 0 h 445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06770" h="4453411">
                  <a:moveTo>
                    <a:pt x="1508526" y="0"/>
                  </a:moveTo>
                  <a:cubicBezTo>
                    <a:pt x="1886465" y="138392"/>
                    <a:pt x="2259804" y="299316"/>
                    <a:pt x="2626703" y="487822"/>
                  </a:cubicBezTo>
                  <a:cubicBezTo>
                    <a:pt x="3447118" y="909381"/>
                    <a:pt x="4183299" y="1430797"/>
                    <a:pt x="4828625" y="2029284"/>
                  </a:cubicBezTo>
                  <a:lnTo>
                    <a:pt x="5106770" y="2301454"/>
                  </a:lnTo>
                  <a:lnTo>
                    <a:pt x="5106561" y="2301454"/>
                  </a:lnTo>
                  <a:lnTo>
                    <a:pt x="5106561" y="3701023"/>
                  </a:lnTo>
                  <a:lnTo>
                    <a:pt x="5023648" y="3737215"/>
                  </a:lnTo>
                  <a:cubicBezTo>
                    <a:pt x="4272443" y="4051740"/>
                    <a:pt x="3484134" y="4273813"/>
                    <a:pt x="2677688" y="4397416"/>
                  </a:cubicBezTo>
                  <a:lnTo>
                    <a:pt x="2240943" y="4453411"/>
                  </a:lnTo>
                  <a:lnTo>
                    <a:pt x="1177043" y="4453411"/>
                  </a:lnTo>
                  <a:lnTo>
                    <a:pt x="1002995" y="4148156"/>
                  </a:lnTo>
                  <a:cubicBezTo>
                    <a:pt x="536775" y="3289266"/>
                    <a:pt x="198336" y="2366528"/>
                    <a:pt x="0" y="1411054"/>
                  </a:cubicBezTo>
                  <a:cubicBezTo>
                    <a:pt x="545756" y="1000016"/>
                    <a:pt x="1051511" y="526443"/>
                    <a:pt x="1508526" y="0"/>
                  </a:cubicBezTo>
                  <a:close/>
                </a:path>
              </a:pathLst>
            </a:custGeom>
            <a:solidFill>
              <a:srgbClr val="A0C680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GB" b="0" i="0" dirty="0">
                <a:latin typeface="Roboto Regular" panose="02000000000000000000" pitchFamily="2" charset="0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DFB2EBA-67FF-4E6D-8802-C69D4BFB6C14}"/>
                </a:ext>
              </a:extLst>
            </p:cNvPr>
            <p:cNvGrpSpPr/>
            <p:nvPr userDrawn="1"/>
          </p:nvGrpSpPr>
          <p:grpSpPr>
            <a:xfrm>
              <a:off x="0" y="69653"/>
              <a:ext cx="12192000" cy="6764518"/>
              <a:chOff x="0" y="69653"/>
              <a:chExt cx="12192000" cy="676451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A46B033-747C-4DFA-9FC1-54E65CF1D028}"/>
                  </a:ext>
                </a:extLst>
              </p:cNvPr>
              <p:cNvSpPr/>
              <p:nvPr userDrawn="1"/>
            </p:nvSpPr>
            <p:spPr>
              <a:xfrm>
                <a:off x="0" y="2495510"/>
                <a:ext cx="386036" cy="771665"/>
              </a:xfrm>
              <a:custGeom>
                <a:avLst/>
                <a:gdLst>
                  <a:gd name="connsiteX0" fmla="*/ 0 w 386036"/>
                  <a:gd name="connsiteY0" fmla="*/ 0 h 771665"/>
                  <a:gd name="connsiteX1" fmla="*/ 97102 w 386036"/>
                  <a:gd name="connsiteY1" fmla="*/ 149054 h 771665"/>
                  <a:gd name="connsiteX2" fmla="*/ 386036 w 386036"/>
                  <a:gd name="connsiteY2" fmla="*/ 547984 h 771665"/>
                  <a:gd name="connsiteX3" fmla="*/ 20320 w 386036"/>
                  <a:gd name="connsiteY3" fmla="*/ 758739 h 771665"/>
                  <a:gd name="connsiteX4" fmla="*/ 0 w 386036"/>
                  <a:gd name="connsiteY4" fmla="*/ 771665 h 77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6036" h="771665">
                    <a:moveTo>
                      <a:pt x="0" y="0"/>
                    </a:moveTo>
                    <a:lnTo>
                      <a:pt x="97102" y="149054"/>
                    </a:lnTo>
                    <a:cubicBezTo>
                      <a:pt x="189941" y="284157"/>
                      <a:pt x="286264" y="417177"/>
                      <a:pt x="386036" y="547984"/>
                    </a:cubicBezTo>
                    <a:cubicBezTo>
                      <a:pt x="262701" y="615455"/>
                      <a:pt x="140774" y="685743"/>
                      <a:pt x="20320" y="758739"/>
                    </a:cubicBezTo>
                    <a:lnTo>
                      <a:pt x="0" y="771665"/>
                    </a:lnTo>
                    <a:close/>
                  </a:path>
                </a:pathLst>
              </a:custGeom>
              <a:solidFill>
                <a:srgbClr val="C2D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1DA04A4-4607-419C-B3D8-6FBA6766DFA9}"/>
                  </a:ext>
                </a:extLst>
              </p:cNvPr>
              <p:cNvSpPr/>
              <p:nvPr userDrawn="1"/>
            </p:nvSpPr>
            <p:spPr>
              <a:xfrm>
                <a:off x="0" y="5596173"/>
                <a:ext cx="5262325" cy="1237998"/>
              </a:xfrm>
              <a:custGeom>
                <a:avLst/>
                <a:gdLst>
                  <a:gd name="connsiteX0" fmla="*/ 3284010 w 5262325"/>
                  <a:gd name="connsiteY0" fmla="*/ 0 h 1237998"/>
                  <a:gd name="connsiteX1" fmla="*/ 3729533 w 5262325"/>
                  <a:gd name="connsiteY1" fmla="*/ 243684 h 1237998"/>
                  <a:gd name="connsiteX2" fmla="*/ 5207716 w 5262325"/>
                  <a:gd name="connsiteY2" fmla="*/ 857483 h 1237998"/>
                  <a:gd name="connsiteX3" fmla="*/ 5262325 w 5262325"/>
                  <a:gd name="connsiteY3" fmla="*/ 1237998 h 1237998"/>
                  <a:gd name="connsiteX4" fmla="*/ 0 w 5262325"/>
                  <a:gd name="connsiteY4" fmla="*/ 1237998 h 1237998"/>
                  <a:gd name="connsiteX5" fmla="*/ 0 w 5262325"/>
                  <a:gd name="connsiteY5" fmla="*/ 185769 h 1237998"/>
                  <a:gd name="connsiteX6" fmla="*/ 270259 w 5262325"/>
                  <a:gd name="connsiteY6" fmla="*/ 215046 h 1237998"/>
                  <a:gd name="connsiteX7" fmla="*/ 3284010 w 5262325"/>
                  <a:gd name="connsiteY7" fmla="*/ 0 h 1237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2325" h="1237998">
                    <a:moveTo>
                      <a:pt x="3284010" y="0"/>
                    </a:moveTo>
                    <a:cubicBezTo>
                      <a:pt x="3429300" y="83677"/>
                      <a:pt x="3577809" y="165520"/>
                      <a:pt x="3729533" y="243684"/>
                    </a:cubicBezTo>
                    <a:cubicBezTo>
                      <a:pt x="4212759" y="491959"/>
                      <a:pt x="4707021" y="695641"/>
                      <a:pt x="5207716" y="857483"/>
                    </a:cubicBezTo>
                    <a:lnTo>
                      <a:pt x="5262325" y="1237998"/>
                    </a:lnTo>
                    <a:lnTo>
                      <a:pt x="0" y="1237998"/>
                    </a:lnTo>
                    <a:lnTo>
                      <a:pt x="0" y="185769"/>
                    </a:lnTo>
                    <a:lnTo>
                      <a:pt x="270259" y="215046"/>
                    </a:lnTo>
                    <a:cubicBezTo>
                      <a:pt x="1286740" y="298540"/>
                      <a:pt x="2302963" y="223108"/>
                      <a:pt x="3284010" y="0"/>
                    </a:cubicBezTo>
                    <a:close/>
                  </a:path>
                </a:pathLst>
              </a:custGeom>
              <a:solidFill>
                <a:srgbClr val="C2D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5A5FBD6-1932-4D8A-864F-71B660300C9A}"/>
                  </a:ext>
                </a:extLst>
              </p:cNvPr>
              <p:cNvSpPr/>
              <p:nvPr/>
            </p:nvSpPr>
            <p:spPr>
              <a:xfrm>
                <a:off x="25041" y="3043030"/>
                <a:ext cx="3258506" cy="2801597"/>
              </a:xfrm>
              <a:custGeom>
                <a:avLst/>
                <a:gdLst>
                  <a:gd name="connsiteX0" fmla="*/ 360995 w 3258506"/>
                  <a:gd name="connsiteY0" fmla="*/ 0 h 2801597"/>
                  <a:gd name="connsiteX1" fmla="*/ 3258506 w 3258506"/>
                  <a:gd name="connsiteY1" fmla="*/ 2553598 h 2801597"/>
                  <a:gd name="connsiteX2" fmla="*/ 245210 w 3258506"/>
                  <a:gd name="connsiteY2" fmla="*/ 2768581 h 2801597"/>
                  <a:gd name="connsiteX3" fmla="*/ 0 w 3258506"/>
                  <a:gd name="connsiteY3" fmla="*/ 2742040 h 2801597"/>
                  <a:gd name="connsiteX4" fmla="*/ 0 w 3258506"/>
                  <a:gd name="connsiteY4" fmla="*/ 208300 h 2801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58506" h="2801597">
                    <a:moveTo>
                      <a:pt x="360995" y="0"/>
                    </a:moveTo>
                    <a:cubicBezTo>
                      <a:pt x="1130201" y="1007831"/>
                      <a:pt x="2102630" y="1882787"/>
                      <a:pt x="3258506" y="2553598"/>
                    </a:cubicBezTo>
                    <a:cubicBezTo>
                      <a:pt x="2277802" y="2776362"/>
                      <a:pt x="1261668" y="2851966"/>
                      <a:pt x="245210" y="2768581"/>
                    </a:cubicBezTo>
                    <a:lnTo>
                      <a:pt x="0" y="2742040"/>
                    </a:lnTo>
                    <a:lnTo>
                      <a:pt x="0" y="208300"/>
                    </a:lnTo>
                    <a:close/>
                  </a:path>
                </a:pathLst>
              </a:custGeom>
              <a:solidFill>
                <a:srgbClr val="7BB4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A36405C-0DD2-4895-988D-42CFC5E3B16D}"/>
                  </a:ext>
                </a:extLst>
              </p:cNvPr>
              <p:cNvSpPr/>
              <p:nvPr/>
            </p:nvSpPr>
            <p:spPr>
              <a:xfrm>
                <a:off x="8593966" y="1516572"/>
                <a:ext cx="3598034" cy="3207216"/>
              </a:xfrm>
              <a:custGeom>
                <a:avLst/>
                <a:gdLst>
                  <a:gd name="connsiteX0" fmla="*/ 697021 w 3598034"/>
                  <a:gd name="connsiteY0" fmla="*/ 0 h 3207216"/>
                  <a:gd name="connsiteX1" fmla="*/ 2149457 w 3598034"/>
                  <a:gd name="connsiteY1" fmla="*/ 916797 h 3207216"/>
                  <a:gd name="connsiteX2" fmla="*/ 3374359 w 3598034"/>
                  <a:gd name="connsiteY2" fmla="*/ 1445308 h 3207216"/>
                  <a:gd name="connsiteX3" fmla="*/ 3598034 w 3598034"/>
                  <a:gd name="connsiteY3" fmla="*/ 1520221 h 3207216"/>
                  <a:gd name="connsiteX4" fmla="*/ 3598034 w 3598034"/>
                  <a:gd name="connsiteY4" fmla="*/ 3207216 h 3207216"/>
                  <a:gd name="connsiteX5" fmla="*/ 3319985 w 3598034"/>
                  <a:gd name="connsiteY5" fmla="*/ 2935157 h 3207216"/>
                  <a:gd name="connsiteX6" fmla="*/ 1117718 w 3598034"/>
                  <a:gd name="connsiteY6" fmla="*/ 1393585 h 3207216"/>
                  <a:gd name="connsiteX7" fmla="*/ 0 w 3598034"/>
                  <a:gd name="connsiteY7" fmla="*/ 905758 h 3207216"/>
                  <a:gd name="connsiteX8" fmla="*/ 697021 w 3598034"/>
                  <a:gd name="connsiteY8" fmla="*/ 0 h 320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98034" h="3207216">
                    <a:moveTo>
                      <a:pt x="697021" y="0"/>
                    </a:moveTo>
                    <a:cubicBezTo>
                      <a:pt x="1147144" y="340694"/>
                      <a:pt x="1630829" y="649664"/>
                      <a:pt x="2149457" y="916797"/>
                    </a:cubicBezTo>
                    <a:cubicBezTo>
                      <a:pt x="2550841" y="1123236"/>
                      <a:pt x="2960042" y="1298870"/>
                      <a:pt x="3374359" y="1445308"/>
                    </a:cubicBezTo>
                    <a:lnTo>
                      <a:pt x="3598034" y="1520221"/>
                    </a:lnTo>
                    <a:lnTo>
                      <a:pt x="3598034" y="3207216"/>
                    </a:lnTo>
                    <a:lnTo>
                      <a:pt x="3319985" y="2935157"/>
                    </a:lnTo>
                    <a:cubicBezTo>
                      <a:pt x="2674529" y="2336558"/>
                      <a:pt x="1938419" y="1815143"/>
                      <a:pt x="1117718" y="1393585"/>
                    </a:cubicBezTo>
                    <a:cubicBezTo>
                      <a:pt x="751273" y="1205074"/>
                      <a:pt x="377475" y="1044154"/>
                      <a:pt x="0" y="905758"/>
                    </a:cubicBezTo>
                    <a:cubicBezTo>
                      <a:pt x="247821" y="619779"/>
                      <a:pt x="480007" y="318166"/>
                      <a:pt x="697021" y="0"/>
                    </a:cubicBezTo>
                    <a:close/>
                  </a:path>
                </a:pathLst>
              </a:custGeom>
              <a:solidFill>
                <a:srgbClr val="C2D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258E70E-5D7C-4D33-AFAE-C86622C87E22}"/>
                  </a:ext>
                </a:extLst>
              </p:cNvPr>
              <p:cNvSpPr/>
              <p:nvPr/>
            </p:nvSpPr>
            <p:spPr>
              <a:xfrm>
                <a:off x="3244926" y="1813358"/>
                <a:ext cx="3840972" cy="3277515"/>
              </a:xfrm>
              <a:custGeom>
                <a:avLst/>
                <a:gdLst>
                  <a:gd name="connsiteX0" fmla="*/ 0 w 795718"/>
                  <a:gd name="connsiteY0" fmla="*/ 39862 h 678989"/>
                  <a:gd name="connsiteX1" fmla="*/ 337661 w 795718"/>
                  <a:gd name="connsiteY1" fmla="*/ 678990 h 678989"/>
                  <a:gd name="connsiteX2" fmla="*/ 795719 w 795718"/>
                  <a:gd name="connsiteY2" fmla="*/ 418481 h 678989"/>
                  <a:gd name="connsiteX3" fmla="*/ 752475 w 795718"/>
                  <a:gd name="connsiteY3" fmla="*/ 29956 h 678989"/>
                  <a:gd name="connsiteX4" fmla="*/ 0 w 795718"/>
                  <a:gd name="connsiteY4" fmla="*/ 39862 h 678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718" h="678989">
                    <a:moveTo>
                      <a:pt x="0" y="39862"/>
                    </a:moveTo>
                    <a:cubicBezTo>
                      <a:pt x="150019" y="232553"/>
                      <a:pt x="264033" y="449151"/>
                      <a:pt x="337661" y="678990"/>
                    </a:cubicBezTo>
                    <a:cubicBezTo>
                      <a:pt x="499967" y="612029"/>
                      <a:pt x="654272" y="525161"/>
                      <a:pt x="795719" y="418481"/>
                    </a:cubicBezTo>
                    <a:cubicBezTo>
                      <a:pt x="769144" y="291322"/>
                      <a:pt x="754475" y="161020"/>
                      <a:pt x="752475" y="29956"/>
                    </a:cubicBezTo>
                    <a:cubicBezTo>
                      <a:pt x="500348" y="-13859"/>
                      <a:pt x="245364" y="-8811"/>
                      <a:pt x="0" y="39862"/>
                    </a:cubicBezTo>
                  </a:path>
                </a:pathLst>
              </a:custGeom>
              <a:solidFill>
                <a:srgbClr val="7BB45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411FB3C-6FDE-44BB-8689-222B4FD6F017}"/>
                  </a:ext>
                </a:extLst>
              </p:cNvPr>
              <p:cNvSpPr/>
              <p:nvPr/>
            </p:nvSpPr>
            <p:spPr>
              <a:xfrm>
                <a:off x="6877157" y="1957957"/>
                <a:ext cx="1716804" cy="1875426"/>
              </a:xfrm>
              <a:custGeom>
                <a:avLst/>
                <a:gdLst>
                  <a:gd name="connsiteX0" fmla="*/ 43243 w 355663"/>
                  <a:gd name="connsiteY0" fmla="*/ 388525 h 388524"/>
                  <a:gd name="connsiteX1" fmla="*/ 355663 w 355663"/>
                  <a:gd name="connsiteY1" fmla="*/ 96202 h 388524"/>
                  <a:gd name="connsiteX2" fmla="*/ 0 w 355663"/>
                  <a:gd name="connsiteY2" fmla="*/ 0 h 388524"/>
                  <a:gd name="connsiteX3" fmla="*/ 43243 w 355663"/>
                  <a:gd name="connsiteY3" fmla="*/ 388525 h 38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5663" h="388524">
                    <a:moveTo>
                      <a:pt x="43243" y="388525"/>
                    </a:moveTo>
                    <a:cubicBezTo>
                      <a:pt x="156305" y="303371"/>
                      <a:pt x="260985" y="205264"/>
                      <a:pt x="355663" y="96202"/>
                    </a:cubicBezTo>
                    <a:cubicBezTo>
                      <a:pt x="238601" y="53054"/>
                      <a:pt x="119729" y="20860"/>
                      <a:pt x="0" y="0"/>
                    </a:cubicBezTo>
                    <a:cubicBezTo>
                      <a:pt x="2000" y="131064"/>
                      <a:pt x="16669" y="261271"/>
                      <a:pt x="43243" y="388525"/>
                    </a:cubicBezTo>
                  </a:path>
                </a:pathLst>
              </a:custGeom>
              <a:solidFill>
                <a:srgbClr val="4DA32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89FDA44-F0F6-4D3F-A241-5F19BD6D02C3}"/>
                  </a:ext>
                </a:extLst>
              </p:cNvPr>
              <p:cNvSpPr/>
              <p:nvPr/>
            </p:nvSpPr>
            <p:spPr>
              <a:xfrm>
                <a:off x="0" y="69653"/>
                <a:ext cx="3244926" cy="2973377"/>
              </a:xfrm>
              <a:custGeom>
                <a:avLst/>
                <a:gdLst>
                  <a:gd name="connsiteX0" fmla="*/ 1238919 w 3244926"/>
                  <a:gd name="connsiteY0" fmla="*/ 0 h 2973377"/>
                  <a:gd name="connsiteX1" fmla="*/ 3244926 w 3244926"/>
                  <a:gd name="connsiteY1" fmla="*/ 1936121 h 2973377"/>
                  <a:gd name="connsiteX2" fmla="*/ 386495 w 3244926"/>
                  <a:gd name="connsiteY2" fmla="*/ 2973377 h 2973377"/>
                  <a:gd name="connsiteX3" fmla="*/ 97496 w 3244926"/>
                  <a:gd name="connsiteY3" fmla="*/ 2574642 h 2973377"/>
                  <a:gd name="connsiteX4" fmla="*/ 0 w 3244926"/>
                  <a:gd name="connsiteY4" fmla="*/ 2425036 h 2973377"/>
                  <a:gd name="connsiteX5" fmla="*/ 0 w 3244926"/>
                  <a:gd name="connsiteY5" fmla="*/ 122910 h 2973377"/>
                  <a:gd name="connsiteX6" fmla="*/ 226923 w 3244926"/>
                  <a:gd name="connsiteY6" fmla="*/ 113083 h 2973377"/>
                  <a:gd name="connsiteX7" fmla="*/ 1238919 w 3244926"/>
                  <a:gd name="connsiteY7" fmla="*/ 0 h 297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44926" h="2973377">
                    <a:moveTo>
                      <a:pt x="1238919" y="0"/>
                    </a:moveTo>
                    <a:cubicBezTo>
                      <a:pt x="2009046" y="555410"/>
                      <a:pt x="2679403" y="1210591"/>
                      <a:pt x="3244926" y="1936121"/>
                    </a:cubicBezTo>
                    <a:cubicBezTo>
                      <a:pt x="2246291" y="2134744"/>
                      <a:pt x="1280760" y="2482794"/>
                      <a:pt x="386495" y="2973377"/>
                    </a:cubicBezTo>
                    <a:cubicBezTo>
                      <a:pt x="286724" y="2842685"/>
                      <a:pt x="190372" y="2709723"/>
                      <a:pt x="97496" y="2574642"/>
                    </a:cubicBezTo>
                    <a:lnTo>
                      <a:pt x="0" y="2425036"/>
                    </a:lnTo>
                    <a:lnTo>
                      <a:pt x="0" y="122910"/>
                    </a:lnTo>
                    <a:lnTo>
                      <a:pt x="226923" y="113083"/>
                    </a:lnTo>
                    <a:cubicBezTo>
                      <a:pt x="566583" y="92588"/>
                      <a:pt x="904433" y="54829"/>
                      <a:pt x="1238919" y="0"/>
                    </a:cubicBezTo>
                    <a:close/>
                  </a:path>
                </a:pathLst>
              </a:custGeom>
              <a:solidFill>
                <a:srgbClr val="A0C6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E0CA05E-D909-45ED-B448-043D452446F2}"/>
                  </a:ext>
                </a:extLst>
              </p:cNvPr>
              <p:cNvSpPr/>
              <p:nvPr/>
            </p:nvSpPr>
            <p:spPr>
              <a:xfrm>
                <a:off x="3284006" y="5090420"/>
                <a:ext cx="1924164" cy="1363237"/>
              </a:xfrm>
              <a:custGeom>
                <a:avLst/>
                <a:gdLst>
                  <a:gd name="connsiteX0" fmla="*/ 0 w 398621"/>
                  <a:gd name="connsiteY0" fmla="*/ 104775 h 282416"/>
                  <a:gd name="connsiteX1" fmla="*/ 92297 w 398621"/>
                  <a:gd name="connsiteY1" fmla="*/ 155258 h 282416"/>
                  <a:gd name="connsiteX2" fmla="*/ 398621 w 398621"/>
                  <a:gd name="connsiteY2" fmla="*/ 282416 h 282416"/>
                  <a:gd name="connsiteX3" fmla="*/ 329660 w 398621"/>
                  <a:gd name="connsiteY3" fmla="*/ 0 h 282416"/>
                  <a:gd name="connsiteX4" fmla="*/ 0 w 398621"/>
                  <a:gd name="connsiteY4" fmla="*/ 104775 h 282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8621" h="282416">
                    <a:moveTo>
                      <a:pt x="0" y="104775"/>
                    </a:moveTo>
                    <a:cubicBezTo>
                      <a:pt x="30099" y="122206"/>
                      <a:pt x="60865" y="139160"/>
                      <a:pt x="92297" y="155258"/>
                    </a:cubicBezTo>
                    <a:cubicBezTo>
                      <a:pt x="192405" y="206692"/>
                      <a:pt x="294894" y="248793"/>
                      <a:pt x="398621" y="282416"/>
                    </a:cubicBezTo>
                    <a:cubicBezTo>
                      <a:pt x="382238" y="186785"/>
                      <a:pt x="359188" y="92297"/>
                      <a:pt x="329660" y="0"/>
                    </a:cubicBezTo>
                    <a:cubicBezTo>
                      <a:pt x="222790" y="44005"/>
                      <a:pt x="112586" y="79153"/>
                      <a:pt x="0" y="104775"/>
                    </a:cubicBezTo>
                  </a:path>
                </a:pathLst>
              </a:custGeom>
              <a:solidFill>
                <a:srgbClr val="A0C6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54DF548-0029-4508-8884-F7C93E79099A}"/>
                  </a:ext>
                </a:extLst>
              </p:cNvPr>
              <p:cNvSpPr/>
              <p:nvPr/>
            </p:nvSpPr>
            <p:spPr>
              <a:xfrm>
                <a:off x="386037" y="2005774"/>
                <a:ext cx="4488796" cy="3590395"/>
              </a:xfrm>
              <a:custGeom>
                <a:avLst/>
                <a:gdLst>
                  <a:gd name="connsiteX0" fmla="*/ 929926 w 929925"/>
                  <a:gd name="connsiteY0" fmla="*/ 639128 h 743807"/>
                  <a:gd name="connsiteX1" fmla="*/ 592265 w 929925"/>
                  <a:gd name="connsiteY1" fmla="*/ 0 h 743807"/>
                  <a:gd name="connsiteX2" fmla="*/ 0 w 929925"/>
                  <a:gd name="connsiteY2" fmla="*/ 214884 h 743807"/>
                  <a:gd name="connsiteX3" fmla="*/ 600266 w 929925"/>
                  <a:gd name="connsiteY3" fmla="*/ 743807 h 743807"/>
                  <a:gd name="connsiteX4" fmla="*/ 929926 w 929925"/>
                  <a:gd name="connsiteY4" fmla="*/ 639128 h 743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925" h="743807">
                    <a:moveTo>
                      <a:pt x="929926" y="639128"/>
                    </a:moveTo>
                    <a:cubicBezTo>
                      <a:pt x="856298" y="409289"/>
                      <a:pt x="742283" y="192691"/>
                      <a:pt x="592265" y="0"/>
                    </a:cubicBezTo>
                    <a:cubicBezTo>
                      <a:pt x="385286" y="41148"/>
                      <a:pt x="185357" y="113252"/>
                      <a:pt x="0" y="214884"/>
                    </a:cubicBezTo>
                    <a:cubicBezTo>
                      <a:pt x="159353" y="423672"/>
                      <a:pt x="360807" y="604837"/>
                      <a:pt x="600266" y="743807"/>
                    </a:cubicBezTo>
                    <a:cubicBezTo>
                      <a:pt x="712946" y="718185"/>
                      <a:pt x="823151" y="683038"/>
                      <a:pt x="929926" y="639128"/>
                    </a:cubicBezTo>
                  </a:path>
                </a:pathLst>
              </a:custGeom>
              <a:solidFill>
                <a:srgbClr val="4DA32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b="0" i="0" dirty="0">
                  <a:latin typeface="Roboto Regular" panose="02000000000000000000" pitchFamily="2" charset="0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 algn="l">
              <a:defRPr lang="en-GB" sz="4800">
                <a:solidFill>
                  <a:schemeClr val="accent6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0693EA9-9735-F644-AC05-10A0A8DA88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430010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71B218EF-6870-4F71-BB91-D235A81E96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>
              <a:defRPr lang="en-GB" sz="4800">
                <a:solidFill>
                  <a:schemeClr val="accent3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48268D4-EF57-5141-AB2C-A5D252E908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161574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4AC61F8-343F-4548-8A0A-405B40EE5D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>
              <a:defRPr lang="en-GB" sz="4800">
                <a:solidFill>
                  <a:schemeClr val="accent2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A6CED6C-815B-8042-A513-9CCAFD9C3E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3900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3727E3-5FE4-4627-B723-6E9A53DADC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8ACB9C-A60F-4F13-9EC5-3E1898E3EBB9}"/>
              </a:ext>
            </a:extLst>
          </p:cNvPr>
          <p:cNvSpPr/>
          <p:nvPr userDrawn="1"/>
        </p:nvSpPr>
        <p:spPr>
          <a:xfrm>
            <a:off x="246063" y="282534"/>
            <a:ext cx="11703326" cy="6292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358256E-4E56-498D-A749-D36F1AC8B6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r="1939"/>
          <a:stretch/>
        </p:blipFill>
        <p:spPr>
          <a:xfrm>
            <a:off x="240806" y="299846"/>
            <a:ext cx="11710390" cy="62756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1FF3B1B-7337-4800-A7DE-22FB8EB5B9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5832" t="23515" r="67863" b="35511"/>
          <a:stretch/>
        </p:blipFill>
        <p:spPr>
          <a:xfrm rot="5400000">
            <a:off x="7913520" y="695280"/>
            <a:ext cx="2279727" cy="5792790"/>
          </a:xfrm>
          <a:custGeom>
            <a:avLst/>
            <a:gdLst>
              <a:gd name="connsiteX0" fmla="*/ 0 w 1893988"/>
              <a:gd name="connsiteY0" fmla="*/ 5791199 h 5791199"/>
              <a:gd name="connsiteX1" fmla="*/ 0 w 1893988"/>
              <a:gd name="connsiteY1" fmla="*/ 0 h 5791199"/>
              <a:gd name="connsiteX2" fmla="*/ 1893988 w 1893988"/>
              <a:gd name="connsiteY2" fmla="*/ 0 h 5791199"/>
              <a:gd name="connsiteX3" fmla="*/ 1893988 w 1893988"/>
              <a:gd name="connsiteY3" fmla="*/ 5791199 h 5791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93988" h="5791199">
                <a:moveTo>
                  <a:pt x="0" y="5791199"/>
                </a:moveTo>
                <a:lnTo>
                  <a:pt x="0" y="0"/>
                </a:lnTo>
                <a:lnTo>
                  <a:pt x="1893988" y="0"/>
                </a:lnTo>
                <a:lnTo>
                  <a:pt x="1893988" y="5791199"/>
                </a:lnTo>
                <a:close/>
              </a:path>
            </a:pathLst>
          </a:custGeom>
          <a:effectLst>
            <a:outerShdw blurRad="88900" dist="38100" dir="10800000" algn="r" rotWithShape="0">
              <a:prstClr val="black">
                <a:alpha val="22000"/>
              </a:prst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6406FCF-E2CF-4466-A3B6-A4E7281EC983}"/>
              </a:ext>
            </a:extLst>
          </p:cNvPr>
          <p:cNvSpPr/>
          <p:nvPr userDrawn="1"/>
        </p:nvSpPr>
        <p:spPr>
          <a:xfrm>
            <a:off x="6158406" y="2451811"/>
            <a:ext cx="5792789" cy="2279727"/>
          </a:xfrm>
          <a:prstGeom prst="rect">
            <a:avLst/>
          </a:prstGeom>
          <a:solidFill>
            <a:schemeClr val="accent6">
              <a:alpha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95EB8-8670-42B0-B793-AA964729EFA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416928" y="2576401"/>
            <a:ext cx="5269237" cy="1569159"/>
          </a:xfrm>
        </p:spPr>
        <p:txBody>
          <a:bodyPr wrap="square">
            <a:normAutofit/>
          </a:bodyPr>
          <a:lstStyle>
            <a:lvl1pPr>
              <a:defRPr lang="en-GB" cap="none"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Enter presentation title</a:t>
            </a:r>
            <a:endParaRPr lang="en-GB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EFE5FD6B-F392-4A63-A58F-5952EC6AE7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6599" y="4268209"/>
            <a:ext cx="5269236" cy="341632"/>
          </a:xfrm>
        </p:spPr>
        <p:txBody>
          <a:bodyPr vert="horz" wrap="square" lIns="91440" tIns="45720" rIns="91440" bIns="45720" rtlCol="0">
            <a:spAutoFit/>
          </a:bodyPr>
          <a:lstStyle>
            <a:lvl1pPr marL="0" indent="0">
              <a:buNone/>
              <a:defRPr lang="en-US" sz="1800" b="0" i="0" smtClean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>
              <a:defRPr lang="en-US" sz="1800" smtClean="0">
                <a:solidFill>
                  <a:schemeClr val="tx1"/>
                </a:solidFill>
              </a:defRPr>
            </a:lvl2pPr>
            <a:lvl3pPr>
              <a:defRPr lang="en-US" sz="1800" smtClean="0">
                <a:solidFill>
                  <a:schemeClr val="tx1"/>
                </a:solidFill>
              </a:defRPr>
            </a:lvl3pPr>
            <a:lvl4pPr>
              <a:defRPr lang="en-US" sz="1800" smtClean="0">
                <a:solidFill>
                  <a:schemeClr val="tx1"/>
                </a:solidFill>
              </a:defRPr>
            </a:lvl4pPr>
            <a:lvl5pPr>
              <a:defRPr lang="en-GB" sz="1800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Enter presenter’s name | Job title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9DF9BE3C-CF79-406E-9DDB-390A497B455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5638" y="873125"/>
            <a:ext cx="4762500" cy="2384425"/>
          </a:xfrm>
          <a:solidFill>
            <a:schemeClr val="accent5"/>
          </a:solidFill>
        </p:spPr>
        <p:txBody>
          <a:bodyPr lIns="72000" tIns="72000" rIns="72000" bIns="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70" name="Content Placeholder 69">
            <a:extLst>
              <a:ext uri="{FF2B5EF4-FFF2-40B4-BE49-F238E27FC236}">
                <a16:creationId xmlns:a16="http://schemas.microsoft.com/office/drawing/2014/main" id="{5FC0525E-1A23-41A6-BFCA-B43A5EEC659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395193" y="457200"/>
            <a:ext cx="265112" cy="1196975"/>
          </a:xfrm>
          <a:solidFill>
            <a:srgbClr val="509F37">
              <a:alpha val="75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GB" sz="1800" b="0" i="0" dirty="0">
                <a:solidFill>
                  <a:schemeClr val="lt1"/>
                </a:solidFill>
                <a:latin typeface="Roboto Regular" panose="02000000000000000000" pitchFamily="2" charset="0"/>
              </a:defRPr>
            </a:lvl1pPr>
          </a:lstStyle>
          <a:p>
            <a:pPr marL="0" lvl="0" algn="ctr"/>
            <a:r>
              <a:rPr lang="en-US" dirty="0"/>
              <a:t> 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24A1EBB-4EB3-4ADE-90F7-FEA1D5434E3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55082" y="3371850"/>
            <a:ext cx="4763057" cy="2495550"/>
          </a:xfrm>
          <a:solidFill>
            <a:schemeClr val="accent5"/>
          </a:solidFill>
        </p:spPr>
        <p:txBody>
          <a:bodyPr vert="horz" lIns="72000" tIns="72000" rIns="72000" bIns="0"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AE4F25D-EF02-2C4E-A2F4-16117D8576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6429" y="1426819"/>
            <a:ext cx="3371850" cy="10287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29EED9D-905A-B04E-961A-976FE66E46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16599" y="5984875"/>
            <a:ext cx="5269236" cy="3048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Location | Date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23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C0CDF118-0575-488E-8A1E-03BA6D226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 algn="l">
              <a:defRPr lang="en-GB" sz="48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35B83C8-673F-B143-B113-945E122429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7115132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86C8FB8-665F-4503-BF3A-6432C721F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 userDrawn="1"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 userDrawn="1"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 userDrawn="1"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>
              <a:defRPr lang="en-GB" sz="48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944F8D7-0D41-824A-9BCB-9F74AAB7EF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7479855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87FDCE0B-EB6C-4681-9518-F12884F3F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7BEFBF-1767-482F-9994-61909F46FB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9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7EF83C9F-9E70-4D7F-898D-0441FF6846A4}"/>
              </a:ext>
            </a:extLst>
          </p:cNvPr>
          <p:cNvSpPr/>
          <p:nvPr/>
        </p:nvSpPr>
        <p:spPr>
          <a:xfrm>
            <a:off x="6848475" y="3495675"/>
            <a:ext cx="1933575" cy="1933575"/>
          </a:xfrm>
          <a:custGeom>
            <a:avLst/>
            <a:gdLst>
              <a:gd name="connsiteX0" fmla="*/ 0 w 3867150"/>
              <a:gd name="connsiteY0" fmla="*/ 1933575 h 3867150"/>
              <a:gd name="connsiteX1" fmla="*/ 1933575 w 3867150"/>
              <a:gd name="connsiteY1" fmla="*/ 0 h 3867150"/>
              <a:gd name="connsiteX2" fmla="*/ 3867150 w 3867150"/>
              <a:gd name="connsiteY2" fmla="*/ 1933575 h 3867150"/>
              <a:gd name="connsiteX3" fmla="*/ 1933575 w 3867150"/>
              <a:gd name="connsiteY3" fmla="*/ 3867150 h 3867150"/>
              <a:gd name="connsiteX4" fmla="*/ 0 w 3867150"/>
              <a:gd name="connsiteY4" fmla="*/ 1933575 h 3867150"/>
              <a:gd name="connsiteX0" fmla="*/ 3867150 w 3958590"/>
              <a:gd name="connsiteY0" fmla="*/ 1933575 h 3867150"/>
              <a:gd name="connsiteX1" fmla="*/ 1933575 w 3958590"/>
              <a:gd name="connsiteY1" fmla="*/ 3867150 h 3867150"/>
              <a:gd name="connsiteX2" fmla="*/ 0 w 3958590"/>
              <a:gd name="connsiteY2" fmla="*/ 1933575 h 3867150"/>
              <a:gd name="connsiteX3" fmla="*/ 1933575 w 3958590"/>
              <a:gd name="connsiteY3" fmla="*/ 0 h 3867150"/>
              <a:gd name="connsiteX4" fmla="*/ 3958590 w 3958590"/>
              <a:gd name="connsiteY4" fmla="*/ 2025015 h 3867150"/>
              <a:gd name="connsiteX0" fmla="*/ 3867150 w 3867150"/>
              <a:gd name="connsiteY0" fmla="*/ 1933575 h 3867150"/>
              <a:gd name="connsiteX1" fmla="*/ 1933575 w 3867150"/>
              <a:gd name="connsiteY1" fmla="*/ 3867150 h 3867150"/>
              <a:gd name="connsiteX2" fmla="*/ 0 w 3867150"/>
              <a:gd name="connsiteY2" fmla="*/ 1933575 h 3867150"/>
              <a:gd name="connsiteX3" fmla="*/ 1933575 w 3867150"/>
              <a:gd name="connsiteY3" fmla="*/ 0 h 3867150"/>
              <a:gd name="connsiteX0" fmla="*/ 3867150 w 3867150"/>
              <a:gd name="connsiteY0" fmla="*/ 0 h 1933575"/>
              <a:gd name="connsiteX1" fmla="*/ 1933575 w 3867150"/>
              <a:gd name="connsiteY1" fmla="*/ 1933575 h 1933575"/>
              <a:gd name="connsiteX2" fmla="*/ 0 w 3867150"/>
              <a:gd name="connsiteY2" fmla="*/ 0 h 1933575"/>
              <a:gd name="connsiteX0" fmla="*/ 1933575 w 1933575"/>
              <a:gd name="connsiteY0" fmla="*/ 1933575 h 1933575"/>
              <a:gd name="connsiteX1" fmla="*/ 0 w 1933575"/>
              <a:gd name="connsiteY1" fmla="*/ 0 h 1933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33575" h="1933575">
                <a:moveTo>
                  <a:pt x="1933575" y="1933575"/>
                </a:moveTo>
                <a:cubicBezTo>
                  <a:pt x="865691" y="1933575"/>
                  <a:pt x="0" y="1067884"/>
                  <a:pt x="0" y="0"/>
                </a:cubicBezTo>
              </a:path>
            </a:pathLst>
          </a:custGeom>
          <a:noFill/>
          <a:ln w="5111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B8561CA-6465-4203-AD72-71F9A273DE17}"/>
              </a:ext>
            </a:extLst>
          </p:cNvPr>
          <p:cNvSpPr/>
          <p:nvPr/>
        </p:nvSpPr>
        <p:spPr>
          <a:xfrm>
            <a:off x="9791700" y="1000125"/>
            <a:ext cx="723900" cy="723900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89718B-6F29-4012-BD58-2BCCA1F607C1}"/>
              </a:ext>
            </a:extLst>
          </p:cNvPr>
          <p:cNvCxnSpPr>
            <a:cxnSpLocks/>
          </p:cNvCxnSpPr>
          <p:nvPr/>
        </p:nvCxnSpPr>
        <p:spPr>
          <a:xfrm>
            <a:off x="11201400" y="0"/>
            <a:ext cx="0" cy="1196975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784A7A-3FC1-4F4D-8726-09BE8B944A69}"/>
              </a:ext>
            </a:extLst>
          </p:cNvPr>
          <p:cNvCxnSpPr>
            <a:cxnSpLocks/>
          </p:cNvCxnSpPr>
          <p:nvPr/>
        </p:nvCxnSpPr>
        <p:spPr>
          <a:xfrm>
            <a:off x="11201400" y="4257675"/>
            <a:ext cx="0" cy="2576497"/>
          </a:xfrm>
          <a:prstGeom prst="line">
            <a:avLst/>
          </a:prstGeom>
          <a:ln w="25400" cap="rnd">
            <a:solidFill>
              <a:schemeClr val="bg1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B55096F-8328-4A26-9626-C523E79B11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1" y="2561646"/>
            <a:ext cx="5359841" cy="810204"/>
          </a:xfrm>
          <a:noFill/>
        </p:spPr>
        <p:txBody>
          <a:bodyPr wrap="square" lIns="72000" tIns="72000" rIns="72000" bIns="72000" rtlCol="0">
            <a:normAutofit/>
          </a:bodyPr>
          <a:lstStyle>
            <a:lvl1pPr>
              <a:defRPr lang="en-GB" sz="480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algn="ctr">
              <a:buClr>
                <a:schemeClr val="accent1"/>
              </a:buClr>
            </a:pPr>
            <a:r>
              <a:rPr lang="en-US" dirty="0"/>
              <a:t>Thank you</a:t>
            </a:r>
            <a:endParaRPr lang="en-GB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A5336C-F9C7-4FF7-AE13-FA3FC43CA2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48475" y="1562100"/>
            <a:ext cx="3867150" cy="3867150"/>
          </a:xfrm>
          <a:prstGeom prst="ellipse">
            <a:avLst/>
          </a:prstGeom>
          <a:noFill/>
        </p:spPr>
        <p:txBody>
          <a:bodyPr lIns="72000" tIns="72000" rIns="72000" bIns="936000"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on the icon to add an image in this place-holder</a:t>
            </a:r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77B9455-E603-46B7-A5B5-730C3600C2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1B145133-EEC2-144D-A111-FEB093769A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925" y="3587750"/>
            <a:ext cx="5359400" cy="2133600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Roboto Regular" panose="02000000000000000000" pitchFamily="2" charset="0"/>
                <a:ea typeface="Roboto Regular" panose="02000000000000000000" pitchFamily="2" charset="0"/>
                <a:cs typeface="Roboto Regular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 err="1"/>
              <a:t>email@gbif.org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additional message as/if needed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0587861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D1D8A6-3E2A-4532-8C94-F5CBB19A9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536FC0D-FBB4-40E0-82DF-6A47C4AD7952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507998" y="11969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881C7C-3BE9-49C9-A677-86AB5A4E46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CBBC92C0-DB52-4B61-9AA8-1D5F7F3F8CAA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3323752" y="11969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30F1796C-A283-4A7D-ABFB-072DB9034AE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139506" y="11969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1EA7B143-302E-48D2-986B-F40D72CD1A4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8955260" y="11969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6A96311-AF85-460E-91AA-03D5EDE0A41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07998" y="28225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E591DDA-544A-40D4-8278-D51C1412DE0F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323752" y="28225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7B22EF5C-18F2-4AD6-A573-C49B9A2B8F5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6139506" y="28225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777BF268-B397-4577-84EE-675184E23E60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8955260" y="28225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B11B35A3-BED9-426D-AF85-BBA99DA56231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507998" y="44481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EABED3F8-F263-448A-A3DA-1C672646D144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323752" y="44481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C309FFED-7768-465E-BF00-A87E31DEC7FF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139506" y="44481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C63C9354-0EB3-4187-A32B-E26422210D12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955260" y="4448175"/>
            <a:ext cx="2703511" cy="1536700"/>
          </a:xfrm>
          <a:ln w="19050">
            <a:solidFill>
              <a:schemeClr val="bg1">
                <a:lumMod val="95000"/>
              </a:schemeClr>
            </a:solidFill>
          </a:ln>
        </p:spPr>
        <p:txBody>
          <a:bodyPr tIns="72000" bIns="756000" anchor="ctr" anchorCtr="0"/>
          <a:lstStyle>
            <a:lvl1pPr marL="0" indent="0" algn="ctr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client logo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CEAF261F-BE16-41E1-9D91-8CBA4D11F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999" y="457201"/>
            <a:ext cx="11123614" cy="571500"/>
          </a:xfrm>
        </p:spPr>
        <p:txBody>
          <a:bodyPr tIns="72000"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450DD4-1190-468B-9DC6-1FCBB3577F0A}"/>
              </a:ext>
            </a:extLst>
          </p:cNvPr>
          <p:cNvCxnSpPr>
            <a:cxnSpLocks/>
          </p:cNvCxnSpPr>
          <p:nvPr userDrawn="1"/>
        </p:nvCxnSpPr>
        <p:spPr>
          <a:xfrm>
            <a:off x="11642724" y="742951"/>
            <a:ext cx="389331" cy="0"/>
          </a:xfrm>
          <a:prstGeom prst="line">
            <a:avLst/>
          </a:prstGeom>
          <a:ln w="25400" cap="rnd">
            <a:solidFill>
              <a:schemeClr val="accent5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4E5A5A-4494-40A0-A5EC-3135DF84B7E8}"/>
              </a:ext>
            </a:extLst>
          </p:cNvPr>
          <p:cNvCxnSpPr>
            <a:cxnSpLocks/>
          </p:cNvCxnSpPr>
          <p:nvPr userDrawn="1"/>
        </p:nvCxnSpPr>
        <p:spPr>
          <a:xfrm>
            <a:off x="90535" y="742951"/>
            <a:ext cx="417463" cy="0"/>
          </a:xfrm>
          <a:prstGeom prst="line">
            <a:avLst/>
          </a:prstGeom>
          <a:ln w="25400" cap="rnd">
            <a:solidFill>
              <a:schemeClr val="accent5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97660526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ent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D1D8A6-3E2A-4532-8C94-F5CBB19A9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5881C7C-3BE9-49C9-A677-86AB5A4E46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246063 w 12192000"/>
              <a:gd name="connsiteY0" fmla="*/ 280657 h 6858000"/>
              <a:gd name="connsiteX1" fmla="*/ 246063 w 12192000"/>
              <a:gd name="connsiteY1" fmla="*/ 6572816 h 6858000"/>
              <a:gd name="connsiteX2" fmla="*/ 11945935 w 12192000"/>
              <a:gd name="connsiteY2" fmla="*/ 6572816 h 6858000"/>
              <a:gd name="connsiteX3" fmla="*/ 11945935 w 12192000"/>
              <a:gd name="connsiteY3" fmla="*/ 28065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6063" y="280657"/>
                </a:moveTo>
                <a:lnTo>
                  <a:pt x="246063" y="6572816"/>
                </a:lnTo>
                <a:lnTo>
                  <a:pt x="11945935" y="6572816"/>
                </a:lnTo>
                <a:lnTo>
                  <a:pt x="11945935" y="28065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B6A96311-AF85-460E-91AA-03D5EDE0A41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71372" y="119697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CEAF261F-BE16-41E1-9D91-8CBA4D11F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68489" y="457201"/>
            <a:ext cx="9659857" cy="571500"/>
          </a:xfrm>
        </p:spPr>
        <p:txBody>
          <a:bodyPr tIns="72000"/>
          <a:lstStyle>
            <a:lvl1pPr algn="ctr"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4450DD4-1190-468B-9DC6-1FCBB3577F0A}"/>
              </a:ext>
            </a:extLst>
          </p:cNvPr>
          <p:cNvCxnSpPr>
            <a:cxnSpLocks/>
          </p:cNvCxnSpPr>
          <p:nvPr userDrawn="1"/>
        </p:nvCxnSpPr>
        <p:spPr>
          <a:xfrm>
            <a:off x="10928346" y="742951"/>
            <a:ext cx="1103709" cy="0"/>
          </a:xfrm>
          <a:prstGeom prst="line">
            <a:avLst/>
          </a:prstGeom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54E5A5A-4494-40A0-A5EC-3135DF84B7E8}"/>
              </a:ext>
            </a:extLst>
          </p:cNvPr>
          <p:cNvCxnSpPr>
            <a:cxnSpLocks/>
          </p:cNvCxnSpPr>
          <p:nvPr userDrawn="1"/>
        </p:nvCxnSpPr>
        <p:spPr>
          <a:xfrm>
            <a:off x="90535" y="742951"/>
            <a:ext cx="1177954" cy="0"/>
          </a:xfrm>
          <a:prstGeom prst="line">
            <a:avLst/>
          </a:prstGeom>
          <a:ln w="25400" cap="rnd">
            <a:solidFill>
              <a:schemeClr val="accent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F5890D-11C3-4833-898D-9F3725B9943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571372" y="314086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name and job title</a:t>
            </a:r>
          </a:p>
        </p:txBody>
      </p:sp>
      <p:sp>
        <p:nvSpPr>
          <p:cNvPr id="71" name="Picture Placeholder 6">
            <a:extLst>
              <a:ext uri="{FF2B5EF4-FFF2-40B4-BE49-F238E27FC236}">
                <a16:creationId xmlns:a16="http://schemas.microsoft.com/office/drawing/2014/main" id="{908A6068-ABBC-45E3-BB6E-C5C055EC3661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3354284" y="119697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2DDF4C12-4169-4B59-B570-274183D87D2F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3354284" y="314086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name and job title</a:t>
            </a:r>
          </a:p>
        </p:txBody>
      </p:sp>
      <p:sp>
        <p:nvSpPr>
          <p:cNvPr id="73" name="Picture Placeholder 6">
            <a:extLst>
              <a:ext uri="{FF2B5EF4-FFF2-40B4-BE49-F238E27FC236}">
                <a16:creationId xmlns:a16="http://schemas.microsoft.com/office/drawing/2014/main" id="{882C2D4F-812A-4D49-8801-81990C549556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137196" y="119697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74" name="Text Placeholder 5">
            <a:extLst>
              <a:ext uri="{FF2B5EF4-FFF2-40B4-BE49-F238E27FC236}">
                <a16:creationId xmlns:a16="http://schemas.microsoft.com/office/drawing/2014/main" id="{95B6267F-9B93-46A2-BFED-EB4753109A55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137196" y="314086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75" name="Picture Placeholder 6">
            <a:extLst>
              <a:ext uri="{FF2B5EF4-FFF2-40B4-BE49-F238E27FC236}">
                <a16:creationId xmlns:a16="http://schemas.microsoft.com/office/drawing/2014/main" id="{F91B0D7F-3137-4720-A640-2C14BC63725D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8920108" y="119697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76" name="Text Placeholder 5">
            <a:extLst>
              <a:ext uri="{FF2B5EF4-FFF2-40B4-BE49-F238E27FC236}">
                <a16:creationId xmlns:a16="http://schemas.microsoft.com/office/drawing/2014/main" id="{3F919C86-3A5B-4EB9-B53B-48B35748CE8D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8920108" y="314086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81" name="Picture Placeholder 6">
            <a:extLst>
              <a:ext uri="{FF2B5EF4-FFF2-40B4-BE49-F238E27FC236}">
                <a16:creationId xmlns:a16="http://schemas.microsoft.com/office/drawing/2014/main" id="{8D82F9ED-C792-44B5-B8FB-F2E689F3ACE4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571372" y="379755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82" name="Text Placeholder 5">
            <a:extLst>
              <a:ext uri="{FF2B5EF4-FFF2-40B4-BE49-F238E27FC236}">
                <a16:creationId xmlns:a16="http://schemas.microsoft.com/office/drawing/2014/main" id="{35EC3AE4-5DA7-4BB6-A8EE-FF23E7BF484D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571372" y="574144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83" name="Picture Placeholder 6">
            <a:extLst>
              <a:ext uri="{FF2B5EF4-FFF2-40B4-BE49-F238E27FC236}">
                <a16:creationId xmlns:a16="http://schemas.microsoft.com/office/drawing/2014/main" id="{EDB1C4F4-ECE6-4863-AF66-9B33983BF0F3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354284" y="379755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84" name="Text Placeholder 5">
            <a:extLst>
              <a:ext uri="{FF2B5EF4-FFF2-40B4-BE49-F238E27FC236}">
                <a16:creationId xmlns:a16="http://schemas.microsoft.com/office/drawing/2014/main" id="{4695329D-011F-4836-84DE-C7EED3FC037E}"/>
              </a:ext>
            </a:extLst>
          </p:cNvPr>
          <p:cNvSpPr>
            <a:spLocks noGrp="1" noChangeAspect="1"/>
          </p:cNvSpPr>
          <p:nvPr>
            <p:ph type="body" sz="quarter" idx="28" hasCustomPrompt="1"/>
          </p:nvPr>
        </p:nvSpPr>
        <p:spPr>
          <a:xfrm>
            <a:off x="3354284" y="574144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85" name="Picture Placeholder 6">
            <a:extLst>
              <a:ext uri="{FF2B5EF4-FFF2-40B4-BE49-F238E27FC236}">
                <a16:creationId xmlns:a16="http://schemas.microsoft.com/office/drawing/2014/main" id="{37BDA77B-0368-45D9-A77E-53341A5ECEEB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137196" y="379755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86" name="Text Placeholder 5">
            <a:extLst>
              <a:ext uri="{FF2B5EF4-FFF2-40B4-BE49-F238E27FC236}">
                <a16:creationId xmlns:a16="http://schemas.microsoft.com/office/drawing/2014/main" id="{F964AB33-A84C-4B6C-B4E9-A5ACBBD44259}"/>
              </a:ext>
            </a:extLst>
          </p:cNvPr>
          <p:cNvSpPr>
            <a:spLocks noGrp="1" noChangeAspect="1"/>
          </p:cNvSpPr>
          <p:nvPr>
            <p:ph type="body" sz="quarter" idx="30" hasCustomPrompt="1"/>
          </p:nvPr>
        </p:nvSpPr>
        <p:spPr>
          <a:xfrm>
            <a:off x="6137196" y="574144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  <p:sp>
        <p:nvSpPr>
          <p:cNvPr id="87" name="Picture Placeholder 6">
            <a:extLst>
              <a:ext uri="{FF2B5EF4-FFF2-40B4-BE49-F238E27FC236}">
                <a16:creationId xmlns:a16="http://schemas.microsoft.com/office/drawing/2014/main" id="{F9B1206F-67C7-40AA-B568-D023DC2F049B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8920108" y="3797555"/>
            <a:ext cx="2700000" cy="1863096"/>
          </a:xfrm>
        </p:spPr>
        <p:txBody>
          <a:bodyPr tIns="72000" bIns="756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/>
              <a:t>Click here to add profile image</a:t>
            </a:r>
          </a:p>
        </p:txBody>
      </p:sp>
      <p:sp>
        <p:nvSpPr>
          <p:cNvPr id="88" name="Text Placeholder 5">
            <a:extLst>
              <a:ext uri="{FF2B5EF4-FFF2-40B4-BE49-F238E27FC236}">
                <a16:creationId xmlns:a16="http://schemas.microsoft.com/office/drawing/2014/main" id="{72F13910-D7EA-4AF8-8D1A-E7A66520BF67}"/>
              </a:ext>
            </a:extLst>
          </p:cNvPr>
          <p:cNvSpPr>
            <a:spLocks noGrp="1" noChangeAspect="1"/>
          </p:cNvSpPr>
          <p:nvPr>
            <p:ph type="body" sz="quarter" idx="32" hasCustomPrompt="1"/>
          </p:nvPr>
        </p:nvSpPr>
        <p:spPr>
          <a:xfrm>
            <a:off x="8920108" y="5741448"/>
            <a:ext cx="2700000" cy="540000"/>
          </a:xfrm>
          <a:solidFill>
            <a:schemeClr val="accent3"/>
          </a:solidFill>
        </p:spPr>
        <p:txBody>
          <a:bodyPr lIns="72000" tIns="72000" rIns="72000" bIns="72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name and job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6169385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ACDEB7-CE12-4B6A-BE02-44E988CFB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52D960-8E40-4617-ADFC-8C03EB9F11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497BCECE-4FCE-422C-AB25-B6AAA5A67F90}"/>
              </a:ext>
            </a:extLst>
          </p:cNvPr>
          <p:cNvSpPr/>
          <p:nvPr userDrawn="1"/>
        </p:nvSpPr>
        <p:spPr>
          <a:xfrm>
            <a:off x="643865" y="0"/>
            <a:ext cx="10904270" cy="6858000"/>
          </a:xfrm>
          <a:prstGeom prst="parallelogram">
            <a:avLst/>
          </a:prstGeom>
          <a:solidFill>
            <a:schemeClr val="accent5">
              <a:alpha val="91000"/>
            </a:schemeClr>
          </a:solidFill>
          <a:ln w="25400"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E96DAD2-6527-49B9-B7F7-607D60231D21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2362200" y="1485106"/>
            <a:ext cx="7467600" cy="3887787"/>
          </a:xfrm>
          <a:solidFill>
            <a:schemeClr val="bg1"/>
          </a:solidFill>
        </p:spPr>
        <p:txBody>
          <a:bodyPr lIns="72000" tIns="72000" rIns="72000" bIns="72000" anchor="ctr" anchorCtr="0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here to add testimonial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077631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3858B3-5795-774F-8A9E-68374A3AA1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0" cy="6163056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D4E8CD13-C3B2-B344-85E1-C19696041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2900" y="13496"/>
            <a:ext cx="4229100" cy="6162067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09A7CE-9B32-584A-9CB9-C034ECA64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116" y="514350"/>
            <a:ext cx="2829397" cy="1600200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5279470-FA44-1F40-96EF-D62F3A665E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116" y="6330935"/>
            <a:ext cx="5792788" cy="365125"/>
          </a:xfrm>
        </p:spPr>
        <p:txBody>
          <a:bodyPr/>
          <a:lstStyle/>
          <a:p>
            <a:r>
              <a:rPr lang="da-DK">
                <a:hlinkClick r:id="rId4"/>
              </a:rPr>
              <a:t>https://www.gbif.org/strategic-plan</a:t>
            </a:r>
            <a:r>
              <a:rPr lang="da-DK"/>
              <a:t>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47CAE8-A0ED-A544-B0C2-D95B567822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13496"/>
            <a:ext cx="5196662" cy="1232413"/>
            <a:chOff x="2766238" y="13496"/>
            <a:chExt cx="5196662" cy="123241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CAB54-C4DC-734E-B94E-6178EE407E83}"/>
                </a:ext>
              </a:extLst>
            </p:cNvPr>
            <p:cNvSpPr/>
            <p:nvPr/>
          </p:nvSpPr>
          <p:spPr>
            <a:xfrm>
              <a:off x="3198813" y="13496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40000" rtlCol="0" anchor="ctr">
              <a:normAutofit/>
            </a:bodyPr>
            <a:lstStyle/>
            <a:p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Empower global network</a:t>
              </a:r>
            </a:p>
            <a:p>
              <a:r>
                <a:rPr lang="en-GB" sz="1200" b="0" i="0" dirty="0">
                  <a:latin typeface="Roboto Regular" panose="02000000000000000000" pitchFamily="2" charset="0"/>
                  <a:cs typeface="Arial Narrow" panose="020B0604020202020204" pitchFamily="34" charset="0"/>
                </a:rPr>
                <a:t>Ensure that governments, researchers and users are equipped and supported to share, improve and use data through the GBIF network, regardless of geography, language or institutional affiliation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B9A868-3FDD-1744-A54E-18254D60F390}"/>
                </a:ext>
              </a:extLst>
            </p:cNvPr>
            <p:cNvSpPr/>
            <p:nvPr/>
          </p:nvSpPr>
          <p:spPr>
            <a:xfrm>
              <a:off x="2766238" y="195455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6268297-EA9D-B54E-A39F-B146737C529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1245909"/>
            <a:ext cx="5196662" cy="1232413"/>
            <a:chOff x="2766238" y="1245909"/>
            <a:chExt cx="5196662" cy="123241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0BBCFC-F5EE-D54F-A4B0-10E6967409A9}"/>
                </a:ext>
              </a:extLst>
            </p:cNvPr>
            <p:cNvSpPr/>
            <p:nvPr/>
          </p:nvSpPr>
          <p:spPr>
            <a:xfrm>
              <a:off x="3198813" y="1245909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Enhance</a:t>
              </a:r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 </a:t>
              </a:r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Biodiversity</a:t>
              </a:r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 Information </a:t>
              </a:r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Infrastructure</a:t>
              </a:r>
              <a:endParaRPr lang="da-DK" sz="1400" dirty="0">
                <a:solidFill>
                  <a:schemeClr val="accent6"/>
                </a:solidFill>
                <a:latin typeface="+mj-lt"/>
              </a:endParaRPr>
            </a:p>
            <a:p>
              <a:r>
                <a:rPr lang="en-GB" sz="1200" b="0" i="0" dirty="0">
                  <a:latin typeface="Roboto Regular" panose="02000000000000000000" pitchFamily="2" charset="0"/>
                  <a:cs typeface="Arial Narrow" panose="020B0604020202020204" pitchFamily="34" charset="0"/>
                </a:rPr>
                <a:t>Provide leadership, expertise and tools to support the integration of all biodiversity information as an interconnected digital knowledgebase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182612B-849C-AA42-8941-389FC77320B9}"/>
                </a:ext>
              </a:extLst>
            </p:cNvPr>
            <p:cNvSpPr/>
            <p:nvPr/>
          </p:nvSpPr>
          <p:spPr>
            <a:xfrm>
              <a:off x="2766238" y="1427868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6E699A-6AAF-9C46-902F-0474D316BEE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2478323"/>
            <a:ext cx="5196662" cy="1232413"/>
            <a:chOff x="2766238" y="2478323"/>
            <a:chExt cx="5196662" cy="123241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E29B54-9574-A64E-9576-4BAA33FA4CBC}"/>
                </a:ext>
              </a:extLst>
            </p:cNvPr>
            <p:cNvSpPr/>
            <p:nvPr/>
          </p:nvSpPr>
          <p:spPr>
            <a:xfrm>
              <a:off x="3198813" y="2478323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Fill</a:t>
              </a:r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 data </a:t>
              </a:r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gaps</a:t>
              </a:r>
              <a:endParaRPr lang="da-DK" sz="1400" dirty="0">
                <a:solidFill>
                  <a:schemeClr val="accent6"/>
                </a:solidFill>
                <a:latin typeface="+mj-lt"/>
              </a:endParaRPr>
            </a:p>
            <a:p>
              <a:r>
                <a:rPr lang="en-GB" sz="1200" b="0" i="0" dirty="0">
                  <a:latin typeface="Roboto Regular" panose="02000000000000000000" pitchFamily="2" charset="0"/>
                </a:rPr>
                <a:t>Prioritize and promote mobilization of new data resources that combine with existing resources to maximize the coverage, completeness and resolution of GBIF-mediated data, particularly with respect to taxonomy, geography</a:t>
              </a:r>
              <a:br>
                <a:rPr lang="en-GB" sz="1200" b="0" i="0" dirty="0">
                  <a:latin typeface="Roboto Regular" panose="02000000000000000000" pitchFamily="2" charset="0"/>
                </a:rPr>
              </a:br>
              <a:r>
                <a:rPr lang="en-GB" sz="1200" b="0" i="0" dirty="0">
                  <a:latin typeface="Roboto Regular" panose="02000000000000000000" pitchFamily="2" charset="0"/>
                </a:rPr>
                <a:t>and time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3602862-CC9A-BF4E-91D1-94657877B43F}"/>
                </a:ext>
              </a:extLst>
            </p:cNvPr>
            <p:cNvSpPr/>
            <p:nvPr/>
          </p:nvSpPr>
          <p:spPr>
            <a:xfrm>
              <a:off x="2766238" y="2660281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03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3509CC-C847-1542-8FC9-7C51D5BFA04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3710736"/>
            <a:ext cx="5196662" cy="1232413"/>
            <a:chOff x="2766238" y="3710736"/>
            <a:chExt cx="5196662" cy="12324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578E5E6-40FE-0B42-8434-4DB26F69F70D}"/>
                </a:ext>
              </a:extLst>
            </p:cNvPr>
            <p:cNvSpPr/>
            <p:nvPr/>
          </p:nvSpPr>
          <p:spPr>
            <a:xfrm>
              <a:off x="3198813" y="3710736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Improve</a:t>
              </a:r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 data </a:t>
              </a:r>
              <a:r>
                <a:rPr lang="da-DK" sz="1400" dirty="0" err="1">
                  <a:solidFill>
                    <a:schemeClr val="accent6"/>
                  </a:solidFill>
                  <a:latin typeface="+mj-lt"/>
                </a:rPr>
                <a:t>Quality</a:t>
              </a:r>
              <a:endParaRPr lang="da-DK" sz="1400" dirty="0">
                <a:solidFill>
                  <a:schemeClr val="accent6"/>
                </a:solidFill>
                <a:latin typeface="+mj-lt"/>
              </a:endParaRPr>
            </a:p>
            <a:p>
              <a:r>
                <a:rPr lang="en-GB" sz="1200" b="0" i="0" dirty="0">
                  <a:latin typeface="Roboto Regular" panose="02000000000000000000" pitchFamily="2" charset="0"/>
                </a:rPr>
                <a:t>Ensure that all data within the GBIF network are of the highest-possible quality and associated with clear indicators enabling users to assess their origin, relevance and usefulness for any application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09C37B-4763-C044-94ED-2ED2D298BE42}"/>
                </a:ext>
              </a:extLst>
            </p:cNvPr>
            <p:cNvSpPr/>
            <p:nvPr/>
          </p:nvSpPr>
          <p:spPr>
            <a:xfrm>
              <a:off x="2766238" y="3892694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04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E0F414-CF96-DC42-B330-34C5362E925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66238" y="4943150"/>
            <a:ext cx="5196662" cy="1232413"/>
            <a:chOff x="2766238" y="4943150"/>
            <a:chExt cx="5196662" cy="123241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6C4A902-B4E9-F54F-B439-1147BB2A6A73}"/>
                </a:ext>
              </a:extLst>
            </p:cNvPr>
            <p:cNvSpPr/>
            <p:nvPr/>
          </p:nvSpPr>
          <p:spPr>
            <a:xfrm>
              <a:off x="3198813" y="4943150"/>
              <a:ext cx="4764087" cy="1232413"/>
            </a:xfrm>
            <a:prstGeom prst="rect">
              <a:avLst/>
            </a:prstGeom>
            <a:solidFill>
              <a:schemeClr val="accent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r>
                <a:rPr lang="da-DK" sz="1400" dirty="0">
                  <a:solidFill>
                    <a:schemeClr val="accent6"/>
                  </a:solidFill>
                  <a:latin typeface="+mj-lt"/>
                </a:rPr>
                <a:t>Deliver relevant data</a:t>
              </a:r>
            </a:p>
            <a:p>
              <a:r>
                <a:rPr lang="en-GB" sz="1200" b="0" i="0" dirty="0">
                  <a:latin typeface="Roboto Regular" panose="02000000000000000000" pitchFamily="2" charset="0"/>
                </a:rPr>
                <a:t>Ensure that GBIF delivers data in the form and completeness required to meet the highest-priority needs of science and, through science, society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2120668-7B2E-6B44-95F2-0600E9423A24}"/>
                </a:ext>
              </a:extLst>
            </p:cNvPr>
            <p:cNvSpPr/>
            <p:nvPr/>
          </p:nvSpPr>
          <p:spPr>
            <a:xfrm>
              <a:off x="2766238" y="5125107"/>
              <a:ext cx="865149" cy="868494"/>
            </a:xfrm>
            <a:prstGeom prst="ellipse">
              <a:avLst/>
            </a:prstGeom>
            <a:solidFill>
              <a:schemeClr val="bg1"/>
            </a:solidFill>
            <a:ln w="25400">
              <a:noFill/>
            </a:ln>
            <a:effectLst>
              <a:outerShdw blurRad="63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r>
                <a:rPr lang="en-GB" sz="2400" b="0" i="0" dirty="0">
                  <a:solidFill>
                    <a:schemeClr val="accent1"/>
                  </a:solidFill>
                  <a:latin typeface="Roboto Regular" panose="02000000000000000000" pitchFamily="2" charset="0"/>
                </a:rPr>
                <a:t>05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440B0D3D-0106-D14A-BBCA-03378AB70E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597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AD44D23-D5DF-3543-AB15-C4935E6295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6365" y="457201"/>
            <a:ext cx="11701463" cy="558799"/>
          </a:xfrm>
        </p:spPr>
        <p:txBody>
          <a:bodyPr/>
          <a:lstStyle/>
          <a:p>
            <a:r>
              <a:rPr lang="en-US" dirty="0" err="1"/>
              <a:t>TimELINE</a:t>
            </a:r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4722C74-0806-9041-957C-0A2A7C3486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589" y="6332538"/>
            <a:ext cx="578326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7D3207-A5EC-CA4B-9A14-19919E7E49F8}"/>
              </a:ext>
            </a:extLst>
          </p:cNvPr>
          <p:cNvSpPr/>
          <p:nvPr userDrawn="1"/>
        </p:nvSpPr>
        <p:spPr>
          <a:xfrm>
            <a:off x="255959" y="2380094"/>
            <a:ext cx="9380105" cy="662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June 2020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June 2022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D52A41-6616-614E-92EC-921CBE057C9D}"/>
              </a:ext>
            </a:extLst>
          </p:cNvPr>
          <p:cNvSpPr/>
          <p:nvPr userDrawn="1"/>
        </p:nvSpPr>
        <p:spPr>
          <a:xfrm>
            <a:off x="6270078" y="4536993"/>
            <a:ext cx="5674272" cy="66231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October 2021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March 2023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E415C42-BB6D-8547-A658-3C018748A9D7}"/>
              </a:ext>
            </a:extLst>
          </p:cNvPr>
          <p:cNvSpPr/>
          <p:nvPr userDrawn="1"/>
        </p:nvSpPr>
        <p:spPr>
          <a:xfrm>
            <a:off x="4365993" y="3818026"/>
            <a:ext cx="6432211" cy="6623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May 2021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December 2022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CAB7B7-F3D4-F04B-99C0-165301F4A32A}"/>
              </a:ext>
            </a:extLst>
          </p:cNvPr>
          <p:cNvSpPr/>
          <p:nvPr userDrawn="1"/>
        </p:nvSpPr>
        <p:spPr>
          <a:xfrm>
            <a:off x="4365993" y="3099060"/>
            <a:ext cx="4902269" cy="66231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May 2021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October 2022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E43EC0-066D-2948-859A-EEE513684501}"/>
              </a:ext>
            </a:extLst>
          </p:cNvPr>
          <p:cNvSpPr/>
          <p:nvPr userDrawn="1"/>
        </p:nvSpPr>
        <p:spPr>
          <a:xfrm>
            <a:off x="252350" y="1661128"/>
            <a:ext cx="4868617" cy="6623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June 2020 </a:t>
            </a:r>
            <a:r>
              <a:rPr lang="mr-IN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–</a:t>
            </a: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 June 2021</a:t>
            </a:r>
          </a:p>
          <a:p>
            <a:pPr algn="ctr" defTabSz="457200">
              <a:defRPr/>
            </a:pPr>
            <a:r>
              <a:rPr lang="en-US" sz="1600" b="0" i="0" dirty="0">
                <a:solidFill>
                  <a:prstClr val="white"/>
                </a:solidFill>
                <a:latin typeface="Roboto Regular" panose="02000000000000000000" pitchFamily="2" charset="0"/>
              </a:rPr>
              <a:t>Step 1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12628C-1066-FB4D-BF54-585CDA60C491}"/>
              </a:ext>
            </a:extLst>
          </p:cNvPr>
          <p:cNvCxnSpPr>
            <a:cxnSpLocks/>
          </p:cNvCxnSpPr>
          <p:nvPr userDrawn="1"/>
        </p:nvCxnSpPr>
        <p:spPr>
          <a:xfrm flipH="1">
            <a:off x="247650" y="1197996"/>
            <a:ext cx="7535" cy="4786879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0A49FED-EB95-1C4C-A50D-2C0D3CF23EB1}"/>
              </a:ext>
            </a:extLst>
          </p:cNvPr>
          <p:cNvSpPr txBox="1"/>
          <p:nvPr userDrawn="1"/>
        </p:nvSpPr>
        <p:spPr>
          <a:xfrm>
            <a:off x="255185" y="1085869"/>
            <a:ext cx="1697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JUNE 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4CCB9E-9C03-0843-9EF7-A9DEB4BB0E9A}"/>
              </a:ext>
            </a:extLst>
          </p:cNvPr>
          <p:cNvSpPr txBox="1"/>
          <p:nvPr userDrawn="1"/>
        </p:nvSpPr>
        <p:spPr>
          <a:xfrm>
            <a:off x="10145171" y="1079698"/>
            <a:ext cx="1799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MARCH 2023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2245437-8643-2949-B27C-A626DA7A9200}"/>
              </a:ext>
            </a:extLst>
          </p:cNvPr>
          <p:cNvCxnSpPr>
            <a:cxnSpLocks/>
          </p:cNvCxnSpPr>
          <p:nvPr userDrawn="1"/>
        </p:nvCxnSpPr>
        <p:spPr>
          <a:xfrm>
            <a:off x="11944349" y="1195683"/>
            <a:ext cx="9054" cy="4789192"/>
          </a:xfrm>
          <a:prstGeom prst="line">
            <a:avLst/>
          </a:prstGeom>
          <a:ln w="25400" cap="rnd">
            <a:solidFill>
              <a:schemeClr val="tx2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67B223-F763-9A40-B440-BA5D01D4C74F}"/>
              </a:ext>
            </a:extLst>
          </p:cNvPr>
          <p:cNvCxnSpPr/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48D0237A-72DC-5A44-99F4-B4E1B60E7A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85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B3A5-6311-4777-92BD-AC8940BF1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062" y="438936"/>
            <a:ext cx="11698287" cy="608029"/>
          </a:xfrm>
        </p:spPr>
        <p:txBody>
          <a:bodyPr/>
          <a:lstStyle/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C616-EBE9-4F3B-BF65-2DD223CA6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064" y="1206500"/>
            <a:ext cx="579278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8982C-BA0A-4739-B806-65C9BA5EB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6064" y="2227261"/>
            <a:ext cx="5801840" cy="3757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E93469-9A18-44FC-8130-D57BE37C14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06500"/>
            <a:ext cx="577215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F976E7-EE39-424B-8E00-78B1644AC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27261"/>
            <a:ext cx="5772150" cy="37576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157BD64-C006-46A8-970F-FC5AB17611A1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4DE2CBC-2CC3-420D-AA40-6DA43A278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5B1CE2F-D166-A74A-B061-D6247EE665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783885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8887E-B1E7-469D-9541-68A8CD87A7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C4BC-75C4-4C16-B705-4C1DB9D9A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116" y="1196975"/>
            <a:ext cx="5764684" cy="4787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6BA9F1-786C-4D83-B2D0-4ECA70433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96975"/>
            <a:ext cx="5764683" cy="47879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3F5A62D-55A5-4C2A-A5FA-58D73710621C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96D5D8B3-7463-4AFC-B990-724156906F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F65647-BABC-9642-AF67-EDB6BEECF5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3537913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52BBC5-169E-4214-99CF-56ADEEFC3C49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467C9EF-E4ED-49C9-9B07-5FC1BAEFA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837FC-8055-4F1D-9CE3-E2DC332BF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8B3A27A-FCF7-451B-B768-EA39056467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352300-3E9B-CC4E-9134-D3B7F9FA3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4854791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488B1-A1AF-4B75-B96A-04232738A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116" y="1196975"/>
            <a:ext cx="11689234" cy="2852737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1CED14-4054-4CC8-B680-F8F6BE841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5116" y="4268771"/>
            <a:ext cx="116892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09A7D2-2013-40CF-9FD9-EC93123931C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B2033BEB-E621-4FF6-B733-B1BB1AF526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439CD5E-C5EA-774E-BA63-B72B7B07B0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4080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767D-669F-4985-B98F-DC507BD41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116" y="457200"/>
            <a:ext cx="3932237" cy="1600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251DE-221D-4233-A526-8B9F83A0F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150" y="472167"/>
            <a:ext cx="6172200" cy="55127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75799-0A1F-4C59-BA8A-6A3DABEC4F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5116" y="2216134"/>
            <a:ext cx="3932237" cy="376874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561BF7B-28D8-4A1F-9B8C-0A12090F469C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BF86D83-6518-4E3A-B8CD-C72CC799BF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1325C6C-9D80-804A-95BB-078AA7A83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079338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4A5F-C873-4F0E-9E5A-34F86096C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116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1F0EBD-89E2-4A9E-9565-654DD7C10E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34049" y="457200"/>
            <a:ext cx="6210799" cy="55289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216C3-064B-42A2-A420-78C79A2E8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5116" y="2216134"/>
            <a:ext cx="3932237" cy="37687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495847F-362D-4D61-A38C-6A82B96E853F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823C35D5-1A59-4590-B12B-E560F860AF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B738EAB-E660-A942-828A-BE78F23F14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730158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5468C-0714-4D52-8AD3-B0C6BE38D4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65166-0DAE-481F-B34C-6F174BF35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E8B7EC-3349-4097-AC88-57E06D08EFA3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411D6BD3-B4FD-45AC-AA08-CE4585D600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ED7C1A8-772D-4846-9554-3594B1A9C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688431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58B0D2-1361-4912-BBDB-ECD9D09F3B03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9294082" y="457200"/>
            <a:ext cx="2628900" cy="552767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Do not use: layout for import</a:t>
            </a:r>
            <a:endParaRPr lang="en-GB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7E7A9A-51FB-431E-B074-D0E2E14A01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8132" y="457200"/>
            <a:ext cx="8733468" cy="549171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5EF3A77-D752-4C5F-B2CC-9BAB2496327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8CE58F1F-0073-4782-8430-46DA8586EE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0B56DBC-378E-0147-8B32-3AED3A927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747386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35A6C26A-D9FA-4497-85CF-8D5EBF7572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EC636BE-A3B9-4548-9A69-D280FD79AA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438054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D1D8A6-3E2A-4532-8C94-F5CBB19A9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799A17-2164-4288-8485-0D10B88BC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320618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D1D8A6-3E2A-4532-8C94-F5CBB19A9FB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9FD7E1B-960B-458C-9508-276EFBF693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196979"/>
            <a:ext cx="12192000" cy="4956478"/>
          </a:xfrm>
        </p:spPr>
        <p:txBody>
          <a:bodyPr bIns="684000" anchor="ctr" anchorCtr="0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</a:lstStyle>
          <a:p>
            <a:r>
              <a:rPr lang="en-GB"/>
              <a:t>Click on the icon to add a full-bleed image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A704BF-5712-444E-9E37-B36ED59A8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21706C-032B-4751-A724-3E0D09465A2B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42A0F8-ECBE-4B95-BE20-E1D67660C9B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40D7CAC-A703-E846-A4AA-C55AFA0CC5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563180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2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090D2786-22D9-45E9-B091-F760CF8F33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3824D8-BB6B-294D-87FA-8CD9C09923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B7194-4690-AB42-BF2B-CCC4DAC9F91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94439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B2C10-2ED5-40F0-AB45-05EDF3823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Enter Title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4E3D81-A006-4094-82AD-F97EACB8FF08}"/>
              </a:ext>
            </a:extLst>
          </p:cNvPr>
          <p:cNvCxnSpPr>
            <a:cxnSpLocks/>
          </p:cNvCxnSpPr>
          <p:nvPr userDrawn="1"/>
        </p:nvCxnSpPr>
        <p:spPr>
          <a:xfrm>
            <a:off x="0" y="6172200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5454BC01-3BF4-4ED9-9EAE-D2BB50B36D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828" b="10445"/>
          <a:stretch/>
        </p:blipFill>
        <p:spPr>
          <a:xfrm>
            <a:off x="0" y="1206190"/>
            <a:ext cx="12192000" cy="49188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9EB5F2E-7DF9-40E0-B6D3-04D74DD4920A}"/>
              </a:ext>
            </a:extLst>
          </p:cNvPr>
          <p:cNvSpPr/>
          <p:nvPr userDrawn="1"/>
        </p:nvSpPr>
        <p:spPr>
          <a:xfrm>
            <a:off x="0" y="1196974"/>
            <a:ext cx="12192000" cy="4956175"/>
          </a:xfrm>
          <a:prstGeom prst="rect">
            <a:avLst/>
          </a:prstGeom>
          <a:solidFill>
            <a:schemeClr val="accent6">
              <a:alpha val="93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Roboto Regular" panose="02000000000000000000" pitchFamily="2" charset="0"/>
            </a:endParaRP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B0C8F501-708C-4890-BEE6-6054BB493F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C660AD-23E9-CA43-8B79-AD592EE99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84" b="9484"/>
          <a:stretch/>
        </p:blipFill>
        <p:spPr>
          <a:xfrm>
            <a:off x="10944910" y="6172200"/>
            <a:ext cx="1247090" cy="671464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E3A5709-3018-5B49-9F8D-9FB2D03C861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227013" y="1336431"/>
            <a:ext cx="11701462" cy="464844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Enter text or click button to add image, chart, etc.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25807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2F13A-DD10-4365-A083-4B841851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65" y="457201"/>
            <a:ext cx="11701463" cy="558799"/>
          </a:xfrm>
          <a:prstGeom prst="rect">
            <a:avLst/>
          </a:prstGeom>
        </p:spPr>
        <p:txBody>
          <a:bodyPr vert="horz" lIns="72000" tIns="72000" rIns="72000" bIns="720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170D6-189B-4FC0-BD94-9368A28CB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010" y="1206013"/>
            <a:ext cx="11698287" cy="4780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61516-66F7-40A5-BCB3-0905494D9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116" y="6330935"/>
            <a:ext cx="873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endParaRPr lang="en-GB" dirty="0"/>
          </a:p>
        </p:txBody>
      </p:sp>
    </p:spTree>
    <p:custDataLst>
      <p:tags r:id="rId46"/>
    </p:custDataLst>
    <p:extLst>
      <p:ext uri="{BB962C8B-B14F-4D97-AF65-F5344CB8AC3E}">
        <p14:creationId xmlns:p14="http://schemas.microsoft.com/office/powerpoint/2010/main" val="25113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62" r:id="rId4"/>
    <p:sldLayoutId id="2147483666" r:id="rId5"/>
    <p:sldLayoutId id="2147483717" r:id="rId6"/>
    <p:sldLayoutId id="214748371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24" r:id="rId13"/>
    <p:sldLayoutId id="2147483721" r:id="rId14"/>
    <p:sldLayoutId id="2147483715" r:id="rId15"/>
    <p:sldLayoutId id="2147483716" r:id="rId16"/>
    <p:sldLayoutId id="2147483704" r:id="rId17"/>
    <p:sldLayoutId id="2147483703" r:id="rId18"/>
    <p:sldLayoutId id="2147483707" r:id="rId19"/>
    <p:sldLayoutId id="2147483678" r:id="rId20"/>
    <p:sldLayoutId id="2147483705" r:id="rId21"/>
    <p:sldLayoutId id="2147483684" r:id="rId22"/>
    <p:sldLayoutId id="2147483699" r:id="rId23"/>
    <p:sldLayoutId id="2147483700" r:id="rId24"/>
    <p:sldLayoutId id="2147483701" r:id="rId25"/>
    <p:sldLayoutId id="2147483702" r:id="rId26"/>
    <p:sldLayoutId id="2147483688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68" r:id="rId33"/>
    <p:sldLayoutId id="2147483714" r:id="rId34"/>
    <p:sldLayoutId id="2147483713" r:id="rId35"/>
    <p:sldLayoutId id="2147483722" r:id="rId36"/>
    <p:sldLayoutId id="2147483723" r:id="rId37"/>
    <p:sldLayoutId id="2147483665" r:id="rId38"/>
    <p:sldLayoutId id="2147483664" r:id="rId39"/>
    <p:sldLayoutId id="2147483663" r:id="rId40"/>
    <p:sldLayoutId id="2147483669" r:id="rId41"/>
    <p:sldLayoutId id="2147483670" r:id="rId42"/>
    <p:sldLayoutId id="2147483671" r:id="rId43"/>
    <p:sldLayoutId id="2147483672" r:id="rId4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b="0" i="0" kern="1200">
          <a:solidFill>
            <a:schemeClr val="tx2"/>
          </a:solidFill>
          <a:latin typeface="Roboto Regular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A4A3A4"/>
          </p15:clr>
        </p15:guide>
        <p15:guide id="2" pos="7680">
          <p15:clr>
            <a:srgbClr val="A4A3A4"/>
          </p15:clr>
        </p15:guide>
        <p15:guide id="3" pos="143" userDrawn="1">
          <p15:clr>
            <a:srgbClr val="F26B43"/>
          </p15:clr>
        </p15:guide>
        <p15:guide id="4" pos="1943">
          <p15:clr>
            <a:srgbClr val="A4A3A4"/>
          </p15:clr>
        </p15:guide>
        <p15:guide id="5" pos="2015">
          <p15:clr>
            <a:srgbClr val="A4A3A4"/>
          </p15:clr>
        </p15:guide>
        <p15:guide id="6" pos="3804">
          <p15:clr>
            <a:srgbClr val="A4A3A4"/>
          </p15:clr>
        </p15:guide>
        <p15:guide id="7" pos="3876">
          <p15:clr>
            <a:srgbClr val="A4A3A4"/>
          </p15:clr>
        </p15:guide>
        <p15:guide id="8" pos="5664">
          <p15:clr>
            <a:srgbClr val="A4A3A4"/>
          </p15:clr>
        </p15:guide>
        <p15:guide id="9" pos="5736">
          <p15:clr>
            <a:srgbClr val="A4A3A4"/>
          </p15:clr>
        </p15:guide>
        <p15:guide id="10" pos="7514" userDrawn="1">
          <p15:clr>
            <a:srgbClr val="F26B43"/>
          </p15:clr>
        </p15:guide>
        <p15:guide id="11" orient="horz">
          <p15:clr>
            <a:srgbClr val="A4A3A4"/>
          </p15:clr>
        </p15:guide>
        <p15:guide id="12" orient="horz" pos="4320">
          <p15:clr>
            <a:srgbClr val="A4A3A4"/>
          </p15:clr>
        </p15:guide>
        <p15:guide id="13" orient="horz" pos="278" userDrawn="1">
          <p15:clr>
            <a:srgbClr val="A4A3A4"/>
          </p15:clr>
        </p15:guide>
        <p15:guide id="14" orient="horz" pos="2052">
          <p15:clr>
            <a:srgbClr val="A4A3A4"/>
          </p15:clr>
        </p15:guide>
        <p15:guide id="15" orient="horz" pos="2124">
          <p15:clr>
            <a:srgbClr val="A4A3A4"/>
          </p15:clr>
        </p15:guide>
        <p15:guide id="18" orient="horz" pos="754" userDrawn="1">
          <p15:clr>
            <a:srgbClr val="F26B43"/>
          </p15:clr>
        </p15:guide>
        <p15:guide id="20" orient="horz" pos="3770" userDrawn="1">
          <p15:clr>
            <a:srgbClr val="F26B43"/>
          </p15:clr>
        </p15:guide>
        <p15:guide id="21" orient="horz" pos="6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5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C5CFA-CC1E-4631-AA41-251C5CC99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kern="100" dirty="0">
                <a:solidFill>
                  <a:srgbClr val="221F20"/>
                </a:solidFill>
              </a:rPr>
              <a:t>BY THE NUMBERS</a:t>
            </a:r>
            <a:r>
              <a:rPr lang="en-US" kern="100" dirty="0">
                <a:solidFill>
                  <a:srgbClr val="221F20"/>
                </a:solidFill>
              </a:rPr>
              <a:t> | 31 March 2021 </a:t>
            </a:r>
            <a:endParaRPr lang="en-US" b="1" kern="100" dirty="0">
              <a:solidFill>
                <a:srgbClr val="221F20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6094E6-A99B-4F43-B099-FB60E4048DE1}"/>
              </a:ext>
            </a:extLst>
          </p:cNvPr>
          <p:cNvGrpSpPr>
            <a:grpSpLocks noChangeAspect="1"/>
          </p:cNvGrpSpPr>
          <p:nvPr/>
        </p:nvGrpSpPr>
        <p:grpSpPr>
          <a:xfrm>
            <a:off x="255588" y="3249042"/>
            <a:ext cx="2828925" cy="1068292"/>
            <a:chOff x="255588" y="3249042"/>
            <a:chExt cx="2828925" cy="106829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5434A2-062A-489B-8727-D215FB2AB2FE}"/>
                </a:ext>
              </a:extLst>
            </p:cNvPr>
            <p:cNvSpPr/>
            <p:nvPr/>
          </p:nvSpPr>
          <p:spPr>
            <a:xfrm>
              <a:off x="255588" y="3249042"/>
              <a:ext cx="2828925" cy="1068292"/>
            </a:xfrm>
            <a:prstGeom prst="rect">
              <a:avLst/>
            </a:prstGeom>
            <a:solidFill>
              <a:srgbClr val="125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18000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chemeClr val="bg2"/>
                  </a:solidFill>
                  <a:latin typeface="Roboto Bold"/>
                </a:rPr>
                <a:t>61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614C0E-8562-41B3-924C-ABAEF9B4D881}"/>
                </a:ext>
              </a:extLst>
            </p:cNvPr>
            <p:cNvSpPr/>
            <p:nvPr/>
          </p:nvSpPr>
          <p:spPr>
            <a:xfrm>
              <a:off x="512783" y="3504499"/>
              <a:ext cx="16457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Country Participants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A96ECE-3FF1-4E5F-9B72-C0B1C0E8A807}"/>
              </a:ext>
            </a:extLst>
          </p:cNvPr>
          <p:cNvGrpSpPr>
            <a:grpSpLocks noChangeAspect="1"/>
          </p:cNvGrpSpPr>
          <p:nvPr/>
        </p:nvGrpSpPr>
        <p:grpSpPr>
          <a:xfrm>
            <a:off x="3211513" y="3249042"/>
            <a:ext cx="2828925" cy="1068292"/>
            <a:chOff x="3211513" y="3249042"/>
            <a:chExt cx="2828925" cy="106829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9C38E25-5E86-456A-B035-3CF1A658A388}"/>
                </a:ext>
              </a:extLst>
            </p:cNvPr>
            <p:cNvSpPr/>
            <p:nvPr/>
          </p:nvSpPr>
          <p:spPr>
            <a:xfrm>
              <a:off x="3211513" y="3249042"/>
              <a:ext cx="2828925" cy="1068292"/>
            </a:xfrm>
            <a:prstGeom prst="rect">
              <a:avLst/>
            </a:prstGeom>
            <a:solidFill>
              <a:srgbClr val="125C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18000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chemeClr val="bg2"/>
                  </a:solidFill>
                  <a:latin typeface="Roboto Bold"/>
                </a:rPr>
                <a:t>39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56EB9CB-0B1D-47E7-9875-FBE3D2BA9143}"/>
                </a:ext>
              </a:extLst>
            </p:cNvPr>
            <p:cNvSpPr/>
            <p:nvPr/>
          </p:nvSpPr>
          <p:spPr>
            <a:xfrm>
              <a:off x="3456354" y="3504499"/>
              <a:ext cx="150136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Organizational Participants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FD8DC59-B723-46FE-8F5E-1F9544EA7A86}"/>
              </a:ext>
            </a:extLst>
          </p:cNvPr>
          <p:cNvGrpSpPr>
            <a:grpSpLocks noChangeAspect="1"/>
          </p:cNvGrpSpPr>
          <p:nvPr/>
        </p:nvGrpSpPr>
        <p:grpSpPr>
          <a:xfrm>
            <a:off x="9105900" y="2818923"/>
            <a:ext cx="2834803" cy="3174623"/>
            <a:chOff x="9105900" y="2818923"/>
            <a:chExt cx="2834803" cy="3174623"/>
          </a:xfrm>
        </p:grpSpPr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471BD6D3-6469-4ABA-B34E-5224031A5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832" t="23515" r="58386" b="47708"/>
            <a:stretch>
              <a:fillRect/>
            </a:stretch>
          </p:blipFill>
          <p:spPr>
            <a:xfrm rot="10800000">
              <a:off x="9113373" y="2818923"/>
              <a:ext cx="2827330" cy="3165952"/>
            </a:xfrm>
            <a:custGeom>
              <a:avLst/>
              <a:gdLst>
                <a:gd name="connsiteX0" fmla="*/ 0 w 2827330"/>
                <a:gd name="connsiteY0" fmla="*/ 0 h 3165952"/>
                <a:gd name="connsiteX1" fmla="*/ 2827330 w 2827330"/>
                <a:gd name="connsiteY1" fmla="*/ 0 h 3165952"/>
                <a:gd name="connsiteX2" fmla="*/ 2827330 w 2827330"/>
                <a:gd name="connsiteY2" fmla="*/ 3165952 h 3165952"/>
                <a:gd name="connsiteX3" fmla="*/ 0 w 2827330"/>
                <a:gd name="connsiteY3" fmla="*/ 3165952 h 316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7330" h="3165952">
                  <a:moveTo>
                    <a:pt x="0" y="0"/>
                  </a:moveTo>
                  <a:lnTo>
                    <a:pt x="2827330" y="0"/>
                  </a:lnTo>
                  <a:lnTo>
                    <a:pt x="2827330" y="3165952"/>
                  </a:lnTo>
                  <a:lnTo>
                    <a:pt x="0" y="3165952"/>
                  </a:lnTo>
                  <a:close/>
                </a:path>
              </a:pathLst>
            </a:cu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F5FB710-99E3-42AD-9321-D2958D9D4974}"/>
                </a:ext>
              </a:extLst>
            </p:cNvPr>
            <p:cNvSpPr/>
            <p:nvPr/>
          </p:nvSpPr>
          <p:spPr>
            <a:xfrm>
              <a:off x="9105900" y="2818923"/>
              <a:ext cx="2833688" cy="3165952"/>
            </a:xfrm>
            <a:prstGeom prst="rect">
              <a:avLst/>
            </a:prstGeom>
            <a:solidFill>
              <a:srgbClr val="125CA2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32000" tIns="720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is-IS" sz="4800" b="1" dirty="0">
                  <a:solidFill>
                    <a:schemeClr val="bg2"/>
                  </a:solidFill>
                  <a:latin typeface="Roboto Bold"/>
                </a:rPr>
                <a:t>5,658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ED33040-A8C6-4B34-84F1-83D32C183C27}"/>
                </a:ext>
              </a:extLst>
            </p:cNvPr>
            <p:cNvSpPr/>
            <p:nvPr/>
          </p:nvSpPr>
          <p:spPr>
            <a:xfrm rot="10800000">
              <a:off x="9105900" y="4578128"/>
              <a:ext cx="1955800" cy="1415418"/>
            </a:xfrm>
            <a:custGeom>
              <a:avLst/>
              <a:gdLst>
                <a:gd name="connsiteX0" fmla="*/ 7790 w 2329858"/>
                <a:gd name="connsiteY0" fmla="*/ 0 h 1686125"/>
                <a:gd name="connsiteX1" fmla="*/ 2329858 w 2329858"/>
                <a:gd name="connsiteY1" fmla="*/ 0 h 1686125"/>
                <a:gd name="connsiteX2" fmla="*/ 2329858 w 2329858"/>
                <a:gd name="connsiteY2" fmla="*/ 1460032 h 1686125"/>
                <a:gd name="connsiteX3" fmla="*/ 2262030 w 2329858"/>
                <a:gd name="connsiteY3" fmla="*/ 1501239 h 1686125"/>
                <a:gd name="connsiteX4" fmla="*/ 1531856 w 2329858"/>
                <a:gd name="connsiteY4" fmla="*/ 1686125 h 1686125"/>
                <a:gd name="connsiteX5" fmla="*/ 0 w 2329858"/>
                <a:gd name="connsiteY5" fmla="*/ 154269 h 168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9858" h="1686125">
                  <a:moveTo>
                    <a:pt x="7790" y="0"/>
                  </a:moveTo>
                  <a:lnTo>
                    <a:pt x="2329858" y="0"/>
                  </a:lnTo>
                  <a:lnTo>
                    <a:pt x="2329858" y="1460032"/>
                  </a:lnTo>
                  <a:lnTo>
                    <a:pt x="2262030" y="1501239"/>
                  </a:lnTo>
                  <a:cubicBezTo>
                    <a:pt x="2044976" y="1619149"/>
                    <a:pt x="1796238" y="1686125"/>
                    <a:pt x="1531856" y="1686125"/>
                  </a:cubicBezTo>
                  <a:cubicBezTo>
                    <a:pt x="685835" y="1686125"/>
                    <a:pt x="0" y="1000290"/>
                    <a:pt x="0" y="154269"/>
                  </a:cubicBezTo>
                  <a:close/>
                </a:path>
              </a:pathLst>
            </a:custGeom>
            <a:solidFill>
              <a:schemeClr val="accent3">
                <a:alpha val="43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8101461-AC56-4AAF-9DC5-73C4B8B899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455088" y="3037560"/>
              <a:ext cx="247116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Peer-review papers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dirty="0">
                  <a:solidFill>
                    <a:schemeClr val="accent3"/>
                  </a:solidFill>
                  <a:latin typeface="Roboto Regular" panose="02000000000000000000" pitchFamily="2" charset="0"/>
                </a:rPr>
                <a:t>using data</a:t>
              </a: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Roboto Regular" panose="02000000000000000000" pitchFamily="2" charset="0"/>
              </a:endParaRPr>
            </a:p>
          </p:txBody>
        </p:sp>
        <p:grpSp>
          <p:nvGrpSpPr>
            <p:cNvPr id="39" name="Graphic 33">
              <a:extLst>
                <a:ext uri="{FF2B5EF4-FFF2-40B4-BE49-F238E27FC236}">
                  <a16:creationId xmlns:a16="http://schemas.microsoft.com/office/drawing/2014/main" id="{72416DE0-000A-471A-BAF0-0ECFFF3ACF8F}"/>
                </a:ext>
              </a:extLst>
            </p:cNvPr>
            <p:cNvGrpSpPr/>
            <p:nvPr/>
          </p:nvGrpSpPr>
          <p:grpSpPr>
            <a:xfrm>
              <a:off x="9586878" y="4905376"/>
              <a:ext cx="627672" cy="849630"/>
              <a:chOff x="4600575" y="1404937"/>
              <a:chExt cx="2991992" cy="4050030"/>
            </a:xfrm>
            <a:solidFill>
              <a:schemeClr val="bg1"/>
            </a:solidFill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1B01DCE-458D-47EB-84DC-CA4FD75E274E}"/>
                  </a:ext>
                </a:extLst>
              </p:cNvPr>
              <p:cNvSpPr/>
              <p:nvPr/>
            </p:nvSpPr>
            <p:spPr>
              <a:xfrm>
                <a:off x="5071586" y="1404937"/>
                <a:ext cx="2520981" cy="3558635"/>
              </a:xfrm>
              <a:custGeom>
                <a:avLst/>
                <a:gdLst>
                  <a:gd name="connsiteX0" fmla="*/ 2520982 w 2520981"/>
                  <a:gd name="connsiteY0" fmla="*/ 152876 h 3558635"/>
                  <a:gd name="connsiteX1" fmla="*/ 2520982 w 2520981"/>
                  <a:gd name="connsiteY1" fmla="*/ 3405759 h 3558635"/>
                  <a:gd name="connsiteX2" fmla="*/ 2368201 w 2520981"/>
                  <a:gd name="connsiteY2" fmla="*/ 3558635 h 3558635"/>
                  <a:gd name="connsiteX3" fmla="*/ 2171510 w 2520981"/>
                  <a:gd name="connsiteY3" fmla="*/ 3558635 h 3558635"/>
                  <a:gd name="connsiteX4" fmla="*/ 2171510 w 2520981"/>
                  <a:gd name="connsiteY4" fmla="*/ 909066 h 3558635"/>
                  <a:gd name="connsiteX5" fmla="*/ 2171414 w 2520981"/>
                  <a:gd name="connsiteY5" fmla="*/ 907161 h 3558635"/>
                  <a:gd name="connsiteX6" fmla="*/ 2171129 w 2520981"/>
                  <a:gd name="connsiteY6" fmla="*/ 903065 h 3558635"/>
                  <a:gd name="connsiteX7" fmla="*/ 2171129 w 2520981"/>
                  <a:gd name="connsiteY7" fmla="*/ 902875 h 3558635"/>
                  <a:gd name="connsiteX8" fmla="*/ 2171033 w 2520981"/>
                  <a:gd name="connsiteY8" fmla="*/ 902399 h 3558635"/>
                  <a:gd name="connsiteX9" fmla="*/ 2170271 w 2520981"/>
                  <a:gd name="connsiteY9" fmla="*/ 896684 h 3558635"/>
                  <a:gd name="connsiteX10" fmla="*/ 2168461 w 2520981"/>
                  <a:gd name="connsiteY10" fmla="*/ 889826 h 3558635"/>
                  <a:gd name="connsiteX11" fmla="*/ 2166938 w 2520981"/>
                  <a:gd name="connsiteY11" fmla="*/ 885825 h 3558635"/>
                  <a:gd name="connsiteX12" fmla="*/ 2166652 w 2520981"/>
                  <a:gd name="connsiteY12" fmla="*/ 885158 h 3558635"/>
                  <a:gd name="connsiteX13" fmla="*/ 2165509 w 2520981"/>
                  <a:gd name="connsiteY13" fmla="*/ 882872 h 3558635"/>
                  <a:gd name="connsiteX14" fmla="*/ 2163604 w 2520981"/>
                  <a:gd name="connsiteY14" fmla="*/ 878967 h 3558635"/>
                  <a:gd name="connsiteX15" fmla="*/ 2161318 w 2520981"/>
                  <a:gd name="connsiteY15" fmla="*/ 875443 h 3558635"/>
                  <a:gd name="connsiteX16" fmla="*/ 2160937 w 2520981"/>
                  <a:gd name="connsiteY16" fmla="*/ 874871 h 3558635"/>
                  <a:gd name="connsiteX17" fmla="*/ 2159318 w 2520981"/>
                  <a:gd name="connsiteY17" fmla="*/ 872681 h 3558635"/>
                  <a:gd name="connsiteX18" fmla="*/ 2157413 w 2520981"/>
                  <a:gd name="connsiteY18" fmla="*/ 870299 h 3558635"/>
                  <a:gd name="connsiteX19" fmla="*/ 2155698 w 2520981"/>
                  <a:gd name="connsiteY19" fmla="*/ 868299 h 3558635"/>
                  <a:gd name="connsiteX20" fmla="*/ 2153793 w 2520981"/>
                  <a:gd name="connsiteY20" fmla="*/ 866299 h 3558635"/>
                  <a:gd name="connsiteX21" fmla="*/ 2153698 w 2520981"/>
                  <a:gd name="connsiteY21" fmla="*/ 866204 h 3558635"/>
                  <a:gd name="connsiteX22" fmla="*/ 2153126 w 2520981"/>
                  <a:gd name="connsiteY22" fmla="*/ 865537 h 3558635"/>
                  <a:gd name="connsiteX23" fmla="*/ 2152936 w 2520981"/>
                  <a:gd name="connsiteY23" fmla="*/ 865346 h 3558635"/>
                  <a:gd name="connsiteX24" fmla="*/ 2151698 w 2520981"/>
                  <a:gd name="connsiteY24" fmla="*/ 864108 h 3558635"/>
                  <a:gd name="connsiteX25" fmla="*/ 1632204 w 2520981"/>
                  <a:gd name="connsiteY25" fmla="*/ 385667 h 3558635"/>
                  <a:gd name="connsiteX26" fmla="*/ 1629632 w 2520981"/>
                  <a:gd name="connsiteY26" fmla="*/ 383667 h 3558635"/>
                  <a:gd name="connsiteX27" fmla="*/ 1625346 w 2520981"/>
                  <a:gd name="connsiteY27" fmla="*/ 380333 h 3558635"/>
                  <a:gd name="connsiteX28" fmla="*/ 1624394 w 2520981"/>
                  <a:gd name="connsiteY28" fmla="*/ 379667 h 3558635"/>
                  <a:gd name="connsiteX29" fmla="*/ 1620679 w 2520981"/>
                  <a:gd name="connsiteY29" fmla="*/ 377381 h 3558635"/>
                  <a:gd name="connsiteX30" fmla="*/ 1619536 w 2520981"/>
                  <a:gd name="connsiteY30" fmla="*/ 376714 h 3558635"/>
                  <a:gd name="connsiteX31" fmla="*/ 1614678 w 2520981"/>
                  <a:gd name="connsiteY31" fmla="*/ 374523 h 3558635"/>
                  <a:gd name="connsiteX32" fmla="*/ 1610106 w 2520981"/>
                  <a:gd name="connsiteY32" fmla="*/ 372809 h 3558635"/>
                  <a:gd name="connsiteX33" fmla="*/ 1603153 w 2520981"/>
                  <a:gd name="connsiteY33" fmla="*/ 370904 h 3558635"/>
                  <a:gd name="connsiteX34" fmla="*/ 1592866 w 2520981"/>
                  <a:gd name="connsiteY34" fmla="*/ 369761 h 3558635"/>
                  <a:gd name="connsiteX35" fmla="*/ 1589437 w 2520981"/>
                  <a:gd name="connsiteY35" fmla="*/ 369665 h 3558635"/>
                  <a:gd name="connsiteX36" fmla="*/ 0 w 2520981"/>
                  <a:gd name="connsiteY36" fmla="*/ 369665 h 3558635"/>
                  <a:gd name="connsiteX37" fmla="*/ 0 w 2520981"/>
                  <a:gd name="connsiteY37" fmla="*/ 152495 h 3558635"/>
                  <a:gd name="connsiteX38" fmla="*/ 152781 w 2520981"/>
                  <a:gd name="connsiteY38" fmla="*/ 0 h 3558635"/>
                  <a:gd name="connsiteX39" fmla="*/ 2368201 w 2520981"/>
                  <a:gd name="connsiteY39" fmla="*/ 0 h 3558635"/>
                  <a:gd name="connsiteX40" fmla="*/ 2520982 w 2520981"/>
                  <a:gd name="connsiteY40" fmla="*/ 152876 h 3558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520981" h="3558635">
                    <a:moveTo>
                      <a:pt x="2520982" y="152876"/>
                    </a:moveTo>
                    <a:lnTo>
                      <a:pt x="2520982" y="3405759"/>
                    </a:lnTo>
                    <a:cubicBezTo>
                      <a:pt x="2520982" y="3490151"/>
                      <a:pt x="2452402" y="3558635"/>
                      <a:pt x="2368201" y="3558635"/>
                    </a:cubicBezTo>
                    <a:lnTo>
                      <a:pt x="2171510" y="3558635"/>
                    </a:lnTo>
                    <a:lnTo>
                      <a:pt x="2171510" y="909066"/>
                    </a:lnTo>
                    <a:cubicBezTo>
                      <a:pt x="2171510" y="908399"/>
                      <a:pt x="2171414" y="907828"/>
                      <a:pt x="2171414" y="907161"/>
                    </a:cubicBezTo>
                    <a:cubicBezTo>
                      <a:pt x="2171414" y="905732"/>
                      <a:pt x="2171319" y="904399"/>
                      <a:pt x="2171129" y="903065"/>
                    </a:cubicBezTo>
                    <a:cubicBezTo>
                      <a:pt x="2171129" y="902970"/>
                      <a:pt x="2171129" y="902970"/>
                      <a:pt x="2171129" y="902875"/>
                    </a:cubicBezTo>
                    <a:cubicBezTo>
                      <a:pt x="2171129" y="902684"/>
                      <a:pt x="2171129" y="902589"/>
                      <a:pt x="2171033" y="902399"/>
                    </a:cubicBezTo>
                    <a:cubicBezTo>
                      <a:pt x="2170938" y="900494"/>
                      <a:pt x="2170557" y="898588"/>
                      <a:pt x="2170271" y="896684"/>
                    </a:cubicBezTo>
                    <a:cubicBezTo>
                      <a:pt x="2169795" y="894398"/>
                      <a:pt x="2169224" y="892112"/>
                      <a:pt x="2168461" y="889826"/>
                    </a:cubicBezTo>
                    <a:cubicBezTo>
                      <a:pt x="2167985" y="888587"/>
                      <a:pt x="2167604" y="887159"/>
                      <a:pt x="2166938" y="885825"/>
                    </a:cubicBezTo>
                    <a:cubicBezTo>
                      <a:pt x="2166938" y="885635"/>
                      <a:pt x="2166842" y="885349"/>
                      <a:pt x="2166652" y="885158"/>
                    </a:cubicBezTo>
                    <a:cubicBezTo>
                      <a:pt x="2166271" y="884492"/>
                      <a:pt x="2165985" y="883634"/>
                      <a:pt x="2165509" y="882872"/>
                    </a:cubicBezTo>
                    <a:cubicBezTo>
                      <a:pt x="2164937" y="881444"/>
                      <a:pt x="2164366" y="880205"/>
                      <a:pt x="2163604" y="878967"/>
                    </a:cubicBezTo>
                    <a:cubicBezTo>
                      <a:pt x="2162937" y="877729"/>
                      <a:pt x="2162175" y="876586"/>
                      <a:pt x="2161318" y="875443"/>
                    </a:cubicBezTo>
                    <a:cubicBezTo>
                      <a:pt x="2161318" y="875252"/>
                      <a:pt x="2161127" y="875062"/>
                      <a:pt x="2160937" y="874871"/>
                    </a:cubicBezTo>
                    <a:cubicBezTo>
                      <a:pt x="2160461" y="874109"/>
                      <a:pt x="2159984" y="873252"/>
                      <a:pt x="2159318" y="872681"/>
                    </a:cubicBezTo>
                    <a:cubicBezTo>
                      <a:pt x="2158841" y="871919"/>
                      <a:pt x="2158175" y="871061"/>
                      <a:pt x="2157413" y="870299"/>
                    </a:cubicBezTo>
                    <a:cubicBezTo>
                      <a:pt x="2156841" y="869633"/>
                      <a:pt x="2156365" y="868966"/>
                      <a:pt x="2155698" y="868299"/>
                    </a:cubicBezTo>
                    <a:cubicBezTo>
                      <a:pt x="2155127" y="867632"/>
                      <a:pt x="2154555" y="866965"/>
                      <a:pt x="2153793" y="866299"/>
                    </a:cubicBezTo>
                    <a:lnTo>
                      <a:pt x="2153698" y="866204"/>
                    </a:lnTo>
                    <a:cubicBezTo>
                      <a:pt x="2153698" y="866013"/>
                      <a:pt x="2153412" y="865727"/>
                      <a:pt x="2153126" y="865537"/>
                    </a:cubicBezTo>
                    <a:cubicBezTo>
                      <a:pt x="2153126" y="865442"/>
                      <a:pt x="2153031" y="865346"/>
                      <a:pt x="2152936" y="865346"/>
                    </a:cubicBezTo>
                    <a:cubicBezTo>
                      <a:pt x="2152555" y="864870"/>
                      <a:pt x="2152174" y="864489"/>
                      <a:pt x="2151698" y="864108"/>
                    </a:cubicBezTo>
                    <a:lnTo>
                      <a:pt x="1632204" y="385667"/>
                    </a:lnTo>
                    <a:cubicBezTo>
                      <a:pt x="1631442" y="384905"/>
                      <a:pt x="1630490" y="384143"/>
                      <a:pt x="1629632" y="383667"/>
                    </a:cubicBezTo>
                    <a:cubicBezTo>
                      <a:pt x="1628299" y="382524"/>
                      <a:pt x="1626870" y="381381"/>
                      <a:pt x="1625346" y="380333"/>
                    </a:cubicBezTo>
                    <a:cubicBezTo>
                      <a:pt x="1624965" y="379952"/>
                      <a:pt x="1624679" y="379857"/>
                      <a:pt x="1624394" y="379667"/>
                    </a:cubicBezTo>
                    <a:cubicBezTo>
                      <a:pt x="1623155" y="378905"/>
                      <a:pt x="1621917" y="378047"/>
                      <a:pt x="1620679" y="377381"/>
                    </a:cubicBezTo>
                    <a:cubicBezTo>
                      <a:pt x="1620298" y="377095"/>
                      <a:pt x="1619917" y="376809"/>
                      <a:pt x="1619536" y="376714"/>
                    </a:cubicBezTo>
                    <a:cubicBezTo>
                      <a:pt x="1617917" y="376047"/>
                      <a:pt x="1616392" y="375190"/>
                      <a:pt x="1614678" y="374523"/>
                    </a:cubicBezTo>
                    <a:cubicBezTo>
                      <a:pt x="1613154" y="373856"/>
                      <a:pt x="1611725" y="373285"/>
                      <a:pt x="1610106" y="372809"/>
                    </a:cubicBezTo>
                    <a:cubicBezTo>
                      <a:pt x="1607915" y="372047"/>
                      <a:pt x="1605534" y="371380"/>
                      <a:pt x="1603153" y="370904"/>
                    </a:cubicBezTo>
                    <a:cubicBezTo>
                      <a:pt x="1599819" y="370237"/>
                      <a:pt x="1596295" y="369856"/>
                      <a:pt x="1592866" y="369761"/>
                    </a:cubicBezTo>
                    <a:cubicBezTo>
                      <a:pt x="1591628" y="369761"/>
                      <a:pt x="1590484" y="369665"/>
                      <a:pt x="1589437" y="369665"/>
                    </a:cubicBezTo>
                    <a:lnTo>
                      <a:pt x="0" y="369665"/>
                    </a:lnTo>
                    <a:lnTo>
                      <a:pt x="0" y="152495"/>
                    </a:lnTo>
                    <a:cubicBezTo>
                      <a:pt x="0" y="68580"/>
                      <a:pt x="68485" y="0"/>
                      <a:pt x="152781" y="0"/>
                    </a:cubicBezTo>
                    <a:lnTo>
                      <a:pt x="2368201" y="0"/>
                    </a:lnTo>
                    <a:cubicBezTo>
                      <a:pt x="2452402" y="0"/>
                      <a:pt x="2520982" y="68580"/>
                      <a:pt x="2520982" y="15287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59E50E5-E02E-46EC-A07B-02DCDB436F3A}"/>
                  </a:ext>
                </a:extLst>
              </p:cNvPr>
              <p:cNvSpPr/>
              <p:nvPr/>
            </p:nvSpPr>
            <p:spPr>
              <a:xfrm>
                <a:off x="6723697" y="1974150"/>
                <a:ext cx="302990" cy="279177"/>
              </a:xfrm>
              <a:custGeom>
                <a:avLst/>
                <a:gdLst>
                  <a:gd name="connsiteX0" fmla="*/ 302990 w 302990"/>
                  <a:gd name="connsiteY0" fmla="*/ 279178 h 279177"/>
                  <a:gd name="connsiteX1" fmla="*/ 0 w 302990"/>
                  <a:gd name="connsiteY1" fmla="*/ 279178 h 279177"/>
                  <a:gd name="connsiteX2" fmla="*/ 0 w 302990"/>
                  <a:gd name="connsiteY2" fmla="*/ 0 h 279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2990" h="279177">
                    <a:moveTo>
                      <a:pt x="302990" y="279178"/>
                    </a:moveTo>
                    <a:lnTo>
                      <a:pt x="0" y="2791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5977BE76-20F8-4328-9262-F70C645CC9B8}"/>
                  </a:ext>
                </a:extLst>
              </p:cNvPr>
              <p:cNvSpPr/>
              <p:nvPr/>
            </p:nvSpPr>
            <p:spPr>
              <a:xfrm>
                <a:off x="4600575" y="1896522"/>
                <a:ext cx="2520981" cy="3558444"/>
              </a:xfrm>
              <a:custGeom>
                <a:avLst/>
                <a:gdLst>
                  <a:gd name="connsiteX0" fmla="*/ 2062258 w 2520981"/>
                  <a:gd name="connsiteY0" fmla="*/ 478346 h 3558444"/>
                  <a:gd name="connsiteX1" fmla="*/ 2001488 w 2520981"/>
                  <a:gd name="connsiteY1" fmla="*/ 417481 h 3558444"/>
                  <a:gd name="connsiteX2" fmla="*/ 2001488 w 2520981"/>
                  <a:gd name="connsiteY2" fmla="*/ 0 h 3558444"/>
                  <a:gd name="connsiteX3" fmla="*/ 152781 w 2520981"/>
                  <a:gd name="connsiteY3" fmla="*/ 0 h 3558444"/>
                  <a:gd name="connsiteX4" fmla="*/ 0 w 2520981"/>
                  <a:gd name="connsiteY4" fmla="*/ 152686 h 3558444"/>
                  <a:gd name="connsiteX5" fmla="*/ 0 w 2520981"/>
                  <a:gd name="connsiteY5" fmla="*/ 3405664 h 3558444"/>
                  <a:gd name="connsiteX6" fmla="*/ 152781 w 2520981"/>
                  <a:gd name="connsiteY6" fmla="*/ 3558445 h 3558444"/>
                  <a:gd name="connsiteX7" fmla="*/ 2368201 w 2520981"/>
                  <a:gd name="connsiteY7" fmla="*/ 3558445 h 3558444"/>
                  <a:gd name="connsiteX8" fmla="*/ 2520982 w 2520981"/>
                  <a:gd name="connsiteY8" fmla="*/ 3405664 h 3558444"/>
                  <a:gd name="connsiteX9" fmla="*/ 2520982 w 2520981"/>
                  <a:gd name="connsiteY9" fmla="*/ 478346 h 3558444"/>
                  <a:gd name="connsiteX10" fmla="*/ 2062258 w 2520981"/>
                  <a:gd name="connsiteY10" fmla="*/ 478346 h 3558444"/>
                  <a:gd name="connsiteX11" fmla="*/ 329851 w 2520981"/>
                  <a:gd name="connsiteY11" fmla="*/ 798290 h 3558444"/>
                  <a:gd name="connsiteX12" fmla="*/ 1518476 w 2520981"/>
                  <a:gd name="connsiteY12" fmla="*/ 798290 h 3558444"/>
                  <a:gd name="connsiteX13" fmla="*/ 1579340 w 2520981"/>
                  <a:gd name="connsiteY13" fmla="*/ 859155 h 3558444"/>
                  <a:gd name="connsiteX14" fmla="*/ 1518476 w 2520981"/>
                  <a:gd name="connsiteY14" fmla="*/ 919925 h 3558444"/>
                  <a:gd name="connsiteX15" fmla="*/ 329851 w 2520981"/>
                  <a:gd name="connsiteY15" fmla="*/ 919925 h 3558444"/>
                  <a:gd name="connsiteX16" fmla="*/ 269081 w 2520981"/>
                  <a:gd name="connsiteY16" fmla="*/ 859155 h 3558444"/>
                  <a:gd name="connsiteX17" fmla="*/ 329851 w 2520981"/>
                  <a:gd name="connsiteY17" fmla="*/ 798290 h 3558444"/>
                  <a:gd name="connsiteX18" fmla="*/ 2183987 w 2520981"/>
                  <a:gd name="connsiteY18" fmla="*/ 2691194 h 3558444"/>
                  <a:gd name="connsiteX19" fmla="*/ 329851 w 2520981"/>
                  <a:gd name="connsiteY19" fmla="*/ 2691194 h 3558444"/>
                  <a:gd name="connsiteX20" fmla="*/ 269081 w 2520981"/>
                  <a:gd name="connsiteY20" fmla="*/ 2630424 h 3558444"/>
                  <a:gd name="connsiteX21" fmla="*/ 329851 w 2520981"/>
                  <a:gd name="connsiteY21" fmla="*/ 2569559 h 3558444"/>
                  <a:gd name="connsiteX22" fmla="*/ 2183987 w 2520981"/>
                  <a:gd name="connsiteY22" fmla="*/ 2569559 h 3558444"/>
                  <a:gd name="connsiteX23" fmla="*/ 2244852 w 2520981"/>
                  <a:gd name="connsiteY23" fmla="*/ 2630424 h 3558444"/>
                  <a:gd name="connsiteX24" fmla="*/ 2183987 w 2520981"/>
                  <a:gd name="connsiteY24" fmla="*/ 2691194 h 3558444"/>
                  <a:gd name="connsiteX25" fmla="*/ 2183987 w 2520981"/>
                  <a:gd name="connsiteY25" fmla="*/ 2107597 h 3558444"/>
                  <a:gd name="connsiteX26" fmla="*/ 329851 w 2520981"/>
                  <a:gd name="connsiteY26" fmla="*/ 2107597 h 3558444"/>
                  <a:gd name="connsiteX27" fmla="*/ 269081 w 2520981"/>
                  <a:gd name="connsiteY27" fmla="*/ 2046827 h 3558444"/>
                  <a:gd name="connsiteX28" fmla="*/ 329851 w 2520981"/>
                  <a:gd name="connsiteY28" fmla="*/ 1985962 h 3558444"/>
                  <a:gd name="connsiteX29" fmla="*/ 2183987 w 2520981"/>
                  <a:gd name="connsiteY29" fmla="*/ 1985962 h 3558444"/>
                  <a:gd name="connsiteX30" fmla="*/ 2244852 w 2520981"/>
                  <a:gd name="connsiteY30" fmla="*/ 2046827 h 3558444"/>
                  <a:gd name="connsiteX31" fmla="*/ 2183987 w 2520981"/>
                  <a:gd name="connsiteY31" fmla="*/ 2107597 h 3558444"/>
                  <a:gd name="connsiteX32" fmla="*/ 2183987 w 2520981"/>
                  <a:gd name="connsiteY32" fmla="*/ 1483043 h 3558444"/>
                  <a:gd name="connsiteX33" fmla="*/ 329851 w 2520981"/>
                  <a:gd name="connsiteY33" fmla="*/ 1483043 h 3558444"/>
                  <a:gd name="connsiteX34" fmla="*/ 269081 w 2520981"/>
                  <a:gd name="connsiteY34" fmla="*/ 1422273 h 3558444"/>
                  <a:gd name="connsiteX35" fmla="*/ 329851 w 2520981"/>
                  <a:gd name="connsiteY35" fmla="*/ 1361408 h 3558444"/>
                  <a:gd name="connsiteX36" fmla="*/ 2183987 w 2520981"/>
                  <a:gd name="connsiteY36" fmla="*/ 1361408 h 3558444"/>
                  <a:gd name="connsiteX37" fmla="*/ 2244852 w 2520981"/>
                  <a:gd name="connsiteY37" fmla="*/ 1422273 h 3558444"/>
                  <a:gd name="connsiteX38" fmla="*/ 2183987 w 2520981"/>
                  <a:gd name="connsiteY38" fmla="*/ 1483043 h 355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20981" h="3558444">
                    <a:moveTo>
                      <a:pt x="2062258" y="478346"/>
                    </a:moveTo>
                    <a:cubicBezTo>
                      <a:pt x="2028730" y="478346"/>
                      <a:pt x="2001488" y="451104"/>
                      <a:pt x="2001488" y="417481"/>
                    </a:cubicBezTo>
                    <a:lnTo>
                      <a:pt x="2001488" y="0"/>
                    </a:lnTo>
                    <a:lnTo>
                      <a:pt x="152781" y="0"/>
                    </a:lnTo>
                    <a:cubicBezTo>
                      <a:pt x="68580" y="0"/>
                      <a:pt x="0" y="68390"/>
                      <a:pt x="0" y="152686"/>
                    </a:cubicBezTo>
                    <a:lnTo>
                      <a:pt x="0" y="3405664"/>
                    </a:lnTo>
                    <a:cubicBezTo>
                      <a:pt x="0" y="3489865"/>
                      <a:pt x="68580" y="3558445"/>
                      <a:pt x="152781" y="3558445"/>
                    </a:cubicBezTo>
                    <a:lnTo>
                      <a:pt x="2368201" y="3558445"/>
                    </a:lnTo>
                    <a:cubicBezTo>
                      <a:pt x="2452497" y="3558445"/>
                      <a:pt x="2520982" y="3489865"/>
                      <a:pt x="2520982" y="3405664"/>
                    </a:cubicBezTo>
                    <a:lnTo>
                      <a:pt x="2520982" y="478346"/>
                    </a:lnTo>
                    <a:lnTo>
                      <a:pt x="2062258" y="478346"/>
                    </a:lnTo>
                    <a:close/>
                    <a:moveTo>
                      <a:pt x="329851" y="798290"/>
                    </a:moveTo>
                    <a:lnTo>
                      <a:pt x="1518476" y="798290"/>
                    </a:lnTo>
                    <a:cubicBezTo>
                      <a:pt x="1552004" y="798290"/>
                      <a:pt x="1579340" y="825532"/>
                      <a:pt x="1579340" y="859155"/>
                    </a:cubicBezTo>
                    <a:cubicBezTo>
                      <a:pt x="1579340" y="892683"/>
                      <a:pt x="1552099" y="919925"/>
                      <a:pt x="1518476" y="919925"/>
                    </a:cubicBezTo>
                    <a:lnTo>
                      <a:pt x="329851" y="919925"/>
                    </a:lnTo>
                    <a:cubicBezTo>
                      <a:pt x="296323" y="919925"/>
                      <a:pt x="269081" y="892778"/>
                      <a:pt x="269081" y="859155"/>
                    </a:cubicBezTo>
                    <a:cubicBezTo>
                      <a:pt x="269081" y="825627"/>
                      <a:pt x="296228" y="798290"/>
                      <a:pt x="329851" y="798290"/>
                    </a:cubicBezTo>
                    <a:close/>
                    <a:moveTo>
                      <a:pt x="2183987" y="2691194"/>
                    </a:moveTo>
                    <a:lnTo>
                      <a:pt x="329851" y="2691194"/>
                    </a:lnTo>
                    <a:cubicBezTo>
                      <a:pt x="296323" y="2691194"/>
                      <a:pt x="269081" y="2664047"/>
                      <a:pt x="269081" y="2630424"/>
                    </a:cubicBezTo>
                    <a:cubicBezTo>
                      <a:pt x="269081" y="2596896"/>
                      <a:pt x="296228" y="2569559"/>
                      <a:pt x="329851" y="2569559"/>
                    </a:cubicBezTo>
                    <a:lnTo>
                      <a:pt x="2183987" y="2569559"/>
                    </a:lnTo>
                    <a:cubicBezTo>
                      <a:pt x="2217515" y="2569559"/>
                      <a:pt x="2244852" y="2596801"/>
                      <a:pt x="2244852" y="2630424"/>
                    </a:cubicBezTo>
                    <a:cubicBezTo>
                      <a:pt x="2244852" y="2664047"/>
                      <a:pt x="2217611" y="2691194"/>
                      <a:pt x="2183987" y="2691194"/>
                    </a:cubicBezTo>
                    <a:close/>
                    <a:moveTo>
                      <a:pt x="2183987" y="2107597"/>
                    </a:moveTo>
                    <a:lnTo>
                      <a:pt x="329851" y="2107597"/>
                    </a:lnTo>
                    <a:cubicBezTo>
                      <a:pt x="296323" y="2107597"/>
                      <a:pt x="269081" y="2080451"/>
                      <a:pt x="269081" y="2046827"/>
                    </a:cubicBezTo>
                    <a:cubicBezTo>
                      <a:pt x="269081" y="2013204"/>
                      <a:pt x="296228" y="1985962"/>
                      <a:pt x="329851" y="1985962"/>
                    </a:cubicBezTo>
                    <a:lnTo>
                      <a:pt x="2183987" y="1985962"/>
                    </a:lnTo>
                    <a:cubicBezTo>
                      <a:pt x="2217515" y="1985962"/>
                      <a:pt x="2244852" y="2013204"/>
                      <a:pt x="2244852" y="2046827"/>
                    </a:cubicBezTo>
                    <a:cubicBezTo>
                      <a:pt x="2244852" y="2080451"/>
                      <a:pt x="2217611" y="2107597"/>
                      <a:pt x="2183987" y="2107597"/>
                    </a:cubicBezTo>
                    <a:close/>
                    <a:moveTo>
                      <a:pt x="2183987" y="1483043"/>
                    </a:moveTo>
                    <a:lnTo>
                      <a:pt x="329851" y="1483043"/>
                    </a:lnTo>
                    <a:cubicBezTo>
                      <a:pt x="296323" y="1483043"/>
                      <a:pt x="269081" y="1455896"/>
                      <a:pt x="269081" y="1422273"/>
                    </a:cubicBezTo>
                    <a:cubicBezTo>
                      <a:pt x="269081" y="1388745"/>
                      <a:pt x="296228" y="1361408"/>
                      <a:pt x="329851" y="1361408"/>
                    </a:cubicBezTo>
                    <a:lnTo>
                      <a:pt x="2183987" y="1361408"/>
                    </a:lnTo>
                    <a:cubicBezTo>
                      <a:pt x="2217515" y="1361408"/>
                      <a:pt x="2244852" y="1388650"/>
                      <a:pt x="2244852" y="1422273"/>
                    </a:cubicBezTo>
                    <a:cubicBezTo>
                      <a:pt x="2244852" y="1455801"/>
                      <a:pt x="2217611" y="1483043"/>
                      <a:pt x="2183987" y="148304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1D1C6E6-AB96-4C40-B67C-83CE99261C6D}"/>
              </a:ext>
            </a:extLst>
          </p:cNvPr>
          <p:cNvGrpSpPr>
            <a:grpSpLocks noChangeAspect="1"/>
          </p:cNvGrpSpPr>
          <p:nvPr/>
        </p:nvGrpSpPr>
        <p:grpSpPr>
          <a:xfrm>
            <a:off x="255262" y="1206373"/>
            <a:ext cx="5791199" cy="1928369"/>
            <a:chOff x="255262" y="1206373"/>
            <a:chExt cx="5791199" cy="192836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73B2CD3-8692-4BC3-A272-20372DAD34D8}"/>
                </a:ext>
              </a:extLst>
            </p:cNvPr>
            <p:cNvGrpSpPr/>
            <p:nvPr/>
          </p:nvGrpSpPr>
          <p:grpSpPr>
            <a:xfrm>
              <a:off x="255262" y="1206373"/>
              <a:ext cx="5791199" cy="1928369"/>
              <a:chOff x="255262" y="1206373"/>
              <a:chExt cx="5791199" cy="1928369"/>
            </a:xfrm>
          </p:grpSpPr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8DB6DE76-B4B0-4C6D-BA2F-022395E579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15832" t="23515" r="67863" b="26791"/>
              <a:stretch>
                <a:fillRect/>
              </a:stretch>
            </p:blipFill>
            <p:spPr>
              <a:xfrm rot="5400000">
                <a:off x="2186677" y="-725042"/>
                <a:ext cx="1928369" cy="5791199"/>
              </a:xfrm>
              <a:custGeom>
                <a:avLst/>
                <a:gdLst>
                  <a:gd name="connsiteX0" fmla="*/ 0 w 1893988"/>
                  <a:gd name="connsiteY0" fmla="*/ 5791199 h 5791199"/>
                  <a:gd name="connsiteX1" fmla="*/ 0 w 1893988"/>
                  <a:gd name="connsiteY1" fmla="*/ 0 h 5791199"/>
                  <a:gd name="connsiteX2" fmla="*/ 1893988 w 1893988"/>
                  <a:gd name="connsiteY2" fmla="*/ 0 h 5791199"/>
                  <a:gd name="connsiteX3" fmla="*/ 1893988 w 1893988"/>
                  <a:gd name="connsiteY3" fmla="*/ 5791199 h 5791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93988" h="5791199">
                    <a:moveTo>
                      <a:pt x="0" y="5791199"/>
                    </a:moveTo>
                    <a:lnTo>
                      <a:pt x="0" y="0"/>
                    </a:lnTo>
                    <a:lnTo>
                      <a:pt x="1893988" y="0"/>
                    </a:lnTo>
                    <a:lnTo>
                      <a:pt x="1893988" y="5791199"/>
                    </a:lnTo>
                    <a:close/>
                  </a:path>
                </a:pathLst>
              </a:cu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980D8BC-1ACE-4A98-8DD0-D9FCFA66BBBA}"/>
                  </a:ext>
                </a:extLst>
              </p:cNvPr>
              <p:cNvSpPr/>
              <p:nvPr/>
            </p:nvSpPr>
            <p:spPr>
              <a:xfrm>
                <a:off x="255588" y="1210691"/>
                <a:ext cx="5783262" cy="1924050"/>
              </a:xfrm>
              <a:prstGeom prst="rect">
                <a:avLst/>
              </a:prstGeom>
              <a:solidFill>
                <a:schemeClr val="accent6"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72000" rIns="72000" bIns="180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i-FI" sz="4800" b="1" dirty="0">
                    <a:solidFill>
                      <a:srgbClr val="221F20"/>
                    </a:solidFill>
                    <a:latin typeface="+mj-lt"/>
                  </a:rPr>
                  <a:t>1,667,617,812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221F2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E86B9A-5AD3-4BF2-B96C-4F8E7B7FDB61}"/>
                  </a:ext>
                </a:extLst>
              </p:cNvPr>
              <p:cNvSpPr/>
              <p:nvPr/>
            </p:nvSpPr>
            <p:spPr>
              <a:xfrm>
                <a:off x="448983" y="1775230"/>
                <a:ext cx="272702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Roboto Regular" panose="02000000000000000000" pitchFamily="2" charset="0"/>
                    <a:ea typeface="+mn-ea"/>
                    <a:cs typeface="+mn-cs"/>
                  </a:rPr>
                  <a:t>Species occurrence records</a:t>
                </a: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B0D10B-3548-4CA3-AEDA-9D682BA5C36C}"/>
                  </a:ext>
                </a:extLst>
              </p:cNvPr>
              <p:cNvSpPr/>
              <p:nvPr/>
            </p:nvSpPr>
            <p:spPr>
              <a:xfrm>
                <a:off x="4166224" y="1210692"/>
                <a:ext cx="1767990" cy="1149641"/>
              </a:xfrm>
              <a:custGeom>
                <a:avLst/>
                <a:gdLst>
                  <a:gd name="connsiteX0" fmla="*/ 45118 w 1767990"/>
                  <a:gd name="connsiteY0" fmla="*/ 0 h 1149641"/>
                  <a:gd name="connsiteX1" fmla="*/ 1722872 w 1767990"/>
                  <a:gd name="connsiteY1" fmla="*/ 0 h 1149641"/>
                  <a:gd name="connsiteX2" fmla="*/ 1750031 w 1767990"/>
                  <a:gd name="connsiteY2" fmla="*/ 87490 h 1149641"/>
                  <a:gd name="connsiteX3" fmla="*/ 1767990 w 1767990"/>
                  <a:gd name="connsiteY3" fmla="*/ 265646 h 1149641"/>
                  <a:gd name="connsiteX4" fmla="*/ 883995 w 1767990"/>
                  <a:gd name="connsiteY4" fmla="*/ 1149641 h 1149641"/>
                  <a:gd name="connsiteX5" fmla="*/ 0 w 1767990"/>
                  <a:gd name="connsiteY5" fmla="*/ 265646 h 1149641"/>
                  <a:gd name="connsiteX6" fmla="*/ 17960 w 1767990"/>
                  <a:gd name="connsiteY6" fmla="*/ 87490 h 114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67990" h="1149641">
                    <a:moveTo>
                      <a:pt x="45118" y="0"/>
                    </a:moveTo>
                    <a:lnTo>
                      <a:pt x="1722872" y="0"/>
                    </a:lnTo>
                    <a:lnTo>
                      <a:pt x="1750031" y="87490"/>
                    </a:lnTo>
                    <a:cubicBezTo>
                      <a:pt x="1761806" y="145036"/>
                      <a:pt x="1767990" y="204619"/>
                      <a:pt x="1767990" y="265646"/>
                    </a:cubicBezTo>
                    <a:cubicBezTo>
                      <a:pt x="1767990" y="753863"/>
                      <a:pt x="1372212" y="1149641"/>
                      <a:pt x="883995" y="1149641"/>
                    </a:cubicBezTo>
                    <a:cubicBezTo>
                      <a:pt x="395778" y="1149641"/>
                      <a:pt x="0" y="753863"/>
                      <a:pt x="0" y="265646"/>
                    </a:cubicBezTo>
                    <a:cubicBezTo>
                      <a:pt x="0" y="204619"/>
                      <a:pt x="6184" y="145036"/>
                      <a:pt x="17960" y="87490"/>
                    </a:cubicBezTo>
                    <a:close/>
                  </a:path>
                </a:pathLst>
              </a:custGeom>
              <a:solidFill>
                <a:schemeClr val="bg1">
                  <a:alpha val="43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5" name="Graphic 53">
              <a:extLst>
                <a:ext uri="{FF2B5EF4-FFF2-40B4-BE49-F238E27FC236}">
                  <a16:creationId xmlns:a16="http://schemas.microsoft.com/office/drawing/2014/main" id="{E9E1C0D5-CD0F-4FF4-BBB4-E7A91DC18911}"/>
                </a:ext>
              </a:extLst>
            </p:cNvPr>
            <p:cNvGrpSpPr/>
            <p:nvPr/>
          </p:nvGrpSpPr>
          <p:grpSpPr>
            <a:xfrm>
              <a:off x="4785400" y="1319962"/>
              <a:ext cx="529637" cy="883932"/>
              <a:chOff x="4764739" y="1247773"/>
              <a:chExt cx="572547" cy="955547"/>
            </a:xfrm>
            <a:solidFill>
              <a:srgbClr val="FFFFFF"/>
            </a:solidFill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F9552AE-F76A-4DD4-B3E3-BA481F53B4FE}"/>
                  </a:ext>
                </a:extLst>
              </p:cNvPr>
              <p:cNvSpPr/>
              <p:nvPr/>
            </p:nvSpPr>
            <p:spPr>
              <a:xfrm>
                <a:off x="4764739" y="1962148"/>
                <a:ext cx="571690" cy="241172"/>
              </a:xfrm>
              <a:custGeom>
                <a:avLst/>
                <a:gdLst>
                  <a:gd name="connsiteX0" fmla="*/ 407194 w 571690"/>
                  <a:gd name="connsiteY0" fmla="*/ 286 h 241172"/>
                  <a:gd name="connsiteX1" fmla="*/ 361855 w 571690"/>
                  <a:gd name="connsiteY1" fmla="*/ 51530 h 241172"/>
                  <a:gd name="connsiteX2" fmla="*/ 514636 w 571690"/>
                  <a:gd name="connsiteY2" fmla="*/ 115824 h 241172"/>
                  <a:gd name="connsiteX3" fmla="*/ 285941 w 571690"/>
                  <a:gd name="connsiteY3" fmla="*/ 184023 h 241172"/>
                  <a:gd name="connsiteX4" fmla="*/ 57150 w 571690"/>
                  <a:gd name="connsiteY4" fmla="*/ 115824 h 241172"/>
                  <a:gd name="connsiteX5" fmla="*/ 211455 w 571690"/>
                  <a:gd name="connsiteY5" fmla="*/ 51340 h 241172"/>
                  <a:gd name="connsiteX6" fmla="*/ 166116 w 571690"/>
                  <a:gd name="connsiteY6" fmla="*/ 0 h 241172"/>
                  <a:gd name="connsiteX7" fmla="*/ 0 w 571690"/>
                  <a:gd name="connsiteY7" fmla="*/ 115824 h 241172"/>
                  <a:gd name="connsiteX8" fmla="*/ 285845 w 571690"/>
                  <a:gd name="connsiteY8" fmla="*/ 241173 h 241172"/>
                  <a:gd name="connsiteX9" fmla="*/ 571691 w 571690"/>
                  <a:gd name="connsiteY9" fmla="*/ 115824 h 241172"/>
                  <a:gd name="connsiteX10" fmla="*/ 407194 w 571690"/>
                  <a:gd name="connsiteY10" fmla="*/ 286 h 241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1690" h="241172">
                    <a:moveTo>
                      <a:pt x="407194" y="286"/>
                    </a:moveTo>
                    <a:cubicBezTo>
                      <a:pt x="390049" y="20383"/>
                      <a:pt x="374618" y="37624"/>
                      <a:pt x="361855" y="51530"/>
                    </a:cubicBezTo>
                    <a:cubicBezTo>
                      <a:pt x="450818" y="60865"/>
                      <a:pt x="514636" y="86106"/>
                      <a:pt x="514636" y="115824"/>
                    </a:cubicBezTo>
                    <a:cubicBezTo>
                      <a:pt x="514636" y="153448"/>
                      <a:pt x="412242" y="184023"/>
                      <a:pt x="285941" y="184023"/>
                    </a:cubicBezTo>
                    <a:cubicBezTo>
                      <a:pt x="159639" y="184023"/>
                      <a:pt x="57150" y="153448"/>
                      <a:pt x="57150" y="115824"/>
                    </a:cubicBezTo>
                    <a:cubicBezTo>
                      <a:pt x="57150" y="85915"/>
                      <a:pt x="121730" y="60579"/>
                      <a:pt x="211455" y="51340"/>
                    </a:cubicBezTo>
                    <a:cubicBezTo>
                      <a:pt x="198692" y="37433"/>
                      <a:pt x="183261" y="20098"/>
                      <a:pt x="166116" y="0"/>
                    </a:cubicBezTo>
                    <a:cubicBezTo>
                      <a:pt x="86868" y="13049"/>
                      <a:pt x="0" y="43720"/>
                      <a:pt x="0" y="115824"/>
                    </a:cubicBezTo>
                    <a:cubicBezTo>
                      <a:pt x="0" y="235077"/>
                      <a:pt x="238125" y="241173"/>
                      <a:pt x="285845" y="241173"/>
                    </a:cubicBezTo>
                    <a:cubicBezTo>
                      <a:pt x="333566" y="241173"/>
                      <a:pt x="571691" y="235172"/>
                      <a:pt x="571691" y="115824"/>
                    </a:cubicBezTo>
                    <a:cubicBezTo>
                      <a:pt x="571786" y="44196"/>
                      <a:pt x="486061" y="13430"/>
                      <a:pt x="407194" y="286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2018D70-47A4-4591-8496-FE7285D75C0F}"/>
                  </a:ext>
                </a:extLst>
              </p:cNvPr>
              <p:cNvSpPr/>
              <p:nvPr/>
            </p:nvSpPr>
            <p:spPr>
              <a:xfrm>
                <a:off x="4765786" y="1247773"/>
                <a:ext cx="571500" cy="762000"/>
              </a:xfrm>
              <a:custGeom>
                <a:avLst/>
                <a:gdLst>
                  <a:gd name="connsiteX0" fmla="*/ 95 w 571500"/>
                  <a:gd name="connsiteY0" fmla="*/ 285750 h 762000"/>
                  <a:gd name="connsiteX1" fmla="*/ 29623 w 571500"/>
                  <a:gd name="connsiteY1" fmla="*/ 406908 h 762000"/>
                  <a:gd name="connsiteX2" fmla="*/ 285655 w 571500"/>
                  <a:gd name="connsiteY2" fmla="*/ 762000 h 762000"/>
                  <a:gd name="connsiteX3" fmla="*/ 541401 w 571500"/>
                  <a:gd name="connsiteY3" fmla="*/ 407861 h 762000"/>
                  <a:gd name="connsiteX4" fmla="*/ 571500 w 571500"/>
                  <a:gd name="connsiteY4" fmla="*/ 281845 h 762000"/>
                  <a:gd name="connsiteX5" fmla="*/ 571310 w 571500"/>
                  <a:gd name="connsiteY5" fmla="*/ 275463 h 762000"/>
                  <a:gd name="connsiteX6" fmla="*/ 571214 w 571500"/>
                  <a:gd name="connsiteY6" fmla="*/ 270510 h 762000"/>
                  <a:gd name="connsiteX7" fmla="*/ 285750 w 571500"/>
                  <a:gd name="connsiteY7" fmla="*/ 0 h 762000"/>
                  <a:gd name="connsiteX8" fmla="*/ 0 w 571500"/>
                  <a:gd name="connsiteY8" fmla="*/ 281845 h 762000"/>
                  <a:gd name="connsiteX9" fmla="*/ 0 w 571500"/>
                  <a:gd name="connsiteY9" fmla="*/ 283369 h 762000"/>
                  <a:gd name="connsiteX10" fmla="*/ 0 w 571500"/>
                  <a:gd name="connsiteY10" fmla="*/ 283464 h 762000"/>
                  <a:gd name="connsiteX11" fmla="*/ 95 w 571500"/>
                  <a:gd name="connsiteY11" fmla="*/ 285750 h 762000"/>
                  <a:gd name="connsiteX12" fmla="*/ 285750 w 571500"/>
                  <a:gd name="connsiteY12" fmla="*/ 199168 h 762000"/>
                  <a:gd name="connsiteX13" fmla="*/ 369761 w 571500"/>
                  <a:gd name="connsiteY13" fmla="*/ 281845 h 762000"/>
                  <a:gd name="connsiteX14" fmla="*/ 285750 w 571500"/>
                  <a:gd name="connsiteY14" fmla="*/ 364522 h 762000"/>
                  <a:gd name="connsiteX15" fmla="*/ 201740 w 571500"/>
                  <a:gd name="connsiteY15" fmla="*/ 281845 h 762000"/>
                  <a:gd name="connsiteX16" fmla="*/ 285750 w 571500"/>
                  <a:gd name="connsiteY16" fmla="*/ 199168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1500" h="762000">
                    <a:moveTo>
                      <a:pt x="95" y="285750"/>
                    </a:moveTo>
                    <a:cubicBezTo>
                      <a:pt x="667" y="329279"/>
                      <a:pt x="11240" y="370332"/>
                      <a:pt x="29623" y="406908"/>
                    </a:cubicBezTo>
                    <a:cubicBezTo>
                      <a:pt x="102680" y="578834"/>
                      <a:pt x="285655" y="762000"/>
                      <a:pt x="285655" y="762000"/>
                    </a:cubicBezTo>
                    <a:cubicBezTo>
                      <a:pt x="285655" y="762000"/>
                      <a:pt x="468154" y="579787"/>
                      <a:pt x="541401" y="407861"/>
                    </a:cubicBezTo>
                    <a:cubicBezTo>
                      <a:pt x="560642" y="369951"/>
                      <a:pt x="571500" y="327184"/>
                      <a:pt x="571500" y="281845"/>
                    </a:cubicBezTo>
                    <a:cubicBezTo>
                      <a:pt x="571500" y="279749"/>
                      <a:pt x="571405" y="277654"/>
                      <a:pt x="571310" y="275463"/>
                    </a:cubicBezTo>
                    <a:cubicBezTo>
                      <a:pt x="571405" y="266319"/>
                      <a:pt x="571691" y="265367"/>
                      <a:pt x="571214" y="270510"/>
                    </a:cubicBezTo>
                    <a:cubicBezTo>
                      <a:pt x="565214" y="120110"/>
                      <a:pt x="439769" y="0"/>
                      <a:pt x="285750" y="0"/>
                    </a:cubicBezTo>
                    <a:cubicBezTo>
                      <a:pt x="127921" y="0"/>
                      <a:pt x="0" y="126206"/>
                      <a:pt x="0" y="281845"/>
                    </a:cubicBezTo>
                    <a:cubicBezTo>
                      <a:pt x="0" y="282321"/>
                      <a:pt x="0" y="282893"/>
                      <a:pt x="0" y="283369"/>
                    </a:cubicBezTo>
                    <a:cubicBezTo>
                      <a:pt x="0" y="283369"/>
                      <a:pt x="0" y="283464"/>
                      <a:pt x="0" y="283464"/>
                    </a:cubicBezTo>
                    <a:cubicBezTo>
                      <a:pt x="0" y="284226"/>
                      <a:pt x="95" y="284988"/>
                      <a:pt x="95" y="285750"/>
                    </a:cubicBezTo>
                    <a:close/>
                    <a:moveTo>
                      <a:pt x="285750" y="199168"/>
                    </a:moveTo>
                    <a:cubicBezTo>
                      <a:pt x="332137" y="199168"/>
                      <a:pt x="369761" y="236220"/>
                      <a:pt x="369761" y="281845"/>
                    </a:cubicBezTo>
                    <a:cubicBezTo>
                      <a:pt x="369761" y="327565"/>
                      <a:pt x="332137" y="364522"/>
                      <a:pt x="285750" y="364522"/>
                    </a:cubicBezTo>
                    <a:cubicBezTo>
                      <a:pt x="239363" y="364522"/>
                      <a:pt x="201740" y="327470"/>
                      <a:pt x="201740" y="281845"/>
                    </a:cubicBezTo>
                    <a:cubicBezTo>
                      <a:pt x="201740" y="236220"/>
                      <a:pt x="239363" y="199168"/>
                      <a:pt x="285750" y="1991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698E78-3980-443C-8C24-7C9BF4498D6C}"/>
              </a:ext>
            </a:extLst>
          </p:cNvPr>
          <p:cNvGrpSpPr>
            <a:grpSpLocks noChangeAspect="1"/>
          </p:cNvGrpSpPr>
          <p:nvPr/>
        </p:nvGrpSpPr>
        <p:grpSpPr>
          <a:xfrm>
            <a:off x="6153149" y="1206373"/>
            <a:ext cx="5817155" cy="1509464"/>
            <a:chOff x="6153150" y="1206373"/>
            <a:chExt cx="5791200" cy="15027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D13FD6-8D44-43CE-857A-6C2AA04B9077}"/>
                </a:ext>
              </a:extLst>
            </p:cNvPr>
            <p:cNvSpPr/>
            <p:nvPr/>
          </p:nvSpPr>
          <p:spPr>
            <a:xfrm>
              <a:off x="6153150" y="1210691"/>
              <a:ext cx="5791200" cy="14984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540000" tIns="72000" rIns="72000" bIns="72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221F20"/>
                  </a:solidFill>
                  <a:latin typeface="Roboto Bold"/>
                </a:rPr>
                <a:t>57,432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7288246-D42E-411C-A82C-681B16776E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45344" y="1515348"/>
              <a:ext cx="99418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Datasets</a:t>
              </a: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A5D655C-C5D9-4A05-AA54-27782EA25E8D}"/>
                </a:ext>
              </a:extLst>
            </p:cNvPr>
            <p:cNvSpPr/>
            <p:nvPr/>
          </p:nvSpPr>
          <p:spPr>
            <a:xfrm rot="10800000">
              <a:off x="9844850" y="1206373"/>
              <a:ext cx="1557718" cy="1272356"/>
            </a:xfrm>
            <a:custGeom>
              <a:avLst/>
              <a:gdLst>
                <a:gd name="connsiteX0" fmla="*/ 749206 w 1498412"/>
                <a:gd name="connsiteY0" fmla="*/ 0 h 1223915"/>
                <a:gd name="connsiteX1" fmla="*/ 1498412 w 1498412"/>
                <a:gd name="connsiteY1" fmla="*/ 749206 h 1223915"/>
                <a:gd name="connsiteX2" fmla="*/ 1370459 w 1498412"/>
                <a:gd name="connsiteY2" fmla="*/ 1168094 h 1223915"/>
                <a:gd name="connsiteX3" fmla="*/ 1324403 w 1498412"/>
                <a:gd name="connsiteY3" fmla="*/ 1223915 h 1223915"/>
                <a:gd name="connsiteX4" fmla="*/ 174009 w 1498412"/>
                <a:gd name="connsiteY4" fmla="*/ 1223915 h 1223915"/>
                <a:gd name="connsiteX5" fmla="*/ 127953 w 1498412"/>
                <a:gd name="connsiteY5" fmla="*/ 1168094 h 1223915"/>
                <a:gd name="connsiteX6" fmla="*/ 0 w 1498412"/>
                <a:gd name="connsiteY6" fmla="*/ 749206 h 1223915"/>
                <a:gd name="connsiteX7" fmla="*/ 749206 w 1498412"/>
                <a:gd name="connsiteY7" fmla="*/ 0 h 122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8412" h="1223915">
                  <a:moveTo>
                    <a:pt x="749206" y="0"/>
                  </a:moveTo>
                  <a:cubicBezTo>
                    <a:pt x="1162981" y="0"/>
                    <a:pt x="1498412" y="335431"/>
                    <a:pt x="1498412" y="749206"/>
                  </a:cubicBezTo>
                  <a:cubicBezTo>
                    <a:pt x="1498412" y="904372"/>
                    <a:pt x="1451242" y="1048520"/>
                    <a:pt x="1370459" y="1168094"/>
                  </a:cubicBezTo>
                  <a:lnTo>
                    <a:pt x="1324403" y="1223915"/>
                  </a:lnTo>
                  <a:lnTo>
                    <a:pt x="174009" y="1223915"/>
                  </a:lnTo>
                  <a:lnTo>
                    <a:pt x="127953" y="1168094"/>
                  </a:lnTo>
                  <a:cubicBezTo>
                    <a:pt x="47170" y="1048520"/>
                    <a:pt x="0" y="904372"/>
                    <a:pt x="0" y="749206"/>
                  </a:cubicBezTo>
                  <a:cubicBezTo>
                    <a:pt x="0" y="335431"/>
                    <a:pt x="335431" y="0"/>
                    <a:pt x="74920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endParaRPr>
            </a:p>
          </p:txBody>
        </p:sp>
        <p:sp>
          <p:nvSpPr>
            <p:cNvPr id="62" name="Graphic 60">
              <a:extLst>
                <a:ext uri="{FF2B5EF4-FFF2-40B4-BE49-F238E27FC236}">
                  <a16:creationId xmlns:a16="http://schemas.microsoft.com/office/drawing/2014/main" id="{8DFA97B9-DAEF-45A3-B9BA-2EEAE5EF35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28421" y="1403244"/>
              <a:ext cx="793718" cy="793718"/>
            </a:xfrm>
            <a:custGeom>
              <a:avLst/>
              <a:gdLst>
                <a:gd name="connsiteX0" fmla="*/ 595313 w 793718"/>
                <a:gd name="connsiteY0" fmla="*/ 297656 h 793718"/>
                <a:gd name="connsiteX1" fmla="*/ 793718 w 793718"/>
                <a:gd name="connsiteY1" fmla="*/ 198406 h 793718"/>
                <a:gd name="connsiteX2" fmla="*/ 396907 w 793718"/>
                <a:gd name="connsiteY2" fmla="*/ 0 h 793718"/>
                <a:gd name="connsiteX3" fmla="*/ 0 w 793718"/>
                <a:gd name="connsiteY3" fmla="*/ 198406 h 793718"/>
                <a:gd name="connsiteX4" fmla="*/ 198406 w 793718"/>
                <a:gd name="connsiteY4" fmla="*/ 297656 h 793718"/>
                <a:gd name="connsiteX5" fmla="*/ 0 w 793718"/>
                <a:gd name="connsiteY5" fmla="*/ 396907 h 793718"/>
                <a:gd name="connsiteX6" fmla="*/ 198406 w 793718"/>
                <a:gd name="connsiteY6" fmla="*/ 496157 h 793718"/>
                <a:gd name="connsiteX7" fmla="*/ 0 w 793718"/>
                <a:gd name="connsiteY7" fmla="*/ 595313 h 793718"/>
                <a:gd name="connsiteX8" fmla="*/ 396907 w 793718"/>
                <a:gd name="connsiteY8" fmla="*/ 793718 h 793718"/>
                <a:gd name="connsiteX9" fmla="*/ 793718 w 793718"/>
                <a:gd name="connsiteY9" fmla="*/ 595313 h 793718"/>
                <a:gd name="connsiteX10" fmla="*/ 595313 w 793718"/>
                <a:gd name="connsiteY10" fmla="*/ 496062 h 793718"/>
                <a:gd name="connsiteX11" fmla="*/ 793718 w 793718"/>
                <a:gd name="connsiteY11" fmla="*/ 396812 h 793718"/>
                <a:gd name="connsiteX12" fmla="*/ 595313 w 793718"/>
                <a:gd name="connsiteY12" fmla="*/ 297656 h 793718"/>
                <a:gd name="connsiteX13" fmla="*/ 142018 w 793718"/>
                <a:gd name="connsiteY13" fmla="*/ 396907 h 793718"/>
                <a:gd name="connsiteX14" fmla="*/ 269462 w 793718"/>
                <a:gd name="connsiteY14" fmla="*/ 333185 h 793718"/>
                <a:gd name="connsiteX15" fmla="*/ 396907 w 793718"/>
                <a:gd name="connsiteY15" fmla="*/ 396907 h 793718"/>
                <a:gd name="connsiteX16" fmla="*/ 524351 w 793718"/>
                <a:gd name="connsiteY16" fmla="*/ 333185 h 793718"/>
                <a:gd name="connsiteX17" fmla="*/ 651796 w 793718"/>
                <a:gd name="connsiteY17" fmla="*/ 396907 h 793718"/>
                <a:gd name="connsiteX18" fmla="*/ 396907 w 793718"/>
                <a:gd name="connsiteY18" fmla="*/ 524161 h 793718"/>
                <a:gd name="connsiteX19" fmla="*/ 142018 w 793718"/>
                <a:gd name="connsiteY19" fmla="*/ 396907 h 793718"/>
                <a:gd name="connsiteX20" fmla="*/ 525018 w 793718"/>
                <a:gd name="connsiteY20" fmla="*/ 531971 h 793718"/>
                <a:gd name="connsiteX21" fmla="*/ 651796 w 793718"/>
                <a:gd name="connsiteY21" fmla="*/ 595313 h 793718"/>
                <a:gd name="connsiteX22" fmla="*/ 396907 w 793718"/>
                <a:gd name="connsiteY22" fmla="*/ 722757 h 793718"/>
                <a:gd name="connsiteX23" fmla="*/ 142018 w 793718"/>
                <a:gd name="connsiteY23" fmla="*/ 595313 h 793718"/>
                <a:gd name="connsiteX24" fmla="*/ 269462 w 793718"/>
                <a:gd name="connsiteY24" fmla="*/ 531590 h 793718"/>
                <a:gd name="connsiteX25" fmla="*/ 396907 w 793718"/>
                <a:gd name="connsiteY25" fmla="*/ 595313 h 793718"/>
                <a:gd name="connsiteX26" fmla="*/ 525018 w 793718"/>
                <a:gd name="connsiteY26" fmla="*/ 531971 h 793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3718" h="793718">
                  <a:moveTo>
                    <a:pt x="595313" y="297656"/>
                  </a:moveTo>
                  <a:lnTo>
                    <a:pt x="793718" y="198406"/>
                  </a:lnTo>
                  <a:lnTo>
                    <a:pt x="396907" y="0"/>
                  </a:lnTo>
                  <a:lnTo>
                    <a:pt x="0" y="198406"/>
                  </a:lnTo>
                  <a:lnTo>
                    <a:pt x="198406" y="297656"/>
                  </a:lnTo>
                  <a:lnTo>
                    <a:pt x="0" y="396907"/>
                  </a:lnTo>
                  <a:lnTo>
                    <a:pt x="198406" y="496157"/>
                  </a:lnTo>
                  <a:lnTo>
                    <a:pt x="0" y="595313"/>
                  </a:lnTo>
                  <a:lnTo>
                    <a:pt x="396907" y="793718"/>
                  </a:lnTo>
                  <a:lnTo>
                    <a:pt x="793718" y="595313"/>
                  </a:lnTo>
                  <a:lnTo>
                    <a:pt x="595313" y="496062"/>
                  </a:lnTo>
                  <a:lnTo>
                    <a:pt x="793718" y="396812"/>
                  </a:lnTo>
                  <a:lnTo>
                    <a:pt x="595313" y="297656"/>
                  </a:lnTo>
                  <a:close/>
                  <a:moveTo>
                    <a:pt x="142018" y="396907"/>
                  </a:moveTo>
                  <a:lnTo>
                    <a:pt x="269462" y="333185"/>
                  </a:lnTo>
                  <a:lnTo>
                    <a:pt x="396907" y="396907"/>
                  </a:lnTo>
                  <a:lnTo>
                    <a:pt x="524351" y="333185"/>
                  </a:lnTo>
                  <a:lnTo>
                    <a:pt x="651796" y="396907"/>
                  </a:lnTo>
                  <a:lnTo>
                    <a:pt x="396907" y="524161"/>
                  </a:lnTo>
                  <a:lnTo>
                    <a:pt x="142018" y="396907"/>
                  </a:lnTo>
                  <a:close/>
                  <a:moveTo>
                    <a:pt x="525018" y="531971"/>
                  </a:moveTo>
                  <a:lnTo>
                    <a:pt x="651796" y="595313"/>
                  </a:lnTo>
                  <a:lnTo>
                    <a:pt x="396907" y="722757"/>
                  </a:lnTo>
                  <a:lnTo>
                    <a:pt x="142018" y="595313"/>
                  </a:lnTo>
                  <a:lnTo>
                    <a:pt x="269462" y="531590"/>
                  </a:lnTo>
                  <a:lnTo>
                    <a:pt x="396907" y="595313"/>
                  </a:lnTo>
                  <a:lnTo>
                    <a:pt x="525018" y="53197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Roboto Regular" panose="02000000000000000000" pitchFamily="2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47B43FF-CF89-4541-A111-E80A9E11F97F}"/>
              </a:ext>
            </a:extLst>
          </p:cNvPr>
          <p:cNvGrpSpPr>
            <a:grpSpLocks noChangeAspect="1"/>
          </p:cNvGrpSpPr>
          <p:nvPr/>
        </p:nvGrpSpPr>
        <p:grpSpPr>
          <a:xfrm>
            <a:off x="6164264" y="2818923"/>
            <a:ext cx="2827335" cy="3165952"/>
            <a:chOff x="6164264" y="2818923"/>
            <a:chExt cx="2827335" cy="3165952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D86F2852-A0B7-4888-929E-B8F14A85F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15832" t="23515" r="58386" b="47708"/>
            <a:stretch>
              <a:fillRect/>
            </a:stretch>
          </p:blipFill>
          <p:spPr>
            <a:xfrm>
              <a:off x="6164264" y="2818923"/>
              <a:ext cx="2827330" cy="3165952"/>
            </a:xfrm>
            <a:custGeom>
              <a:avLst/>
              <a:gdLst>
                <a:gd name="connsiteX0" fmla="*/ 0 w 2827330"/>
                <a:gd name="connsiteY0" fmla="*/ 0 h 3165952"/>
                <a:gd name="connsiteX1" fmla="*/ 2827330 w 2827330"/>
                <a:gd name="connsiteY1" fmla="*/ 0 h 3165952"/>
                <a:gd name="connsiteX2" fmla="*/ 2827330 w 2827330"/>
                <a:gd name="connsiteY2" fmla="*/ 3165952 h 3165952"/>
                <a:gd name="connsiteX3" fmla="*/ 0 w 2827330"/>
                <a:gd name="connsiteY3" fmla="*/ 3165952 h 316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27330" h="3165952">
                  <a:moveTo>
                    <a:pt x="0" y="0"/>
                  </a:moveTo>
                  <a:lnTo>
                    <a:pt x="2827330" y="0"/>
                  </a:lnTo>
                  <a:lnTo>
                    <a:pt x="2827330" y="3165952"/>
                  </a:lnTo>
                  <a:lnTo>
                    <a:pt x="0" y="3165952"/>
                  </a:lnTo>
                  <a:close/>
                </a:path>
              </a:pathLst>
            </a:cu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4D559A5-923E-4AF7-AD95-53612588A0DB}"/>
                </a:ext>
              </a:extLst>
            </p:cNvPr>
            <p:cNvSpPr/>
            <p:nvPr/>
          </p:nvSpPr>
          <p:spPr>
            <a:xfrm>
              <a:off x="6164264" y="2818923"/>
              <a:ext cx="2827330" cy="3165952"/>
            </a:xfrm>
            <a:prstGeom prst="rect">
              <a:avLst/>
            </a:prstGeom>
            <a:solidFill>
              <a:schemeClr val="accent6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18000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800" b="1" dirty="0">
                  <a:solidFill>
                    <a:srgbClr val="221F20"/>
                  </a:solidFill>
                  <a:latin typeface="Roboto Bold"/>
                </a:rPr>
                <a:t>1,659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Roboto Bold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F1F4AA1-16BB-4371-8EFB-E30E0B7E7144}"/>
                </a:ext>
              </a:extLst>
            </p:cNvPr>
            <p:cNvSpPr/>
            <p:nvPr/>
          </p:nvSpPr>
          <p:spPr>
            <a:xfrm>
              <a:off x="6796560" y="4573450"/>
              <a:ext cx="195888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Data-publishing</a:t>
              </a:r>
              <a:b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</a:b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rPr>
                <a:t>institutions</a:t>
              </a: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BDB8BCB-66E8-46FA-AF40-3F196FDBEFF5}"/>
                </a:ext>
              </a:extLst>
            </p:cNvPr>
            <p:cNvSpPr/>
            <p:nvPr/>
          </p:nvSpPr>
          <p:spPr>
            <a:xfrm>
              <a:off x="7032512" y="2818923"/>
              <a:ext cx="1959087" cy="1417797"/>
            </a:xfrm>
            <a:custGeom>
              <a:avLst/>
              <a:gdLst>
                <a:gd name="connsiteX0" fmla="*/ 7790 w 2329858"/>
                <a:gd name="connsiteY0" fmla="*/ 0 h 1686125"/>
                <a:gd name="connsiteX1" fmla="*/ 2329858 w 2329858"/>
                <a:gd name="connsiteY1" fmla="*/ 0 h 1686125"/>
                <a:gd name="connsiteX2" fmla="*/ 2329858 w 2329858"/>
                <a:gd name="connsiteY2" fmla="*/ 1460032 h 1686125"/>
                <a:gd name="connsiteX3" fmla="*/ 2262030 w 2329858"/>
                <a:gd name="connsiteY3" fmla="*/ 1501239 h 1686125"/>
                <a:gd name="connsiteX4" fmla="*/ 1531856 w 2329858"/>
                <a:gd name="connsiteY4" fmla="*/ 1686125 h 1686125"/>
                <a:gd name="connsiteX5" fmla="*/ 0 w 2329858"/>
                <a:gd name="connsiteY5" fmla="*/ 154269 h 1686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29858" h="1686125">
                  <a:moveTo>
                    <a:pt x="7790" y="0"/>
                  </a:moveTo>
                  <a:lnTo>
                    <a:pt x="2329858" y="0"/>
                  </a:lnTo>
                  <a:lnTo>
                    <a:pt x="2329858" y="1460032"/>
                  </a:lnTo>
                  <a:lnTo>
                    <a:pt x="2262030" y="1501239"/>
                  </a:lnTo>
                  <a:cubicBezTo>
                    <a:pt x="2044976" y="1619149"/>
                    <a:pt x="1796238" y="1686125"/>
                    <a:pt x="1531856" y="1686125"/>
                  </a:cubicBezTo>
                  <a:cubicBezTo>
                    <a:pt x="685835" y="1686125"/>
                    <a:pt x="0" y="1000290"/>
                    <a:pt x="0" y="154269"/>
                  </a:cubicBezTo>
                  <a:close/>
                </a:path>
              </a:pathLst>
            </a:custGeom>
            <a:solidFill>
              <a:schemeClr val="bg1">
                <a:alpha val="43000"/>
              </a:scheme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 Regular" panose="02000000000000000000" pitchFamily="2" charset="0"/>
                <a:ea typeface="+mn-ea"/>
                <a:cs typeface="+mn-cs"/>
              </a:endParaRPr>
            </a:p>
          </p:txBody>
        </p:sp>
        <p:grpSp>
          <p:nvGrpSpPr>
            <p:cNvPr id="65" name="Graphic 63">
              <a:extLst>
                <a:ext uri="{FF2B5EF4-FFF2-40B4-BE49-F238E27FC236}">
                  <a16:creationId xmlns:a16="http://schemas.microsoft.com/office/drawing/2014/main" id="{598E292C-4972-43E9-9425-FEE695F3964F}"/>
                </a:ext>
              </a:extLst>
            </p:cNvPr>
            <p:cNvGrpSpPr/>
            <p:nvPr/>
          </p:nvGrpSpPr>
          <p:grpSpPr>
            <a:xfrm>
              <a:off x="7819974" y="3024187"/>
              <a:ext cx="785526" cy="805148"/>
              <a:chOff x="7763468" y="3024187"/>
              <a:chExt cx="785526" cy="805148"/>
            </a:xfrm>
            <a:solidFill>
              <a:schemeClr val="bg1"/>
            </a:solidFill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151AC01-D086-4880-8C36-297389A6B4DB}"/>
                  </a:ext>
                </a:extLst>
              </p:cNvPr>
              <p:cNvSpPr/>
              <p:nvPr/>
            </p:nvSpPr>
            <p:spPr>
              <a:xfrm>
                <a:off x="8193236" y="3309175"/>
                <a:ext cx="92392" cy="342328"/>
              </a:xfrm>
              <a:custGeom>
                <a:avLst/>
                <a:gdLst>
                  <a:gd name="connsiteX0" fmla="*/ 0 w 92392"/>
                  <a:gd name="connsiteY0" fmla="*/ 0 h 342328"/>
                  <a:gd name="connsiteX1" fmla="*/ 92393 w 92392"/>
                  <a:gd name="connsiteY1" fmla="*/ 0 h 342328"/>
                  <a:gd name="connsiteX2" fmla="*/ 92393 w 92392"/>
                  <a:gd name="connsiteY2" fmla="*/ 342329 h 342328"/>
                  <a:gd name="connsiteX3" fmla="*/ 0 w 92392"/>
                  <a:gd name="connsiteY3" fmla="*/ 342329 h 3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2" h="342328">
                    <a:moveTo>
                      <a:pt x="0" y="0"/>
                    </a:moveTo>
                    <a:lnTo>
                      <a:pt x="92393" y="0"/>
                    </a:lnTo>
                    <a:lnTo>
                      <a:pt x="92393" y="342329"/>
                    </a:lnTo>
                    <a:lnTo>
                      <a:pt x="0" y="34232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C307345-8597-4404-B67C-4CB1A7D217CA}"/>
                  </a:ext>
                </a:extLst>
              </p:cNvPr>
              <p:cNvSpPr/>
              <p:nvPr/>
            </p:nvSpPr>
            <p:spPr>
              <a:xfrm>
                <a:off x="7860527" y="3309651"/>
                <a:ext cx="92392" cy="342328"/>
              </a:xfrm>
              <a:custGeom>
                <a:avLst/>
                <a:gdLst>
                  <a:gd name="connsiteX0" fmla="*/ 0 w 92392"/>
                  <a:gd name="connsiteY0" fmla="*/ 0 h 342328"/>
                  <a:gd name="connsiteX1" fmla="*/ 92392 w 92392"/>
                  <a:gd name="connsiteY1" fmla="*/ 0 h 342328"/>
                  <a:gd name="connsiteX2" fmla="*/ 92392 w 92392"/>
                  <a:gd name="connsiteY2" fmla="*/ 342328 h 342328"/>
                  <a:gd name="connsiteX3" fmla="*/ 0 w 92392"/>
                  <a:gd name="connsiteY3" fmla="*/ 342328 h 3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2" h="342328">
                    <a:moveTo>
                      <a:pt x="0" y="0"/>
                    </a:moveTo>
                    <a:lnTo>
                      <a:pt x="92392" y="0"/>
                    </a:lnTo>
                    <a:lnTo>
                      <a:pt x="92392" y="342328"/>
                    </a:lnTo>
                    <a:lnTo>
                      <a:pt x="0" y="3423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C2DAE3A-E858-44AA-AA21-E7CAB9417662}"/>
                  </a:ext>
                </a:extLst>
              </p:cNvPr>
              <p:cNvSpPr/>
              <p:nvPr/>
            </p:nvSpPr>
            <p:spPr>
              <a:xfrm>
                <a:off x="8026834" y="3309651"/>
                <a:ext cx="92392" cy="342328"/>
              </a:xfrm>
              <a:custGeom>
                <a:avLst/>
                <a:gdLst>
                  <a:gd name="connsiteX0" fmla="*/ 0 w 92392"/>
                  <a:gd name="connsiteY0" fmla="*/ 0 h 342328"/>
                  <a:gd name="connsiteX1" fmla="*/ 92392 w 92392"/>
                  <a:gd name="connsiteY1" fmla="*/ 0 h 342328"/>
                  <a:gd name="connsiteX2" fmla="*/ 92392 w 92392"/>
                  <a:gd name="connsiteY2" fmla="*/ 342328 h 342328"/>
                  <a:gd name="connsiteX3" fmla="*/ 0 w 92392"/>
                  <a:gd name="connsiteY3" fmla="*/ 342328 h 3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2" h="342328">
                    <a:moveTo>
                      <a:pt x="0" y="0"/>
                    </a:moveTo>
                    <a:lnTo>
                      <a:pt x="92392" y="0"/>
                    </a:lnTo>
                    <a:lnTo>
                      <a:pt x="92392" y="342328"/>
                    </a:lnTo>
                    <a:lnTo>
                      <a:pt x="0" y="3423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AC5CDE3-1C4D-41B4-B14B-D4272339010D}"/>
                  </a:ext>
                </a:extLst>
              </p:cNvPr>
              <p:cNvSpPr/>
              <p:nvPr/>
            </p:nvSpPr>
            <p:spPr>
              <a:xfrm>
                <a:off x="8359542" y="3309651"/>
                <a:ext cx="92392" cy="342328"/>
              </a:xfrm>
              <a:custGeom>
                <a:avLst/>
                <a:gdLst>
                  <a:gd name="connsiteX0" fmla="*/ 0 w 92392"/>
                  <a:gd name="connsiteY0" fmla="*/ 0 h 342328"/>
                  <a:gd name="connsiteX1" fmla="*/ 92392 w 92392"/>
                  <a:gd name="connsiteY1" fmla="*/ 0 h 342328"/>
                  <a:gd name="connsiteX2" fmla="*/ 92392 w 92392"/>
                  <a:gd name="connsiteY2" fmla="*/ 342328 h 342328"/>
                  <a:gd name="connsiteX3" fmla="*/ 0 w 92392"/>
                  <a:gd name="connsiteY3" fmla="*/ 342328 h 342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2" h="342328">
                    <a:moveTo>
                      <a:pt x="0" y="0"/>
                    </a:moveTo>
                    <a:lnTo>
                      <a:pt x="92392" y="0"/>
                    </a:lnTo>
                    <a:lnTo>
                      <a:pt x="92392" y="342328"/>
                    </a:lnTo>
                    <a:lnTo>
                      <a:pt x="0" y="3423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9D42329-3484-43A3-AF25-19A35D7AF253}"/>
                  </a:ext>
                </a:extLst>
              </p:cNvPr>
              <p:cNvSpPr/>
              <p:nvPr/>
            </p:nvSpPr>
            <p:spPr>
              <a:xfrm>
                <a:off x="7763468" y="3024187"/>
                <a:ext cx="785526" cy="159829"/>
              </a:xfrm>
              <a:custGeom>
                <a:avLst/>
                <a:gdLst>
                  <a:gd name="connsiteX0" fmla="*/ 392716 w 785526"/>
                  <a:gd name="connsiteY0" fmla="*/ 0 h 159829"/>
                  <a:gd name="connsiteX1" fmla="*/ 0 w 785526"/>
                  <a:gd name="connsiteY1" fmla="*/ 159830 h 159829"/>
                  <a:gd name="connsiteX2" fmla="*/ 785527 w 785526"/>
                  <a:gd name="connsiteY2" fmla="*/ 159830 h 159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5526" h="159829">
                    <a:moveTo>
                      <a:pt x="392716" y="0"/>
                    </a:moveTo>
                    <a:lnTo>
                      <a:pt x="0" y="159830"/>
                    </a:lnTo>
                    <a:lnTo>
                      <a:pt x="785527" y="1598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BABE0CF6-5535-46D8-859B-E17C08A60B76}"/>
                  </a:ext>
                </a:extLst>
              </p:cNvPr>
              <p:cNvSpPr/>
              <p:nvPr/>
            </p:nvSpPr>
            <p:spPr>
              <a:xfrm>
                <a:off x="7816522" y="3696175"/>
                <a:ext cx="679418" cy="49720"/>
              </a:xfrm>
              <a:custGeom>
                <a:avLst/>
                <a:gdLst>
                  <a:gd name="connsiteX0" fmla="*/ 0 w 679418"/>
                  <a:gd name="connsiteY0" fmla="*/ 0 h 49720"/>
                  <a:gd name="connsiteX1" fmla="*/ 679418 w 679418"/>
                  <a:gd name="connsiteY1" fmla="*/ 0 h 49720"/>
                  <a:gd name="connsiteX2" fmla="*/ 679418 w 679418"/>
                  <a:gd name="connsiteY2" fmla="*/ 49721 h 49720"/>
                  <a:gd name="connsiteX3" fmla="*/ 0 w 679418"/>
                  <a:gd name="connsiteY3" fmla="*/ 49721 h 4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9418" h="49720">
                    <a:moveTo>
                      <a:pt x="0" y="0"/>
                    </a:moveTo>
                    <a:lnTo>
                      <a:pt x="679418" y="0"/>
                    </a:lnTo>
                    <a:lnTo>
                      <a:pt x="679418" y="49721"/>
                    </a:lnTo>
                    <a:lnTo>
                      <a:pt x="0" y="497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BFEBB80C-C8CE-4EBB-86D1-DB1E562CEF67}"/>
                  </a:ext>
                </a:extLst>
              </p:cNvPr>
              <p:cNvSpPr/>
              <p:nvPr/>
            </p:nvSpPr>
            <p:spPr>
              <a:xfrm>
                <a:off x="7763468" y="3220402"/>
                <a:ext cx="785526" cy="40481"/>
              </a:xfrm>
              <a:custGeom>
                <a:avLst/>
                <a:gdLst>
                  <a:gd name="connsiteX0" fmla="*/ 0 w 785526"/>
                  <a:gd name="connsiteY0" fmla="*/ 0 h 40481"/>
                  <a:gd name="connsiteX1" fmla="*/ 785527 w 785526"/>
                  <a:gd name="connsiteY1" fmla="*/ 0 h 40481"/>
                  <a:gd name="connsiteX2" fmla="*/ 785527 w 785526"/>
                  <a:gd name="connsiteY2" fmla="*/ 40481 h 40481"/>
                  <a:gd name="connsiteX3" fmla="*/ 0 w 785526"/>
                  <a:gd name="connsiteY3" fmla="*/ 40481 h 4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5526" h="40481">
                    <a:moveTo>
                      <a:pt x="0" y="0"/>
                    </a:moveTo>
                    <a:lnTo>
                      <a:pt x="785527" y="0"/>
                    </a:lnTo>
                    <a:lnTo>
                      <a:pt x="785527" y="40481"/>
                    </a:lnTo>
                    <a:lnTo>
                      <a:pt x="0" y="4048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D7B5532C-2932-4109-BF26-3E70EE22A708}"/>
                  </a:ext>
                </a:extLst>
              </p:cNvPr>
              <p:cNvSpPr/>
              <p:nvPr/>
            </p:nvSpPr>
            <p:spPr>
              <a:xfrm>
                <a:off x="7771373" y="3779614"/>
                <a:ext cx="769620" cy="49720"/>
              </a:xfrm>
              <a:custGeom>
                <a:avLst/>
                <a:gdLst>
                  <a:gd name="connsiteX0" fmla="*/ 0 w 769620"/>
                  <a:gd name="connsiteY0" fmla="*/ 0 h 49720"/>
                  <a:gd name="connsiteX1" fmla="*/ 769620 w 769620"/>
                  <a:gd name="connsiteY1" fmla="*/ 0 h 49720"/>
                  <a:gd name="connsiteX2" fmla="*/ 769620 w 769620"/>
                  <a:gd name="connsiteY2" fmla="*/ 49720 h 49720"/>
                  <a:gd name="connsiteX3" fmla="*/ 0 w 769620"/>
                  <a:gd name="connsiteY3" fmla="*/ 49720 h 4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9620" h="49720">
                    <a:moveTo>
                      <a:pt x="0" y="0"/>
                    </a:moveTo>
                    <a:lnTo>
                      <a:pt x="769620" y="0"/>
                    </a:lnTo>
                    <a:lnTo>
                      <a:pt x="769620" y="49720"/>
                    </a:lnTo>
                    <a:lnTo>
                      <a:pt x="0" y="497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latin typeface="Roboto Regular" panose="02000000000000000000" pitchFamily="2" charset="0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C0108C3-EC4F-478E-8E7E-6B202B4858E7}"/>
              </a:ext>
            </a:extLst>
          </p:cNvPr>
          <p:cNvGrpSpPr>
            <a:grpSpLocks noChangeAspect="1"/>
          </p:cNvGrpSpPr>
          <p:nvPr/>
        </p:nvGrpSpPr>
        <p:grpSpPr>
          <a:xfrm>
            <a:off x="251619" y="4486464"/>
            <a:ext cx="6011005" cy="1498411"/>
            <a:chOff x="251619" y="4486464"/>
            <a:chExt cx="6011005" cy="149841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ACA7A4E-E900-4AFD-8FA5-FD32A707FCFF}"/>
                </a:ext>
              </a:extLst>
            </p:cNvPr>
            <p:cNvGrpSpPr/>
            <p:nvPr/>
          </p:nvGrpSpPr>
          <p:grpSpPr>
            <a:xfrm>
              <a:off x="251619" y="4486464"/>
              <a:ext cx="6011005" cy="1498411"/>
              <a:chOff x="251619" y="4486464"/>
              <a:chExt cx="6011005" cy="1498411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64678BC-0DC3-442F-8512-B7B807AF8FAC}"/>
                  </a:ext>
                </a:extLst>
              </p:cNvPr>
              <p:cNvSpPr/>
              <p:nvPr/>
            </p:nvSpPr>
            <p:spPr>
              <a:xfrm>
                <a:off x="251619" y="4486464"/>
                <a:ext cx="5791200" cy="149841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72000" tIns="72000" rIns="72000" bIns="72000" numCol="1" spcCol="0" rtlCol="0" fromWordArt="0" anchor="b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chemeClr val="bg1"/>
                    </a:solidFill>
                    <a:latin typeface="Roboto Bold"/>
                  </a:rPr>
                  <a:t>85.6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Bold"/>
                    <a:ea typeface="+mn-ea"/>
                    <a:cs typeface="+mn-cs"/>
                  </a:rPr>
                  <a:t> billion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432CEE52-413F-4FBD-8F76-CFDFF369CBD9}"/>
                  </a:ext>
                </a:extLst>
              </p:cNvPr>
              <p:cNvSpPr/>
              <p:nvPr/>
            </p:nvSpPr>
            <p:spPr>
              <a:xfrm>
                <a:off x="2008933" y="4700362"/>
                <a:ext cx="4253691" cy="338554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schemeClr val="bg1"/>
                    </a:solidFill>
                    <a:latin typeface="Roboto Regular"/>
                  </a:rPr>
                  <a:t>Avg</a:t>
                </a:r>
                <a:r>
                  <a: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Regular"/>
                  </a:rPr>
                  <a:t> records downloaded per month</a:t>
                </a:r>
                <a:r>
                  <a:rPr lang="en-US" sz="1600" dirty="0">
                    <a:solidFill>
                      <a:schemeClr val="bg1"/>
                    </a:solidFill>
                    <a:latin typeface="Roboto Regular"/>
                  </a:rPr>
                  <a:t> </a:t>
                </a:r>
                <a:r>
                  <a:rPr kumimoji="0" lang="en-US" sz="160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Roboto Regular"/>
                  </a:rPr>
                  <a:t>(2021)</a:t>
                </a: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84AC696-DA2C-4BE4-A1B5-E346042D10EC}"/>
                  </a:ext>
                </a:extLst>
              </p:cNvPr>
              <p:cNvSpPr/>
              <p:nvPr/>
            </p:nvSpPr>
            <p:spPr>
              <a:xfrm>
                <a:off x="346269" y="4760960"/>
                <a:ext cx="1498412" cy="1223915"/>
              </a:xfrm>
              <a:custGeom>
                <a:avLst/>
                <a:gdLst>
                  <a:gd name="connsiteX0" fmla="*/ 749206 w 1498412"/>
                  <a:gd name="connsiteY0" fmla="*/ 0 h 1223915"/>
                  <a:gd name="connsiteX1" fmla="*/ 1498412 w 1498412"/>
                  <a:gd name="connsiteY1" fmla="*/ 749206 h 1223915"/>
                  <a:gd name="connsiteX2" fmla="*/ 1370459 w 1498412"/>
                  <a:gd name="connsiteY2" fmla="*/ 1168094 h 1223915"/>
                  <a:gd name="connsiteX3" fmla="*/ 1324403 w 1498412"/>
                  <a:gd name="connsiteY3" fmla="*/ 1223915 h 1223915"/>
                  <a:gd name="connsiteX4" fmla="*/ 174009 w 1498412"/>
                  <a:gd name="connsiteY4" fmla="*/ 1223915 h 1223915"/>
                  <a:gd name="connsiteX5" fmla="*/ 127953 w 1498412"/>
                  <a:gd name="connsiteY5" fmla="*/ 1168094 h 1223915"/>
                  <a:gd name="connsiteX6" fmla="*/ 0 w 1498412"/>
                  <a:gd name="connsiteY6" fmla="*/ 749206 h 1223915"/>
                  <a:gd name="connsiteX7" fmla="*/ 749206 w 1498412"/>
                  <a:gd name="connsiteY7" fmla="*/ 0 h 1223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412" h="1223915">
                    <a:moveTo>
                      <a:pt x="749206" y="0"/>
                    </a:moveTo>
                    <a:cubicBezTo>
                      <a:pt x="1162981" y="0"/>
                      <a:pt x="1498412" y="335431"/>
                      <a:pt x="1498412" y="749206"/>
                    </a:cubicBezTo>
                    <a:cubicBezTo>
                      <a:pt x="1498412" y="904372"/>
                      <a:pt x="1451242" y="1048520"/>
                      <a:pt x="1370459" y="1168094"/>
                    </a:cubicBezTo>
                    <a:lnTo>
                      <a:pt x="1324403" y="1223915"/>
                    </a:lnTo>
                    <a:lnTo>
                      <a:pt x="174009" y="1223915"/>
                    </a:lnTo>
                    <a:lnTo>
                      <a:pt x="127953" y="1168094"/>
                    </a:lnTo>
                    <a:cubicBezTo>
                      <a:pt x="47170" y="1048520"/>
                      <a:pt x="0" y="904372"/>
                      <a:pt x="0" y="749206"/>
                    </a:cubicBezTo>
                    <a:cubicBezTo>
                      <a:pt x="0" y="335431"/>
                      <a:pt x="335431" y="0"/>
                      <a:pt x="74920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Roboto Regular" panose="02000000000000000000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10A9B2C4-829A-405E-97DB-3E029529EC34}"/>
                </a:ext>
              </a:extLst>
            </p:cNvPr>
            <p:cNvGrpSpPr/>
            <p:nvPr/>
          </p:nvGrpSpPr>
          <p:grpSpPr>
            <a:xfrm>
              <a:off x="771736" y="5110797"/>
              <a:ext cx="647480" cy="660396"/>
              <a:chOff x="704760" y="5042485"/>
              <a:chExt cx="781431" cy="797020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8DD351E-A324-4A31-87D9-CC2E0C42680B}"/>
                  </a:ext>
                </a:extLst>
              </p:cNvPr>
              <p:cNvSpPr/>
              <p:nvPr/>
            </p:nvSpPr>
            <p:spPr>
              <a:xfrm>
                <a:off x="881481" y="5042485"/>
                <a:ext cx="427975" cy="582009"/>
              </a:xfrm>
              <a:custGeom>
                <a:avLst/>
                <a:gdLst>
                  <a:gd name="connsiteX0" fmla="*/ 19248 w 31352"/>
                  <a:gd name="connsiteY0" fmla="*/ 40481 h 42636"/>
                  <a:gd name="connsiteX1" fmla="*/ 30392 w 31352"/>
                  <a:gd name="connsiteY1" fmla="*/ 24575 h 42636"/>
                  <a:gd name="connsiteX2" fmla="*/ 27725 w 31352"/>
                  <a:gd name="connsiteY2" fmla="*/ 19431 h 42636"/>
                  <a:gd name="connsiteX3" fmla="*/ 23153 w 31352"/>
                  <a:gd name="connsiteY3" fmla="*/ 19431 h 42636"/>
                  <a:gd name="connsiteX4" fmla="*/ 23153 w 31352"/>
                  <a:gd name="connsiteY4" fmla="*/ 4858 h 42636"/>
                  <a:gd name="connsiteX5" fmla="*/ 18296 w 31352"/>
                  <a:gd name="connsiteY5" fmla="*/ 0 h 42636"/>
                  <a:gd name="connsiteX6" fmla="*/ 13152 w 31352"/>
                  <a:gd name="connsiteY6" fmla="*/ 0 h 42636"/>
                  <a:gd name="connsiteX7" fmla="*/ 8294 w 31352"/>
                  <a:gd name="connsiteY7" fmla="*/ 4858 h 42636"/>
                  <a:gd name="connsiteX8" fmla="*/ 8294 w 31352"/>
                  <a:gd name="connsiteY8" fmla="*/ 19526 h 42636"/>
                  <a:gd name="connsiteX9" fmla="*/ 3627 w 31352"/>
                  <a:gd name="connsiteY9" fmla="*/ 19526 h 42636"/>
                  <a:gd name="connsiteX10" fmla="*/ 960 w 31352"/>
                  <a:gd name="connsiteY10" fmla="*/ 24670 h 42636"/>
                  <a:gd name="connsiteX11" fmla="*/ 12104 w 31352"/>
                  <a:gd name="connsiteY11" fmla="*/ 40577 h 42636"/>
                  <a:gd name="connsiteX12" fmla="*/ 19248 w 31352"/>
                  <a:gd name="connsiteY12" fmla="*/ 40481 h 4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1352" h="42636">
                    <a:moveTo>
                      <a:pt x="19248" y="40481"/>
                    </a:moveTo>
                    <a:lnTo>
                      <a:pt x="30392" y="24575"/>
                    </a:lnTo>
                    <a:cubicBezTo>
                      <a:pt x="32393" y="21812"/>
                      <a:pt x="31154" y="19431"/>
                      <a:pt x="27725" y="19431"/>
                    </a:cubicBezTo>
                    <a:lnTo>
                      <a:pt x="23153" y="19431"/>
                    </a:lnTo>
                    <a:lnTo>
                      <a:pt x="23153" y="4858"/>
                    </a:lnTo>
                    <a:cubicBezTo>
                      <a:pt x="23153" y="2191"/>
                      <a:pt x="20963" y="0"/>
                      <a:pt x="18296" y="0"/>
                    </a:cubicBezTo>
                    <a:lnTo>
                      <a:pt x="13152" y="0"/>
                    </a:lnTo>
                    <a:cubicBezTo>
                      <a:pt x="10485" y="0"/>
                      <a:pt x="8294" y="2191"/>
                      <a:pt x="8294" y="4858"/>
                    </a:cubicBezTo>
                    <a:lnTo>
                      <a:pt x="8294" y="19526"/>
                    </a:lnTo>
                    <a:lnTo>
                      <a:pt x="3627" y="19526"/>
                    </a:lnTo>
                    <a:cubicBezTo>
                      <a:pt x="198" y="19526"/>
                      <a:pt x="-1040" y="21812"/>
                      <a:pt x="960" y="24670"/>
                    </a:cubicBezTo>
                    <a:lnTo>
                      <a:pt x="12104" y="40577"/>
                    </a:lnTo>
                    <a:cubicBezTo>
                      <a:pt x="14105" y="43339"/>
                      <a:pt x="17343" y="43339"/>
                      <a:pt x="19248" y="4048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solidFill>
                    <a:srgbClr val="000000"/>
                  </a:solidFill>
                  <a:latin typeface="Roboto Regular" panose="02000000000000000000" pitchFamily="2" charset="0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0C5B336-7B2E-4AC6-AE27-7D232C3A033F}"/>
                  </a:ext>
                </a:extLst>
              </p:cNvPr>
              <p:cNvSpPr/>
              <p:nvPr/>
            </p:nvSpPr>
            <p:spPr>
              <a:xfrm>
                <a:off x="704760" y="5585972"/>
                <a:ext cx="781431" cy="253533"/>
              </a:xfrm>
              <a:custGeom>
                <a:avLst/>
                <a:gdLst>
                  <a:gd name="connsiteX0" fmla="*/ 54293 w 57245"/>
                  <a:gd name="connsiteY0" fmla="*/ 18574 h 18573"/>
                  <a:gd name="connsiteX1" fmla="*/ 57245 w 57245"/>
                  <a:gd name="connsiteY1" fmla="*/ 15621 h 18573"/>
                  <a:gd name="connsiteX2" fmla="*/ 57245 w 57245"/>
                  <a:gd name="connsiteY2" fmla="*/ 2953 h 18573"/>
                  <a:gd name="connsiteX3" fmla="*/ 54293 w 57245"/>
                  <a:gd name="connsiteY3" fmla="*/ 0 h 18573"/>
                  <a:gd name="connsiteX4" fmla="*/ 51911 w 57245"/>
                  <a:gd name="connsiteY4" fmla="*/ 0 h 18573"/>
                  <a:gd name="connsiteX5" fmla="*/ 48959 w 57245"/>
                  <a:gd name="connsiteY5" fmla="*/ 2953 h 18573"/>
                  <a:gd name="connsiteX6" fmla="*/ 48959 w 57245"/>
                  <a:gd name="connsiteY6" fmla="*/ 6953 h 18573"/>
                  <a:gd name="connsiteX7" fmla="*/ 46006 w 57245"/>
                  <a:gd name="connsiteY7" fmla="*/ 9906 h 18573"/>
                  <a:gd name="connsiteX8" fmla="*/ 11335 w 57245"/>
                  <a:gd name="connsiteY8" fmla="*/ 9906 h 18573"/>
                  <a:gd name="connsiteX9" fmla="*/ 8382 w 57245"/>
                  <a:gd name="connsiteY9" fmla="*/ 6953 h 18573"/>
                  <a:gd name="connsiteX10" fmla="*/ 8382 w 57245"/>
                  <a:gd name="connsiteY10" fmla="*/ 2953 h 18573"/>
                  <a:gd name="connsiteX11" fmla="*/ 5429 w 57245"/>
                  <a:gd name="connsiteY11" fmla="*/ 0 h 18573"/>
                  <a:gd name="connsiteX12" fmla="*/ 2953 w 57245"/>
                  <a:gd name="connsiteY12" fmla="*/ 0 h 18573"/>
                  <a:gd name="connsiteX13" fmla="*/ 0 w 57245"/>
                  <a:gd name="connsiteY13" fmla="*/ 2953 h 18573"/>
                  <a:gd name="connsiteX14" fmla="*/ 0 w 57245"/>
                  <a:gd name="connsiteY14" fmla="*/ 15526 h 18573"/>
                  <a:gd name="connsiteX15" fmla="*/ 2953 w 57245"/>
                  <a:gd name="connsiteY15" fmla="*/ 18479 h 18573"/>
                  <a:gd name="connsiteX16" fmla="*/ 54293 w 57245"/>
                  <a:gd name="connsiteY16" fmla="*/ 18479 h 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7245" h="18573">
                    <a:moveTo>
                      <a:pt x="54293" y="18574"/>
                    </a:moveTo>
                    <a:cubicBezTo>
                      <a:pt x="55912" y="18574"/>
                      <a:pt x="57245" y="17240"/>
                      <a:pt x="57245" y="15621"/>
                    </a:cubicBezTo>
                    <a:lnTo>
                      <a:pt x="57245" y="2953"/>
                    </a:lnTo>
                    <a:cubicBezTo>
                      <a:pt x="57245" y="1334"/>
                      <a:pt x="55912" y="0"/>
                      <a:pt x="54293" y="0"/>
                    </a:cubicBezTo>
                    <a:lnTo>
                      <a:pt x="51911" y="0"/>
                    </a:lnTo>
                    <a:cubicBezTo>
                      <a:pt x="50292" y="0"/>
                      <a:pt x="48959" y="1334"/>
                      <a:pt x="48959" y="2953"/>
                    </a:cubicBezTo>
                    <a:lnTo>
                      <a:pt x="48959" y="6953"/>
                    </a:lnTo>
                    <a:cubicBezTo>
                      <a:pt x="48959" y="8573"/>
                      <a:pt x="47625" y="9906"/>
                      <a:pt x="46006" y="9906"/>
                    </a:cubicBezTo>
                    <a:lnTo>
                      <a:pt x="11335" y="9906"/>
                    </a:lnTo>
                    <a:cubicBezTo>
                      <a:pt x="9716" y="9906"/>
                      <a:pt x="8382" y="8573"/>
                      <a:pt x="8382" y="6953"/>
                    </a:cubicBezTo>
                    <a:lnTo>
                      <a:pt x="8382" y="2953"/>
                    </a:lnTo>
                    <a:cubicBezTo>
                      <a:pt x="8382" y="1334"/>
                      <a:pt x="7049" y="0"/>
                      <a:pt x="5429" y="0"/>
                    </a:cubicBezTo>
                    <a:lnTo>
                      <a:pt x="2953" y="0"/>
                    </a:lnTo>
                    <a:cubicBezTo>
                      <a:pt x="1334" y="0"/>
                      <a:pt x="0" y="1334"/>
                      <a:pt x="0" y="2953"/>
                    </a:cubicBezTo>
                    <a:lnTo>
                      <a:pt x="0" y="15526"/>
                    </a:lnTo>
                    <a:cubicBezTo>
                      <a:pt x="0" y="17145"/>
                      <a:pt x="1334" y="18479"/>
                      <a:pt x="2953" y="18479"/>
                    </a:cubicBezTo>
                    <a:lnTo>
                      <a:pt x="54293" y="18479"/>
                    </a:lnTo>
                    <a:close/>
                  </a:path>
                </a:pathLst>
              </a:custGeom>
              <a:solidFill>
                <a:schemeClr val="accent3"/>
              </a:solidFill>
              <a:ln w="90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>
                  <a:solidFill>
                    <a:srgbClr val="000000"/>
                  </a:solidFill>
                  <a:latin typeface="Roboto Regular" panose="02000000000000000000" pitchFamily="2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254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BF367-D9E0-4519-92AA-E64EC7D5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Roboto Regular" panose="02000000000000000000" pitchFamily="2" charset="0"/>
              </a:rPr>
              <a:t>Peer-reviewed publications using GBIF-mediated data</a:t>
            </a:r>
            <a:r>
              <a:rPr lang="en-US" sz="1800" b="1" dirty="0">
                <a:cs typeface="Roboto Regular" panose="02000000000000000000" pitchFamily="2" charset="0"/>
              </a:rPr>
              <a:t> </a:t>
            </a:r>
            <a:r>
              <a:rPr lang="en-GB" sz="1800" cap="none" dirty="0">
                <a:latin typeface="Roboto Regular"/>
              </a:rPr>
              <a:t>31 March </a:t>
            </a:r>
            <a:r>
              <a:rPr lang="en-US" sz="1800" cap="none" dirty="0">
                <a:latin typeface="Roboto Regular"/>
              </a:rPr>
              <a:t>2021</a:t>
            </a:r>
            <a:endParaRPr lang="en-US" dirty="0">
              <a:latin typeface="Roboto Regular"/>
              <a:cs typeface="Roboto Regular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5DDEF4-5EC5-4ADF-8B90-C93939640D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114" y="6330935"/>
            <a:ext cx="8149849" cy="365125"/>
          </a:xfrm>
        </p:spPr>
        <p:txBody>
          <a:bodyPr/>
          <a:lstStyle/>
          <a:p>
            <a:r>
              <a:rPr lang="en-GB" sz="1050" dirty="0">
                <a:solidFill>
                  <a:schemeClr val="accent2"/>
                </a:solidFill>
              </a:rPr>
              <a:t>https://</a:t>
            </a:r>
            <a:r>
              <a:rPr lang="en-GB" sz="1050" dirty="0" err="1">
                <a:solidFill>
                  <a:schemeClr val="accent2"/>
                </a:solidFill>
              </a:rPr>
              <a:t>www.gbif.org</a:t>
            </a:r>
            <a:r>
              <a:rPr lang="en-GB" sz="1050" dirty="0">
                <a:solidFill>
                  <a:schemeClr val="accent2"/>
                </a:solidFill>
              </a:rPr>
              <a:t>/resource/</a:t>
            </a:r>
            <a:r>
              <a:rPr lang="en-GB" sz="1050" dirty="0" err="1">
                <a:solidFill>
                  <a:schemeClr val="accent2"/>
                </a:solidFill>
              </a:rPr>
              <a:t>search?contentType</a:t>
            </a:r>
            <a:r>
              <a:rPr lang="en-GB" sz="1050" dirty="0">
                <a:solidFill>
                  <a:schemeClr val="accent2"/>
                </a:solidFill>
              </a:rPr>
              <a:t>=</a:t>
            </a:r>
            <a:r>
              <a:rPr lang="en-GB" sz="1050" dirty="0" err="1">
                <a:solidFill>
                  <a:schemeClr val="accent2"/>
                </a:solidFill>
              </a:rPr>
              <a:t>literature&amp;literatureType</a:t>
            </a:r>
            <a:r>
              <a:rPr lang="en-GB" sz="1050" dirty="0">
                <a:solidFill>
                  <a:schemeClr val="accent2"/>
                </a:solidFill>
              </a:rPr>
              <a:t>=</a:t>
            </a:r>
            <a:r>
              <a:rPr lang="en-GB" sz="1050" dirty="0" err="1">
                <a:solidFill>
                  <a:schemeClr val="accent2"/>
                </a:solidFill>
              </a:rPr>
              <a:t>journal&amp;relevance</a:t>
            </a:r>
            <a:r>
              <a:rPr lang="en-GB" sz="1050" dirty="0">
                <a:solidFill>
                  <a:schemeClr val="accent2"/>
                </a:solidFill>
              </a:rPr>
              <a:t>=</a:t>
            </a:r>
            <a:r>
              <a:rPr lang="en-GB" sz="1050" dirty="0" err="1">
                <a:solidFill>
                  <a:schemeClr val="accent2"/>
                </a:solidFill>
              </a:rPr>
              <a:t>GBIF_USED&amp;peerReview</a:t>
            </a:r>
            <a:r>
              <a:rPr lang="en-GB" sz="1050" dirty="0">
                <a:solidFill>
                  <a:schemeClr val="accent2"/>
                </a:solidFill>
              </a:rPr>
              <a:t>=true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2FA196-7408-4B96-9633-7BC4C1858B3C}"/>
              </a:ext>
            </a:extLst>
          </p:cNvPr>
          <p:cNvCxnSpPr/>
          <p:nvPr/>
        </p:nvCxnSpPr>
        <p:spPr>
          <a:xfrm>
            <a:off x="334962" y="5118652"/>
            <a:ext cx="1148556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400887A-6451-4CC0-9DF5-EB9E5AF63C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4261734"/>
              </p:ext>
            </p:extLst>
          </p:nvPr>
        </p:nvGraphicFramePr>
        <p:xfrm>
          <a:off x="334962" y="1127934"/>
          <a:ext cx="11485564" cy="490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5565AB6-85F8-7E4D-82E0-CF2F3E71BF4C}"/>
              </a:ext>
            </a:extLst>
          </p:cNvPr>
          <p:cNvSpPr txBox="1"/>
          <p:nvPr/>
        </p:nvSpPr>
        <p:spPr>
          <a:xfrm>
            <a:off x="10972801" y="1600663"/>
            <a:ext cx="531223" cy="329624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l">
              <a:buClr>
                <a:schemeClr val="accent1"/>
              </a:buClr>
            </a:pPr>
            <a:r>
              <a:rPr lang="en-GB" sz="1197" dirty="0">
                <a:solidFill>
                  <a:srgbClr val="FFFFFF"/>
                </a:solidFill>
                <a:latin typeface="Roboto Regular" panose="02000000000000000000" pitchFamily="2" charset="0"/>
              </a:rPr>
              <a:t>1,204</a:t>
            </a:r>
          </a:p>
        </p:txBody>
      </p:sp>
    </p:spTree>
    <p:extLst>
      <p:ext uri="{BB962C8B-B14F-4D97-AF65-F5344CB8AC3E}">
        <p14:creationId xmlns:p14="http://schemas.microsoft.com/office/powerpoint/2010/main" val="3083166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CA70A3-ECC6-4CCE-ACEE-D8F5F279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Use in peer-reviewed journals</a:t>
            </a:r>
            <a:r>
              <a:rPr lang="en-US" sz="1800" cap="none" dirty="0">
                <a:latin typeface="Roboto Regular"/>
              </a:rPr>
              <a:t>  </a:t>
            </a:r>
            <a:r>
              <a:rPr lang="en-GB" sz="1800" cap="none" dirty="0">
                <a:latin typeface="Roboto Regular"/>
              </a:rPr>
              <a:t>Year-to-date, 31 March </a:t>
            </a:r>
            <a:r>
              <a:rPr lang="en-US" sz="1800" cap="none" dirty="0">
                <a:latin typeface="Roboto Regular"/>
              </a:rPr>
              <a:t>2021</a:t>
            </a:r>
            <a:endParaRPr lang="en-GB" sz="1800" cap="none" dirty="0">
              <a:latin typeface="Roboto Regular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B8D68-B830-4AA5-BA78-C01FB9A90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588" y="6332538"/>
            <a:ext cx="8197035" cy="365125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/resource/</a:t>
            </a:r>
            <a:r>
              <a:rPr lang="en-GB" dirty="0" err="1">
                <a:solidFill>
                  <a:schemeClr val="accent2"/>
                </a:solidFill>
              </a:rPr>
              <a:t>search?contentType</a:t>
            </a:r>
            <a:r>
              <a:rPr lang="en-GB" dirty="0">
                <a:solidFill>
                  <a:schemeClr val="accent2"/>
                </a:solidFill>
              </a:rPr>
              <a:t>=</a:t>
            </a:r>
            <a:r>
              <a:rPr lang="en-GB" dirty="0" err="1">
                <a:solidFill>
                  <a:schemeClr val="accent2"/>
                </a:solidFill>
              </a:rPr>
              <a:t>literature&amp;literatureType</a:t>
            </a:r>
            <a:r>
              <a:rPr lang="en-GB" dirty="0">
                <a:solidFill>
                  <a:schemeClr val="accent2"/>
                </a:solidFill>
              </a:rPr>
              <a:t>=</a:t>
            </a:r>
            <a:r>
              <a:rPr lang="en-GB" dirty="0" err="1">
                <a:solidFill>
                  <a:schemeClr val="accent2"/>
                </a:solidFill>
              </a:rPr>
              <a:t>journal&amp;relevance</a:t>
            </a:r>
            <a:r>
              <a:rPr lang="en-GB" dirty="0">
                <a:solidFill>
                  <a:schemeClr val="accent2"/>
                </a:solidFill>
              </a:rPr>
              <a:t>=</a:t>
            </a:r>
            <a:r>
              <a:rPr lang="en-GB" dirty="0" err="1">
                <a:solidFill>
                  <a:schemeClr val="accent2"/>
                </a:solidFill>
              </a:rPr>
              <a:t>GBIF_USED&amp;peerReview</a:t>
            </a:r>
            <a:r>
              <a:rPr lang="en-GB" dirty="0">
                <a:solidFill>
                  <a:schemeClr val="accent2"/>
                </a:solidFill>
              </a:rPr>
              <a:t>=true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50E0432-B131-4964-AD37-0A9FEAC1D4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75379"/>
              </p:ext>
            </p:extLst>
          </p:nvPr>
        </p:nvGraphicFramePr>
        <p:xfrm>
          <a:off x="6038852" y="1196975"/>
          <a:ext cx="5914538" cy="478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19F4F0-9623-466A-9835-FE0EE91A44DE}"/>
              </a:ext>
            </a:extLst>
          </p:cNvPr>
          <p:cNvCxnSpPr>
            <a:cxnSpLocks/>
          </p:cNvCxnSpPr>
          <p:nvPr/>
        </p:nvCxnSpPr>
        <p:spPr>
          <a:xfrm>
            <a:off x="6169669" y="1198393"/>
            <a:ext cx="0" cy="4973807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F385E0-7C5F-4E4E-AA81-D0ED1232FA85}"/>
              </a:ext>
            </a:extLst>
          </p:cNvPr>
          <p:cNvCxnSpPr/>
          <p:nvPr/>
        </p:nvCxnSpPr>
        <p:spPr>
          <a:xfrm>
            <a:off x="0" y="1196975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839A530-F769-AD4B-8965-89F000617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7390959"/>
              </p:ext>
            </p:extLst>
          </p:nvPr>
        </p:nvGraphicFramePr>
        <p:xfrm>
          <a:off x="385949" y="1853897"/>
          <a:ext cx="5459622" cy="385593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75105">
                  <a:extLst>
                    <a:ext uri="{9D8B030D-6E8A-4147-A177-3AD203B41FA5}">
                      <a16:colId xmlns:a16="http://schemas.microsoft.com/office/drawing/2014/main" val="2783214514"/>
                    </a:ext>
                  </a:extLst>
                </a:gridCol>
                <a:gridCol w="608342">
                  <a:extLst>
                    <a:ext uri="{9D8B030D-6E8A-4147-A177-3AD203B41FA5}">
                      <a16:colId xmlns:a16="http://schemas.microsoft.com/office/drawing/2014/main" val="3559535701"/>
                    </a:ext>
                  </a:extLst>
                </a:gridCol>
                <a:gridCol w="923309">
                  <a:extLst>
                    <a:ext uri="{9D8B030D-6E8A-4147-A177-3AD203B41FA5}">
                      <a16:colId xmlns:a16="http://schemas.microsoft.com/office/drawing/2014/main" val="1870108572"/>
                    </a:ext>
                  </a:extLst>
                </a:gridCol>
                <a:gridCol w="160137">
                  <a:extLst>
                    <a:ext uri="{9D8B030D-6E8A-4147-A177-3AD203B41FA5}">
                      <a16:colId xmlns:a16="http://schemas.microsoft.com/office/drawing/2014/main" val="3125050366"/>
                    </a:ext>
                  </a:extLst>
                </a:gridCol>
                <a:gridCol w="1083447">
                  <a:extLst>
                    <a:ext uri="{9D8B030D-6E8A-4147-A177-3AD203B41FA5}">
                      <a16:colId xmlns:a16="http://schemas.microsoft.com/office/drawing/2014/main" val="1970477523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3931455659"/>
                    </a:ext>
                  </a:extLst>
                </a:gridCol>
                <a:gridCol w="1075426">
                  <a:extLst>
                    <a:ext uri="{9D8B030D-6E8A-4147-A177-3AD203B41FA5}">
                      <a16:colId xmlns:a16="http://schemas.microsoft.com/office/drawing/2014/main" val="533055570"/>
                    </a:ext>
                  </a:extLst>
                </a:gridCol>
              </a:tblGrid>
              <a:tr h="3414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Year-to-date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2021 total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total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rank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135312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35407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China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02048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Mexico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62306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Brazil</a:t>
                      </a:r>
                      <a:endParaRPr lang="da-DK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6992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53052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Germany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7965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36137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France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1570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Canada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68121"/>
                  </a:ext>
                </a:extLst>
              </a:tr>
              <a:tr h="351452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Colombia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6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16286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D5D57A3-0210-2C49-A6F5-2BE6F807F978}"/>
              </a:ext>
            </a:extLst>
          </p:cNvPr>
          <p:cNvSpPr txBox="1"/>
          <p:nvPr/>
        </p:nvSpPr>
        <p:spPr>
          <a:xfrm>
            <a:off x="1064559" y="1305781"/>
            <a:ext cx="4102401" cy="4224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US" dirty="0">
                <a:solidFill>
                  <a:schemeClr val="accent1"/>
                </a:solidFill>
                <a:latin typeface="Roboto Regular" panose="02000000000000000000" pitchFamily="2" charset="0"/>
              </a:rPr>
              <a:t>Peer-reviewed uses by country</a:t>
            </a:r>
          </a:p>
        </p:txBody>
      </p:sp>
    </p:spTree>
    <p:extLst>
      <p:ext uri="{BB962C8B-B14F-4D97-AF65-F5344CB8AC3E}">
        <p14:creationId xmlns:p14="http://schemas.microsoft.com/office/powerpoint/2010/main" val="12226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83B4E23-68EF-EF4B-B6A2-B276E22C768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B751A4B-DD06-E54E-AD40-0C0175D4D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Species occurrence records</a:t>
            </a:r>
            <a:br>
              <a:rPr lang="en-GB" b="1" dirty="0"/>
            </a:br>
            <a:r>
              <a:rPr lang="en-GB" b="1" dirty="0"/>
              <a:t>with </a:t>
            </a:r>
            <a:r>
              <a:rPr lang="en-GB" b="1" dirty="0" err="1"/>
              <a:t>MultiMedia</a:t>
            </a:r>
            <a:r>
              <a:rPr lang="en-GB" b="1" dirty="0"/>
              <a:t> evidence</a:t>
            </a:r>
            <a:br>
              <a:rPr lang="en-GB" dirty="0"/>
            </a:br>
            <a:r>
              <a:rPr lang="en-GB" sz="1800" i="1" cap="none" dirty="0">
                <a:latin typeface="Roboto Condensed Light"/>
              </a:rPr>
              <a:t>Year-to-date, 31 March 2021</a:t>
            </a:r>
            <a:endParaRPr lang="en-GB" i="1" dirty="0">
              <a:latin typeface="Roboto Condensed Light"/>
              <a:ea typeface="Roboto Condensed Light" panose="02000000000000000000" pitchFamily="2" charset="0"/>
              <a:cs typeface="Roboto Condensed Light" panose="02000000000000000000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8338890-C704-A540-875B-92753B2393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latin typeface="Roboto Regular"/>
              </a:rPr>
              <a:t>74.3</a:t>
            </a:r>
            <a:r>
              <a:rPr lang="en-GB" sz="2000" b="1" dirty="0">
                <a:latin typeface="Roboto Regular"/>
              </a:rPr>
              <a:t> million records with taxonomically identified images</a:t>
            </a:r>
            <a:endParaRPr lang="en-GB" sz="2000" i="1" dirty="0">
              <a:latin typeface="Roboto Regular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Roboto Regular"/>
              </a:rPr>
              <a:t>37.8 million specimens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Roboto Regular"/>
              </a:rPr>
              <a:t>33.6 million human observations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Roboto Regular"/>
              </a:rPr>
              <a:t>1.4 million material samples</a:t>
            </a:r>
          </a:p>
          <a:p>
            <a:pPr marL="285750" indent="-285750">
              <a:lnSpc>
                <a:spcPct val="100000"/>
              </a:lnSpc>
              <a:buFont typeface="Arial,Sans-Serif" panose="020B0604020202020204" pitchFamily="34" charset="0"/>
              <a:buChar char="•"/>
            </a:pPr>
            <a:r>
              <a:rPr lang="en-GB" sz="1800" dirty="0">
                <a:latin typeface="Roboto Regular"/>
              </a:rPr>
              <a:t>1.3 million fossil specimens</a:t>
            </a:r>
            <a:endParaRPr lang="en-US" sz="1800" dirty="0">
              <a:latin typeface="Roboto Regular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latin typeface="Roboto Regular"/>
              </a:rPr>
              <a:t>708,377</a:t>
            </a:r>
            <a:r>
              <a:rPr lang="en-GB" sz="2000" b="1" dirty="0">
                <a:latin typeface="Roboto Regular"/>
              </a:rPr>
              <a:t> audio files</a:t>
            </a:r>
            <a:endParaRPr lang="en-GB" sz="2000" i="1" dirty="0">
              <a:latin typeface="Roboto Regular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>
                <a:latin typeface="Roboto Regular"/>
              </a:rPr>
              <a:t>2,771</a:t>
            </a:r>
            <a:r>
              <a:rPr lang="en-GB" sz="2000" b="1" dirty="0">
                <a:latin typeface="Roboto Regular"/>
              </a:rPr>
              <a:t> videos</a:t>
            </a:r>
            <a:endParaRPr lang="en-GB" sz="2000" i="1" dirty="0">
              <a:latin typeface="Roboto Regular"/>
            </a:endParaRP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D6DFB1C3-A23A-E14C-B40D-6753BB7A8B1D}"/>
              </a:ext>
            </a:extLst>
          </p:cNvPr>
          <p:cNvSpPr txBox="1">
            <a:spLocks/>
          </p:cNvSpPr>
          <p:nvPr/>
        </p:nvSpPr>
        <p:spPr>
          <a:xfrm>
            <a:off x="255116" y="6330935"/>
            <a:ext cx="5792788" cy="36512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https://</a:t>
            </a:r>
            <a:r>
              <a:rPr lang="en-US" sz="1200" dirty="0" err="1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www.gbif.org</a:t>
            </a:r>
            <a:r>
              <a:rPr lang="en-US" sz="1200" dirty="0">
                <a:solidFill>
                  <a:schemeClr val="accent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/occurrence/gallery</a:t>
            </a:r>
          </a:p>
        </p:txBody>
      </p:sp>
    </p:spTree>
    <p:extLst>
      <p:ext uri="{BB962C8B-B14F-4D97-AF65-F5344CB8AC3E}">
        <p14:creationId xmlns:p14="http://schemas.microsoft.com/office/powerpoint/2010/main" val="2528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C2989A-D674-7148-A65C-0959C174136F}"/>
              </a:ext>
            </a:extLst>
          </p:cNvPr>
          <p:cNvSpPr/>
          <p:nvPr/>
        </p:nvSpPr>
        <p:spPr>
          <a:xfrm>
            <a:off x="10706100" y="6153457"/>
            <a:ext cx="1485900" cy="70454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rmAutofit/>
          </a:bodyPr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B047F7-C4B6-1741-9E53-99AE9BBD6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From the GBIF Network</a:t>
            </a:r>
            <a:r>
              <a:rPr lang="en-GB" sz="1600" cap="none" dirty="0">
                <a:latin typeface="+mn-lt"/>
              </a:rPr>
              <a:t>  31 March 2021</a:t>
            </a:r>
            <a:endParaRPr lang="en-GB" sz="1600" dirty="0">
              <a:latin typeface="+mn-lt"/>
            </a:endParaRP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9F4156A-5628-A54D-9547-F0A7917655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45" t="2976" b="3922"/>
          <a:stretch/>
        </p:blipFill>
        <p:spPr>
          <a:xfrm>
            <a:off x="0" y="1196978"/>
            <a:ext cx="12192000" cy="5661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3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8566-63F8-417F-A440-352684CF4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GBIF Participant countries</a:t>
            </a:r>
            <a:r>
              <a:rPr lang="en-GB" sz="1800" cap="none" dirty="0">
                <a:latin typeface="Roboto Regular"/>
              </a:rPr>
              <a:t> 31 March </a:t>
            </a:r>
            <a:r>
              <a:rPr lang="en-US" sz="1800" cap="none" dirty="0">
                <a:latin typeface="Roboto Regular"/>
              </a:rPr>
              <a:t>2021</a:t>
            </a:r>
            <a:endParaRPr lang="en-GB" sz="18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BFE7B5-EF1A-49EC-8E20-E4CB18D58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/the-</a:t>
            </a:r>
            <a:r>
              <a:rPr lang="en-GB" dirty="0" err="1">
                <a:solidFill>
                  <a:schemeClr val="accent2"/>
                </a:solidFill>
              </a:rPr>
              <a:t>gbif</a:t>
            </a:r>
            <a:r>
              <a:rPr lang="en-GB" dirty="0">
                <a:solidFill>
                  <a:schemeClr val="accent2"/>
                </a:solidFill>
              </a:rPr>
              <a:t>-network</a:t>
            </a:r>
            <a:r>
              <a:rPr lang="en-GB" dirty="0"/>
              <a:t> </a:t>
            </a:r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29775312-F906-4B9D-B415-8431D90A7B06}"/>
              </a:ext>
            </a:extLst>
          </p:cNvPr>
          <p:cNvGrpSpPr>
            <a:grpSpLocks noChangeAspect="1"/>
          </p:cNvGrpSpPr>
          <p:nvPr/>
        </p:nvGrpSpPr>
        <p:grpSpPr>
          <a:xfrm>
            <a:off x="1272551" y="1347906"/>
            <a:ext cx="9532597" cy="4651123"/>
            <a:chOff x="1051184" y="1201524"/>
            <a:chExt cx="9845416" cy="4803753"/>
          </a:xfrm>
          <a:solidFill>
            <a:schemeClr val="bg1"/>
          </a:solidFill>
        </p:grpSpPr>
        <p:sp>
          <p:nvSpPr>
            <p:cNvPr id="183" name="Zimbabwe" descr="© INSCALE GmbH, 05.05.2010&#10;http://www.presentationload.com/">
              <a:extLst>
                <a:ext uri="{FF2B5EF4-FFF2-40B4-BE49-F238E27FC236}">
                  <a16:creationId xmlns:a16="http://schemas.microsoft.com/office/drawing/2014/main" id="{14FA9009-4A55-4305-AE07-5DFA88A968DD}"/>
                </a:ext>
              </a:extLst>
            </p:cNvPr>
            <p:cNvSpPr>
              <a:spLocks/>
            </p:cNvSpPr>
            <p:nvPr/>
          </p:nvSpPr>
          <p:spPr bwMode="gray">
            <a:xfrm>
              <a:off x="6374496" y="4577795"/>
              <a:ext cx="246660" cy="246660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4" name="Z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D5320A18-F730-4DFF-BF5B-F2088C37205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4782" y="4308394"/>
              <a:ext cx="372615" cy="356870"/>
            </a:xfrm>
            <a:custGeom>
              <a:avLst/>
              <a:gdLst>
                <a:gd name="T0" fmla="*/ 2147483647 w 834"/>
                <a:gd name="T1" fmla="*/ 2147483647 h 798"/>
                <a:gd name="T2" fmla="*/ 2147483647 w 834"/>
                <a:gd name="T3" fmla="*/ 2147483647 h 798"/>
                <a:gd name="T4" fmla="*/ 2147483647 w 834"/>
                <a:gd name="T5" fmla="*/ 2147483647 h 798"/>
                <a:gd name="T6" fmla="*/ 2147483647 w 834"/>
                <a:gd name="T7" fmla="*/ 2147483647 h 798"/>
                <a:gd name="T8" fmla="*/ 2147483647 w 834"/>
                <a:gd name="T9" fmla="*/ 2147483647 h 798"/>
                <a:gd name="T10" fmla="*/ 2147483647 w 834"/>
                <a:gd name="T11" fmla="*/ 2147483647 h 798"/>
                <a:gd name="T12" fmla="*/ 2147483647 w 834"/>
                <a:gd name="T13" fmla="*/ 2147483647 h 798"/>
                <a:gd name="T14" fmla="*/ 2147483647 w 834"/>
                <a:gd name="T15" fmla="*/ 2147483647 h 798"/>
                <a:gd name="T16" fmla="*/ 2147483647 w 834"/>
                <a:gd name="T17" fmla="*/ 2147483647 h 798"/>
                <a:gd name="T18" fmla="*/ 2147483647 w 834"/>
                <a:gd name="T19" fmla="*/ 2147483647 h 798"/>
                <a:gd name="T20" fmla="*/ 2147483647 w 834"/>
                <a:gd name="T21" fmla="*/ 2147483647 h 798"/>
                <a:gd name="T22" fmla="*/ 2147483647 w 834"/>
                <a:gd name="T23" fmla="*/ 2147483647 h 798"/>
                <a:gd name="T24" fmla="*/ 2147483647 w 834"/>
                <a:gd name="T25" fmla="*/ 2147483647 h 798"/>
                <a:gd name="T26" fmla="*/ 2147483647 w 834"/>
                <a:gd name="T27" fmla="*/ 2147483647 h 798"/>
                <a:gd name="T28" fmla="*/ 2147483647 w 834"/>
                <a:gd name="T29" fmla="*/ 2147483647 h 798"/>
                <a:gd name="T30" fmla="*/ 2147483647 w 834"/>
                <a:gd name="T31" fmla="*/ 2147483647 h 798"/>
                <a:gd name="T32" fmla="*/ 2147483647 w 834"/>
                <a:gd name="T33" fmla="*/ 2147483647 h 798"/>
                <a:gd name="T34" fmla="*/ 2147483647 w 834"/>
                <a:gd name="T35" fmla="*/ 2147483647 h 798"/>
                <a:gd name="T36" fmla="*/ 2147483647 w 834"/>
                <a:gd name="T37" fmla="*/ 2147483647 h 798"/>
                <a:gd name="T38" fmla="*/ 2147483647 w 834"/>
                <a:gd name="T39" fmla="*/ 2147483647 h 798"/>
                <a:gd name="T40" fmla="*/ 2147483647 w 834"/>
                <a:gd name="T41" fmla="*/ 2147483647 h 798"/>
                <a:gd name="T42" fmla="*/ 2147483647 w 834"/>
                <a:gd name="T43" fmla="*/ 2147483647 h 798"/>
                <a:gd name="T44" fmla="*/ 2147483647 w 834"/>
                <a:gd name="T45" fmla="*/ 2147483647 h 798"/>
                <a:gd name="T46" fmla="*/ 2147483647 w 834"/>
                <a:gd name="T47" fmla="*/ 2147483647 h 798"/>
                <a:gd name="T48" fmla="*/ 2147483647 w 834"/>
                <a:gd name="T49" fmla="*/ 2147483647 h 798"/>
                <a:gd name="T50" fmla="*/ 2147483647 w 834"/>
                <a:gd name="T51" fmla="*/ 2147483647 h 798"/>
                <a:gd name="T52" fmla="*/ 2147483647 w 834"/>
                <a:gd name="T53" fmla="*/ 2147483647 h 798"/>
                <a:gd name="T54" fmla="*/ 2147483647 w 834"/>
                <a:gd name="T55" fmla="*/ 2147483647 h 798"/>
                <a:gd name="T56" fmla="*/ 2147483647 w 834"/>
                <a:gd name="T57" fmla="*/ 2147483647 h 798"/>
                <a:gd name="T58" fmla="*/ 2147483647 w 834"/>
                <a:gd name="T59" fmla="*/ 2147483647 h 798"/>
                <a:gd name="T60" fmla="*/ 2147483647 w 834"/>
                <a:gd name="T61" fmla="*/ 2147483647 h 798"/>
                <a:gd name="T62" fmla="*/ 2147483647 w 834"/>
                <a:gd name="T63" fmla="*/ 2147483647 h 798"/>
                <a:gd name="T64" fmla="*/ 2147483647 w 834"/>
                <a:gd name="T65" fmla="*/ 2147483647 h 798"/>
                <a:gd name="T66" fmla="*/ 2147483647 w 834"/>
                <a:gd name="T67" fmla="*/ 2147483647 h 798"/>
                <a:gd name="T68" fmla="*/ 2147483647 w 834"/>
                <a:gd name="T69" fmla="*/ 2147483647 h 798"/>
                <a:gd name="T70" fmla="*/ 2147483647 w 834"/>
                <a:gd name="T71" fmla="*/ 2147483647 h 798"/>
                <a:gd name="T72" fmla="*/ 2147483647 w 834"/>
                <a:gd name="T73" fmla="*/ 2147483647 h 798"/>
                <a:gd name="T74" fmla="*/ 2147483647 w 834"/>
                <a:gd name="T75" fmla="*/ 2147483647 h 798"/>
                <a:gd name="T76" fmla="*/ 2147483647 w 834"/>
                <a:gd name="T77" fmla="*/ 2147483647 h 798"/>
                <a:gd name="T78" fmla="*/ 2147483647 w 834"/>
                <a:gd name="T79" fmla="*/ 2147483647 h 798"/>
                <a:gd name="T80" fmla="*/ 2147483647 w 834"/>
                <a:gd name="T81" fmla="*/ 2147483647 h 798"/>
                <a:gd name="T82" fmla="*/ 2147483647 w 834"/>
                <a:gd name="T83" fmla="*/ 2147483647 h 798"/>
                <a:gd name="T84" fmla="*/ 2147483647 w 834"/>
                <a:gd name="T85" fmla="*/ 2147483647 h 798"/>
                <a:gd name="T86" fmla="*/ 2147483647 w 834"/>
                <a:gd name="T87" fmla="*/ 2147483647 h 798"/>
                <a:gd name="T88" fmla="*/ 2147483647 w 834"/>
                <a:gd name="T89" fmla="*/ 2147483647 h 798"/>
                <a:gd name="T90" fmla="*/ 2147483647 w 834"/>
                <a:gd name="T91" fmla="*/ 2147483647 h 798"/>
                <a:gd name="T92" fmla="*/ 2147483647 w 834"/>
                <a:gd name="T93" fmla="*/ 2147483647 h 798"/>
                <a:gd name="T94" fmla="*/ 2147483647 w 834"/>
                <a:gd name="T95" fmla="*/ 2147483647 h 798"/>
                <a:gd name="T96" fmla="*/ 2147483647 w 834"/>
                <a:gd name="T97" fmla="*/ 2147483647 h 798"/>
                <a:gd name="T98" fmla="*/ 2147483647 w 834"/>
                <a:gd name="T99" fmla="*/ 2147483647 h 798"/>
                <a:gd name="T100" fmla="*/ 2147483647 w 834"/>
                <a:gd name="T101" fmla="*/ 2147483647 h 798"/>
                <a:gd name="T102" fmla="*/ 2147483647 w 834"/>
                <a:gd name="T103" fmla="*/ 2147483647 h 79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834"/>
                <a:gd name="T157" fmla="*/ 0 h 798"/>
                <a:gd name="T158" fmla="*/ 834 w 834"/>
                <a:gd name="T159" fmla="*/ 798 h 79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834" h="798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5" name="Yemen" descr="© INSCALE GmbH, 05.05.2010&#10;http://www.presentationload.com/">
              <a:extLst>
                <a:ext uri="{FF2B5EF4-FFF2-40B4-BE49-F238E27FC236}">
                  <a16:creationId xmlns:a16="http://schemas.microsoft.com/office/drawing/2014/main" id="{C184CA31-DAFF-493B-B2F3-7E70A7ED12C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23796" y="3328750"/>
              <a:ext cx="327131" cy="223919"/>
            </a:xfrm>
            <a:custGeom>
              <a:avLst/>
              <a:gdLst>
                <a:gd name="T0" fmla="*/ 2147483647 w 732"/>
                <a:gd name="T1" fmla="*/ 2147483647 h 498"/>
                <a:gd name="T2" fmla="*/ 2147483647 w 732"/>
                <a:gd name="T3" fmla="*/ 2147483647 h 498"/>
                <a:gd name="T4" fmla="*/ 2147483647 w 732"/>
                <a:gd name="T5" fmla="*/ 2147483647 h 498"/>
                <a:gd name="T6" fmla="*/ 2147483647 w 732"/>
                <a:gd name="T7" fmla="*/ 2147483647 h 498"/>
                <a:gd name="T8" fmla="*/ 2147483647 w 732"/>
                <a:gd name="T9" fmla="*/ 2147483647 h 498"/>
                <a:gd name="T10" fmla="*/ 2147483647 w 732"/>
                <a:gd name="T11" fmla="*/ 2147483647 h 498"/>
                <a:gd name="T12" fmla="*/ 2147483647 w 732"/>
                <a:gd name="T13" fmla="*/ 2147483647 h 498"/>
                <a:gd name="T14" fmla="*/ 2147483647 w 732"/>
                <a:gd name="T15" fmla="*/ 2147483647 h 498"/>
                <a:gd name="T16" fmla="*/ 2147483647 w 732"/>
                <a:gd name="T17" fmla="*/ 2147483647 h 498"/>
                <a:gd name="T18" fmla="*/ 2147483647 w 732"/>
                <a:gd name="T19" fmla="*/ 2147483647 h 498"/>
                <a:gd name="T20" fmla="*/ 2147483647 w 732"/>
                <a:gd name="T21" fmla="*/ 2147483647 h 498"/>
                <a:gd name="T22" fmla="*/ 2147483647 w 732"/>
                <a:gd name="T23" fmla="*/ 2147483647 h 498"/>
                <a:gd name="T24" fmla="*/ 2147483647 w 732"/>
                <a:gd name="T25" fmla="*/ 2147483647 h 498"/>
                <a:gd name="T26" fmla="*/ 2147483647 w 732"/>
                <a:gd name="T27" fmla="*/ 2147483647 h 498"/>
                <a:gd name="T28" fmla="*/ 2147483647 w 732"/>
                <a:gd name="T29" fmla="*/ 2147483647 h 498"/>
                <a:gd name="T30" fmla="*/ 0 w 732"/>
                <a:gd name="T31" fmla="*/ 2147483647 h 498"/>
                <a:gd name="T32" fmla="*/ 2147483647 w 732"/>
                <a:gd name="T33" fmla="*/ 2147483647 h 498"/>
                <a:gd name="T34" fmla="*/ 2147483647 w 732"/>
                <a:gd name="T35" fmla="*/ 2147483647 h 498"/>
                <a:gd name="T36" fmla="*/ 2147483647 w 732"/>
                <a:gd name="T37" fmla="*/ 2147483647 h 498"/>
                <a:gd name="T38" fmla="*/ 2147483647 w 732"/>
                <a:gd name="T39" fmla="*/ 2147483647 h 498"/>
                <a:gd name="T40" fmla="*/ 2147483647 w 732"/>
                <a:gd name="T41" fmla="*/ 2147483647 h 498"/>
                <a:gd name="T42" fmla="*/ 2147483647 w 732"/>
                <a:gd name="T43" fmla="*/ 2147483647 h 498"/>
                <a:gd name="T44" fmla="*/ 2147483647 w 732"/>
                <a:gd name="T45" fmla="*/ 2147483647 h 498"/>
                <a:gd name="T46" fmla="*/ 2147483647 w 732"/>
                <a:gd name="T47" fmla="*/ 2147483647 h 498"/>
                <a:gd name="T48" fmla="*/ 2147483647 w 732"/>
                <a:gd name="T49" fmla="*/ 2147483647 h 498"/>
                <a:gd name="T50" fmla="*/ 2147483647 w 732"/>
                <a:gd name="T51" fmla="*/ 2147483647 h 498"/>
                <a:gd name="T52" fmla="*/ 2147483647 w 732"/>
                <a:gd name="T53" fmla="*/ 2147483647 h 498"/>
                <a:gd name="T54" fmla="*/ 2147483647 w 732"/>
                <a:gd name="T55" fmla="*/ 2147483647 h 498"/>
                <a:gd name="T56" fmla="*/ 2147483647 w 732"/>
                <a:gd name="T57" fmla="*/ 2147483647 h 498"/>
                <a:gd name="T58" fmla="*/ 2147483647 w 732"/>
                <a:gd name="T59" fmla="*/ 2147483647 h 498"/>
                <a:gd name="T60" fmla="*/ 2147483647 w 732"/>
                <a:gd name="T61" fmla="*/ 2147483647 h 498"/>
                <a:gd name="T62" fmla="*/ 2147483647 w 732"/>
                <a:gd name="T63" fmla="*/ 2147483647 h 498"/>
                <a:gd name="T64" fmla="*/ 2147483647 w 732"/>
                <a:gd name="T65" fmla="*/ 2147483647 h 498"/>
                <a:gd name="T66" fmla="*/ 2147483647 w 732"/>
                <a:gd name="T67" fmla="*/ 2147483647 h 498"/>
                <a:gd name="T68" fmla="*/ 2147483647 w 732"/>
                <a:gd name="T69" fmla="*/ 2147483647 h 498"/>
                <a:gd name="T70" fmla="*/ 2147483647 w 732"/>
                <a:gd name="T71" fmla="*/ 2147483647 h 498"/>
                <a:gd name="T72" fmla="*/ 2147483647 w 732"/>
                <a:gd name="T73" fmla="*/ 2147483647 h 498"/>
                <a:gd name="T74" fmla="*/ 2147483647 w 732"/>
                <a:gd name="T75" fmla="*/ 2147483647 h 498"/>
                <a:gd name="T76" fmla="*/ 2147483647 w 732"/>
                <a:gd name="T77" fmla="*/ 0 h 498"/>
                <a:gd name="T78" fmla="*/ 2147483647 w 732"/>
                <a:gd name="T79" fmla="*/ 2147483647 h 498"/>
                <a:gd name="T80" fmla="*/ 2147483647 w 732"/>
                <a:gd name="T81" fmla="*/ 2147483647 h 49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2"/>
                <a:gd name="T124" fmla="*/ 0 h 498"/>
                <a:gd name="T125" fmla="*/ 732 w 732"/>
                <a:gd name="T126" fmla="*/ 498 h 49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2" h="498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6" name="Western Sahara" descr="© INSCALE GmbH, 05.05.2010&#10;http://www.presentationload.com/">
              <a:extLst>
                <a:ext uri="{FF2B5EF4-FFF2-40B4-BE49-F238E27FC236}">
                  <a16:creationId xmlns:a16="http://schemas.microsoft.com/office/drawing/2014/main" id="{7517C5E8-E38B-4A4E-9DA3-9998935A4B0C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3727" y="3017363"/>
              <a:ext cx="267653" cy="229168"/>
            </a:xfrm>
            <a:custGeom>
              <a:avLst/>
              <a:gdLst>
                <a:gd name="T0" fmla="*/ 2147483647 w 600"/>
                <a:gd name="T1" fmla="*/ 0 h 510"/>
                <a:gd name="T2" fmla="*/ 2147483647 w 600"/>
                <a:gd name="T3" fmla="*/ 0 h 510"/>
                <a:gd name="T4" fmla="*/ 2147483647 w 600"/>
                <a:gd name="T5" fmla="*/ 2147483647 h 510"/>
                <a:gd name="T6" fmla="*/ 2147483647 w 600"/>
                <a:gd name="T7" fmla="*/ 2147483647 h 510"/>
                <a:gd name="T8" fmla="*/ 2147483647 w 600"/>
                <a:gd name="T9" fmla="*/ 2147483647 h 510"/>
                <a:gd name="T10" fmla="*/ 2147483647 w 600"/>
                <a:gd name="T11" fmla="*/ 2147483647 h 510"/>
                <a:gd name="T12" fmla="*/ 2147483647 w 600"/>
                <a:gd name="T13" fmla="*/ 2147483647 h 510"/>
                <a:gd name="T14" fmla="*/ 2147483647 w 600"/>
                <a:gd name="T15" fmla="*/ 2147483647 h 510"/>
                <a:gd name="T16" fmla="*/ 2147483647 w 600"/>
                <a:gd name="T17" fmla="*/ 2147483647 h 510"/>
                <a:gd name="T18" fmla="*/ 2147483647 w 600"/>
                <a:gd name="T19" fmla="*/ 2147483647 h 510"/>
                <a:gd name="T20" fmla="*/ 2147483647 w 600"/>
                <a:gd name="T21" fmla="*/ 2147483647 h 510"/>
                <a:gd name="T22" fmla="*/ 2147483647 w 600"/>
                <a:gd name="T23" fmla="*/ 2147483647 h 510"/>
                <a:gd name="T24" fmla="*/ 2147483647 w 600"/>
                <a:gd name="T25" fmla="*/ 2147483647 h 510"/>
                <a:gd name="T26" fmla="*/ 2147483647 w 600"/>
                <a:gd name="T27" fmla="*/ 2147483647 h 510"/>
                <a:gd name="T28" fmla="*/ 2147483647 w 600"/>
                <a:gd name="T29" fmla="*/ 2147483647 h 510"/>
                <a:gd name="T30" fmla="*/ 2147483647 w 600"/>
                <a:gd name="T31" fmla="*/ 2147483647 h 510"/>
                <a:gd name="T32" fmla="*/ 2147483647 w 600"/>
                <a:gd name="T33" fmla="*/ 2147483647 h 510"/>
                <a:gd name="T34" fmla="*/ 2147483647 w 600"/>
                <a:gd name="T35" fmla="*/ 2147483647 h 510"/>
                <a:gd name="T36" fmla="*/ 2147483647 w 600"/>
                <a:gd name="T37" fmla="*/ 2147483647 h 510"/>
                <a:gd name="T38" fmla="*/ 2147483647 w 600"/>
                <a:gd name="T39" fmla="*/ 2147483647 h 510"/>
                <a:gd name="T40" fmla="*/ 2147483647 w 600"/>
                <a:gd name="T41" fmla="*/ 2147483647 h 510"/>
                <a:gd name="T42" fmla="*/ 2147483647 w 600"/>
                <a:gd name="T43" fmla="*/ 2147483647 h 510"/>
                <a:gd name="T44" fmla="*/ 2147483647 w 600"/>
                <a:gd name="T45" fmla="*/ 2147483647 h 510"/>
                <a:gd name="T46" fmla="*/ 2147483647 w 600"/>
                <a:gd name="T47" fmla="*/ 2147483647 h 510"/>
                <a:gd name="T48" fmla="*/ 2147483647 w 600"/>
                <a:gd name="T49" fmla="*/ 2147483647 h 510"/>
                <a:gd name="T50" fmla="*/ 2147483647 w 600"/>
                <a:gd name="T51" fmla="*/ 2147483647 h 510"/>
                <a:gd name="T52" fmla="*/ 2147483647 w 600"/>
                <a:gd name="T53" fmla="*/ 2147483647 h 510"/>
                <a:gd name="T54" fmla="*/ 2147483647 w 600"/>
                <a:gd name="T55" fmla="*/ 2147483647 h 510"/>
                <a:gd name="T56" fmla="*/ 2147483647 w 600"/>
                <a:gd name="T57" fmla="*/ 2147483647 h 510"/>
                <a:gd name="T58" fmla="*/ 2147483647 w 600"/>
                <a:gd name="T59" fmla="*/ 2147483647 h 510"/>
                <a:gd name="T60" fmla="*/ 2147483647 w 600"/>
                <a:gd name="T61" fmla="*/ 2147483647 h 510"/>
                <a:gd name="T62" fmla="*/ 2147483647 w 600"/>
                <a:gd name="T63" fmla="*/ 2147483647 h 510"/>
                <a:gd name="T64" fmla="*/ 2147483647 w 600"/>
                <a:gd name="T65" fmla="*/ 2147483647 h 510"/>
                <a:gd name="T66" fmla="*/ 2147483647 w 600"/>
                <a:gd name="T67" fmla="*/ 2147483647 h 510"/>
                <a:gd name="T68" fmla="*/ 2147483647 w 600"/>
                <a:gd name="T69" fmla="*/ 2147483647 h 510"/>
                <a:gd name="T70" fmla="*/ 2147483647 w 600"/>
                <a:gd name="T71" fmla="*/ 2147483647 h 510"/>
                <a:gd name="T72" fmla="*/ 2147483647 w 600"/>
                <a:gd name="T73" fmla="*/ 2147483647 h 510"/>
                <a:gd name="T74" fmla="*/ 2147483647 w 600"/>
                <a:gd name="T75" fmla="*/ 2147483647 h 510"/>
                <a:gd name="T76" fmla="*/ 2147483647 w 600"/>
                <a:gd name="T77" fmla="*/ 2147483647 h 510"/>
                <a:gd name="T78" fmla="*/ 0 w 600"/>
                <a:gd name="T79" fmla="*/ 2147483647 h 510"/>
                <a:gd name="T80" fmla="*/ 0 w 600"/>
                <a:gd name="T81" fmla="*/ 2147483647 h 510"/>
                <a:gd name="T82" fmla="*/ 2147483647 w 600"/>
                <a:gd name="T83" fmla="*/ 2147483647 h 510"/>
                <a:gd name="T84" fmla="*/ 2147483647 w 600"/>
                <a:gd name="T85" fmla="*/ 2147483647 h 510"/>
                <a:gd name="T86" fmla="*/ 2147483647 w 600"/>
                <a:gd name="T87" fmla="*/ 2147483647 h 510"/>
                <a:gd name="T88" fmla="*/ 2147483647 w 600"/>
                <a:gd name="T89" fmla="*/ 2147483647 h 510"/>
                <a:gd name="T90" fmla="*/ 2147483647 w 600"/>
                <a:gd name="T91" fmla="*/ 2147483647 h 510"/>
                <a:gd name="T92" fmla="*/ 2147483647 w 600"/>
                <a:gd name="T93" fmla="*/ 2147483647 h 510"/>
                <a:gd name="T94" fmla="*/ 2147483647 w 600"/>
                <a:gd name="T95" fmla="*/ 2147483647 h 510"/>
                <a:gd name="T96" fmla="*/ 2147483647 w 600"/>
                <a:gd name="T97" fmla="*/ 2147483647 h 510"/>
                <a:gd name="T98" fmla="*/ 2147483647 w 600"/>
                <a:gd name="T99" fmla="*/ 2147483647 h 510"/>
                <a:gd name="T100" fmla="*/ 2147483647 w 600"/>
                <a:gd name="T101" fmla="*/ 2147483647 h 510"/>
                <a:gd name="T102" fmla="*/ 2147483647 w 600"/>
                <a:gd name="T103" fmla="*/ 2147483647 h 510"/>
                <a:gd name="T104" fmla="*/ 2147483647 w 600"/>
                <a:gd name="T105" fmla="*/ 2147483647 h 510"/>
                <a:gd name="T106" fmla="*/ 2147483647 w 600"/>
                <a:gd name="T107" fmla="*/ 2147483647 h 510"/>
                <a:gd name="T108" fmla="*/ 2147483647 w 600"/>
                <a:gd name="T109" fmla="*/ 2147483647 h 510"/>
                <a:gd name="T110" fmla="*/ 2147483647 w 600"/>
                <a:gd name="T111" fmla="*/ 2147483647 h 510"/>
                <a:gd name="T112" fmla="*/ 2147483647 w 600"/>
                <a:gd name="T113" fmla="*/ 0 h 510"/>
                <a:gd name="T114" fmla="*/ 2147483647 w 600"/>
                <a:gd name="T115" fmla="*/ 0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00"/>
                <a:gd name="T175" fmla="*/ 0 h 510"/>
                <a:gd name="T176" fmla="*/ 600 w 600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00" h="51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7" name="West Bank" descr="© INSCALE GmbH, 05.05.2010&#10;http://www.presentationload.com/">
              <a:extLst>
                <a:ext uri="{FF2B5EF4-FFF2-40B4-BE49-F238E27FC236}">
                  <a16:creationId xmlns:a16="http://schemas.microsoft.com/office/drawing/2014/main" id="{AD6E85BC-4C7B-41AA-9852-17AF4E20D4B0}"/>
                </a:ext>
              </a:extLst>
            </p:cNvPr>
            <p:cNvSpPr>
              <a:spLocks/>
            </p:cNvSpPr>
            <p:nvPr/>
          </p:nvSpPr>
          <p:spPr bwMode="gray">
            <a:xfrm>
              <a:off x="6656144" y="2844176"/>
              <a:ext cx="19244" cy="41985"/>
            </a:xfrm>
            <a:custGeom>
              <a:avLst/>
              <a:gdLst>
                <a:gd name="T0" fmla="*/ 2147483647 w 42"/>
                <a:gd name="T1" fmla="*/ 2147483647 h 96"/>
                <a:gd name="T2" fmla="*/ 2147483647 w 42"/>
                <a:gd name="T3" fmla="*/ 2147483647 h 96"/>
                <a:gd name="T4" fmla="*/ 2147483647 w 42"/>
                <a:gd name="T5" fmla="*/ 2147483647 h 96"/>
                <a:gd name="T6" fmla="*/ 2147483647 w 42"/>
                <a:gd name="T7" fmla="*/ 0 h 96"/>
                <a:gd name="T8" fmla="*/ 2147483647 w 42"/>
                <a:gd name="T9" fmla="*/ 0 h 96"/>
                <a:gd name="T10" fmla="*/ 0 w 42"/>
                <a:gd name="T11" fmla="*/ 2147483647 h 96"/>
                <a:gd name="T12" fmla="*/ 0 w 42"/>
                <a:gd name="T13" fmla="*/ 2147483647 h 96"/>
                <a:gd name="T14" fmla="*/ 2147483647 w 42"/>
                <a:gd name="T15" fmla="*/ 2147483647 h 96"/>
                <a:gd name="T16" fmla="*/ 2147483647 w 42"/>
                <a:gd name="T17" fmla="*/ 2147483647 h 96"/>
                <a:gd name="T18" fmla="*/ 2147483647 w 42"/>
                <a:gd name="T19" fmla="*/ 2147483647 h 96"/>
                <a:gd name="T20" fmla="*/ 2147483647 w 42"/>
                <a:gd name="T21" fmla="*/ 2147483647 h 96"/>
                <a:gd name="T22" fmla="*/ 2147483647 w 42"/>
                <a:gd name="T23" fmla="*/ 2147483647 h 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96"/>
                <a:gd name="T38" fmla="*/ 42 w 42"/>
                <a:gd name="T39" fmla="*/ 96 h 9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96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8" name="Uzbe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2B1AF841-E640-4CB5-842E-B35D649FDDA8}"/>
                </a:ext>
              </a:extLst>
            </p:cNvPr>
            <p:cNvSpPr>
              <a:spLocks/>
            </p:cNvSpPr>
            <p:nvPr/>
          </p:nvSpPr>
          <p:spPr bwMode="gray">
            <a:xfrm>
              <a:off x="7210692" y="2377096"/>
              <a:ext cx="530058" cy="297392"/>
            </a:xfrm>
            <a:custGeom>
              <a:avLst/>
              <a:gdLst>
                <a:gd name="T0" fmla="*/ 2147483647 w 1182"/>
                <a:gd name="T1" fmla="*/ 2147483647 h 666"/>
                <a:gd name="T2" fmla="*/ 2147483647 w 1182"/>
                <a:gd name="T3" fmla="*/ 2147483647 h 666"/>
                <a:gd name="T4" fmla="*/ 2147483647 w 1182"/>
                <a:gd name="T5" fmla="*/ 2147483647 h 666"/>
                <a:gd name="T6" fmla="*/ 2147483647 w 1182"/>
                <a:gd name="T7" fmla="*/ 2147483647 h 666"/>
                <a:gd name="T8" fmla="*/ 2147483647 w 1182"/>
                <a:gd name="T9" fmla="*/ 2147483647 h 666"/>
                <a:gd name="T10" fmla="*/ 2147483647 w 1182"/>
                <a:gd name="T11" fmla="*/ 2147483647 h 666"/>
                <a:gd name="T12" fmla="*/ 2147483647 w 1182"/>
                <a:gd name="T13" fmla="*/ 2147483647 h 666"/>
                <a:gd name="T14" fmla="*/ 2147483647 w 1182"/>
                <a:gd name="T15" fmla="*/ 2147483647 h 666"/>
                <a:gd name="T16" fmla="*/ 2147483647 w 1182"/>
                <a:gd name="T17" fmla="*/ 2147483647 h 666"/>
                <a:gd name="T18" fmla="*/ 2147483647 w 1182"/>
                <a:gd name="T19" fmla="*/ 2147483647 h 666"/>
                <a:gd name="T20" fmla="*/ 2147483647 w 1182"/>
                <a:gd name="T21" fmla="*/ 2147483647 h 666"/>
                <a:gd name="T22" fmla="*/ 2147483647 w 1182"/>
                <a:gd name="T23" fmla="*/ 2147483647 h 666"/>
                <a:gd name="T24" fmla="*/ 2147483647 w 1182"/>
                <a:gd name="T25" fmla="*/ 2147483647 h 666"/>
                <a:gd name="T26" fmla="*/ 2147483647 w 1182"/>
                <a:gd name="T27" fmla="*/ 2147483647 h 666"/>
                <a:gd name="T28" fmla="*/ 2147483647 w 1182"/>
                <a:gd name="T29" fmla="*/ 2147483647 h 666"/>
                <a:gd name="T30" fmla="*/ 2147483647 w 1182"/>
                <a:gd name="T31" fmla="*/ 2147483647 h 666"/>
                <a:gd name="T32" fmla="*/ 2147483647 w 1182"/>
                <a:gd name="T33" fmla="*/ 2147483647 h 666"/>
                <a:gd name="T34" fmla="*/ 2147483647 w 1182"/>
                <a:gd name="T35" fmla="*/ 2147483647 h 666"/>
                <a:gd name="T36" fmla="*/ 2147483647 w 1182"/>
                <a:gd name="T37" fmla="*/ 2147483647 h 666"/>
                <a:gd name="T38" fmla="*/ 2147483647 w 1182"/>
                <a:gd name="T39" fmla="*/ 2147483647 h 666"/>
                <a:gd name="T40" fmla="*/ 2147483647 w 1182"/>
                <a:gd name="T41" fmla="*/ 2147483647 h 666"/>
                <a:gd name="T42" fmla="*/ 2147483647 w 1182"/>
                <a:gd name="T43" fmla="*/ 2147483647 h 666"/>
                <a:gd name="T44" fmla="*/ 2147483647 w 1182"/>
                <a:gd name="T45" fmla="*/ 2147483647 h 666"/>
                <a:gd name="T46" fmla="*/ 2147483647 w 1182"/>
                <a:gd name="T47" fmla="*/ 2147483647 h 666"/>
                <a:gd name="T48" fmla="*/ 2147483647 w 1182"/>
                <a:gd name="T49" fmla="*/ 2147483647 h 666"/>
                <a:gd name="T50" fmla="*/ 2147483647 w 1182"/>
                <a:gd name="T51" fmla="*/ 2147483647 h 666"/>
                <a:gd name="T52" fmla="*/ 2147483647 w 1182"/>
                <a:gd name="T53" fmla="*/ 2147483647 h 666"/>
                <a:gd name="T54" fmla="*/ 2147483647 w 1182"/>
                <a:gd name="T55" fmla="*/ 2147483647 h 666"/>
                <a:gd name="T56" fmla="*/ 2147483647 w 1182"/>
                <a:gd name="T57" fmla="*/ 2147483647 h 666"/>
                <a:gd name="T58" fmla="*/ 2147483647 w 1182"/>
                <a:gd name="T59" fmla="*/ 2147483647 h 666"/>
                <a:gd name="T60" fmla="*/ 2147483647 w 1182"/>
                <a:gd name="T61" fmla="*/ 2147483647 h 666"/>
                <a:gd name="T62" fmla="*/ 2147483647 w 1182"/>
                <a:gd name="T63" fmla="*/ 2147483647 h 666"/>
                <a:gd name="T64" fmla="*/ 2147483647 w 1182"/>
                <a:gd name="T65" fmla="*/ 2147483647 h 666"/>
                <a:gd name="T66" fmla="*/ 2147483647 w 1182"/>
                <a:gd name="T67" fmla="*/ 2147483647 h 666"/>
                <a:gd name="T68" fmla="*/ 2147483647 w 1182"/>
                <a:gd name="T69" fmla="*/ 2147483647 h 666"/>
                <a:gd name="T70" fmla="*/ 2147483647 w 1182"/>
                <a:gd name="T71" fmla="*/ 2147483647 h 666"/>
                <a:gd name="T72" fmla="*/ 2147483647 w 1182"/>
                <a:gd name="T73" fmla="*/ 2147483647 h 666"/>
                <a:gd name="T74" fmla="*/ 2147483647 w 1182"/>
                <a:gd name="T75" fmla="*/ 2147483647 h 666"/>
                <a:gd name="T76" fmla="*/ 2147483647 w 1182"/>
                <a:gd name="T77" fmla="*/ 2147483647 h 666"/>
                <a:gd name="T78" fmla="*/ 2147483647 w 1182"/>
                <a:gd name="T79" fmla="*/ 2147483647 h 666"/>
                <a:gd name="T80" fmla="*/ 2147483647 w 1182"/>
                <a:gd name="T81" fmla="*/ 2147483647 h 666"/>
                <a:gd name="T82" fmla="*/ 2147483647 w 1182"/>
                <a:gd name="T83" fmla="*/ 2147483647 h 666"/>
                <a:gd name="T84" fmla="*/ 2147483647 w 1182"/>
                <a:gd name="T85" fmla="*/ 2147483647 h 666"/>
                <a:gd name="T86" fmla="*/ 2147483647 w 1182"/>
                <a:gd name="T87" fmla="*/ 2147483647 h 666"/>
                <a:gd name="T88" fmla="*/ 2147483647 w 1182"/>
                <a:gd name="T89" fmla="*/ 2147483647 h 666"/>
                <a:gd name="T90" fmla="*/ 2147483647 w 1182"/>
                <a:gd name="T91" fmla="*/ 2147483647 h 666"/>
                <a:gd name="T92" fmla="*/ 2147483647 w 1182"/>
                <a:gd name="T93" fmla="*/ 2147483647 h 666"/>
                <a:gd name="T94" fmla="*/ 2147483647 w 1182"/>
                <a:gd name="T95" fmla="*/ 2147483647 h 666"/>
                <a:gd name="T96" fmla="*/ 2147483647 w 1182"/>
                <a:gd name="T97" fmla="*/ 2147483647 h 666"/>
                <a:gd name="T98" fmla="*/ 2147483647 w 1182"/>
                <a:gd name="T99" fmla="*/ 2147483647 h 666"/>
                <a:gd name="T100" fmla="*/ 2147483647 w 1182"/>
                <a:gd name="T101" fmla="*/ 2147483647 h 666"/>
                <a:gd name="T102" fmla="*/ 2147483647 w 1182"/>
                <a:gd name="T103" fmla="*/ 2147483647 h 666"/>
                <a:gd name="T104" fmla="*/ 2147483647 w 1182"/>
                <a:gd name="T105" fmla="*/ 2147483647 h 666"/>
                <a:gd name="T106" fmla="*/ 2147483647 w 1182"/>
                <a:gd name="T107" fmla="*/ 2147483647 h 666"/>
                <a:gd name="T108" fmla="*/ 2147483647 w 1182"/>
                <a:gd name="T109" fmla="*/ 2147483647 h 666"/>
                <a:gd name="T110" fmla="*/ 2147483647 w 1182"/>
                <a:gd name="T111" fmla="*/ 2147483647 h 666"/>
                <a:gd name="T112" fmla="*/ 2147483647 w 1182"/>
                <a:gd name="T113" fmla="*/ 2147483647 h 666"/>
                <a:gd name="T114" fmla="*/ 2147483647 w 1182"/>
                <a:gd name="T115" fmla="*/ 2147483647 h 66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82"/>
                <a:gd name="T175" fmla="*/ 0 h 666"/>
                <a:gd name="T176" fmla="*/ 1182 w 1182"/>
                <a:gd name="T177" fmla="*/ 666 h 66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82" h="666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89" name="Vietnam" descr="© INSCALE GmbH, 05.05.2010&#10;http://www.presentationload.com/">
              <a:extLst>
                <a:ext uri="{FF2B5EF4-FFF2-40B4-BE49-F238E27FC236}">
                  <a16:creationId xmlns:a16="http://schemas.microsoft.com/office/drawing/2014/main" id="{2EF1C998-1908-44D2-9149-AE9A199578A2}"/>
                </a:ext>
              </a:extLst>
            </p:cNvPr>
            <p:cNvSpPr>
              <a:spLocks/>
            </p:cNvSpPr>
            <p:nvPr/>
          </p:nvSpPr>
          <p:spPr bwMode="gray">
            <a:xfrm>
              <a:off x="8771124" y="3171307"/>
              <a:ext cx="271151" cy="533557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0" name="Venezuela" descr="© INSCALE GmbH, 05.05.2010&#10;http://www.presentationload.com/">
              <a:extLst>
                <a:ext uri="{FF2B5EF4-FFF2-40B4-BE49-F238E27FC236}">
                  <a16:creationId xmlns:a16="http://schemas.microsoft.com/office/drawing/2014/main" id="{C82470A6-823F-43B3-B9FB-317F1E99616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251883" y="3575411"/>
              <a:ext cx="426844" cy="416348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1" name="USA (Alaska)" descr="© INSCALE GmbH, 05.05.2010&#10;http://www.presentationload.com/">
              <a:extLst>
                <a:ext uri="{FF2B5EF4-FFF2-40B4-BE49-F238E27FC236}">
                  <a16:creationId xmlns:a16="http://schemas.microsoft.com/office/drawing/2014/main" id="{33A2707C-783A-494B-85B4-9ED14FD717C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51184" y="1523407"/>
              <a:ext cx="1374999" cy="594783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2" name="USA" descr="© INSCALE GmbH, 05.05.2010&#10;http://www.presentationload.com/">
              <a:extLst>
                <a:ext uri="{FF2B5EF4-FFF2-40B4-BE49-F238E27FC236}">
                  <a16:creationId xmlns:a16="http://schemas.microsoft.com/office/drawing/2014/main" id="{9F011C1F-0A21-49D2-BEC6-6687C13E80D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950356" y="2238897"/>
              <a:ext cx="1752862" cy="869434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3" name="Uruguay" descr="© INSCALE GmbH, 05.05.2010&#10;http://www.presentationload.com/">
              <a:extLst>
                <a:ext uri="{FF2B5EF4-FFF2-40B4-BE49-F238E27FC236}">
                  <a16:creationId xmlns:a16="http://schemas.microsoft.com/office/drawing/2014/main" id="{0AD962CE-1678-4907-A845-410588B250DA}"/>
                </a:ext>
              </a:extLst>
            </p:cNvPr>
            <p:cNvSpPr>
              <a:spLocks/>
            </p:cNvSpPr>
            <p:nvPr/>
          </p:nvSpPr>
          <p:spPr bwMode="gray">
            <a:xfrm>
              <a:off x="3820426" y="5100856"/>
              <a:ext cx="164440" cy="171438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4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3D1184F2-4C79-4B3B-BE50-AC1A90BEDCF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12347" y="1852287"/>
              <a:ext cx="258905" cy="369117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5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DFEC72C3-6CA9-4A5E-978E-30A60A79741C}"/>
                </a:ext>
              </a:extLst>
            </p:cNvPr>
            <p:cNvSpPr>
              <a:spLocks/>
            </p:cNvSpPr>
            <p:nvPr/>
          </p:nvSpPr>
          <p:spPr bwMode="gray">
            <a:xfrm>
              <a:off x="7187949" y="3057599"/>
              <a:ext cx="150445" cy="143448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6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03D6F1CC-E34A-4BDB-8373-EE51D434D60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36296" y="2137434"/>
              <a:ext cx="500318" cy="279898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7" name="Uganda" descr="© INSCALE GmbH, 05.05.2010&#10;http://www.presentationload.com/">
              <a:extLst>
                <a:ext uri="{FF2B5EF4-FFF2-40B4-BE49-F238E27FC236}">
                  <a16:creationId xmlns:a16="http://schemas.microsoft.com/office/drawing/2014/main" id="{BFE8CD7E-2726-4FD2-AE68-ECC8019A907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21442" y="3864055"/>
              <a:ext cx="174936" cy="206425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8" name="Turkme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47C8ED13-625D-4420-B9E8-BAB4F491CF25}"/>
                </a:ext>
              </a:extLst>
            </p:cNvPr>
            <p:cNvSpPr>
              <a:spLocks/>
            </p:cNvSpPr>
            <p:nvPr/>
          </p:nvSpPr>
          <p:spPr bwMode="gray">
            <a:xfrm>
              <a:off x="7130220" y="2473312"/>
              <a:ext cx="451336" cy="271152"/>
            </a:xfrm>
            <a:custGeom>
              <a:avLst/>
              <a:gdLst>
                <a:gd name="T0" fmla="*/ 2147483647 w 1008"/>
                <a:gd name="T1" fmla="*/ 2147483647 h 606"/>
                <a:gd name="T2" fmla="*/ 2147483647 w 1008"/>
                <a:gd name="T3" fmla="*/ 2147483647 h 606"/>
                <a:gd name="T4" fmla="*/ 2147483647 w 1008"/>
                <a:gd name="T5" fmla="*/ 2147483647 h 606"/>
                <a:gd name="T6" fmla="*/ 2147483647 w 1008"/>
                <a:gd name="T7" fmla="*/ 2147483647 h 606"/>
                <a:gd name="T8" fmla="*/ 2147483647 w 1008"/>
                <a:gd name="T9" fmla="*/ 2147483647 h 606"/>
                <a:gd name="T10" fmla="*/ 2147483647 w 1008"/>
                <a:gd name="T11" fmla="*/ 2147483647 h 606"/>
                <a:gd name="T12" fmla="*/ 2147483647 w 1008"/>
                <a:gd name="T13" fmla="*/ 2147483647 h 606"/>
                <a:gd name="T14" fmla="*/ 2147483647 w 1008"/>
                <a:gd name="T15" fmla="*/ 2147483647 h 606"/>
                <a:gd name="T16" fmla="*/ 2147483647 w 1008"/>
                <a:gd name="T17" fmla="*/ 2147483647 h 606"/>
                <a:gd name="T18" fmla="*/ 2147483647 w 1008"/>
                <a:gd name="T19" fmla="*/ 2147483647 h 606"/>
                <a:gd name="T20" fmla="*/ 2147483647 w 1008"/>
                <a:gd name="T21" fmla="*/ 2147483647 h 606"/>
                <a:gd name="T22" fmla="*/ 2147483647 w 1008"/>
                <a:gd name="T23" fmla="*/ 2147483647 h 606"/>
                <a:gd name="T24" fmla="*/ 2147483647 w 1008"/>
                <a:gd name="T25" fmla="*/ 2147483647 h 606"/>
                <a:gd name="T26" fmla="*/ 2147483647 w 1008"/>
                <a:gd name="T27" fmla="*/ 2147483647 h 606"/>
                <a:gd name="T28" fmla="*/ 2147483647 w 1008"/>
                <a:gd name="T29" fmla="*/ 2147483647 h 606"/>
                <a:gd name="T30" fmla="*/ 2147483647 w 1008"/>
                <a:gd name="T31" fmla="*/ 2147483647 h 606"/>
                <a:gd name="T32" fmla="*/ 2147483647 w 1008"/>
                <a:gd name="T33" fmla="*/ 2147483647 h 606"/>
                <a:gd name="T34" fmla="*/ 2147483647 w 1008"/>
                <a:gd name="T35" fmla="*/ 2147483647 h 606"/>
                <a:gd name="T36" fmla="*/ 2147483647 w 1008"/>
                <a:gd name="T37" fmla="*/ 2147483647 h 606"/>
                <a:gd name="T38" fmla="*/ 2147483647 w 1008"/>
                <a:gd name="T39" fmla="*/ 2147483647 h 606"/>
                <a:gd name="T40" fmla="*/ 2147483647 w 1008"/>
                <a:gd name="T41" fmla="*/ 2147483647 h 606"/>
                <a:gd name="T42" fmla="*/ 2147483647 w 1008"/>
                <a:gd name="T43" fmla="*/ 2147483647 h 606"/>
                <a:gd name="T44" fmla="*/ 2147483647 w 1008"/>
                <a:gd name="T45" fmla="*/ 2147483647 h 606"/>
                <a:gd name="T46" fmla="*/ 2147483647 w 1008"/>
                <a:gd name="T47" fmla="*/ 2147483647 h 606"/>
                <a:gd name="T48" fmla="*/ 2147483647 w 1008"/>
                <a:gd name="T49" fmla="*/ 2147483647 h 606"/>
                <a:gd name="T50" fmla="*/ 2147483647 w 1008"/>
                <a:gd name="T51" fmla="*/ 2147483647 h 606"/>
                <a:gd name="T52" fmla="*/ 2147483647 w 1008"/>
                <a:gd name="T53" fmla="*/ 2147483647 h 606"/>
                <a:gd name="T54" fmla="*/ 2147483647 w 1008"/>
                <a:gd name="T55" fmla="*/ 2147483647 h 606"/>
                <a:gd name="T56" fmla="*/ 2147483647 w 1008"/>
                <a:gd name="T57" fmla="*/ 2147483647 h 606"/>
                <a:gd name="T58" fmla="*/ 2147483647 w 1008"/>
                <a:gd name="T59" fmla="*/ 2147483647 h 606"/>
                <a:gd name="T60" fmla="*/ 2147483647 w 1008"/>
                <a:gd name="T61" fmla="*/ 2147483647 h 606"/>
                <a:gd name="T62" fmla="*/ 2147483647 w 1008"/>
                <a:gd name="T63" fmla="*/ 2147483647 h 606"/>
                <a:gd name="T64" fmla="*/ 2147483647 w 1008"/>
                <a:gd name="T65" fmla="*/ 2147483647 h 606"/>
                <a:gd name="T66" fmla="*/ 2147483647 w 1008"/>
                <a:gd name="T67" fmla="*/ 2147483647 h 606"/>
                <a:gd name="T68" fmla="*/ 2147483647 w 1008"/>
                <a:gd name="T69" fmla="*/ 2147483647 h 606"/>
                <a:gd name="T70" fmla="*/ 2147483647 w 1008"/>
                <a:gd name="T71" fmla="*/ 2147483647 h 606"/>
                <a:gd name="T72" fmla="*/ 2147483647 w 1008"/>
                <a:gd name="T73" fmla="*/ 2147483647 h 606"/>
                <a:gd name="T74" fmla="*/ 2147483647 w 1008"/>
                <a:gd name="T75" fmla="*/ 2147483647 h 606"/>
                <a:gd name="T76" fmla="*/ 2147483647 w 1008"/>
                <a:gd name="T77" fmla="*/ 2147483647 h 606"/>
                <a:gd name="T78" fmla="*/ 2147483647 w 1008"/>
                <a:gd name="T79" fmla="*/ 2147483647 h 606"/>
                <a:gd name="T80" fmla="*/ 2147483647 w 1008"/>
                <a:gd name="T81" fmla="*/ 2147483647 h 606"/>
                <a:gd name="T82" fmla="*/ 2147483647 w 1008"/>
                <a:gd name="T83" fmla="*/ 2147483647 h 606"/>
                <a:gd name="T84" fmla="*/ 2147483647 w 1008"/>
                <a:gd name="T85" fmla="*/ 2147483647 h 606"/>
                <a:gd name="T86" fmla="*/ 2147483647 w 1008"/>
                <a:gd name="T87" fmla="*/ 2147483647 h 606"/>
                <a:gd name="T88" fmla="*/ 2147483647 w 1008"/>
                <a:gd name="T89" fmla="*/ 2147483647 h 606"/>
                <a:gd name="T90" fmla="*/ 2147483647 w 1008"/>
                <a:gd name="T91" fmla="*/ 2147483647 h 606"/>
                <a:gd name="T92" fmla="*/ 2147483647 w 1008"/>
                <a:gd name="T93" fmla="*/ 2147483647 h 606"/>
                <a:gd name="T94" fmla="*/ 2147483647 w 1008"/>
                <a:gd name="T95" fmla="*/ 2147483647 h 606"/>
                <a:gd name="T96" fmla="*/ 2147483647 w 1008"/>
                <a:gd name="T97" fmla="*/ 2147483647 h 606"/>
                <a:gd name="T98" fmla="*/ 2147483647 w 1008"/>
                <a:gd name="T99" fmla="*/ 2147483647 h 606"/>
                <a:gd name="T100" fmla="*/ 2147483647 w 1008"/>
                <a:gd name="T101" fmla="*/ 2147483647 h 606"/>
                <a:gd name="T102" fmla="*/ 2147483647 w 1008"/>
                <a:gd name="T103" fmla="*/ 2147483647 h 606"/>
                <a:gd name="T104" fmla="*/ 0 w 1008"/>
                <a:gd name="T105" fmla="*/ 2147483647 h 606"/>
                <a:gd name="T106" fmla="*/ 2147483647 w 1008"/>
                <a:gd name="T107" fmla="*/ 2147483647 h 606"/>
                <a:gd name="T108" fmla="*/ 2147483647 w 1008"/>
                <a:gd name="T109" fmla="*/ 2147483647 h 60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08"/>
                <a:gd name="T166" fmla="*/ 0 h 606"/>
                <a:gd name="T167" fmla="*/ 1008 w 1008"/>
                <a:gd name="T168" fmla="*/ 606 h 60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08" h="606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199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AB47542C-3015-4637-AA1A-35756F43161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339509" y="2494304"/>
              <a:ext cx="594783" cy="227418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0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362FD94F-A86C-4488-ACE0-2EFB0C038218}"/>
                </a:ext>
              </a:extLst>
            </p:cNvPr>
            <p:cNvSpPr>
              <a:spLocks/>
            </p:cNvSpPr>
            <p:nvPr/>
          </p:nvSpPr>
          <p:spPr bwMode="gray">
            <a:xfrm>
              <a:off x="5821697" y="2669241"/>
              <a:ext cx="122455" cy="255407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1" name="Togo" descr="© INSCALE GmbH, 05.05.2010&#10;http://www.presentationload.com/">
              <a:extLst>
                <a:ext uri="{FF2B5EF4-FFF2-40B4-BE49-F238E27FC236}">
                  <a16:creationId xmlns:a16="http://schemas.microsoft.com/office/drawing/2014/main" id="{BA7AC7C7-9111-4B14-8BBF-2FAF46DB51D7}"/>
                </a:ext>
              </a:extLst>
            </p:cNvPr>
            <p:cNvSpPr>
              <a:spLocks/>
            </p:cNvSpPr>
            <p:nvPr/>
          </p:nvSpPr>
          <p:spPr bwMode="gray">
            <a:xfrm>
              <a:off x="5573288" y="3615645"/>
              <a:ext cx="62977" cy="180185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2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60956B88-964E-4482-BBC3-F78FA0044A66}"/>
                </a:ext>
              </a:extLst>
            </p:cNvPr>
            <p:cNvSpPr>
              <a:spLocks/>
            </p:cNvSpPr>
            <p:nvPr/>
          </p:nvSpPr>
          <p:spPr bwMode="gray">
            <a:xfrm>
              <a:off x="8639921" y="3278019"/>
              <a:ext cx="276399" cy="531807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3" name="Tanzania" descr="© INSCALE GmbH, 05.05.2010&#10;http://www.presentationload.com/">
              <a:extLst>
                <a:ext uri="{FF2B5EF4-FFF2-40B4-BE49-F238E27FC236}">
                  <a16:creationId xmlns:a16="http://schemas.microsoft.com/office/drawing/2014/main" id="{AAB76469-5F71-4B7C-831F-1004441B860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19692" y="4051238"/>
              <a:ext cx="342875" cy="388358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4" name="Taji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474612A9-5DFE-4668-A930-BAF7D07F25F3}"/>
                </a:ext>
              </a:extLst>
            </p:cNvPr>
            <p:cNvSpPr>
              <a:spLocks/>
            </p:cNvSpPr>
            <p:nvPr/>
          </p:nvSpPr>
          <p:spPr bwMode="gray">
            <a:xfrm>
              <a:off x="7586804" y="2538037"/>
              <a:ext cx="246660" cy="155694"/>
            </a:xfrm>
            <a:custGeom>
              <a:avLst/>
              <a:gdLst>
                <a:gd name="T0" fmla="*/ 2147483647 w 552"/>
                <a:gd name="T1" fmla="*/ 2147483647 h 348"/>
                <a:gd name="T2" fmla="*/ 2147483647 w 552"/>
                <a:gd name="T3" fmla="*/ 2147483647 h 348"/>
                <a:gd name="T4" fmla="*/ 2147483647 w 552"/>
                <a:gd name="T5" fmla="*/ 2147483647 h 348"/>
                <a:gd name="T6" fmla="*/ 2147483647 w 552"/>
                <a:gd name="T7" fmla="*/ 2147483647 h 348"/>
                <a:gd name="T8" fmla="*/ 2147483647 w 552"/>
                <a:gd name="T9" fmla="*/ 2147483647 h 348"/>
                <a:gd name="T10" fmla="*/ 2147483647 w 552"/>
                <a:gd name="T11" fmla="*/ 2147483647 h 348"/>
                <a:gd name="T12" fmla="*/ 2147483647 w 552"/>
                <a:gd name="T13" fmla="*/ 2147483647 h 348"/>
                <a:gd name="T14" fmla="*/ 2147483647 w 552"/>
                <a:gd name="T15" fmla="*/ 2147483647 h 348"/>
                <a:gd name="T16" fmla="*/ 2147483647 w 552"/>
                <a:gd name="T17" fmla="*/ 2147483647 h 348"/>
                <a:gd name="T18" fmla="*/ 2147483647 w 552"/>
                <a:gd name="T19" fmla="*/ 2147483647 h 348"/>
                <a:gd name="T20" fmla="*/ 2147483647 w 552"/>
                <a:gd name="T21" fmla="*/ 2147483647 h 348"/>
                <a:gd name="T22" fmla="*/ 2147483647 w 552"/>
                <a:gd name="T23" fmla="*/ 2147483647 h 348"/>
                <a:gd name="T24" fmla="*/ 2147483647 w 552"/>
                <a:gd name="T25" fmla="*/ 2147483647 h 348"/>
                <a:gd name="T26" fmla="*/ 2147483647 w 552"/>
                <a:gd name="T27" fmla="*/ 2147483647 h 348"/>
                <a:gd name="T28" fmla="*/ 2147483647 w 552"/>
                <a:gd name="T29" fmla="*/ 2147483647 h 348"/>
                <a:gd name="T30" fmla="*/ 2147483647 w 552"/>
                <a:gd name="T31" fmla="*/ 2147483647 h 348"/>
                <a:gd name="T32" fmla="*/ 2147483647 w 552"/>
                <a:gd name="T33" fmla="*/ 2147483647 h 348"/>
                <a:gd name="T34" fmla="*/ 2147483647 w 552"/>
                <a:gd name="T35" fmla="*/ 2147483647 h 348"/>
                <a:gd name="T36" fmla="*/ 2147483647 w 552"/>
                <a:gd name="T37" fmla="*/ 2147483647 h 348"/>
                <a:gd name="T38" fmla="*/ 2147483647 w 552"/>
                <a:gd name="T39" fmla="*/ 0 h 348"/>
                <a:gd name="T40" fmla="*/ 2147483647 w 552"/>
                <a:gd name="T41" fmla="*/ 2147483647 h 348"/>
                <a:gd name="T42" fmla="*/ 2147483647 w 552"/>
                <a:gd name="T43" fmla="*/ 2147483647 h 348"/>
                <a:gd name="T44" fmla="*/ 2147483647 w 552"/>
                <a:gd name="T45" fmla="*/ 2147483647 h 348"/>
                <a:gd name="T46" fmla="*/ 2147483647 w 552"/>
                <a:gd name="T47" fmla="*/ 2147483647 h 348"/>
                <a:gd name="T48" fmla="*/ 2147483647 w 552"/>
                <a:gd name="T49" fmla="*/ 2147483647 h 348"/>
                <a:gd name="T50" fmla="*/ 2147483647 w 552"/>
                <a:gd name="T51" fmla="*/ 2147483647 h 348"/>
                <a:gd name="T52" fmla="*/ 2147483647 w 552"/>
                <a:gd name="T53" fmla="*/ 2147483647 h 348"/>
                <a:gd name="T54" fmla="*/ 2147483647 w 552"/>
                <a:gd name="T55" fmla="*/ 2147483647 h 348"/>
                <a:gd name="T56" fmla="*/ 2147483647 w 552"/>
                <a:gd name="T57" fmla="*/ 2147483647 h 348"/>
                <a:gd name="T58" fmla="*/ 2147483647 w 552"/>
                <a:gd name="T59" fmla="*/ 2147483647 h 348"/>
                <a:gd name="T60" fmla="*/ 2147483647 w 552"/>
                <a:gd name="T61" fmla="*/ 2147483647 h 348"/>
                <a:gd name="T62" fmla="*/ 2147483647 w 552"/>
                <a:gd name="T63" fmla="*/ 2147483647 h 348"/>
                <a:gd name="T64" fmla="*/ 2147483647 w 552"/>
                <a:gd name="T65" fmla="*/ 2147483647 h 348"/>
                <a:gd name="T66" fmla="*/ 2147483647 w 552"/>
                <a:gd name="T67" fmla="*/ 2147483647 h 348"/>
                <a:gd name="T68" fmla="*/ 2147483647 w 552"/>
                <a:gd name="T69" fmla="*/ 2147483647 h 348"/>
                <a:gd name="T70" fmla="*/ 2147483647 w 552"/>
                <a:gd name="T71" fmla="*/ 2147483647 h 348"/>
                <a:gd name="T72" fmla="*/ 2147483647 w 552"/>
                <a:gd name="T73" fmla="*/ 2147483647 h 348"/>
                <a:gd name="T74" fmla="*/ 2147483647 w 552"/>
                <a:gd name="T75" fmla="*/ 2147483647 h 348"/>
                <a:gd name="T76" fmla="*/ 2147483647 w 552"/>
                <a:gd name="T77" fmla="*/ 2147483647 h 348"/>
                <a:gd name="T78" fmla="*/ 2147483647 w 552"/>
                <a:gd name="T79" fmla="*/ 2147483647 h 348"/>
                <a:gd name="T80" fmla="*/ 2147483647 w 552"/>
                <a:gd name="T81" fmla="*/ 2147483647 h 348"/>
                <a:gd name="T82" fmla="*/ 2147483647 w 552"/>
                <a:gd name="T83" fmla="*/ 2147483647 h 348"/>
                <a:gd name="T84" fmla="*/ 2147483647 w 552"/>
                <a:gd name="T85" fmla="*/ 2147483647 h 348"/>
                <a:gd name="T86" fmla="*/ 2147483647 w 552"/>
                <a:gd name="T87" fmla="*/ 2147483647 h 348"/>
                <a:gd name="T88" fmla="*/ 2147483647 w 552"/>
                <a:gd name="T89" fmla="*/ 2147483647 h 348"/>
                <a:gd name="T90" fmla="*/ 2147483647 w 552"/>
                <a:gd name="T91" fmla="*/ 2147483647 h 348"/>
                <a:gd name="T92" fmla="*/ 2147483647 w 552"/>
                <a:gd name="T93" fmla="*/ 2147483647 h 348"/>
                <a:gd name="T94" fmla="*/ 2147483647 w 552"/>
                <a:gd name="T95" fmla="*/ 2147483647 h 348"/>
                <a:gd name="T96" fmla="*/ 2147483647 w 552"/>
                <a:gd name="T97" fmla="*/ 2147483647 h 348"/>
                <a:gd name="T98" fmla="*/ 2147483647 w 552"/>
                <a:gd name="T99" fmla="*/ 2147483647 h 34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52"/>
                <a:gd name="T151" fmla="*/ 0 h 348"/>
                <a:gd name="T152" fmla="*/ 552 w 552"/>
                <a:gd name="T153" fmla="*/ 348 h 34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52" h="348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5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36EE7695-D2AA-4FB4-9281-18F1C2182F7A}"/>
                </a:ext>
              </a:extLst>
            </p:cNvPr>
            <p:cNvSpPr>
              <a:spLocks/>
            </p:cNvSpPr>
            <p:nvPr/>
          </p:nvSpPr>
          <p:spPr bwMode="gray">
            <a:xfrm>
              <a:off x="9315175" y="3101333"/>
              <a:ext cx="54231" cy="120706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6" name="Syria" descr="© INSCALE GmbH, 05.05.2010&#10;http://www.presentationload.com/">
              <a:extLst>
                <a:ext uri="{FF2B5EF4-FFF2-40B4-BE49-F238E27FC236}">
                  <a16:creationId xmlns:a16="http://schemas.microsoft.com/office/drawing/2014/main" id="{DFA203F7-09B4-4295-B3B4-17BE60E53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6661391" y="2665742"/>
              <a:ext cx="201178" cy="185433"/>
            </a:xfrm>
            <a:custGeom>
              <a:avLst/>
              <a:gdLst>
                <a:gd name="T0" fmla="*/ 2147483647 w 450"/>
                <a:gd name="T1" fmla="*/ 2147483647 h 414"/>
                <a:gd name="T2" fmla="*/ 2147483647 w 450"/>
                <a:gd name="T3" fmla="*/ 2147483647 h 414"/>
                <a:gd name="T4" fmla="*/ 2147483647 w 450"/>
                <a:gd name="T5" fmla="*/ 2147483647 h 414"/>
                <a:gd name="T6" fmla="*/ 2147483647 w 450"/>
                <a:gd name="T7" fmla="*/ 0 h 414"/>
                <a:gd name="T8" fmla="*/ 2147483647 w 450"/>
                <a:gd name="T9" fmla="*/ 2147483647 h 414"/>
                <a:gd name="T10" fmla="*/ 2147483647 w 450"/>
                <a:gd name="T11" fmla="*/ 2147483647 h 414"/>
                <a:gd name="T12" fmla="*/ 2147483647 w 450"/>
                <a:gd name="T13" fmla="*/ 2147483647 h 414"/>
                <a:gd name="T14" fmla="*/ 2147483647 w 450"/>
                <a:gd name="T15" fmla="*/ 2147483647 h 414"/>
                <a:gd name="T16" fmla="*/ 2147483647 w 450"/>
                <a:gd name="T17" fmla="*/ 2147483647 h 414"/>
                <a:gd name="T18" fmla="*/ 2147483647 w 450"/>
                <a:gd name="T19" fmla="*/ 2147483647 h 414"/>
                <a:gd name="T20" fmla="*/ 2147483647 w 450"/>
                <a:gd name="T21" fmla="*/ 2147483647 h 414"/>
                <a:gd name="T22" fmla="*/ 2147483647 w 450"/>
                <a:gd name="T23" fmla="*/ 2147483647 h 414"/>
                <a:gd name="T24" fmla="*/ 2147483647 w 450"/>
                <a:gd name="T25" fmla="*/ 2147483647 h 414"/>
                <a:gd name="T26" fmla="*/ 2147483647 w 450"/>
                <a:gd name="T27" fmla="*/ 2147483647 h 414"/>
                <a:gd name="T28" fmla="*/ 2147483647 w 450"/>
                <a:gd name="T29" fmla="*/ 2147483647 h 414"/>
                <a:gd name="T30" fmla="*/ 2147483647 w 450"/>
                <a:gd name="T31" fmla="*/ 2147483647 h 414"/>
                <a:gd name="T32" fmla="*/ 2147483647 w 450"/>
                <a:gd name="T33" fmla="*/ 2147483647 h 414"/>
                <a:gd name="T34" fmla="*/ 2147483647 w 450"/>
                <a:gd name="T35" fmla="*/ 2147483647 h 414"/>
                <a:gd name="T36" fmla="*/ 2147483647 w 450"/>
                <a:gd name="T37" fmla="*/ 2147483647 h 414"/>
                <a:gd name="T38" fmla="*/ 2147483647 w 450"/>
                <a:gd name="T39" fmla="*/ 2147483647 h 414"/>
                <a:gd name="T40" fmla="*/ 2147483647 w 450"/>
                <a:gd name="T41" fmla="*/ 2147483647 h 414"/>
                <a:gd name="T42" fmla="*/ 2147483647 w 450"/>
                <a:gd name="T43" fmla="*/ 2147483647 h 414"/>
                <a:gd name="T44" fmla="*/ 2147483647 w 450"/>
                <a:gd name="T45" fmla="*/ 2147483647 h 414"/>
                <a:gd name="T46" fmla="*/ 2147483647 w 450"/>
                <a:gd name="T47" fmla="*/ 2147483647 h 414"/>
                <a:gd name="T48" fmla="*/ 2147483647 w 450"/>
                <a:gd name="T49" fmla="*/ 2147483647 h 414"/>
                <a:gd name="T50" fmla="*/ 2147483647 w 450"/>
                <a:gd name="T51" fmla="*/ 2147483647 h 414"/>
                <a:gd name="T52" fmla="*/ 2147483647 w 450"/>
                <a:gd name="T53" fmla="*/ 2147483647 h 414"/>
                <a:gd name="T54" fmla="*/ 2147483647 w 450"/>
                <a:gd name="T55" fmla="*/ 2147483647 h 414"/>
                <a:gd name="T56" fmla="*/ 2147483647 w 450"/>
                <a:gd name="T57" fmla="*/ 2147483647 h 414"/>
                <a:gd name="T58" fmla="*/ 2147483647 w 450"/>
                <a:gd name="T59" fmla="*/ 2147483647 h 414"/>
                <a:gd name="T60" fmla="*/ 2147483647 w 450"/>
                <a:gd name="T61" fmla="*/ 2147483647 h 414"/>
                <a:gd name="T62" fmla="*/ 2147483647 w 450"/>
                <a:gd name="T63" fmla="*/ 2147483647 h 414"/>
                <a:gd name="T64" fmla="*/ 2147483647 w 450"/>
                <a:gd name="T65" fmla="*/ 2147483647 h 414"/>
                <a:gd name="T66" fmla="*/ 2147483647 w 450"/>
                <a:gd name="T67" fmla="*/ 2147483647 h 414"/>
                <a:gd name="T68" fmla="*/ 2147483647 w 450"/>
                <a:gd name="T69" fmla="*/ 2147483647 h 414"/>
                <a:gd name="T70" fmla="*/ 2147483647 w 450"/>
                <a:gd name="T71" fmla="*/ 2147483647 h 414"/>
                <a:gd name="T72" fmla="*/ 2147483647 w 450"/>
                <a:gd name="T73" fmla="*/ 2147483647 h 414"/>
                <a:gd name="T74" fmla="*/ 2147483647 w 450"/>
                <a:gd name="T75" fmla="*/ 2147483647 h 414"/>
                <a:gd name="T76" fmla="*/ 2147483647 w 450"/>
                <a:gd name="T77" fmla="*/ 2147483647 h 414"/>
                <a:gd name="T78" fmla="*/ 2147483647 w 450"/>
                <a:gd name="T79" fmla="*/ 2147483647 h 414"/>
                <a:gd name="T80" fmla="*/ 2147483647 w 450"/>
                <a:gd name="T81" fmla="*/ 2147483647 h 414"/>
                <a:gd name="T82" fmla="*/ 2147483647 w 450"/>
                <a:gd name="T83" fmla="*/ 2147483647 h 414"/>
                <a:gd name="T84" fmla="*/ 2147483647 w 450"/>
                <a:gd name="T85" fmla="*/ 2147483647 h 414"/>
                <a:gd name="T86" fmla="*/ 2147483647 w 450"/>
                <a:gd name="T87" fmla="*/ 2147483647 h 414"/>
                <a:gd name="T88" fmla="*/ 2147483647 w 450"/>
                <a:gd name="T89" fmla="*/ 2147483647 h 414"/>
                <a:gd name="T90" fmla="*/ 2147483647 w 450"/>
                <a:gd name="T91" fmla="*/ 2147483647 h 414"/>
                <a:gd name="T92" fmla="*/ 2147483647 w 450"/>
                <a:gd name="T93" fmla="*/ 2147483647 h 414"/>
                <a:gd name="T94" fmla="*/ 2147483647 w 450"/>
                <a:gd name="T95" fmla="*/ 2147483647 h 414"/>
                <a:gd name="T96" fmla="*/ 2147483647 w 450"/>
                <a:gd name="T97" fmla="*/ 2147483647 h 41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0"/>
                <a:gd name="T148" fmla="*/ 0 h 414"/>
                <a:gd name="T149" fmla="*/ 450 w 450"/>
                <a:gd name="T150" fmla="*/ 414 h 41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0" h="414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7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F0E0EE69-F321-4DDC-9278-CF5BEF0D9D1F}"/>
                </a:ext>
              </a:extLst>
            </p:cNvPr>
            <p:cNvSpPr>
              <a:spLocks/>
            </p:cNvSpPr>
            <p:nvPr/>
          </p:nvSpPr>
          <p:spPr bwMode="gray">
            <a:xfrm>
              <a:off x="5783211" y="2293127"/>
              <a:ext cx="129453" cy="71725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8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6D724627-A880-41F2-AE79-71923C845A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30158" y="1589882"/>
              <a:ext cx="309638" cy="442589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09" name="Swaz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BB20D567-2A9B-4AD4-B76D-0D2CBC8E2E3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40685" y="4941663"/>
              <a:ext cx="45484" cy="59479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0" name="Suriname" descr="© INSCALE GmbH, 05.05.2010&#10;http://www.presentationload.com/">
              <a:extLst>
                <a:ext uri="{FF2B5EF4-FFF2-40B4-BE49-F238E27FC236}">
                  <a16:creationId xmlns:a16="http://schemas.microsoft.com/office/drawing/2014/main" id="{6415EE27-6E4E-4289-B0A2-844827EAC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3729460" y="3799329"/>
              <a:ext cx="131203" cy="150445"/>
            </a:xfrm>
            <a:custGeom>
              <a:avLst/>
              <a:gdLst>
                <a:gd name="T0" fmla="*/ 2147483647 w 294"/>
                <a:gd name="T1" fmla="*/ 2147483647 h 336"/>
                <a:gd name="T2" fmla="*/ 2147483647 w 294"/>
                <a:gd name="T3" fmla="*/ 2147483647 h 336"/>
                <a:gd name="T4" fmla="*/ 2147483647 w 294"/>
                <a:gd name="T5" fmla="*/ 2147483647 h 336"/>
                <a:gd name="T6" fmla="*/ 0 w 294"/>
                <a:gd name="T7" fmla="*/ 2147483647 h 336"/>
                <a:gd name="T8" fmla="*/ 2147483647 w 294"/>
                <a:gd name="T9" fmla="*/ 2147483647 h 336"/>
                <a:gd name="T10" fmla="*/ 2147483647 w 294"/>
                <a:gd name="T11" fmla="*/ 2147483647 h 336"/>
                <a:gd name="T12" fmla="*/ 2147483647 w 294"/>
                <a:gd name="T13" fmla="*/ 2147483647 h 336"/>
                <a:gd name="T14" fmla="*/ 2147483647 w 294"/>
                <a:gd name="T15" fmla="*/ 2147483647 h 336"/>
                <a:gd name="T16" fmla="*/ 2147483647 w 294"/>
                <a:gd name="T17" fmla="*/ 2147483647 h 336"/>
                <a:gd name="T18" fmla="*/ 2147483647 w 294"/>
                <a:gd name="T19" fmla="*/ 2147483647 h 336"/>
                <a:gd name="T20" fmla="*/ 2147483647 w 294"/>
                <a:gd name="T21" fmla="*/ 2147483647 h 336"/>
                <a:gd name="T22" fmla="*/ 2147483647 w 294"/>
                <a:gd name="T23" fmla="*/ 2147483647 h 336"/>
                <a:gd name="T24" fmla="*/ 2147483647 w 294"/>
                <a:gd name="T25" fmla="*/ 2147483647 h 336"/>
                <a:gd name="T26" fmla="*/ 2147483647 w 294"/>
                <a:gd name="T27" fmla="*/ 2147483647 h 336"/>
                <a:gd name="T28" fmla="*/ 2147483647 w 294"/>
                <a:gd name="T29" fmla="*/ 2147483647 h 336"/>
                <a:gd name="T30" fmla="*/ 2147483647 w 294"/>
                <a:gd name="T31" fmla="*/ 2147483647 h 336"/>
                <a:gd name="T32" fmla="*/ 2147483647 w 294"/>
                <a:gd name="T33" fmla="*/ 2147483647 h 336"/>
                <a:gd name="T34" fmla="*/ 2147483647 w 294"/>
                <a:gd name="T35" fmla="*/ 2147483647 h 336"/>
                <a:gd name="T36" fmla="*/ 2147483647 w 294"/>
                <a:gd name="T37" fmla="*/ 2147483647 h 336"/>
                <a:gd name="T38" fmla="*/ 2147483647 w 294"/>
                <a:gd name="T39" fmla="*/ 2147483647 h 336"/>
                <a:gd name="T40" fmla="*/ 2147483647 w 294"/>
                <a:gd name="T41" fmla="*/ 2147483647 h 336"/>
                <a:gd name="T42" fmla="*/ 2147483647 w 294"/>
                <a:gd name="T43" fmla="*/ 2147483647 h 336"/>
                <a:gd name="T44" fmla="*/ 2147483647 w 294"/>
                <a:gd name="T45" fmla="*/ 2147483647 h 336"/>
                <a:gd name="T46" fmla="*/ 2147483647 w 294"/>
                <a:gd name="T47" fmla="*/ 2147483647 h 336"/>
                <a:gd name="T48" fmla="*/ 2147483647 w 294"/>
                <a:gd name="T49" fmla="*/ 2147483647 h 336"/>
                <a:gd name="T50" fmla="*/ 2147483647 w 294"/>
                <a:gd name="T51" fmla="*/ 2147483647 h 336"/>
                <a:gd name="T52" fmla="*/ 2147483647 w 294"/>
                <a:gd name="T53" fmla="*/ 2147483647 h 336"/>
                <a:gd name="T54" fmla="*/ 2147483647 w 294"/>
                <a:gd name="T55" fmla="*/ 2147483647 h 336"/>
                <a:gd name="T56" fmla="*/ 2147483647 w 294"/>
                <a:gd name="T57" fmla="*/ 2147483647 h 336"/>
                <a:gd name="T58" fmla="*/ 2147483647 w 294"/>
                <a:gd name="T59" fmla="*/ 2147483647 h 336"/>
                <a:gd name="T60" fmla="*/ 2147483647 w 294"/>
                <a:gd name="T61" fmla="*/ 2147483647 h 336"/>
                <a:gd name="T62" fmla="*/ 2147483647 w 294"/>
                <a:gd name="T63" fmla="*/ 2147483647 h 336"/>
                <a:gd name="T64" fmla="*/ 2147483647 w 294"/>
                <a:gd name="T65" fmla="*/ 2147483647 h 336"/>
                <a:gd name="T66" fmla="*/ 2147483647 w 294"/>
                <a:gd name="T67" fmla="*/ 2147483647 h 336"/>
                <a:gd name="T68" fmla="*/ 2147483647 w 294"/>
                <a:gd name="T69" fmla="*/ 2147483647 h 336"/>
                <a:gd name="T70" fmla="*/ 2147483647 w 294"/>
                <a:gd name="T71" fmla="*/ 0 h 336"/>
                <a:gd name="T72" fmla="*/ 2147483647 w 294"/>
                <a:gd name="T73" fmla="*/ 2147483647 h 336"/>
                <a:gd name="T74" fmla="*/ 2147483647 w 294"/>
                <a:gd name="T75" fmla="*/ 2147483647 h 336"/>
                <a:gd name="T76" fmla="*/ 2147483647 w 294"/>
                <a:gd name="T77" fmla="*/ 2147483647 h 336"/>
                <a:gd name="T78" fmla="*/ 2147483647 w 294"/>
                <a:gd name="T79" fmla="*/ 2147483647 h 336"/>
                <a:gd name="T80" fmla="*/ 2147483647 w 294"/>
                <a:gd name="T81" fmla="*/ 2147483647 h 336"/>
                <a:gd name="T82" fmla="*/ 2147483647 w 294"/>
                <a:gd name="T83" fmla="*/ 2147483647 h 3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94"/>
                <a:gd name="T127" fmla="*/ 0 h 336"/>
                <a:gd name="T128" fmla="*/ 294 w 294"/>
                <a:gd name="T129" fmla="*/ 336 h 3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94" h="336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1" name="Sudan">
              <a:extLst>
                <a:ext uri="{FF2B5EF4-FFF2-40B4-BE49-F238E27FC236}">
                  <a16:creationId xmlns:a16="http://schemas.microsoft.com/office/drawing/2014/main" id="{B3454A29-89E2-4C4A-A06B-0F9BD4AC5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2443" y="3178734"/>
              <a:ext cx="534523" cy="524395"/>
            </a:xfrm>
            <a:custGeom>
              <a:avLst/>
              <a:gdLst/>
              <a:ahLst/>
              <a:cxnLst>
                <a:cxn ang="0">
                  <a:pos x="442" y="199"/>
                </a:cxn>
                <a:cxn ang="0">
                  <a:pos x="446" y="187"/>
                </a:cxn>
                <a:cxn ang="0">
                  <a:pos x="475" y="170"/>
                </a:cxn>
                <a:cxn ang="0">
                  <a:pos x="458" y="149"/>
                </a:cxn>
                <a:cxn ang="0">
                  <a:pos x="439" y="137"/>
                </a:cxn>
                <a:cxn ang="0">
                  <a:pos x="434" y="114"/>
                </a:cxn>
                <a:cxn ang="0">
                  <a:pos x="430" y="90"/>
                </a:cxn>
                <a:cxn ang="0">
                  <a:pos x="423" y="55"/>
                </a:cxn>
                <a:cxn ang="0">
                  <a:pos x="413" y="29"/>
                </a:cxn>
                <a:cxn ang="0">
                  <a:pos x="387" y="0"/>
                </a:cxn>
                <a:cxn ang="0">
                  <a:pos x="361" y="26"/>
                </a:cxn>
                <a:cxn ang="0">
                  <a:pos x="345" y="31"/>
                </a:cxn>
                <a:cxn ang="0">
                  <a:pos x="326" y="47"/>
                </a:cxn>
                <a:cxn ang="0">
                  <a:pos x="269" y="36"/>
                </a:cxn>
                <a:cxn ang="0">
                  <a:pos x="87" y="36"/>
                </a:cxn>
                <a:cxn ang="0">
                  <a:pos x="54" y="241"/>
                </a:cxn>
                <a:cxn ang="0">
                  <a:pos x="30" y="246"/>
                </a:cxn>
                <a:cxn ang="0">
                  <a:pos x="30" y="258"/>
                </a:cxn>
                <a:cxn ang="0">
                  <a:pos x="16" y="272"/>
                </a:cxn>
                <a:cxn ang="0">
                  <a:pos x="7" y="300"/>
                </a:cxn>
                <a:cxn ang="0">
                  <a:pos x="9" y="322"/>
                </a:cxn>
                <a:cxn ang="0">
                  <a:pos x="4" y="338"/>
                </a:cxn>
                <a:cxn ang="0">
                  <a:pos x="19" y="338"/>
                </a:cxn>
                <a:cxn ang="0">
                  <a:pos x="21" y="373"/>
                </a:cxn>
                <a:cxn ang="0">
                  <a:pos x="35" y="385"/>
                </a:cxn>
                <a:cxn ang="0">
                  <a:pos x="42" y="409"/>
                </a:cxn>
                <a:cxn ang="0">
                  <a:pos x="54" y="430"/>
                </a:cxn>
                <a:cxn ang="0">
                  <a:pos x="47" y="451"/>
                </a:cxn>
                <a:cxn ang="0">
                  <a:pos x="49" y="463"/>
                </a:cxn>
                <a:cxn ang="0">
                  <a:pos x="73" y="456"/>
                </a:cxn>
                <a:cxn ang="0">
                  <a:pos x="78" y="447"/>
                </a:cxn>
                <a:cxn ang="0">
                  <a:pos x="89" y="418"/>
                </a:cxn>
                <a:cxn ang="0">
                  <a:pos x="115" y="416"/>
                </a:cxn>
                <a:cxn ang="0">
                  <a:pos x="125" y="430"/>
                </a:cxn>
                <a:cxn ang="0">
                  <a:pos x="170" y="433"/>
                </a:cxn>
                <a:cxn ang="0">
                  <a:pos x="196" y="442"/>
                </a:cxn>
                <a:cxn ang="0">
                  <a:pos x="234" y="411"/>
                </a:cxn>
                <a:cxn ang="0">
                  <a:pos x="290" y="409"/>
                </a:cxn>
                <a:cxn ang="0">
                  <a:pos x="307" y="364"/>
                </a:cxn>
                <a:cxn ang="0">
                  <a:pos x="331" y="347"/>
                </a:cxn>
                <a:cxn ang="0">
                  <a:pos x="328" y="378"/>
                </a:cxn>
                <a:cxn ang="0">
                  <a:pos x="335" y="399"/>
                </a:cxn>
                <a:cxn ang="0">
                  <a:pos x="357" y="423"/>
                </a:cxn>
                <a:cxn ang="0">
                  <a:pos x="359" y="409"/>
                </a:cxn>
                <a:cxn ang="0">
                  <a:pos x="368" y="399"/>
                </a:cxn>
                <a:cxn ang="0">
                  <a:pos x="380" y="385"/>
                </a:cxn>
                <a:cxn ang="0">
                  <a:pos x="382" y="364"/>
                </a:cxn>
                <a:cxn ang="0">
                  <a:pos x="392" y="343"/>
                </a:cxn>
                <a:cxn ang="0">
                  <a:pos x="411" y="333"/>
                </a:cxn>
                <a:cxn ang="0">
                  <a:pos x="418" y="303"/>
                </a:cxn>
                <a:cxn ang="0">
                  <a:pos x="416" y="262"/>
                </a:cxn>
                <a:cxn ang="0">
                  <a:pos x="423" y="239"/>
                </a:cxn>
                <a:cxn ang="0">
                  <a:pos x="430" y="215"/>
                </a:cxn>
              </a:cxnLst>
              <a:rect l="0" t="0" r="r" b="b"/>
              <a:pathLst>
                <a:path w="475" h="466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2" name="South Sudan">
              <a:extLst>
                <a:ext uri="{FF2B5EF4-FFF2-40B4-BE49-F238E27FC236}">
                  <a16:creationId xmlns:a16="http://schemas.microsoft.com/office/drawing/2014/main" id="{2067394F-7A89-40B2-879F-1989B5825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6713" y="3569216"/>
              <a:ext cx="384857" cy="321840"/>
            </a:xfrm>
            <a:custGeom>
              <a:avLst/>
              <a:gdLst/>
              <a:ahLst/>
              <a:cxnLst>
                <a:cxn ang="0">
                  <a:pos x="269" y="52"/>
                </a:cxn>
                <a:cxn ang="0">
                  <a:pos x="265" y="38"/>
                </a:cxn>
                <a:cxn ang="0">
                  <a:pos x="262" y="19"/>
                </a:cxn>
                <a:cxn ang="0">
                  <a:pos x="253" y="3"/>
                </a:cxn>
                <a:cxn ang="0">
                  <a:pos x="241" y="17"/>
                </a:cxn>
                <a:cxn ang="0">
                  <a:pos x="229" y="50"/>
                </a:cxn>
                <a:cxn ang="0">
                  <a:pos x="194" y="83"/>
                </a:cxn>
                <a:cxn ang="0">
                  <a:pos x="156" y="71"/>
                </a:cxn>
                <a:cxn ang="0">
                  <a:pos x="130" y="95"/>
                </a:cxn>
                <a:cxn ang="0">
                  <a:pos x="109" y="88"/>
                </a:cxn>
                <a:cxn ang="0">
                  <a:pos x="71" y="93"/>
                </a:cxn>
                <a:cxn ang="0">
                  <a:pos x="57" y="76"/>
                </a:cxn>
                <a:cxn ang="0">
                  <a:pos x="49" y="69"/>
                </a:cxn>
                <a:cxn ang="0">
                  <a:pos x="26" y="64"/>
                </a:cxn>
                <a:cxn ang="0">
                  <a:pos x="16" y="90"/>
                </a:cxn>
                <a:cxn ang="0">
                  <a:pos x="7" y="104"/>
                </a:cxn>
                <a:cxn ang="0">
                  <a:pos x="7" y="109"/>
                </a:cxn>
                <a:cxn ang="0">
                  <a:pos x="0" y="119"/>
                </a:cxn>
                <a:cxn ang="0">
                  <a:pos x="12" y="135"/>
                </a:cxn>
                <a:cxn ang="0">
                  <a:pos x="28" y="142"/>
                </a:cxn>
                <a:cxn ang="0">
                  <a:pos x="38" y="152"/>
                </a:cxn>
                <a:cxn ang="0">
                  <a:pos x="33" y="154"/>
                </a:cxn>
                <a:cxn ang="0">
                  <a:pos x="42" y="164"/>
                </a:cxn>
                <a:cxn ang="0">
                  <a:pos x="54" y="173"/>
                </a:cxn>
                <a:cxn ang="0">
                  <a:pos x="59" y="182"/>
                </a:cxn>
                <a:cxn ang="0">
                  <a:pos x="68" y="190"/>
                </a:cxn>
                <a:cxn ang="0">
                  <a:pos x="68" y="197"/>
                </a:cxn>
                <a:cxn ang="0">
                  <a:pos x="83" y="208"/>
                </a:cxn>
                <a:cxn ang="0">
                  <a:pos x="92" y="218"/>
                </a:cxn>
                <a:cxn ang="0">
                  <a:pos x="106" y="241"/>
                </a:cxn>
                <a:cxn ang="0">
                  <a:pos x="127" y="258"/>
                </a:cxn>
                <a:cxn ang="0">
                  <a:pos x="137" y="251"/>
                </a:cxn>
                <a:cxn ang="0">
                  <a:pos x="146" y="258"/>
                </a:cxn>
                <a:cxn ang="0">
                  <a:pos x="156" y="251"/>
                </a:cxn>
                <a:cxn ang="0">
                  <a:pos x="168" y="251"/>
                </a:cxn>
                <a:cxn ang="0">
                  <a:pos x="177" y="267"/>
                </a:cxn>
                <a:cxn ang="0">
                  <a:pos x="187" y="272"/>
                </a:cxn>
                <a:cxn ang="0">
                  <a:pos x="203" y="275"/>
                </a:cxn>
                <a:cxn ang="0">
                  <a:pos x="215" y="279"/>
                </a:cxn>
                <a:cxn ang="0">
                  <a:pos x="222" y="275"/>
                </a:cxn>
                <a:cxn ang="0">
                  <a:pos x="243" y="277"/>
                </a:cxn>
                <a:cxn ang="0">
                  <a:pos x="262" y="272"/>
                </a:cxn>
                <a:cxn ang="0">
                  <a:pos x="274" y="277"/>
                </a:cxn>
                <a:cxn ang="0">
                  <a:pos x="283" y="265"/>
                </a:cxn>
                <a:cxn ang="0">
                  <a:pos x="295" y="251"/>
                </a:cxn>
                <a:cxn ang="0">
                  <a:pos x="340" y="239"/>
                </a:cxn>
                <a:cxn ang="0">
                  <a:pos x="335" y="225"/>
                </a:cxn>
                <a:cxn ang="0">
                  <a:pos x="316" y="208"/>
                </a:cxn>
                <a:cxn ang="0">
                  <a:pos x="312" y="185"/>
                </a:cxn>
                <a:cxn ang="0">
                  <a:pos x="293" y="175"/>
                </a:cxn>
                <a:cxn ang="0">
                  <a:pos x="286" y="159"/>
                </a:cxn>
                <a:cxn ang="0">
                  <a:pos x="276" y="149"/>
                </a:cxn>
                <a:cxn ang="0">
                  <a:pos x="260" y="147"/>
                </a:cxn>
                <a:cxn ang="0">
                  <a:pos x="265" y="135"/>
                </a:cxn>
                <a:cxn ang="0">
                  <a:pos x="279" y="128"/>
                </a:cxn>
                <a:cxn ang="0">
                  <a:pos x="288" y="123"/>
                </a:cxn>
                <a:cxn ang="0">
                  <a:pos x="291" y="100"/>
                </a:cxn>
                <a:cxn ang="0">
                  <a:pos x="286" y="88"/>
                </a:cxn>
                <a:cxn ang="0">
                  <a:pos x="291" y="76"/>
                </a:cxn>
              </a:cxnLst>
              <a:rect l="0" t="0" r="r" b="b"/>
              <a:pathLst>
                <a:path w="342" h="286">
                  <a:moveTo>
                    <a:pt x="286" y="67"/>
                  </a:moveTo>
                  <a:lnTo>
                    <a:pt x="279" y="60"/>
                  </a:lnTo>
                  <a:lnTo>
                    <a:pt x="269" y="52"/>
                  </a:lnTo>
                  <a:lnTo>
                    <a:pt x="262" y="48"/>
                  </a:lnTo>
                  <a:lnTo>
                    <a:pt x="265" y="43"/>
                  </a:lnTo>
                  <a:lnTo>
                    <a:pt x="265" y="38"/>
                  </a:lnTo>
                  <a:lnTo>
                    <a:pt x="262" y="31"/>
                  </a:lnTo>
                  <a:lnTo>
                    <a:pt x="260" y="22"/>
                  </a:lnTo>
                  <a:lnTo>
                    <a:pt x="262" y="19"/>
                  </a:lnTo>
                  <a:lnTo>
                    <a:pt x="262" y="10"/>
                  </a:lnTo>
                  <a:lnTo>
                    <a:pt x="265" y="0"/>
                  </a:lnTo>
                  <a:lnTo>
                    <a:pt x="253" y="3"/>
                  </a:lnTo>
                  <a:lnTo>
                    <a:pt x="253" y="10"/>
                  </a:lnTo>
                  <a:lnTo>
                    <a:pt x="234" y="10"/>
                  </a:lnTo>
                  <a:lnTo>
                    <a:pt x="241" y="17"/>
                  </a:lnTo>
                  <a:lnTo>
                    <a:pt x="241" y="34"/>
                  </a:lnTo>
                  <a:lnTo>
                    <a:pt x="243" y="41"/>
                  </a:lnTo>
                  <a:lnTo>
                    <a:pt x="229" y="50"/>
                  </a:lnTo>
                  <a:lnTo>
                    <a:pt x="224" y="62"/>
                  </a:lnTo>
                  <a:lnTo>
                    <a:pt x="208" y="83"/>
                  </a:lnTo>
                  <a:lnTo>
                    <a:pt x="194" y="83"/>
                  </a:lnTo>
                  <a:lnTo>
                    <a:pt x="184" y="74"/>
                  </a:lnTo>
                  <a:lnTo>
                    <a:pt x="168" y="64"/>
                  </a:lnTo>
                  <a:lnTo>
                    <a:pt x="156" y="71"/>
                  </a:lnTo>
                  <a:lnTo>
                    <a:pt x="153" y="83"/>
                  </a:lnTo>
                  <a:lnTo>
                    <a:pt x="139" y="83"/>
                  </a:lnTo>
                  <a:lnTo>
                    <a:pt x="130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88"/>
                  </a:lnTo>
                  <a:lnTo>
                    <a:pt x="104" y="86"/>
                  </a:lnTo>
                  <a:lnTo>
                    <a:pt x="80" y="88"/>
                  </a:lnTo>
                  <a:lnTo>
                    <a:pt x="71" y="93"/>
                  </a:lnTo>
                  <a:lnTo>
                    <a:pt x="61" y="86"/>
                  </a:lnTo>
                  <a:lnTo>
                    <a:pt x="59" y="83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2" y="71"/>
                  </a:lnTo>
                  <a:lnTo>
                    <a:pt x="49" y="69"/>
                  </a:lnTo>
                  <a:lnTo>
                    <a:pt x="47" y="60"/>
                  </a:lnTo>
                  <a:lnTo>
                    <a:pt x="35" y="62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30"/>
                  </a:lnTo>
                  <a:lnTo>
                    <a:pt x="12" y="135"/>
                  </a:lnTo>
                  <a:lnTo>
                    <a:pt x="26" y="135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3" y="145"/>
                  </a:lnTo>
                  <a:lnTo>
                    <a:pt x="38" y="149"/>
                  </a:lnTo>
                  <a:lnTo>
                    <a:pt x="38" y="152"/>
                  </a:lnTo>
                  <a:lnTo>
                    <a:pt x="35" y="152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8" y="161"/>
                  </a:lnTo>
                  <a:lnTo>
                    <a:pt x="42" y="164"/>
                  </a:lnTo>
                  <a:lnTo>
                    <a:pt x="45" y="164"/>
                  </a:lnTo>
                  <a:lnTo>
                    <a:pt x="49" y="166"/>
                  </a:lnTo>
                  <a:lnTo>
                    <a:pt x="54" y="173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59" y="182"/>
                  </a:lnTo>
                  <a:lnTo>
                    <a:pt x="66" y="182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7"/>
                  </a:lnTo>
                  <a:lnTo>
                    <a:pt x="68" y="204"/>
                  </a:lnTo>
                  <a:lnTo>
                    <a:pt x="80" y="206"/>
                  </a:lnTo>
                  <a:lnTo>
                    <a:pt x="83" y="208"/>
                  </a:lnTo>
                  <a:lnTo>
                    <a:pt x="87" y="211"/>
                  </a:lnTo>
                  <a:lnTo>
                    <a:pt x="90" y="213"/>
                  </a:lnTo>
                  <a:lnTo>
                    <a:pt x="92" y="218"/>
                  </a:lnTo>
                  <a:lnTo>
                    <a:pt x="92" y="227"/>
                  </a:lnTo>
                  <a:lnTo>
                    <a:pt x="94" y="232"/>
                  </a:lnTo>
                  <a:lnTo>
                    <a:pt x="106" y="241"/>
                  </a:lnTo>
                  <a:lnTo>
                    <a:pt x="106" y="251"/>
                  </a:lnTo>
                  <a:lnTo>
                    <a:pt x="125" y="260"/>
                  </a:lnTo>
                  <a:lnTo>
                    <a:pt x="127" y="258"/>
                  </a:lnTo>
                  <a:lnTo>
                    <a:pt x="130" y="253"/>
                  </a:lnTo>
                  <a:lnTo>
                    <a:pt x="132" y="251"/>
                  </a:lnTo>
                  <a:lnTo>
                    <a:pt x="137" y="251"/>
                  </a:lnTo>
                  <a:lnTo>
                    <a:pt x="142" y="253"/>
                  </a:lnTo>
                  <a:lnTo>
                    <a:pt x="142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56" y="253"/>
                  </a:lnTo>
                  <a:lnTo>
                    <a:pt x="156" y="251"/>
                  </a:lnTo>
                  <a:lnTo>
                    <a:pt x="161" y="246"/>
                  </a:lnTo>
                  <a:lnTo>
                    <a:pt x="163" y="249"/>
                  </a:lnTo>
                  <a:lnTo>
                    <a:pt x="168" y="251"/>
                  </a:lnTo>
                  <a:lnTo>
                    <a:pt x="170" y="258"/>
                  </a:lnTo>
                  <a:lnTo>
                    <a:pt x="172" y="263"/>
                  </a:lnTo>
                  <a:lnTo>
                    <a:pt x="177" y="267"/>
                  </a:lnTo>
                  <a:lnTo>
                    <a:pt x="182" y="270"/>
                  </a:lnTo>
                  <a:lnTo>
                    <a:pt x="184" y="272"/>
                  </a:lnTo>
                  <a:lnTo>
                    <a:pt x="187" y="272"/>
                  </a:lnTo>
                  <a:lnTo>
                    <a:pt x="189" y="282"/>
                  </a:lnTo>
                  <a:lnTo>
                    <a:pt x="196" y="282"/>
                  </a:lnTo>
                  <a:lnTo>
                    <a:pt x="203" y="275"/>
                  </a:lnTo>
                  <a:lnTo>
                    <a:pt x="208" y="275"/>
                  </a:lnTo>
                  <a:lnTo>
                    <a:pt x="210" y="277"/>
                  </a:lnTo>
                  <a:lnTo>
                    <a:pt x="215" y="279"/>
                  </a:lnTo>
                  <a:lnTo>
                    <a:pt x="220" y="279"/>
                  </a:lnTo>
                  <a:lnTo>
                    <a:pt x="220" y="277"/>
                  </a:lnTo>
                  <a:lnTo>
                    <a:pt x="222" y="275"/>
                  </a:lnTo>
                  <a:lnTo>
                    <a:pt x="224" y="275"/>
                  </a:lnTo>
                  <a:lnTo>
                    <a:pt x="236" y="286"/>
                  </a:lnTo>
                  <a:lnTo>
                    <a:pt x="243" y="277"/>
                  </a:lnTo>
                  <a:lnTo>
                    <a:pt x="253" y="277"/>
                  </a:lnTo>
                  <a:lnTo>
                    <a:pt x="257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5" y="277"/>
                  </a:lnTo>
                  <a:lnTo>
                    <a:pt x="274" y="277"/>
                  </a:lnTo>
                  <a:lnTo>
                    <a:pt x="281" y="270"/>
                  </a:lnTo>
                  <a:lnTo>
                    <a:pt x="281" y="267"/>
                  </a:lnTo>
                  <a:lnTo>
                    <a:pt x="283" y="265"/>
                  </a:lnTo>
                  <a:lnTo>
                    <a:pt x="283" y="263"/>
                  </a:lnTo>
                  <a:lnTo>
                    <a:pt x="288" y="263"/>
                  </a:lnTo>
                  <a:lnTo>
                    <a:pt x="295" y="251"/>
                  </a:lnTo>
                  <a:lnTo>
                    <a:pt x="333" y="251"/>
                  </a:lnTo>
                  <a:lnTo>
                    <a:pt x="342" y="246"/>
                  </a:lnTo>
                  <a:lnTo>
                    <a:pt x="340" y="239"/>
                  </a:lnTo>
                  <a:lnTo>
                    <a:pt x="340" y="232"/>
                  </a:lnTo>
                  <a:lnTo>
                    <a:pt x="338" y="227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24" y="223"/>
                  </a:lnTo>
                  <a:lnTo>
                    <a:pt x="316" y="208"/>
                  </a:lnTo>
                  <a:lnTo>
                    <a:pt x="316" y="201"/>
                  </a:lnTo>
                  <a:lnTo>
                    <a:pt x="312" y="199"/>
                  </a:lnTo>
                  <a:lnTo>
                    <a:pt x="312" y="185"/>
                  </a:lnTo>
                  <a:lnTo>
                    <a:pt x="305" y="185"/>
                  </a:lnTo>
                  <a:lnTo>
                    <a:pt x="302" y="175"/>
                  </a:lnTo>
                  <a:lnTo>
                    <a:pt x="293" y="175"/>
                  </a:lnTo>
                  <a:lnTo>
                    <a:pt x="291" y="168"/>
                  </a:lnTo>
                  <a:lnTo>
                    <a:pt x="291" y="161"/>
                  </a:lnTo>
                  <a:lnTo>
                    <a:pt x="286" y="159"/>
                  </a:lnTo>
                  <a:lnTo>
                    <a:pt x="283" y="154"/>
                  </a:lnTo>
                  <a:lnTo>
                    <a:pt x="279" y="152"/>
                  </a:lnTo>
                  <a:lnTo>
                    <a:pt x="276" y="149"/>
                  </a:lnTo>
                  <a:lnTo>
                    <a:pt x="267" y="149"/>
                  </a:lnTo>
                  <a:lnTo>
                    <a:pt x="262" y="147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62" y="138"/>
                  </a:lnTo>
                  <a:lnTo>
                    <a:pt x="265" y="135"/>
                  </a:lnTo>
                  <a:lnTo>
                    <a:pt x="262" y="126"/>
                  </a:lnTo>
                  <a:lnTo>
                    <a:pt x="276" y="126"/>
                  </a:lnTo>
                  <a:lnTo>
                    <a:pt x="279" y="128"/>
                  </a:lnTo>
                  <a:lnTo>
                    <a:pt x="281" y="126"/>
                  </a:lnTo>
                  <a:lnTo>
                    <a:pt x="286" y="126"/>
                  </a:lnTo>
                  <a:lnTo>
                    <a:pt x="288" y="123"/>
                  </a:lnTo>
                  <a:lnTo>
                    <a:pt x="288" y="119"/>
                  </a:lnTo>
                  <a:lnTo>
                    <a:pt x="291" y="114"/>
                  </a:lnTo>
                  <a:lnTo>
                    <a:pt x="291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6" y="88"/>
                  </a:lnTo>
                  <a:lnTo>
                    <a:pt x="286" y="83"/>
                  </a:lnTo>
                  <a:lnTo>
                    <a:pt x="288" y="78"/>
                  </a:lnTo>
                  <a:lnTo>
                    <a:pt x="291" y="76"/>
                  </a:lnTo>
                  <a:lnTo>
                    <a:pt x="288" y="71"/>
                  </a:lnTo>
                  <a:lnTo>
                    <a:pt x="286" y="67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3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D0F75568-0397-4ED1-8160-A88421EBAFBF}"/>
                </a:ext>
              </a:extLst>
            </p:cNvPr>
            <p:cNvSpPr>
              <a:spLocks/>
            </p:cNvSpPr>
            <p:nvPr/>
          </p:nvSpPr>
          <p:spPr bwMode="gray">
            <a:xfrm>
              <a:off x="8108114" y="3668126"/>
              <a:ext cx="76971" cy="136450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4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EEA55BBD-4833-400A-968B-D0C7B193E1A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337123" y="2438324"/>
              <a:ext cx="391857" cy="276399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5" name="Somalia" descr="© INSCALE GmbH, 05.05.2010&#10;http://www.presentationload.com/">
              <a:extLst>
                <a:ext uri="{FF2B5EF4-FFF2-40B4-BE49-F238E27FC236}">
                  <a16:creationId xmlns:a16="http://schemas.microsoft.com/office/drawing/2014/main" id="{40826BBB-75D0-47CA-ADCF-F96D20CB8FBE}"/>
                </a:ext>
              </a:extLst>
            </p:cNvPr>
            <p:cNvSpPr>
              <a:spLocks/>
            </p:cNvSpPr>
            <p:nvPr/>
          </p:nvSpPr>
          <p:spPr bwMode="gray">
            <a:xfrm>
              <a:off x="6883560" y="3580659"/>
              <a:ext cx="320134" cy="495071"/>
            </a:xfrm>
            <a:custGeom>
              <a:avLst/>
              <a:gdLst>
                <a:gd name="T0" fmla="*/ 2147483647 w 714"/>
                <a:gd name="T1" fmla="*/ 2147483647 h 1104"/>
                <a:gd name="T2" fmla="*/ 2147483647 w 714"/>
                <a:gd name="T3" fmla="*/ 2147483647 h 1104"/>
                <a:gd name="T4" fmla="*/ 2147483647 w 714"/>
                <a:gd name="T5" fmla="*/ 2147483647 h 1104"/>
                <a:gd name="T6" fmla="*/ 2147483647 w 714"/>
                <a:gd name="T7" fmla="*/ 2147483647 h 1104"/>
                <a:gd name="T8" fmla="*/ 2147483647 w 714"/>
                <a:gd name="T9" fmla="*/ 2147483647 h 1104"/>
                <a:gd name="T10" fmla="*/ 2147483647 w 714"/>
                <a:gd name="T11" fmla="*/ 2147483647 h 1104"/>
                <a:gd name="T12" fmla="*/ 2147483647 w 714"/>
                <a:gd name="T13" fmla="*/ 2147483647 h 1104"/>
                <a:gd name="T14" fmla="*/ 2147483647 w 714"/>
                <a:gd name="T15" fmla="*/ 2147483647 h 1104"/>
                <a:gd name="T16" fmla="*/ 2147483647 w 714"/>
                <a:gd name="T17" fmla="*/ 2147483647 h 1104"/>
                <a:gd name="T18" fmla="*/ 2147483647 w 714"/>
                <a:gd name="T19" fmla="*/ 2147483647 h 1104"/>
                <a:gd name="T20" fmla="*/ 2147483647 w 714"/>
                <a:gd name="T21" fmla="*/ 2147483647 h 1104"/>
                <a:gd name="T22" fmla="*/ 2147483647 w 714"/>
                <a:gd name="T23" fmla="*/ 2147483647 h 1104"/>
                <a:gd name="T24" fmla="*/ 0 w 714"/>
                <a:gd name="T25" fmla="*/ 2147483647 h 1104"/>
                <a:gd name="T26" fmla="*/ 2147483647 w 714"/>
                <a:gd name="T27" fmla="*/ 2147483647 h 1104"/>
                <a:gd name="T28" fmla="*/ 2147483647 w 714"/>
                <a:gd name="T29" fmla="*/ 2147483647 h 1104"/>
                <a:gd name="T30" fmla="*/ 2147483647 w 714"/>
                <a:gd name="T31" fmla="*/ 2147483647 h 1104"/>
                <a:gd name="T32" fmla="*/ 2147483647 w 714"/>
                <a:gd name="T33" fmla="*/ 2147483647 h 1104"/>
                <a:gd name="T34" fmla="*/ 2147483647 w 714"/>
                <a:gd name="T35" fmla="*/ 2147483647 h 1104"/>
                <a:gd name="T36" fmla="*/ 2147483647 w 714"/>
                <a:gd name="T37" fmla="*/ 2147483647 h 1104"/>
                <a:gd name="T38" fmla="*/ 2147483647 w 714"/>
                <a:gd name="T39" fmla="*/ 2147483647 h 1104"/>
                <a:gd name="T40" fmla="*/ 2147483647 w 714"/>
                <a:gd name="T41" fmla="*/ 2147483647 h 1104"/>
                <a:gd name="T42" fmla="*/ 2147483647 w 714"/>
                <a:gd name="T43" fmla="*/ 2147483647 h 1104"/>
                <a:gd name="T44" fmla="*/ 2147483647 w 714"/>
                <a:gd name="T45" fmla="*/ 2147483647 h 1104"/>
                <a:gd name="T46" fmla="*/ 2147483647 w 714"/>
                <a:gd name="T47" fmla="*/ 2147483647 h 1104"/>
                <a:gd name="T48" fmla="*/ 2147483647 w 714"/>
                <a:gd name="T49" fmla="*/ 2147483647 h 1104"/>
                <a:gd name="T50" fmla="*/ 2147483647 w 714"/>
                <a:gd name="T51" fmla="*/ 2147483647 h 1104"/>
                <a:gd name="T52" fmla="*/ 2147483647 w 714"/>
                <a:gd name="T53" fmla="*/ 2147483647 h 1104"/>
                <a:gd name="T54" fmla="*/ 2147483647 w 714"/>
                <a:gd name="T55" fmla="*/ 2147483647 h 1104"/>
                <a:gd name="T56" fmla="*/ 2147483647 w 714"/>
                <a:gd name="T57" fmla="*/ 2147483647 h 1104"/>
                <a:gd name="T58" fmla="*/ 2147483647 w 714"/>
                <a:gd name="T59" fmla="*/ 2147483647 h 1104"/>
                <a:gd name="T60" fmla="*/ 2147483647 w 714"/>
                <a:gd name="T61" fmla="*/ 2147483647 h 1104"/>
                <a:gd name="T62" fmla="*/ 2147483647 w 714"/>
                <a:gd name="T63" fmla="*/ 2147483647 h 1104"/>
                <a:gd name="T64" fmla="*/ 2147483647 w 714"/>
                <a:gd name="T65" fmla="*/ 2147483647 h 1104"/>
                <a:gd name="T66" fmla="*/ 2147483647 w 714"/>
                <a:gd name="T67" fmla="*/ 2147483647 h 1104"/>
                <a:gd name="T68" fmla="*/ 2147483647 w 714"/>
                <a:gd name="T69" fmla="*/ 2147483647 h 1104"/>
                <a:gd name="T70" fmla="*/ 2147483647 w 714"/>
                <a:gd name="T71" fmla="*/ 2147483647 h 1104"/>
                <a:gd name="T72" fmla="*/ 2147483647 w 714"/>
                <a:gd name="T73" fmla="*/ 2147483647 h 1104"/>
                <a:gd name="T74" fmla="*/ 2147483647 w 714"/>
                <a:gd name="T75" fmla="*/ 2147483647 h 1104"/>
                <a:gd name="T76" fmla="*/ 2147483647 w 714"/>
                <a:gd name="T77" fmla="*/ 2147483647 h 1104"/>
                <a:gd name="T78" fmla="*/ 2147483647 w 714"/>
                <a:gd name="T79" fmla="*/ 2147483647 h 1104"/>
                <a:gd name="T80" fmla="*/ 2147483647 w 714"/>
                <a:gd name="T81" fmla="*/ 2147483647 h 1104"/>
                <a:gd name="T82" fmla="*/ 2147483647 w 714"/>
                <a:gd name="T83" fmla="*/ 2147483647 h 1104"/>
                <a:gd name="T84" fmla="*/ 2147483647 w 714"/>
                <a:gd name="T85" fmla="*/ 2147483647 h 1104"/>
                <a:gd name="T86" fmla="*/ 2147483647 w 714"/>
                <a:gd name="T87" fmla="*/ 2147483647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4"/>
                <a:gd name="T133" fmla="*/ 0 h 1104"/>
                <a:gd name="T134" fmla="*/ 714 w 714"/>
                <a:gd name="T135" fmla="*/ 1104 h 110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4" h="110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6" name="Solomon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88095B73-B7BD-4571-A694-E58D0F16EA1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555474" y="4255912"/>
              <a:ext cx="166190" cy="155694"/>
            </a:xfrm>
            <a:custGeom>
              <a:avLst/>
              <a:gdLst>
                <a:gd name="T0" fmla="*/ 2147483647 w 372"/>
                <a:gd name="T1" fmla="*/ 0 h 348"/>
                <a:gd name="T2" fmla="*/ 2147483647 w 372"/>
                <a:gd name="T3" fmla="*/ 2147483647 h 348"/>
                <a:gd name="T4" fmla="*/ 0 w 372"/>
                <a:gd name="T5" fmla="*/ 2147483647 h 348"/>
                <a:gd name="T6" fmla="*/ 2147483647 w 372"/>
                <a:gd name="T7" fmla="*/ 2147483647 h 348"/>
                <a:gd name="T8" fmla="*/ 0 w 372"/>
                <a:gd name="T9" fmla="*/ 2147483647 h 348"/>
                <a:gd name="T10" fmla="*/ 2147483647 w 372"/>
                <a:gd name="T11" fmla="*/ 2147483647 h 348"/>
                <a:gd name="T12" fmla="*/ 2147483647 w 372"/>
                <a:gd name="T13" fmla="*/ 2147483647 h 348"/>
                <a:gd name="T14" fmla="*/ 2147483647 w 372"/>
                <a:gd name="T15" fmla="*/ 2147483647 h 348"/>
                <a:gd name="T16" fmla="*/ 2147483647 w 372"/>
                <a:gd name="T17" fmla="*/ 2147483647 h 348"/>
                <a:gd name="T18" fmla="*/ 2147483647 w 372"/>
                <a:gd name="T19" fmla="*/ 2147483647 h 348"/>
                <a:gd name="T20" fmla="*/ 2147483647 w 372"/>
                <a:gd name="T21" fmla="*/ 2147483647 h 348"/>
                <a:gd name="T22" fmla="*/ 2147483647 w 372"/>
                <a:gd name="T23" fmla="*/ 2147483647 h 348"/>
                <a:gd name="T24" fmla="*/ 2147483647 w 372"/>
                <a:gd name="T25" fmla="*/ 2147483647 h 348"/>
                <a:gd name="T26" fmla="*/ 2147483647 w 372"/>
                <a:gd name="T27" fmla="*/ 2147483647 h 348"/>
                <a:gd name="T28" fmla="*/ 2147483647 w 372"/>
                <a:gd name="T29" fmla="*/ 2147483647 h 348"/>
                <a:gd name="T30" fmla="*/ 2147483647 w 372"/>
                <a:gd name="T31" fmla="*/ 2147483647 h 348"/>
                <a:gd name="T32" fmla="*/ 2147483647 w 372"/>
                <a:gd name="T33" fmla="*/ 2147483647 h 348"/>
                <a:gd name="T34" fmla="*/ 2147483647 w 372"/>
                <a:gd name="T35" fmla="*/ 2147483647 h 348"/>
                <a:gd name="T36" fmla="*/ 2147483647 w 372"/>
                <a:gd name="T37" fmla="*/ 2147483647 h 348"/>
                <a:gd name="T38" fmla="*/ 2147483647 w 372"/>
                <a:gd name="T39" fmla="*/ 2147483647 h 348"/>
                <a:gd name="T40" fmla="*/ 2147483647 w 372"/>
                <a:gd name="T41" fmla="*/ 2147483647 h 348"/>
                <a:gd name="T42" fmla="*/ 2147483647 w 372"/>
                <a:gd name="T43" fmla="*/ 2147483647 h 348"/>
                <a:gd name="T44" fmla="*/ 2147483647 w 372"/>
                <a:gd name="T45" fmla="*/ 2147483647 h 348"/>
                <a:gd name="T46" fmla="*/ 2147483647 w 372"/>
                <a:gd name="T47" fmla="*/ 2147483647 h 348"/>
                <a:gd name="T48" fmla="*/ 2147483647 w 372"/>
                <a:gd name="T49" fmla="*/ 2147483647 h 348"/>
                <a:gd name="T50" fmla="*/ 2147483647 w 372"/>
                <a:gd name="T51" fmla="*/ 2147483647 h 348"/>
                <a:gd name="T52" fmla="*/ 2147483647 w 372"/>
                <a:gd name="T53" fmla="*/ 2147483647 h 348"/>
                <a:gd name="T54" fmla="*/ 2147483647 w 372"/>
                <a:gd name="T55" fmla="*/ 2147483647 h 348"/>
                <a:gd name="T56" fmla="*/ 2147483647 w 372"/>
                <a:gd name="T57" fmla="*/ 2147483647 h 348"/>
                <a:gd name="T58" fmla="*/ 2147483647 w 372"/>
                <a:gd name="T59" fmla="*/ 2147483647 h 348"/>
                <a:gd name="T60" fmla="*/ 2147483647 w 372"/>
                <a:gd name="T61" fmla="*/ 2147483647 h 348"/>
                <a:gd name="T62" fmla="*/ 2147483647 w 372"/>
                <a:gd name="T63" fmla="*/ 2147483647 h 3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72"/>
                <a:gd name="T97" fmla="*/ 0 h 348"/>
                <a:gd name="T98" fmla="*/ 372 w 372"/>
                <a:gd name="T99" fmla="*/ 348 h 3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72" h="348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7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1193E034-6A6D-433C-AA6B-72CB0A6D675B}"/>
                </a:ext>
              </a:extLst>
            </p:cNvPr>
            <p:cNvSpPr>
              <a:spLocks/>
            </p:cNvSpPr>
            <p:nvPr/>
          </p:nvSpPr>
          <p:spPr bwMode="gray">
            <a:xfrm>
              <a:off x="5989636" y="2324616"/>
              <a:ext cx="94465" cy="54231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8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FD8AADD9-E521-4C7E-A262-785B9CB5BA31}"/>
                </a:ext>
              </a:extLst>
            </p:cNvPr>
            <p:cNvSpPr>
              <a:spLocks/>
            </p:cNvSpPr>
            <p:nvPr/>
          </p:nvSpPr>
          <p:spPr bwMode="gray">
            <a:xfrm>
              <a:off x="6085850" y="2233648"/>
              <a:ext cx="159193" cy="64727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19" name="Sierra Leone" descr="© INSCALE GmbH, 05.05.2010&#10;http://www.presentationload.com/">
              <a:extLst>
                <a:ext uri="{FF2B5EF4-FFF2-40B4-BE49-F238E27FC236}">
                  <a16:creationId xmlns:a16="http://schemas.microsoft.com/office/drawing/2014/main" id="{7F7FA159-B3F1-40B4-8803-7CD78FCA347B}"/>
                </a:ext>
              </a:extLst>
            </p:cNvPr>
            <p:cNvSpPr>
              <a:spLocks/>
            </p:cNvSpPr>
            <p:nvPr/>
          </p:nvSpPr>
          <p:spPr bwMode="gray">
            <a:xfrm>
              <a:off x="5158688" y="3650633"/>
              <a:ext cx="92716" cy="120706"/>
            </a:xfrm>
            <a:custGeom>
              <a:avLst/>
              <a:gdLst>
                <a:gd name="T0" fmla="*/ 2147483647 w 210"/>
                <a:gd name="T1" fmla="*/ 2147483647 h 270"/>
                <a:gd name="T2" fmla="*/ 2147483647 w 210"/>
                <a:gd name="T3" fmla="*/ 2147483647 h 270"/>
                <a:gd name="T4" fmla="*/ 2147483647 w 210"/>
                <a:gd name="T5" fmla="*/ 2147483647 h 270"/>
                <a:gd name="T6" fmla="*/ 2147483647 w 210"/>
                <a:gd name="T7" fmla="*/ 2147483647 h 270"/>
                <a:gd name="T8" fmla="*/ 2147483647 w 210"/>
                <a:gd name="T9" fmla="*/ 2147483647 h 270"/>
                <a:gd name="T10" fmla="*/ 2147483647 w 210"/>
                <a:gd name="T11" fmla="*/ 2147483647 h 270"/>
                <a:gd name="T12" fmla="*/ 2147483647 w 210"/>
                <a:gd name="T13" fmla="*/ 2147483647 h 270"/>
                <a:gd name="T14" fmla="*/ 2147483647 w 210"/>
                <a:gd name="T15" fmla="*/ 2147483647 h 270"/>
                <a:gd name="T16" fmla="*/ 2147483647 w 210"/>
                <a:gd name="T17" fmla="*/ 2147483647 h 270"/>
                <a:gd name="T18" fmla="*/ 2147483647 w 210"/>
                <a:gd name="T19" fmla="*/ 2147483647 h 270"/>
                <a:gd name="T20" fmla="*/ 2147483647 w 210"/>
                <a:gd name="T21" fmla="*/ 2147483647 h 270"/>
                <a:gd name="T22" fmla="*/ 2147483647 w 210"/>
                <a:gd name="T23" fmla="*/ 0 h 270"/>
                <a:gd name="T24" fmla="*/ 2147483647 w 210"/>
                <a:gd name="T25" fmla="*/ 0 h 270"/>
                <a:gd name="T26" fmla="*/ 2147483647 w 210"/>
                <a:gd name="T27" fmla="*/ 2147483647 h 270"/>
                <a:gd name="T28" fmla="*/ 2147483647 w 210"/>
                <a:gd name="T29" fmla="*/ 2147483647 h 270"/>
                <a:gd name="T30" fmla="*/ 2147483647 w 210"/>
                <a:gd name="T31" fmla="*/ 2147483647 h 270"/>
                <a:gd name="T32" fmla="*/ 2147483647 w 210"/>
                <a:gd name="T33" fmla="*/ 2147483647 h 270"/>
                <a:gd name="T34" fmla="*/ 2147483647 w 210"/>
                <a:gd name="T35" fmla="*/ 2147483647 h 270"/>
                <a:gd name="T36" fmla="*/ 2147483647 w 210"/>
                <a:gd name="T37" fmla="*/ 2147483647 h 270"/>
                <a:gd name="T38" fmla="*/ 2147483647 w 210"/>
                <a:gd name="T39" fmla="*/ 2147483647 h 270"/>
                <a:gd name="T40" fmla="*/ 2147483647 w 210"/>
                <a:gd name="T41" fmla="*/ 2147483647 h 270"/>
                <a:gd name="T42" fmla="*/ 2147483647 w 210"/>
                <a:gd name="T43" fmla="*/ 2147483647 h 270"/>
                <a:gd name="T44" fmla="*/ 0 w 210"/>
                <a:gd name="T45" fmla="*/ 2147483647 h 270"/>
                <a:gd name="T46" fmla="*/ 2147483647 w 210"/>
                <a:gd name="T47" fmla="*/ 2147483647 h 270"/>
                <a:gd name="T48" fmla="*/ 2147483647 w 210"/>
                <a:gd name="T49" fmla="*/ 2147483647 h 270"/>
                <a:gd name="T50" fmla="*/ 0 w 210"/>
                <a:gd name="T51" fmla="*/ 2147483647 h 270"/>
                <a:gd name="T52" fmla="*/ 0 w 210"/>
                <a:gd name="T53" fmla="*/ 2147483647 h 270"/>
                <a:gd name="T54" fmla="*/ 2147483647 w 210"/>
                <a:gd name="T55" fmla="*/ 2147483647 h 270"/>
                <a:gd name="T56" fmla="*/ 2147483647 w 210"/>
                <a:gd name="T57" fmla="*/ 2147483647 h 270"/>
                <a:gd name="T58" fmla="*/ 2147483647 w 210"/>
                <a:gd name="T59" fmla="*/ 2147483647 h 270"/>
                <a:gd name="T60" fmla="*/ 2147483647 w 210"/>
                <a:gd name="T61" fmla="*/ 2147483647 h 270"/>
                <a:gd name="T62" fmla="*/ 2147483647 w 210"/>
                <a:gd name="T63" fmla="*/ 2147483647 h 270"/>
                <a:gd name="T64" fmla="*/ 2147483647 w 210"/>
                <a:gd name="T65" fmla="*/ 2147483647 h 270"/>
                <a:gd name="T66" fmla="*/ 2147483647 w 210"/>
                <a:gd name="T67" fmla="*/ 2147483647 h 270"/>
                <a:gd name="T68" fmla="*/ 2147483647 w 210"/>
                <a:gd name="T69" fmla="*/ 2147483647 h 270"/>
                <a:gd name="T70" fmla="*/ 2147483647 w 210"/>
                <a:gd name="T71" fmla="*/ 2147483647 h 270"/>
                <a:gd name="T72" fmla="*/ 2147483647 w 210"/>
                <a:gd name="T73" fmla="*/ 2147483647 h 270"/>
                <a:gd name="T74" fmla="*/ 2147483647 w 210"/>
                <a:gd name="T75" fmla="*/ 2147483647 h 270"/>
                <a:gd name="T76" fmla="*/ 2147483647 w 210"/>
                <a:gd name="T77" fmla="*/ 2147483647 h 270"/>
                <a:gd name="T78" fmla="*/ 2147483647 w 210"/>
                <a:gd name="T79" fmla="*/ 2147483647 h 270"/>
                <a:gd name="T80" fmla="*/ 2147483647 w 210"/>
                <a:gd name="T81" fmla="*/ 2147483647 h 270"/>
                <a:gd name="T82" fmla="*/ 2147483647 w 210"/>
                <a:gd name="T83" fmla="*/ 2147483647 h 270"/>
                <a:gd name="T84" fmla="*/ 2147483647 w 210"/>
                <a:gd name="T85" fmla="*/ 2147483647 h 270"/>
                <a:gd name="T86" fmla="*/ 2147483647 w 210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270"/>
                <a:gd name="T134" fmla="*/ 210 w 210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27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0" name="Serbia" descr="© INSCALE GmbH, 05.05.2010&#10;http://www.presentationload.com/">
              <a:extLst>
                <a:ext uri="{FF2B5EF4-FFF2-40B4-BE49-F238E27FC236}">
                  <a16:creationId xmlns:a16="http://schemas.microsoft.com/office/drawing/2014/main" id="{657E4725-2561-48F7-8BF4-3DCC55BD2F20}"/>
                </a:ext>
              </a:extLst>
            </p:cNvPr>
            <p:cNvSpPr>
              <a:spLocks/>
            </p:cNvSpPr>
            <p:nvPr/>
          </p:nvSpPr>
          <p:spPr bwMode="gray">
            <a:xfrm>
              <a:off x="6147079" y="2352606"/>
              <a:ext cx="122455" cy="134259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1" name="Senegal" descr="© INSCALE GmbH, 05.05.2010&#10;http://www.presentationload.com/">
              <a:extLst>
                <a:ext uri="{FF2B5EF4-FFF2-40B4-BE49-F238E27FC236}">
                  <a16:creationId xmlns:a16="http://schemas.microsoft.com/office/drawing/2014/main" id="{D507DF72-DF56-4AE9-8491-9DAFC8D220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065973" y="3407472"/>
              <a:ext cx="185433" cy="164440"/>
            </a:xfrm>
            <a:custGeom>
              <a:avLst/>
              <a:gdLst>
                <a:gd name="T0" fmla="*/ 2147483647 w 414"/>
                <a:gd name="T1" fmla="*/ 2147483647 h 366"/>
                <a:gd name="T2" fmla="*/ 2147483647 w 414"/>
                <a:gd name="T3" fmla="*/ 2147483647 h 366"/>
                <a:gd name="T4" fmla="*/ 2147483647 w 414"/>
                <a:gd name="T5" fmla="*/ 2147483647 h 366"/>
                <a:gd name="T6" fmla="*/ 2147483647 w 414"/>
                <a:gd name="T7" fmla="*/ 2147483647 h 366"/>
                <a:gd name="T8" fmla="*/ 2147483647 w 414"/>
                <a:gd name="T9" fmla="*/ 2147483647 h 366"/>
                <a:gd name="T10" fmla="*/ 2147483647 w 414"/>
                <a:gd name="T11" fmla="*/ 2147483647 h 366"/>
                <a:gd name="T12" fmla="*/ 2147483647 w 414"/>
                <a:gd name="T13" fmla="*/ 2147483647 h 366"/>
                <a:gd name="T14" fmla="*/ 2147483647 w 414"/>
                <a:gd name="T15" fmla="*/ 2147483647 h 366"/>
                <a:gd name="T16" fmla="*/ 2147483647 w 414"/>
                <a:gd name="T17" fmla="*/ 2147483647 h 366"/>
                <a:gd name="T18" fmla="*/ 2147483647 w 414"/>
                <a:gd name="T19" fmla="*/ 2147483647 h 366"/>
                <a:gd name="T20" fmla="*/ 2147483647 w 414"/>
                <a:gd name="T21" fmla="*/ 2147483647 h 366"/>
                <a:gd name="T22" fmla="*/ 2147483647 w 414"/>
                <a:gd name="T23" fmla="*/ 2147483647 h 366"/>
                <a:gd name="T24" fmla="*/ 2147483647 w 414"/>
                <a:gd name="T25" fmla="*/ 2147483647 h 366"/>
                <a:gd name="T26" fmla="*/ 2147483647 w 414"/>
                <a:gd name="T27" fmla="*/ 2147483647 h 366"/>
                <a:gd name="T28" fmla="*/ 2147483647 w 414"/>
                <a:gd name="T29" fmla="*/ 0 h 366"/>
                <a:gd name="T30" fmla="*/ 2147483647 w 414"/>
                <a:gd name="T31" fmla="*/ 2147483647 h 366"/>
                <a:gd name="T32" fmla="*/ 2147483647 w 414"/>
                <a:gd name="T33" fmla="*/ 2147483647 h 366"/>
                <a:gd name="T34" fmla="*/ 2147483647 w 414"/>
                <a:gd name="T35" fmla="*/ 2147483647 h 366"/>
                <a:gd name="T36" fmla="*/ 2147483647 w 414"/>
                <a:gd name="T37" fmla="*/ 2147483647 h 366"/>
                <a:gd name="T38" fmla="*/ 2147483647 w 414"/>
                <a:gd name="T39" fmla="*/ 2147483647 h 366"/>
                <a:gd name="T40" fmla="*/ 2147483647 w 414"/>
                <a:gd name="T41" fmla="*/ 2147483647 h 366"/>
                <a:gd name="T42" fmla="*/ 0 w 414"/>
                <a:gd name="T43" fmla="*/ 2147483647 h 366"/>
                <a:gd name="T44" fmla="*/ 2147483647 w 414"/>
                <a:gd name="T45" fmla="*/ 2147483647 h 366"/>
                <a:gd name="T46" fmla="*/ 2147483647 w 414"/>
                <a:gd name="T47" fmla="*/ 2147483647 h 366"/>
                <a:gd name="T48" fmla="*/ 2147483647 w 414"/>
                <a:gd name="T49" fmla="*/ 2147483647 h 366"/>
                <a:gd name="T50" fmla="*/ 2147483647 w 414"/>
                <a:gd name="T51" fmla="*/ 2147483647 h 366"/>
                <a:gd name="T52" fmla="*/ 2147483647 w 414"/>
                <a:gd name="T53" fmla="*/ 2147483647 h 366"/>
                <a:gd name="T54" fmla="*/ 2147483647 w 414"/>
                <a:gd name="T55" fmla="*/ 2147483647 h 366"/>
                <a:gd name="T56" fmla="*/ 2147483647 w 414"/>
                <a:gd name="T57" fmla="*/ 2147483647 h 366"/>
                <a:gd name="T58" fmla="*/ 2147483647 w 414"/>
                <a:gd name="T59" fmla="*/ 2147483647 h 366"/>
                <a:gd name="T60" fmla="*/ 2147483647 w 414"/>
                <a:gd name="T61" fmla="*/ 2147483647 h 366"/>
                <a:gd name="T62" fmla="*/ 2147483647 w 414"/>
                <a:gd name="T63" fmla="*/ 2147483647 h 366"/>
                <a:gd name="T64" fmla="*/ 2147483647 w 414"/>
                <a:gd name="T65" fmla="*/ 2147483647 h 366"/>
                <a:gd name="T66" fmla="*/ 2147483647 w 414"/>
                <a:gd name="T67" fmla="*/ 2147483647 h 366"/>
                <a:gd name="T68" fmla="*/ 2147483647 w 414"/>
                <a:gd name="T69" fmla="*/ 2147483647 h 366"/>
                <a:gd name="T70" fmla="*/ 2147483647 w 414"/>
                <a:gd name="T71" fmla="*/ 2147483647 h 366"/>
                <a:gd name="T72" fmla="*/ 2147483647 w 414"/>
                <a:gd name="T73" fmla="*/ 2147483647 h 366"/>
                <a:gd name="T74" fmla="*/ 2147483647 w 414"/>
                <a:gd name="T75" fmla="*/ 2147483647 h 366"/>
                <a:gd name="T76" fmla="*/ 2147483647 w 414"/>
                <a:gd name="T77" fmla="*/ 2147483647 h 366"/>
                <a:gd name="T78" fmla="*/ 2147483647 w 414"/>
                <a:gd name="T79" fmla="*/ 2147483647 h 366"/>
                <a:gd name="T80" fmla="*/ 2147483647 w 414"/>
                <a:gd name="T81" fmla="*/ 2147483647 h 366"/>
                <a:gd name="T82" fmla="*/ 2147483647 w 414"/>
                <a:gd name="T83" fmla="*/ 2147483647 h 366"/>
                <a:gd name="T84" fmla="*/ 2147483647 w 414"/>
                <a:gd name="T85" fmla="*/ 2147483647 h 366"/>
                <a:gd name="T86" fmla="*/ 2147483647 w 414"/>
                <a:gd name="T87" fmla="*/ 2147483647 h 366"/>
                <a:gd name="T88" fmla="*/ 2147483647 w 414"/>
                <a:gd name="T89" fmla="*/ 2147483647 h 366"/>
                <a:gd name="T90" fmla="*/ 2147483647 w 414"/>
                <a:gd name="T91" fmla="*/ 2147483647 h 366"/>
                <a:gd name="T92" fmla="*/ 2147483647 w 414"/>
                <a:gd name="T93" fmla="*/ 2147483647 h 366"/>
                <a:gd name="T94" fmla="*/ 2147483647 w 414"/>
                <a:gd name="T95" fmla="*/ 2147483647 h 366"/>
                <a:gd name="T96" fmla="*/ 2147483647 w 414"/>
                <a:gd name="T97" fmla="*/ 2147483647 h 366"/>
                <a:gd name="T98" fmla="*/ 2147483647 w 414"/>
                <a:gd name="T99" fmla="*/ 2147483647 h 366"/>
                <a:gd name="T100" fmla="*/ 2147483647 w 414"/>
                <a:gd name="T101" fmla="*/ 2147483647 h 366"/>
                <a:gd name="T102" fmla="*/ 2147483647 w 414"/>
                <a:gd name="T103" fmla="*/ 2147483647 h 366"/>
                <a:gd name="T104" fmla="*/ 2147483647 w 414"/>
                <a:gd name="T105" fmla="*/ 2147483647 h 36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14"/>
                <a:gd name="T160" fmla="*/ 0 h 366"/>
                <a:gd name="T161" fmla="*/ 414 w 414"/>
                <a:gd name="T162" fmla="*/ 366 h 36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14" h="366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2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26C28AA3-55F4-4B19-B025-4F4B7AADB986}"/>
                </a:ext>
              </a:extLst>
            </p:cNvPr>
            <p:cNvSpPr>
              <a:spLocks/>
            </p:cNvSpPr>
            <p:nvPr/>
          </p:nvSpPr>
          <p:spPr bwMode="gray">
            <a:xfrm>
              <a:off x="6656144" y="2854673"/>
              <a:ext cx="664758" cy="570292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3" name="Rwanda" descr="© INSCALE GmbH, 05.05.2010&#10;http://www.presentationload.com/">
              <a:extLst>
                <a:ext uri="{FF2B5EF4-FFF2-40B4-BE49-F238E27FC236}">
                  <a16:creationId xmlns:a16="http://schemas.microsoft.com/office/drawing/2014/main" id="{CFE58853-B438-444F-8410-DF17B7F287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495201" y="4051238"/>
              <a:ext cx="66476" cy="66476"/>
            </a:xfrm>
            <a:custGeom>
              <a:avLst/>
              <a:gdLst>
                <a:gd name="T0" fmla="*/ 2147483647 w 150"/>
                <a:gd name="T1" fmla="*/ 2147483647 h 150"/>
                <a:gd name="T2" fmla="*/ 2147483647 w 150"/>
                <a:gd name="T3" fmla="*/ 2147483647 h 150"/>
                <a:gd name="T4" fmla="*/ 2147483647 w 150"/>
                <a:gd name="T5" fmla="*/ 2147483647 h 150"/>
                <a:gd name="T6" fmla="*/ 2147483647 w 150"/>
                <a:gd name="T7" fmla="*/ 2147483647 h 150"/>
                <a:gd name="T8" fmla="*/ 2147483647 w 150"/>
                <a:gd name="T9" fmla="*/ 2147483647 h 150"/>
                <a:gd name="T10" fmla="*/ 2147483647 w 150"/>
                <a:gd name="T11" fmla="*/ 2147483647 h 150"/>
                <a:gd name="T12" fmla="*/ 2147483647 w 150"/>
                <a:gd name="T13" fmla="*/ 2147483647 h 150"/>
                <a:gd name="T14" fmla="*/ 2147483647 w 150"/>
                <a:gd name="T15" fmla="*/ 2147483647 h 150"/>
                <a:gd name="T16" fmla="*/ 2147483647 w 150"/>
                <a:gd name="T17" fmla="*/ 2147483647 h 150"/>
                <a:gd name="T18" fmla="*/ 2147483647 w 150"/>
                <a:gd name="T19" fmla="*/ 2147483647 h 150"/>
                <a:gd name="T20" fmla="*/ 2147483647 w 150"/>
                <a:gd name="T21" fmla="*/ 2147483647 h 150"/>
                <a:gd name="T22" fmla="*/ 2147483647 w 150"/>
                <a:gd name="T23" fmla="*/ 2147483647 h 150"/>
                <a:gd name="T24" fmla="*/ 2147483647 w 150"/>
                <a:gd name="T25" fmla="*/ 2147483647 h 150"/>
                <a:gd name="T26" fmla="*/ 2147483647 w 150"/>
                <a:gd name="T27" fmla="*/ 0 h 150"/>
                <a:gd name="T28" fmla="*/ 2147483647 w 150"/>
                <a:gd name="T29" fmla="*/ 2147483647 h 150"/>
                <a:gd name="T30" fmla="*/ 2147483647 w 150"/>
                <a:gd name="T31" fmla="*/ 2147483647 h 150"/>
                <a:gd name="T32" fmla="*/ 2147483647 w 150"/>
                <a:gd name="T33" fmla="*/ 2147483647 h 150"/>
                <a:gd name="T34" fmla="*/ 2147483647 w 150"/>
                <a:gd name="T35" fmla="*/ 2147483647 h 150"/>
                <a:gd name="T36" fmla="*/ 2147483647 w 150"/>
                <a:gd name="T37" fmla="*/ 2147483647 h 150"/>
                <a:gd name="T38" fmla="*/ 2147483647 w 150"/>
                <a:gd name="T39" fmla="*/ 2147483647 h 150"/>
                <a:gd name="T40" fmla="*/ 2147483647 w 150"/>
                <a:gd name="T41" fmla="*/ 2147483647 h 150"/>
                <a:gd name="T42" fmla="*/ 2147483647 w 150"/>
                <a:gd name="T43" fmla="*/ 2147483647 h 150"/>
                <a:gd name="T44" fmla="*/ 2147483647 w 150"/>
                <a:gd name="T45" fmla="*/ 2147483647 h 150"/>
                <a:gd name="T46" fmla="*/ 2147483647 w 150"/>
                <a:gd name="T47" fmla="*/ 2147483647 h 150"/>
                <a:gd name="T48" fmla="*/ 2147483647 w 150"/>
                <a:gd name="T49" fmla="*/ 2147483647 h 150"/>
                <a:gd name="T50" fmla="*/ 2147483647 w 150"/>
                <a:gd name="T51" fmla="*/ 2147483647 h 150"/>
                <a:gd name="T52" fmla="*/ 2147483647 w 150"/>
                <a:gd name="T53" fmla="*/ 2147483647 h 150"/>
                <a:gd name="T54" fmla="*/ 2147483647 w 150"/>
                <a:gd name="T55" fmla="*/ 2147483647 h 150"/>
                <a:gd name="T56" fmla="*/ 2147483647 w 150"/>
                <a:gd name="T57" fmla="*/ 2147483647 h 150"/>
                <a:gd name="T58" fmla="*/ 2147483647 w 150"/>
                <a:gd name="T59" fmla="*/ 2147483647 h 150"/>
                <a:gd name="T60" fmla="*/ 0 w 150"/>
                <a:gd name="T61" fmla="*/ 2147483647 h 150"/>
                <a:gd name="T62" fmla="*/ 0 w 150"/>
                <a:gd name="T63" fmla="*/ 2147483647 h 150"/>
                <a:gd name="T64" fmla="*/ 2147483647 w 150"/>
                <a:gd name="T65" fmla="*/ 2147483647 h 150"/>
                <a:gd name="T66" fmla="*/ 2147483647 w 150"/>
                <a:gd name="T67" fmla="*/ 2147483647 h 150"/>
                <a:gd name="T68" fmla="*/ 2147483647 w 150"/>
                <a:gd name="T69" fmla="*/ 2147483647 h 150"/>
                <a:gd name="T70" fmla="*/ 2147483647 w 150"/>
                <a:gd name="T71" fmla="*/ 2147483647 h 150"/>
                <a:gd name="T72" fmla="*/ 2147483647 w 150"/>
                <a:gd name="T73" fmla="*/ 21474836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50"/>
                <a:gd name="T113" fmla="*/ 150 w 150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chemeClr val="accent3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4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AA2F397E-919D-43A0-8E14-1588FE3E90E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791001" y="1903020"/>
              <a:ext cx="134701" cy="535306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5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54AEE8DF-68F7-4B10-BFDD-E8579167CD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59324" y="1240010"/>
              <a:ext cx="4048026" cy="1289282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6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1FBB76BC-C3E9-4D71-90C9-EEE602DFD04D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5565" y="2279132"/>
              <a:ext cx="274650" cy="164440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7" name="Qatar" descr="© INSCALE GmbH, 05.05.2010&#10;http://www.presentationload.com/">
              <a:extLst>
                <a:ext uri="{FF2B5EF4-FFF2-40B4-BE49-F238E27FC236}">
                  <a16:creationId xmlns:a16="http://schemas.microsoft.com/office/drawing/2014/main" id="{0A3F7737-6D2F-498C-AC44-38C246DD326C}"/>
                </a:ext>
              </a:extLst>
            </p:cNvPr>
            <p:cNvSpPr>
              <a:spLocks/>
            </p:cNvSpPr>
            <p:nvPr/>
          </p:nvSpPr>
          <p:spPr bwMode="gray">
            <a:xfrm>
              <a:off x="7165208" y="3068095"/>
              <a:ext cx="29740" cy="64727"/>
            </a:xfrm>
            <a:custGeom>
              <a:avLst/>
              <a:gdLst>
                <a:gd name="T0" fmla="*/ 2147483647 w 66"/>
                <a:gd name="T1" fmla="*/ 2147483647 h 144"/>
                <a:gd name="T2" fmla="*/ 2147483647 w 66"/>
                <a:gd name="T3" fmla="*/ 2147483647 h 144"/>
                <a:gd name="T4" fmla="*/ 2147483647 w 66"/>
                <a:gd name="T5" fmla="*/ 2147483647 h 144"/>
                <a:gd name="T6" fmla="*/ 2147483647 w 66"/>
                <a:gd name="T7" fmla="*/ 2147483647 h 144"/>
                <a:gd name="T8" fmla="*/ 2147483647 w 66"/>
                <a:gd name="T9" fmla="*/ 2147483647 h 144"/>
                <a:gd name="T10" fmla="*/ 2147483647 w 66"/>
                <a:gd name="T11" fmla="*/ 2147483647 h 144"/>
                <a:gd name="T12" fmla="*/ 2147483647 w 66"/>
                <a:gd name="T13" fmla="*/ 2147483647 h 144"/>
                <a:gd name="T14" fmla="*/ 2147483647 w 66"/>
                <a:gd name="T15" fmla="*/ 2147483647 h 144"/>
                <a:gd name="T16" fmla="*/ 2147483647 w 66"/>
                <a:gd name="T17" fmla="*/ 2147483647 h 144"/>
                <a:gd name="T18" fmla="*/ 2147483647 w 66"/>
                <a:gd name="T19" fmla="*/ 0 h 144"/>
                <a:gd name="T20" fmla="*/ 2147483647 w 66"/>
                <a:gd name="T21" fmla="*/ 0 h 144"/>
                <a:gd name="T22" fmla="*/ 2147483647 w 66"/>
                <a:gd name="T23" fmla="*/ 2147483647 h 144"/>
                <a:gd name="T24" fmla="*/ 2147483647 w 66"/>
                <a:gd name="T25" fmla="*/ 2147483647 h 144"/>
                <a:gd name="T26" fmla="*/ 2147483647 w 66"/>
                <a:gd name="T27" fmla="*/ 2147483647 h 144"/>
                <a:gd name="T28" fmla="*/ 2147483647 w 66"/>
                <a:gd name="T29" fmla="*/ 2147483647 h 144"/>
                <a:gd name="T30" fmla="*/ 0 w 66"/>
                <a:gd name="T31" fmla="*/ 2147483647 h 144"/>
                <a:gd name="T32" fmla="*/ 2147483647 w 66"/>
                <a:gd name="T33" fmla="*/ 2147483647 h 144"/>
                <a:gd name="T34" fmla="*/ 2147483647 w 66"/>
                <a:gd name="T35" fmla="*/ 2147483647 h 14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144"/>
                <a:gd name="T56" fmla="*/ 66 w 66"/>
                <a:gd name="T57" fmla="*/ 144 h 14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144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8" name="Puerto Rico" descr="© INSCALE GmbH, 05.05.2010&#10;http://www.presentationload.com/">
              <a:extLst>
                <a:ext uri="{FF2B5EF4-FFF2-40B4-BE49-F238E27FC236}">
                  <a16:creationId xmlns:a16="http://schemas.microsoft.com/office/drawing/2014/main" id="{B38A3B8C-6D54-4841-8E87-91469DD61A03}"/>
                </a:ext>
              </a:extLst>
            </p:cNvPr>
            <p:cNvSpPr>
              <a:spLocks/>
            </p:cNvSpPr>
            <p:nvPr/>
          </p:nvSpPr>
          <p:spPr bwMode="gray">
            <a:xfrm>
              <a:off x="3475801" y="3351492"/>
              <a:ext cx="61229" cy="26241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29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A3183C1B-3E1B-4A4B-A959-FB613F6CF477}"/>
                </a:ext>
              </a:extLst>
            </p:cNvPr>
            <p:cNvSpPr>
              <a:spLocks/>
            </p:cNvSpPr>
            <p:nvPr/>
          </p:nvSpPr>
          <p:spPr bwMode="gray">
            <a:xfrm>
              <a:off x="5321379" y="2497803"/>
              <a:ext cx="101463" cy="183684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0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16D802E-1349-407A-820B-7A1228B60842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8879" y="2051714"/>
              <a:ext cx="279898" cy="201178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1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09004422-46F7-4790-BED1-ABA8E7F167A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299431" y="3339246"/>
              <a:ext cx="320134" cy="537056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2" name="Peru" descr="© INSCALE GmbH, 05.05.2010&#10;http://www.presentationload.com/">
              <a:extLst>
                <a:ext uri="{FF2B5EF4-FFF2-40B4-BE49-F238E27FC236}">
                  <a16:creationId xmlns:a16="http://schemas.microsoft.com/office/drawing/2014/main" id="{3F7676F5-3174-4298-BC22-BFD3F01D25CF}"/>
                </a:ext>
              </a:extLst>
            </p:cNvPr>
            <p:cNvSpPr>
              <a:spLocks/>
            </p:cNvSpPr>
            <p:nvPr/>
          </p:nvSpPr>
          <p:spPr bwMode="gray">
            <a:xfrm>
              <a:off x="2989478" y="4012752"/>
              <a:ext cx="421597" cy="666508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3" name="Paraguay" descr="© INSCALE GmbH, 05.05.2010&#10;http://www.presentationload.com/">
              <a:extLst>
                <a:ext uri="{FF2B5EF4-FFF2-40B4-BE49-F238E27FC236}">
                  <a16:creationId xmlns:a16="http://schemas.microsoft.com/office/drawing/2014/main" id="{60B08E19-D92E-4C01-9FCE-54C03D42A94A}"/>
                </a:ext>
              </a:extLst>
            </p:cNvPr>
            <p:cNvSpPr>
              <a:spLocks/>
            </p:cNvSpPr>
            <p:nvPr/>
          </p:nvSpPr>
          <p:spPr bwMode="gray">
            <a:xfrm>
              <a:off x="3633244" y="4708998"/>
              <a:ext cx="267653" cy="302640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4" name="Papua New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C7EE1643-DE39-4AF6-BD13-83DBCAD2BF0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048158" y="4080976"/>
              <a:ext cx="486323" cy="325382"/>
            </a:xfrm>
            <a:custGeom>
              <a:avLst/>
              <a:gdLst>
                <a:gd name="T0" fmla="*/ 2147483647 w 1086"/>
                <a:gd name="T1" fmla="*/ 2147483647 h 726"/>
                <a:gd name="T2" fmla="*/ 2147483647 w 1086"/>
                <a:gd name="T3" fmla="*/ 2147483647 h 726"/>
                <a:gd name="T4" fmla="*/ 2147483647 w 1086"/>
                <a:gd name="T5" fmla="*/ 2147483647 h 726"/>
                <a:gd name="T6" fmla="*/ 2147483647 w 1086"/>
                <a:gd name="T7" fmla="*/ 2147483647 h 726"/>
                <a:gd name="T8" fmla="*/ 2147483647 w 1086"/>
                <a:gd name="T9" fmla="*/ 2147483647 h 726"/>
                <a:gd name="T10" fmla="*/ 2147483647 w 1086"/>
                <a:gd name="T11" fmla="*/ 2147483647 h 726"/>
                <a:gd name="T12" fmla="*/ 2147483647 w 1086"/>
                <a:gd name="T13" fmla="*/ 2147483647 h 726"/>
                <a:gd name="T14" fmla="*/ 2147483647 w 1086"/>
                <a:gd name="T15" fmla="*/ 2147483647 h 726"/>
                <a:gd name="T16" fmla="*/ 2147483647 w 1086"/>
                <a:gd name="T17" fmla="*/ 2147483647 h 726"/>
                <a:gd name="T18" fmla="*/ 2147483647 w 1086"/>
                <a:gd name="T19" fmla="*/ 2147483647 h 726"/>
                <a:gd name="T20" fmla="*/ 2147483647 w 1086"/>
                <a:gd name="T21" fmla="*/ 2147483647 h 726"/>
                <a:gd name="T22" fmla="*/ 2147483647 w 1086"/>
                <a:gd name="T23" fmla="*/ 2147483647 h 726"/>
                <a:gd name="T24" fmla="*/ 2147483647 w 1086"/>
                <a:gd name="T25" fmla="*/ 2147483647 h 726"/>
                <a:gd name="T26" fmla="*/ 2147483647 w 1086"/>
                <a:gd name="T27" fmla="*/ 2147483647 h 726"/>
                <a:gd name="T28" fmla="*/ 2147483647 w 1086"/>
                <a:gd name="T29" fmla="*/ 2147483647 h 726"/>
                <a:gd name="T30" fmla="*/ 2147483647 w 1086"/>
                <a:gd name="T31" fmla="*/ 2147483647 h 726"/>
                <a:gd name="T32" fmla="*/ 2147483647 w 1086"/>
                <a:gd name="T33" fmla="*/ 2147483647 h 726"/>
                <a:gd name="T34" fmla="*/ 2147483647 w 1086"/>
                <a:gd name="T35" fmla="*/ 2147483647 h 726"/>
                <a:gd name="T36" fmla="*/ 2147483647 w 1086"/>
                <a:gd name="T37" fmla="*/ 2147483647 h 726"/>
                <a:gd name="T38" fmla="*/ 2147483647 w 1086"/>
                <a:gd name="T39" fmla="*/ 2147483647 h 726"/>
                <a:gd name="T40" fmla="*/ 2147483647 w 1086"/>
                <a:gd name="T41" fmla="*/ 2147483647 h 726"/>
                <a:gd name="T42" fmla="*/ 2147483647 w 1086"/>
                <a:gd name="T43" fmla="*/ 2147483647 h 726"/>
                <a:gd name="T44" fmla="*/ 2147483647 w 1086"/>
                <a:gd name="T45" fmla="*/ 2147483647 h 726"/>
                <a:gd name="T46" fmla="*/ 2147483647 w 1086"/>
                <a:gd name="T47" fmla="*/ 2147483647 h 726"/>
                <a:gd name="T48" fmla="*/ 2147483647 w 1086"/>
                <a:gd name="T49" fmla="*/ 2147483647 h 726"/>
                <a:gd name="T50" fmla="*/ 2147483647 w 1086"/>
                <a:gd name="T51" fmla="*/ 2147483647 h 726"/>
                <a:gd name="T52" fmla="*/ 2147483647 w 1086"/>
                <a:gd name="T53" fmla="*/ 2147483647 h 726"/>
                <a:gd name="T54" fmla="*/ 2147483647 w 1086"/>
                <a:gd name="T55" fmla="*/ 2147483647 h 726"/>
                <a:gd name="T56" fmla="*/ 2147483647 w 1086"/>
                <a:gd name="T57" fmla="*/ 2147483647 h 726"/>
                <a:gd name="T58" fmla="*/ 2147483647 w 1086"/>
                <a:gd name="T59" fmla="*/ 2147483647 h 726"/>
                <a:gd name="T60" fmla="*/ 2147483647 w 1086"/>
                <a:gd name="T61" fmla="*/ 2147483647 h 726"/>
                <a:gd name="T62" fmla="*/ 2147483647 w 1086"/>
                <a:gd name="T63" fmla="*/ 2147483647 h 726"/>
                <a:gd name="T64" fmla="*/ 2147483647 w 1086"/>
                <a:gd name="T65" fmla="*/ 2147483647 h 726"/>
                <a:gd name="T66" fmla="*/ 2147483647 w 1086"/>
                <a:gd name="T67" fmla="*/ 2147483647 h 726"/>
                <a:gd name="T68" fmla="*/ 2147483647 w 1086"/>
                <a:gd name="T69" fmla="*/ 2147483647 h 726"/>
                <a:gd name="T70" fmla="*/ 2147483647 w 1086"/>
                <a:gd name="T71" fmla="*/ 2147483647 h 726"/>
                <a:gd name="T72" fmla="*/ 2147483647 w 1086"/>
                <a:gd name="T73" fmla="*/ 2147483647 h 726"/>
                <a:gd name="T74" fmla="*/ 2147483647 w 1086"/>
                <a:gd name="T75" fmla="*/ 2147483647 h 726"/>
                <a:gd name="T76" fmla="*/ 2147483647 w 1086"/>
                <a:gd name="T77" fmla="*/ 2147483647 h 726"/>
                <a:gd name="T78" fmla="*/ 2147483647 w 1086"/>
                <a:gd name="T79" fmla="*/ 2147483647 h 726"/>
                <a:gd name="T80" fmla="*/ 2147483647 w 1086"/>
                <a:gd name="T81" fmla="*/ 2147483647 h 726"/>
                <a:gd name="T82" fmla="*/ 2147483647 w 1086"/>
                <a:gd name="T83" fmla="*/ 2147483647 h 726"/>
                <a:gd name="T84" fmla="*/ 2147483647 w 1086"/>
                <a:gd name="T85" fmla="*/ 2147483647 h 726"/>
                <a:gd name="T86" fmla="*/ 2147483647 w 1086"/>
                <a:gd name="T87" fmla="*/ 2147483647 h 726"/>
                <a:gd name="T88" fmla="*/ 2147483647 w 1086"/>
                <a:gd name="T89" fmla="*/ 2147483647 h 726"/>
                <a:gd name="T90" fmla="*/ 2147483647 w 1086"/>
                <a:gd name="T91" fmla="*/ 2147483647 h 726"/>
                <a:gd name="T92" fmla="*/ 2147483647 w 1086"/>
                <a:gd name="T93" fmla="*/ 2147483647 h 726"/>
                <a:gd name="T94" fmla="*/ 2147483647 w 1086"/>
                <a:gd name="T95" fmla="*/ 2147483647 h 726"/>
                <a:gd name="T96" fmla="*/ 2147483647 w 1086"/>
                <a:gd name="T97" fmla="*/ 2147483647 h 726"/>
                <a:gd name="T98" fmla="*/ 2147483647 w 1086"/>
                <a:gd name="T99" fmla="*/ 2147483647 h 726"/>
                <a:gd name="T100" fmla="*/ 2147483647 w 1086"/>
                <a:gd name="T101" fmla="*/ 2147483647 h 726"/>
                <a:gd name="T102" fmla="*/ 2147483647 w 1086"/>
                <a:gd name="T103" fmla="*/ 2147483647 h 726"/>
                <a:gd name="T104" fmla="*/ 2147483647 w 1086"/>
                <a:gd name="T105" fmla="*/ 2147483647 h 726"/>
                <a:gd name="T106" fmla="*/ 2147483647 w 1086"/>
                <a:gd name="T107" fmla="*/ 2147483647 h 726"/>
                <a:gd name="T108" fmla="*/ 2147483647 w 1086"/>
                <a:gd name="T109" fmla="*/ 2147483647 h 726"/>
                <a:gd name="T110" fmla="*/ 2147483647 w 1086"/>
                <a:gd name="T111" fmla="*/ 2147483647 h 726"/>
                <a:gd name="T112" fmla="*/ 2147483647 w 1086"/>
                <a:gd name="T113" fmla="*/ 2147483647 h 72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86"/>
                <a:gd name="T172" fmla="*/ 0 h 726"/>
                <a:gd name="T173" fmla="*/ 1086 w 1086"/>
                <a:gd name="T174" fmla="*/ 726 h 72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86" h="72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5" name="Panama" descr="© INSCALE GmbH, 05.05.2010&#10;http://www.presentationload.com/">
              <a:extLst>
                <a:ext uri="{FF2B5EF4-FFF2-40B4-BE49-F238E27FC236}">
                  <a16:creationId xmlns:a16="http://schemas.microsoft.com/office/drawing/2014/main" id="{B4F4F903-C17F-4FE7-B768-C6A387CC2F21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3995" y="3668126"/>
              <a:ext cx="181934" cy="87468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6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DE779BFF-422C-4BF4-AC54-091A723A39B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55602" y="2679736"/>
              <a:ext cx="470579" cy="472328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7" name="Parcel Is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7596AB44-6922-4ACD-B7E2-284140E13CE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082510" y="3391727"/>
              <a:ext cx="41985" cy="27990"/>
            </a:xfrm>
            <a:custGeom>
              <a:avLst/>
              <a:gdLst>
                <a:gd name="T0" fmla="*/ 2147483647 w 96"/>
                <a:gd name="T1" fmla="*/ 2147483647 h 66"/>
                <a:gd name="T2" fmla="*/ 2147483647 w 96"/>
                <a:gd name="T3" fmla="*/ 2147483647 h 66"/>
                <a:gd name="T4" fmla="*/ 0 w 96"/>
                <a:gd name="T5" fmla="*/ 2147483647 h 66"/>
                <a:gd name="T6" fmla="*/ 0 w 96"/>
                <a:gd name="T7" fmla="*/ 2147483647 h 66"/>
                <a:gd name="T8" fmla="*/ 2147483647 w 96"/>
                <a:gd name="T9" fmla="*/ 2147483647 h 66"/>
                <a:gd name="T10" fmla="*/ 2147483647 w 96"/>
                <a:gd name="T11" fmla="*/ 2147483647 h 66"/>
                <a:gd name="T12" fmla="*/ 2147483647 w 96"/>
                <a:gd name="T13" fmla="*/ 2147483647 h 66"/>
                <a:gd name="T14" fmla="*/ 2147483647 w 96"/>
                <a:gd name="T15" fmla="*/ 2147483647 h 66"/>
                <a:gd name="T16" fmla="*/ 2147483647 w 96"/>
                <a:gd name="T17" fmla="*/ 2147483647 h 66"/>
                <a:gd name="T18" fmla="*/ 2147483647 w 96"/>
                <a:gd name="T19" fmla="*/ 0 h 66"/>
                <a:gd name="T20" fmla="*/ 2147483647 w 96"/>
                <a:gd name="T21" fmla="*/ 2147483647 h 66"/>
                <a:gd name="T22" fmla="*/ 2147483647 w 96"/>
                <a:gd name="T23" fmla="*/ 2147483647 h 66"/>
                <a:gd name="T24" fmla="*/ 2147483647 w 96"/>
                <a:gd name="T25" fmla="*/ 2147483647 h 66"/>
                <a:gd name="T26" fmla="*/ 2147483647 w 96"/>
                <a:gd name="T27" fmla="*/ 2147483647 h 66"/>
                <a:gd name="T28" fmla="*/ 2147483647 w 96"/>
                <a:gd name="T29" fmla="*/ 0 h 66"/>
                <a:gd name="T30" fmla="*/ 2147483647 w 96"/>
                <a:gd name="T31" fmla="*/ 0 h 66"/>
                <a:gd name="T32" fmla="*/ 2147483647 w 96"/>
                <a:gd name="T33" fmla="*/ 2147483647 h 66"/>
                <a:gd name="T34" fmla="*/ 2147483647 w 96"/>
                <a:gd name="T35" fmla="*/ 2147483647 h 66"/>
                <a:gd name="T36" fmla="*/ 2147483647 w 96"/>
                <a:gd name="T37" fmla="*/ 2147483647 h 66"/>
                <a:gd name="T38" fmla="*/ 2147483647 w 96"/>
                <a:gd name="T39" fmla="*/ 2147483647 h 66"/>
                <a:gd name="T40" fmla="*/ 2147483647 w 96"/>
                <a:gd name="T41" fmla="*/ 2147483647 h 66"/>
                <a:gd name="T42" fmla="*/ 2147483647 w 96"/>
                <a:gd name="T43" fmla="*/ 2147483647 h 66"/>
                <a:gd name="T44" fmla="*/ 2147483647 w 96"/>
                <a:gd name="T45" fmla="*/ 2147483647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6"/>
                <a:gd name="T70" fmla="*/ 0 h 66"/>
                <a:gd name="T71" fmla="*/ 96 w 96"/>
                <a:gd name="T72" fmla="*/ 66 h 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6" h="6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8" name="Oman" descr="© INSCALE GmbH, 05.05.2010&#10;http://www.presentationload.com/">
              <a:extLst>
                <a:ext uri="{FF2B5EF4-FFF2-40B4-BE49-F238E27FC236}">
                  <a16:creationId xmlns:a16="http://schemas.microsoft.com/office/drawing/2014/main" id="{0B3AEDAE-2A07-480D-A035-90EB1C0B1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7214190" y="3111829"/>
              <a:ext cx="241412" cy="300890"/>
            </a:xfrm>
            <a:custGeom>
              <a:avLst/>
              <a:gdLst>
                <a:gd name="T0" fmla="*/ 2147483647 w 540"/>
                <a:gd name="T1" fmla="*/ 2147483647 h 672"/>
                <a:gd name="T2" fmla="*/ 2147483647 w 540"/>
                <a:gd name="T3" fmla="*/ 2147483647 h 672"/>
                <a:gd name="T4" fmla="*/ 2147483647 w 540"/>
                <a:gd name="T5" fmla="*/ 2147483647 h 672"/>
                <a:gd name="T6" fmla="*/ 2147483647 w 540"/>
                <a:gd name="T7" fmla="*/ 2147483647 h 672"/>
                <a:gd name="T8" fmla="*/ 2147483647 w 540"/>
                <a:gd name="T9" fmla="*/ 2147483647 h 672"/>
                <a:gd name="T10" fmla="*/ 2147483647 w 540"/>
                <a:gd name="T11" fmla="*/ 2147483647 h 672"/>
                <a:gd name="T12" fmla="*/ 2147483647 w 540"/>
                <a:gd name="T13" fmla="*/ 2147483647 h 672"/>
                <a:gd name="T14" fmla="*/ 2147483647 w 540"/>
                <a:gd name="T15" fmla="*/ 2147483647 h 672"/>
                <a:gd name="T16" fmla="*/ 2147483647 w 540"/>
                <a:gd name="T17" fmla="*/ 2147483647 h 672"/>
                <a:gd name="T18" fmla="*/ 2147483647 w 540"/>
                <a:gd name="T19" fmla="*/ 2147483647 h 672"/>
                <a:gd name="T20" fmla="*/ 2147483647 w 540"/>
                <a:gd name="T21" fmla="*/ 2147483647 h 672"/>
                <a:gd name="T22" fmla="*/ 2147483647 w 540"/>
                <a:gd name="T23" fmla="*/ 2147483647 h 672"/>
                <a:gd name="T24" fmla="*/ 2147483647 w 540"/>
                <a:gd name="T25" fmla="*/ 2147483647 h 672"/>
                <a:gd name="T26" fmla="*/ 2147483647 w 540"/>
                <a:gd name="T27" fmla="*/ 2147483647 h 672"/>
                <a:gd name="T28" fmla="*/ 2147483647 w 540"/>
                <a:gd name="T29" fmla="*/ 2147483647 h 672"/>
                <a:gd name="T30" fmla="*/ 2147483647 w 540"/>
                <a:gd name="T31" fmla="*/ 2147483647 h 672"/>
                <a:gd name="T32" fmla="*/ 2147483647 w 540"/>
                <a:gd name="T33" fmla="*/ 2147483647 h 672"/>
                <a:gd name="T34" fmla="*/ 2147483647 w 540"/>
                <a:gd name="T35" fmla="*/ 2147483647 h 672"/>
                <a:gd name="T36" fmla="*/ 2147483647 w 540"/>
                <a:gd name="T37" fmla="*/ 2147483647 h 672"/>
                <a:gd name="T38" fmla="*/ 2147483647 w 540"/>
                <a:gd name="T39" fmla="*/ 2147483647 h 672"/>
                <a:gd name="T40" fmla="*/ 2147483647 w 540"/>
                <a:gd name="T41" fmla="*/ 2147483647 h 672"/>
                <a:gd name="T42" fmla="*/ 2147483647 w 540"/>
                <a:gd name="T43" fmla="*/ 2147483647 h 672"/>
                <a:gd name="T44" fmla="*/ 2147483647 w 540"/>
                <a:gd name="T45" fmla="*/ 2147483647 h 672"/>
                <a:gd name="T46" fmla="*/ 2147483647 w 540"/>
                <a:gd name="T47" fmla="*/ 2147483647 h 672"/>
                <a:gd name="T48" fmla="*/ 2147483647 w 540"/>
                <a:gd name="T49" fmla="*/ 2147483647 h 672"/>
                <a:gd name="T50" fmla="*/ 2147483647 w 540"/>
                <a:gd name="T51" fmla="*/ 0 h 672"/>
                <a:gd name="T52" fmla="*/ 2147483647 w 540"/>
                <a:gd name="T53" fmla="*/ 2147483647 h 672"/>
                <a:gd name="T54" fmla="*/ 2147483647 w 540"/>
                <a:gd name="T55" fmla="*/ 2147483647 h 672"/>
                <a:gd name="T56" fmla="*/ 2147483647 w 540"/>
                <a:gd name="T57" fmla="*/ 2147483647 h 672"/>
                <a:gd name="T58" fmla="*/ 2147483647 w 540"/>
                <a:gd name="T59" fmla="*/ 2147483647 h 672"/>
                <a:gd name="T60" fmla="*/ 2147483647 w 540"/>
                <a:gd name="T61" fmla="*/ 2147483647 h 672"/>
                <a:gd name="T62" fmla="*/ 2147483647 w 540"/>
                <a:gd name="T63" fmla="*/ 2147483647 h 672"/>
                <a:gd name="T64" fmla="*/ 2147483647 w 540"/>
                <a:gd name="T65" fmla="*/ 2147483647 h 672"/>
                <a:gd name="T66" fmla="*/ 2147483647 w 540"/>
                <a:gd name="T67" fmla="*/ 2147483647 h 672"/>
                <a:gd name="T68" fmla="*/ 2147483647 w 540"/>
                <a:gd name="T69" fmla="*/ 2147483647 h 672"/>
                <a:gd name="T70" fmla="*/ 2147483647 w 540"/>
                <a:gd name="T71" fmla="*/ 2147483647 h 672"/>
                <a:gd name="T72" fmla="*/ 2147483647 w 540"/>
                <a:gd name="T73" fmla="*/ 2147483647 h 672"/>
                <a:gd name="T74" fmla="*/ 2147483647 w 540"/>
                <a:gd name="T75" fmla="*/ 2147483647 h 672"/>
                <a:gd name="T76" fmla="*/ 2147483647 w 540"/>
                <a:gd name="T77" fmla="*/ 2147483647 h 672"/>
                <a:gd name="T78" fmla="*/ 2147483647 w 540"/>
                <a:gd name="T79" fmla="*/ 2147483647 h 672"/>
                <a:gd name="T80" fmla="*/ 2147483647 w 540"/>
                <a:gd name="T81" fmla="*/ 2147483647 h 672"/>
                <a:gd name="T82" fmla="*/ 2147483647 w 540"/>
                <a:gd name="T83" fmla="*/ 2147483647 h 672"/>
                <a:gd name="T84" fmla="*/ 2147483647 w 540"/>
                <a:gd name="T85" fmla="*/ 2147483647 h 672"/>
                <a:gd name="T86" fmla="*/ 2147483647 w 540"/>
                <a:gd name="T87" fmla="*/ 2147483647 h 6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40"/>
                <a:gd name="T133" fmla="*/ 0 h 672"/>
                <a:gd name="T134" fmla="*/ 540 w 540"/>
                <a:gd name="T135" fmla="*/ 672 h 67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40" h="672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39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DCDD0CD3-6C23-4074-AC62-3B89977FB2F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772715" y="1273249"/>
              <a:ext cx="608778" cy="670007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0" name="Ni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24C7AF51-B22C-4091-ABBF-E604A28E256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66004" y="3514182"/>
              <a:ext cx="374364" cy="344625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1" name="Niger" descr="© INSCALE GmbH, 05.05.2010&#10;http://www.presentationload.com/">
              <a:extLst>
                <a:ext uri="{FF2B5EF4-FFF2-40B4-BE49-F238E27FC236}">
                  <a16:creationId xmlns:a16="http://schemas.microsoft.com/office/drawing/2014/main" id="{C78D7288-CAF1-426F-928D-566A33DF492A}"/>
                </a:ext>
              </a:extLst>
            </p:cNvPr>
            <p:cNvSpPr>
              <a:spLocks/>
            </p:cNvSpPr>
            <p:nvPr/>
          </p:nvSpPr>
          <p:spPr bwMode="gray">
            <a:xfrm>
              <a:off x="5587282" y="3167808"/>
              <a:ext cx="496819" cy="421597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2" name="Nicaragua" descr="© INSCALE GmbH, 05.05.2010&#10;http://www.presentationload.com/">
              <a:extLst>
                <a:ext uri="{FF2B5EF4-FFF2-40B4-BE49-F238E27FC236}">
                  <a16:creationId xmlns:a16="http://schemas.microsoft.com/office/drawing/2014/main" id="{29606D18-7AA4-49A0-A2A0-5DCD9A39A1EE}"/>
                </a:ext>
              </a:extLst>
            </p:cNvPr>
            <p:cNvSpPr>
              <a:spLocks/>
            </p:cNvSpPr>
            <p:nvPr/>
          </p:nvSpPr>
          <p:spPr bwMode="gray">
            <a:xfrm>
              <a:off x="2809295" y="3479195"/>
              <a:ext cx="145198" cy="148696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3" name="New Zealand" descr="© INSCALE GmbH, 05.05.2010&#10;http://www.presentationload.com/">
              <a:extLst>
                <a:ext uri="{FF2B5EF4-FFF2-40B4-BE49-F238E27FC236}">
                  <a16:creationId xmlns:a16="http://schemas.microsoft.com/office/drawing/2014/main" id="{A5B190A5-3463-49E7-8B98-CE490B77CB6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0328057" y="5251301"/>
              <a:ext cx="568543" cy="439091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4" name="Newfoundland" descr="© INSCALE GmbH, 05.05.2010&#10;http://www.presentationload.com/">
              <a:extLst>
                <a:ext uri="{FF2B5EF4-FFF2-40B4-BE49-F238E27FC236}">
                  <a16:creationId xmlns:a16="http://schemas.microsoft.com/office/drawing/2014/main" id="{53518815-FFF5-44D6-A1E7-95F6F3573FDC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9879" y="2167173"/>
              <a:ext cx="190681" cy="171438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5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BF4B19CE-5B47-41F2-B33D-21E8488CEB30}"/>
                </a:ext>
              </a:extLst>
            </p:cNvPr>
            <p:cNvSpPr>
              <a:spLocks/>
            </p:cNvSpPr>
            <p:nvPr/>
          </p:nvSpPr>
          <p:spPr bwMode="gray">
            <a:xfrm>
              <a:off x="5702741" y="2098948"/>
              <a:ext cx="120706" cy="94465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6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ABE44375-E433-43C0-BCB3-5810057D53A8}"/>
                </a:ext>
              </a:extLst>
            </p:cNvPr>
            <p:cNvSpPr>
              <a:spLocks/>
            </p:cNvSpPr>
            <p:nvPr/>
          </p:nvSpPr>
          <p:spPr bwMode="gray">
            <a:xfrm>
              <a:off x="8046888" y="2915900"/>
              <a:ext cx="262404" cy="146946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7" name="Namibia" descr="© INSCALE GmbH, 05.05.2010&#10;http://www.presentationload.com/">
              <a:extLst>
                <a:ext uri="{FF2B5EF4-FFF2-40B4-BE49-F238E27FC236}">
                  <a16:creationId xmlns:a16="http://schemas.microsoft.com/office/drawing/2014/main" id="{8B034336-FE9C-4900-8A8E-4B6F26509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47651" y="4625029"/>
              <a:ext cx="426844" cy="435592"/>
            </a:xfrm>
            <a:custGeom>
              <a:avLst/>
              <a:gdLst>
                <a:gd name="T0" fmla="*/ 2147483647 w 954"/>
                <a:gd name="T1" fmla="*/ 2147483647 h 972"/>
                <a:gd name="T2" fmla="*/ 2147483647 w 954"/>
                <a:gd name="T3" fmla="*/ 2147483647 h 972"/>
                <a:gd name="T4" fmla="*/ 2147483647 w 954"/>
                <a:gd name="T5" fmla="*/ 2147483647 h 972"/>
                <a:gd name="T6" fmla="*/ 2147483647 w 954"/>
                <a:gd name="T7" fmla="*/ 2147483647 h 972"/>
                <a:gd name="T8" fmla="*/ 2147483647 w 954"/>
                <a:gd name="T9" fmla="*/ 2147483647 h 972"/>
                <a:gd name="T10" fmla="*/ 2147483647 w 954"/>
                <a:gd name="T11" fmla="*/ 2147483647 h 972"/>
                <a:gd name="T12" fmla="*/ 2147483647 w 954"/>
                <a:gd name="T13" fmla="*/ 2147483647 h 972"/>
                <a:gd name="T14" fmla="*/ 2147483647 w 954"/>
                <a:gd name="T15" fmla="*/ 2147483647 h 972"/>
                <a:gd name="T16" fmla="*/ 2147483647 w 954"/>
                <a:gd name="T17" fmla="*/ 2147483647 h 972"/>
                <a:gd name="T18" fmla="*/ 2147483647 w 954"/>
                <a:gd name="T19" fmla="*/ 2147483647 h 972"/>
                <a:gd name="T20" fmla="*/ 2147483647 w 954"/>
                <a:gd name="T21" fmla="*/ 2147483647 h 972"/>
                <a:gd name="T22" fmla="*/ 2147483647 w 954"/>
                <a:gd name="T23" fmla="*/ 2147483647 h 972"/>
                <a:gd name="T24" fmla="*/ 2147483647 w 954"/>
                <a:gd name="T25" fmla="*/ 2147483647 h 972"/>
                <a:gd name="T26" fmla="*/ 2147483647 w 954"/>
                <a:gd name="T27" fmla="*/ 2147483647 h 972"/>
                <a:gd name="T28" fmla="*/ 2147483647 w 954"/>
                <a:gd name="T29" fmla="*/ 2147483647 h 972"/>
                <a:gd name="T30" fmla="*/ 2147483647 w 954"/>
                <a:gd name="T31" fmla="*/ 2147483647 h 972"/>
                <a:gd name="T32" fmla="*/ 2147483647 w 954"/>
                <a:gd name="T33" fmla="*/ 2147483647 h 972"/>
                <a:gd name="T34" fmla="*/ 2147483647 w 954"/>
                <a:gd name="T35" fmla="*/ 2147483647 h 972"/>
                <a:gd name="T36" fmla="*/ 2147483647 w 954"/>
                <a:gd name="T37" fmla="*/ 2147483647 h 972"/>
                <a:gd name="T38" fmla="*/ 2147483647 w 954"/>
                <a:gd name="T39" fmla="*/ 2147483647 h 972"/>
                <a:gd name="T40" fmla="*/ 2147483647 w 954"/>
                <a:gd name="T41" fmla="*/ 2147483647 h 972"/>
                <a:gd name="T42" fmla="*/ 2147483647 w 954"/>
                <a:gd name="T43" fmla="*/ 2147483647 h 972"/>
                <a:gd name="T44" fmla="*/ 2147483647 w 954"/>
                <a:gd name="T45" fmla="*/ 2147483647 h 972"/>
                <a:gd name="T46" fmla="*/ 2147483647 w 954"/>
                <a:gd name="T47" fmla="*/ 2147483647 h 972"/>
                <a:gd name="T48" fmla="*/ 2147483647 w 954"/>
                <a:gd name="T49" fmla="*/ 2147483647 h 972"/>
                <a:gd name="T50" fmla="*/ 2147483647 w 954"/>
                <a:gd name="T51" fmla="*/ 2147483647 h 972"/>
                <a:gd name="T52" fmla="*/ 2147483647 w 954"/>
                <a:gd name="T53" fmla="*/ 2147483647 h 972"/>
                <a:gd name="T54" fmla="*/ 2147483647 w 954"/>
                <a:gd name="T55" fmla="*/ 2147483647 h 972"/>
                <a:gd name="T56" fmla="*/ 2147483647 w 954"/>
                <a:gd name="T57" fmla="*/ 2147483647 h 972"/>
                <a:gd name="T58" fmla="*/ 2147483647 w 954"/>
                <a:gd name="T59" fmla="*/ 2147483647 h 972"/>
                <a:gd name="T60" fmla="*/ 2147483647 w 954"/>
                <a:gd name="T61" fmla="*/ 2147483647 h 972"/>
                <a:gd name="T62" fmla="*/ 2147483647 w 954"/>
                <a:gd name="T63" fmla="*/ 2147483647 h 972"/>
                <a:gd name="T64" fmla="*/ 2147483647 w 954"/>
                <a:gd name="T65" fmla="*/ 2147483647 h 972"/>
                <a:gd name="T66" fmla="*/ 2147483647 w 954"/>
                <a:gd name="T67" fmla="*/ 0 h 972"/>
                <a:gd name="T68" fmla="*/ 2147483647 w 954"/>
                <a:gd name="T69" fmla="*/ 2147483647 h 972"/>
                <a:gd name="T70" fmla="*/ 2147483647 w 954"/>
                <a:gd name="T71" fmla="*/ 2147483647 h 972"/>
                <a:gd name="T72" fmla="*/ 0 w 954"/>
                <a:gd name="T73" fmla="*/ 2147483647 h 972"/>
                <a:gd name="T74" fmla="*/ 2147483647 w 954"/>
                <a:gd name="T75" fmla="*/ 2147483647 h 972"/>
                <a:gd name="T76" fmla="*/ 2147483647 w 954"/>
                <a:gd name="T77" fmla="*/ 2147483647 h 972"/>
                <a:gd name="T78" fmla="*/ 2147483647 w 954"/>
                <a:gd name="T79" fmla="*/ 2147483647 h 972"/>
                <a:gd name="T80" fmla="*/ 2147483647 w 954"/>
                <a:gd name="T81" fmla="*/ 2147483647 h 972"/>
                <a:gd name="T82" fmla="*/ 2147483647 w 954"/>
                <a:gd name="T83" fmla="*/ 2147483647 h 972"/>
                <a:gd name="T84" fmla="*/ 2147483647 w 954"/>
                <a:gd name="T85" fmla="*/ 2147483647 h 972"/>
                <a:gd name="T86" fmla="*/ 2147483647 w 954"/>
                <a:gd name="T87" fmla="*/ 2147483647 h 972"/>
                <a:gd name="T88" fmla="*/ 2147483647 w 954"/>
                <a:gd name="T89" fmla="*/ 2147483647 h 972"/>
                <a:gd name="T90" fmla="*/ 2147483647 w 954"/>
                <a:gd name="T91" fmla="*/ 2147483647 h 972"/>
                <a:gd name="T92" fmla="*/ 2147483647 w 954"/>
                <a:gd name="T93" fmla="*/ 2147483647 h 972"/>
                <a:gd name="T94" fmla="*/ 2147483647 w 954"/>
                <a:gd name="T95" fmla="*/ 2147483647 h 972"/>
                <a:gd name="T96" fmla="*/ 2147483647 w 954"/>
                <a:gd name="T97" fmla="*/ 2147483647 h 972"/>
                <a:gd name="T98" fmla="*/ 2147483647 w 954"/>
                <a:gd name="T99" fmla="*/ 2147483647 h 972"/>
                <a:gd name="T100" fmla="*/ 2147483647 w 954"/>
                <a:gd name="T101" fmla="*/ 2147483647 h 972"/>
                <a:gd name="T102" fmla="*/ 2147483647 w 954"/>
                <a:gd name="T103" fmla="*/ 2147483647 h 972"/>
                <a:gd name="T104" fmla="*/ 2147483647 w 954"/>
                <a:gd name="T105" fmla="*/ 2147483647 h 972"/>
                <a:gd name="T106" fmla="*/ 2147483647 w 954"/>
                <a:gd name="T107" fmla="*/ 2147483647 h 972"/>
                <a:gd name="T108" fmla="*/ 2147483647 w 954"/>
                <a:gd name="T109" fmla="*/ 2147483647 h 972"/>
                <a:gd name="T110" fmla="*/ 2147483647 w 954"/>
                <a:gd name="T111" fmla="*/ 2147483647 h 972"/>
                <a:gd name="T112" fmla="*/ 2147483647 w 954"/>
                <a:gd name="T113" fmla="*/ 2147483647 h 972"/>
                <a:gd name="T114" fmla="*/ 2147483647 w 954"/>
                <a:gd name="T115" fmla="*/ 2147483647 h 972"/>
                <a:gd name="T116" fmla="*/ 2147483647 w 954"/>
                <a:gd name="T117" fmla="*/ 2147483647 h 972"/>
                <a:gd name="T118" fmla="*/ 2147483647 w 954"/>
                <a:gd name="T119" fmla="*/ 2147483647 h 9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72"/>
                <a:gd name="T182" fmla="*/ 954 w 954"/>
                <a:gd name="T183" fmla="*/ 972 h 9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72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8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01A686D5-C5E1-4627-AB9F-0D07A3E7522A}"/>
                </a:ext>
              </a:extLst>
            </p:cNvPr>
            <p:cNvSpPr>
              <a:spLocks/>
            </p:cNvSpPr>
            <p:nvPr/>
          </p:nvSpPr>
          <p:spPr bwMode="gray">
            <a:xfrm>
              <a:off x="8459737" y="2985874"/>
              <a:ext cx="285146" cy="670007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49" name="Mozambique" descr="© INSCALE GmbH, 05.05.2010&#10;http://www.presentationload.com/">
              <a:extLst>
                <a:ext uri="{FF2B5EF4-FFF2-40B4-BE49-F238E27FC236}">
                  <a16:creationId xmlns:a16="http://schemas.microsoft.com/office/drawing/2014/main" id="{86D9454B-AEC9-437D-A949-5F980DE2A607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0189" y="4392363"/>
              <a:ext cx="341126" cy="598282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0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BE8475A2-FE59-4897-8FFE-7B3C2B10A7ED}"/>
                </a:ext>
              </a:extLst>
            </p:cNvPr>
            <p:cNvSpPr>
              <a:spLocks/>
            </p:cNvSpPr>
            <p:nvPr/>
          </p:nvSpPr>
          <p:spPr bwMode="gray">
            <a:xfrm>
              <a:off x="5181430" y="2721721"/>
              <a:ext cx="379613" cy="295643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1" name="Montenegro" descr="© INSCALE GmbH, 05.05.2010&#10;http://www.presentationload.com/">
              <a:extLst>
                <a:ext uri="{FF2B5EF4-FFF2-40B4-BE49-F238E27FC236}">
                  <a16:creationId xmlns:a16="http://schemas.microsoft.com/office/drawing/2014/main" id="{9A4F0F0B-A290-425E-99DE-EA6154379B6D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8332" y="2443572"/>
              <a:ext cx="50732" cy="61229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2147483647 w 114"/>
                <a:gd name="T7" fmla="*/ 2147483647 h 138"/>
                <a:gd name="T8" fmla="*/ 2147483647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0 h 138"/>
                <a:gd name="T14" fmla="*/ 2147483647 w 114"/>
                <a:gd name="T15" fmla="*/ 0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0 w 114"/>
                <a:gd name="T29" fmla="*/ 2147483647 h 138"/>
                <a:gd name="T30" fmla="*/ 0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2147483647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2147483647 w 114"/>
                <a:gd name="T61" fmla="*/ 2147483647 h 138"/>
                <a:gd name="T62" fmla="*/ 2147483647 w 114"/>
                <a:gd name="T63" fmla="*/ 2147483647 h 138"/>
                <a:gd name="T64" fmla="*/ 2147483647 w 114"/>
                <a:gd name="T65" fmla="*/ 2147483647 h 138"/>
                <a:gd name="T66" fmla="*/ 2147483647 w 114"/>
                <a:gd name="T67" fmla="*/ 2147483647 h 138"/>
                <a:gd name="T68" fmla="*/ 2147483647 w 114"/>
                <a:gd name="T69" fmla="*/ 2147483647 h 138"/>
                <a:gd name="T70" fmla="*/ 2147483647 w 114"/>
                <a:gd name="T71" fmla="*/ 2147483647 h 13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38"/>
                <a:gd name="T110" fmla="*/ 114 w 114"/>
                <a:gd name="T111" fmla="*/ 138 h 13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38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2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2871F272-F662-4499-B9C4-64A659A72916}"/>
                </a:ext>
              </a:extLst>
            </p:cNvPr>
            <p:cNvSpPr>
              <a:spLocks/>
            </p:cNvSpPr>
            <p:nvPr/>
          </p:nvSpPr>
          <p:spPr bwMode="gray">
            <a:xfrm>
              <a:off x="8062631" y="2142682"/>
              <a:ext cx="939409" cy="372615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3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A24B0B07-6DF0-432B-9A26-DD55DEEFE8F9}"/>
                </a:ext>
              </a:extLst>
            </p:cNvPr>
            <p:cNvSpPr>
              <a:spLocks/>
            </p:cNvSpPr>
            <p:nvPr/>
          </p:nvSpPr>
          <p:spPr bwMode="gray">
            <a:xfrm>
              <a:off x="6363999" y="2272134"/>
              <a:ext cx="96215" cy="106711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4" name="Mexico" descr="© INSCALE GmbH, 05.05.2010&#10;http://www.presentationload.com/">
              <a:extLst>
                <a:ext uri="{FF2B5EF4-FFF2-40B4-BE49-F238E27FC236}">
                  <a16:creationId xmlns:a16="http://schemas.microsoft.com/office/drawing/2014/main" id="{25B89D71-89E3-4CCD-B6B8-8B590FEBC5D7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1324" y="2837179"/>
              <a:ext cx="832697" cy="652513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5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29CFB13B-AA2B-4DA0-829B-0B724C12918D}"/>
                </a:ext>
              </a:extLst>
            </p:cNvPr>
            <p:cNvSpPr>
              <a:spLocks/>
            </p:cNvSpPr>
            <p:nvPr/>
          </p:nvSpPr>
          <p:spPr bwMode="gray">
            <a:xfrm>
              <a:off x="6019375" y="2709475"/>
              <a:ext cx="13995" cy="12246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6" name="Mauritania" descr="© INSCALE GmbH, 05.05.2010&#10;http://www.presentationload.com/">
              <a:extLst>
                <a:ext uri="{FF2B5EF4-FFF2-40B4-BE49-F238E27FC236}">
                  <a16:creationId xmlns:a16="http://schemas.microsoft.com/office/drawing/2014/main" id="{63660A67-D3D2-4F60-84AC-21F5B08FE054}"/>
                </a:ext>
              </a:extLst>
            </p:cNvPr>
            <p:cNvSpPr>
              <a:spLocks/>
            </p:cNvSpPr>
            <p:nvPr/>
          </p:nvSpPr>
          <p:spPr bwMode="gray">
            <a:xfrm>
              <a:off x="5053727" y="3033108"/>
              <a:ext cx="383111" cy="449587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7" name="Mali" descr="© INSCALE GmbH, 05.05.2010&#10;http://www.presentationload.com/">
              <a:extLst>
                <a:ext uri="{FF2B5EF4-FFF2-40B4-BE49-F238E27FC236}">
                  <a16:creationId xmlns:a16="http://schemas.microsoft.com/office/drawing/2014/main" id="{CFB680C2-8DDC-4366-A402-64312D470A27}"/>
                </a:ext>
              </a:extLst>
            </p:cNvPr>
            <p:cNvSpPr>
              <a:spLocks/>
            </p:cNvSpPr>
            <p:nvPr/>
          </p:nvSpPr>
          <p:spPr bwMode="gray">
            <a:xfrm>
              <a:off x="5193676" y="3111829"/>
              <a:ext cx="519562" cy="537056"/>
            </a:xfrm>
            <a:custGeom>
              <a:avLst/>
              <a:gdLst>
                <a:gd name="T0" fmla="*/ 2147483647 w 1164"/>
                <a:gd name="T1" fmla="*/ 2147483647 h 1200"/>
                <a:gd name="T2" fmla="*/ 2147483647 w 1164"/>
                <a:gd name="T3" fmla="*/ 2147483647 h 1200"/>
                <a:gd name="T4" fmla="*/ 2147483647 w 1164"/>
                <a:gd name="T5" fmla="*/ 2147483647 h 1200"/>
                <a:gd name="T6" fmla="*/ 2147483647 w 1164"/>
                <a:gd name="T7" fmla="*/ 2147483647 h 1200"/>
                <a:gd name="T8" fmla="*/ 2147483647 w 1164"/>
                <a:gd name="T9" fmla="*/ 2147483647 h 1200"/>
                <a:gd name="T10" fmla="*/ 2147483647 w 1164"/>
                <a:gd name="T11" fmla="*/ 2147483647 h 1200"/>
                <a:gd name="T12" fmla="*/ 2147483647 w 1164"/>
                <a:gd name="T13" fmla="*/ 2147483647 h 1200"/>
                <a:gd name="T14" fmla="*/ 2147483647 w 1164"/>
                <a:gd name="T15" fmla="*/ 2147483647 h 1200"/>
                <a:gd name="T16" fmla="*/ 2147483647 w 1164"/>
                <a:gd name="T17" fmla="*/ 2147483647 h 1200"/>
                <a:gd name="T18" fmla="*/ 2147483647 w 1164"/>
                <a:gd name="T19" fmla="*/ 2147483647 h 1200"/>
                <a:gd name="T20" fmla="*/ 2147483647 w 1164"/>
                <a:gd name="T21" fmla="*/ 2147483647 h 1200"/>
                <a:gd name="T22" fmla="*/ 2147483647 w 1164"/>
                <a:gd name="T23" fmla="*/ 2147483647 h 1200"/>
                <a:gd name="T24" fmla="*/ 2147483647 w 1164"/>
                <a:gd name="T25" fmla="*/ 2147483647 h 1200"/>
                <a:gd name="T26" fmla="*/ 2147483647 w 1164"/>
                <a:gd name="T27" fmla="*/ 2147483647 h 1200"/>
                <a:gd name="T28" fmla="*/ 2147483647 w 1164"/>
                <a:gd name="T29" fmla="*/ 2147483647 h 1200"/>
                <a:gd name="T30" fmla="*/ 2147483647 w 1164"/>
                <a:gd name="T31" fmla="*/ 2147483647 h 1200"/>
                <a:gd name="T32" fmla="*/ 2147483647 w 1164"/>
                <a:gd name="T33" fmla="*/ 2147483647 h 1200"/>
                <a:gd name="T34" fmla="*/ 2147483647 w 1164"/>
                <a:gd name="T35" fmla="*/ 2147483647 h 1200"/>
                <a:gd name="T36" fmla="*/ 2147483647 w 1164"/>
                <a:gd name="T37" fmla="*/ 2147483647 h 1200"/>
                <a:gd name="T38" fmla="*/ 2147483647 w 1164"/>
                <a:gd name="T39" fmla="*/ 2147483647 h 1200"/>
                <a:gd name="T40" fmla="*/ 2147483647 w 1164"/>
                <a:gd name="T41" fmla="*/ 2147483647 h 1200"/>
                <a:gd name="T42" fmla="*/ 2147483647 w 1164"/>
                <a:gd name="T43" fmla="*/ 2147483647 h 1200"/>
                <a:gd name="T44" fmla="*/ 2147483647 w 1164"/>
                <a:gd name="T45" fmla="*/ 2147483647 h 1200"/>
                <a:gd name="T46" fmla="*/ 2147483647 w 1164"/>
                <a:gd name="T47" fmla="*/ 2147483647 h 1200"/>
                <a:gd name="T48" fmla="*/ 2147483647 w 1164"/>
                <a:gd name="T49" fmla="*/ 2147483647 h 1200"/>
                <a:gd name="T50" fmla="*/ 2147483647 w 1164"/>
                <a:gd name="T51" fmla="*/ 2147483647 h 1200"/>
                <a:gd name="T52" fmla="*/ 2147483647 w 1164"/>
                <a:gd name="T53" fmla="*/ 2147483647 h 1200"/>
                <a:gd name="T54" fmla="*/ 0 w 1164"/>
                <a:gd name="T55" fmla="*/ 2147483647 h 1200"/>
                <a:gd name="T56" fmla="*/ 2147483647 w 1164"/>
                <a:gd name="T57" fmla="*/ 2147483647 h 1200"/>
                <a:gd name="T58" fmla="*/ 2147483647 w 1164"/>
                <a:gd name="T59" fmla="*/ 2147483647 h 1200"/>
                <a:gd name="T60" fmla="*/ 2147483647 w 1164"/>
                <a:gd name="T61" fmla="*/ 2147483647 h 1200"/>
                <a:gd name="T62" fmla="*/ 2147483647 w 1164"/>
                <a:gd name="T63" fmla="*/ 2147483647 h 1200"/>
                <a:gd name="T64" fmla="*/ 2147483647 w 1164"/>
                <a:gd name="T65" fmla="*/ 2147483647 h 1200"/>
                <a:gd name="T66" fmla="*/ 2147483647 w 1164"/>
                <a:gd name="T67" fmla="*/ 2147483647 h 1200"/>
                <a:gd name="T68" fmla="*/ 2147483647 w 1164"/>
                <a:gd name="T69" fmla="*/ 2147483647 h 1200"/>
                <a:gd name="T70" fmla="*/ 2147483647 w 1164"/>
                <a:gd name="T71" fmla="*/ 2147483647 h 1200"/>
                <a:gd name="T72" fmla="*/ 2147483647 w 1164"/>
                <a:gd name="T73" fmla="*/ 2147483647 h 1200"/>
                <a:gd name="T74" fmla="*/ 2147483647 w 1164"/>
                <a:gd name="T75" fmla="*/ 2147483647 h 1200"/>
                <a:gd name="T76" fmla="*/ 2147483647 w 1164"/>
                <a:gd name="T77" fmla="*/ 2147483647 h 1200"/>
                <a:gd name="T78" fmla="*/ 2147483647 w 1164"/>
                <a:gd name="T79" fmla="*/ 2147483647 h 1200"/>
                <a:gd name="T80" fmla="*/ 2147483647 w 1164"/>
                <a:gd name="T81" fmla="*/ 2147483647 h 1200"/>
                <a:gd name="T82" fmla="*/ 2147483647 w 1164"/>
                <a:gd name="T83" fmla="*/ 2147483647 h 1200"/>
                <a:gd name="T84" fmla="*/ 2147483647 w 1164"/>
                <a:gd name="T85" fmla="*/ 2147483647 h 1200"/>
                <a:gd name="T86" fmla="*/ 2147483647 w 1164"/>
                <a:gd name="T87" fmla="*/ 2147483647 h 1200"/>
                <a:gd name="T88" fmla="*/ 2147483647 w 1164"/>
                <a:gd name="T89" fmla="*/ 2147483647 h 1200"/>
                <a:gd name="T90" fmla="*/ 2147483647 w 1164"/>
                <a:gd name="T91" fmla="*/ 2147483647 h 1200"/>
                <a:gd name="T92" fmla="*/ 2147483647 w 1164"/>
                <a:gd name="T93" fmla="*/ 2147483647 h 1200"/>
                <a:gd name="T94" fmla="*/ 2147483647 w 1164"/>
                <a:gd name="T95" fmla="*/ 2147483647 h 1200"/>
                <a:gd name="T96" fmla="*/ 2147483647 w 1164"/>
                <a:gd name="T97" fmla="*/ 2147483647 h 1200"/>
                <a:gd name="T98" fmla="*/ 2147483647 w 1164"/>
                <a:gd name="T99" fmla="*/ 2147483647 h 1200"/>
                <a:gd name="T100" fmla="*/ 2147483647 w 1164"/>
                <a:gd name="T101" fmla="*/ 2147483647 h 1200"/>
                <a:gd name="T102" fmla="*/ 2147483647 w 1164"/>
                <a:gd name="T103" fmla="*/ 2147483647 h 1200"/>
                <a:gd name="T104" fmla="*/ 2147483647 w 1164"/>
                <a:gd name="T105" fmla="*/ 2147483647 h 1200"/>
                <a:gd name="T106" fmla="*/ 2147483647 w 1164"/>
                <a:gd name="T107" fmla="*/ 2147483647 h 12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64"/>
                <a:gd name="T163" fmla="*/ 0 h 1200"/>
                <a:gd name="T164" fmla="*/ 1164 w 1164"/>
                <a:gd name="T165" fmla="*/ 1200 h 12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64" h="1200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8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ADCF0588-B7CB-4273-8AFE-574C23F6BD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757129" y="3771339"/>
              <a:ext cx="136450" cy="195929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59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3150A461-141F-405A-A056-DD4A31567B2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77262" y="3748598"/>
              <a:ext cx="307888" cy="236165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0" name="Malawi" descr="© INSCALE GmbH, 05.05.2010&#10;http://www.presentationload.com/">
              <a:extLst>
                <a:ext uri="{FF2B5EF4-FFF2-40B4-BE49-F238E27FC236}">
                  <a16:creationId xmlns:a16="http://schemas.microsoft.com/office/drawing/2014/main" id="{8FF8EDD1-707C-4A44-A1B9-7DD14C876964}"/>
                </a:ext>
              </a:extLst>
            </p:cNvPr>
            <p:cNvSpPr>
              <a:spLocks/>
            </p:cNvSpPr>
            <p:nvPr/>
          </p:nvSpPr>
          <p:spPr bwMode="gray">
            <a:xfrm>
              <a:off x="6612410" y="4353876"/>
              <a:ext cx="104961" cy="279898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1" name="Madagascar" descr="© INSCALE GmbH, 05.05.2010&#10;http://www.presentationload.com/">
              <a:extLst>
                <a:ext uri="{FF2B5EF4-FFF2-40B4-BE49-F238E27FC236}">
                  <a16:creationId xmlns:a16="http://schemas.microsoft.com/office/drawing/2014/main" id="{BD211C07-0628-4802-9FA9-1A6086518E5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18548" y="4457090"/>
              <a:ext cx="265903" cy="488073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2" name="Macedonia" descr="© INSCALE GmbH, 05.05.2010&#10;http://www.presentationload.com/">
              <a:extLst>
                <a:ext uri="{FF2B5EF4-FFF2-40B4-BE49-F238E27FC236}">
                  <a16:creationId xmlns:a16="http://schemas.microsoft.com/office/drawing/2014/main" id="{EC6CA455-C11E-4DA1-9548-D993ED22A999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1308" y="2485557"/>
              <a:ext cx="73474" cy="57730"/>
            </a:xfrm>
            <a:custGeom>
              <a:avLst/>
              <a:gdLst>
                <a:gd name="T0" fmla="*/ 2147483647 w 162"/>
                <a:gd name="T1" fmla="*/ 2147483647 h 126"/>
                <a:gd name="T2" fmla="*/ 2147483647 w 162"/>
                <a:gd name="T3" fmla="*/ 2147483647 h 126"/>
                <a:gd name="T4" fmla="*/ 2147483647 w 162"/>
                <a:gd name="T5" fmla="*/ 2147483647 h 126"/>
                <a:gd name="T6" fmla="*/ 2147483647 w 162"/>
                <a:gd name="T7" fmla="*/ 2147483647 h 126"/>
                <a:gd name="T8" fmla="*/ 2147483647 w 162"/>
                <a:gd name="T9" fmla="*/ 0 h 126"/>
                <a:gd name="T10" fmla="*/ 2147483647 w 162"/>
                <a:gd name="T11" fmla="*/ 2147483647 h 126"/>
                <a:gd name="T12" fmla="*/ 2147483647 w 162"/>
                <a:gd name="T13" fmla="*/ 2147483647 h 126"/>
                <a:gd name="T14" fmla="*/ 2147483647 w 162"/>
                <a:gd name="T15" fmla="*/ 2147483647 h 126"/>
                <a:gd name="T16" fmla="*/ 2147483647 w 162"/>
                <a:gd name="T17" fmla="*/ 2147483647 h 126"/>
                <a:gd name="T18" fmla="*/ 2147483647 w 162"/>
                <a:gd name="T19" fmla="*/ 2147483647 h 126"/>
                <a:gd name="T20" fmla="*/ 2147483647 w 162"/>
                <a:gd name="T21" fmla="*/ 2147483647 h 126"/>
                <a:gd name="T22" fmla="*/ 0 w 162"/>
                <a:gd name="T23" fmla="*/ 2147483647 h 126"/>
                <a:gd name="T24" fmla="*/ 0 w 162"/>
                <a:gd name="T25" fmla="*/ 2147483647 h 126"/>
                <a:gd name="T26" fmla="*/ 2147483647 w 162"/>
                <a:gd name="T27" fmla="*/ 2147483647 h 126"/>
                <a:gd name="T28" fmla="*/ 2147483647 w 162"/>
                <a:gd name="T29" fmla="*/ 2147483647 h 126"/>
                <a:gd name="T30" fmla="*/ 2147483647 w 162"/>
                <a:gd name="T31" fmla="*/ 2147483647 h 126"/>
                <a:gd name="T32" fmla="*/ 2147483647 w 162"/>
                <a:gd name="T33" fmla="*/ 2147483647 h 126"/>
                <a:gd name="T34" fmla="*/ 2147483647 w 162"/>
                <a:gd name="T35" fmla="*/ 2147483647 h 126"/>
                <a:gd name="T36" fmla="*/ 2147483647 w 162"/>
                <a:gd name="T37" fmla="*/ 2147483647 h 126"/>
                <a:gd name="T38" fmla="*/ 2147483647 w 162"/>
                <a:gd name="T39" fmla="*/ 2147483647 h 126"/>
                <a:gd name="T40" fmla="*/ 2147483647 w 162"/>
                <a:gd name="T41" fmla="*/ 2147483647 h 126"/>
                <a:gd name="T42" fmla="*/ 2147483647 w 162"/>
                <a:gd name="T43" fmla="*/ 2147483647 h 126"/>
                <a:gd name="T44" fmla="*/ 2147483647 w 162"/>
                <a:gd name="T45" fmla="*/ 2147483647 h 126"/>
                <a:gd name="T46" fmla="*/ 2147483647 w 162"/>
                <a:gd name="T47" fmla="*/ 2147483647 h 126"/>
                <a:gd name="T48" fmla="*/ 2147483647 w 162"/>
                <a:gd name="T49" fmla="*/ 2147483647 h 126"/>
                <a:gd name="T50" fmla="*/ 2147483647 w 162"/>
                <a:gd name="T51" fmla="*/ 2147483647 h 126"/>
                <a:gd name="T52" fmla="*/ 2147483647 w 162"/>
                <a:gd name="T53" fmla="*/ 2147483647 h 126"/>
                <a:gd name="T54" fmla="*/ 2147483647 w 162"/>
                <a:gd name="T55" fmla="*/ 2147483647 h 126"/>
                <a:gd name="T56" fmla="*/ 2147483647 w 162"/>
                <a:gd name="T57" fmla="*/ 2147483647 h 126"/>
                <a:gd name="T58" fmla="*/ 2147483647 w 162"/>
                <a:gd name="T59" fmla="*/ 2147483647 h 126"/>
                <a:gd name="T60" fmla="*/ 2147483647 w 162"/>
                <a:gd name="T61" fmla="*/ 2147483647 h 126"/>
                <a:gd name="T62" fmla="*/ 2147483647 w 162"/>
                <a:gd name="T63" fmla="*/ 2147483647 h 126"/>
                <a:gd name="T64" fmla="*/ 2147483647 w 162"/>
                <a:gd name="T65" fmla="*/ 2147483647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2"/>
                <a:gd name="T100" fmla="*/ 0 h 126"/>
                <a:gd name="T101" fmla="*/ 162 w 162"/>
                <a:gd name="T102" fmla="*/ 126 h 12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2" h="126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3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CD7B899C-EA5D-4ED7-BC8A-46B397FB91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776214" y="2214405"/>
              <a:ext cx="22742" cy="19244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4" name="Lithuania" descr="© INSCALE GmbH, 05.05.2010&#10;http://www.presentationload.com/">
              <a:extLst>
                <a:ext uri="{FF2B5EF4-FFF2-40B4-BE49-F238E27FC236}">
                  <a16:creationId xmlns:a16="http://schemas.microsoft.com/office/drawing/2014/main" id="{50D496B4-D56D-412C-A70C-F82E1F0686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9064" y="1995735"/>
              <a:ext cx="152195" cy="87468"/>
            </a:xfrm>
            <a:custGeom>
              <a:avLst/>
              <a:gdLst>
                <a:gd name="T0" fmla="*/ 2147483647 w 342"/>
                <a:gd name="T1" fmla="*/ 2147483647 h 198"/>
                <a:gd name="T2" fmla="*/ 2147483647 w 342"/>
                <a:gd name="T3" fmla="*/ 2147483647 h 198"/>
                <a:gd name="T4" fmla="*/ 2147483647 w 342"/>
                <a:gd name="T5" fmla="*/ 2147483647 h 198"/>
                <a:gd name="T6" fmla="*/ 2147483647 w 342"/>
                <a:gd name="T7" fmla="*/ 2147483647 h 198"/>
                <a:gd name="T8" fmla="*/ 2147483647 w 342"/>
                <a:gd name="T9" fmla="*/ 2147483647 h 198"/>
                <a:gd name="T10" fmla="*/ 2147483647 w 342"/>
                <a:gd name="T11" fmla="*/ 2147483647 h 198"/>
                <a:gd name="T12" fmla="*/ 2147483647 w 342"/>
                <a:gd name="T13" fmla="*/ 2147483647 h 198"/>
                <a:gd name="T14" fmla="*/ 2147483647 w 342"/>
                <a:gd name="T15" fmla="*/ 2147483647 h 198"/>
                <a:gd name="T16" fmla="*/ 2147483647 w 342"/>
                <a:gd name="T17" fmla="*/ 2147483647 h 198"/>
                <a:gd name="T18" fmla="*/ 2147483647 w 342"/>
                <a:gd name="T19" fmla="*/ 2147483647 h 198"/>
                <a:gd name="T20" fmla="*/ 2147483647 w 342"/>
                <a:gd name="T21" fmla="*/ 2147483647 h 198"/>
                <a:gd name="T22" fmla="*/ 2147483647 w 342"/>
                <a:gd name="T23" fmla="*/ 2147483647 h 198"/>
                <a:gd name="T24" fmla="*/ 2147483647 w 342"/>
                <a:gd name="T25" fmla="*/ 0 h 198"/>
                <a:gd name="T26" fmla="*/ 2147483647 w 342"/>
                <a:gd name="T27" fmla="*/ 2147483647 h 198"/>
                <a:gd name="T28" fmla="*/ 0 w 342"/>
                <a:gd name="T29" fmla="*/ 2147483647 h 198"/>
                <a:gd name="T30" fmla="*/ 2147483647 w 342"/>
                <a:gd name="T31" fmla="*/ 2147483647 h 198"/>
                <a:gd name="T32" fmla="*/ 2147483647 w 342"/>
                <a:gd name="T33" fmla="*/ 2147483647 h 198"/>
                <a:gd name="T34" fmla="*/ 2147483647 w 342"/>
                <a:gd name="T35" fmla="*/ 2147483647 h 198"/>
                <a:gd name="T36" fmla="*/ 2147483647 w 342"/>
                <a:gd name="T37" fmla="*/ 2147483647 h 198"/>
                <a:gd name="T38" fmla="*/ 2147483647 w 342"/>
                <a:gd name="T39" fmla="*/ 2147483647 h 198"/>
                <a:gd name="T40" fmla="*/ 2147483647 w 342"/>
                <a:gd name="T41" fmla="*/ 2147483647 h 198"/>
                <a:gd name="T42" fmla="*/ 2147483647 w 342"/>
                <a:gd name="T43" fmla="*/ 2147483647 h 198"/>
                <a:gd name="T44" fmla="*/ 2147483647 w 342"/>
                <a:gd name="T45" fmla="*/ 2147483647 h 198"/>
                <a:gd name="T46" fmla="*/ 2147483647 w 342"/>
                <a:gd name="T47" fmla="*/ 2147483647 h 198"/>
                <a:gd name="T48" fmla="*/ 2147483647 w 342"/>
                <a:gd name="T49" fmla="*/ 2147483647 h 198"/>
                <a:gd name="T50" fmla="*/ 2147483647 w 342"/>
                <a:gd name="T51" fmla="*/ 2147483647 h 198"/>
                <a:gd name="T52" fmla="*/ 2147483647 w 342"/>
                <a:gd name="T53" fmla="*/ 2147483647 h 198"/>
                <a:gd name="T54" fmla="*/ 2147483647 w 342"/>
                <a:gd name="T55" fmla="*/ 2147483647 h 198"/>
                <a:gd name="T56" fmla="*/ 2147483647 w 342"/>
                <a:gd name="T57" fmla="*/ 2147483647 h 198"/>
                <a:gd name="T58" fmla="*/ 2147483647 w 342"/>
                <a:gd name="T59" fmla="*/ 2147483647 h 198"/>
                <a:gd name="T60" fmla="*/ 2147483647 w 342"/>
                <a:gd name="T61" fmla="*/ 2147483647 h 198"/>
                <a:gd name="T62" fmla="*/ 2147483647 w 342"/>
                <a:gd name="T63" fmla="*/ 2147483647 h 198"/>
                <a:gd name="T64" fmla="*/ 2147483647 w 342"/>
                <a:gd name="T65" fmla="*/ 2147483647 h 198"/>
                <a:gd name="T66" fmla="*/ 2147483647 w 342"/>
                <a:gd name="T67" fmla="*/ 2147483647 h 198"/>
                <a:gd name="T68" fmla="*/ 2147483647 w 342"/>
                <a:gd name="T69" fmla="*/ 2147483647 h 198"/>
                <a:gd name="T70" fmla="*/ 2147483647 w 342"/>
                <a:gd name="T71" fmla="*/ 2147483647 h 198"/>
                <a:gd name="T72" fmla="*/ 2147483647 w 342"/>
                <a:gd name="T73" fmla="*/ 2147483647 h 198"/>
                <a:gd name="T74" fmla="*/ 2147483647 w 342"/>
                <a:gd name="T75" fmla="*/ 2147483647 h 198"/>
                <a:gd name="T76" fmla="*/ 2147483647 w 342"/>
                <a:gd name="T77" fmla="*/ 2147483647 h 198"/>
                <a:gd name="T78" fmla="*/ 2147483647 w 342"/>
                <a:gd name="T79" fmla="*/ 2147483647 h 198"/>
                <a:gd name="T80" fmla="*/ 2147483647 w 342"/>
                <a:gd name="T81" fmla="*/ 2147483647 h 198"/>
                <a:gd name="T82" fmla="*/ 2147483647 w 342"/>
                <a:gd name="T83" fmla="*/ 2147483647 h 198"/>
                <a:gd name="T84" fmla="*/ 2147483647 w 342"/>
                <a:gd name="T85" fmla="*/ 2147483647 h 1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2"/>
                <a:gd name="T130" fmla="*/ 0 h 198"/>
                <a:gd name="T131" fmla="*/ 342 w 342"/>
                <a:gd name="T132" fmla="*/ 198 h 19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2" h="198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5" name="Liechtenstein" descr="© INSCALE GmbH, 05.05.2010&#10;http://www.presentationload.com/">
              <a:extLst>
                <a:ext uri="{FF2B5EF4-FFF2-40B4-BE49-F238E27FC236}">
                  <a16:creationId xmlns:a16="http://schemas.microsoft.com/office/drawing/2014/main" id="{27BD2DBD-B19C-40D4-953C-A7A907368B3A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7677" y="2312370"/>
              <a:ext cx="6997" cy="10496"/>
            </a:xfrm>
            <a:custGeom>
              <a:avLst/>
              <a:gdLst>
                <a:gd name="T0" fmla="*/ 2147483647 w 18"/>
                <a:gd name="T1" fmla="*/ 0 h 24"/>
                <a:gd name="T2" fmla="*/ 2147483647 w 18"/>
                <a:gd name="T3" fmla="*/ 2147483647 h 24"/>
                <a:gd name="T4" fmla="*/ 0 w 18"/>
                <a:gd name="T5" fmla="*/ 2147483647 h 24"/>
                <a:gd name="T6" fmla="*/ 0 w 18"/>
                <a:gd name="T7" fmla="*/ 2147483647 h 24"/>
                <a:gd name="T8" fmla="*/ 2147483647 w 18"/>
                <a:gd name="T9" fmla="*/ 2147483647 h 24"/>
                <a:gd name="T10" fmla="*/ 2147483647 w 18"/>
                <a:gd name="T11" fmla="*/ 0 h 24"/>
                <a:gd name="T12" fmla="*/ 2147483647 w 18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4"/>
                <a:gd name="T23" fmla="*/ 18 w 18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4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6" name="Libya" descr="© INSCALE GmbH, 05.05.2010&#10;http://www.presentationload.com/">
              <a:extLst>
                <a:ext uri="{FF2B5EF4-FFF2-40B4-BE49-F238E27FC236}">
                  <a16:creationId xmlns:a16="http://schemas.microsoft.com/office/drawing/2014/main" id="{6739BC1C-221E-443E-AEBD-B052A388CD49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4179" y="2816187"/>
              <a:ext cx="491572" cy="496819"/>
            </a:xfrm>
            <a:custGeom>
              <a:avLst/>
              <a:gdLst>
                <a:gd name="T0" fmla="*/ 2147483647 w 1098"/>
                <a:gd name="T1" fmla="*/ 2147483647 h 1110"/>
                <a:gd name="T2" fmla="*/ 2147483647 w 1098"/>
                <a:gd name="T3" fmla="*/ 2147483647 h 1110"/>
                <a:gd name="T4" fmla="*/ 2147483647 w 1098"/>
                <a:gd name="T5" fmla="*/ 2147483647 h 1110"/>
                <a:gd name="T6" fmla="*/ 2147483647 w 1098"/>
                <a:gd name="T7" fmla="*/ 2147483647 h 1110"/>
                <a:gd name="T8" fmla="*/ 2147483647 w 1098"/>
                <a:gd name="T9" fmla="*/ 2147483647 h 1110"/>
                <a:gd name="T10" fmla="*/ 2147483647 w 1098"/>
                <a:gd name="T11" fmla="*/ 2147483647 h 1110"/>
                <a:gd name="T12" fmla="*/ 2147483647 w 1098"/>
                <a:gd name="T13" fmla="*/ 2147483647 h 1110"/>
                <a:gd name="T14" fmla="*/ 2147483647 w 1098"/>
                <a:gd name="T15" fmla="*/ 2147483647 h 1110"/>
                <a:gd name="T16" fmla="*/ 2147483647 w 1098"/>
                <a:gd name="T17" fmla="*/ 2147483647 h 1110"/>
                <a:gd name="T18" fmla="*/ 2147483647 w 1098"/>
                <a:gd name="T19" fmla="*/ 2147483647 h 1110"/>
                <a:gd name="T20" fmla="*/ 2147483647 w 1098"/>
                <a:gd name="T21" fmla="*/ 2147483647 h 1110"/>
                <a:gd name="T22" fmla="*/ 2147483647 w 1098"/>
                <a:gd name="T23" fmla="*/ 2147483647 h 1110"/>
                <a:gd name="T24" fmla="*/ 0 w 1098"/>
                <a:gd name="T25" fmla="*/ 2147483647 h 1110"/>
                <a:gd name="T26" fmla="*/ 2147483647 w 1098"/>
                <a:gd name="T27" fmla="*/ 2147483647 h 1110"/>
                <a:gd name="T28" fmla="*/ 2147483647 w 1098"/>
                <a:gd name="T29" fmla="*/ 2147483647 h 1110"/>
                <a:gd name="T30" fmla="*/ 2147483647 w 1098"/>
                <a:gd name="T31" fmla="*/ 2147483647 h 1110"/>
                <a:gd name="T32" fmla="*/ 2147483647 w 1098"/>
                <a:gd name="T33" fmla="*/ 2147483647 h 1110"/>
                <a:gd name="T34" fmla="*/ 2147483647 w 1098"/>
                <a:gd name="T35" fmla="*/ 2147483647 h 1110"/>
                <a:gd name="T36" fmla="*/ 2147483647 w 1098"/>
                <a:gd name="T37" fmla="*/ 2147483647 h 1110"/>
                <a:gd name="T38" fmla="*/ 2147483647 w 1098"/>
                <a:gd name="T39" fmla="*/ 2147483647 h 1110"/>
                <a:gd name="T40" fmla="*/ 2147483647 w 1098"/>
                <a:gd name="T41" fmla="*/ 2147483647 h 1110"/>
                <a:gd name="T42" fmla="*/ 2147483647 w 1098"/>
                <a:gd name="T43" fmla="*/ 2147483647 h 1110"/>
                <a:gd name="T44" fmla="*/ 2147483647 w 1098"/>
                <a:gd name="T45" fmla="*/ 2147483647 h 1110"/>
                <a:gd name="T46" fmla="*/ 2147483647 w 1098"/>
                <a:gd name="T47" fmla="*/ 2147483647 h 1110"/>
                <a:gd name="T48" fmla="*/ 2147483647 w 1098"/>
                <a:gd name="T49" fmla="*/ 2147483647 h 1110"/>
                <a:gd name="T50" fmla="*/ 2147483647 w 1098"/>
                <a:gd name="T51" fmla="*/ 2147483647 h 1110"/>
                <a:gd name="T52" fmla="*/ 2147483647 w 1098"/>
                <a:gd name="T53" fmla="*/ 2147483647 h 1110"/>
                <a:gd name="T54" fmla="*/ 2147483647 w 1098"/>
                <a:gd name="T55" fmla="*/ 2147483647 h 1110"/>
                <a:gd name="T56" fmla="*/ 2147483647 w 1098"/>
                <a:gd name="T57" fmla="*/ 2147483647 h 1110"/>
                <a:gd name="T58" fmla="*/ 2147483647 w 1098"/>
                <a:gd name="T59" fmla="*/ 2147483647 h 1110"/>
                <a:gd name="T60" fmla="*/ 2147483647 w 1098"/>
                <a:gd name="T61" fmla="*/ 2147483647 h 1110"/>
                <a:gd name="T62" fmla="*/ 2147483647 w 1098"/>
                <a:gd name="T63" fmla="*/ 2147483647 h 1110"/>
                <a:gd name="T64" fmla="*/ 2147483647 w 1098"/>
                <a:gd name="T65" fmla="*/ 2147483647 h 1110"/>
                <a:gd name="T66" fmla="*/ 2147483647 w 1098"/>
                <a:gd name="T67" fmla="*/ 2147483647 h 1110"/>
                <a:gd name="T68" fmla="*/ 2147483647 w 1098"/>
                <a:gd name="T69" fmla="*/ 2147483647 h 1110"/>
                <a:gd name="T70" fmla="*/ 2147483647 w 1098"/>
                <a:gd name="T71" fmla="*/ 2147483647 h 1110"/>
                <a:gd name="T72" fmla="*/ 2147483647 w 1098"/>
                <a:gd name="T73" fmla="*/ 2147483647 h 1110"/>
                <a:gd name="T74" fmla="*/ 2147483647 w 1098"/>
                <a:gd name="T75" fmla="*/ 2147483647 h 1110"/>
                <a:gd name="T76" fmla="*/ 2147483647 w 1098"/>
                <a:gd name="T77" fmla="*/ 2147483647 h 1110"/>
                <a:gd name="T78" fmla="*/ 2147483647 w 1098"/>
                <a:gd name="T79" fmla="*/ 2147483647 h 1110"/>
                <a:gd name="T80" fmla="*/ 2147483647 w 1098"/>
                <a:gd name="T81" fmla="*/ 2147483647 h 1110"/>
                <a:gd name="T82" fmla="*/ 2147483647 w 1098"/>
                <a:gd name="T83" fmla="*/ 2147483647 h 1110"/>
                <a:gd name="T84" fmla="*/ 2147483647 w 1098"/>
                <a:gd name="T85" fmla="*/ 2147483647 h 1110"/>
                <a:gd name="T86" fmla="*/ 2147483647 w 1098"/>
                <a:gd name="T87" fmla="*/ 2147483647 h 1110"/>
                <a:gd name="T88" fmla="*/ 2147483647 w 1098"/>
                <a:gd name="T89" fmla="*/ 2147483647 h 1110"/>
                <a:gd name="T90" fmla="*/ 2147483647 w 1098"/>
                <a:gd name="T91" fmla="*/ 2147483647 h 1110"/>
                <a:gd name="T92" fmla="*/ 2147483647 w 1098"/>
                <a:gd name="T93" fmla="*/ 2147483647 h 1110"/>
                <a:gd name="T94" fmla="*/ 2147483647 w 1098"/>
                <a:gd name="T95" fmla="*/ 2147483647 h 1110"/>
                <a:gd name="T96" fmla="*/ 2147483647 w 1098"/>
                <a:gd name="T97" fmla="*/ 2147483647 h 1110"/>
                <a:gd name="T98" fmla="*/ 2147483647 w 1098"/>
                <a:gd name="T99" fmla="*/ 2147483647 h 1110"/>
                <a:gd name="T100" fmla="*/ 2147483647 w 1098"/>
                <a:gd name="T101" fmla="*/ 2147483647 h 1110"/>
                <a:gd name="T102" fmla="*/ 2147483647 w 1098"/>
                <a:gd name="T103" fmla="*/ 2147483647 h 1110"/>
                <a:gd name="T104" fmla="*/ 2147483647 w 1098"/>
                <a:gd name="T105" fmla="*/ 2147483647 h 1110"/>
                <a:gd name="T106" fmla="*/ 2147483647 w 1098"/>
                <a:gd name="T107" fmla="*/ 2147483647 h 1110"/>
                <a:gd name="T108" fmla="*/ 2147483647 w 1098"/>
                <a:gd name="T109" fmla="*/ 2147483647 h 1110"/>
                <a:gd name="T110" fmla="*/ 2147483647 w 1098"/>
                <a:gd name="T111" fmla="*/ 2147483647 h 1110"/>
                <a:gd name="T112" fmla="*/ 2147483647 w 1098"/>
                <a:gd name="T113" fmla="*/ 2147483647 h 11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8"/>
                <a:gd name="T172" fmla="*/ 0 h 1110"/>
                <a:gd name="T173" fmla="*/ 1098 w 1098"/>
                <a:gd name="T174" fmla="*/ 1110 h 11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8" h="1110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7" name="Liberia" descr="© INSCALE GmbH, 05.05.2010&#10;http://www.presentationload.com/">
              <a:extLst>
                <a:ext uri="{FF2B5EF4-FFF2-40B4-BE49-F238E27FC236}">
                  <a16:creationId xmlns:a16="http://schemas.microsoft.com/office/drawing/2014/main" id="{08D5B438-7BEC-48CC-BC6D-330F5749A5AE}"/>
                </a:ext>
              </a:extLst>
            </p:cNvPr>
            <p:cNvSpPr>
              <a:spLocks/>
            </p:cNvSpPr>
            <p:nvPr/>
          </p:nvSpPr>
          <p:spPr bwMode="gray">
            <a:xfrm>
              <a:off x="5204172" y="3704864"/>
              <a:ext cx="138200" cy="153944"/>
            </a:xfrm>
            <a:custGeom>
              <a:avLst/>
              <a:gdLst>
                <a:gd name="T0" fmla="*/ 2147483647 w 312"/>
                <a:gd name="T1" fmla="*/ 2147483647 h 342"/>
                <a:gd name="T2" fmla="*/ 2147483647 w 312"/>
                <a:gd name="T3" fmla="*/ 2147483647 h 342"/>
                <a:gd name="T4" fmla="*/ 2147483647 w 312"/>
                <a:gd name="T5" fmla="*/ 2147483647 h 342"/>
                <a:gd name="T6" fmla="*/ 2147483647 w 312"/>
                <a:gd name="T7" fmla="*/ 2147483647 h 342"/>
                <a:gd name="T8" fmla="*/ 2147483647 w 312"/>
                <a:gd name="T9" fmla="*/ 2147483647 h 342"/>
                <a:gd name="T10" fmla="*/ 2147483647 w 312"/>
                <a:gd name="T11" fmla="*/ 2147483647 h 342"/>
                <a:gd name="T12" fmla="*/ 2147483647 w 312"/>
                <a:gd name="T13" fmla="*/ 2147483647 h 342"/>
                <a:gd name="T14" fmla="*/ 2147483647 w 312"/>
                <a:gd name="T15" fmla="*/ 2147483647 h 342"/>
                <a:gd name="T16" fmla="*/ 2147483647 w 312"/>
                <a:gd name="T17" fmla="*/ 2147483647 h 342"/>
                <a:gd name="T18" fmla="*/ 2147483647 w 312"/>
                <a:gd name="T19" fmla="*/ 2147483647 h 342"/>
                <a:gd name="T20" fmla="*/ 2147483647 w 312"/>
                <a:gd name="T21" fmla="*/ 2147483647 h 342"/>
                <a:gd name="T22" fmla="*/ 2147483647 w 312"/>
                <a:gd name="T23" fmla="*/ 2147483647 h 342"/>
                <a:gd name="T24" fmla="*/ 2147483647 w 312"/>
                <a:gd name="T25" fmla="*/ 2147483647 h 342"/>
                <a:gd name="T26" fmla="*/ 2147483647 w 312"/>
                <a:gd name="T27" fmla="*/ 2147483647 h 342"/>
                <a:gd name="T28" fmla="*/ 2147483647 w 312"/>
                <a:gd name="T29" fmla="*/ 2147483647 h 342"/>
                <a:gd name="T30" fmla="*/ 2147483647 w 312"/>
                <a:gd name="T31" fmla="*/ 2147483647 h 342"/>
                <a:gd name="T32" fmla="*/ 2147483647 w 312"/>
                <a:gd name="T33" fmla="*/ 2147483647 h 342"/>
                <a:gd name="T34" fmla="*/ 2147483647 w 312"/>
                <a:gd name="T35" fmla="*/ 2147483647 h 342"/>
                <a:gd name="T36" fmla="*/ 2147483647 w 312"/>
                <a:gd name="T37" fmla="*/ 2147483647 h 342"/>
                <a:gd name="T38" fmla="*/ 2147483647 w 312"/>
                <a:gd name="T39" fmla="*/ 2147483647 h 342"/>
                <a:gd name="T40" fmla="*/ 2147483647 w 312"/>
                <a:gd name="T41" fmla="*/ 2147483647 h 342"/>
                <a:gd name="T42" fmla="*/ 2147483647 w 312"/>
                <a:gd name="T43" fmla="*/ 2147483647 h 342"/>
                <a:gd name="T44" fmla="*/ 2147483647 w 312"/>
                <a:gd name="T45" fmla="*/ 2147483647 h 342"/>
                <a:gd name="T46" fmla="*/ 2147483647 w 312"/>
                <a:gd name="T47" fmla="*/ 2147483647 h 342"/>
                <a:gd name="T48" fmla="*/ 2147483647 w 312"/>
                <a:gd name="T49" fmla="*/ 2147483647 h 342"/>
                <a:gd name="T50" fmla="*/ 2147483647 w 312"/>
                <a:gd name="T51" fmla="*/ 0 h 342"/>
                <a:gd name="T52" fmla="*/ 2147483647 w 312"/>
                <a:gd name="T53" fmla="*/ 0 h 342"/>
                <a:gd name="T54" fmla="*/ 2147483647 w 312"/>
                <a:gd name="T55" fmla="*/ 2147483647 h 342"/>
                <a:gd name="T56" fmla="*/ 2147483647 w 312"/>
                <a:gd name="T57" fmla="*/ 2147483647 h 342"/>
                <a:gd name="T58" fmla="*/ 2147483647 w 312"/>
                <a:gd name="T59" fmla="*/ 2147483647 h 342"/>
                <a:gd name="T60" fmla="*/ 2147483647 w 312"/>
                <a:gd name="T61" fmla="*/ 2147483647 h 342"/>
                <a:gd name="T62" fmla="*/ 2147483647 w 312"/>
                <a:gd name="T63" fmla="*/ 2147483647 h 342"/>
                <a:gd name="T64" fmla="*/ 2147483647 w 312"/>
                <a:gd name="T65" fmla="*/ 2147483647 h 342"/>
                <a:gd name="T66" fmla="*/ 2147483647 w 312"/>
                <a:gd name="T67" fmla="*/ 2147483647 h 342"/>
                <a:gd name="T68" fmla="*/ 2147483647 w 312"/>
                <a:gd name="T69" fmla="*/ 2147483647 h 342"/>
                <a:gd name="T70" fmla="*/ 2147483647 w 312"/>
                <a:gd name="T71" fmla="*/ 2147483647 h 342"/>
                <a:gd name="T72" fmla="*/ 2147483647 w 312"/>
                <a:gd name="T73" fmla="*/ 2147483647 h 342"/>
                <a:gd name="T74" fmla="*/ 2147483647 w 312"/>
                <a:gd name="T75" fmla="*/ 2147483647 h 342"/>
                <a:gd name="T76" fmla="*/ 2147483647 w 312"/>
                <a:gd name="T77" fmla="*/ 2147483647 h 342"/>
                <a:gd name="T78" fmla="*/ 0 w 312"/>
                <a:gd name="T79" fmla="*/ 2147483647 h 342"/>
                <a:gd name="T80" fmla="*/ 2147483647 w 312"/>
                <a:gd name="T81" fmla="*/ 2147483647 h 342"/>
                <a:gd name="T82" fmla="*/ 2147483647 w 312"/>
                <a:gd name="T83" fmla="*/ 2147483647 h 342"/>
                <a:gd name="T84" fmla="*/ 2147483647 w 312"/>
                <a:gd name="T85" fmla="*/ 2147483647 h 342"/>
                <a:gd name="T86" fmla="*/ 2147483647 w 312"/>
                <a:gd name="T87" fmla="*/ 2147483647 h 342"/>
                <a:gd name="T88" fmla="*/ 2147483647 w 312"/>
                <a:gd name="T89" fmla="*/ 2147483647 h 342"/>
                <a:gd name="T90" fmla="*/ 2147483647 w 312"/>
                <a:gd name="T91" fmla="*/ 2147483647 h 342"/>
                <a:gd name="T92" fmla="*/ 2147483647 w 312"/>
                <a:gd name="T93" fmla="*/ 2147483647 h 342"/>
                <a:gd name="T94" fmla="*/ 2147483647 w 312"/>
                <a:gd name="T95" fmla="*/ 2147483647 h 342"/>
                <a:gd name="T96" fmla="*/ 2147483647 w 312"/>
                <a:gd name="T97" fmla="*/ 2147483647 h 342"/>
                <a:gd name="T98" fmla="*/ 2147483647 w 312"/>
                <a:gd name="T99" fmla="*/ 2147483647 h 342"/>
                <a:gd name="T100" fmla="*/ 2147483647 w 312"/>
                <a:gd name="T101" fmla="*/ 2147483647 h 342"/>
                <a:gd name="T102" fmla="*/ 2147483647 w 312"/>
                <a:gd name="T103" fmla="*/ 2147483647 h 342"/>
                <a:gd name="T104" fmla="*/ 2147483647 w 312"/>
                <a:gd name="T105" fmla="*/ 2147483647 h 342"/>
                <a:gd name="T106" fmla="*/ 2147483647 w 312"/>
                <a:gd name="T107" fmla="*/ 2147483647 h 342"/>
                <a:gd name="T108" fmla="*/ 2147483647 w 312"/>
                <a:gd name="T109" fmla="*/ 2147483647 h 342"/>
                <a:gd name="T110" fmla="*/ 2147483647 w 312"/>
                <a:gd name="T111" fmla="*/ 2147483647 h 342"/>
                <a:gd name="T112" fmla="*/ 2147483647 w 312"/>
                <a:gd name="T113" fmla="*/ 2147483647 h 342"/>
                <a:gd name="T114" fmla="*/ 2147483647 w 312"/>
                <a:gd name="T115" fmla="*/ 2147483647 h 342"/>
                <a:gd name="T116" fmla="*/ 2147483647 w 312"/>
                <a:gd name="T117" fmla="*/ 2147483647 h 342"/>
                <a:gd name="T118" fmla="*/ 2147483647 w 312"/>
                <a:gd name="T119" fmla="*/ 2147483647 h 342"/>
                <a:gd name="T120" fmla="*/ 2147483647 w 312"/>
                <a:gd name="T121" fmla="*/ 2147483647 h 3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12"/>
                <a:gd name="T184" fmla="*/ 0 h 342"/>
                <a:gd name="T185" fmla="*/ 312 w 312"/>
                <a:gd name="T186" fmla="*/ 342 h 3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12" h="34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8" name="Lesotho" descr="© INSCALE GmbH, 05.05.2010&#10;http://www.presentationload.com/">
              <a:extLst>
                <a:ext uri="{FF2B5EF4-FFF2-40B4-BE49-F238E27FC236}">
                  <a16:creationId xmlns:a16="http://schemas.microsoft.com/office/drawing/2014/main" id="{2DB45B7F-40A5-4D8F-A1E9-4795084779B4}"/>
                </a:ext>
              </a:extLst>
            </p:cNvPr>
            <p:cNvSpPr>
              <a:spLocks/>
            </p:cNvSpPr>
            <p:nvPr/>
          </p:nvSpPr>
          <p:spPr bwMode="gray">
            <a:xfrm>
              <a:off x="6416481" y="5046625"/>
              <a:ext cx="75224" cy="73474"/>
            </a:xfrm>
            <a:custGeom>
              <a:avLst/>
              <a:gdLst>
                <a:gd name="T0" fmla="*/ 0 w 168"/>
                <a:gd name="T1" fmla="*/ 2147483647 h 162"/>
                <a:gd name="T2" fmla="*/ 2147483647 w 168"/>
                <a:gd name="T3" fmla="*/ 2147483647 h 162"/>
                <a:gd name="T4" fmla="*/ 2147483647 w 168"/>
                <a:gd name="T5" fmla="*/ 2147483647 h 162"/>
                <a:gd name="T6" fmla="*/ 2147483647 w 168"/>
                <a:gd name="T7" fmla="*/ 2147483647 h 162"/>
                <a:gd name="T8" fmla="*/ 2147483647 w 168"/>
                <a:gd name="T9" fmla="*/ 2147483647 h 162"/>
                <a:gd name="T10" fmla="*/ 2147483647 w 168"/>
                <a:gd name="T11" fmla="*/ 2147483647 h 162"/>
                <a:gd name="T12" fmla="*/ 2147483647 w 168"/>
                <a:gd name="T13" fmla="*/ 2147483647 h 162"/>
                <a:gd name="T14" fmla="*/ 2147483647 w 168"/>
                <a:gd name="T15" fmla="*/ 2147483647 h 162"/>
                <a:gd name="T16" fmla="*/ 2147483647 w 168"/>
                <a:gd name="T17" fmla="*/ 2147483647 h 162"/>
                <a:gd name="T18" fmla="*/ 2147483647 w 168"/>
                <a:gd name="T19" fmla="*/ 2147483647 h 162"/>
                <a:gd name="T20" fmla="*/ 2147483647 w 168"/>
                <a:gd name="T21" fmla="*/ 2147483647 h 162"/>
                <a:gd name="T22" fmla="*/ 2147483647 w 168"/>
                <a:gd name="T23" fmla="*/ 2147483647 h 162"/>
                <a:gd name="T24" fmla="*/ 2147483647 w 168"/>
                <a:gd name="T25" fmla="*/ 2147483647 h 162"/>
                <a:gd name="T26" fmla="*/ 2147483647 w 168"/>
                <a:gd name="T27" fmla="*/ 2147483647 h 162"/>
                <a:gd name="T28" fmla="*/ 2147483647 w 168"/>
                <a:gd name="T29" fmla="*/ 2147483647 h 162"/>
                <a:gd name="T30" fmla="*/ 2147483647 w 168"/>
                <a:gd name="T31" fmla="*/ 2147483647 h 162"/>
                <a:gd name="T32" fmla="*/ 2147483647 w 168"/>
                <a:gd name="T33" fmla="*/ 2147483647 h 162"/>
                <a:gd name="T34" fmla="*/ 2147483647 w 168"/>
                <a:gd name="T35" fmla="*/ 2147483647 h 162"/>
                <a:gd name="T36" fmla="*/ 2147483647 w 168"/>
                <a:gd name="T37" fmla="*/ 2147483647 h 162"/>
                <a:gd name="T38" fmla="*/ 2147483647 w 168"/>
                <a:gd name="T39" fmla="*/ 2147483647 h 162"/>
                <a:gd name="T40" fmla="*/ 2147483647 w 168"/>
                <a:gd name="T41" fmla="*/ 2147483647 h 162"/>
                <a:gd name="T42" fmla="*/ 2147483647 w 168"/>
                <a:gd name="T43" fmla="*/ 0 h 162"/>
                <a:gd name="T44" fmla="*/ 2147483647 w 168"/>
                <a:gd name="T45" fmla="*/ 0 h 162"/>
                <a:gd name="T46" fmla="*/ 2147483647 w 168"/>
                <a:gd name="T47" fmla="*/ 2147483647 h 162"/>
                <a:gd name="T48" fmla="*/ 2147483647 w 168"/>
                <a:gd name="T49" fmla="*/ 2147483647 h 162"/>
                <a:gd name="T50" fmla="*/ 2147483647 w 168"/>
                <a:gd name="T51" fmla="*/ 2147483647 h 162"/>
                <a:gd name="T52" fmla="*/ 2147483647 w 168"/>
                <a:gd name="T53" fmla="*/ 2147483647 h 162"/>
                <a:gd name="T54" fmla="*/ 2147483647 w 168"/>
                <a:gd name="T55" fmla="*/ 2147483647 h 162"/>
                <a:gd name="T56" fmla="*/ 2147483647 w 168"/>
                <a:gd name="T57" fmla="*/ 2147483647 h 162"/>
                <a:gd name="T58" fmla="*/ 2147483647 w 168"/>
                <a:gd name="T59" fmla="*/ 2147483647 h 162"/>
                <a:gd name="T60" fmla="*/ 0 w 168"/>
                <a:gd name="T61" fmla="*/ 2147483647 h 1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"/>
                <a:gd name="T94" fmla="*/ 0 h 162"/>
                <a:gd name="T95" fmla="*/ 168 w 168"/>
                <a:gd name="T96" fmla="*/ 162 h 1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" h="162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69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531AC5AA-195A-4C4F-B0EA-51D57F8887E1}"/>
                </a:ext>
              </a:extLst>
            </p:cNvPr>
            <p:cNvSpPr>
              <a:spLocks/>
            </p:cNvSpPr>
            <p:nvPr/>
          </p:nvSpPr>
          <p:spPr bwMode="gray">
            <a:xfrm>
              <a:off x="6647397" y="2765455"/>
              <a:ext cx="48982" cy="69975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0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CA04EE10-3FFA-4B6F-ADD7-1D9340D7F6D0}"/>
                </a:ext>
              </a:extLst>
            </p:cNvPr>
            <p:cNvSpPr>
              <a:spLocks/>
            </p:cNvSpPr>
            <p:nvPr/>
          </p:nvSpPr>
          <p:spPr bwMode="gray">
            <a:xfrm>
              <a:off x="6185565" y="1941505"/>
              <a:ext cx="190681" cy="80470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1" name="Laos" descr="© INSCALE GmbH, 05.05.2010&#10;http://www.presentationload.com/">
              <a:extLst>
                <a:ext uri="{FF2B5EF4-FFF2-40B4-BE49-F238E27FC236}">
                  <a16:creationId xmlns:a16="http://schemas.microsoft.com/office/drawing/2014/main" id="{7C04E24F-3745-48E7-842E-EE945781BEDE}"/>
                </a:ext>
              </a:extLst>
            </p:cNvPr>
            <p:cNvSpPr>
              <a:spLocks/>
            </p:cNvSpPr>
            <p:nvPr/>
          </p:nvSpPr>
          <p:spPr bwMode="gray">
            <a:xfrm>
              <a:off x="8711645" y="3202796"/>
              <a:ext cx="269402" cy="311387"/>
            </a:xfrm>
            <a:custGeom>
              <a:avLst/>
              <a:gdLst>
                <a:gd name="T0" fmla="*/ 2147483647 w 600"/>
                <a:gd name="T1" fmla="*/ 2147483647 h 696"/>
                <a:gd name="T2" fmla="*/ 2147483647 w 600"/>
                <a:gd name="T3" fmla="*/ 2147483647 h 696"/>
                <a:gd name="T4" fmla="*/ 2147483647 w 600"/>
                <a:gd name="T5" fmla="*/ 2147483647 h 696"/>
                <a:gd name="T6" fmla="*/ 2147483647 w 600"/>
                <a:gd name="T7" fmla="*/ 2147483647 h 696"/>
                <a:gd name="T8" fmla="*/ 2147483647 w 600"/>
                <a:gd name="T9" fmla="*/ 2147483647 h 696"/>
                <a:gd name="T10" fmla="*/ 2147483647 w 600"/>
                <a:gd name="T11" fmla="*/ 2147483647 h 696"/>
                <a:gd name="T12" fmla="*/ 2147483647 w 600"/>
                <a:gd name="T13" fmla="*/ 2147483647 h 696"/>
                <a:gd name="T14" fmla="*/ 2147483647 w 600"/>
                <a:gd name="T15" fmla="*/ 2147483647 h 696"/>
                <a:gd name="T16" fmla="*/ 2147483647 w 600"/>
                <a:gd name="T17" fmla="*/ 2147483647 h 696"/>
                <a:gd name="T18" fmla="*/ 2147483647 w 600"/>
                <a:gd name="T19" fmla="*/ 2147483647 h 696"/>
                <a:gd name="T20" fmla="*/ 2147483647 w 600"/>
                <a:gd name="T21" fmla="*/ 2147483647 h 696"/>
                <a:gd name="T22" fmla="*/ 2147483647 w 600"/>
                <a:gd name="T23" fmla="*/ 2147483647 h 696"/>
                <a:gd name="T24" fmla="*/ 2147483647 w 600"/>
                <a:gd name="T25" fmla="*/ 2147483647 h 696"/>
                <a:gd name="T26" fmla="*/ 2147483647 w 600"/>
                <a:gd name="T27" fmla="*/ 2147483647 h 696"/>
                <a:gd name="T28" fmla="*/ 2147483647 w 600"/>
                <a:gd name="T29" fmla="*/ 2147483647 h 696"/>
                <a:gd name="T30" fmla="*/ 2147483647 w 600"/>
                <a:gd name="T31" fmla="*/ 2147483647 h 696"/>
                <a:gd name="T32" fmla="*/ 2147483647 w 600"/>
                <a:gd name="T33" fmla="*/ 2147483647 h 696"/>
                <a:gd name="T34" fmla="*/ 2147483647 w 600"/>
                <a:gd name="T35" fmla="*/ 2147483647 h 696"/>
                <a:gd name="T36" fmla="*/ 2147483647 w 600"/>
                <a:gd name="T37" fmla="*/ 2147483647 h 696"/>
                <a:gd name="T38" fmla="*/ 2147483647 w 600"/>
                <a:gd name="T39" fmla="*/ 2147483647 h 696"/>
                <a:gd name="T40" fmla="*/ 2147483647 w 600"/>
                <a:gd name="T41" fmla="*/ 2147483647 h 696"/>
                <a:gd name="T42" fmla="*/ 2147483647 w 600"/>
                <a:gd name="T43" fmla="*/ 2147483647 h 696"/>
                <a:gd name="T44" fmla="*/ 2147483647 w 600"/>
                <a:gd name="T45" fmla="*/ 2147483647 h 696"/>
                <a:gd name="T46" fmla="*/ 2147483647 w 600"/>
                <a:gd name="T47" fmla="*/ 2147483647 h 696"/>
                <a:gd name="T48" fmla="*/ 2147483647 w 600"/>
                <a:gd name="T49" fmla="*/ 2147483647 h 696"/>
                <a:gd name="T50" fmla="*/ 2147483647 w 600"/>
                <a:gd name="T51" fmla="*/ 2147483647 h 696"/>
                <a:gd name="T52" fmla="*/ 2147483647 w 600"/>
                <a:gd name="T53" fmla="*/ 2147483647 h 696"/>
                <a:gd name="T54" fmla="*/ 2147483647 w 600"/>
                <a:gd name="T55" fmla="*/ 2147483647 h 696"/>
                <a:gd name="T56" fmla="*/ 2147483647 w 600"/>
                <a:gd name="T57" fmla="*/ 2147483647 h 696"/>
                <a:gd name="T58" fmla="*/ 2147483647 w 600"/>
                <a:gd name="T59" fmla="*/ 2147483647 h 696"/>
                <a:gd name="T60" fmla="*/ 2147483647 w 600"/>
                <a:gd name="T61" fmla="*/ 2147483647 h 696"/>
                <a:gd name="T62" fmla="*/ 2147483647 w 600"/>
                <a:gd name="T63" fmla="*/ 2147483647 h 696"/>
                <a:gd name="T64" fmla="*/ 2147483647 w 600"/>
                <a:gd name="T65" fmla="*/ 2147483647 h 696"/>
                <a:gd name="T66" fmla="*/ 2147483647 w 600"/>
                <a:gd name="T67" fmla="*/ 2147483647 h 696"/>
                <a:gd name="T68" fmla="*/ 2147483647 w 600"/>
                <a:gd name="T69" fmla="*/ 2147483647 h 696"/>
                <a:gd name="T70" fmla="*/ 2147483647 w 600"/>
                <a:gd name="T71" fmla="*/ 2147483647 h 696"/>
                <a:gd name="T72" fmla="*/ 2147483647 w 600"/>
                <a:gd name="T73" fmla="*/ 2147483647 h 696"/>
                <a:gd name="T74" fmla="*/ 2147483647 w 600"/>
                <a:gd name="T75" fmla="*/ 2147483647 h 696"/>
                <a:gd name="T76" fmla="*/ 2147483647 w 600"/>
                <a:gd name="T77" fmla="*/ 2147483647 h 696"/>
                <a:gd name="T78" fmla="*/ 2147483647 w 600"/>
                <a:gd name="T79" fmla="*/ 2147483647 h 696"/>
                <a:gd name="T80" fmla="*/ 2147483647 w 600"/>
                <a:gd name="T81" fmla="*/ 2147483647 h 696"/>
                <a:gd name="T82" fmla="*/ 2147483647 w 600"/>
                <a:gd name="T83" fmla="*/ 2147483647 h 696"/>
                <a:gd name="T84" fmla="*/ 2147483647 w 600"/>
                <a:gd name="T85" fmla="*/ 2147483647 h 696"/>
                <a:gd name="T86" fmla="*/ 2147483647 w 600"/>
                <a:gd name="T87" fmla="*/ 2147483647 h 696"/>
                <a:gd name="T88" fmla="*/ 2147483647 w 600"/>
                <a:gd name="T89" fmla="*/ 2147483647 h 696"/>
                <a:gd name="T90" fmla="*/ 2147483647 w 600"/>
                <a:gd name="T91" fmla="*/ 2147483647 h 696"/>
                <a:gd name="T92" fmla="*/ 2147483647 w 600"/>
                <a:gd name="T93" fmla="*/ 2147483647 h 696"/>
                <a:gd name="T94" fmla="*/ 2147483647 w 600"/>
                <a:gd name="T95" fmla="*/ 2147483647 h 696"/>
                <a:gd name="T96" fmla="*/ 2147483647 w 600"/>
                <a:gd name="T97" fmla="*/ 2147483647 h 696"/>
                <a:gd name="T98" fmla="*/ 2147483647 w 600"/>
                <a:gd name="T99" fmla="*/ 2147483647 h 696"/>
                <a:gd name="T100" fmla="*/ 2147483647 w 600"/>
                <a:gd name="T101" fmla="*/ 2147483647 h 696"/>
                <a:gd name="T102" fmla="*/ 2147483647 w 600"/>
                <a:gd name="T103" fmla="*/ 2147483647 h 696"/>
                <a:gd name="T104" fmla="*/ 2147483647 w 600"/>
                <a:gd name="T105" fmla="*/ 2147483647 h 696"/>
                <a:gd name="T106" fmla="*/ 2147483647 w 600"/>
                <a:gd name="T107" fmla="*/ 2147483647 h 696"/>
                <a:gd name="T108" fmla="*/ 2147483647 w 600"/>
                <a:gd name="T109" fmla="*/ 2147483647 h 696"/>
                <a:gd name="T110" fmla="*/ 2147483647 w 600"/>
                <a:gd name="T111" fmla="*/ 2147483647 h 696"/>
                <a:gd name="T112" fmla="*/ 2147483647 w 600"/>
                <a:gd name="T113" fmla="*/ 2147483647 h 696"/>
                <a:gd name="T114" fmla="*/ 2147483647 w 600"/>
                <a:gd name="T115" fmla="*/ 2147483647 h 696"/>
                <a:gd name="T116" fmla="*/ 2147483647 w 600"/>
                <a:gd name="T117" fmla="*/ 2147483647 h 696"/>
                <a:gd name="T118" fmla="*/ 0 w 600"/>
                <a:gd name="T119" fmla="*/ 2147483647 h 696"/>
                <a:gd name="T120" fmla="*/ 2147483647 w 600"/>
                <a:gd name="T121" fmla="*/ 2147483647 h 69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00"/>
                <a:gd name="T184" fmla="*/ 0 h 696"/>
                <a:gd name="T185" fmla="*/ 600 w 600"/>
                <a:gd name="T186" fmla="*/ 696 h 69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00" h="696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2" name="Kyrgyzstan" descr="© INSCALE GmbH, 05.05.2010&#10;http://www.presentationload.com/">
              <a:extLst>
                <a:ext uri="{FF2B5EF4-FFF2-40B4-BE49-F238E27FC236}">
                  <a16:creationId xmlns:a16="http://schemas.microsoft.com/office/drawing/2014/main" id="{9F2EB3FA-0EF8-42CA-85C9-59694A30F35D}"/>
                </a:ext>
              </a:extLst>
            </p:cNvPr>
            <p:cNvSpPr>
              <a:spLocks/>
            </p:cNvSpPr>
            <p:nvPr/>
          </p:nvSpPr>
          <p:spPr bwMode="gray">
            <a:xfrm>
              <a:off x="7637536" y="2459317"/>
              <a:ext cx="300890" cy="139949"/>
            </a:xfrm>
            <a:custGeom>
              <a:avLst/>
              <a:gdLst>
                <a:gd name="T0" fmla="*/ 2147483647 w 672"/>
                <a:gd name="T1" fmla="*/ 2147483647 h 312"/>
                <a:gd name="T2" fmla="*/ 2147483647 w 672"/>
                <a:gd name="T3" fmla="*/ 2147483647 h 312"/>
                <a:gd name="T4" fmla="*/ 2147483647 w 672"/>
                <a:gd name="T5" fmla="*/ 2147483647 h 312"/>
                <a:gd name="T6" fmla="*/ 2147483647 w 672"/>
                <a:gd name="T7" fmla="*/ 2147483647 h 312"/>
                <a:gd name="T8" fmla="*/ 2147483647 w 672"/>
                <a:gd name="T9" fmla="*/ 2147483647 h 312"/>
                <a:gd name="T10" fmla="*/ 2147483647 w 672"/>
                <a:gd name="T11" fmla="*/ 2147483647 h 312"/>
                <a:gd name="T12" fmla="*/ 2147483647 w 672"/>
                <a:gd name="T13" fmla="*/ 2147483647 h 312"/>
                <a:gd name="T14" fmla="*/ 2147483647 w 672"/>
                <a:gd name="T15" fmla="*/ 2147483647 h 312"/>
                <a:gd name="T16" fmla="*/ 2147483647 w 672"/>
                <a:gd name="T17" fmla="*/ 2147483647 h 312"/>
                <a:gd name="T18" fmla="*/ 2147483647 w 672"/>
                <a:gd name="T19" fmla="*/ 2147483647 h 312"/>
                <a:gd name="T20" fmla="*/ 2147483647 w 672"/>
                <a:gd name="T21" fmla="*/ 2147483647 h 312"/>
                <a:gd name="T22" fmla="*/ 2147483647 w 672"/>
                <a:gd name="T23" fmla="*/ 2147483647 h 312"/>
                <a:gd name="T24" fmla="*/ 0 w 672"/>
                <a:gd name="T25" fmla="*/ 2147483647 h 312"/>
                <a:gd name="T26" fmla="*/ 2147483647 w 672"/>
                <a:gd name="T27" fmla="*/ 2147483647 h 312"/>
                <a:gd name="T28" fmla="*/ 2147483647 w 672"/>
                <a:gd name="T29" fmla="*/ 2147483647 h 312"/>
                <a:gd name="T30" fmla="*/ 2147483647 w 672"/>
                <a:gd name="T31" fmla="*/ 2147483647 h 312"/>
                <a:gd name="T32" fmla="*/ 2147483647 w 672"/>
                <a:gd name="T33" fmla="*/ 2147483647 h 312"/>
                <a:gd name="T34" fmla="*/ 2147483647 w 672"/>
                <a:gd name="T35" fmla="*/ 2147483647 h 312"/>
                <a:gd name="T36" fmla="*/ 2147483647 w 672"/>
                <a:gd name="T37" fmla="*/ 2147483647 h 312"/>
                <a:gd name="T38" fmla="*/ 2147483647 w 672"/>
                <a:gd name="T39" fmla="*/ 2147483647 h 312"/>
                <a:gd name="T40" fmla="*/ 2147483647 w 672"/>
                <a:gd name="T41" fmla="*/ 2147483647 h 312"/>
                <a:gd name="T42" fmla="*/ 2147483647 w 672"/>
                <a:gd name="T43" fmla="*/ 2147483647 h 312"/>
                <a:gd name="T44" fmla="*/ 2147483647 w 672"/>
                <a:gd name="T45" fmla="*/ 2147483647 h 312"/>
                <a:gd name="T46" fmla="*/ 2147483647 w 672"/>
                <a:gd name="T47" fmla="*/ 2147483647 h 312"/>
                <a:gd name="T48" fmla="*/ 2147483647 w 672"/>
                <a:gd name="T49" fmla="*/ 2147483647 h 312"/>
                <a:gd name="T50" fmla="*/ 2147483647 w 672"/>
                <a:gd name="T51" fmla="*/ 2147483647 h 312"/>
                <a:gd name="T52" fmla="*/ 2147483647 w 672"/>
                <a:gd name="T53" fmla="*/ 2147483647 h 312"/>
                <a:gd name="T54" fmla="*/ 2147483647 w 672"/>
                <a:gd name="T55" fmla="*/ 2147483647 h 312"/>
                <a:gd name="T56" fmla="*/ 2147483647 w 672"/>
                <a:gd name="T57" fmla="*/ 2147483647 h 312"/>
                <a:gd name="T58" fmla="*/ 2147483647 w 672"/>
                <a:gd name="T59" fmla="*/ 2147483647 h 312"/>
                <a:gd name="T60" fmla="*/ 2147483647 w 672"/>
                <a:gd name="T61" fmla="*/ 2147483647 h 312"/>
                <a:gd name="T62" fmla="*/ 2147483647 w 672"/>
                <a:gd name="T63" fmla="*/ 2147483647 h 312"/>
                <a:gd name="T64" fmla="*/ 2147483647 w 672"/>
                <a:gd name="T65" fmla="*/ 2147483647 h 312"/>
                <a:gd name="T66" fmla="*/ 2147483647 w 672"/>
                <a:gd name="T67" fmla="*/ 2147483647 h 312"/>
                <a:gd name="T68" fmla="*/ 2147483647 w 672"/>
                <a:gd name="T69" fmla="*/ 2147483647 h 312"/>
                <a:gd name="T70" fmla="*/ 2147483647 w 672"/>
                <a:gd name="T71" fmla="*/ 2147483647 h 312"/>
                <a:gd name="T72" fmla="*/ 2147483647 w 672"/>
                <a:gd name="T73" fmla="*/ 2147483647 h 312"/>
                <a:gd name="T74" fmla="*/ 2147483647 w 672"/>
                <a:gd name="T75" fmla="*/ 2147483647 h 312"/>
                <a:gd name="T76" fmla="*/ 2147483647 w 672"/>
                <a:gd name="T77" fmla="*/ 0 h 312"/>
                <a:gd name="T78" fmla="*/ 2147483647 w 672"/>
                <a:gd name="T79" fmla="*/ 2147483647 h 312"/>
                <a:gd name="T80" fmla="*/ 2147483647 w 672"/>
                <a:gd name="T81" fmla="*/ 2147483647 h 312"/>
                <a:gd name="T82" fmla="*/ 2147483647 w 672"/>
                <a:gd name="T83" fmla="*/ 2147483647 h 312"/>
                <a:gd name="T84" fmla="*/ 2147483647 w 672"/>
                <a:gd name="T85" fmla="*/ 2147483647 h 312"/>
                <a:gd name="T86" fmla="*/ 2147483647 w 672"/>
                <a:gd name="T87" fmla="*/ 2147483647 h 312"/>
                <a:gd name="T88" fmla="*/ 2147483647 w 672"/>
                <a:gd name="T89" fmla="*/ 2147483647 h 31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72"/>
                <a:gd name="T136" fmla="*/ 0 h 312"/>
                <a:gd name="T137" fmla="*/ 672 w 672"/>
                <a:gd name="T138" fmla="*/ 312 h 31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72" h="31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3" name="Kuwait" descr="© INSCALE GmbH, 05.05.2010&#10;http://www.presentationload.com/">
              <a:extLst>
                <a:ext uri="{FF2B5EF4-FFF2-40B4-BE49-F238E27FC236}">
                  <a16:creationId xmlns:a16="http://schemas.microsoft.com/office/drawing/2014/main" id="{D7439674-B1C7-476F-8BDF-1041D6666223}"/>
                </a:ext>
              </a:extLst>
            </p:cNvPr>
            <p:cNvSpPr>
              <a:spLocks/>
            </p:cNvSpPr>
            <p:nvPr/>
          </p:nvSpPr>
          <p:spPr bwMode="gray">
            <a:xfrm>
              <a:off x="7018262" y="2931645"/>
              <a:ext cx="61229" cy="54231"/>
            </a:xfrm>
            <a:custGeom>
              <a:avLst/>
              <a:gdLst>
                <a:gd name="T0" fmla="*/ 2147483647 w 138"/>
                <a:gd name="T1" fmla="*/ 0 h 120"/>
                <a:gd name="T2" fmla="*/ 2147483647 w 138"/>
                <a:gd name="T3" fmla="*/ 0 h 120"/>
                <a:gd name="T4" fmla="*/ 2147483647 w 138"/>
                <a:gd name="T5" fmla="*/ 2147483647 h 120"/>
                <a:gd name="T6" fmla="*/ 2147483647 w 138"/>
                <a:gd name="T7" fmla="*/ 2147483647 h 120"/>
                <a:gd name="T8" fmla="*/ 2147483647 w 138"/>
                <a:gd name="T9" fmla="*/ 2147483647 h 120"/>
                <a:gd name="T10" fmla="*/ 2147483647 w 138"/>
                <a:gd name="T11" fmla="*/ 2147483647 h 120"/>
                <a:gd name="T12" fmla="*/ 0 w 138"/>
                <a:gd name="T13" fmla="*/ 2147483647 h 120"/>
                <a:gd name="T14" fmla="*/ 2147483647 w 138"/>
                <a:gd name="T15" fmla="*/ 2147483647 h 120"/>
                <a:gd name="T16" fmla="*/ 2147483647 w 138"/>
                <a:gd name="T17" fmla="*/ 2147483647 h 120"/>
                <a:gd name="T18" fmla="*/ 2147483647 w 138"/>
                <a:gd name="T19" fmla="*/ 2147483647 h 120"/>
                <a:gd name="T20" fmla="*/ 2147483647 w 138"/>
                <a:gd name="T21" fmla="*/ 2147483647 h 120"/>
                <a:gd name="T22" fmla="*/ 2147483647 w 138"/>
                <a:gd name="T23" fmla="*/ 2147483647 h 120"/>
                <a:gd name="T24" fmla="*/ 2147483647 w 138"/>
                <a:gd name="T25" fmla="*/ 2147483647 h 120"/>
                <a:gd name="T26" fmla="*/ 2147483647 w 138"/>
                <a:gd name="T27" fmla="*/ 2147483647 h 120"/>
                <a:gd name="T28" fmla="*/ 2147483647 w 138"/>
                <a:gd name="T29" fmla="*/ 2147483647 h 120"/>
                <a:gd name="T30" fmla="*/ 2147483647 w 138"/>
                <a:gd name="T31" fmla="*/ 2147483647 h 120"/>
                <a:gd name="T32" fmla="*/ 2147483647 w 138"/>
                <a:gd name="T33" fmla="*/ 2147483647 h 120"/>
                <a:gd name="T34" fmla="*/ 2147483647 w 138"/>
                <a:gd name="T35" fmla="*/ 2147483647 h 120"/>
                <a:gd name="T36" fmla="*/ 2147483647 w 138"/>
                <a:gd name="T37" fmla="*/ 2147483647 h 120"/>
                <a:gd name="T38" fmla="*/ 2147483647 w 138"/>
                <a:gd name="T39" fmla="*/ 2147483647 h 120"/>
                <a:gd name="T40" fmla="*/ 2147483647 w 138"/>
                <a:gd name="T41" fmla="*/ 2147483647 h 120"/>
                <a:gd name="T42" fmla="*/ 2147483647 w 138"/>
                <a:gd name="T43" fmla="*/ 2147483647 h 120"/>
                <a:gd name="T44" fmla="*/ 2147483647 w 138"/>
                <a:gd name="T45" fmla="*/ 2147483647 h 120"/>
                <a:gd name="T46" fmla="*/ 2147483647 w 138"/>
                <a:gd name="T47" fmla="*/ 2147483647 h 120"/>
                <a:gd name="T48" fmla="*/ 2147483647 w 138"/>
                <a:gd name="T49" fmla="*/ 0 h 120"/>
                <a:gd name="T50" fmla="*/ 2147483647 w 138"/>
                <a:gd name="T51" fmla="*/ 0 h 12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8"/>
                <a:gd name="T79" fmla="*/ 0 h 120"/>
                <a:gd name="T80" fmla="*/ 138 w 138"/>
                <a:gd name="T81" fmla="*/ 120 h 12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8" h="120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4" name="Kosovo" descr="© INSCALE GmbH, 05.05.2010&#10;http://www.presentationload.com/">
              <a:extLst>
                <a:ext uri="{FF2B5EF4-FFF2-40B4-BE49-F238E27FC236}">
                  <a16:creationId xmlns:a16="http://schemas.microsoft.com/office/drawing/2014/main" id="{DE2CE07E-5BB5-4DDF-940E-BD79C238915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87103" y="2444967"/>
              <a:ext cx="57654" cy="58084"/>
            </a:xfrm>
            <a:custGeom>
              <a:avLst/>
              <a:gdLst/>
              <a:ahLst/>
              <a:cxnLst>
                <a:cxn ang="0">
                  <a:pos x="6" y="75"/>
                </a:cxn>
                <a:cxn ang="0">
                  <a:pos x="0" y="72"/>
                </a:cxn>
                <a:cxn ang="0">
                  <a:pos x="227" y="122"/>
                </a:cxn>
                <a:cxn ang="0">
                  <a:pos x="218" y="127"/>
                </a:cxn>
                <a:cxn ang="0">
                  <a:pos x="214" y="120"/>
                </a:cxn>
                <a:cxn ang="0">
                  <a:pos x="206" y="113"/>
                </a:cxn>
                <a:cxn ang="0">
                  <a:pos x="197" y="111"/>
                </a:cxn>
                <a:cxn ang="0">
                  <a:pos x="190" y="110"/>
                </a:cxn>
                <a:cxn ang="0">
                  <a:pos x="185" y="110"/>
                </a:cxn>
                <a:cxn ang="0">
                  <a:pos x="185" y="101"/>
                </a:cxn>
                <a:cxn ang="0">
                  <a:pos x="189" y="95"/>
                </a:cxn>
                <a:cxn ang="0">
                  <a:pos x="187" y="84"/>
                </a:cxn>
                <a:cxn ang="0">
                  <a:pos x="177" y="78"/>
                </a:cxn>
                <a:cxn ang="0">
                  <a:pos x="169" y="76"/>
                </a:cxn>
                <a:cxn ang="0">
                  <a:pos x="170" y="61"/>
                </a:cxn>
                <a:cxn ang="0">
                  <a:pos x="165" y="56"/>
                </a:cxn>
                <a:cxn ang="0">
                  <a:pos x="161" y="61"/>
                </a:cxn>
                <a:cxn ang="0">
                  <a:pos x="157" y="53"/>
                </a:cxn>
                <a:cxn ang="0">
                  <a:pos x="158" y="35"/>
                </a:cxn>
                <a:cxn ang="0">
                  <a:pos x="154" y="32"/>
                </a:cxn>
                <a:cxn ang="0">
                  <a:pos x="147" y="32"/>
                </a:cxn>
                <a:cxn ang="0">
                  <a:pos x="137" y="32"/>
                </a:cxn>
                <a:cxn ang="0">
                  <a:pos x="126" y="27"/>
                </a:cxn>
                <a:cxn ang="0">
                  <a:pos x="131" y="20"/>
                </a:cxn>
                <a:cxn ang="0">
                  <a:pos x="130" y="12"/>
                </a:cxn>
                <a:cxn ang="0">
                  <a:pos x="122" y="0"/>
                </a:cxn>
                <a:cxn ang="0">
                  <a:pos x="115" y="6"/>
                </a:cxn>
                <a:cxn ang="0">
                  <a:pos x="104" y="13"/>
                </a:cxn>
                <a:cxn ang="0">
                  <a:pos x="96" y="15"/>
                </a:cxn>
                <a:cxn ang="0">
                  <a:pos x="89" y="13"/>
                </a:cxn>
                <a:cxn ang="0">
                  <a:pos x="91" y="22"/>
                </a:cxn>
                <a:cxn ang="0">
                  <a:pos x="101" y="27"/>
                </a:cxn>
                <a:cxn ang="0">
                  <a:pos x="97" y="33"/>
                </a:cxn>
                <a:cxn ang="0">
                  <a:pos x="100" y="40"/>
                </a:cxn>
                <a:cxn ang="0">
                  <a:pos x="99" y="46"/>
                </a:cxn>
                <a:cxn ang="0">
                  <a:pos x="92" y="49"/>
                </a:cxn>
                <a:cxn ang="0">
                  <a:pos x="88" y="45"/>
                </a:cxn>
                <a:cxn ang="0">
                  <a:pos x="70" y="59"/>
                </a:cxn>
                <a:cxn ang="0">
                  <a:pos x="73" y="71"/>
                </a:cxn>
                <a:cxn ang="0">
                  <a:pos x="45" y="74"/>
                </a:cxn>
                <a:cxn ang="0">
                  <a:pos x="14" y="72"/>
                </a:cxn>
                <a:cxn ang="0">
                  <a:pos x="6" y="75"/>
                </a:cxn>
                <a:cxn ang="0">
                  <a:pos x="6" y="141"/>
                </a:cxn>
                <a:cxn ang="0">
                  <a:pos x="14" y="155"/>
                </a:cxn>
                <a:cxn ang="0">
                  <a:pos x="27" y="173"/>
                </a:cxn>
                <a:cxn ang="0">
                  <a:pos x="50" y="175"/>
                </a:cxn>
                <a:cxn ang="0">
                  <a:pos x="60" y="211"/>
                </a:cxn>
                <a:cxn ang="0">
                  <a:pos x="60" y="237"/>
                </a:cxn>
                <a:cxn ang="0">
                  <a:pos x="92" y="226"/>
                </a:cxn>
                <a:cxn ang="0">
                  <a:pos x="138" y="205"/>
                </a:cxn>
                <a:cxn ang="0">
                  <a:pos x="146" y="184"/>
                </a:cxn>
                <a:cxn ang="0">
                  <a:pos x="189" y="173"/>
                </a:cxn>
                <a:cxn ang="0">
                  <a:pos x="209" y="163"/>
                </a:cxn>
                <a:cxn ang="0">
                  <a:pos x="217" y="156"/>
                </a:cxn>
                <a:cxn ang="0">
                  <a:pos x="225" y="144"/>
                </a:cxn>
                <a:cxn ang="0">
                  <a:pos x="228" y="137"/>
                </a:cxn>
                <a:cxn ang="0">
                  <a:pos x="232" y="129"/>
                </a:cxn>
              </a:cxnLst>
              <a:rect l="0" t="0" r="r" b="b"/>
              <a:pathLst>
                <a:path w="232" h="237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5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5044A40C-C871-4065-8416-8F2D657FB84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353661" y="2625506"/>
              <a:ext cx="122455" cy="190681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6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82350703-2B2F-40BF-AD1D-30F3F45CB037}"/>
                </a:ext>
              </a:extLst>
            </p:cNvPr>
            <p:cNvSpPr>
              <a:spLocks/>
            </p:cNvSpPr>
            <p:nvPr/>
          </p:nvSpPr>
          <p:spPr bwMode="gray">
            <a:xfrm>
              <a:off x="9252198" y="2468063"/>
              <a:ext cx="146946" cy="187183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7" name="Kenya" descr="© INSCALE GmbH, 05.05.2010&#10;http://www.presentationload.com/">
              <a:extLst>
                <a:ext uri="{FF2B5EF4-FFF2-40B4-BE49-F238E27FC236}">
                  <a16:creationId xmlns:a16="http://schemas.microsoft.com/office/drawing/2014/main" id="{E2DA61FC-4619-4E0F-9D76-DE024DCD8785}"/>
                </a:ext>
              </a:extLst>
            </p:cNvPr>
            <p:cNvSpPr>
              <a:spLocks/>
            </p:cNvSpPr>
            <p:nvPr/>
          </p:nvSpPr>
          <p:spPr bwMode="gray">
            <a:xfrm>
              <a:off x="6661391" y="3844813"/>
              <a:ext cx="251908" cy="341127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8" name="Kazakhstan" descr="© INSCALE GmbH, 05.05.2010&#10;http://www.presentationload.com/">
              <a:extLst>
                <a:ext uri="{FF2B5EF4-FFF2-40B4-BE49-F238E27FC236}">
                  <a16:creationId xmlns:a16="http://schemas.microsoft.com/office/drawing/2014/main" id="{BCBD2913-0CBD-4F0E-A13F-BAD30629FD2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918548" y="2032472"/>
              <a:ext cx="1124841" cy="521311"/>
            </a:xfrm>
            <a:custGeom>
              <a:avLst/>
              <a:gdLst>
                <a:gd name="T0" fmla="*/ 2147483647 w 2514"/>
                <a:gd name="T1" fmla="*/ 2147483647 h 1164"/>
                <a:gd name="T2" fmla="*/ 2147483647 w 2514"/>
                <a:gd name="T3" fmla="*/ 2147483647 h 1164"/>
                <a:gd name="T4" fmla="*/ 2147483647 w 2514"/>
                <a:gd name="T5" fmla="*/ 2147483647 h 1164"/>
                <a:gd name="T6" fmla="*/ 2147483647 w 2514"/>
                <a:gd name="T7" fmla="*/ 2147483647 h 1164"/>
                <a:gd name="T8" fmla="*/ 2147483647 w 2514"/>
                <a:gd name="T9" fmla="*/ 2147483647 h 1164"/>
                <a:gd name="T10" fmla="*/ 2147483647 w 2514"/>
                <a:gd name="T11" fmla="*/ 2147483647 h 1164"/>
                <a:gd name="T12" fmla="*/ 2147483647 w 2514"/>
                <a:gd name="T13" fmla="*/ 2147483647 h 1164"/>
                <a:gd name="T14" fmla="*/ 2147483647 w 2514"/>
                <a:gd name="T15" fmla="*/ 2147483647 h 1164"/>
                <a:gd name="T16" fmla="*/ 2147483647 w 2514"/>
                <a:gd name="T17" fmla="*/ 2147483647 h 1164"/>
                <a:gd name="T18" fmla="*/ 2147483647 w 2514"/>
                <a:gd name="T19" fmla="*/ 2147483647 h 1164"/>
                <a:gd name="T20" fmla="*/ 2147483647 w 2514"/>
                <a:gd name="T21" fmla="*/ 2147483647 h 1164"/>
                <a:gd name="T22" fmla="*/ 2147483647 w 2514"/>
                <a:gd name="T23" fmla="*/ 2147483647 h 1164"/>
                <a:gd name="T24" fmla="*/ 2147483647 w 2514"/>
                <a:gd name="T25" fmla="*/ 2147483647 h 1164"/>
                <a:gd name="T26" fmla="*/ 2147483647 w 2514"/>
                <a:gd name="T27" fmla="*/ 2147483647 h 1164"/>
                <a:gd name="T28" fmla="*/ 2147483647 w 2514"/>
                <a:gd name="T29" fmla="*/ 2147483647 h 1164"/>
                <a:gd name="T30" fmla="*/ 2147483647 w 2514"/>
                <a:gd name="T31" fmla="*/ 2147483647 h 1164"/>
                <a:gd name="T32" fmla="*/ 2147483647 w 2514"/>
                <a:gd name="T33" fmla="*/ 2147483647 h 1164"/>
                <a:gd name="T34" fmla="*/ 2147483647 w 2514"/>
                <a:gd name="T35" fmla="*/ 2147483647 h 1164"/>
                <a:gd name="T36" fmla="*/ 2147483647 w 2514"/>
                <a:gd name="T37" fmla="*/ 2147483647 h 1164"/>
                <a:gd name="T38" fmla="*/ 2147483647 w 2514"/>
                <a:gd name="T39" fmla="*/ 2147483647 h 1164"/>
                <a:gd name="T40" fmla="*/ 2147483647 w 2514"/>
                <a:gd name="T41" fmla="*/ 2147483647 h 1164"/>
                <a:gd name="T42" fmla="*/ 2147483647 w 2514"/>
                <a:gd name="T43" fmla="*/ 2147483647 h 1164"/>
                <a:gd name="T44" fmla="*/ 2147483647 w 2514"/>
                <a:gd name="T45" fmla="*/ 2147483647 h 1164"/>
                <a:gd name="T46" fmla="*/ 2147483647 w 2514"/>
                <a:gd name="T47" fmla="*/ 2147483647 h 1164"/>
                <a:gd name="T48" fmla="*/ 2147483647 w 2514"/>
                <a:gd name="T49" fmla="*/ 2147483647 h 1164"/>
                <a:gd name="T50" fmla="*/ 2147483647 w 2514"/>
                <a:gd name="T51" fmla="*/ 2147483647 h 1164"/>
                <a:gd name="T52" fmla="*/ 2147483647 w 2514"/>
                <a:gd name="T53" fmla="*/ 2147483647 h 1164"/>
                <a:gd name="T54" fmla="*/ 2147483647 w 2514"/>
                <a:gd name="T55" fmla="*/ 2147483647 h 1164"/>
                <a:gd name="T56" fmla="*/ 2147483647 w 2514"/>
                <a:gd name="T57" fmla="*/ 2147483647 h 1164"/>
                <a:gd name="T58" fmla="*/ 2147483647 w 2514"/>
                <a:gd name="T59" fmla="*/ 2147483647 h 1164"/>
                <a:gd name="T60" fmla="*/ 2147483647 w 2514"/>
                <a:gd name="T61" fmla="*/ 2147483647 h 1164"/>
                <a:gd name="T62" fmla="*/ 2147483647 w 2514"/>
                <a:gd name="T63" fmla="*/ 2147483647 h 1164"/>
                <a:gd name="T64" fmla="*/ 2147483647 w 2514"/>
                <a:gd name="T65" fmla="*/ 2147483647 h 1164"/>
                <a:gd name="T66" fmla="*/ 2147483647 w 2514"/>
                <a:gd name="T67" fmla="*/ 2147483647 h 1164"/>
                <a:gd name="T68" fmla="*/ 2147483647 w 2514"/>
                <a:gd name="T69" fmla="*/ 2147483647 h 1164"/>
                <a:gd name="T70" fmla="*/ 2147483647 w 2514"/>
                <a:gd name="T71" fmla="*/ 2147483647 h 1164"/>
                <a:gd name="T72" fmla="*/ 2147483647 w 2514"/>
                <a:gd name="T73" fmla="*/ 2147483647 h 1164"/>
                <a:gd name="T74" fmla="*/ 2147483647 w 2514"/>
                <a:gd name="T75" fmla="*/ 2147483647 h 1164"/>
                <a:gd name="T76" fmla="*/ 2147483647 w 2514"/>
                <a:gd name="T77" fmla="*/ 2147483647 h 1164"/>
                <a:gd name="T78" fmla="*/ 2147483647 w 2514"/>
                <a:gd name="T79" fmla="*/ 2147483647 h 1164"/>
                <a:gd name="T80" fmla="*/ 2147483647 w 2514"/>
                <a:gd name="T81" fmla="*/ 2147483647 h 1164"/>
                <a:gd name="T82" fmla="*/ 2147483647 w 2514"/>
                <a:gd name="T83" fmla="*/ 2147483647 h 1164"/>
                <a:gd name="T84" fmla="*/ 2147483647 w 2514"/>
                <a:gd name="T85" fmla="*/ 2147483647 h 1164"/>
                <a:gd name="T86" fmla="*/ 2147483647 w 2514"/>
                <a:gd name="T87" fmla="*/ 2147483647 h 1164"/>
                <a:gd name="T88" fmla="*/ 2147483647 w 2514"/>
                <a:gd name="T89" fmla="*/ 2147483647 h 1164"/>
                <a:gd name="T90" fmla="*/ 2147483647 w 2514"/>
                <a:gd name="T91" fmla="*/ 2147483647 h 1164"/>
                <a:gd name="T92" fmla="*/ 2147483647 w 2514"/>
                <a:gd name="T93" fmla="*/ 2147483647 h 1164"/>
                <a:gd name="T94" fmla="*/ 2147483647 w 2514"/>
                <a:gd name="T95" fmla="*/ 2147483647 h 1164"/>
                <a:gd name="T96" fmla="*/ 2147483647 w 2514"/>
                <a:gd name="T97" fmla="*/ 2147483647 h 1164"/>
                <a:gd name="T98" fmla="*/ 2147483647 w 2514"/>
                <a:gd name="T99" fmla="*/ 2147483647 h 1164"/>
                <a:gd name="T100" fmla="*/ 2147483647 w 2514"/>
                <a:gd name="T101" fmla="*/ 2147483647 h 1164"/>
                <a:gd name="T102" fmla="*/ 2147483647 w 2514"/>
                <a:gd name="T103" fmla="*/ 2147483647 h 1164"/>
                <a:gd name="T104" fmla="*/ 2147483647 w 2514"/>
                <a:gd name="T105" fmla="*/ 2147483647 h 1164"/>
                <a:gd name="T106" fmla="*/ 2147483647 w 2514"/>
                <a:gd name="T107" fmla="*/ 2147483647 h 1164"/>
                <a:gd name="T108" fmla="*/ 2147483647 w 2514"/>
                <a:gd name="T109" fmla="*/ 2147483647 h 1164"/>
                <a:gd name="T110" fmla="*/ 2147483647 w 2514"/>
                <a:gd name="T111" fmla="*/ 2147483647 h 1164"/>
                <a:gd name="T112" fmla="*/ 2147483647 w 2514"/>
                <a:gd name="T113" fmla="*/ 2147483647 h 1164"/>
                <a:gd name="T114" fmla="*/ 2147483647 w 2514"/>
                <a:gd name="T115" fmla="*/ 2147483647 h 1164"/>
                <a:gd name="T116" fmla="*/ 2147483647 w 2514"/>
                <a:gd name="T117" fmla="*/ 2147483647 h 1164"/>
                <a:gd name="T118" fmla="*/ 2147483647 w 2514"/>
                <a:gd name="T119" fmla="*/ 2147483647 h 1164"/>
                <a:gd name="T120" fmla="*/ 2147483647 w 2514"/>
                <a:gd name="T121" fmla="*/ 2147483647 h 1164"/>
                <a:gd name="T122" fmla="*/ 2147483647 w 2514"/>
                <a:gd name="T123" fmla="*/ 2147483647 h 116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4"/>
                <a:gd name="T187" fmla="*/ 0 h 1164"/>
                <a:gd name="T188" fmla="*/ 2514 w 2514"/>
                <a:gd name="T189" fmla="*/ 1164 h 116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4" h="116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79" name="Jordan" descr="© INSCALE GmbH, 05.05.2010&#10;http://www.presentationload.com/">
              <a:extLst>
                <a:ext uri="{FF2B5EF4-FFF2-40B4-BE49-F238E27FC236}">
                  <a16:creationId xmlns:a16="http://schemas.microsoft.com/office/drawing/2014/main" id="{29EBCB97-D860-43AC-B823-E02A0E839F8C}"/>
                </a:ext>
              </a:extLst>
            </p:cNvPr>
            <p:cNvSpPr>
              <a:spLocks/>
            </p:cNvSpPr>
            <p:nvPr/>
          </p:nvSpPr>
          <p:spPr bwMode="gray">
            <a:xfrm>
              <a:off x="6661391" y="2814438"/>
              <a:ext cx="125954" cy="150445"/>
            </a:xfrm>
            <a:custGeom>
              <a:avLst/>
              <a:gdLst>
                <a:gd name="T0" fmla="*/ 2147483647 w 282"/>
                <a:gd name="T1" fmla="*/ 2147483647 h 336"/>
                <a:gd name="T2" fmla="*/ 2147483647 w 282"/>
                <a:gd name="T3" fmla="*/ 2147483647 h 336"/>
                <a:gd name="T4" fmla="*/ 2147483647 w 282"/>
                <a:gd name="T5" fmla="*/ 0 h 336"/>
                <a:gd name="T6" fmla="*/ 2147483647 w 282"/>
                <a:gd name="T7" fmla="*/ 2147483647 h 336"/>
                <a:gd name="T8" fmla="*/ 2147483647 w 282"/>
                <a:gd name="T9" fmla="*/ 2147483647 h 336"/>
                <a:gd name="T10" fmla="*/ 2147483647 w 282"/>
                <a:gd name="T11" fmla="*/ 2147483647 h 336"/>
                <a:gd name="T12" fmla="*/ 2147483647 w 282"/>
                <a:gd name="T13" fmla="*/ 2147483647 h 336"/>
                <a:gd name="T14" fmla="*/ 2147483647 w 282"/>
                <a:gd name="T15" fmla="*/ 2147483647 h 336"/>
                <a:gd name="T16" fmla="*/ 2147483647 w 282"/>
                <a:gd name="T17" fmla="*/ 2147483647 h 336"/>
                <a:gd name="T18" fmla="*/ 2147483647 w 282"/>
                <a:gd name="T19" fmla="*/ 2147483647 h 336"/>
                <a:gd name="T20" fmla="*/ 2147483647 w 282"/>
                <a:gd name="T21" fmla="*/ 2147483647 h 336"/>
                <a:gd name="T22" fmla="*/ 2147483647 w 282"/>
                <a:gd name="T23" fmla="*/ 2147483647 h 336"/>
                <a:gd name="T24" fmla="*/ 2147483647 w 282"/>
                <a:gd name="T25" fmla="*/ 2147483647 h 336"/>
                <a:gd name="T26" fmla="*/ 2147483647 w 282"/>
                <a:gd name="T27" fmla="*/ 2147483647 h 336"/>
                <a:gd name="T28" fmla="*/ 2147483647 w 282"/>
                <a:gd name="T29" fmla="*/ 2147483647 h 336"/>
                <a:gd name="T30" fmla="*/ 2147483647 w 282"/>
                <a:gd name="T31" fmla="*/ 2147483647 h 336"/>
                <a:gd name="T32" fmla="*/ 2147483647 w 282"/>
                <a:gd name="T33" fmla="*/ 2147483647 h 336"/>
                <a:gd name="T34" fmla="*/ 2147483647 w 282"/>
                <a:gd name="T35" fmla="*/ 2147483647 h 336"/>
                <a:gd name="T36" fmla="*/ 2147483647 w 282"/>
                <a:gd name="T37" fmla="*/ 2147483647 h 336"/>
                <a:gd name="T38" fmla="*/ 2147483647 w 282"/>
                <a:gd name="T39" fmla="*/ 2147483647 h 336"/>
                <a:gd name="T40" fmla="*/ 2147483647 w 282"/>
                <a:gd name="T41" fmla="*/ 2147483647 h 336"/>
                <a:gd name="T42" fmla="*/ 2147483647 w 282"/>
                <a:gd name="T43" fmla="*/ 2147483647 h 336"/>
                <a:gd name="T44" fmla="*/ 2147483647 w 282"/>
                <a:gd name="T45" fmla="*/ 2147483647 h 336"/>
                <a:gd name="T46" fmla="*/ 0 w 282"/>
                <a:gd name="T47" fmla="*/ 2147483647 h 336"/>
                <a:gd name="T48" fmla="*/ 0 w 282"/>
                <a:gd name="T49" fmla="*/ 2147483647 h 336"/>
                <a:gd name="T50" fmla="*/ 2147483647 w 282"/>
                <a:gd name="T51" fmla="*/ 2147483647 h 336"/>
                <a:gd name="T52" fmla="*/ 2147483647 w 282"/>
                <a:gd name="T53" fmla="*/ 2147483647 h 336"/>
                <a:gd name="T54" fmla="*/ 2147483647 w 282"/>
                <a:gd name="T55" fmla="*/ 2147483647 h 336"/>
                <a:gd name="T56" fmla="*/ 2147483647 w 282"/>
                <a:gd name="T57" fmla="*/ 2147483647 h 336"/>
                <a:gd name="T58" fmla="*/ 2147483647 w 282"/>
                <a:gd name="T59" fmla="*/ 2147483647 h 336"/>
                <a:gd name="T60" fmla="*/ 2147483647 w 282"/>
                <a:gd name="T61" fmla="*/ 2147483647 h 336"/>
                <a:gd name="T62" fmla="*/ 2147483647 w 282"/>
                <a:gd name="T63" fmla="*/ 2147483647 h 336"/>
                <a:gd name="T64" fmla="*/ 2147483647 w 282"/>
                <a:gd name="T65" fmla="*/ 2147483647 h 336"/>
                <a:gd name="T66" fmla="*/ 2147483647 w 282"/>
                <a:gd name="T67" fmla="*/ 2147483647 h 336"/>
                <a:gd name="T68" fmla="*/ 2147483647 w 282"/>
                <a:gd name="T69" fmla="*/ 2147483647 h 336"/>
                <a:gd name="T70" fmla="*/ 2147483647 w 282"/>
                <a:gd name="T71" fmla="*/ 2147483647 h 336"/>
                <a:gd name="T72" fmla="*/ 2147483647 w 282"/>
                <a:gd name="T73" fmla="*/ 2147483647 h 336"/>
                <a:gd name="T74" fmla="*/ 2147483647 w 282"/>
                <a:gd name="T75" fmla="*/ 2147483647 h 336"/>
                <a:gd name="T76" fmla="*/ 2147483647 w 282"/>
                <a:gd name="T77" fmla="*/ 2147483647 h 336"/>
                <a:gd name="T78" fmla="*/ 2147483647 w 282"/>
                <a:gd name="T79" fmla="*/ 2147483647 h 336"/>
                <a:gd name="T80" fmla="*/ 2147483647 w 282"/>
                <a:gd name="T81" fmla="*/ 2147483647 h 336"/>
                <a:gd name="T82" fmla="*/ 2147483647 w 282"/>
                <a:gd name="T83" fmla="*/ 2147483647 h 336"/>
                <a:gd name="T84" fmla="*/ 2147483647 w 282"/>
                <a:gd name="T85" fmla="*/ 2147483647 h 336"/>
                <a:gd name="T86" fmla="*/ 2147483647 w 282"/>
                <a:gd name="T87" fmla="*/ 2147483647 h 336"/>
                <a:gd name="T88" fmla="*/ 2147483647 w 282"/>
                <a:gd name="T89" fmla="*/ 2147483647 h 336"/>
                <a:gd name="T90" fmla="*/ 2147483647 w 282"/>
                <a:gd name="T91" fmla="*/ 2147483647 h 336"/>
                <a:gd name="T92" fmla="*/ 2147483647 w 282"/>
                <a:gd name="T93" fmla="*/ 2147483647 h 336"/>
                <a:gd name="T94" fmla="*/ 2147483647 w 282"/>
                <a:gd name="T95" fmla="*/ 2147483647 h 336"/>
                <a:gd name="T96" fmla="*/ 2147483647 w 282"/>
                <a:gd name="T97" fmla="*/ 2147483647 h 336"/>
                <a:gd name="T98" fmla="*/ 2147483647 w 282"/>
                <a:gd name="T99" fmla="*/ 2147483647 h 336"/>
                <a:gd name="T100" fmla="*/ 2147483647 w 282"/>
                <a:gd name="T101" fmla="*/ 2147483647 h 336"/>
                <a:gd name="T102" fmla="*/ 2147483647 w 282"/>
                <a:gd name="T103" fmla="*/ 2147483647 h 336"/>
                <a:gd name="T104" fmla="*/ 2147483647 w 282"/>
                <a:gd name="T105" fmla="*/ 2147483647 h 336"/>
                <a:gd name="T106" fmla="*/ 2147483647 w 282"/>
                <a:gd name="T107" fmla="*/ 2147483647 h 336"/>
                <a:gd name="T108" fmla="*/ 2147483647 w 282"/>
                <a:gd name="T109" fmla="*/ 2147483647 h 336"/>
                <a:gd name="T110" fmla="*/ 2147483647 w 282"/>
                <a:gd name="T111" fmla="*/ 2147483647 h 336"/>
                <a:gd name="T112" fmla="*/ 2147483647 w 282"/>
                <a:gd name="T113" fmla="*/ 2147483647 h 336"/>
                <a:gd name="T114" fmla="*/ 2147483647 w 282"/>
                <a:gd name="T115" fmla="*/ 2147483647 h 336"/>
                <a:gd name="T116" fmla="*/ 2147483647 w 282"/>
                <a:gd name="T117" fmla="*/ 2147483647 h 336"/>
                <a:gd name="T118" fmla="*/ 2147483647 w 282"/>
                <a:gd name="T119" fmla="*/ 2147483647 h 336"/>
                <a:gd name="T120" fmla="*/ 2147483647 w 282"/>
                <a:gd name="T121" fmla="*/ 2147483647 h 336"/>
                <a:gd name="T122" fmla="*/ 2147483647 w 282"/>
                <a:gd name="T123" fmla="*/ 2147483647 h 3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2"/>
                <a:gd name="T187" fmla="*/ 0 h 336"/>
                <a:gd name="T188" fmla="*/ 282 w 282"/>
                <a:gd name="T189" fmla="*/ 336 h 3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2" h="336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0" name="Jamaica" descr="© INSCALE GmbH, 05.05.2010&#10;http://www.presentationload.com/">
              <a:extLst>
                <a:ext uri="{FF2B5EF4-FFF2-40B4-BE49-F238E27FC236}">
                  <a16:creationId xmlns:a16="http://schemas.microsoft.com/office/drawing/2014/main" id="{79D36BE8-340B-463B-8B5F-0939D8A1C4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117183" y="3351492"/>
              <a:ext cx="69975" cy="22742"/>
            </a:xfrm>
            <a:custGeom>
              <a:avLst/>
              <a:gdLst>
                <a:gd name="T0" fmla="*/ 2147483647 w 156"/>
                <a:gd name="T1" fmla="*/ 2147483647 h 54"/>
                <a:gd name="T2" fmla="*/ 2147483647 w 156"/>
                <a:gd name="T3" fmla="*/ 2147483647 h 54"/>
                <a:gd name="T4" fmla="*/ 2147483647 w 156"/>
                <a:gd name="T5" fmla="*/ 2147483647 h 54"/>
                <a:gd name="T6" fmla="*/ 2147483647 w 156"/>
                <a:gd name="T7" fmla="*/ 2147483647 h 54"/>
                <a:gd name="T8" fmla="*/ 2147483647 w 156"/>
                <a:gd name="T9" fmla="*/ 2147483647 h 54"/>
                <a:gd name="T10" fmla="*/ 2147483647 w 156"/>
                <a:gd name="T11" fmla="*/ 2147483647 h 54"/>
                <a:gd name="T12" fmla="*/ 2147483647 w 156"/>
                <a:gd name="T13" fmla="*/ 2147483647 h 54"/>
                <a:gd name="T14" fmla="*/ 2147483647 w 156"/>
                <a:gd name="T15" fmla="*/ 2147483647 h 54"/>
                <a:gd name="T16" fmla="*/ 2147483647 w 156"/>
                <a:gd name="T17" fmla="*/ 0 h 54"/>
                <a:gd name="T18" fmla="*/ 2147483647 w 156"/>
                <a:gd name="T19" fmla="*/ 0 h 54"/>
                <a:gd name="T20" fmla="*/ 2147483647 w 156"/>
                <a:gd name="T21" fmla="*/ 2147483647 h 54"/>
                <a:gd name="T22" fmla="*/ 0 w 156"/>
                <a:gd name="T23" fmla="*/ 2147483647 h 54"/>
                <a:gd name="T24" fmla="*/ 2147483647 w 156"/>
                <a:gd name="T25" fmla="*/ 2147483647 h 54"/>
                <a:gd name="T26" fmla="*/ 2147483647 w 156"/>
                <a:gd name="T27" fmla="*/ 2147483647 h 54"/>
                <a:gd name="T28" fmla="*/ 2147483647 w 156"/>
                <a:gd name="T29" fmla="*/ 2147483647 h 54"/>
                <a:gd name="T30" fmla="*/ 2147483647 w 156"/>
                <a:gd name="T31" fmla="*/ 2147483647 h 54"/>
                <a:gd name="T32" fmla="*/ 2147483647 w 156"/>
                <a:gd name="T33" fmla="*/ 2147483647 h 54"/>
                <a:gd name="T34" fmla="*/ 2147483647 w 156"/>
                <a:gd name="T35" fmla="*/ 2147483647 h 54"/>
                <a:gd name="T36" fmla="*/ 2147483647 w 156"/>
                <a:gd name="T37" fmla="*/ 2147483647 h 5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56"/>
                <a:gd name="T58" fmla="*/ 0 h 54"/>
                <a:gd name="T59" fmla="*/ 156 w 156"/>
                <a:gd name="T60" fmla="*/ 54 h 5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56" h="54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1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BF24CF3A-1C3A-4F51-A7A6-40C8F788888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423635" y="2377096"/>
              <a:ext cx="391857" cy="764472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2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64AC8C18-E3A9-4C0B-BDDD-DC6FA9DC313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797206" y="2319368"/>
              <a:ext cx="348124" cy="370865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3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51443341-EC3B-4C98-8D36-76920FA16C6F}"/>
                </a:ext>
              </a:extLst>
            </p:cNvPr>
            <p:cNvSpPr>
              <a:spLocks/>
            </p:cNvSpPr>
            <p:nvPr/>
          </p:nvSpPr>
          <p:spPr bwMode="gray">
            <a:xfrm>
              <a:off x="6635151" y="2809190"/>
              <a:ext cx="45484" cy="143448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4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1E50FCAC-0713-4ACA-849A-5E68148FFD21}"/>
                </a:ext>
              </a:extLst>
            </p:cNvPr>
            <p:cNvSpPr>
              <a:spLocks/>
            </p:cNvSpPr>
            <p:nvPr/>
          </p:nvSpPr>
          <p:spPr bwMode="gray">
            <a:xfrm>
              <a:off x="5340622" y="2035971"/>
              <a:ext cx="125954" cy="132951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5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7BC063A5-4A80-41D7-9797-5DFC8998654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66354" y="2669241"/>
              <a:ext cx="306139" cy="295643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6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91974E7F-9B76-4E8F-8771-139B49EB2099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7555" y="2580022"/>
              <a:ext cx="643766" cy="528308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7" name="Indonesia" descr="© INSCALE GmbH, 05.05.2010&#10;http://www.presentationload.com/">
              <a:extLst>
                <a:ext uri="{FF2B5EF4-FFF2-40B4-BE49-F238E27FC236}">
                  <a16:creationId xmlns:a16="http://schemas.microsoft.com/office/drawing/2014/main" id="{584F151C-D3FA-4483-98C1-38CBCBE6922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606683" y="3809825"/>
              <a:ext cx="1460719" cy="582538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8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84252E49-9C12-4FDA-94A1-B0EF60DD820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711010" y="2716473"/>
              <a:ext cx="874681" cy="1054866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89" name="Ic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DDAD9AB2-3EAB-4268-8904-EC889B5999C3}"/>
                </a:ext>
              </a:extLst>
            </p:cNvPr>
            <p:cNvSpPr>
              <a:spLocks/>
            </p:cNvSpPr>
            <p:nvPr/>
          </p:nvSpPr>
          <p:spPr bwMode="gray">
            <a:xfrm>
              <a:off x="5071220" y="1666855"/>
              <a:ext cx="255407" cy="99714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0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43AB29C2-0D03-42EF-A5B0-3D02B73C06A2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0107" y="2268636"/>
              <a:ext cx="190681" cy="99714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1" name="Honduras" descr="© INSCALE GmbH, 05.05.2010&#10;http://www.presentationload.com/">
              <a:extLst>
                <a:ext uri="{FF2B5EF4-FFF2-40B4-BE49-F238E27FC236}">
                  <a16:creationId xmlns:a16="http://schemas.microsoft.com/office/drawing/2014/main" id="{645689A2-9AD6-44DD-ADB7-4F3A91B08A37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0312" y="3437211"/>
              <a:ext cx="199428" cy="110210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2" name="Haiti" descr="© INSCALE GmbH, 05.05.2010&#10;http://www.presentationload.com/">
              <a:extLst>
                <a:ext uri="{FF2B5EF4-FFF2-40B4-BE49-F238E27FC236}">
                  <a16:creationId xmlns:a16="http://schemas.microsoft.com/office/drawing/2014/main" id="{24D4C633-9A29-4939-AF4A-1A8B436F3A55}"/>
                </a:ext>
              </a:extLst>
            </p:cNvPr>
            <p:cNvSpPr>
              <a:spLocks/>
            </p:cNvSpPr>
            <p:nvPr/>
          </p:nvSpPr>
          <p:spPr bwMode="gray">
            <a:xfrm>
              <a:off x="3250134" y="3297261"/>
              <a:ext cx="87468" cy="69975"/>
            </a:xfrm>
            <a:custGeom>
              <a:avLst/>
              <a:gdLst>
                <a:gd name="T0" fmla="*/ 2147483647 w 198"/>
                <a:gd name="T1" fmla="*/ 2147483647 h 156"/>
                <a:gd name="T2" fmla="*/ 2147483647 w 198"/>
                <a:gd name="T3" fmla="*/ 2147483647 h 156"/>
                <a:gd name="T4" fmla="*/ 2147483647 w 198"/>
                <a:gd name="T5" fmla="*/ 2147483647 h 156"/>
                <a:gd name="T6" fmla="*/ 2147483647 w 198"/>
                <a:gd name="T7" fmla="*/ 2147483647 h 156"/>
                <a:gd name="T8" fmla="*/ 2147483647 w 198"/>
                <a:gd name="T9" fmla="*/ 2147483647 h 156"/>
                <a:gd name="T10" fmla="*/ 2147483647 w 198"/>
                <a:gd name="T11" fmla="*/ 2147483647 h 156"/>
                <a:gd name="T12" fmla="*/ 2147483647 w 198"/>
                <a:gd name="T13" fmla="*/ 2147483647 h 156"/>
                <a:gd name="T14" fmla="*/ 2147483647 w 198"/>
                <a:gd name="T15" fmla="*/ 2147483647 h 156"/>
                <a:gd name="T16" fmla="*/ 2147483647 w 198"/>
                <a:gd name="T17" fmla="*/ 2147483647 h 156"/>
                <a:gd name="T18" fmla="*/ 2147483647 w 198"/>
                <a:gd name="T19" fmla="*/ 2147483647 h 156"/>
                <a:gd name="T20" fmla="*/ 2147483647 w 198"/>
                <a:gd name="T21" fmla="*/ 2147483647 h 156"/>
                <a:gd name="T22" fmla="*/ 2147483647 w 198"/>
                <a:gd name="T23" fmla="*/ 2147483647 h 156"/>
                <a:gd name="T24" fmla="*/ 2147483647 w 198"/>
                <a:gd name="T25" fmla="*/ 2147483647 h 156"/>
                <a:gd name="T26" fmla="*/ 2147483647 w 198"/>
                <a:gd name="T27" fmla="*/ 2147483647 h 156"/>
                <a:gd name="T28" fmla="*/ 2147483647 w 198"/>
                <a:gd name="T29" fmla="*/ 2147483647 h 156"/>
                <a:gd name="T30" fmla="*/ 2147483647 w 198"/>
                <a:gd name="T31" fmla="*/ 2147483647 h 156"/>
                <a:gd name="T32" fmla="*/ 2147483647 w 198"/>
                <a:gd name="T33" fmla="*/ 2147483647 h 156"/>
                <a:gd name="T34" fmla="*/ 2147483647 w 198"/>
                <a:gd name="T35" fmla="*/ 0 h 156"/>
                <a:gd name="T36" fmla="*/ 2147483647 w 198"/>
                <a:gd name="T37" fmla="*/ 0 h 156"/>
                <a:gd name="T38" fmla="*/ 2147483647 w 198"/>
                <a:gd name="T39" fmla="*/ 2147483647 h 156"/>
                <a:gd name="T40" fmla="*/ 2147483647 w 198"/>
                <a:gd name="T41" fmla="*/ 2147483647 h 156"/>
                <a:gd name="T42" fmla="*/ 2147483647 w 198"/>
                <a:gd name="T43" fmla="*/ 2147483647 h 156"/>
                <a:gd name="T44" fmla="*/ 2147483647 w 198"/>
                <a:gd name="T45" fmla="*/ 2147483647 h 156"/>
                <a:gd name="T46" fmla="*/ 2147483647 w 198"/>
                <a:gd name="T47" fmla="*/ 2147483647 h 156"/>
                <a:gd name="T48" fmla="*/ 2147483647 w 198"/>
                <a:gd name="T49" fmla="*/ 2147483647 h 156"/>
                <a:gd name="T50" fmla="*/ 2147483647 w 198"/>
                <a:gd name="T51" fmla="*/ 2147483647 h 156"/>
                <a:gd name="T52" fmla="*/ 2147483647 w 198"/>
                <a:gd name="T53" fmla="*/ 2147483647 h 156"/>
                <a:gd name="T54" fmla="*/ 2147483647 w 198"/>
                <a:gd name="T55" fmla="*/ 2147483647 h 156"/>
                <a:gd name="T56" fmla="*/ 2147483647 w 198"/>
                <a:gd name="T57" fmla="*/ 2147483647 h 156"/>
                <a:gd name="T58" fmla="*/ 2147483647 w 198"/>
                <a:gd name="T59" fmla="*/ 2147483647 h 156"/>
                <a:gd name="T60" fmla="*/ 2147483647 w 198"/>
                <a:gd name="T61" fmla="*/ 2147483647 h 156"/>
                <a:gd name="T62" fmla="*/ 2147483647 w 198"/>
                <a:gd name="T63" fmla="*/ 2147483647 h 156"/>
                <a:gd name="T64" fmla="*/ 2147483647 w 198"/>
                <a:gd name="T65" fmla="*/ 2147483647 h 156"/>
                <a:gd name="T66" fmla="*/ 2147483647 w 198"/>
                <a:gd name="T67" fmla="*/ 2147483647 h 156"/>
                <a:gd name="T68" fmla="*/ 2147483647 w 198"/>
                <a:gd name="T69" fmla="*/ 2147483647 h 156"/>
                <a:gd name="T70" fmla="*/ 2147483647 w 198"/>
                <a:gd name="T71" fmla="*/ 2147483647 h 156"/>
                <a:gd name="T72" fmla="*/ 2147483647 w 198"/>
                <a:gd name="T73" fmla="*/ 2147483647 h 156"/>
                <a:gd name="T74" fmla="*/ 2147483647 w 198"/>
                <a:gd name="T75" fmla="*/ 2147483647 h 156"/>
                <a:gd name="T76" fmla="*/ 2147483647 w 198"/>
                <a:gd name="T77" fmla="*/ 2147483647 h 156"/>
                <a:gd name="T78" fmla="*/ 2147483647 w 198"/>
                <a:gd name="T79" fmla="*/ 2147483647 h 156"/>
                <a:gd name="T80" fmla="*/ 2147483647 w 198"/>
                <a:gd name="T81" fmla="*/ 2147483647 h 156"/>
                <a:gd name="T82" fmla="*/ 0 w 198"/>
                <a:gd name="T83" fmla="*/ 2147483647 h 156"/>
                <a:gd name="T84" fmla="*/ 0 w 198"/>
                <a:gd name="T85" fmla="*/ 2147483647 h 156"/>
                <a:gd name="T86" fmla="*/ 2147483647 w 198"/>
                <a:gd name="T87" fmla="*/ 2147483647 h 156"/>
                <a:gd name="T88" fmla="*/ 2147483647 w 198"/>
                <a:gd name="T89" fmla="*/ 2147483647 h 156"/>
                <a:gd name="T90" fmla="*/ 2147483647 w 198"/>
                <a:gd name="T91" fmla="*/ 2147483647 h 156"/>
                <a:gd name="T92" fmla="*/ 2147483647 w 198"/>
                <a:gd name="T93" fmla="*/ 2147483647 h 156"/>
                <a:gd name="T94" fmla="*/ 2147483647 w 198"/>
                <a:gd name="T95" fmla="*/ 2147483647 h 156"/>
                <a:gd name="T96" fmla="*/ 2147483647 w 198"/>
                <a:gd name="T97" fmla="*/ 2147483647 h 156"/>
                <a:gd name="T98" fmla="*/ 2147483647 w 198"/>
                <a:gd name="T99" fmla="*/ 2147483647 h 156"/>
                <a:gd name="T100" fmla="*/ 2147483647 w 198"/>
                <a:gd name="T101" fmla="*/ 2147483647 h 156"/>
                <a:gd name="T102" fmla="*/ 2147483647 w 198"/>
                <a:gd name="T103" fmla="*/ 2147483647 h 156"/>
                <a:gd name="T104" fmla="*/ 2147483647 w 198"/>
                <a:gd name="T105" fmla="*/ 2147483647 h 156"/>
                <a:gd name="T106" fmla="*/ 2147483647 w 198"/>
                <a:gd name="T107" fmla="*/ 2147483647 h 156"/>
                <a:gd name="T108" fmla="*/ 2147483647 w 198"/>
                <a:gd name="T109" fmla="*/ 2147483647 h 156"/>
                <a:gd name="T110" fmla="*/ 2147483647 w 198"/>
                <a:gd name="T111" fmla="*/ 2147483647 h 156"/>
                <a:gd name="T112" fmla="*/ 2147483647 w 198"/>
                <a:gd name="T113" fmla="*/ 2147483647 h 1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8"/>
                <a:gd name="T172" fmla="*/ 0 h 156"/>
                <a:gd name="T173" fmla="*/ 198 w 198"/>
                <a:gd name="T174" fmla="*/ 156 h 15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8" h="156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3" name="Guyane (French Guiana)" descr="© INSCALE GmbH, 05.05.2010&#10;http://www.presentationload.com/">
              <a:extLst>
                <a:ext uri="{FF2B5EF4-FFF2-40B4-BE49-F238E27FC236}">
                  <a16:creationId xmlns:a16="http://schemas.microsoft.com/office/drawing/2014/main" id="{D9BDB98E-0FFC-4610-8EA5-6CDDBB577CD4}"/>
                </a:ext>
              </a:extLst>
            </p:cNvPr>
            <p:cNvSpPr>
              <a:spLocks/>
            </p:cNvSpPr>
            <p:nvPr/>
          </p:nvSpPr>
          <p:spPr bwMode="gray">
            <a:xfrm>
              <a:off x="3837920" y="3806326"/>
              <a:ext cx="90966" cy="132951"/>
            </a:xfrm>
            <a:custGeom>
              <a:avLst/>
              <a:gdLst>
                <a:gd name="T0" fmla="*/ 2147483647 w 52"/>
                <a:gd name="T1" fmla="*/ 2147483647 h 76"/>
                <a:gd name="T2" fmla="*/ 2147483647 w 52"/>
                <a:gd name="T3" fmla="*/ 2147483647 h 76"/>
                <a:gd name="T4" fmla="*/ 2147483647 w 52"/>
                <a:gd name="T5" fmla="*/ 2147483647 h 76"/>
                <a:gd name="T6" fmla="*/ 2147483647 w 52"/>
                <a:gd name="T7" fmla="*/ 2147483647 h 76"/>
                <a:gd name="T8" fmla="*/ 2147483647 w 52"/>
                <a:gd name="T9" fmla="*/ 2147483647 h 76"/>
                <a:gd name="T10" fmla="*/ 2147483647 w 52"/>
                <a:gd name="T11" fmla="*/ 2147483647 h 76"/>
                <a:gd name="T12" fmla="*/ 2147483647 w 52"/>
                <a:gd name="T13" fmla="*/ 2147483647 h 76"/>
                <a:gd name="T14" fmla="*/ 2147483647 w 52"/>
                <a:gd name="T15" fmla="*/ 2147483647 h 76"/>
                <a:gd name="T16" fmla="*/ 2147483647 w 52"/>
                <a:gd name="T17" fmla="*/ 2147483647 h 76"/>
                <a:gd name="T18" fmla="*/ 2147483647 w 52"/>
                <a:gd name="T19" fmla="*/ 2147483647 h 76"/>
                <a:gd name="T20" fmla="*/ 2147483647 w 52"/>
                <a:gd name="T21" fmla="*/ 2147483647 h 76"/>
                <a:gd name="T22" fmla="*/ 2147483647 w 52"/>
                <a:gd name="T23" fmla="*/ 0 h 76"/>
                <a:gd name="T24" fmla="*/ 2147483647 w 52"/>
                <a:gd name="T25" fmla="*/ 2147483647 h 76"/>
                <a:gd name="T26" fmla="*/ 2147483647 w 52"/>
                <a:gd name="T27" fmla="*/ 2147483647 h 76"/>
                <a:gd name="T28" fmla="*/ 2147483647 w 52"/>
                <a:gd name="T29" fmla="*/ 2147483647 h 76"/>
                <a:gd name="T30" fmla="*/ 2147483647 w 52"/>
                <a:gd name="T31" fmla="*/ 2147483647 h 76"/>
                <a:gd name="T32" fmla="*/ 2147483647 w 52"/>
                <a:gd name="T33" fmla="*/ 2147483647 h 76"/>
                <a:gd name="T34" fmla="*/ 2147483647 w 52"/>
                <a:gd name="T35" fmla="*/ 2147483647 h 76"/>
                <a:gd name="T36" fmla="*/ 2147483647 w 52"/>
                <a:gd name="T37" fmla="*/ 2147483647 h 76"/>
                <a:gd name="T38" fmla="*/ 2147483647 w 52"/>
                <a:gd name="T39" fmla="*/ 2147483647 h 76"/>
                <a:gd name="T40" fmla="*/ 2147483647 w 52"/>
                <a:gd name="T41" fmla="*/ 2147483647 h 76"/>
                <a:gd name="T42" fmla="*/ 2147483647 w 52"/>
                <a:gd name="T43" fmla="*/ 2147483647 h 76"/>
                <a:gd name="T44" fmla="*/ 2147483647 w 52"/>
                <a:gd name="T45" fmla="*/ 2147483647 h 76"/>
                <a:gd name="T46" fmla="*/ 2147483647 w 52"/>
                <a:gd name="T47" fmla="*/ 2147483647 h 76"/>
                <a:gd name="T48" fmla="*/ 2147483647 w 52"/>
                <a:gd name="T49" fmla="*/ 2147483647 h 76"/>
                <a:gd name="T50" fmla="*/ 2147483647 w 52"/>
                <a:gd name="T51" fmla="*/ 2147483647 h 76"/>
                <a:gd name="T52" fmla="*/ 2147483647 w 52"/>
                <a:gd name="T53" fmla="*/ 2147483647 h 76"/>
                <a:gd name="T54" fmla="*/ 2147483647 w 52"/>
                <a:gd name="T55" fmla="*/ 2147483647 h 76"/>
                <a:gd name="T56" fmla="*/ 2147483647 w 52"/>
                <a:gd name="T57" fmla="*/ 2147483647 h 76"/>
                <a:gd name="T58" fmla="*/ 2147483647 w 52"/>
                <a:gd name="T59" fmla="*/ 2147483647 h 76"/>
                <a:gd name="T60" fmla="*/ 2147483647 w 52"/>
                <a:gd name="T61" fmla="*/ 2147483647 h 76"/>
                <a:gd name="T62" fmla="*/ 2147483647 w 52"/>
                <a:gd name="T63" fmla="*/ 2147483647 h 76"/>
                <a:gd name="T64" fmla="*/ 0 w 52"/>
                <a:gd name="T65" fmla="*/ 2147483647 h 76"/>
                <a:gd name="T66" fmla="*/ 0 w 52"/>
                <a:gd name="T67" fmla="*/ 2147483647 h 76"/>
                <a:gd name="T68" fmla="*/ 2147483647 w 52"/>
                <a:gd name="T69" fmla="*/ 2147483647 h 76"/>
                <a:gd name="T70" fmla="*/ 2147483647 w 52"/>
                <a:gd name="T71" fmla="*/ 2147483647 h 76"/>
                <a:gd name="T72" fmla="*/ 2147483647 w 52"/>
                <a:gd name="T73" fmla="*/ 2147483647 h 76"/>
                <a:gd name="T74" fmla="*/ 2147483647 w 52"/>
                <a:gd name="T75" fmla="*/ 2147483647 h 76"/>
                <a:gd name="T76" fmla="*/ 2147483647 w 52"/>
                <a:gd name="T77" fmla="*/ 2147483647 h 76"/>
                <a:gd name="T78" fmla="*/ 2147483647 w 52"/>
                <a:gd name="T79" fmla="*/ 2147483647 h 76"/>
                <a:gd name="T80" fmla="*/ 2147483647 w 52"/>
                <a:gd name="T81" fmla="*/ 2147483647 h 76"/>
                <a:gd name="T82" fmla="*/ 2147483647 w 52"/>
                <a:gd name="T83" fmla="*/ 2147483647 h 76"/>
                <a:gd name="T84" fmla="*/ 2147483647 w 52"/>
                <a:gd name="T85" fmla="*/ 2147483647 h 76"/>
                <a:gd name="T86" fmla="*/ 2147483647 w 52"/>
                <a:gd name="T87" fmla="*/ 2147483647 h 76"/>
                <a:gd name="T88" fmla="*/ 2147483647 w 52"/>
                <a:gd name="T89" fmla="*/ 2147483647 h 76"/>
                <a:gd name="T90" fmla="*/ 2147483647 w 52"/>
                <a:gd name="T91" fmla="*/ 2147483647 h 76"/>
                <a:gd name="T92" fmla="*/ 2147483647 w 52"/>
                <a:gd name="T93" fmla="*/ 2147483647 h 76"/>
                <a:gd name="T94" fmla="*/ 2147483647 w 52"/>
                <a:gd name="T95" fmla="*/ 2147483647 h 76"/>
                <a:gd name="T96" fmla="*/ 2147483647 w 52"/>
                <a:gd name="T97" fmla="*/ 2147483647 h 76"/>
                <a:gd name="T98" fmla="*/ 2147483647 w 52"/>
                <a:gd name="T99" fmla="*/ 2147483647 h 76"/>
                <a:gd name="T100" fmla="*/ 2147483647 w 52"/>
                <a:gd name="T101" fmla="*/ 2147483647 h 76"/>
                <a:gd name="T102" fmla="*/ 2147483647 w 52"/>
                <a:gd name="T103" fmla="*/ 2147483647 h 76"/>
                <a:gd name="T104" fmla="*/ 2147483647 w 52"/>
                <a:gd name="T105" fmla="*/ 2147483647 h 76"/>
                <a:gd name="T106" fmla="*/ 2147483647 w 52"/>
                <a:gd name="T107" fmla="*/ 2147483647 h 76"/>
                <a:gd name="T108" fmla="*/ 2147483647 w 52"/>
                <a:gd name="T109" fmla="*/ 2147483647 h 76"/>
                <a:gd name="T110" fmla="*/ 2147483647 w 52"/>
                <a:gd name="T111" fmla="*/ 2147483647 h 76"/>
                <a:gd name="T112" fmla="*/ 2147483647 w 52"/>
                <a:gd name="T113" fmla="*/ 2147483647 h 76"/>
                <a:gd name="T114" fmla="*/ 2147483647 w 52"/>
                <a:gd name="T115" fmla="*/ 2147483647 h 7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2"/>
                <a:gd name="T175" fmla="*/ 0 h 76"/>
                <a:gd name="T176" fmla="*/ 52 w 52"/>
                <a:gd name="T177" fmla="*/ 76 h 7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2" h="76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4" name="Guyana" descr="© INSCALE GmbH, 05.05.2010&#10;http://www.presentationload.com/">
              <a:extLst>
                <a:ext uri="{FF2B5EF4-FFF2-40B4-BE49-F238E27FC236}">
                  <a16:creationId xmlns:a16="http://schemas.microsoft.com/office/drawing/2014/main" id="{5BB4F5FA-926A-4EBB-BE34-C5734FE908B8}"/>
                </a:ext>
              </a:extLst>
            </p:cNvPr>
            <p:cNvSpPr>
              <a:spLocks/>
            </p:cNvSpPr>
            <p:nvPr/>
          </p:nvSpPr>
          <p:spPr bwMode="gray">
            <a:xfrm>
              <a:off x="3624497" y="3710111"/>
              <a:ext cx="145198" cy="260655"/>
            </a:xfrm>
            <a:custGeom>
              <a:avLst/>
              <a:gdLst>
                <a:gd name="T0" fmla="*/ 2147483647 w 324"/>
                <a:gd name="T1" fmla="*/ 2147483647 h 582"/>
                <a:gd name="T2" fmla="*/ 2147483647 w 324"/>
                <a:gd name="T3" fmla="*/ 2147483647 h 582"/>
                <a:gd name="T4" fmla="*/ 2147483647 w 324"/>
                <a:gd name="T5" fmla="*/ 2147483647 h 582"/>
                <a:gd name="T6" fmla="*/ 2147483647 w 324"/>
                <a:gd name="T7" fmla="*/ 2147483647 h 582"/>
                <a:gd name="T8" fmla="*/ 2147483647 w 324"/>
                <a:gd name="T9" fmla="*/ 2147483647 h 582"/>
                <a:gd name="T10" fmla="*/ 2147483647 w 324"/>
                <a:gd name="T11" fmla="*/ 2147483647 h 582"/>
                <a:gd name="T12" fmla="*/ 2147483647 w 324"/>
                <a:gd name="T13" fmla="*/ 2147483647 h 582"/>
                <a:gd name="T14" fmla="*/ 2147483647 w 324"/>
                <a:gd name="T15" fmla="*/ 2147483647 h 582"/>
                <a:gd name="T16" fmla="*/ 0 w 324"/>
                <a:gd name="T17" fmla="*/ 2147483647 h 582"/>
                <a:gd name="T18" fmla="*/ 2147483647 w 324"/>
                <a:gd name="T19" fmla="*/ 2147483647 h 582"/>
                <a:gd name="T20" fmla="*/ 2147483647 w 324"/>
                <a:gd name="T21" fmla="*/ 2147483647 h 582"/>
                <a:gd name="T22" fmla="*/ 2147483647 w 324"/>
                <a:gd name="T23" fmla="*/ 2147483647 h 582"/>
                <a:gd name="T24" fmla="*/ 2147483647 w 324"/>
                <a:gd name="T25" fmla="*/ 2147483647 h 582"/>
                <a:gd name="T26" fmla="*/ 2147483647 w 324"/>
                <a:gd name="T27" fmla="*/ 2147483647 h 582"/>
                <a:gd name="T28" fmla="*/ 2147483647 w 324"/>
                <a:gd name="T29" fmla="*/ 2147483647 h 582"/>
                <a:gd name="T30" fmla="*/ 2147483647 w 324"/>
                <a:gd name="T31" fmla="*/ 2147483647 h 582"/>
                <a:gd name="T32" fmla="*/ 2147483647 w 324"/>
                <a:gd name="T33" fmla="*/ 2147483647 h 582"/>
                <a:gd name="T34" fmla="*/ 2147483647 w 324"/>
                <a:gd name="T35" fmla="*/ 2147483647 h 582"/>
                <a:gd name="T36" fmla="*/ 2147483647 w 324"/>
                <a:gd name="T37" fmla="*/ 2147483647 h 582"/>
                <a:gd name="T38" fmla="*/ 2147483647 w 324"/>
                <a:gd name="T39" fmla="*/ 2147483647 h 582"/>
                <a:gd name="T40" fmla="*/ 2147483647 w 324"/>
                <a:gd name="T41" fmla="*/ 2147483647 h 582"/>
                <a:gd name="T42" fmla="*/ 2147483647 w 324"/>
                <a:gd name="T43" fmla="*/ 2147483647 h 582"/>
                <a:gd name="T44" fmla="*/ 2147483647 w 324"/>
                <a:gd name="T45" fmla="*/ 2147483647 h 582"/>
                <a:gd name="T46" fmla="*/ 2147483647 w 324"/>
                <a:gd name="T47" fmla="*/ 2147483647 h 582"/>
                <a:gd name="T48" fmla="*/ 2147483647 w 324"/>
                <a:gd name="T49" fmla="*/ 2147483647 h 582"/>
                <a:gd name="T50" fmla="*/ 2147483647 w 324"/>
                <a:gd name="T51" fmla="*/ 2147483647 h 582"/>
                <a:gd name="T52" fmla="*/ 2147483647 w 324"/>
                <a:gd name="T53" fmla="*/ 2147483647 h 582"/>
                <a:gd name="T54" fmla="*/ 2147483647 w 324"/>
                <a:gd name="T55" fmla="*/ 2147483647 h 582"/>
                <a:gd name="T56" fmla="*/ 2147483647 w 324"/>
                <a:gd name="T57" fmla="*/ 2147483647 h 582"/>
                <a:gd name="T58" fmla="*/ 2147483647 w 324"/>
                <a:gd name="T59" fmla="*/ 2147483647 h 582"/>
                <a:gd name="T60" fmla="*/ 2147483647 w 324"/>
                <a:gd name="T61" fmla="*/ 2147483647 h 582"/>
                <a:gd name="T62" fmla="*/ 2147483647 w 324"/>
                <a:gd name="T63" fmla="*/ 2147483647 h 582"/>
                <a:gd name="T64" fmla="*/ 2147483647 w 324"/>
                <a:gd name="T65" fmla="*/ 2147483647 h 582"/>
                <a:gd name="T66" fmla="*/ 2147483647 w 324"/>
                <a:gd name="T67" fmla="*/ 2147483647 h 582"/>
                <a:gd name="T68" fmla="*/ 2147483647 w 324"/>
                <a:gd name="T69" fmla="*/ 2147483647 h 582"/>
                <a:gd name="T70" fmla="*/ 2147483647 w 324"/>
                <a:gd name="T71" fmla="*/ 2147483647 h 582"/>
                <a:gd name="T72" fmla="*/ 2147483647 w 324"/>
                <a:gd name="T73" fmla="*/ 2147483647 h 582"/>
                <a:gd name="T74" fmla="*/ 2147483647 w 324"/>
                <a:gd name="T75" fmla="*/ 2147483647 h 582"/>
                <a:gd name="T76" fmla="*/ 2147483647 w 324"/>
                <a:gd name="T77" fmla="*/ 2147483647 h 582"/>
                <a:gd name="T78" fmla="*/ 2147483647 w 324"/>
                <a:gd name="T79" fmla="*/ 2147483647 h 582"/>
                <a:gd name="T80" fmla="*/ 2147483647 w 324"/>
                <a:gd name="T81" fmla="*/ 2147483647 h 582"/>
                <a:gd name="T82" fmla="*/ 2147483647 w 324"/>
                <a:gd name="T83" fmla="*/ 2147483647 h 582"/>
                <a:gd name="T84" fmla="*/ 2147483647 w 324"/>
                <a:gd name="T85" fmla="*/ 2147483647 h 582"/>
                <a:gd name="T86" fmla="*/ 2147483647 w 324"/>
                <a:gd name="T87" fmla="*/ 2147483647 h 582"/>
                <a:gd name="T88" fmla="*/ 2147483647 w 324"/>
                <a:gd name="T89" fmla="*/ 2147483647 h 582"/>
                <a:gd name="T90" fmla="*/ 2147483647 w 324"/>
                <a:gd name="T91" fmla="*/ 2147483647 h 582"/>
                <a:gd name="T92" fmla="*/ 2147483647 w 324"/>
                <a:gd name="T93" fmla="*/ 2147483647 h 582"/>
                <a:gd name="T94" fmla="*/ 2147483647 w 324"/>
                <a:gd name="T95" fmla="*/ 2147483647 h 582"/>
                <a:gd name="T96" fmla="*/ 2147483647 w 324"/>
                <a:gd name="T97" fmla="*/ 2147483647 h 582"/>
                <a:gd name="T98" fmla="*/ 2147483647 w 324"/>
                <a:gd name="T99" fmla="*/ 2147483647 h 582"/>
                <a:gd name="T100" fmla="*/ 2147483647 w 324"/>
                <a:gd name="T101" fmla="*/ 2147483647 h 582"/>
                <a:gd name="T102" fmla="*/ 2147483647 w 324"/>
                <a:gd name="T103" fmla="*/ 2147483647 h 582"/>
                <a:gd name="T104" fmla="*/ 2147483647 w 324"/>
                <a:gd name="T105" fmla="*/ 2147483647 h 582"/>
                <a:gd name="T106" fmla="*/ 2147483647 w 324"/>
                <a:gd name="T107" fmla="*/ 2147483647 h 582"/>
                <a:gd name="T108" fmla="*/ 2147483647 w 324"/>
                <a:gd name="T109" fmla="*/ 2147483647 h 582"/>
                <a:gd name="T110" fmla="*/ 2147483647 w 324"/>
                <a:gd name="T111" fmla="*/ 2147483647 h 582"/>
                <a:gd name="T112" fmla="*/ 2147483647 w 324"/>
                <a:gd name="T113" fmla="*/ 2147483647 h 582"/>
                <a:gd name="T114" fmla="*/ 2147483647 w 324"/>
                <a:gd name="T115" fmla="*/ 2147483647 h 582"/>
                <a:gd name="T116" fmla="*/ 2147483647 w 324"/>
                <a:gd name="T117" fmla="*/ 2147483647 h 582"/>
                <a:gd name="T118" fmla="*/ 2147483647 w 324"/>
                <a:gd name="T119" fmla="*/ 2147483647 h 582"/>
                <a:gd name="T120" fmla="*/ 2147483647 w 324"/>
                <a:gd name="T121" fmla="*/ 2147483647 h 582"/>
                <a:gd name="T122" fmla="*/ 2147483647 w 324"/>
                <a:gd name="T123" fmla="*/ 0 h 582"/>
                <a:gd name="T124" fmla="*/ 2147483647 w 324"/>
                <a:gd name="T125" fmla="*/ 2147483647 h 58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4"/>
                <a:gd name="T190" fmla="*/ 0 h 582"/>
                <a:gd name="T191" fmla="*/ 324 w 324"/>
                <a:gd name="T192" fmla="*/ 582 h 58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4" h="582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5" name="Guinea-Bissau" descr="© INSCALE GmbH, 05.05.2010&#10;http://www.presentationload.com/">
              <a:extLst>
                <a:ext uri="{FF2B5EF4-FFF2-40B4-BE49-F238E27FC236}">
                  <a16:creationId xmlns:a16="http://schemas.microsoft.com/office/drawing/2014/main" id="{26959783-F226-4388-93A6-1E2C0E925CB3}"/>
                </a:ext>
              </a:extLst>
            </p:cNvPr>
            <p:cNvSpPr>
              <a:spLocks/>
            </p:cNvSpPr>
            <p:nvPr/>
          </p:nvSpPr>
          <p:spPr bwMode="gray">
            <a:xfrm>
              <a:off x="5064223" y="3554419"/>
              <a:ext cx="82221" cy="69975"/>
            </a:xfrm>
            <a:custGeom>
              <a:avLst/>
              <a:gdLst>
                <a:gd name="T0" fmla="*/ 2147483647 w 186"/>
                <a:gd name="T1" fmla="*/ 2147483647 h 156"/>
                <a:gd name="T2" fmla="*/ 2147483647 w 186"/>
                <a:gd name="T3" fmla="*/ 2147483647 h 156"/>
                <a:gd name="T4" fmla="*/ 2147483647 w 186"/>
                <a:gd name="T5" fmla="*/ 2147483647 h 156"/>
                <a:gd name="T6" fmla="*/ 2147483647 w 186"/>
                <a:gd name="T7" fmla="*/ 2147483647 h 156"/>
                <a:gd name="T8" fmla="*/ 2147483647 w 186"/>
                <a:gd name="T9" fmla="*/ 2147483647 h 156"/>
                <a:gd name="T10" fmla="*/ 2147483647 w 186"/>
                <a:gd name="T11" fmla="*/ 2147483647 h 156"/>
                <a:gd name="T12" fmla="*/ 2147483647 w 186"/>
                <a:gd name="T13" fmla="*/ 2147483647 h 156"/>
                <a:gd name="T14" fmla="*/ 2147483647 w 186"/>
                <a:gd name="T15" fmla="*/ 2147483647 h 156"/>
                <a:gd name="T16" fmla="*/ 2147483647 w 186"/>
                <a:gd name="T17" fmla="*/ 2147483647 h 156"/>
                <a:gd name="T18" fmla="*/ 2147483647 w 186"/>
                <a:gd name="T19" fmla="*/ 2147483647 h 156"/>
                <a:gd name="T20" fmla="*/ 2147483647 w 186"/>
                <a:gd name="T21" fmla="*/ 2147483647 h 156"/>
                <a:gd name="T22" fmla="*/ 2147483647 w 186"/>
                <a:gd name="T23" fmla="*/ 2147483647 h 156"/>
                <a:gd name="T24" fmla="*/ 2147483647 w 186"/>
                <a:gd name="T25" fmla="*/ 2147483647 h 156"/>
                <a:gd name="T26" fmla="*/ 2147483647 w 186"/>
                <a:gd name="T27" fmla="*/ 2147483647 h 156"/>
                <a:gd name="T28" fmla="*/ 2147483647 w 186"/>
                <a:gd name="T29" fmla="*/ 0 h 156"/>
                <a:gd name="T30" fmla="*/ 2147483647 w 186"/>
                <a:gd name="T31" fmla="*/ 2147483647 h 156"/>
                <a:gd name="T32" fmla="*/ 2147483647 w 186"/>
                <a:gd name="T33" fmla="*/ 2147483647 h 156"/>
                <a:gd name="T34" fmla="*/ 2147483647 w 186"/>
                <a:gd name="T35" fmla="*/ 2147483647 h 156"/>
                <a:gd name="T36" fmla="*/ 0 w 186"/>
                <a:gd name="T37" fmla="*/ 2147483647 h 156"/>
                <a:gd name="T38" fmla="*/ 2147483647 w 186"/>
                <a:gd name="T39" fmla="*/ 2147483647 h 156"/>
                <a:gd name="T40" fmla="*/ 2147483647 w 186"/>
                <a:gd name="T41" fmla="*/ 2147483647 h 156"/>
                <a:gd name="T42" fmla="*/ 2147483647 w 186"/>
                <a:gd name="T43" fmla="*/ 2147483647 h 156"/>
                <a:gd name="T44" fmla="*/ 2147483647 w 186"/>
                <a:gd name="T45" fmla="*/ 2147483647 h 156"/>
                <a:gd name="T46" fmla="*/ 2147483647 w 186"/>
                <a:gd name="T47" fmla="*/ 2147483647 h 156"/>
                <a:gd name="T48" fmla="*/ 2147483647 w 186"/>
                <a:gd name="T49" fmla="*/ 2147483647 h 156"/>
                <a:gd name="T50" fmla="*/ 2147483647 w 186"/>
                <a:gd name="T51" fmla="*/ 2147483647 h 156"/>
                <a:gd name="T52" fmla="*/ 2147483647 w 186"/>
                <a:gd name="T53" fmla="*/ 2147483647 h 156"/>
                <a:gd name="T54" fmla="*/ 2147483647 w 186"/>
                <a:gd name="T55" fmla="*/ 2147483647 h 156"/>
                <a:gd name="T56" fmla="*/ 2147483647 w 186"/>
                <a:gd name="T57" fmla="*/ 2147483647 h 156"/>
                <a:gd name="T58" fmla="*/ 2147483647 w 186"/>
                <a:gd name="T59" fmla="*/ 2147483647 h 156"/>
                <a:gd name="T60" fmla="*/ 2147483647 w 186"/>
                <a:gd name="T61" fmla="*/ 2147483647 h 156"/>
                <a:gd name="T62" fmla="*/ 2147483647 w 186"/>
                <a:gd name="T63" fmla="*/ 2147483647 h 156"/>
                <a:gd name="T64" fmla="*/ 2147483647 w 186"/>
                <a:gd name="T65" fmla="*/ 2147483647 h 156"/>
                <a:gd name="T66" fmla="*/ 2147483647 w 186"/>
                <a:gd name="T67" fmla="*/ 2147483647 h 156"/>
                <a:gd name="T68" fmla="*/ 2147483647 w 186"/>
                <a:gd name="T69" fmla="*/ 2147483647 h 156"/>
                <a:gd name="T70" fmla="*/ 2147483647 w 186"/>
                <a:gd name="T71" fmla="*/ 2147483647 h 156"/>
                <a:gd name="T72" fmla="*/ 2147483647 w 186"/>
                <a:gd name="T73" fmla="*/ 2147483647 h 15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86"/>
                <a:gd name="T112" fmla="*/ 0 h 156"/>
                <a:gd name="T113" fmla="*/ 186 w 186"/>
                <a:gd name="T114" fmla="*/ 156 h 15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86" h="15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6" name="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5E982F74-35BF-4862-AE70-2FBAC507A048}"/>
                </a:ext>
              </a:extLst>
            </p:cNvPr>
            <p:cNvSpPr>
              <a:spLocks/>
            </p:cNvSpPr>
            <p:nvPr/>
          </p:nvSpPr>
          <p:spPr bwMode="gray">
            <a:xfrm>
              <a:off x="5104459" y="3557917"/>
              <a:ext cx="232666" cy="197679"/>
            </a:xfrm>
            <a:custGeom>
              <a:avLst/>
              <a:gdLst>
                <a:gd name="T0" fmla="*/ 2147483647 w 522"/>
                <a:gd name="T1" fmla="*/ 2147483647 h 444"/>
                <a:gd name="T2" fmla="*/ 2147483647 w 522"/>
                <a:gd name="T3" fmla="*/ 2147483647 h 444"/>
                <a:gd name="T4" fmla="*/ 2147483647 w 522"/>
                <a:gd name="T5" fmla="*/ 2147483647 h 444"/>
                <a:gd name="T6" fmla="*/ 2147483647 w 522"/>
                <a:gd name="T7" fmla="*/ 2147483647 h 444"/>
                <a:gd name="T8" fmla="*/ 2147483647 w 522"/>
                <a:gd name="T9" fmla="*/ 2147483647 h 444"/>
                <a:gd name="T10" fmla="*/ 2147483647 w 522"/>
                <a:gd name="T11" fmla="*/ 2147483647 h 444"/>
                <a:gd name="T12" fmla="*/ 2147483647 w 522"/>
                <a:gd name="T13" fmla="*/ 2147483647 h 444"/>
                <a:gd name="T14" fmla="*/ 2147483647 w 522"/>
                <a:gd name="T15" fmla="*/ 2147483647 h 444"/>
                <a:gd name="T16" fmla="*/ 2147483647 w 522"/>
                <a:gd name="T17" fmla="*/ 2147483647 h 444"/>
                <a:gd name="T18" fmla="*/ 2147483647 w 522"/>
                <a:gd name="T19" fmla="*/ 2147483647 h 444"/>
                <a:gd name="T20" fmla="*/ 2147483647 w 522"/>
                <a:gd name="T21" fmla="*/ 2147483647 h 444"/>
                <a:gd name="T22" fmla="*/ 2147483647 w 522"/>
                <a:gd name="T23" fmla="*/ 2147483647 h 444"/>
                <a:gd name="T24" fmla="*/ 2147483647 w 522"/>
                <a:gd name="T25" fmla="*/ 2147483647 h 444"/>
                <a:gd name="T26" fmla="*/ 2147483647 w 522"/>
                <a:gd name="T27" fmla="*/ 2147483647 h 444"/>
                <a:gd name="T28" fmla="*/ 2147483647 w 522"/>
                <a:gd name="T29" fmla="*/ 2147483647 h 444"/>
                <a:gd name="T30" fmla="*/ 2147483647 w 522"/>
                <a:gd name="T31" fmla="*/ 2147483647 h 444"/>
                <a:gd name="T32" fmla="*/ 2147483647 w 522"/>
                <a:gd name="T33" fmla="*/ 2147483647 h 444"/>
                <a:gd name="T34" fmla="*/ 2147483647 w 522"/>
                <a:gd name="T35" fmla="*/ 2147483647 h 444"/>
                <a:gd name="T36" fmla="*/ 2147483647 w 522"/>
                <a:gd name="T37" fmla="*/ 2147483647 h 444"/>
                <a:gd name="T38" fmla="*/ 2147483647 w 522"/>
                <a:gd name="T39" fmla="*/ 2147483647 h 444"/>
                <a:gd name="T40" fmla="*/ 2147483647 w 522"/>
                <a:gd name="T41" fmla="*/ 2147483647 h 444"/>
                <a:gd name="T42" fmla="*/ 2147483647 w 522"/>
                <a:gd name="T43" fmla="*/ 2147483647 h 444"/>
                <a:gd name="T44" fmla="*/ 2147483647 w 522"/>
                <a:gd name="T45" fmla="*/ 2147483647 h 444"/>
                <a:gd name="T46" fmla="*/ 2147483647 w 522"/>
                <a:gd name="T47" fmla="*/ 2147483647 h 444"/>
                <a:gd name="T48" fmla="*/ 2147483647 w 522"/>
                <a:gd name="T49" fmla="*/ 2147483647 h 444"/>
                <a:gd name="T50" fmla="*/ 2147483647 w 522"/>
                <a:gd name="T51" fmla="*/ 2147483647 h 444"/>
                <a:gd name="T52" fmla="*/ 2147483647 w 522"/>
                <a:gd name="T53" fmla="*/ 2147483647 h 444"/>
                <a:gd name="T54" fmla="*/ 2147483647 w 522"/>
                <a:gd name="T55" fmla="*/ 2147483647 h 444"/>
                <a:gd name="T56" fmla="*/ 2147483647 w 522"/>
                <a:gd name="T57" fmla="*/ 2147483647 h 444"/>
                <a:gd name="T58" fmla="*/ 2147483647 w 522"/>
                <a:gd name="T59" fmla="*/ 2147483647 h 444"/>
                <a:gd name="T60" fmla="*/ 2147483647 w 522"/>
                <a:gd name="T61" fmla="*/ 2147483647 h 444"/>
                <a:gd name="T62" fmla="*/ 2147483647 w 522"/>
                <a:gd name="T63" fmla="*/ 2147483647 h 444"/>
                <a:gd name="T64" fmla="*/ 2147483647 w 522"/>
                <a:gd name="T65" fmla="*/ 2147483647 h 444"/>
                <a:gd name="T66" fmla="*/ 2147483647 w 522"/>
                <a:gd name="T67" fmla="*/ 2147483647 h 444"/>
                <a:gd name="T68" fmla="*/ 2147483647 w 522"/>
                <a:gd name="T69" fmla="*/ 2147483647 h 444"/>
                <a:gd name="T70" fmla="*/ 2147483647 w 522"/>
                <a:gd name="T71" fmla="*/ 2147483647 h 444"/>
                <a:gd name="T72" fmla="*/ 2147483647 w 522"/>
                <a:gd name="T73" fmla="*/ 2147483647 h 444"/>
                <a:gd name="T74" fmla="*/ 2147483647 w 522"/>
                <a:gd name="T75" fmla="*/ 2147483647 h 444"/>
                <a:gd name="T76" fmla="*/ 2147483647 w 522"/>
                <a:gd name="T77" fmla="*/ 2147483647 h 444"/>
                <a:gd name="T78" fmla="*/ 2147483647 w 522"/>
                <a:gd name="T79" fmla="*/ 2147483647 h 444"/>
                <a:gd name="T80" fmla="*/ 2147483647 w 522"/>
                <a:gd name="T81" fmla="*/ 2147483647 h 444"/>
                <a:gd name="T82" fmla="*/ 2147483647 w 522"/>
                <a:gd name="T83" fmla="*/ 2147483647 h 444"/>
                <a:gd name="T84" fmla="*/ 2147483647 w 522"/>
                <a:gd name="T85" fmla="*/ 2147483647 h 444"/>
                <a:gd name="T86" fmla="*/ 2147483647 w 522"/>
                <a:gd name="T87" fmla="*/ 2147483647 h 444"/>
                <a:gd name="T88" fmla="*/ 2147483647 w 522"/>
                <a:gd name="T89" fmla="*/ 2147483647 h 444"/>
                <a:gd name="T90" fmla="*/ 2147483647 w 522"/>
                <a:gd name="T91" fmla="*/ 2147483647 h 444"/>
                <a:gd name="T92" fmla="*/ 2147483647 w 522"/>
                <a:gd name="T93" fmla="*/ 2147483647 h 4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2"/>
                <a:gd name="T142" fmla="*/ 0 h 444"/>
                <a:gd name="T143" fmla="*/ 522 w 522"/>
                <a:gd name="T144" fmla="*/ 444 h 4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2" h="444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7" name="Guatemala" descr="© INSCALE GmbH, 05.05.2010&#10;http://www.presentationload.com/">
              <a:extLst>
                <a:ext uri="{FF2B5EF4-FFF2-40B4-BE49-F238E27FC236}">
                  <a16:creationId xmlns:a16="http://schemas.microsoft.com/office/drawing/2014/main" id="{85D5EE71-C0AB-459F-AB13-A3FF38B8495E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7595" y="3368986"/>
              <a:ext cx="132951" cy="150445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8" name="Gree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3F7919B0-5C93-4580-B806-F774E68DB49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210533" y="1201524"/>
              <a:ext cx="1254294" cy="682252"/>
            </a:xfrm>
            <a:custGeom>
              <a:avLst/>
              <a:gdLst>
                <a:gd name="T0" fmla="*/ 2147483647 w 732"/>
                <a:gd name="T1" fmla="*/ 2147483647 h 398"/>
                <a:gd name="T2" fmla="*/ 2147483647 w 732"/>
                <a:gd name="T3" fmla="*/ 2147483647 h 398"/>
                <a:gd name="T4" fmla="*/ 2147483647 w 732"/>
                <a:gd name="T5" fmla="*/ 2147483647 h 398"/>
                <a:gd name="T6" fmla="*/ 2147483647 w 732"/>
                <a:gd name="T7" fmla="*/ 2147483647 h 398"/>
                <a:gd name="T8" fmla="*/ 2147483647 w 732"/>
                <a:gd name="T9" fmla="*/ 2147483647 h 398"/>
                <a:gd name="T10" fmla="*/ 2147483647 w 732"/>
                <a:gd name="T11" fmla="*/ 2147483647 h 398"/>
                <a:gd name="T12" fmla="*/ 2147483647 w 732"/>
                <a:gd name="T13" fmla="*/ 2147483647 h 398"/>
                <a:gd name="T14" fmla="*/ 2147483647 w 732"/>
                <a:gd name="T15" fmla="*/ 2147483647 h 398"/>
                <a:gd name="T16" fmla="*/ 2147483647 w 732"/>
                <a:gd name="T17" fmla="*/ 2147483647 h 398"/>
                <a:gd name="T18" fmla="*/ 2147483647 w 732"/>
                <a:gd name="T19" fmla="*/ 2147483647 h 398"/>
                <a:gd name="T20" fmla="*/ 2147483647 w 732"/>
                <a:gd name="T21" fmla="*/ 2147483647 h 398"/>
                <a:gd name="T22" fmla="*/ 2147483647 w 732"/>
                <a:gd name="T23" fmla="*/ 2147483647 h 398"/>
                <a:gd name="T24" fmla="*/ 2147483647 w 732"/>
                <a:gd name="T25" fmla="*/ 2147483647 h 398"/>
                <a:gd name="T26" fmla="*/ 2147483647 w 732"/>
                <a:gd name="T27" fmla="*/ 2147483647 h 398"/>
                <a:gd name="T28" fmla="*/ 2147483647 w 732"/>
                <a:gd name="T29" fmla="*/ 2147483647 h 398"/>
                <a:gd name="T30" fmla="*/ 2147483647 w 732"/>
                <a:gd name="T31" fmla="*/ 2147483647 h 398"/>
                <a:gd name="T32" fmla="*/ 2147483647 w 732"/>
                <a:gd name="T33" fmla="*/ 2147483647 h 398"/>
                <a:gd name="T34" fmla="*/ 2147483647 w 732"/>
                <a:gd name="T35" fmla="*/ 2147483647 h 398"/>
                <a:gd name="T36" fmla="*/ 2147483647 w 732"/>
                <a:gd name="T37" fmla="*/ 2147483647 h 398"/>
                <a:gd name="T38" fmla="*/ 2147483647 w 732"/>
                <a:gd name="T39" fmla="*/ 2147483647 h 398"/>
                <a:gd name="T40" fmla="*/ 2147483647 w 732"/>
                <a:gd name="T41" fmla="*/ 2147483647 h 398"/>
                <a:gd name="T42" fmla="*/ 2147483647 w 732"/>
                <a:gd name="T43" fmla="*/ 2147483647 h 398"/>
                <a:gd name="T44" fmla="*/ 2147483647 w 732"/>
                <a:gd name="T45" fmla="*/ 2147483647 h 398"/>
                <a:gd name="T46" fmla="*/ 2147483647 w 732"/>
                <a:gd name="T47" fmla="*/ 2147483647 h 398"/>
                <a:gd name="T48" fmla="*/ 2147483647 w 732"/>
                <a:gd name="T49" fmla="*/ 2147483647 h 398"/>
                <a:gd name="T50" fmla="*/ 2147483647 w 732"/>
                <a:gd name="T51" fmla="*/ 2147483647 h 398"/>
                <a:gd name="T52" fmla="*/ 2147483647 w 732"/>
                <a:gd name="T53" fmla="*/ 2147483647 h 398"/>
                <a:gd name="T54" fmla="*/ 2147483647 w 732"/>
                <a:gd name="T55" fmla="*/ 2147483647 h 398"/>
                <a:gd name="T56" fmla="*/ 2147483647 w 732"/>
                <a:gd name="T57" fmla="*/ 2147483647 h 398"/>
                <a:gd name="T58" fmla="*/ 2147483647 w 732"/>
                <a:gd name="T59" fmla="*/ 2147483647 h 398"/>
                <a:gd name="T60" fmla="*/ 2147483647 w 732"/>
                <a:gd name="T61" fmla="*/ 2147483647 h 398"/>
                <a:gd name="T62" fmla="*/ 2147483647 w 732"/>
                <a:gd name="T63" fmla="*/ 2147483647 h 398"/>
                <a:gd name="T64" fmla="*/ 2147483647 w 732"/>
                <a:gd name="T65" fmla="*/ 2147483647 h 398"/>
                <a:gd name="T66" fmla="*/ 2147483647 w 732"/>
                <a:gd name="T67" fmla="*/ 2147483647 h 398"/>
                <a:gd name="T68" fmla="*/ 2147483647 w 732"/>
                <a:gd name="T69" fmla="*/ 2147483647 h 398"/>
                <a:gd name="T70" fmla="*/ 2147483647 w 732"/>
                <a:gd name="T71" fmla="*/ 2147483647 h 398"/>
                <a:gd name="T72" fmla="*/ 2147483647 w 732"/>
                <a:gd name="T73" fmla="*/ 2147483647 h 398"/>
                <a:gd name="T74" fmla="*/ 2147483647 w 732"/>
                <a:gd name="T75" fmla="*/ 2147483647 h 398"/>
                <a:gd name="T76" fmla="*/ 2147483647 w 732"/>
                <a:gd name="T77" fmla="*/ 2147483647 h 398"/>
                <a:gd name="T78" fmla="*/ 2147483647 w 732"/>
                <a:gd name="T79" fmla="*/ 2147483647 h 398"/>
                <a:gd name="T80" fmla="*/ 2147483647 w 732"/>
                <a:gd name="T81" fmla="*/ 2147483647 h 398"/>
                <a:gd name="T82" fmla="*/ 2147483647 w 732"/>
                <a:gd name="T83" fmla="*/ 2147483647 h 398"/>
                <a:gd name="T84" fmla="*/ 2147483647 w 732"/>
                <a:gd name="T85" fmla="*/ 2147483647 h 398"/>
                <a:gd name="T86" fmla="*/ 2147483647 w 732"/>
                <a:gd name="T87" fmla="*/ 2147483647 h 398"/>
                <a:gd name="T88" fmla="*/ 2147483647 w 732"/>
                <a:gd name="T89" fmla="*/ 2147483647 h 398"/>
                <a:gd name="T90" fmla="*/ 2147483647 w 732"/>
                <a:gd name="T91" fmla="*/ 2147483647 h 398"/>
                <a:gd name="T92" fmla="*/ 2147483647 w 732"/>
                <a:gd name="T93" fmla="*/ 2147483647 h 398"/>
                <a:gd name="T94" fmla="*/ 2147483647 w 732"/>
                <a:gd name="T95" fmla="*/ 2147483647 h 398"/>
                <a:gd name="T96" fmla="*/ 2147483647 w 732"/>
                <a:gd name="T97" fmla="*/ 2147483647 h 398"/>
                <a:gd name="T98" fmla="*/ 2147483647 w 732"/>
                <a:gd name="T99" fmla="*/ 2147483647 h 398"/>
                <a:gd name="T100" fmla="*/ 2147483647 w 732"/>
                <a:gd name="T101" fmla="*/ 2147483647 h 398"/>
                <a:gd name="T102" fmla="*/ 2147483647 w 732"/>
                <a:gd name="T103" fmla="*/ 2147483647 h 398"/>
                <a:gd name="T104" fmla="*/ 2147483647 w 732"/>
                <a:gd name="T105" fmla="*/ 2147483647 h 398"/>
                <a:gd name="T106" fmla="*/ 2147483647 w 732"/>
                <a:gd name="T107" fmla="*/ 2147483647 h 398"/>
                <a:gd name="T108" fmla="*/ 2147483647 w 732"/>
                <a:gd name="T109" fmla="*/ 2147483647 h 398"/>
                <a:gd name="T110" fmla="*/ 2147483647 w 732"/>
                <a:gd name="T111" fmla="*/ 2147483647 h 398"/>
                <a:gd name="T112" fmla="*/ 2147483647 w 732"/>
                <a:gd name="T113" fmla="*/ 2147483647 h 398"/>
                <a:gd name="T114" fmla="*/ 2147483647 w 732"/>
                <a:gd name="T115" fmla="*/ 2147483647 h 398"/>
                <a:gd name="T116" fmla="*/ 2147483647 w 732"/>
                <a:gd name="T117" fmla="*/ 2147483647 h 398"/>
                <a:gd name="T118" fmla="*/ 2147483647 w 732"/>
                <a:gd name="T119" fmla="*/ 2147483647 h 398"/>
                <a:gd name="T120" fmla="*/ 2147483647 w 732"/>
                <a:gd name="T121" fmla="*/ 2147483647 h 398"/>
                <a:gd name="T122" fmla="*/ 2147483647 w 732"/>
                <a:gd name="T123" fmla="*/ 2147483647 h 39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32"/>
                <a:gd name="T187" fmla="*/ 0 h 398"/>
                <a:gd name="T188" fmla="*/ 732 w 732"/>
                <a:gd name="T189" fmla="*/ 398 h 39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32" h="398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299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6B20DC4F-1F71-4511-AE5D-D7EADFFF27C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99559" y="2510047"/>
              <a:ext cx="237913" cy="246660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0" name="Ghana" descr="© INSCALE GmbH, 05.05.2010&#10;http://www.presentationload.com/">
              <a:extLst>
                <a:ext uri="{FF2B5EF4-FFF2-40B4-BE49-F238E27FC236}">
                  <a16:creationId xmlns:a16="http://schemas.microsoft.com/office/drawing/2014/main" id="{53410E9E-1257-469D-B892-786CA6B9E34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71825" y="3613896"/>
              <a:ext cx="145198" cy="230915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1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B6875145-188D-4D7D-93AD-73F5FB773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5783211" y="2048215"/>
              <a:ext cx="251908" cy="264154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2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0EC873E4-5A9B-4C4A-9104-B47125D5BD3E}"/>
                </a:ext>
              </a:extLst>
            </p:cNvPr>
            <p:cNvSpPr>
              <a:spLocks/>
            </p:cNvSpPr>
            <p:nvPr/>
          </p:nvSpPr>
          <p:spPr bwMode="gray">
            <a:xfrm>
              <a:off x="6761105" y="2443572"/>
              <a:ext cx="206425" cy="94465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3" name="The Gambia" descr="© INSCALE GmbH, 05.05.2010&#10;http://www.presentationload.com/">
              <a:extLst>
                <a:ext uri="{FF2B5EF4-FFF2-40B4-BE49-F238E27FC236}">
                  <a16:creationId xmlns:a16="http://schemas.microsoft.com/office/drawing/2014/main" id="{F61003D2-8BF1-4726-846D-3C7585B214EF}"/>
                </a:ext>
              </a:extLst>
            </p:cNvPr>
            <p:cNvSpPr>
              <a:spLocks/>
            </p:cNvSpPr>
            <p:nvPr/>
          </p:nvSpPr>
          <p:spPr bwMode="gray">
            <a:xfrm>
              <a:off x="5048479" y="3517681"/>
              <a:ext cx="96215" cy="22742"/>
            </a:xfrm>
            <a:custGeom>
              <a:avLst/>
              <a:gdLst>
                <a:gd name="T0" fmla="*/ 2147483647 w 216"/>
                <a:gd name="T1" fmla="*/ 2147483647 h 54"/>
                <a:gd name="T2" fmla="*/ 2147483647 w 216"/>
                <a:gd name="T3" fmla="*/ 2147483647 h 54"/>
                <a:gd name="T4" fmla="*/ 2147483647 w 216"/>
                <a:gd name="T5" fmla="*/ 2147483647 h 54"/>
                <a:gd name="T6" fmla="*/ 2147483647 w 216"/>
                <a:gd name="T7" fmla="*/ 2147483647 h 54"/>
                <a:gd name="T8" fmla="*/ 0 w 216"/>
                <a:gd name="T9" fmla="*/ 2147483647 h 54"/>
                <a:gd name="T10" fmla="*/ 0 w 216"/>
                <a:gd name="T11" fmla="*/ 2147483647 h 54"/>
                <a:gd name="T12" fmla="*/ 2147483647 w 216"/>
                <a:gd name="T13" fmla="*/ 2147483647 h 54"/>
                <a:gd name="T14" fmla="*/ 2147483647 w 216"/>
                <a:gd name="T15" fmla="*/ 2147483647 h 54"/>
                <a:gd name="T16" fmla="*/ 2147483647 w 216"/>
                <a:gd name="T17" fmla="*/ 2147483647 h 54"/>
                <a:gd name="T18" fmla="*/ 2147483647 w 216"/>
                <a:gd name="T19" fmla="*/ 2147483647 h 54"/>
                <a:gd name="T20" fmla="*/ 2147483647 w 216"/>
                <a:gd name="T21" fmla="*/ 2147483647 h 54"/>
                <a:gd name="T22" fmla="*/ 2147483647 w 216"/>
                <a:gd name="T23" fmla="*/ 2147483647 h 54"/>
                <a:gd name="T24" fmla="*/ 2147483647 w 216"/>
                <a:gd name="T25" fmla="*/ 2147483647 h 54"/>
                <a:gd name="T26" fmla="*/ 2147483647 w 216"/>
                <a:gd name="T27" fmla="*/ 2147483647 h 54"/>
                <a:gd name="T28" fmla="*/ 2147483647 w 216"/>
                <a:gd name="T29" fmla="*/ 2147483647 h 54"/>
                <a:gd name="T30" fmla="*/ 2147483647 w 216"/>
                <a:gd name="T31" fmla="*/ 2147483647 h 54"/>
                <a:gd name="T32" fmla="*/ 2147483647 w 216"/>
                <a:gd name="T33" fmla="*/ 2147483647 h 54"/>
                <a:gd name="T34" fmla="*/ 2147483647 w 216"/>
                <a:gd name="T35" fmla="*/ 2147483647 h 54"/>
                <a:gd name="T36" fmla="*/ 2147483647 w 216"/>
                <a:gd name="T37" fmla="*/ 2147483647 h 54"/>
                <a:gd name="T38" fmla="*/ 2147483647 w 216"/>
                <a:gd name="T39" fmla="*/ 2147483647 h 54"/>
                <a:gd name="T40" fmla="*/ 2147483647 w 216"/>
                <a:gd name="T41" fmla="*/ 2147483647 h 54"/>
                <a:gd name="T42" fmla="*/ 2147483647 w 216"/>
                <a:gd name="T43" fmla="*/ 2147483647 h 54"/>
                <a:gd name="T44" fmla="*/ 2147483647 w 216"/>
                <a:gd name="T45" fmla="*/ 2147483647 h 54"/>
                <a:gd name="T46" fmla="*/ 2147483647 w 216"/>
                <a:gd name="T47" fmla="*/ 2147483647 h 54"/>
                <a:gd name="T48" fmla="*/ 2147483647 w 216"/>
                <a:gd name="T49" fmla="*/ 2147483647 h 54"/>
                <a:gd name="T50" fmla="*/ 2147483647 w 216"/>
                <a:gd name="T51" fmla="*/ 2147483647 h 54"/>
                <a:gd name="T52" fmla="*/ 2147483647 w 216"/>
                <a:gd name="T53" fmla="*/ 2147483647 h 54"/>
                <a:gd name="T54" fmla="*/ 2147483647 w 216"/>
                <a:gd name="T55" fmla="*/ 2147483647 h 54"/>
                <a:gd name="T56" fmla="*/ 2147483647 w 216"/>
                <a:gd name="T57" fmla="*/ 2147483647 h 54"/>
                <a:gd name="T58" fmla="*/ 2147483647 w 216"/>
                <a:gd name="T59" fmla="*/ 0 h 54"/>
                <a:gd name="T60" fmla="*/ 2147483647 w 216"/>
                <a:gd name="T61" fmla="*/ 0 h 54"/>
                <a:gd name="T62" fmla="*/ 2147483647 w 216"/>
                <a:gd name="T63" fmla="*/ 2147483647 h 54"/>
                <a:gd name="T64" fmla="*/ 2147483647 w 216"/>
                <a:gd name="T65" fmla="*/ 2147483647 h 54"/>
                <a:gd name="T66" fmla="*/ 2147483647 w 216"/>
                <a:gd name="T67" fmla="*/ 2147483647 h 5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54"/>
                <a:gd name="T104" fmla="*/ 216 w 216"/>
                <a:gd name="T105" fmla="*/ 54 h 5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54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4" name="Gabon" descr="© INSCALE GmbH, 05.05.2010&#10;http://www.presentationload.com/">
              <a:extLst>
                <a:ext uri="{FF2B5EF4-FFF2-40B4-BE49-F238E27FC236}">
                  <a16:creationId xmlns:a16="http://schemas.microsoft.com/office/drawing/2014/main" id="{B69CBF52-03D2-45F4-AE24-40BC74122480}"/>
                </a:ext>
              </a:extLst>
            </p:cNvPr>
            <p:cNvSpPr>
              <a:spLocks/>
            </p:cNvSpPr>
            <p:nvPr/>
          </p:nvSpPr>
          <p:spPr bwMode="gray">
            <a:xfrm>
              <a:off x="5853186" y="3927032"/>
              <a:ext cx="187183" cy="229168"/>
            </a:xfrm>
            <a:custGeom>
              <a:avLst/>
              <a:gdLst>
                <a:gd name="T0" fmla="*/ 2147483647 w 420"/>
                <a:gd name="T1" fmla="*/ 2147483647 h 510"/>
                <a:gd name="T2" fmla="*/ 2147483647 w 420"/>
                <a:gd name="T3" fmla="*/ 2147483647 h 510"/>
                <a:gd name="T4" fmla="*/ 2147483647 w 420"/>
                <a:gd name="T5" fmla="*/ 2147483647 h 510"/>
                <a:gd name="T6" fmla="*/ 2147483647 w 420"/>
                <a:gd name="T7" fmla="*/ 2147483647 h 510"/>
                <a:gd name="T8" fmla="*/ 2147483647 w 420"/>
                <a:gd name="T9" fmla="*/ 2147483647 h 510"/>
                <a:gd name="T10" fmla="*/ 2147483647 w 420"/>
                <a:gd name="T11" fmla="*/ 2147483647 h 510"/>
                <a:gd name="T12" fmla="*/ 2147483647 w 420"/>
                <a:gd name="T13" fmla="*/ 2147483647 h 510"/>
                <a:gd name="T14" fmla="*/ 2147483647 w 420"/>
                <a:gd name="T15" fmla="*/ 2147483647 h 510"/>
                <a:gd name="T16" fmla="*/ 2147483647 w 420"/>
                <a:gd name="T17" fmla="*/ 2147483647 h 510"/>
                <a:gd name="T18" fmla="*/ 2147483647 w 420"/>
                <a:gd name="T19" fmla="*/ 2147483647 h 510"/>
                <a:gd name="T20" fmla="*/ 2147483647 w 420"/>
                <a:gd name="T21" fmla="*/ 2147483647 h 510"/>
                <a:gd name="T22" fmla="*/ 2147483647 w 420"/>
                <a:gd name="T23" fmla="*/ 2147483647 h 510"/>
                <a:gd name="T24" fmla="*/ 2147483647 w 420"/>
                <a:gd name="T25" fmla="*/ 2147483647 h 510"/>
                <a:gd name="T26" fmla="*/ 2147483647 w 420"/>
                <a:gd name="T27" fmla="*/ 2147483647 h 510"/>
                <a:gd name="T28" fmla="*/ 2147483647 w 420"/>
                <a:gd name="T29" fmla="*/ 2147483647 h 510"/>
                <a:gd name="T30" fmla="*/ 2147483647 w 420"/>
                <a:gd name="T31" fmla="*/ 2147483647 h 510"/>
                <a:gd name="T32" fmla="*/ 2147483647 w 420"/>
                <a:gd name="T33" fmla="*/ 2147483647 h 510"/>
                <a:gd name="T34" fmla="*/ 2147483647 w 420"/>
                <a:gd name="T35" fmla="*/ 2147483647 h 510"/>
                <a:gd name="T36" fmla="*/ 2147483647 w 420"/>
                <a:gd name="T37" fmla="*/ 2147483647 h 510"/>
                <a:gd name="T38" fmla="*/ 2147483647 w 420"/>
                <a:gd name="T39" fmla="*/ 2147483647 h 510"/>
                <a:gd name="T40" fmla="*/ 2147483647 w 420"/>
                <a:gd name="T41" fmla="*/ 2147483647 h 510"/>
                <a:gd name="T42" fmla="*/ 2147483647 w 420"/>
                <a:gd name="T43" fmla="*/ 2147483647 h 510"/>
                <a:gd name="T44" fmla="*/ 2147483647 w 420"/>
                <a:gd name="T45" fmla="*/ 2147483647 h 510"/>
                <a:gd name="T46" fmla="*/ 2147483647 w 420"/>
                <a:gd name="T47" fmla="*/ 2147483647 h 510"/>
                <a:gd name="T48" fmla="*/ 2147483647 w 420"/>
                <a:gd name="T49" fmla="*/ 2147483647 h 510"/>
                <a:gd name="T50" fmla="*/ 2147483647 w 420"/>
                <a:gd name="T51" fmla="*/ 2147483647 h 510"/>
                <a:gd name="T52" fmla="*/ 2147483647 w 420"/>
                <a:gd name="T53" fmla="*/ 2147483647 h 510"/>
                <a:gd name="T54" fmla="*/ 2147483647 w 420"/>
                <a:gd name="T55" fmla="*/ 2147483647 h 510"/>
                <a:gd name="T56" fmla="*/ 2147483647 w 420"/>
                <a:gd name="T57" fmla="*/ 2147483647 h 510"/>
                <a:gd name="T58" fmla="*/ 2147483647 w 420"/>
                <a:gd name="T59" fmla="*/ 2147483647 h 510"/>
                <a:gd name="T60" fmla="*/ 2147483647 w 420"/>
                <a:gd name="T61" fmla="*/ 2147483647 h 510"/>
                <a:gd name="T62" fmla="*/ 2147483647 w 420"/>
                <a:gd name="T63" fmla="*/ 2147483647 h 510"/>
                <a:gd name="T64" fmla="*/ 2147483647 w 420"/>
                <a:gd name="T65" fmla="*/ 2147483647 h 510"/>
                <a:gd name="T66" fmla="*/ 2147483647 w 420"/>
                <a:gd name="T67" fmla="*/ 2147483647 h 510"/>
                <a:gd name="T68" fmla="*/ 2147483647 w 420"/>
                <a:gd name="T69" fmla="*/ 2147483647 h 510"/>
                <a:gd name="T70" fmla="*/ 2147483647 w 420"/>
                <a:gd name="T71" fmla="*/ 2147483647 h 510"/>
                <a:gd name="T72" fmla="*/ 2147483647 w 420"/>
                <a:gd name="T73" fmla="*/ 2147483647 h 510"/>
                <a:gd name="T74" fmla="*/ 2147483647 w 420"/>
                <a:gd name="T75" fmla="*/ 2147483647 h 510"/>
                <a:gd name="T76" fmla="*/ 2147483647 w 420"/>
                <a:gd name="T77" fmla="*/ 2147483647 h 510"/>
                <a:gd name="T78" fmla="*/ 2147483647 w 420"/>
                <a:gd name="T79" fmla="*/ 2147483647 h 510"/>
                <a:gd name="T80" fmla="*/ 2147483647 w 420"/>
                <a:gd name="T81" fmla="*/ 2147483647 h 510"/>
                <a:gd name="T82" fmla="*/ 2147483647 w 420"/>
                <a:gd name="T83" fmla="*/ 2147483647 h 510"/>
                <a:gd name="T84" fmla="*/ 2147483647 w 420"/>
                <a:gd name="T85" fmla="*/ 2147483647 h 510"/>
                <a:gd name="T86" fmla="*/ 2147483647 w 420"/>
                <a:gd name="T87" fmla="*/ 2147483647 h 510"/>
                <a:gd name="T88" fmla="*/ 2147483647 w 420"/>
                <a:gd name="T89" fmla="*/ 2147483647 h 510"/>
                <a:gd name="T90" fmla="*/ 2147483647 w 420"/>
                <a:gd name="T91" fmla="*/ 2147483647 h 510"/>
                <a:gd name="T92" fmla="*/ 2147483647 w 420"/>
                <a:gd name="T93" fmla="*/ 2147483647 h 510"/>
                <a:gd name="T94" fmla="*/ 2147483647 w 420"/>
                <a:gd name="T95" fmla="*/ 2147483647 h 510"/>
                <a:gd name="T96" fmla="*/ 2147483647 w 420"/>
                <a:gd name="T97" fmla="*/ 2147483647 h 510"/>
                <a:gd name="T98" fmla="*/ 2147483647 w 420"/>
                <a:gd name="T99" fmla="*/ 2147483647 h 510"/>
                <a:gd name="T100" fmla="*/ 2147483647 w 420"/>
                <a:gd name="T101" fmla="*/ 2147483647 h 510"/>
                <a:gd name="T102" fmla="*/ 2147483647 w 420"/>
                <a:gd name="T103" fmla="*/ 2147483647 h 510"/>
                <a:gd name="T104" fmla="*/ 2147483647 w 420"/>
                <a:gd name="T105" fmla="*/ 2147483647 h 510"/>
                <a:gd name="T106" fmla="*/ 2147483647 w 420"/>
                <a:gd name="T107" fmla="*/ 2147483647 h 510"/>
                <a:gd name="T108" fmla="*/ 2147483647 w 420"/>
                <a:gd name="T109" fmla="*/ 2147483647 h 510"/>
                <a:gd name="T110" fmla="*/ 2147483647 w 420"/>
                <a:gd name="T111" fmla="*/ 2147483647 h 5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20"/>
                <a:gd name="T169" fmla="*/ 0 h 510"/>
                <a:gd name="T170" fmla="*/ 420 w 420"/>
                <a:gd name="T171" fmla="*/ 510 h 5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20" h="51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5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F0724F59-D60F-45B3-9732-0F4456C9BA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77072" y="2175920"/>
              <a:ext cx="407602" cy="351623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6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220F7545-0FB2-4820-9DE5-4BE56405B85F}"/>
                </a:ext>
              </a:extLst>
            </p:cNvPr>
            <p:cNvSpPr>
              <a:spLocks/>
            </p:cNvSpPr>
            <p:nvPr/>
          </p:nvSpPr>
          <p:spPr bwMode="gray">
            <a:xfrm>
              <a:off x="6145329" y="1560144"/>
              <a:ext cx="281648" cy="320134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7" name="Ethiopia" descr="© INSCALE GmbH, 05.05.2010&#10;http://www.presentationload.com/">
              <a:extLst>
                <a:ext uri="{FF2B5EF4-FFF2-40B4-BE49-F238E27FC236}">
                  <a16:creationId xmlns:a16="http://schemas.microsoft.com/office/drawing/2014/main" id="{9D5A1D1C-66D8-46D0-B322-DCDBF43B4E2E}"/>
                </a:ext>
              </a:extLst>
            </p:cNvPr>
            <p:cNvSpPr>
              <a:spLocks/>
            </p:cNvSpPr>
            <p:nvPr/>
          </p:nvSpPr>
          <p:spPr bwMode="gray">
            <a:xfrm>
              <a:off x="6628154" y="3477446"/>
              <a:ext cx="472328" cy="412849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8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C4BDF42D-30E5-4150-82C4-8D150F372E4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01308" y="1890774"/>
              <a:ext cx="155694" cy="69975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09" name="Eritrea" descr="© INSCALE GmbH, 05.05.2010&#10;http://www.presentationload.com/">
              <a:extLst>
                <a:ext uri="{FF2B5EF4-FFF2-40B4-BE49-F238E27FC236}">
                  <a16:creationId xmlns:a16="http://schemas.microsoft.com/office/drawing/2014/main" id="{1C9EB0AE-B9D7-40F6-ACE8-C97E43E3C85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7867" y="3363737"/>
              <a:ext cx="215173" cy="204676"/>
            </a:xfrm>
            <a:custGeom>
              <a:avLst/>
              <a:gdLst>
                <a:gd name="T0" fmla="*/ 2147483647 w 480"/>
                <a:gd name="T1" fmla="*/ 2147483647 h 456"/>
                <a:gd name="T2" fmla="*/ 2147483647 w 480"/>
                <a:gd name="T3" fmla="*/ 2147483647 h 456"/>
                <a:gd name="T4" fmla="*/ 2147483647 w 480"/>
                <a:gd name="T5" fmla="*/ 2147483647 h 456"/>
                <a:gd name="T6" fmla="*/ 2147483647 w 480"/>
                <a:gd name="T7" fmla="*/ 2147483647 h 456"/>
                <a:gd name="T8" fmla="*/ 2147483647 w 480"/>
                <a:gd name="T9" fmla="*/ 2147483647 h 456"/>
                <a:gd name="T10" fmla="*/ 2147483647 w 480"/>
                <a:gd name="T11" fmla="*/ 2147483647 h 456"/>
                <a:gd name="T12" fmla="*/ 2147483647 w 480"/>
                <a:gd name="T13" fmla="*/ 2147483647 h 456"/>
                <a:gd name="T14" fmla="*/ 2147483647 w 480"/>
                <a:gd name="T15" fmla="*/ 2147483647 h 456"/>
                <a:gd name="T16" fmla="*/ 0 w 480"/>
                <a:gd name="T17" fmla="*/ 2147483647 h 456"/>
                <a:gd name="T18" fmla="*/ 2147483647 w 480"/>
                <a:gd name="T19" fmla="*/ 2147483647 h 456"/>
                <a:gd name="T20" fmla="*/ 2147483647 w 480"/>
                <a:gd name="T21" fmla="*/ 2147483647 h 456"/>
                <a:gd name="T22" fmla="*/ 2147483647 w 480"/>
                <a:gd name="T23" fmla="*/ 2147483647 h 456"/>
                <a:gd name="T24" fmla="*/ 2147483647 w 480"/>
                <a:gd name="T25" fmla="*/ 2147483647 h 456"/>
                <a:gd name="T26" fmla="*/ 2147483647 w 480"/>
                <a:gd name="T27" fmla="*/ 2147483647 h 456"/>
                <a:gd name="T28" fmla="*/ 2147483647 w 480"/>
                <a:gd name="T29" fmla="*/ 2147483647 h 456"/>
                <a:gd name="T30" fmla="*/ 2147483647 w 480"/>
                <a:gd name="T31" fmla="*/ 2147483647 h 456"/>
                <a:gd name="T32" fmla="*/ 2147483647 w 480"/>
                <a:gd name="T33" fmla="*/ 2147483647 h 456"/>
                <a:gd name="T34" fmla="*/ 2147483647 w 480"/>
                <a:gd name="T35" fmla="*/ 2147483647 h 456"/>
                <a:gd name="T36" fmla="*/ 2147483647 w 480"/>
                <a:gd name="T37" fmla="*/ 2147483647 h 456"/>
                <a:gd name="T38" fmla="*/ 2147483647 w 480"/>
                <a:gd name="T39" fmla="*/ 2147483647 h 456"/>
                <a:gd name="T40" fmla="*/ 2147483647 w 480"/>
                <a:gd name="T41" fmla="*/ 2147483647 h 456"/>
                <a:gd name="T42" fmla="*/ 2147483647 w 480"/>
                <a:gd name="T43" fmla="*/ 2147483647 h 456"/>
                <a:gd name="T44" fmla="*/ 2147483647 w 480"/>
                <a:gd name="T45" fmla="*/ 2147483647 h 456"/>
                <a:gd name="T46" fmla="*/ 2147483647 w 480"/>
                <a:gd name="T47" fmla="*/ 2147483647 h 456"/>
                <a:gd name="T48" fmla="*/ 2147483647 w 480"/>
                <a:gd name="T49" fmla="*/ 2147483647 h 456"/>
                <a:gd name="T50" fmla="*/ 2147483647 w 480"/>
                <a:gd name="T51" fmla="*/ 2147483647 h 456"/>
                <a:gd name="T52" fmla="*/ 2147483647 w 480"/>
                <a:gd name="T53" fmla="*/ 2147483647 h 456"/>
                <a:gd name="T54" fmla="*/ 2147483647 w 480"/>
                <a:gd name="T55" fmla="*/ 2147483647 h 456"/>
                <a:gd name="T56" fmla="*/ 2147483647 w 480"/>
                <a:gd name="T57" fmla="*/ 2147483647 h 456"/>
                <a:gd name="T58" fmla="*/ 2147483647 w 480"/>
                <a:gd name="T59" fmla="*/ 2147483647 h 456"/>
                <a:gd name="T60" fmla="*/ 2147483647 w 480"/>
                <a:gd name="T61" fmla="*/ 2147483647 h 456"/>
                <a:gd name="T62" fmla="*/ 2147483647 w 480"/>
                <a:gd name="T63" fmla="*/ 2147483647 h 456"/>
                <a:gd name="T64" fmla="*/ 2147483647 w 480"/>
                <a:gd name="T65" fmla="*/ 2147483647 h 456"/>
                <a:gd name="T66" fmla="*/ 2147483647 w 480"/>
                <a:gd name="T67" fmla="*/ 2147483647 h 456"/>
                <a:gd name="T68" fmla="*/ 2147483647 w 480"/>
                <a:gd name="T69" fmla="*/ 2147483647 h 456"/>
                <a:gd name="T70" fmla="*/ 2147483647 w 480"/>
                <a:gd name="T71" fmla="*/ 2147483647 h 456"/>
                <a:gd name="T72" fmla="*/ 2147483647 w 480"/>
                <a:gd name="T73" fmla="*/ 2147483647 h 456"/>
                <a:gd name="T74" fmla="*/ 2147483647 w 480"/>
                <a:gd name="T75" fmla="*/ 2147483647 h 456"/>
                <a:gd name="T76" fmla="*/ 2147483647 w 480"/>
                <a:gd name="T77" fmla="*/ 2147483647 h 456"/>
                <a:gd name="T78" fmla="*/ 2147483647 w 480"/>
                <a:gd name="T79" fmla="*/ 2147483647 h 456"/>
                <a:gd name="T80" fmla="*/ 2147483647 w 480"/>
                <a:gd name="T81" fmla="*/ 2147483647 h 456"/>
                <a:gd name="T82" fmla="*/ 2147483647 w 480"/>
                <a:gd name="T83" fmla="*/ 2147483647 h 456"/>
                <a:gd name="T84" fmla="*/ 2147483647 w 480"/>
                <a:gd name="T85" fmla="*/ 2147483647 h 456"/>
                <a:gd name="T86" fmla="*/ 2147483647 w 480"/>
                <a:gd name="T87" fmla="*/ 2147483647 h 456"/>
                <a:gd name="T88" fmla="*/ 2147483647 w 480"/>
                <a:gd name="T89" fmla="*/ 2147483647 h 456"/>
                <a:gd name="T90" fmla="*/ 2147483647 w 480"/>
                <a:gd name="T91" fmla="*/ 2147483647 h 456"/>
                <a:gd name="T92" fmla="*/ 2147483647 w 480"/>
                <a:gd name="T93" fmla="*/ 2147483647 h 456"/>
                <a:gd name="T94" fmla="*/ 2147483647 w 480"/>
                <a:gd name="T95" fmla="*/ 2147483647 h 456"/>
                <a:gd name="T96" fmla="*/ 2147483647 w 480"/>
                <a:gd name="T97" fmla="*/ 0 h 456"/>
                <a:gd name="T98" fmla="*/ 2147483647 w 480"/>
                <a:gd name="T99" fmla="*/ 2147483647 h 456"/>
                <a:gd name="T100" fmla="*/ 2147483647 w 480"/>
                <a:gd name="T101" fmla="*/ 2147483647 h 456"/>
                <a:gd name="T102" fmla="*/ 2147483647 w 480"/>
                <a:gd name="T103" fmla="*/ 2147483647 h 4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0"/>
                <a:gd name="T157" fmla="*/ 0 h 456"/>
                <a:gd name="T158" fmla="*/ 480 w 480"/>
                <a:gd name="T159" fmla="*/ 456 h 4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0" h="456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0" name="Equatorial Guinea" descr="© INSCALE GmbH, 05.05.2010&#10;http://www.presentationload.com/">
              <a:extLst>
                <a:ext uri="{FF2B5EF4-FFF2-40B4-BE49-F238E27FC236}">
                  <a16:creationId xmlns:a16="http://schemas.microsoft.com/office/drawing/2014/main" id="{BC2533D5-67CD-4FF4-8F35-4F183837EB07}"/>
                </a:ext>
              </a:extLst>
            </p:cNvPr>
            <p:cNvSpPr>
              <a:spLocks/>
            </p:cNvSpPr>
            <p:nvPr/>
          </p:nvSpPr>
          <p:spPr bwMode="gray">
            <a:xfrm>
              <a:off x="5874179" y="3930531"/>
              <a:ext cx="64727" cy="48982"/>
            </a:xfrm>
            <a:custGeom>
              <a:avLst/>
              <a:gdLst>
                <a:gd name="T0" fmla="*/ 2147483647 w 144"/>
                <a:gd name="T1" fmla="*/ 2147483647 h 108"/>
                <a:gd name="T2" fmla="*/ 2147483647 w 144"/>
                <a:gd name="T3" fmla="*/ 2147483647 h 108"/>
                <a:gd name="T4" fmla="*/ 2147483647 w 144"/>
                <a:gd name="T5" fmla="*/ 2147483647 h 108"/>
                <a:gd name="T6" fmla="*/ 2147483647 w 144"/>
                <a:gd name="T7" fmla="*/ 0 h 108"/>
                <a:gd name="T8" fmla="*/ 2147483647 w 144"/>
                <a:gd name="T9" fmla="*/ 2147483647 h 108"/>
                <a:gd name="T10" fmla="*/ 2147483647 w 144"/>
                <a:gd name="T11" fmla="*/ 2147483647 h 108"/>
                <a:gd name="T12" fmla="*/ 2147483647 w 144"/>
                <a:gd name="T13" fmla="*/ 2147483647 h 108"/>
                <a:gd name="T14" fmla="*/ 2147483647 w 144"/>
                <a:gd name="T15" fmla="*/ 2147483647 h 108"/>
                <a:gd name="T16" fmla="*/ 2147483647 w 144"/>
                <a:gd name="T17" fmla="*/ 2147483647 h 108"/>
                <a:gd name="T18" fmla="*/ 0 w 144"/>
                <a:gd name="T19" fmla="*/ 2147483647 h 108"/>
                <a:gd name="T20" fmla="*/ 0 w 144"/>
                <a:gd name="T21" fmla="*/ 2147483647 h 108"/>
                <a:gd name="T22" fmla="*/ 2147483647 w 144"/>
                <a:gd name="T23" fmla="*/ 2147483647 h 108"/>
                <a:gd name="T24" fmla="*/ 2147483647 w 144"/>
                <a:gd name="T25" fmla="*/ 2147483647 h 108"/>
                <a:gd name="T26" fmla="*/ 2147483647 w 144"/>
                <a:gd name="T27" fmla="*/ 2147483647 h 108"/>
                <a:gd name="T28" fmla="*/ 2147483647 w 144"/>
                <a:gd name="T29" fmla="*/ 2147483647 h 108"/>
                <a:gd name="T30" fmla="*/ 2147483647 w 144"/>
                <a:gd name="T31" fmla="*/ 2147483647 h 108"/>
                <a:gd name="T32" fmla="*/ 2147483647 w 144"/>
                <a:gd name="T33" fmla="*/ 2147483647 h 108"/>
                <a:gd name="T34" fmla="*/ 2147483647 w 144"/>
                <a:gd name="T35" fmla="*/ 2147483647 h 108"/>
                <a:gd name="T36" fmla="*/ 2147483647 w 144"/>
                <a:gd name="T37" fmla="*/ 2147483647 h 108"/>
                <a:gd name="T38" fmla="*/ 2147483647 w 144"/>
                <a:gd name="T39" fmla="*/ 2147483647 h 1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4"/>
                <a:gd name="T61" fmla="*/ 0 h 108"/>
                <a:gd name="T62" fmla="*/ 144 w 144"/>
                <a:gd name="T63" fmla="*/ 108 h 1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4" h="108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1" name="El Salvador" descr="© INSCALE GmbH, 05.05.2010&#10;http://www.presentationload.com/">
              <a:extLst>
                <a:ext uri="{FF2B5EF4-FFF2-40B4-BE49-F238E27FC236}">
                  <a16:creationId xmlns:a16="http://schemas.microsoft.com/office/drawing/2014/main" id="{72569A6B-78D8-478E-BBB5-D4689CF783A0}"/>
                </a:ext>
              </a:extLst>
            </p:cNvPr>
            <p:cNvSpPr>
              <a:spLocks/>
            </p:cNvSpPr>
            <p:nvPr/>
          </p:nvSpPr>
          <p:spPr bwMode="gray">
            <a:xfrm>
              <a:off x="2728824" y="3493190"/>
              <a:ext cx="76971" cy="50732"/>
            </a:xfrm>
            <a:custGeom>
              <a:avLst/>
              <a:gdLst>
                <a:gd name="T0" fmla="*/ 2147483647 w 174"/>
                <a:gd name="T1" fmla="*/ 2147483647 h 114"/>
                <a:gd name="T2" fmla="*/ 2147483647 w 174"/>
                <a:gd name="T3" fmla="*/ 2147483647 h 114"/>
                <a:gd name="T4" fmla="*/ 2147483647 w 174"/>
                <a:gd name="T5" fmla="*/ 2147483647 h 114"/>
                <a:gd name="T6" fmla="*/ 2147483647 w 174"/>
                <a:gd name="T7" fmla="*/ 2147483647 h 114"/>
                <a:gd name="T8" fmla="*/ 2147483647 w 174"/>
                <a:gd name="T9" fmla="*/ 2147483647 h 114"/>
                <a:gd name="T10" fmla="*/ 2147483647 w 174"/>
                <a:gd name="T11" fmla="*/ 2147483647 h 114"/>
                <a:gd name="T12" fmla="*/ 2147483647 w 174"/>
                <a:gd name="T13" fmla="*/ 2147483647 h 114"/>
                <a:gd name="T14" fmla="*/ 2147483647 w 174"/>
                <a:gd name="T15" fmla="*/ 2147483647 h 114"/>
                <a:gd name="T16" fmla="*/ 2147483647 w 174"/>
                <a:gd name="T17" fmla="*/ 2147483647 h 114"/>
                <a:gd name="T18" fmla="*/ 2147483647 w 174"/>
                <a:gd name="T19" fmla="*/ 0 h 114"/>
                <a:gd name="T20" fmla="*/ 2147483647 w 174"/>
                <a:gd name="T21" fmla="*/ 2147483647 h 114"/>
                <a:gd name="T22" fmla="*/ 2147483647 w 174"/>
                <a:gd name="T23" fmla="*/ 2147483647 h 114"/>
                <a:gd name="T24" fmla="*/ 2147483647 w 174"/>
                <a:gd name="T25" fmla="*/ 2147483647 h 114"/>
                <a:gd name="T26" fmla="*/ 2147483647 w 174"/>
                <a:gd name="T27" fmla="*/ 2147483647 h 114"/>
                <a:gd name="T28" fmla="*/ 2147483647 w 174"/>
                <a:gd name="T29" fmla="*/ 2147483647 h 114"/>
                <a:gd name="T30" fmla="*/ 2147483647 w 174"/>
                <a:gd name="T31" fmla="*/ 2147483647 h 114"/>
                <a:gd name="T32" fmla="*/ 2147483647 w 174"/>
                <a:gd name="T33" fmla="*/ 2147483647 h 114"/>
                <a:gd name="T34" fmla="*/ 2147483647 w 174"/>
                <a:gd name="T35" fmla="*/ 2147483647 h 114"/>
                <a:gd name="T36" fmla="*/ 0 w 174"/>
                <a:gd name="T37" fmla="*/ 2147483647 h 114"/>
                <a:gd name="T38" fmla="*/ 2147483647 w 174"/>
                <a:gd name="T39" fmla="*/ 2147483647 h 114"/>
                <a:gd name="T40" fmla="*/ 2147483647 w 174"/>
                <a:gd name="T41" fmla="*/ 2147483647 h 114"/>
                <a:gd name="T42" fmla="*/ 2147483647 w 174"/>
                <a:gd name="T43" fmla="*/ 2147483647 h 114"/>
                <a:gd name="T44" fmla="*/ 2147483647 w 174"/>
                <a:gd name="T45" fmla="*/ 2147483647 h 114"/>
                <a:gd name="T46" fmla="*/ 2147483647 w 174"/>
                <a:gd name="T47" fmla="*/ 2147483647 h 114"/>
                <a:gd name="T48" fmla="*/ 2147483647 w 174"/>
                <a:gd name="T49" fmla="*/ 2147483647 h 114"/>
                <a:gd name="T50" fmla="*/ 2147483647 w 174"/>
                <a:gd name="T51" fmla="*/ 2147483647 h 114"/>
                <a:gd name="T52" fmla="*/ 2147483647 w 174"/>
                <a:gd name="T53" fmla="*/ 2147483647 h 114"/>
                <a:gd name="T54" fmla="*/ 2147483647 w 174"/>
                <a:gd name="T55" fmla="*/ 2147483647 h 114"/>
                <a:gd name="T56" fmla="*/ 2147483647 w 174"/>
                <a:gd name="T57" fmla="*/ 2147483647 h 11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74"/>
                <a:gd name="T88" fmla="*/ 0 h 114"/>
                <a:gd name="T89" fmla="*/ 174 w 174"/>
                <a:gd name="T90" fmla="*/ 114 h 11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74" h="11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2" name="Egypt" descr="© INSCALE GmbH, 05.05.2010&#10;http://www.presentationload.com/">
              <a:extLst>
                <a:ext uri="{FF2B5EF4-FFF2-40B4-BE49-F238E27FC236}">
                  <a16:creationId xmlns:a16="http://schemas.microsoft.com/office/drawing/2014/main" id="{5C6BE7E4-8727-46DB-99BF-F576861DEAB4}"/>
                </a:ext>
              </a:extLst>
            </p:cNvPr>
            <p:cNvSpPr>
              <a:spLocks/>
            </p:cNvSpPr>
            <p:nvPr/>
          </p:nvSpPr>
          <p:spPr bwMode="gray">
            <a:xfrm>
              <a:off x="6344757" y="2872166"/>
              <a:ext cx="353372" cy="360369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3" name="Ecuador" descr="© INSCALE GmbH, 05.05.2010&#10;http://www.presentationload.com/">
              <a:extLst>
                <a:ext uri="{FF2B5EF4-FFF2-40B4-BE49-F238E27FC236}">
                  <a16:creationId xmlns:a16="http://schemas.microsoft.com/office/drawing/2014/main" id="{12D8B589-D529-41FE-8496-865495B59D4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4726" y="3956772"/>
              <a:ext cx="185433" cy="236165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4" name="East Timor" descr="© INSCALE GmbH, 05.05.2010&#10;http://www.presentationload.com/">
              <a:extLst>
                <a:ext uri="{FF2B5EF4-FFF2-40B4-BE49-F238E27FC236}">
                  <a16:creationId xmlns:a16="http://schemas.microsoft.com/office/drawing/2014/main" id="{82729D35-6D12-4E37-8DE9-EA57C4B38F4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514602" y="4311892"/>
              <a:ext cx="111959" cy="52481"/>
            </a:xfrm>
            <a:custGeom>
              <a:avLst/>
              <a:gdLst>
                <a:gd name="T0" fmla="*/ 2147483647 w 252"/>
                <a:gd name="T1" fmla="*/ 0 h 120"/>
                <a:gd name="T2" fmla="*/ 2147483647 w 252"/>
                <a:gd name="T3" fmla="*/ 2147483647 h 120"/>
                <a:gd name="T4" fmla="*/ 2147483647 w 252"/>
                <a:gd name="T5" fmla="*/ 2147483647 h 120"/>
                <a:gd name="T6" fmla="*/ 2147483647 w 252"/>
                <a:gd name="T7" fmla="*/ 2147483647 h 120"/>
                <a:gd name="T8" fmla="*/ 2147483647 w 252"/>
                <a:gd name="T9" fmla="*/ 2147483647 h 120"/>
                <a:gd name="T10" fmla="*/ 2147483647 w 252"/>
                <a:gd name="T11" fmla="*/ 2147483647 h 120"/>
                <a:gd name="T12" fmla="*/ 2147483647 w 252"/>
                <a:gd name="T13" fmla="*/ 2147483647 h 120"/>
                <a:gd name="T14" fmla="*/ 2147483647 w 252"/>
                <a:gd name="T15" fmla="*/ 2147483647 h 120"/>
                <a:gd name="T16" fmla="*/ 2147483647 w 252"/>
                <a:gd name="T17" fmla="*/ 2147483647 h 120"/>
                <a:gd name="T18" fmla="*/ 2147483647 w 252"/>
                <a:gd name="T19" fmla="*/ 2147483647 h 120"/>
                <a:gd name="T20" fmla="*/ 2147483647 w 252"/>
                <a:gd name="T21" fmla="*/ 2147483647 h 120"/>
                <a:gd name="T22" fmla="*/ 2147483647 w 252"/>
                <a:gd name="T23" fmla="*/ 2147483647 h 120"/>
                <a:gd name="T24" fmla="*/ 2147483647 w 252"/>
                <a:gd name="T25" fmla="*/ 2147483647 h 120"/>
                <a:gd name="T26" fmla="*/ 2147483647 w 252"/>
                <a:gd name="T27" fmla="*/ 2147483647 h 120"/>
                <a:gd name="T28" fmla="*/ 2147483647 w 252"/>
                <a:gd name="T29" fmla="*/ 2147483647 h 120"/>
                <a:gd name="T30" fmla="*/ 2147483647 w 252"/>
                <a:gd name="T31" fmla="*/ 2147483647 h 120"/>
                <a:gd name="T32" fmla="*/ 2147483647 w 252"/>
                <a:gd name="T33" fmla="*/ 2147483647 h 120"/>
                <a:gd name="T34" fmla="*/ 2147483647 w 252"/>
                <a:gd name="T35" fmla="*/ 2147483647 h 120"/>
                <a:gd name="T36" fmla="*/ 2147483647 w 252"/>
                <a:gd name="T37" fmla="*/ 2147483647 h 120"/>
                <a:gd name="T38" fmla="*/ 2147483647 w 252"/>
                <a:gd name="T39" fmla="*/ 2147483647 h 120"/>
                <a:gd name="T40" fmla="*/ 2147483647 w 252"/>
                <a:gd name="T41" fmla="*/ 2147483647 h 120"/>
                <a:gd name="T42" fmla="*/ 2147483647 w 252"/>
                <a:gd name="T43" fmla="*/ 2147483647 h 120"/>
                <a:gd name="T44" fmla="*/ 2147483647 w 252"/>
                <a:gd name="T45" fmla="*/ 2147483647 h 120"/>
                <a:gd name="T46" fmla="*/ 2147483647 w 252"/>
                <a:gd name="T47" fmla="*/ 0 h 120"/>
                <a:gd name="T48" fmla="*/ 0 w 252"/>
                <a:gd name="T49" fmla="*/ 2147483647 h 120"/>
                <a:gd name="T50" fmla="*/ 2147483647 w 252"/>
                <a:gd name="T51" fmla="*/ 2147483647 h 120"/>
                <a:gd name="T52" fmla="*/ 2147483647 w 252"/>
                <a:gd name="T53" fmla="*/ 2147483647 h 120"/>
                <a:gd name="T54" fmla="*/ 2147483647 w 252"/>
                <a:gd name="T55" fmla="*/ 2147483647 h 120"/>
                <a:gd name="T56" fmla="*/ 2147483647 w 252"/>
                <a:gd name="T57" fmla="*/ 2147483647 h 120"/>
                <a:gd name="T58" fmla="*/ 2147483647 w 252"/>
                <a:gd name="T59" fmla="*/ 2147483647 h 120"/>
                <a:gd name="T60" fmla="*/ 2147483647 w 252"/>
                <a:gd name="T61" fmla="*/ 2147483647 h 120"/>
                <a:gd name="T62" fmla="*/ 2147483647 w 252"/>
                <a:gd name="T63" fmla="*/ 2147483647 h 120"/>
                <a:gd name="T64" fmla="*/ 0 w 252"/>
                <a:gd name="T65" fmla="*/ 2147483647 h 12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2"/>
                <a:gd name="T100" fmla="*/ 0 h 120"/>
                <a:gd name="T101" fmla="*/ 252 w 252"/>
                <a:gd name="T102" fmla="*/ 120 h 12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2" h="120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5" name="Domin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323BB24C-BC22-4245-8671-BC0DE2DDC3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325356" y="3297261"/>
              <a:ext cx="111959" cy="75224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6" name="Djibouti" descr="© INSCALE GmbH, 05.05.2010&#10;http://www.presentationload.com/">
              <a:extLst>
                <a:ext uri="{FF2B5EF4-FFF2-40B4-BE49-F238E27FC236}">
                  <a16:creationId xmlns:a16="http://schemas.microsoft.com/office/drawing/2014/main" id="{741F660B-4ED8-4E0B-A3FC-5B9E10C37BC9}"/>
                </a:ext>
              </a:extLst>
            </p:cNvPr>
            <p:cNvSpPr>
              <a:spLocks/>
            </p:cNvSpPr>
            <p:nvPr/>
          </p:nvSpPr>
          <p:spPr bwMode="gray">
            <a:xfrm>
              <a:off x="6899305" y="3557917"/>
              <a:ext cx="52481" cy="61229"/>
            </a:xfrm>
            <a:custGeom>
              <a:avLst/>
              <a:gdLst>
                <a:gd name="T0" fmla="*/ 2147483647 w 114"/>
                <a:gd name="T1" fmla="*/ 2147483647 h 138"/>
                <a:gd name="T2" fmla="*/ 2147483647 w 114"/>
                <a:gd name="T3" fmla="*/ 2147483647 h 138"/>
                <a:gd name="T4" fmla="*/ 2147483647 w 114"/>
                <a:gd name="T5" fmla="*/ 2147483647 h 138"/>
                <a:gd name="T6" fmla="*/ 0 w 114"/>
                <a:gd name="T7" fmla="*/ 2147483647 h 138"/>
                <a:gd name="T8" fmla="*/ 0 w 114"/>
                <a:gd name="T9" fmla="*/ 2147483647 h 138"/>
                <a:gd name="T10" fmla="*/ 2147483647 w 114"/>
                <a:gd name="T11" fmla="*/ 2147483647 h 138"/>
                <a:gd name="T12" fmla="*/ 2147483647 w 114"/>
                <a:gd name="T13" fmla="*/ 2147483647 h 138"/>
                <a:gd name="T14" fmla="*/ 2147483647 w 114"/>
                <a:gd name="T15" fmla="*/ 2147483647 h 138"/>
                <a:gd name="T16" fmla="*/ 2147483647 w 114"/>
                <a:gd name="T17" fmla="*/ 2147483647 h 138"/>
                <a:gd name="T18" fmla="*/ 2147483647 w 114"/>
                <a:gd name="T19" fmla="*/ 2147483647 h 138"/>
                <a:gd name="T20" fmla="*/ 2147483647 w 114"/>
                <a:gd name="T21" fmla="*/ 2147483647 h 138"/>
                <a:gd name="T22" fmla="*/ 2147483647 w 114"/>
                <a:gd name="T23" fmla="*/ 2147483647 h 138"/>
                <a:gd name="T24" fmla="*/ 2147483647 w 114"/>
                <a:gd name="T25" fmla="*/ 2147483647 h 138"/>
                <a:gd name="T26" fmla="*/ 2147483647 w 114"/>
                <a:gd name="T27" fmla="*/ 2147483647 h 138"/>
                <a:gd name="T28" fmla="*/ 2147483647 w 114"/>
                <a:gd name="T29" fmla="*/ 2147483647 h 138"/>
                <a:gd name="T30" fmla="*/ 2147483647 w 114"/>
                <a:gd name="T31" fmla="*/ 2147483647 h 138"/>
                <a:gd name="T32" fmla="*/ 2147483647 w 114"/>
                <a:gd name="T33" fmla="*/ 2147483647 h 138"/>
                <a:gd name="T34" fmla="*/ 2147483647 w 114"/>
                <a:gd name="T35" fmla="*/ 2147483647 h 138"/>
                <a:gd name="T36" fmla="*/ 2147483647 w 114"/>
                <a:gd name="T37" fmla="*/ 2147483647 h 138"/>
                <a:gd name="T38" fmla="*/ 2147483647 w 114"/>
                <a:gd name="T39" fmla="*/ 2147483647 h 138"/>
                <a:gd name="T40" fmla="*/ 2147483647 w 114"/>
                <a:gd name="T41" fmla="*/ 2147483647 h 138"/>
                <a:gd name="T42" fmla="*/ 2147483647 w 114"/>
                <a:gd name="T43" fmla="*/ 2147483647 h 138"/>
                <a:gd name="T44" fmla="*/ 2147483647 w 114"/>
                <a:gd name="T45" fmla="*/ 2147483647 h 138"/>
                <a:gd name="T46" fmla="*/ 2147483647 w 114"/>
                <a:gd name="T47" fmla="*/ 2147483647 h 138"/>
                <a:gd name="T48" fmla="*/ 2147483647 w 114"/>
                <a:gd name="T49" fmla="*/ 2147483647 h 138"/>
                <a:gd name="T50" fmla="*/ 2147483647 w 114"/>
                <a:gd name="T51" fmla="*/ 2147483647 h 138"/>
                <a:gd name="T52" fmla="*/ 2147483647 w 114"/>
                <a:gd name="T53" fmla="*/ 2147483647 h 138"/>
                <a:gd name="T54" fmla="*/ 2147483647 w 114"/>
                <a:gd name="T55" fmla="*/ 0 h 138"/>
                <a:gd name="T56" fmla="*/ 2147483647 w 114"/>
                <a:gd name="T57" fmla="*/ 2147483647 h 138"/>
                <a:gd name="T58" fmla="*/ 2147483647 w 114"/>
                <a:gd name="T59" fmla="*/ 2147483647 h 13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4"/>
                <a:gd name="T91" fmla="*/ 0 h 138"/>
                <a:gd name="T92" fmla="*/ 114 w 114"/>
                <a:gd name="T93" fmla="*/ 138 h 13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4" h="138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7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C708EF87-14E5-416F-9083-F8EE1B48398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44439" y="1957249"/>
              <a:ext cx="124205" cy="104961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8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B03DE0BE-A2AE-4109-9ACE-A79396FFDC7F}"/>
                </a:ext>
              </a:extLst>
            </p:cNvPr>
            <p:cNvSpPr>
              <a:spLocks/>
            </p:cNvSpPr>
            <p:nvPr/>
          </p:nvSpPr>
          <p:spPr bwMode="gray">
            <a:xfrm>
              <a:off x="5954649" y="2182918"/>
              <a:ext cx="188931" cy="85720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19" name="Cyprus" descr="© INSCALE GmbH, 05.05.2010&#10;http://www.presentationload.com/">
              <a:extLst>
                <a:ext uri="{FF2B5EF4-FFF2-40B4-BE49-F238E27FC236}">
                  <a16:creationId xmlns:a16="http://schemas.microsoft.com/office/drawing/2014/main" id="{C4501C23-B5D3-4A21-86F9-F722DF697DD3}"/>
                </a:ext>
              </a:extLst>
            </p:cNvPr>
            <p:cNvSpPr>
              <a:spLocks/>
            </p:cNvSpPr>
            <p:nvPr/>
          </p:nvSpPr>
          <p:spPr bwMode="gray">
            <a:xfrm>
              <a:off x="6561677" y="2730468"/>
              <a:ext cx="66476" cy="38486"/>
            </a:xfrm>
            <a:custGeom>
              <a:avLst/>
              <a:gdLst>
                <a:gd name="T0" fmla="*/ 0 w 150"/>
                <a:gd name="T1" fmla="*/ 2147483647 h 84"/>
                <a:gd name="T2" fmla="*/ 2147483647 w 150"/>
                <a:gd name="T3" fmla="*/ 2147483647 h 84"/>
                <a:gd name="T4" fmla="*/ 2147483647 w 150"/>
                <a:gd name="T5" fmla="*/ 2147483647 h 84"/>
                <a:gd name="T6" fmla="*/ 2147483647 w 150"/>
                <a:gd name="T7" fmla="*/ 2147483647 h 84"/>
                <a:gd name="T8" fmla="*/ 2147483647 w 150"/>
                <a:gd name="T9" fmla="*/ 2147483647 h 84"/>
                <a:gd name="T10" fmla="*/ 2147483647 w 150"/>
                <a:gd name="T11" fmla="*/ 2147483647 h 84"/>
                <a:gd name="T12" fmla="*/ 2147483647 w 150"/>
                <a:gd name="T13" fmla="*/ 2147483647 h 84"/>
                <a:gd name="T14" fmla="*/ 2147483647 w 150"/>
                <a:gd name="T15" fmla="*/ 2147483647 h 84"/>
                <a:gd name="T16" fmla="*/ 2147483647 w 150"/>
                <a:gd name="T17" fmla="*/ 2147483647 h 84"/>
                <a:gd name="T18" fmla="*/ 2147483647 w 150"/>
                <a:gd name="T19" fmla="*/ 2147483647 h 84"/>
                <a:gd name="T20" fmla="*/ 2147483647 w 150"/>
                <a:gd name="T21" fmla="*/ 2147483647 h 84"/>
                <a:gd name="T22" fmla="*/ 2147483647 w 150"/>
                <a:gd name="T23" fmla="*/ 2147483647 h 84"/>
                <a:gd name="T24" fmla="*/ 2147483647 w 150"/>
                <a:gd name="T25" fmla="*/ 2147483647 h 84"/>
                <a:gd name="T26" fmla="*/ 2147483647 w 150"/>
                <a:gd name="T27" fmla="*/ 0 h 84"/>
                <a:gd name="T28" fmla="*/ 2147483647 w 150"/>
                <a:gd name="T29" fmla="*/ 2147483647 h 84"/>
                <a:gd name="T30" fmla="*/ 2147483647 w 150"/>
                <a:gd name="T31" fmla="*/ 2147483647 h 84"/>
                <a:gd name="T32" fmla="*/ 2147483647 w 150"/>
                <a:gd name="T33" fmla="*/ 2147483647 h 84"/>
                <a:gd name="T34" fmla="*/ 2147483647 w 150"/>
                <a:gd name="T35" fmla="*/ 2147483647 h 84"/>
                <a:gd name="T36" fmla="*/ 2147483647 w 150"/>
                <a:gd name="T37" fmla="*/ 2147483647 h 84"/>
                <a:gd name="T38" fmla="*/ 0 w 150"/>
                <a:gd name="T39" fmla="*/ 2147483647 h 84"/>
                <a:gd name="T40" fmla="*/ 0 w 150"/>
                <a:gd name="T41" fmla="*/ 2147483647 h 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0"/>
                <a:gd name="T64" fmla="*/ 0 h 84"/>
                <a:gd name="T65" fmla="*/ 150 w 150"/>
                <a:gd name="T66" fmla="*/ 84 h 8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0" h="84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0" name="Cuba" descr="© INSCALE GmbH, 05.05.2010&#10;http://www.presentationload.com/">
              <a:extLst>
                <a:ext uri="{FF2B5EF4-FFF2-40B4-BE49-F238E27FC236}">
                  <a16:creationId xmlns:a16="http://schemas.microsoft.com/office/drawing/2014/main" id="{1032C5CF-B58A-475D-AB08-561E29BCDC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35249" y="3176556"/>
              <a:ext cx="330630" cy="120706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1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138E418A-9CE2-4E3A-BDCC-7E8D8371CDF4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0133" y="2342109"/>
              <a:ext cx="164440" cy="122455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2" name="Côte d'Ivoire" descr="© INSCALE GmbH, 05.05.2010&#10;http://www.presentationload.com/">
              <a:extLst>
                <a:ext uri="{FF2B5EF4-FFF2-40B4-BE49-F238E27FC236}">
                  <a16:creationId xmlns:a16="http://schemas.microsoft.com/office/drawing/2014/main" id="{AEA3DB71-7815-4324-9C91-FE97E4C88024}"/>
                </a:ext>
              </a:extLst>
            </p:cNvPr>
            <p:cNvSpPr>
              <a:spLocks/>
            </p:cNvSpPr>
            <p:nvPr/>
          </p:nvSpPr>
          <p:spPr bwMode="gray">
            <a:xfrm>
              <a:off x="5302136" y="3627891"/>
              <a:ext cx="195929" cy="230915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3" name="Costa Rica" descr="© INSCALE GmbH, 05.05.2010&#10;http://www.presentationload.com/">
              <a:extLst>
                <a:ext uri="{FF2B5EF4-FFF2-40B4-BE49-F238E27FC236}">
                  <a16:creationId xmlns:a16="http://schemas.microsoft.com/office/drawing/2014/main" id="{9A6C6CFE-871B-45E8-A282-BF24F475C02A}"/>
                </a:ext>
              </a:extLst>
            </p:cNvPr>
            <p:cNvSpPr>
              <a:spLocks/>
            </p:cNvSpPr>
            <p:nvPr/>
          </p:nvSpPr>
          <p:spPr bwMode="gray">
            <a:xfrm>
              <a:off x="2853028" y="3610397"/>
              <a:ext cx="106711" cy="103213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4" name="Congo" descr="© INSCALE GmbH, 05.05.2010&#10;http://www.presentationload.com/">
              <a:extLst>
                <a:ext uri="{FF2B5EF4-FFF2-40B4-BE49-F238E27FC236}">
                  <a16:creationId xmlns:a16="http://schemas.microsoft.com/office/drawing/2014/main" id="{4D664E53-6BBF-4629-9871-B57CBE6FA7C7}"/>
                </a:ext>
              </a:extLst>
            </p:cNvPr>
            <p:cNvSpPr>
              <a:spLocks/>
            </p:cNvSpPr>
            <p:nvPr/>
          </p:nvSpPr>
          <p:spPr bwMode="gray">
            <a:xfrm>
              <a:off x="5968644" y="3820321"/>
              <a:ext cx="603531" cy="678753"/>
            </a:xfrm>
            <a:custGeom>
              <a:avLst/>
              <a:gdLst>
                <a:gd name="T0" fmla="*/ 2147483647 w 1350"/>
                <a:gd name="T1" fmla="*/ 2147483647 h 1518"/>
                <a:gd name="T2" fmla="*/ 2147483647 w 1350"/>
                <a:gd name="T3" fmla="*/ 2147483647 h 1518"/>
                <a:gd name="T4" fmla="*/ 2147483647 w 1350"/>
                <a:gd name="T5" fmla="*/ 2147483647 h 1518"/>
                <a:gd name="T6" fmla="*/ 2147483647 w 1350"/>
                <a:gd name="T7" fmla="*/ 2147483647 h 1518"/>
                <a:gd name="T8" fmla="*/ 2147483647 w 1350"/>
                <a:gd name="T9" fmla="*/ 2147483647 h 1518"/>
                <a:gd name="T10" fmla="*/ 2147483647 w 1350"/>
                <a:gd name="T11" fmla="*/ 2147483647 h 1518"/>
                <a:gd name="T12" fmla="*/ 2147483647 w 1350"/>
                <a:gd name="T13" fmla="*/ 2147483647 h 1518"/>
                <a:gd name="T14" fmla="*/ 2147483647 w 1350"/>
                <a:gd name="T15" fmla="*/ 2147483647 h 1518"/>
                <a:gd name="T16" fmla="*/ 2147483647 w 1350"/>
                <a:gd name="T17" fmla="*/ 2147483647 h 1518"/>
                <a:gd name="T18" fmla="*/ 2147483647 w 1350"/>
                <a:gd name="T19" fmla="*/ 2147483647 h 1518"/>
                <a:gd name="T20" fmla="*/ 2147483647 w 1350"/>
                <a:gd name="T21" fmla="*/ 2147483647 h 1518"/>
                <a:gd name="T22" fmla="*/ 2147483647 w 1350"/>
                <a:gd name="T23" fmla="*/ 2147483647 h 1518"/>
                <a:gd name="T24" fmla="*/ 2147483647 w 1350"/>
                <a:gd name="T25" fmla="*/ 2147483647 h 1518"/>
                <a:gd name="T26" fmla="*/ 2147483647 w 1350"/>
                <a:gd name="T27" fmla="*/ 2147483647 h 1518"/>
                <a:gd name="T28" fmla="*/ 2147483647 w 1350"/>
                <a:gd name="T29" fmla="*/ 2147483647 h 1518"/>
                <a:gd name="T30" fmla="*/ 2147483647 w 1350"/>
                <a:gd name="T31" fmla="*/ 2147483647 h 1518"/>
                <a:gd name="T32" fmla="*/ 2147483647 w 1350"/>
                <a:gd name="T33" fmla="*/ 2147483647 h 1518"/>
                <a:gd name="T34" fmla="*/ 2147483647 w 1350"/>
                <a:gd name="T35" fmla="*/ 2147483647 h 1518"/>
                <a:gd name="T36" fmla="*/ 2147483647 w 1350"/>
                <a:gd name="T37" fmla="*/ 2147483647 h 1518"/>
                <a:gd name="T38" fmla="*/ 2147483647 w 1350"/>
                <a:gd name="T39" fmla="*/ 2147483647 h 1518"/>
                <a:gd name="T40" fmla="*/ 2147483647 w 1350"/>
                <a:gd name="T41" fmla="*/ 2147483647 h 1518"/>
                <a:gd name="T42" fmla="*/ 2147483647 w 1350"/>
                <a:gd name="T43" fmla="*/ 2147483647 h 1518"/>
                <a:gd name="T44" fmla="*/ 2147483647 w 1350"/>
                <a:gd name="T45" fmla="*/ 2147483647 h 1518"/>
                <a:gd name="T46" fmla="*/ 2147483647 w 1350"/>
                <a:gd name="T47" fmla="*/ 2147483647 h 1518"/>
                <a:gd name="T48" fmla="*/ 2147483647 w 1350"/>
                <a:gd name="T49" fmla="*/ 2147483647 h 1518"/>
                <a:gd name="T50" fmla="*/ 2147483647 w 1350"/>
                <a:gd name="T51" fmla="*/ 2147483647 h 1518"/>
                <a:gd name="T52" fmla="*/ 2147483647 w 1350"/>
                <a:gd name="T53" fmla="*/ 2147483647 h 1518"/>
                <a:gd name="T54" fmla="*/ 2147483647 w 1350"/>
                <a:gd name="T55" fmla="*/ 2147483647 h 1518"/>
                <a:gd name="T56" fmla="*/ 2147483647 w 1350"/>
                <a:gd name="T57" fmla="*/ 2147483647 h 1518"/>
                <a:gd name="T58" fmla="*/ 2147483647 w 1350"/>
                <a:gd name="T59" fmla="*/ 2147483647 h 1518"/>
                <a:gd name="T60" fmla="*/ 2147483647 w 1350"/>
                <a:gd name="T61" fmla="*/ 2147483647 h 1518"/>
                <a:gd name="T62" fmla="*/ 2147483647 w 1350"/>
                <a:gd name="T63" fmla="*/ 2147483647 h 1518"/>
                <a:gd name="T64" fmla="*/ 2147483647 w 1350"/>
                <a:gd name="T65" fmla="*/ 2147483647 h 1518"/>
                <a:gd name="T66" fmla="*/ 2147483647 w 1350"/>
                <a:gd name="T67" fmla="*/ 2147483647 h 1518"/>
                <a:gd name="T68" fmla="*/ 2147483647 w 1350"/>
                <a:gd name="T69" fmla="*/ 2147483647 h 1518"/>
                <a:gd name="T70" fmla="*/ 2147483647 w 1350"/>
                <a:gd name="T71" fmla="*/ 2147483647 h 1518"/>
                <a:gd name="T72" fmla="*/ 2147483647 w 1350"/>
                <a:gd name="T73" fmla="*/ 2147483647 h 1518"/>
                <a:gd name="T74" fmla="*/ 2147483647 w 1350"/>
                <a:gd name="T75" fmla="*/ 2147483647 h 1518"/>
                <a:gd name="T76" fmla="*/ 2147483647 w 1350"/>
                <a:gd name="T77" fmla="*/ 2147483647 h 1518"/>
                <a:gd name="T78" fmla="*/ 2147483647 w 1350"/>
                <a:gd name="T79" fmla="*/ 2147483647 h 1518"/>
                <a:gd name="T80" fmla="*/ 2147483647 w 1350"/>
                <a:gd name="T81" fmla="*/ 2147483647 h 1518"/>
                <a:gd name="T82" fmla="*/ 2147483647 w 1350"/>
                <a:gd name="T83" fmla="*/ 2147483647 h 1518"/>
                <a:gd name="T84" fmla="*/ 2147483647 w 1350"/>
                <a:gd name="T85" fmla="*/ 2147483647 h 1518"/>
                <a:gd name="T86" fmla="*/ 2147483647 w 1350"/>
                <a:gd name="T87" fmla="*/ 2147483647 h 1518"/>
                <a:gd name="T88" fmla="*/ 2147483647 w 1350"/>
                <a:gd name="T89" fmla="*/ 2147483647 h 1518"/>
                <a:gd name="T90" fmla="*/ 2147483647 w 1350"/>
                <a:gd name="T91" fmla="*/ 2147483647 h 1518"/>
                <a:gd name="T92" fmla="*/ 2147483647 w 1350"/>
                <a:gd name="T93" fmla="*/ 2147483647 h 1518"/>
                <a:gd name="T94" fmla="*/ 2147483647 w 1350"/>
                <a:gd name="T95" fmla="*/ 2147483647 h 1518"/>
                <a:gd name="T96" fmla="*/ 2147483647 w 1350"/>
                <a:gd name="T97" fmla="*/ 2147483647 h 1518"/>
                <a:gd name="T98" fmla="*/ 2147483647 w 1350"/>
                <a:gd name="T99" fmla="*/ 2147483647 h 1518"/>
                <a:gd name="T100" fmla="*/ 2147483647 w 1350"/>
                <a:gd name="T101" fmla="*/ 2147483647 h 1518"/>
                <a:gd name="T102" fmla="*/ 2147483647 w 1350"/>
                <a:gd name="T103" fmla="*/ 2147483647 h 1518"/>
                <a:gd name="T104" fmla="*/ 2147483647 w 1350"/>
                <a:gd name="T105" fmla="*/ 2147483647 h 1518"/>
                <a:gd name="T106" fmla="*/ 2147483647 w 1350"/>
                <a:gd name="T107" fmla="*/ 2147483647 h 1518"/>
                <a:gd name="T108" fmla="*/ 2147483647 w 1350"/>
                <a:gd name="T109" fmla="*/ 2147483647 h 1518"/>
                <a:gd name="T110" fmla="*/ 2147483647 w 1350"/>
                <a:gd name="T111" fmla="*/ 2147483647 h 1518"/>
                <a:gd name="T112" fmla="*/ 2147483647 w 1350"/>
                <a:gd name="T113" fmla="*/ 2147483647 h 1518"/>
                <a:gd name="T114" fmla="*/ 2147483647 w 1350"/>
                <a:gd name="T115" fmla="*/ 2147483647 h 1518"/>
                <a:gd name="T116" fmla="*/ 2147483647 w 1350"/>
                <a:gd name="T117" fmla="*/ 2147483647 h 1518"/>
                <a:gd name="T118" fmla="*/ 2147483647 w 1350"/>
                <a:gd name="T119" fmla="*/ 2147483647 h 1518"/>
                <a:gd name="T120" fmla="*/ 2147483647 w 1350"/>
                <a:gd name="T121" fmla="*/ 2147483647 h 1518"/>
                <a:gd name="T122" fmla="*/ 2147483647 w 1350"/>
                <a:gd name="T123" fmla="*/ 2147483647 h 1518"/>
                <a:gd name="T124" fmla="*/ 2147483647 w 1350"/>
                <a:gd name="T125" fmla="*/ 2147483647 h 151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50"/>
                <a:gd name="T190" fmla="*/ 0 h 1518"/>
                <a:gd name="T191" fmla="*/ 1350 w 1350"/>
                <a:gd name="T192" fmla="*/ 1518 h 151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50" h="1518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5" name="Congo (Brazzaville)" descr="© INSCALE GmbH, 05.05.2010&#10;http://www.presentationload.com/">
              <a:extLst>
                <a:ext uri="{FF2B5EF4-FFF2-40B4-BE49-F238E27FC236}">
                  <a16:creationId xmlns:a16="http://schemas.microsoft.com/office/drawing/2014/main" id="{BC8777E6-63E1-407A-8E07-322A9A0B5A5E}"/>
                </a:ext>
              </a:extLst>
            </p:cNvPr>
            <p:cNvSpPr>
              <a:spLocks/>
            </p:cNvSpPr>
            <p:nvPr/>
          </p:nvSpPr>
          <p:spPr bwMode="gray">
            <a:xfrm>
              <a:off x="5930158" y="3879800"/>
              <a:ext cx="239664" cy="313137"/>
            </a:xfrm>
            <a:custGeom>
              <a:avLst/>
              <a:gdLst>
                <a:gd name="T0" fmla="*/ 2147483647 w 534"/>
                <a:gd name="T1" fmla="*/ 2147483647 h 702"/>
                <a:gd name="T2" fmla="*/ 2147483647 w 534"/>
                <a:gd name="T3" fmla="*/ 2147483647 h 702"/>
                <a:gd name="T4" fmla="*/ 2147483647 w 534"/>
                <a:gd name="T5" fmla="*/ 2147483647 h 702"/>
                <a:gd name="T6" fmla="*/ 2147483647 w 534"/>
                <a:gd name="T7" fmla="*/ 2147483647 h 702"/>
                <a:gd name="T8" fmla="*/ 2147483647 w 534"/>
                <a:gd name="T9" fmla="*/ 2147483647 h 702"/>
                <a:gd name="T10" fmla="*/ 2147483647 w 534"/>
                <a:gd name="T11" fmla="*/ 2147483647 h 702"/>
                <a:gd name="T12" fmla="*/ 2147483647 w 534"/>
                <a:gd name="T13" fmla="*/ 2147483647 h 702"/>
                <a:gd name="T14" fmla="*/ 2147483647 w 534"/>
                <a:gd name="T15" fmla="*/ 2147483647 h 702"/>
                <a:gd name="T16" fmla="*/ 2147483647 w 534"/>
                <a:gd name="T17" fmla="*/ 2147483647 h 702"/>
                <a:gd name="T18" fmla="*/ 2147483647 w 534"/>
                <a:gd name="T19" fmla="*/ 2147483647 h 702"/>
                <a:gd name="T20" fmla="*/ 2147483647 w 534"/>
                <a:gd name="T21" fmla="*/ 2147483647 h 702"/>
                <a:gd name="T22" fmla="*/ 2147483647 w 534"/>
                <a:gd name="T23" fmla="*/ 2147483647 h 702"/>
                <a:gd name="T24" fmla="*/ 2147483647 w 534"/>
                <a:gd name="T25" fmla="*/ 2147483647 h 702"/>
                <a:gd name="T26" fmla="*/ 2147483647 w 534"/>
                <a:gd name="T27" fmla="*/ 2147483647 h 702"/>
                <a:gd name="T28" fmla="*/ 2147483647 w 534"/>
                <a:gd name="T29" fmla="*/ 2147483647 h 702"/>
                <a:gd name="T30" fmla="*/ 2147483647 w 534"/>
                <a:gd name="T31" fmla="*/ 2147483647 h 702"/>
                <a:gd name="T32" fmla="*/ 2147483647 w 534"/>
                <a:gd name="T33" fmla="*/ 2147483647 h 702"/>
                <a:gd name="T34" fmla="*/ 2147483647 w 534"/>
                <a:gd name="T35" fmla="*/ 2147483647 h 702"/>
                <a:gd name="T36" fmla="*/ 2147483647 w 534"/>
                <a:gd name="T37" fmla="*/ 2147483647 h 702"/>
                <a:gd name="T38" fmla="*/ 2147483647 w 534"/>
                <a:gd name="T39" fmla="*/ 2147483647 h 702"/>
                <a:gd name="T40" fmla="*/ 2147483647 w 534"/>
                <a:gd name="T41" fmla="*/ 2147483647 h 702"/>
                <a:gd name="T42" fmla="*/ 2147483647 w 534"/>
                <a:gd name="T43" fmla="*/ 2147483647 h 702"/>
                <a:gd name="T44" fmla="*/ 2147483647 w 534"/>
                <a:gd name="T45" fmla="*/ 2147483647 h 702"/>
                <a:gd name="T46" fmla="*/ 2147483647 w 534"/>
                <a:gd name="T47" fmla="*/ 2147483647 h 702"/>
                <a:gd name="T48" fmla="*/ 2147483647 w 534"/>
                <a:gd name="T49" fmla="*/ 2147483647 h 702"/>
                <a:gd name="T50" fmla="*/ 0 w 534"/>
                <a:gd name="T51" fmla="*/ 2147483647 h 702"/>
                <a:gd name="T52" fmla="*/ 2147483647 w 534"/>
                <a:gd name="T53" fmla="*/ 2147483647 h 702"/>
                <a:gd name="T54" fmla="*/ 2147483647 w 534"/>
                <a:gd name="T55" fmla="*/ 2147483647 h 702"/>
                <a:gd name="T56" fmla="*/ 2147483647 w 534"/>
                <a:gd name="T57" fmla="*/ 2147483647 h 702"/>
                <a:gd name="T58" fmla="*/ 2147483647 w 534"/>
                <a:gd name="T59" fmla="*/ 2147483647 h 702"/>
                <a:gd name="T60" fmla="*/ 2147483647 w 534"/>
                <a:gd name="T61" fmla="*/ 2147483647 h 702"/>
                <a:gd name="T62" fmla="*/ 2147483647 w 534"/>
                <a:gd name="T63" fmla="*/ 2147483647 h 702"/>
                <a:gd name="T64" fmla="*/ 2147483647 w 534"/>
                <a:gd name="T65" fmla="*/ 2147483647 h 702"/>
                <a:gd name="T66" fmla="*/ 2147483647 w 534"/>
                <a:gd name="T67" fmla="*/ 2147483647 h 702"/>
                <a:gd name="T68" fmla="*/ 2147483647 w 534"/>
                <a:gd name="T69" fmla="*/ 2147483647 h 702"/>
                <a:gd name="T70" fmla="*/ 2147483647 w 534"/>
                <a:gd name="T71" fmla="*/ 2147483647 h 702"/>
                <a:gd name="T72" fmla="*/ 2147483647 w 534"/>
                <a:gd name="T73" fmla="*/ 2147483647 h 702"/>
                <a:gd name="T74" fmla="*/ 2147483647 w 534"/>
                <a:gd name="T75" fmla="*/ 2147483647 h 702"/>
                <a:gd name="T76" fmla="*/ 2147483647 w 534"/>
                <a:gd name="T77" fmla="*/ 2147483647 h 702"/>
                <a:gd name="T78" fmla="*/ 2147483647 w 534"/>
                <a:gd name="T79" fmla="*/ 2147483647 h 702"/>
                <a:gd name="T80" fmla="*/ 2147483647 w 534"/>
                <a:gd name="T81" fmla="*/ 2147483647 h 702"/>
                <a:gd name="T82" fmla="*/ 2147483647 w 534"/>
                <a:gd name="T83" fmla="*/ 2147483647 h 702"/>
                <a:gd name="T84" fmla="*/ 2147483647 w 534"/>
                <a:gd name="T85" fmla="*/ 2147483647 h 702"/>
                <a:gd name="T86" fmla="*/ 2147483647 w 534"/>
                <a:gd name="T87" fmla="*/ 2147483647 h 702"/>
                <a:gd name="T88" fmla="*/ 2147483647 w 534"/>
                <a:gd name="T89" fmla="*/ 2147483647 h 702"/>
                <a:gd name="T90" fmla="*/ 2147483647 w 534"/>
                <a:gd name="T91" fmla="*/ 2147483647 h 702"/>
                <a:gd name="T92" fmla="*/ 2147483647 w 534"/>
                <a:gd name="T93" fmla="*/ 2147483647 h 702"/>
                <a:gd name="T94" fmla="*/ 2147483647 w 534"/>
                <a:gd name="T95" fmla="*/ 2147483647 h 702"/>
                <a:gd name="T96" fmla="*/ 2147483647 w 534"/>
                <a:gd name="T97" fmla="*/ 2147483647 h 702"/>
                <a:gd name="T98" fmla="*/ 2147483647 w 534"/>
                <a:gd name="T99" fmla="*/ 2147483647 h 702"/>
                <a:gd name="T100" fmla="*/ 2147483647 w 534"/>
                <a:gd name="T101" fmla="*/ 2147483647 h 702"/>
                <a:gd name="T102" fmla="*/ 2147483647 w 534"/>
                <a:gd name="T103" fmla="*/ 2147483647 h 7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4"/>
                <a:gd name="T157" fmla="*/ 0 h 702"/>
                <a:gd name="T158" fmla="*/ 534 w 534"/>
                <a:gd name="T159" fmla="*/ 702 h 7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4" h="702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6" name="Colombia" descr="© INSCALE GmbH, 05.05.2010&#10;http://www.presentationload.com/">
              <a:extLst>
                <a:ext uri="{FF2B5EF4-FFF2-40B4-BE49-F238E27FC236}">
                  <a16:creationId xmlns:a16="http://schemas.microsoft.com/office/drawing/2014/main" id="{591EB4A2-A796-4013-9169-ED2A32090AFC}"/>
                </a:ext>
              </a:extLst>
            </p:cNvPr>
            <p:cNvSpPr>
              <a:spLocks/>
            </p:cNvSpPr>
            <p:nvPr/>
          </p:nvSpPr>
          <p:spPr bwMode="gray">
            <a:xfrm>
              <a:off x="3059453" y="3564915"/>
              <a:ext cx="388358" cy="601781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7" name="Chile" descr="© INSCALE GmbH, 05.05.2010&#10;http://www.presentationload.com/">
              <a:extLst>
                <a:ext uri="{FF2B5EF4-FFF2-40B4-BE49-F238E27FC236}">
                  <a16:creationId xmlns:a16="http://schemas.microsoft.com/office/drawing/2014/main" id="{5BA37EDF-E744-427A-AEDE-9DA00300C57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72589" y="4649520"/>
              <a:ext cx="517812" cy="1355757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8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8076FC1E-D436-4A5D-8451-CECAF6734E3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772236" y="2091950"/>
              <a:ext cx="1637403" cy="1264790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29" name="Chad" descr="© INSCALE GmbH, 05.05.2010&#10;http://www.presentationload.com/">
              <a:extLst>
                <a:ext uri="{FF2B5EF4-FFF2-40B4-BE49-F238E27FC236}">
                  <a16:creationId xmlns:a16="http://schemas.microsoft.com/office/drawing/2014/main" id="{4F8B0852-6CA1-46E5-86B5-194EFC1BC159}"/>
                </a:ext>
              </a:extLst>
            </p:cNvPr>
            <p:cNvSpPr>
              <a:spLocks/>
            </p:cNvSpPr>
            <p:nvPr/>
          </p:nvSpPr>
          <p:spPr bwMode="gray">
            <a:xfrm>
              <a:off x="6003631" y="3167808"/>
              <a:ext cx="332379" cy="577290"/>
            </a:xfrm>
            <a:custGeom>
              <a:avLst/>
              <a:gdLst>
                <a:gd name="T0" fmla="*/ 2147483647 w 744"/>
                <a:gd name="T1" fmla="*/ 2147483647 h 1290"/>
                <a:gd name="T2" fmla="*/ 2147483647 w 744"/>
                <a:gd name="T3" fmla="*/ 0 h 1290"/>
                <a:gd name="T4" fmla="*/ 2147483647 w 744"/>
                <a:gd name="T5" fmla="*/ 2147483647 h 1290"/>
                <a:gd name="T6" fmla="*/ 2147483647 w 744"/>
                <a:gd name="T7" fmla="*/ 2147483647 h 1290"/>
                <a:gd name="T8" fmla="*/ 2147483647 w 744"/>
                <a:gd name="T9" fmla="*/ 2147483647 h 1290"/>
                <a:gd name="T10" fmla="*/ 2147483647 w 744"/>
                <a:gd name="T11" fmla="*/ 2147483647 h 1290"/>
                <a:gd name="T12" fmla="*/ 2147483647 w 744"/>
                <a:gd name="T13" fmla="*/ 2147483647 h 1290"/>
                <a:gd name="T14" fmla="*/ 2147483647 w 744"/>
                <a:gd name="T15" fmla="*/ 2147483647 h 1290"/>
                <a:gd name="T16" fmla="*/ 2147483647 w 744"/>
                <a:gd name="T17" fmla="*/ 2147483647 h 1290"/>
                <a:gd name="T18" fmla="*/ 0 w 744"/>
                <a:gd name="T19" fmla="*/ 2147483647 h 1290"/>
                <a:gd name="T20" fmla="*/ 2147483647 w 744"/>
                <a:gd name="T21" fmla="*/ 2147483647 h 1290"/>
                <a:gd name="T22" fmla="*/ 2147483647 w 744"/>
                <a:gd name="T23" fmla="*/ 2147483647 h 1290"/>
                <a:gd name="T24" fmla="*/ 2147483647 w 744"/>
                <a:gd name="T25" fmla="*/ 2147483647 h 1290"/>
                <a:gd name="T26" fmla="*/ 2147483647 w 744"/>
                <a:gd name="T27" fmla="*/ 2147483647 h 1290"/>
                <a:gd name="T28" fmla="*/ 2147483647 w 744"/>
                <a:gd name="T29" fmla="*/ 2147483647 h 1290"/>
                <a:gd name="T30" fmla="*/ 2147483647 w 744"/>
                <a:gd name="T31" fmla="*/ 2147483647 h 1290"/>
                <a:gd name="T32" fmla="*/ 2147483647 w 744"/>
                <a:gd name="T33" fmla="*/ 2147483647 h 1290"/>
                <a:gd name="T34" fmla="*/ 2147483647 w 744"/>
                <a:gd name="T35" fmla="*/ 2147483647 h 1290"/>
                <a:gd name="T36" fmla="*/ 2147483647 w 744"/>
                <a:gd name="T37" fmla="*/ 2147483647 h 1290"/>
                <a:gd name="T38" fmla="*/ 2147483647 w 744"/>
                <a:gd name="T39" fmla="*/ 2147483647 h 1290"/>
                <a:gd name="T40" fmla="*/ 2147483647 w 744"/>
                <a:gd name="T41" fmla="*/ 2147483647 h 1290"/>
                <a:gd name="T42" fmla="*/ 2147483647 w 744"/>
                <a:gd name="T43" fmla="*/ 2147483647 h 1290"/>
                <a:gd name="T44" fmla="*/ 2147483647 w 744"/>
                <a:gd name="T45" fmla="*/ 2147483647 h 1290"/>
                <a:gd name="T46" fmla="*/ 2147483647 w 744"/>
                <a:gd name="T47" fmla="*/ 2147483647 h 1290"/>
                <a:gd name="T48" fmla="*/ 2147483647 w 744"/>
                <a:gd name="T49" fmla="*/ 2147483647 h 1290"/>
                <a:gd name="T50" fmla="*/ 2147483647 w 744"/>
                <a:gd name="T51" fmla="*/ 2147483647 h 1290"/>
                <a:gd name="T52" fmla="*/ 2147483647 w 744"/>
                <a:gd name="T53" fmla="*/ 2147483647 h 1290"/>
                <a:gd name="T54" fmla="*/ 2147483647 w 744"/>
                <a:gd name="T55" fmla="*/ 2147483647 h 1290"/>
                <a:gd name="T56" fmla="*/ 2147483647 w 744"/>
                <a:gd name="T57" fmla="*/ 2147483647 h 1290"/>
                <a:gd name="T58" fmla="*/ 2147483647 w 744"/>
                <a:gd name="T59" fmla="*/ 2147483647 h 1290"/>
                <a:gd name="T60" fmla="*/ 2147483647 w 744"/>
                <a:gd name="T61" fmla="*/ 2147483647 h 1290"/>
                <a:gd name="T62" fmla="*/ 2147483647 w 744"/>
                <a:gd name="T63" fmla="*/ 2147483647 h 1290"/>
                <a:gd name="T64" fmla="*/ 2147483647 w 744"/>
                <a:gd name="T65" fmla="*/ 2147483647 h 1290"/>
                <a:gd name="T66" fmla="*/ 2147483647 w 744"/>
                <a:gd name="T67" fmla="*/ 2147483647 h 1290"/>
                <a:gd name="T68" fmla="*/ 2147483647 w 744"/>
                <a:gd name="T69" fmla="*/ 2147483647 h 1290"/>
                <a:gd name="T70" fmla="*/ 2147483647 w 744"/>
                <a:gd name="T71" fmla="*/ 2147483647 h 1290"/>
                <a:gd name="T72" fmla="*/ 2147483647 w 744"/>
                <a:gd name="T73" fmla="*/ 2147483647 h 1290"/>
                <a:gd name="T74" fmla="*/ 2147483647 w 744"/>
                <a:gd name="T75" fmla="*/ 2147483647 h 1290"/>
                <a:gd name="T76" fmla="*/ 2147483647 w 744"/>
                <a:gd name="T77" fmla="*/ 2147483647 h 1290"/>
                <a:gd name="T78" fmla="*/ 2147483647 w 744"/>
                <a:gd name="T79" fmla="*/ 2147483647 h 1290"/>
                <a:gd name="T80" fmla="*/ 2147483647 w 744"/>
                <a:gd name="T81" fmla="*/ 2147483647 h 1290"/>
                <a:gd name="T82" fmla="*/ 2147483647 w 744"/>
                <a:gd name="T83" fmla="*/ 2147483647 h 1290"/>
                <a:gd name="T84" fmla="*/ 2147483647 w 744"/>
                <a:gd name="T85" fmla="*/ 2147483647 h 1290"/>
                <a:gd name="T86" fmla="*/ 2147483647 w 744"/>
                <a:gd name="T87" fmla="*/ 2147483647 h 1290"/>
                <a:gd name="T88" fmla="*/ 2147483647 w 744"/>
                <a:gd name="T89" fmla="*/ 2147483647 h 1290"/>
                <a:gd name="T90" fmla="*/ 2147483647 w 744"/>
                <a:gd name="T91" fmla="*/ 2147483647 h 1290"/>
                <a:gd name="T92" fmla="*/ 2147483647 w 744"/>
                <a:gd name="T93" fmla="*/ 2147483647 h 129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44"/>
                <a:gd name="T142" fmla="*/ 0 h 1290"/>
                <a:gd name="T143" fmla="*/ 744 w 744"/>
                <a:gd name="T144" fmla="*/ 1290 h 129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44" h="1290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0" name="Central Afr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EB198CBF-77D1-4AC1-9C9F-751EF1701303}"/>
                </a:ext>
              </a:extLst>
            </p:cNvPr>
            <p:cNvSpPr>
              <a:spLocks/>
            </p:cNvSpPr>
            <p:nvPr/>
          </p:nvSpPr>
          <p:spPr bwMode="gray">
            <a:xfrm>
              <a:off x="6035120" y="3619144"/>
              <a:ext cx="409351" cy="313137"/>
            </a:xfrm>
            <a:custGeom>
              <a:avLst/>
              <a:gdLst>
                <a:gd name="T0" fmla="*/ 2147483647 w 912"/>
                <a:gd name="T1" fmla="*/ 2147483647 h 702"/>
                <a:gd name="T2" fmla="*/ 2147483647 w 912"/>
                <a:gd name="T3" fmla="*/ 2147483647 h 702"/>
                <a:gd name="T4" fmla="*/ 2147483647 w 912"/>
                <a:gd name="T5" fmla="*/ 2147483647 h 702"/>
                <a:gd name="T6" fmla="*/ 2147483647 w 912"/>
                <a:gd name="T7" fmla="*/ 2147483647 h 702"/>
                <a:gd name="T8" fmla="*/ 2147483647 w 912"/>
                <a:gd name="T9" fmla="*/ 2147483647 h 702"/>
                <a:gd name="T10" fmla="*/ 2147483647 w 912"/>
                <a:gd name="T11" fmla="*/ 2147483647 h 702"/>
                <a:gd name="T12" fmla="*/ 2147483647 w 912"/>
                <a:gd name="T13" fmla="*/ 2147483647 h 702"/>
                <a:gd name="T14" fmla="*/ 2147483647 w 912"/>
                <a:gd name="T15" fmla="*/ 2147483647 h 702"/>
                <a:gd name="T16" fmla="*/ 2147483647 w 912"/>
                <a:gd name="T17" fmla="*/ 2147483647 h 702"/>
                <a:gd name="T18" fmla="*/ 2147483647 w 912"/>
                <a:gd name="T19" fmla="*/ 2147483647 h 702"/>
                <a:gd name="T20" fmla="*/ 2147483647 w 912"/>
                <a:gd name="T21" fmla="*/ 2147483647 h 702"/>
                <a:gd name="T22" fmla="*/ 2147483647 w 912"/>
                <a:gd name="T23" fmla="*/ 2147483647 h 702"/>
                <a:gd name="T24" fmla="*/ 2147483647 w 912"/>
                <a:gd name="T25" fmla="*/ 2147483647 h 702"/>
                <a:gd name="T26" fmla="*/ 2147483647 w 912"/>
                <a:gd name="T27" fmla="*/ 2147483647 h 702"/>
                <a:gd name="T28" fmla="*/ 2147483647 w 912"/>
                <a:gd name="T29" fmla="*/ 2147483647 h 702"/>
                <a:gd name="T30" fmla="*/ 2147483647 w 912"/>
                <a:gd name="T31" fmla="*/ 0 h 702"/>
                <a:gd name="T32" fmla="*/ 2147483647 w 912"/>
                <a:gd name="T33" fmla="*/ 2147483647 h 702"/>
                <a:gd name="T34" fmla="*/ 2147483647 w 912"/>
                <a:gd name="T35" fmla="*/ 2147483647 h 702"/>
                <a:gd name="T36" fmla="*/ 2147483647 w 912"/>
                <a:gd name="T37" fmla="*/ 2147483647 h 702"/>
                <a:gd name="T38" fmla="*/ 2147483647 w 912"/>
                <a:gd name="T39" fmla="*/ 2147483647 h 702"/>
                <a:gd name="T40" fmla="*/ 2147483647 w 912"/>
                <a:gd name="T41" fmla="*/ 2147483647 h 702"/>
                <a:gd name="T42" fmla="*/ 2147483647 w 912"/>
                <a:gd name="T43" fmla="*/ 2147483647 h 702"/>
                <a:gd name="T44" fmla="*/ 2147483647 w 912"/>
                <a:gd name="T45" fmla="*/ 2147483647 h 702"/>
                <a:gd name="T46" fmla="*/ 2147483647 w 912"/>
                <a:gd name="T47" fmla="*/ 2147483647 h 702"/>
                <a:gd name="T48" fmla="*/ 2147483647 w 912"/>
                <a:gd name="T49" fmla="*/ 2147483647 h 702"/>
                <a:gd name="T50" fmla="*/ 2147483647 w 912"/>
                <a:gd name="T51" fmla="*/ 2147483647 h 702"/>
                <a:gd name="T52" fmla="*/ 2147483647 w 912"/>
                <a:gd name="T53" fmla="*/ 2147483647 h 702"/>
                <a:gd name="T54" fmla="*/ 2147483647 w 912"/>
                <a:gd name="T55" fmla="*/ 2147483647 h 702"/>
                <a:gd name="T56" fmla="*/ 2147483647 w 912"/>
                <a:gd name="T57" fmla="*/ 2147483647 h 702"/>
                <a:gd name="T58" fmla="*/ 2147483647 w 912"/>
                <a:gd name="T59" fmla="*/ 2147483647 h 702"/>
                <a:gd name="T60" fmla="*/ 0 w 912"/>
                <a:gd name="T61" fmla="*/ 2147483647 h 702"/>
                <a:gd name="T62" fmla="*/ 2147483647 w 912"/>
                <a:gd name="T63" fmla="*/ 2147483647 h 702"/>
                <a:gd name="T64" fmla="*/ 2147483647 w 912"/>
                <a:gd name="T65" fmla="*/ 2147483647 h 702"/>
                <a:gd name="T66" fmla="*/ 2147483647 w 912"/>
                <a:gd name="T67" fmla="*/ 2147483647 h 702"/>
                <a:gd name="T68" fmla="*/ 2147483647 w 912"/>
                <a:gd name="T69" fmla="*/ 2147483647 h 702"/>
                <a:gd name="T70" fmla="*/ 2147483647 w 912"/>
                <a:gd name="T71" fmla="*/ 2147483647 h 702"/>
                <a:gd name="T72" fmla="*/ 2147483647 w 912"/>
                <a:gd name="T73" fmla="*/ 2147483647 h 702"/>
                <a:gd name="T74" fmla="*/ 2147483647 w 912"/>
                <a:gd name="T75" fmla="*/ 2147483647 h 702"/>
                <a:gd name="T76" fmla="*/ 2147483647 w 912"/>
                <a:gd name="T77" fmla="*/ 2147483647 h 702"/>
                <a:gd name="T78" fmla="*/ 2147483647 w 912"/>
                <a:gd name="T79" fmla="*/ 2147483647 h 702"/>
                <a:gd name="T80" fmla="*/ 2147483647 w 912"/>
                <a:gd name="T81" fmla="*/ 2147483647 h 702"/>
                <a:gd name="T82" fmla="*/ 2147483647 w 912"/>
                <a:gd name="T83" fmla="*/ 2147483647 h 702"/>
                <a:gd name="T84" fmla="*/ 2147483647 w 912"/>
                <a:gd name="T85" fmla="*/ 2147483647 h 702"/>
                <a:gd name="T86" fmla="*/ 2147483647 w 912"/>
                <a:gd name="T87" fmla="*/ 2147483647 h 702"/>
                <a:gd name="T88" fmla="*/ 2147483647 w 912"/>
                <a:gd name="T89" fmla="*/ 2147483647 h 702"/>
                <a:gd name="T90" fmla="*/ 2147483647 w 912"/>
                <a:gd name="T91" fmla="*/ 2147483647 h 702"/>
                <a:gd name="T92" fmla="*/ 2147483647 w 912"/>
                <a:gd name="T93" fmla="*/ 2147483647 h 702"/>
                <a:gd name="T94" fmla="*/ 2147483647 w 912"/>
                <a:gd name="T95" fmla="*/ 2147483647 h 702"/>
                <a:gd name="T96" fmla="*/ 2147483647 w 912"/>
                <a:gd name="T97" fmla="*/ 2147483647 h 702"/>
                <a:gd name="T98" fmla="*/ 2147483647 w 912"/>
                <a:gd name="T99" fmla="*/ 2147483647 h 702"/>
                <a:gd name="T100" fmla="*/ 2147483647 w 912"/>
                <a:gd name="T101" fmla="*/ 2147483647 h 702"/>
                <a:gd name="T102" fmla="*/ 2147483647 w 912"/>
                <a:gd name="T103" fmla="*/ 2147483647 h 702"/>
                <a:gd name="T104" fmla="*/ 2147483647 w 912"/>
                <a:gd name="T105" fmla="*/ 2147483647 h 702"/>
                <a:gd name="T106" fmla="*/ 2147483647 w 912"/>
                <a:gd name="T107" fmla="*/ 2147483647 h 702"/>
                <a:gd name="T108" fmla="*/ 2147483647 w 912"/>
                <a:gd name="T109" fmla="*/ 2147483647 h 702"/>
                <a:gd name="T110" fmla="*/ 2147483647 w 912"/>
                <a:gd name="T111" fmla="*/ 2147483647 h 702"/>
                <a:gd name="T112" fmla="*/ 2147483647 w 912"/>
                <a:gd name="T113" fmla="*/ 2147483647 h 702"/>
                <a:gd name="T114" fmla="*/ 2147483647 w 912"/>
                <a:gd name="T115" fmla="*/ 2147483647 h 702"/>
                <a:gd name="T116" fmla="*/ 2147483647 w 912"/>
                <a:gd name="T117" fmla="*/ 2147483647 h 702"/>
                <a:gd name="T118" fmla="*/ 2147483647 w 912"/>
                <a:gd name="T119" fmla="*/ 2147483647 h 702"/>
                <a:gd name="T120" fmla="*/ 2147483647 w 912"/>
                <a:gd name="T121" fmla="*/ 2147483647 h 7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2"/>
                <a:gd name="T184" fmla="*/ 0 h 702"/>
                <a:gd name="T185" fmla="*/ 912 w 912"/>
                <a:gd name="T186" fmla="*/ 702 h 70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2" h="70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1" name="Canada" descr="© INSCALE GmbH, 05.05.2010&#10;http://www.presentationload.com/">
              <a:extLst>
                <a:ext uri="{FF2B5EF4-FFF2-40B4-BE49-F238E27FC236}">
                  <a16:creationId xmlns:a16="http://schemas.microsoft.com/office/drawing/2014/main" id="{551CBD82-8E77-49E8-8A36-5A1127B75DF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044823" y="1212020"/>
              <a:ext cx="2492843" cy="1291031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2" name="Cameroon" descr="© INSCALE GmbH, 05.05.2010&#10;http://www.presentationload.com/">
              <a:extLst>
                <a:ext uri="{FF2B5EF4-FFF2-40B4-BE49-F238E27FC236}">
                  <a16:creationId xmlns:a16="http://schemas.microsoft.com/office/drawing/2014/main" id="{30E90F74-494A-4384-93D1-493AA376E6FB}"/>
                </a:ext>
              </a:extLst>
            </p:cNvPr>
            <p:cNvSpPr>
              <a:spLocks/>
            </p:cNvSpPr>
            <p:nvPr/>
          </p:nvSpPr>
          <p:spPr bwMode="gray">
            <a:xfrm>
              <a:off x="5849687" y="3540424"/>
              <a:ext cx="244910" cy="414599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3" name="Cambodia" descr="© INSCALE GmbH, 05.05.2010&#10;http://www.presentationload.com/">
              <a:extLst>
                <a:ext uri="{FF2B5EF4-FFF2-40B4-BE49-F238E27FC236}">
                  <a16:creationId xmlns:a16="http://schemas.microsoft.com/office/drawing/2014/main" id="{63C3579B-EA7C-4346-8C8E-C3A85C82459D}"/>
                </a:ext>
              </a:extLst>
            </p:cNvPr>
            <p:cNvSpPr>
              <a:spLocks/>
            </p:cNvSpPr>
            <p:nvPr/>
          </p:nvSpPr>
          <p:spPr bwMode="gray">
            <a:xfrm>
              <a:off x="8816606" y="3489691"/>
              <a:ext cx="169689" cy="150445"/>
            </a:xfrm>
            <a:custGeom>
              <a:avLst/>
              <a:gdLst>
                <a:gd name="T0" fmla="*/ 2147483647 w 378"/>
                <a:gd name="T1" fmla="*/ 2147483647 h 336"/>
                <a:gd name="T2" fmla="*/ 2147483647 w 378"/>
                <a:gd name="T3" fmla="*/ 2147483647 h 336"/>
                <a:gd name="T4" fmla="*/ 2147483647 w 378"/>
                <a:gd name="T5" fmla="*/ 2147483647 h 336"/>
                <a:gd name="T6" fmla="*/ 2147483647 w 378"/>
                <a:gd name="T7" fmla="*/ 2147483647 h 336"/>
                <a:gd name="T8" fmla="*/ 2147483647 w 378"/>
                <a:gd name="T9" fmla="*/ 2147483647 h 336"/>
                <a:gd name="T10" fmla="*/ 2147483647 w 378"/>
                <a:gd name="T11" fmla="*/ 2147483647 h 336"/>
                <a:gd name="T12" fmla="*/ 2147483647 w 378"/>
                <a:gd name="T13" fmla="*/ 2147483647 h 336"/>
                <a:gd name="T14" fmla="*/ 2147483647 w 378"/>
                <a:gd name="T15" fmla="*/ 2147483647 h 336"/>
                <a:gd name="T16" fmla="*/ 2147483647 w 378"/>
                <a:gd name="T17" fmla="*/ 2147483647 h 336"/>
                <a:gd name="T18" fmla="*/ 2147483647 w 378"/>
                <a:gd name="T19" fmla="*/ 2147483647 h 336"/>
                <a:gd name="T20" fmla="*/ 2147483647 w 378"/>
                <a:gd name="T21" fmla="*/ 2147483647 h 336"/>
                <a:gd name="T22" fmla="*/ 2147483647 w 378"/>
                <a:gd name="T23" fmla="*/ 2147483647 h 336"/>
                <a:gd name="T24" fmla="*/ 2147483647 w 378"/>
                <a:gd name="T25" fmla="*/ 2147483647 h 336"/>
                <a:gd name="T26" fmla="*/ 2147483647 w 378"/>
                <a:gd name="T27" fmla="*/ 2147483647 h 336"/>
                <a:gd name="T28" fmla="*/ 0 w 378"/>
                <a:gd name="T29" fmla="*/ 2147483647 h 336"/>
                <a:gd name="T30" fmla="*/ 2147483647 w 378"/>
                <a:gd name="T31" fmla="*/ 2147483647 h 336"/>
                <a:gd name="T32" fmla="*/ 2147483647 w 378"/>
                <a:gd name="T33" fmla="*/ 2147483647 h 336"/>
                <a:gd name="T34" fmla="*/ 2147483647 w 378"/>
                <a:gd name="T35" fmla="*/ 2147483647 h 336"/>
                <a:gd name="T36" fmla="*/ 2147483647 w 378"/>
                <a:gd name="T37" fmla="*/ 2147483647 h 336"/>
                <a:gd name="T38" fmla="*/ 2147483647 w 378"/>
                <a:gd name="T39" fmla="*/ 2147483647 h 336"/>
                <a:gd name="T40" fmla="*/ 2147483647 w 378"/>
                <a:gd name="T41" fmla="*/ 2147483647 h 336"/>
                <a:gd name="T42" fmla="*/ 2147483647 w 378"/>
                <a:gd name="T43" fmla="*/ 2147483647 h 336"/>
                <a:gd name="T44" fmla="*/ 2147483647 w 378"/>
                <a:gd name="T45" fmla="*/ 2147483647 h 336"/>
                <a:gd name="T46" fmla="*/ 2147483647 w 378"/>
                <a:gd name="T47" fmla="*/ 2147483647 h 336"/>
                <a:gd name="T48" fmla="*/ 2147483647 w 378"/>
                <a:gd name="T49" fmla="*/ 2147483647 h 336"/>
                <a:gd name="T50" fmla="*/ 2147483647 w 378"/>
                <a:gd name="T51" fmla="*/ 2147483647 h 336"/>
                <a:gd name="T52" fmla="*/ 2147483647 w 378"/>
                <a:gd name="T53" fmla="*/ 2147483647 h 336"/>
                <a:gd name="T54" fmla="*/ 2147483647 w 378"/>
                <a:gd name="T55" fmla="*/ 2147483647 h 336"/>
                <a:gd name="T56" fmla="*/ 2147483647 w 378"/>
                <a:gd name="T57" fmla="*/ 2147483647 h 336"/>
                <a:gd name="T58" fmla="*/ 2147483647 w 378"/>
                <a:gd name="T59" fmla="*/ 2147483647 h 336"/>
                <a:gd name="T60" fmla="*/ 2147483647 w 378"/>
                <a:gd name="T61" fmla="*/ 2147483647 h 336"/>
                <a:gd name="T62" fmla="*/ 2147483647 w 378"/>
                <a:gd name="T63" fmla="*/ 2147483647 h 336"/>
                <a:gd name="T64" fmla="*/ 2147483647 w 378"/>
                <a:gd name="T65" fmla="*/ 2147483647 h 336"/>
                <a:gd name="T66" fmla="*/ 2147483647 w 378"/>
                <a:gd name="T67" fmla="*/ 2147483647 h 336"/>
                <a:gd name="T68" fmla="*/ 2147483647 w 378"/>
                <a:gd name="T69" fmla="*/ 2147483647 h 336"/>
                <a:gd name="T70" fmla="*/ 2147483647 w 378"/>
                <a:gd name="T71" fmla="*/ 2147483647 h 336"/>
                <a:gd name="T72" fmla="*/ 2147483647 w 378"/>
                <a:gd name="T73" fmla="*/ 2147483647 h 336"/>
                <a:gd name="T74" fmla="*/ 2147483647 w 378"/>
                <a:gd name="T75" fmla="*/ 2147483647 h 336"/>
                <a:gd name="T76" fmla="*/ 2147483647 w 378"/>
                <a:gd name="T77" fmla="*/ 2147483647 h 336"/>
                <a:gd name="T78" fmla="*/ 2147483647 w 378"/>
                <a:gd name="T79" fmla="*/ 2147483647 h 336"/>
                <a:gd name="T80" fmla="*/ 2147483647 w 378"/>
                <a:gd name="T81" fmla="*/ 2147483647 h 336"/>
                <a:gd name="T82" fmla="*/ 2147483647 w 378"/>
                <a:gd name="T83" fmla="*/ 2147483647 h 336"/>
                <a:gd name="T84" fmla="*/ 2147483647 w 378"/>
                <a:gd name="T85" fmla="*/ 2147483647 h 336"/>
                <a:gd name="T86" fmla="*/ 2147483647 w 378"/>
                <a:gd name="T87" fmla="*/ 2147483647 h 336"/>
                <a:gd name="T88" fmla="*/ 2147483647 w 378"/>
                <a:gd name="T89" fmla="*/ 2147483647 h 336"/>
                <a:gd name="T90" fmla="*/ 2147483647 w 378"/>
                <a:gd name="T91" fmla="*/ 2147483647 h 336"/>
                <a:gd name="T92" fmla="*/ 2147483647 w 378"/>
                <a:gd name="T93" fmla="*/ 2147483647 h 336"/>
                <a:gd name="T94" fmla="*/ 2147483647 w 378"/>
                <a:gd name="T95" fmla="*/ 0 h 3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8"/>
                <a:gd name="T145" fmla="*/ 0 h 336"/>
                <a:gd name="T146" fmla="*/ 378 w 378"/>
                <a:gd name="T147" fmla="*/ 336 h 3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8" h="336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4" name="Burundi" descr="© INSCALE GmbH, 05.05.2010&#10;http://www.presentationload.com/">
              <a:extLst>
                <a:ext uri="{FF2B5EF4-FFF2-40B4-BE49-F238E27FC236}">
                  <a16:creationId xmlns:a16="http://schemas.microsoft.com/office/drawing/2014/main" id="{0697B618-B987-44C6-9AC2-396666E75186}"/>
                </a:ext>
              </a:extLst>
            </p:cNvPr>
            <p:cNvSpPr>
              <a:spLocks/>
            </p:cNvSpPr>
            <p:nvPr/>
          </p:nvSpPr>
          <p:spPr bwMode="gray">
            <a:xfrm>
              <a:off x="6500451" y="4101968"/>
              <a:ext cx="59479" cy="75224"/>
            </a:xfrm>
            <a:custGeom>
              <a:avLst/>
              <a:gdLst>
                <a:gd name="T0" fmla="*/ 2147483647 w 132"/>
                <a:gd name="T1" fmla="*/ 2147483647 h 168"/>
                <a:gd name="T2" fmla="*/ 2147483647 w 132"/>
                <a:gd name="T3" fmla="*/ 2147483647 h 168"/>
                <a:gd name="T4" fmla="*/ 2147483647 w 132"/>
                <a:gd name="T5" fmla="*/ 2147483647 h 168"/>
                <a:gd name="T6" fmla="*/ 2147483647 w 132"/>
                <a:gd name="T7" fmla="*/ 2147483647 h 168"/>
                <a:gd name="T8" fmla="*/ 2147483647 w 132"/>
                <a:gd name="T9" fmla="*/ 2147483647 h 168"/>
                <a:gd name="T10" fmla="*/ 2147483647 w 132"/>
                <a:gd name="T11" fmla="*/ 2147483647 h 168"/>
                <a:gd name="T12" fmla="*/ 2147483647 w 132"/>
                <a:gd name="T13" fmla="*/ 2147483647 h 168"/>
                <a:gd name="T14" fmla="*/ 2147483647 w 132"/>
                <a:gd name="T15" fmla="*/ 2147483647 h 168"/>
                <a:gd name="T16" fmla="*/ 2147483647 w 132"/>
                <a:gd name="T17" fmla="*/ 2147483647 h 168"/>
                <a:gd name="T18" fmla="*/ 2147483647 w 132"/>
                <a:gd name="T19" fmla="*/ 2147483647 h 168"/>
                <a:gd name="T20" fmla="*/ 2147483647 w 132"/>
                <a:gd name="T21" fmla="*/ 2147483647 h 168"/>
                <a:gd name="T22" fmla="*/ 2147483647 w 132"/>
                <a:gd name="T23" fmla="*/ 2147483647 h 168"/>
                <a:gd name="T24" fmla="*/ 2147483647 w 132"/>
                <a:gd name="T25" fmla="*/ 2147483647 h 168"/>
                <a:gd name="T26" fmla="*/ 2147483647 w 132"/>
                <a:gd name="T27" fmla="*/ 2147483647 h 168"/>
                <a:gd name="T28" fmla="*/ 2147483647 w 132"/>
                <a:gd name="T29" fmla="*/ 2147483647 h 168"/>
                <a:gd name="T30" fmla="*/ 2147483647 w 132"/>
                <a:gd name="T31" fmla="*/ 2147483647 h 168"/>
                <a:gd name="T32" fmla="*/ 2147483647 w 132"/>
                <a:gd name="T33" fmla="*/ 2147483647 h 168"/>
                <a:gd name="T34" fmla="*/ 2147483647 w 132"/>
                <a:gd name="T35" fmla="*/ 2147483647 h 168"/>
                <a:gd name="T36" fmla="*/ 2147483647 w 132"/>
                <a:gd name="T37" fmla="*/ 2147483647 h 168"/>
                <a:gd name="T38" fmla="*/ 2147483647 w 132"/>
                <a:gd name="T39" fmla="*/ 2147483647 h 168"/>
                <a:gd name="T40" fmla="*/ 2147483647 w 132"/>
                <a:gd name="T41" fmla="*/ 2147483647 h 168"/>
                <a:gd name="T42" fmla="*/ 2147483647 w 132"/>
                <a:gd name="T43" fmla="*/ 2147483647 h 168"/>
                <a:gd name="T44" fmla="*/ 2147483647 w 132"/>
                <a:gd name="T45" fmla="*/ 2147483647 h 168"/>
                <a:gd name="T46" fmla="*/ 2147483647 w 132"/>
                <a:gd name="T47" fmla="*/ 0 h 168"/>
                <a:gd name="T48" fmla="*/ 2147483647 w 132"/>
                <a:gd name="T49" fmla="*/ 0 h 168"/>
                <a:gd name="T50" fmla="*/ 2147483647 w 132"/>
                <a:gd name="T51" fmla="*/ 0 h 168"/>
                <a:gd name="T52" fmla="*/ 2147483647 w 132"/>
                <a:gd name="T53" fmla="*/ 2147483647 h 168"/>
                <a:gd name="T54" fmla="*/ 2147483647 w 132"/>
                <a:gd name="T55" fmla="*/ 2147483647 h 168"/>
                <a:gd name="T56" fmla="*/ 2147483647 w 132"/>
                <a:gd name="T57" fmla="*/ 2147483647 h 168"/>
                <a:gd name="T58" fmla="*/ 2147483647 w 132"/>
                <a:gd name="T59" fmla="*/ 2147483647 h 168"/>
                <a:gd name="T60" fmla="*/ 2147483647 w 132"/>
                <a:gd name="T61" fmla="*/ 2147483647 h 168"/>
                <a:gd name="T62" fmla="*/ 2147483647 w 132"/>
                <a:gd name="T63" fmla="*/ 2147483647 h 168"/>
                <a:gd name="T64" fmla="*/ 0 w 132"/>
                <a:gd name="T65" fmla="*/ 2147483647 h 168"/>
                <a:gd name="T66" fmla="*/ 2147483647 w 132"/>
                <a:gd name="T67" fmla="*/ 2147483647 h 168"/>
                <a:gd name="T68" fmla="*/ 2147483647 w 132"/>
                <a:gd name="T69" fmla="*/ 2147483647 h 168"/>
                <a:gd name="T70" fmla="*/ 2147483647 w 132"/>
                <a:gd name="T71" fmla="*/ 2147483647 h 168"/>
                <a:gd name="T72" fmla="*/ 2147483647 w 132"/>
                <a:gd name="T73" fmla="*/ 2147483647 h 168"/>
                <a:gd name="T74" fmla="*/ 2147483647 w 132"/>
                <a:gd name="T75" fmla="*/ 2147483647 h 1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2"/>
                <a:gd name="T115" fmla="*/ 0 h 168"/>
                <a:gd name="T116" fmla="*/ 132 w 132"/>
                <a:gd name="T117" fmla="*/ 168 h 1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2" h="168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5" name="Burkina Faso" descr="© INSCALE GmbH, 05.05.2010&#10;http://www.presentationload.com/">
              <a:extLst>
                <a:ext uri="{FF2B5EF4-FFF2-40B4-BE49-F238E27FC236}">
                  <a16:creationId xmlns:a16="http://schemas.microsoft.com/office/drawing/2014/main" id="{B4C0EB61-5586-4E89-AFFC-03BF5880B1C6}"/>
                </a:ext>
              </a:extLst>
            </p:cNvPr>
            <p:cNvSpPr>
              <a:spLocks/>
            </p:cNvSpPr>
            <p:nvPr/>
          </p:nvSpPr>
          <p:spPr bwMode="gray">
            <a:xfrm>
              <a:off x="5401851" y="3472197"/>
              <a:ext cx="255407" cy="201178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6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68220F1E-F690-4B17-864D-415B28797A3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53789" y="2424329"/>
              <a:ext cx="176686" cy="101463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7" name="Brazil" descr="© INSCALE GmbH, 05.05.2010&#10;http://www.presentationload.com/">
              <a:extLst>
                <a:ext uri="{FF2B5EF4-FFF2-40B4-BE49-F238E27FC236}">
                  <a16:creationId xmlns:a16="http://schemas.microsoft.com/office/drawing/2014/main" id="{854E7C11-42ED-4939-A58D-E03FBCB728F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227392" y="3823820"/>
              <a:ext cx="1245547" cy="1408238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8" name="Botswana" descr="© INSCALE GmbH, 05.05.2010&#10;http://www.presentationload.com/">
              <a:extLst>
                <a:ext uri="{FF2B5EF4-FFF2-40B4-BE49-F238E27FC236}">
                  <a16:creationId xmlns:a16="http://schemas.microsoft.com/office/drawing/2014/main" id="{992AEDD7-E430-43A1-9F10-4FD92AEDCAB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4807" y="4654768"/>
              <a:ext cx="290394" cy="327132"/>
            </a:xfrm>
            <a:custGeom>
              <a:avLst/>
              <a:gdLst>
                <a:gd name="T0" fmla="*/ 2147483647 w 648"/>
                <a:gd name="T1" fmla="*/ 2147483647 h 732"/>
                <a:gd name="T2" fmla="*/ 2147483647 w 648"/>
                <a:gd name="T3" fmla="*/ 2147483647 h 732"/>
                <a:gd name="T4" fmla="*/ 2147483647 w 648"/>
                <a:gd name="T5" fmla="*/ 2147483647 h 732"/>
                <a:gd name="T6" fmla="*/ 2147483647 w 648"/>
                <a:gd name="T7" fmla="*/ 2147483647 h 732"/>
                <a:gd name="T8" fmla="*/ 2147483647 w 648"/>
                <a:gd name="T9" fmla="*/ 2147483647 h 732"/>
                <a:gd name="T10" fmla="*/ 2147483647 w 648"/>
                <a:gd name="T11" fmla="*/ 2147483647 h 732"/>
                <a:gd name="T12" fmla="*/ 2147483647 w 648"/>
                <a:gd name="T13" fmla="*/ 2147483647 h 732"/>
                <a:gd name="T14" fmla="*/ 2147483647 w 648"/>
                <a:gd name="T15" fmla="*/ 2147483647 h 732"/>
                <a:gd name="T16" fmla="*/ 2147483647 w 648"/>
                <a:gd name="T17" fmla="*/ 2147483647 h 732"/>
                <a:gd name="T18" fmla="*/ 2147483647 w 648"/>
                <a:gd name="T19" fmla="*/ 2147483647 h 732"/>
                <a:gd name="T20" fmla="*/ 2147483647 w 648"/>
                <a:gd name="T21" fmla="*/ 2147483647 h 732"/>
                <a:gd name="T22" fmla="*/ 2147483647 w 648"/>
                <a:gd name="T23" fmla="*/ 2147483647 h 732"/>
                <a:gd name="T24" fmla="*/ 2147483647 w 648"/>
                <a:gd name="T25" fmla="*/ 2147483647 h 732"/>
                <a:gd name="T26" fmla="*/ 2147483647 w 648"/>
                <a:gd name="T27" fmla="*/ 2147483647 h 732"/>
                <a:gd name="T28" fmla="*/ 2147483647 w 648"/>
                <a:gd name="T29" fmla="*/ 2147483647 h 732"/>
                <a:gd name="T30" fmla="*/ 2147483647 w 648"/>
                <a:gd name="T31" fmla="*/ 2147483647 h 732"/>
                <a:gd name="T32" fmla="*/ 2147483647 w 648"/>
                <a:gd name="T33" fmla="*/ 2147483647 h 732"/>
                <a:gd name="T34" fmla="*/ 2147483647 w 648"/>
                <a:gd name="T35" fmla="*/ 2147483647 h 732"/>
                <a:gd name="T36" fmla="*/ 2147483647 w 648"/>
                <a:gd name="T37" fmla="*/ 2147483647 h 732"/>
                <a:gd name="T38" fmla="*/ 2147483647 w 648"/>
                <a:gd name="T39" fmla="*/ 2147483647 h 732"/>
                <a:gd name="T40" fmla="*/ 2147483647 w 648"/>
                <a:gd name="T41" fmla="*/ 2147483647 h 732"/>
                <a:gd name="T42" fmla="*/ 2147483647 w 648"/>
                <a:gd name="T43" fmla="*/ 2147483647 h 732"/>
                <a:gd name="T44" fmla="*/ 2147483647 w 648"/>
                <a:gd name="T45" fmla="*/ 2147483647 h 732"/>
                <a:gd name="T46" fmla="*/ 2147483647 w 648"/>
                <a:gd name="T47" fmla="*/ 2147483647 h 732"/>
                <a:gd name="T48" fmla="*/ 2147483647 w 648"/>
                <a:gd name="T49" fmla="*/ 2147483647 h 732"/>
                <a:gd name="T50" fmla="*/ 2147483647 w 648"/>
                <a:gd name="T51" fmla="*/ 2147483647 h 732"/>
                <a:gd name="T52" fmla="*/ 2147483647 w 648"/>
                <a:gd name="T53" fmla="*/ 2147483647 h 732"/>
                <a:gd name="T54" fmla="*/ 2147483647 w 648"/>
                <a:gd name="T55" fmla="*/ 2147483647 h 732"/>
                <a:gd name="T56" fmla="*/ 2147483647 w 648"/>
                <a:gd name="T57" fmla="*/ 2147483647 h 732"/>
                <a:gd name="T58" fmla="*/ 2147483647 w 648"/>
                <a:gd name="T59" fmla="*/ 2147483647 h 732"/>
                <a:gd name="T60" fmla="*/ 2147483647 w 648"/>
                <a:gd name="T61" fmla="*/ 2147483647 h 732"/>
                <a:gd name="T62" fmla="*/ 2147483647 w 648"/>
                <a:gd name="T63" fmla="*/ 2147483647 h 732"/>
                <a:gd name="T64" fmla="*/ 2147483647 w 648"/>
                <a:gd name="T65" fmla="*/ 2147483647 h 732"/>
                <a:gd name="T66" fmla="*/ 2147483647 w 648"/>
                <a:gd name="T67" fmla="*/ 2147483647 h 732"/>
                <a:gd name="T68" fmla="*/ 2147483647 w 648"/>
                <a:gd name="T69" fmla="*/ 2147483647 h 732"/>
                <a:gd name="T70" fmla="*/ 2147483647 w 648"/>
                <a:gd name="T71" fmla="*/ 2147483647 h 732"/>
                <a:gd name="T72" fmla="*/ 2147483647 w 648"/>
                <a:gd name="T73" fmla="*/ 2147483647 h 732"/>
                <a:gd name="T74" fmla="*/ 2147483647 w 648"/>
                <a:gd name="T75" fmla="*/ 2147483647 h 732"/>
                <a:gd name="T76" fmla="*/ 2147483647 w 648"/>
                <a:gd name="T77" fmla="*/ 2147483647 h 732"/>
                <a:gd name="T78" fmla="*/ 2147483647 w 648"/>
                <a:gd name="T79" fmla="*/ 2147483647 h 732"/>
                <a:gd name="T80" fmla="*/ 2147483647 w 648"/>
                <a:gd name="T81" fmla="*/ 2147483647 h 732"/>
                <a:gd name="T82" fmla="*/ 2147483647 w 648"/>
                <a:gd name="T83" fmla="*/ 2147483647 h 732"/>
                <a:gd name="T84" fmla="*/ 2147483647 w 648"/>
                <a:gd name="T85" fmla="*/ 2147483647 h 732"/>
                <a:gd name="T86" fmla="*/ 2147483647 w 648"/>
                <a:gd name="T87" fmla="*/ 2147483647 h 732"/>
                <a:gd name="T88" fmla="*/ 2147483647 w 648"/>
                <a:gd name="T89" fmla="*/ 2147483647 h 732"/>
                <a:gd name="T90" fmla="*/ 2147483647 w 648"/>
                <a:gd name="T91" fmla="*/ 2147483647 h 732"/>
                <a:gd name="T92" fmla="*/ 2147483647 w 648"/>
                <a:gd name="T93" fmla="*/ 2147483647 h 732"/>
                <a:gd name="T94" fmla="*/ 2147483647 w 648"/>
                <a:gd name="T95" fmla="*/ 0 h 732"/>
                <a:gd name="T96" fmla="*/ 2147483647 w 648"/>
                <a:gd name="T97" fmla="*/ 2147483647 h 732"/>
                <a:gd name="T98" fmla="*/ 2147483647 w 648"/>
                <a:gd name="T99" fmla="*/ 2147483647 h 732"/>
                <a:gd name="T100" fmla="*/ 2147483647 w 648"/>
                <a:gd name="T101" fmla="*/ 2147483647 h 732"/>
                <a:gd name="T102" fmla="*/ 2147483647 w 648"/>
                <a:gd name="T103" fmla="*/ 2147483647 h 732"/>
                <a:gd name="T104" fmla="*/ 2147483647 w 648"/>
                <a:gd name="T105" fmla="*/ 2147483647 h 732"/>
                <a:gd name="T106" fmla="*/ 2147483647 w 648"/>
                <a:gd name="T107" fmla="*/ 2147483647 h 732"/>
                <a:gd name="T108" fmla="*/ 2147483647 w 648"/>
                <a:gd name="T109" fmla="*/ 2147483647 h 732"/>
                <a:gd name="T110" fmla="*/ 2147483647 w 648"/>
                <a:gd name="T111" fmla="*/ 2147483647 h 732"/>
                <a:gd name="T112" fmla="*/ 2147483647 w 648"/>
                <a:gd name="T113" fmla="*/ 2147483647 h 732"/>
                <a:gd name="T114" fmla="*/ 0 w 648"/>
                <a:gd name="T115" fmla="*/ 2147483647 h 73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48"/>
                <a:gd name="T175" fmla="*/ 0 h 732"/>
                <a:gd name="T176" fmla="*/ 648 w 648"/>
                <a:gd name="T177" fmla="*/ 732 h 73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48" h="732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39" name="Bosnia and Herzegovina" descr="© INSCALE GmbH, 05.05.2010&#10;http://www.presentationload.com/">
              <a:extLst>
                <a:ext uri="{FF2B5EF4-FFF2-40B4-BE49-F238E27FC236}">
                  <a16:creationId xmlns:a16="http://schemas.microsoft.com/office/drawing/2014/main" id="{A695A35C-C086-4931-BFD6-D1726B3B7C0E}"/>
                </a:ext>
              </a:extLst>
            </p:cNvPr>
            <p:cNvSpPr>
              <a:spLocks/>
            </p:cNvSpPr>
            <p:nvPr/>
          </p:nvSpPr>
          <p:spPr bwMode="gray">
            <a:xfrm>
              <a:off x="6054362" y="2384093"/>
              <a:ext cx="118956" cy="104961"/>
            </a:xfrm>
            <a:custGeom>
              <a:avLst/>
              <a:gdLst>
                <a:gd name="T0" fmla="*/ 2147483647 w 264"/>
                <a:gd name="T1" fmla="*/ 2147483647 h 234"/>
                <a:gd name="T2" fmla="*/ 2147483647 w 264"/>
                <a:gd name="T3" fmla="*/ 2147483647 h 234"/>
                <a:gd name="T4" fmla="*/ 2147483647 w 264"/>
                <a:gd name="T5" fmla="*/ 2147483647 h 234"/>
                <a:gd name="T6" fmla="*/ 2147483647 w 264"/>
                <a:gd name="T7" fmla="*/ 2147483647 h 234"/>
                <a:gd name="T8" fmla="*/ 2147483647 w 264"/>
                <a:gd name="T9" fmla="*/ 2147483647 h 234"/>
                <a:gd name="T10" fmla="*/ 2147483647 w 264"/>
                <a:gd name="T11" fmla="*/ 2147483647 h 234"/>
                <a:gd name="T12" fmla="*/ 2147483647 w 264"/>
                <a:gd name="T13" fmla="*/ 2147483647 h 234"/>
                <a:gd name="T14" fmla="*/ 2147483647 w 264"/>
                <a:gd name="T15" fmla="*/ 2147483647 h 234"/>
                <a:gd name="T16" fmla="*/ 2147483647 w 264"/>
                <a:gd name="T17" fmla="*/ 2147483647 h 234"/>
                <a:gd name="T18" fmla="*/ 2147483647 w 264"/>
                <a:gd name="T19" fmla="*/ 2147483647 h 234"/>
                <a:gd name="T20" fmla="*/ 2147483647 w 264"/>
                <a:gd name="T21" fmla="*/ 2147483647 h 234"/>
                <a:gd name="T22" fmla="*/ 2147483647 w 264"/>
                <a:gd name="T23" fmla="*/ 2147483647 h 234"/>
                <a:gd name="T24" fmla="*/ 2147483647 w 264"/>
                <a:gd name="T25" fmla="*/ 2147483647 h 234"/>
                <a:gd name="T26" fmla="*/ 2147483647 w 264"/>
                <a:gd name="T27" fmla="*/ 2147483647 h 234"/>
                <a:gd name="T28" fmla="*/ 2147483647 w 264"/>
                <a:gd name="T29" fmla="*/ 2147483647 h 234"/>
                <a:gd name="T30" fmla="*/ 2147483647 w 264"/>
                <a:gd name="T31" fmla="*/ 2147483647 h 234"/>
                <a:gd name="T32" fmla="*/ 2147483647 w 264"/>
                <a:gd name="T33" fmla="*/ 2147483647 h 234"/>
                <a:gd name="T34" fmla="*/ 2147483647 w 264"/>
                <a:gd name="T35" fmla="*/ 2147483647 h 234"/>
                <a:gd name="T36" fmla="*/ 2147483647 w 264"/>
                <a:gd name="T37" fmla="*/ 2147483647 h 234"/>
                <a:gd name="T38" fmla="*/ 2147483647 w 264"/>
                <a:gd name="T39" fmla="*/ 0 h 234"/>
                <a:gd name="T40" fmla="*/ 2147483647 w 264"/>
                <a:gd name="T41" fmla="*/ 0 h 234"/>
                <a:gd name="T42" fmla="*/ 2147483647 w 264"/>
                <a:gd name="T43" fmla="*/ 2147483647 h 234"/>
                <a:gd name="T44" fmla="*/ 0 w 264"/>
                <a:gd name="T45" fmla="*/ 2147483647 h 234"/>
                <a:gd name="T46" fmla="*/ 2147483647 w 264"/>
                <a:gd name="T47" fmla="*/ 2147483647 h 234"/>
                <a:gd name="T48" fmla="*/ 2147483647 w 264"/>
                <a:gd name="T49" fmla="*/ 2147483647 h 234"/>
                <a:gd name="T50" fmla="*/ 2147483647 w 264"/>
                <a:gd name="T51" fmla="*/ 2147483647 h 234"/>
                <a:gd name="T52" fmla="*/ 2147483647 w 264"/>
                <a:gd name="T53" fmla="*/ 2147483647 h 234"/>
                <a:gd name="T54" fmla="*/ 2147483647 w 264"/>
                <a:gd name="T55" fmla="*/ 2147483647 h 234"/>
                <a:gd name="T56" fmla="*/ 2147483647 w 264"/>
                <a:gd name="T57" fmla="*/ 2147483647 h 234"/>
                <a:gd name="T58" fmla="*/ 2147483647 w 264"/>
                <a:gd name="T59" fmla="*/ 2147483647 h 234"/>
                <a:gd name="T60" fmla="*/ 2147483647 w 264"/>
                <a:gd name="T61" fmla="*/ 2147483647 h 234"/>
                <a:gd name="T62" fmla="*/ 2147483647 w 264"/>
                <a:gd name="T63" fmla="*/ 2147483647 h 234"/>
                <a:gd name="T64" fmla="*/ 2147483647 w 264"/>
                <a:gd name="T65" fmla="*/ 2147483647 h 234"/>
                <a:gd name="T66" fmla="*/ 2147483647 w 264"/>
                <a:gd name="T67" fmla="*/ 2147483647 h 234"/>
                <a:gd name="T68" fmla="*/ 2147483647 w 264"/>
                <a:gd name="T69" fmla="*/ 2147483647 h 234"/>
                <a:gd name="T70" fmla="*/ 2147483647 w 264"/>
                <a:gd name="T71" fmla="*/ 2147483647 h 234"/>
                <a:gd name="T72" fmla="*/ 2147483647 w 264"/>
                <a:gd name="T73" fmla="*/ 2147483647 h 234"/>
                <a:gd name="T74" fmla="*/ 2147483647 w 264"/>
                <a:gd name="T75" fmla="*/ 2147483647 h 234"/>
                <a:gd name="T76" fmla="*/ 2147483647 w 264"/>
                <a:gd name="T77" fmla="*/ 2147483647 h 234"/>
                <a:gd name="T78" fmla="*/ 2147483647 w 264"/>
                <a:gd name="T79" fmla="*/ 2147483647 h 234"/>
                <a:gd name="T80" fmla="*/ 2147483647 w 264"/>
                <a:gd name="T81" fmla="*/ 2147483647 h 234"/>
                <a:gd name="T82" fmla="*/ 2147483647 w 264"/>
                <a:gd name="T83" fmla="*/ 2147483647 h 234"/>
                <a:gd name="T84" fmla="*/ 2147483647 w 264"/>
                <a:gd name="T85" fmla="*/ 2147483647 h 234"/>
                <a:gd name="T86" fmla="*/ 2147483647 w 264"/>
                <a:gd name="T87" fmla="*/ 2147483647 h 234"/>
                <a:gd name="T88" fmla="*/ 2147483647 w 264"/>
                <a:gd name="T89" fmla="*/ 2147483647 h 234"/>
                <a:gd name="T90" fmla="*/ 2147483647 w 264"/>
                <a:gd name="T91" fmla="*/ 2147483647 h 234"/>
                <a:gd name="T92" fmla="*/ 2147483647 w 264"/>
                <a:gd name="T93" fmla="*/ 2147483647 h 234"/>
                <a:gd name="T94" fmla="*/ 2147483647 w 264"/>
                <a:gd name="T95" fmla="*/ 2147483647 h 234"/>
                <a:gd name="T96" fmla="*/ 2147483647 w 264"/>
                <a:gd name="T97" fmla="*/ 2147483647 h 234"/>
                <a:gd name="T98" fmla="*/ 2147483647 w 264"/>
                <a:gd name="T99" fmla="*/ 2147483647 h 234"/>
                <a:gd name="T100" fmla="*/ 2147483647 w 264"/>
                <a:gd name="T101" fmla="*/ 2147483647 h 234"/>
                <a:gd name="T102" fmla="*/ 2147483647 w 264"/>
                <a:gd name="T103" fmla="*/ 2147483647 h 234"/>
                <a:gd name="T104" fmla="*/ 2147483647 w 264"/>
                <a:gd name="T105" fmla="*/ 2147483647 h 234"/>
                <a:gd name="T106" fmla="*/ 2147483647 w 264"/>
                <a:gd name="T107" fmla="*/ 2147483647 h 234"/>
                <a:gd name="T108" fmla="*/ 2147483647 w 264"/>
                <a:gd name="T109" fmla="*/ 2147483647 h 234"/>
                <a:gd name="T110" fmla="*/ 2147483647 w 264"/>
                <a:gd name="T111" fmla="*/ 2147483647 h 234"/>
                <a:gd name="T112" fmla="*/ 2147483647 w 264"/>
                <a:gd name="T113" fmla="*/ 2147483647 h 234"/>
                <a:gd name="T114" fmla="*/ 2147483647 w 264"/>
                <a:gd name="T115" fmla="*/ 2147483647 h 234"/>
                <a:gd name="T116" fmla="*/ 2147483647 w 264"/>
                <a:gd name="T117" fmla="*/ 2147483647 h 234"/>
                <a:gd name="T118" fmla="*/ 2147483647 w 264"/>
                <a:gd name="T119" fmla="*/ 2147483647 h 234"/>
                <a:gd name="T120" fmla="*/ 2147483647 w 264"/>
                <a:gd name="T121" fmla="*/ 2147483647 h 234"/>
                <a:gd name="T122" fmla="*/ 2147483647 w 264"/>
                <a:gd name="T123" fmla="*/ 2147483647 h 234"/>
                <a:gd name="T124" fmla="*/ 2147483647 w 264"/>
                <a:gd name="T125" fmla="*/ 2147483647 h 23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64"/>
                <a:gd name="T190" fmla="*/ 0 h 234"/>
                <a:gd name="T191" fmla="*/ 264 w 264"/>
                <a:gd name="T192" fmla="*/ 234 h 23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64" h="23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0" name="Bolivia" descr="© INSCALE GmbH, 05.05.2010&#10;http://www.presentationload.com/">
              <a:extLst>
                <a:ext uri="{FF2B5EF4-FFF2-40B4-BE49-F238E27FC236}">
                  <a16:creationId xmlns:a16="http://schemas.microsoft.com/office/drawing/2014/main" id="{AB258864-9FA8-45E7-8D15-AB9EA40D38A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76088" y="4364374"/>
              <a:ext cx="398854" cy="474078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1" name="Bhutan" descr="© INSCALE GmbH, 05.05.2010&#10;http://www.presentationload.com/">
              <a:extLst>
                <a:ext uri="{FF2B5EF4-FFF2-40B4-BE49-F238E27FC236}">
                  <a16:creationId xmlns:a16="http://schemas.microsoft.com/office/drawing/2014/main" id="{1CB7BB5B-CD08-428F-9637-23D40F9E78DF}"/>
                </a:ext>
              </a:extLst>
            </p:cNvPr>
            <p:cNvSpPr>
              <a:spLocks/>
            </p:cNvSpPr>
            <p:nvPr/>
          </p:nvSpPr>
          <p:spPr bwMode="gray">
            <a:xfrm>
              <a:off x="8325036" y="2992872"/>
              <a:ext cx="104961" cy="59479"/>
            </a:xfrm>
            <a:custGeom>
              <a:avLst/>
              <a:gdLst>
                <a:gd name="T0" fmla="*/ 2147483647 w 234"/>
                <a:gd name="T1" fmla="*/ 2147483647 h 132"/>
                <a:gd name="T2" fmla="*/ 2147483647 w 234"/>
                <a:gd name="T3" fmla="*/ 2147483647 h 132"/>
                <a:gd name="T4" fmla="*/ 2147483647 w 234"/>
                <a:gd name="T5" fmla="*/ 2147483647 h 132"/>
                <a:gd name="T6" fmla="*/ 2147483647 w 234"/>
                <a:gd name="T7" fmla="*/ 2147483647 h 132"/>
                <a:gd name="T8" fmla="*/ 2147483647 w 234"/>
                <a:gd name="T9" fmla="*/ 2147483647 h 132"/>
                <a:gd name="T10" fmla="*/ 2147483647 w 234"/>
                <a:gd name="T11" fmla="*/ 2147483647 h 132"/>
                <a:gd name="T12" fmla="*/ 2147483647 w 234"/>
                <a:gd name="T13" fmla="*/ 2147483647 h 132"/>
                <a:gd name="T14" fmla="*/ 2147483647 w 234"/>
                <a:gd name="T15" fmla="*/ 2147483647 h 132"/>
                <a:gd name="T16" fmla="*/ 2147483647 w 234"/>
                <a:gd name="T17" fmla="*/ 2147483647 h 132"/>
                <a:gd name="T18" fmla="*/ 2147483647 w 234"/>
                <a:gd name="T19" fmla="*/ 2147483647 h 132"/>
                <a:gd name="T20" fmla="*/ 2147483647 w 234"/>
                <a:gd name="T21" fmla="*/ 2147483647 h 132"/>
                <a:gd name="T22" fmla="*/ 2147483647 w 234"/>
                <a:gd name="T23" fmla="*/ 2147483647 h 132"/>
                <a:gd name="T24" fmla="*/ 2147483647 w 234"/>
                <a:gd name="T25" fmla="*/ 2147483647 h 132"/>
                <a:gd name="T26" fmla="*/ 2147483647 w 234"/>
                <a:gd name="T27" fmla="*/ 2147483647 h 132"/>
                <a:gd name="T28" fmla="*/ 2147483647 w 234"/>
                <a:gd name="T29" fmla="*/ 2147483647 h 132"/>
                <a:gd name="T30" fmla="*/ 2147483647 w 234"/>
                <a:gd name="T31" fmla="*/ 2147483647 h 132"/>
                <a:gd name="T32" fmla="*/ 2147483647 w 234"/>
                <a:gd name="T33" fmla="*/ 2147483647 h 132"/>
                <a:gd name="T34" fmla="*/ 2147483647 w 234"/>
                <a:gd name="T35" fmla="*/ 2147483647 h 132"/>
                <a:gd name="T36" fmla="*/ 2147483647 w 234"/>
                <a:gd name="T37" fmla="*/ 2147483647 h 132"/>
                <a:gd name="T38" fmla="*/ 2147483647 w 234"/>
                <a:gd name="T39" fmla="*/ 2147483647 h 132"/>
                <a:gd name="T40" fmla="*/ 2147483647 w 234"/>
                <a:gd name="T41" fmla="*/ 2147483647 h 132"/>
                <a:gd name="T42" fmla="*/ 2147483647 w 234"/>
                <a:gd name="T43" fmla="*/ 2147483647 h 132"/>
                <a:gd name="T44" fmla="*/ 2147483647 w 234"/>
                <a:gd name="T45" fmla="*/ 2147483647 h 132"/>
                <a:gd name="T46" fmla="*/ 2147483647 w 234"/>
                <a:gd name="T47" fmla="*/ 2147483647 h 132"/>
                <a:gd name="T48" fmla="*/ 2147483647 w 234"/>
                <a:gd name="T49" fmla="*/ 2147483647 h 132"/>
                <a:gd name="T50" fmla="*/ 2147483647 w 234"/>
                <a:gd name="T51" fmla="*/ 2147483647 h 132"/>
                <a:gd name="T52" fmla="*/ 2147483647 w 234"/>
                <a:gd name="T53" fmla="*/ 2147483647 h 132"/>
                <a:gd name="T54" fmla="*/ 2147483647 w 234"/>
                <a:gd name="T55" fmla="*/ 2147483647 h 132"/>
                <a:gd name="T56" fmla="*/ 2147483647 w 234"/>
                <a:gd name="T57" fmla="*/ 2147483647 h 132"/>
                <a:gd name="T58" fmla="*/ 2147483647 w 234"/>
                <a:gd name="T59" fmla="*/ 0 h 132"/>
                <a:gd name="T60" fmla="*/ 2147483647 w 234"/>
                <a:gd name="T61" fmla="*/ 0 h 132"/>
                <a:gd name="T62" fmla="*/ 2147483647 w 234"/>
                <a:gd name="T63" fmla="*/ 2147483647 h 132"/>
                <a:gd name="T64" fmla="*/ 2147483647 w 234"/>
                <a:gd name="T65" fmla="*/ 2147483647 h 132"/>
                <a:gd name="T66" fmla="*/ 2147483647 w 234"/>
                <a:gd name="T67" fmla="*/ 2147483647 h 132"/>
                <a:gd name="T68" fmla="*/ 2147483647 w 234"/>
                <a:gd name="T69" fmla="*/ 2147483647 h 132"/>
                <a:gd name="T70" fmla="*/ 2147483647 w 234"/>
                <a:gd name="T71" fmla="*/ 2147483647 h 132"/>
                <a:gd name="T72" fmla="*/ 2147483647 w 234"/>
                <a:gd name="T73" fmla="*/ 2147483647 h 132"/>
                <a:gd name="T74" fmla="*/ 2147483647 w 234"/>
                <a:gd name="T75" fmla="*/ 2147483647 h 132"/>
                <a:gd name="T76" fmla="*/ 0 w 234"/>
                <a:gd name="T77" fmla="*/ 2147483647 h 132"/>
                <a:gd name="T78" fmla="*/ 0 w 234"/>
                <a:gd name="T79" fmla="*/ 2147483647 h 132"/>
                <a:gd name="T80" fmla="*/ 2147483647 w 234"/>
                <a:gd name="T81" fmla="*/ 2147483647 h 132"/>
                <a:gd name="T82" fmla="*/ 2147483647 w 234"/>
                <a:gd name="T83" fmla="*/ 2147483647 h 132"/>
                <a:gd name="T84" fmla="*/ 2147483647 w 234"/>
                <a:gd name="T85" fmla="*/ 2147483647 h 132"/>
                <a:gd name="T86" fmla="*/ 2147483647 w 234"/>
                <a:gd name="T87" fmla="*/ 2147483647 h 132"/>
                <a:gd name="T88" fmla="*/ 2147483647 w 234"/>
                <a:gd name="T89" fmla="*/ 2147483647 h 132"/>
                <a:gd name="T90" fmla="*/ 2147483647 w 234"/>
                <a:gd name="T91" fmla="*/ 2147483647 h 132"/>
                <a:gd name="T92" fmla="*/ 2147483647 w 234"/>
                <a:gd name="T93" fmla="*/ 2147483647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34"/>
                <a:gd name="T142" fmla="*/ 0 h 132"/>
                <a:gd name="T143" fmla="*/ 234 w 234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34" h="132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2" name="Benin" descr="© INSCALE GmbH, 05.05.2010&#10;http://www.presentationload.com/">
              <a:extLst>
                <a:ext uri="{FF2B5EF4-FFF2-40B4-BE49-F238E27FC236}">
                  <a16:creationId xmlns:a16="http://schemas.microsoft.com/office/drawing/2014/main" id="{29FC8C7D-AC5B-47BA-BBA7-6EA141997710}"/>
                </a:ext>
              </a:extLst>
            </p:cNvPr>
            <p:cNvSpPr>
              <a:spLocks/>
            </p:cNvSpPr>
            <p:nvPr/>
          </p:nvSpPr>
          <p:spPr bwMode="gray">
            <a:xfrm>
              <a:off x="5603026" y="3568414"/>
              <a:ext cx="99714" cy="222170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3" name="Belize" descr="© INSCALE GmbH, 05.05.2010&#10;http://www.presentationload.com/">
              <a:extLst>
                <a:ext uri="{FF2B5EF4-FFF2-40B4-BE49-F238E27FC236}">
                  <a16:creationId xmlns:a16="http://schemas.microsoft.com/office/drawing/2014/main" id="{0E6B4B48-EFB2-47FF-A493-A5B2F0176A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9059" y="3347993"/>
              <a:ext cx="48982" cy="94465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4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676386BF-04E1-4826-A177-747F950DA326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7492" y="2168923"/>
              <a:ext cx="99714" cy="68226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5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4ACACD1C-9703-4AEE-872B-3B6EACDBC23A}"/>
                </a:ext>
              </a:extLst>
            </p:cNvPr>
            <p:cNvSpPr>
              <a:spLocks/>
            </p:cNvSpPr>
            <p:nvPr/>
          </p:nvSpPr>
          <p:spPr bwMode="gray">
            <a:xfrm>
              <a:off x="8311041" y="3057599"/>
              <a:ext cx="167939" cy="190681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6" name="Bahrain" descr="© INSCALE GmbH, 05.05.2010&#10;http://www.presentationload.com/">
              <a:extLst>
                <a:ext uri="{FF2B5EF4-FFF2-40B4-BE49-F238E27FC236}">
                  <a16:creationId xmlns:a16="http://schemas.microsoft.com/office/drawing/2014/main" id="{F74ADA9A-8558-4BDC-830B-B4C853053D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152962" y="3064597"/>
              <a:ext cx="12246" cy="24491"/>
            </a:xfrm>
            <a:custGeom>
              <a:avLst/>
              <a:gdLst>
                <a:gd name="T0" fmla="*/ 2147483647 w 15"/>
                <a:gd name="T1" fmla="*/ 0 h 28"/>
                <a:gd name="T2" fmla="*/ 2147483647 w 15"/>
                <a:gd name="T3" fmla="*/ 2147483647 h 28"/>
                <a:gd name="T4" fmla="*/ 2147483647 w 15"/>
                <a:gd name="T5" fmla="*/ 2147483647 h 28"/>
                <a:gd name="T6" fmla="*/ 2032697641 w 15"/>
                <a:gd name="T7" fmla="*/ 2147483647 h 28"/>
                <a:gd name="T8" fmla="*/ 813299296 w 15"/>
                <a:gd name="T9" fmla="*/ 2147483647 h 28"/>
                <a:gd name="T10" fmla="*/ 2147483647 w 15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28"/>
                <a:gd name="T20" fmla="*/ 15 w 15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28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7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BD80B328-C8D9-4E01-ABF1-075045BDBAD4}"/>
                </a:ext>
              </a:extLst>
            </p:cNvPr>
            <p:cNvSpPr>
              <a:spLocks/>
            </p:cNvSpPr>
            <p:nvPr/>
          </p:nvSpPr>
          <p:spPr bwMode="gray">
            <a:xfrm>
              <a:off x="6255539" y="2006231"/>
              <a:ext cx="255407" cy="166190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8" name="Azerbaijan" descr="© INSCALE GmbH, 05.05.2010&#10;http://www.presentationload.com/">
              <a:extLst>
                <a:ext uri="{FF2B5EF4-FFF2-40B4-BE49-F238E27FC236}">
                  <a16:creationId xmlns:a16="http://schemas.microsoft.com/office/drawing/2014/main" id="{A3EE7356-269B-438A-8299-812F043E84F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918548" y="2504801"/>
              <a:ext cx="160941" cy="129453"/>
            </a:xfrm>
            <a:custGeom>
              <a:avLst/>
              <a:gdLst>
                <a:gd name="T0" fmla="*/ 2147483647 w 360"/>
                <a:gd name="T1" fmla="*/ 2147483647 h 288"/>
                <a:gd name="T2" fmla="*/ 2147483647 w 360"/>
                <a:gd name="T3" fmla="*/ 2147483647 h 288"/>
                <a:gd name="T4" fmla="*/ 2147483647 w 360"/>
                <a:gd name="T5" fmla="*/ 2147483647 h 288"/>
                <a:gd name="T6" fmla="*/ 2147483647 w 360"/>
                <a:gd name="T7" fmla="*/ 2147483647 h 288"/>
                <a:gd name="T8" fmla="*/ 2147483647 w 360"/>
                <a:gd name="T9" fmla="*/ 2147483647 h 288"/>
                <a:gd name="T10" fmla="*/ 2147483647 w 360"/>
                <a:gd name="T11" fmla="*/ 2147483647 h 288"/>
                <a:gd name="T12" fmla="*/ 2147483647 w 360"/>
                <a:gd name="T13" fmla="*/ 2147483647 h 288"/>
                <a:gd name="T14" fmla="*/ 2147483647 w 360"/>
                <a:gd name="T15" fmla="*/ 2147483647 h 288"/>
                <a:gd name="T16" fmla="*/ 2147483647 w 360"/>
                <a:gd name="T17" fmla="*/ 2147483647 h 288"/>
                <a:gd name="T18" fmla="*/ 2147483647 w 360"/>
                <a:gd name="T19" fmla="*/ 2147483647 h 288"/>
                <a:gd name="T20" fmla="*/ 2147483647 w 360"/>
                <a:gd name="T21" fmla="*/ 2147483647 h 288"/>
                <a:gd name="T22" fmla="*/ 2147483647 w 360"/>
                <a:gd name="T23" fmla="*/ 2147483647 h 288"/>
                <a:gd name="T24" fmla="*/ 2147483647 w 360"/>
                <a:gd name="T25" fmla="*/ 2147483647 h 288"/>
                <a:gd name="T26" fmla="*/ 2147483647 w 360"/>
                <a:gd name="T27" fmla="*/ 0 h 288"/>
                <a:gd name="T28" fmla="*/ 2147483647 w 360"/>
                <a:gd name="T29" fmla="*/ 2147483647 h 288"/>
                <a:gd name="T30" fmla="*/ 2147483647 w 360"/>
                <a:gd name="T31" fmla="*/ 2147483647 h 288"/>
                <a:gd name="T32" fmla="*/ 2147483647 w 360"/>
                <a:gd name="T33" fmla="*/ 2147483647 h 288"/>
                <a:gd name="T34" fmla="*/ 2147483647 w 360"/>
                <a:gd name="T35" fmla="*/ 2147483647 h 288"/>
                <a:gd name="T36" fmla="*/ 2147483647 w 360"/>
                <a:gd name="T37" fmla="*/ 2147483647 h 288"/>
                <a:gd name="T38" fmla="*/ 2147483647 w 360"/>
                <a:gd name="T39" fmla="*/ 0 h 288"/>
                <a:gd name="T40" fmla="*/ 2147483647 w 360"/>
                <a:gd name="T41" fmla="*/ 2147483647 h 288"/>
                <a:gd name="T42" fmla="*/ 2147483647 w 360"/>
                <a:gd name="T43" fmla="*/ 2147483647 h 288"/>
                <a:gd name="T44" fmla="*/ 2147483647 w 360"/>
                <a:gd name="T45" fmla="*/ 2147483647 h 288"/>
                <a:gd name="T46" fmla="*/ 2147483647 w 360"/>
                <a:gd name="T47" fmla="*/ 2147483647 h 288"/>
                <a:gd name="T48" fmla="*/ 2147483647 w 360"/>
                <a:gd name="T49" fmla="*/ 2147483647 h 288"/>
                <a:gd name="T50" fmla="*/ 2147483647 w 360"/>
                <a:gd name="T51" fmla="*/ 2147483647 h 288"/>
                <a:gd name="T52" fmla="*/ 2147483647 w 360"/>
                <a:gd name="T53" fmla="*/ 2147483647 h 288"/>
                <a:gd name="T54" fmla="*/ 0 w 360"/>
                <a:gd name="T55" fmla="*/ 2147483647 h 288"/>
                <a:gd name="T56" fmla="*/ 2147483647 w 360"/>
                <a:gd name="T57" fmla="*/ 2147483647 h 288"/>
                <a:gd name="T58" fmla="*/ 2147483647 w 360"/>
                <a:gd name="T59" fmla="*/ 2147483647 h 288"/>
                <a:gd name="T60" fmla="*/ 2147483647 w 360"/>
                <a:gd name="T61" fmla="*/ 2147483647 h 288"/>
                <a:gd name="T62" fmla="*/ 2147483647 w 360"/>
                <a:gd name="T63" fmla="*/ 2147483647 h 288"/>
                <a:gd name="T64" fmla="*/ 2147483647 w 360"/>
                <a:gd name="T65" fmla="*/ 2147483647 h 288"/>
                <a:gd name="T66" fmla="*/ 2147483647 w 360"/>
                <a:gd name="T67" fmla="*/ 2147483647 h 288"/>
                <a:gd name="T68" fmla="*/ 2147483647 w 360"/>
                <a:gd name="T69" fmla="*/ 2147483647 h 288"/>
                <a:gd name="T70" fmla="*/ 2147483647 w 360"/>
                <a:gd name="T71" fmla="*/ 2147483647 h 288"/>
                <a:gd name="T72" fmla="*/ 2147483647 w 360"/>
                <a:gd name="T73" fmla="*/ 2147483647 h 288"/>
                <a:gd name="T74" fmla="*/ 2147483647 w 360"/>
                <a:gd name="T75" fmla="*/ 2147483647 h 288"/>
                <a:gd name="T76" fmla="*/ 2147483647 w 360"/>
                <a:gd name="T77" fmla="*/ 2147483647 h 288"/>
                <a:gd name="T78" fmla="*/ 2147483647 w 360"/>
                <a:gd name="T79" fmla="*/ 2147483647 h 288"/>
                <a:gd name="T80" fmla="*/ 2147483647 w 360"/>
                <a:gd name="T81" fmla="*/ 2147483647 h 288"/>
                <a:gd name="T82" fmla="*/ 2147483647 w 360"/>
                <a:gd name="T83" fmla="*/ 2147483647 h 288"/>
                <a:gd name="T84" fmla="*/ 2147483647 w 360"/>
                <a:gd name="T85" fmla="*/ 2147483647 h 288"/>
                <a:gd name="T86" fmla="*/ 2147483647 w 360"/>
                <a:gd name="T87" fmla="*/ 2147483647 h 288"/>
                <a:gd name="T88" fmla="*/ 2147483647 w 360"/>
                <a:gd name="T89" fmla="*/ 2147483647 h 288"/>
                <a:gd name="T90" fmla="*/ 2147483647 w 360"/>
                <a:gd name="T91" fmla="*/ 2147483647 h 288"/>
                <a:gd name="T92" fmla="*/ 2147483647 w 360"/>
                <a:gd name="T93" fmla="*/ 2147483647 h 288"/>
                <a:gd name="T94" fmla="*/ 2147483647 w 360"/>
                <a:gd name="T95" fmla="*/ 2147483647 h 288"/>
                <a:gd name="T96" fmla="*/ 2147483647 w 360"/>
                <a:gd name="T97" fmla="*/ 2147483647 h 288"/>
                <a:gd name="T98" fmla="*/ 2147483647 w 360"/>
                <a:gd name="T99" fmla="*/ 2147483647 h 288"/>
                <a:gd name="T100" fmla="*/ 2147483647 w 360"/>
                <a:gd name="T101" fmla="*/ 2147483647 h 288"/>
                <a:gd name="T102" fmla="*/ 2147483647 w 360"/>
                <a:gd name="T103" fmla="*/ 2147483647 h 288"/>
                <a:gd name="T104" fmla="*/ 2147483647 w 360"/>
                <a:gd name="T105" fmla="*/ 2147483647 h 288"/>
                <a:gd name="T106" fmla="*/ 2147483647 w 360"/>
                <a:gd name="T107" fmla="*/ 2147483647 h 288"/>
                <a:gd name="T108" fmla="*/ 2147483647 w 360"/>
                <a:gd name="T109" fmla="*/ 2147483647 h 288"/>
                <a:gd name="T110" fmla="*/ 2147483647 w 360"/>
                <a:gd name="T111" fmla="*/ 2147483647 h 288"/>
                <a:gd name="T112" fmla="*/ 2147483647 w 360"/>
                <a:gd name="T113" fmla="*/ 2147483647 h 288"/>
                <a:gd name="T114" fmla="*/ 2147483647 w 360"/>
                <a:gd name="T115" fmla="*/ 2147483647 h 288"/>
                <a:gd name="T116" fmla="*/ 2147483647 w 360"/>
                <a:gd name="T117" fmla="*/ 2147483647 h 288"/>
                <a:gd name="T118" fmla="*/ 2147483647 w 360"/>
                <a:gd name="T119" fmla="*/ 2147483647 h 288"/>
                <a:gd name="T120" fmla="*/ 2147483647 w 360"/>
                <a:gd name="T121" fmla="*/ 2147483647 h 2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60"/>
                <a:gd name="T184" fmla="*/ 0 h 288"/>
                <a:gd name="T185" fmla="*/ 360 w 360"/>
                <a:gd name="T186" fmla="*/ 288 h 2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60" h="288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49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3EE7D6F6-1F62-43FF-A075-FD6124794B1B}"/>
                </a:ext>
              </a:extLst>
            </p:cNvPr>
            <p:cNvSpPr>
              <a:spLocks/>
            </p:cNvSpPr>
            <p:nvPr/>
          </p:nvSpPr>
          <p:spPr bwMode="gray">
            <a:xfrm>
              <a:off x="5884675" y="2252892"/>
              <a:ext cx="204676" cy="90966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0" name="Australia" descr="© INSCALE GmbH, 05.05.2010&#10;http://www.presentationload.com/">
              <a:extLst>
                <a:ext uri="{FF2B5EF4-FFF2-40B4-BE49-F238E27FC236}">
                  <a16:creationId xmlns:a16="http://schemas.microsoft.com/office/drawing/2014/main" id="{55F6E2E2-6207-4D7D-B2BD-5AE05218CD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042274" y="4397611"/>
              <a:ext cx="1270038" cy="1191317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1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AE064D21-EB93-4462-8AA8-F85C1A6879F8}"/>
                </a:ext>
              </a:extLst>
            </p:cNvPr>
            <p:cNvSpPr>
              <a:spLocks/>
            </p:cNvSpPr>
            <p:nvPr/>
          </p:nvSpPr>
          <p:spPr bwMode="gray">
            <a:xfrm>
              <a:off x="6873064" y="2524042"/>
              <a:ext cx="99714" cy="94465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2" name="Argentina" descr="© INSCALE GmbH, 05.05.2010&#10;http://www.presentationload.com/">
              <a:extLst>
                <a:ext uri="{FF2B5EF4-FFF2-40B4-BE49-F238E27FC236}">
                  <a16:creationId xmlns:a16="http://schemas.microsoft.com/office/drawing/2014/main" id="{D52D5213-886D-42D4-B8D1-A15F2142E3A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40813" y="4803464"/>
              <a:ext cx="488073" cy="1091603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3" name="Angola" descr="© INSCALE GmbH, 05.05.2010&#10;http://www.presentationload.com/">
              <a:extLst>
                <a:ext uri="{FF2B5EF4-FFF2-40B4-BE49-F238E27FC236}">
                  <a16:creationId xmlns:a16="http://schemas.microsoft.com/office/drawing/2014/main" id="{767B0CB2-E695-4351-BD49-5AC3D02731C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47651" y="4168445"/>
              <a:ext cx="397105" cy="495071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solidFill>
              <a:schemeClr val="accent2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4" name="Andorra" descr="© INSCALE GmbH, 05.05.2010&#10;http://www.presentationload.com/">
              <a:extLst>
                <a:ext uri="{FF2B5EF4-FFF2-40B4-BE49-F238E27FC236}">
                  <a16:creationId xmlns:a16="http://schemas.microsoft.com/office/drawing/2014/main" id="{5E7BB97E-8157-4E50-9772-58FAE4797198}"/>
                </a:ext>
              </a:extLst>
            </p:cNvPr>
            <p:cNvSpPr>
              <a:spLocks/>
            </p:cNvSpPr>
            <p:nvPr/>
          </p:nvSpPr>
          <p:spPr bwMode="gray">
            <a:xfrm>
              <a:off x="5646761" y="2478560"/>
              <a:ext cx="13995" cy="6997"/>
            </a:xfrm>
            <a:custGeom>
              <a:avLst/>
              <a:gdLst>
                <a:gd name="T0" fmla="*/ 2147483647 w 30"/>
                <a:gd name="T1" fmla="*/ 2147483647 h 18"/>
                <a:gd name="T2" fmla="*/ 2147483647 w 30"/>
                <a:gd name="T3" fmla="*/ 2147483647 h 18"/>
                <a:gd name="T4" fmla="*/ 2147483647 w 30"/>
                <a:gd name="T5" fmla="*/ 2147483647 h 18"/>
                <a:gd name="T6" fmla="*/ 2147483647 w 30"/>
                <a:gd name="T7" fmla="*/ 0 h 18"/>
                <a:gd name="T8" fmla="*/ 0 w 30"/>
                <a:gd name="T9" fmla="*/ 0 h 18"/>
                <a:gd name="T10" fmla="*/ 2147483647 w 30"/>
                <a:gd name="T11" fmla="*/ 2147483647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18"/>
                <a:gd name="T20" fmla="*/ 30 w 3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18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5" name="Al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6E332065-4AA0-4611-94B5-C612E9447DFB}"/>
                </a:ext>
              </a:extLst>
            </p:cNvPr>
            <p:cNvSpPr>
              <a:spLocks/>
            </p:cNvSpPr>
            <p:nvPr/>
          </p:nvSpPr>
          <p:spPr bwMode="gray">
            <a:xfrm>
              <a:off x="5296888" y="2674489"/>
              <a:ext cx="661260" cy="654262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6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0E9A0F74-5BEB-4096-BB63-6CF7963EFABB}"/>
                </a:ext>
              </a:extLst>
            </p:cNvPr>
            <p:cNvSpPr>
              <a:spLocks/>
            </p:cNvSpPr>
            <p:nvPr/>
          </p:nvSpPr>
          <p:spPr bwMode="gray">
            <a:xfrm>
              <a:off x="6155825" y="2478560"/>
              <a:ext cx="64727" cy="110210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7" name="South Africa" descr="© INSCALE GmbH, 05.05.2010&#10;http://www.presentationload.com/">
              <a:extLst>
                <a:ext uri="{FF2B5EF4-FFF2-40B4-BE49-F238E27FC236}">
                  <a16:creationId xmlns:a16="http://schemas.microsoft.com/office/drawing/2014/main" id="{C13EC4E2-B25D-4C62-9064-E7E9294662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94598" y="4813960"/>
              <a:ext cx="507316" cy="456584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solidFill>
              <a:schemeClr val="accent1"/>
            </a:solidFill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  <p:sp>
          <p:nvSpPr>
            <p:cNvPr id="358" name="Afghan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D4E89B92-48DB-4EE2-A869-133462B67EF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15367" y="2625506"/>
              <a:ext cx="405852" cy="330630"/>
            </a:xfrm>
            <a:custGeom>
              <a:avLst/>
              <a:gdLst>
                <a:gd name="T0" fmla="*/ 2147483647 w 906"/>
                <a:gd name="T1" fmla="*/ 2147483647 h 738"/>
                <a:gd name="T2" fmla="*/ 2147483647 w 906"/>
                <a:gd name="T3" fmla="*/ 2147483647 h 738"/>
                <a:gd name="T4" fmla="*/ 2147483647 w 906"/>
                <a:gd name="T5" fmla="*/ 2147483647 h 738"/>
                <a:gd name="T6" fmla="*/ 2147483647 w 906"/>
                <a:gd name="T7" fmla="*/ 2147483647 h 738"/>
                <a:gd name="T8" fmla="*/ 2147483647 w 906"/>
                <a:gd name="T9" fmla="*/ 2147483647 h 738"/>
                <a:gd name="T10" fmla="*/ 2147483647 w 906"/>
                <a:gd name="T11" fmla="*/ 0 h 738"/>
                <a:gd name="T12" fmla="*/ 2147483647 w 906"/>
                <a:gd name="T13" fmla="*/ 2147483647 h 738"/>
                <a:gd name="T14" fmla="*/ 2147483647 w 906"/>
                <a:gd name="T15" fmla="*/ 2147483647 h 738"/>
                <a:gd name="T16" fmla="*/ 2147483647 w 906"/>
                <a:gd name="T17" fmla="*/ 2147483647 h 738"/>
                <a:gd name="T18" fmla="*/ 2147483647 w 906"/>
                <a:gd name="T19" fmla="*/ 2147483647 h 738"/>
                <a:gd name="T20" fmla="*/ 2147483647 w 906"/>
                <a:gd name="T21" fmla="*/ 2147483647 h 738"/>
                <a:gd name="T22" fmla="*/ 2147483647 w 906"/>
                <a:gd name="T23" fmla="*/ 2147483647 h 738"/>
                <a:gd name="T24" fmla="*/ 2147483647 w 906"/>
                <a:gd name="T25" fmla="*/ 2147483647 h 738"/>
                <a:gd name="T26" fmla="*/ 2147483647 w 906"/>
                <a:gd name="T27" fmla="*/ 2147483647 h 738"/>
                <a:gd name="T28" fmla="*/ 2147483647 w 906"/>
                <a:gd name="T29" fmla="*/ 2147483647 h 738"/>
                <a:gd name="T30" fmla="*/ 2147483647 w 906"/>
                <a:gd name="T31" fmla="*/ 2147483647 h 738"/>
                <a:gd name="T32" fmla="*/ 2147483647 w 906"/>
                <a:gd name="T33" fmla="*/ 2147483647 h 738"/>
                <a:gd name="T34" fmla="*/ 2147483647 w 906"/>
                <a:gd name="T35" fmla="*/ 2147483647 h 738"/>
                <a:gd name="T36" fmla="*/ 2147483647 w 906"/>
                <a:gd name="T37" fmla="*/ 2147483647 h 738"/>
                <a:gd name="T38" fmla="*/ 2147483647 w 906"/>
                <a:gd name="T39" fmla="*/ 2147483647 h 738"/>
                <a:gd name="T40" fmla="*/ 2147483647 w 906"/>
                <a:gd name="T41" fmla="*/ 2147483647 h 738"/>
                <a:gd name="T42" fmla="*/ 2147483647 w 906"/>
                <a:gd name="T43" fmla="*/ 2147483647 h 738"/>
                <a:gd name="T44" fmla="*/ 2147483647 w 906"/>
                <a:gd name="T45" fmla="*/ 2147483647 h 738"/>
                <a:gd name="T46" fmla="*/ 0 w 906"/>
                <a:gd name="T47" fmla="*/ 2147483647 h 738"/>
                <a:gd name="T48" fmla="*/ 2147483647 w 906"/>
                <a:gd name="T49" fmla="*/ 2147483647 h 738"/>
                <a:gd name="T50" fmla="*/ 2147483647 w 906"/>
                <a:gd name="T51" fmla="*/ 2147483647 h 738"/>
                <a:gd name="T52" fmla="*/ 2147483647 w 906"/>
                <a:gd name="T53" fmla="*/ 2147483647 h 738"/>
                <a:gd name="T54" fmla="*/ 2147483647 w 906"/>
                <a:gd name="T55" fmla="*/ 2147483647 h 738"/>
                <a:gd name="T56" fmla="*/ 2147483647 w 906"/>
                <a:gd name="T57" fmla="*/ 2147483647 h 738"/>
                <a:gd name="T58" fmla="*/ 2147483647 w 906"/>
                <a:gd name="T59" fmla="*/ 2147483647 h 738"/>
                <a:gd name="T60" fmla="*/ 2147483647 w 906"/>
                <a:gd name="T61" fmla="*/ 2147483647 h 738"/>
                <a:gd name="T62" fmla="*/ 2147483647 w 906"/>
                <a:gd name="T63" fmla="*/ 2147483647 h 738"/>
                <a:gd name="T64" fmla="*/ 2147483647 w 906"/>
                <a:gd name="T65" fmla="*/ 2147483647 h 738"/>
                <a:gd name="T66" fmla="*/ 2147483647 w 906"/>
                <a:gd name="T67" fmla="*/ 2147483647 h 738"/>
                <a:gd name="T68" fmla="*/ 2147483647 w 906"/>
                <a:gd name="T69" fmla="*/ 2147483647 h 738"/>
                <a:gd name="T70" fmla="*/ 2147483647 w 906"/>
                <a:gd name="T71" fmla="*/ 2147483647 h 738"/>
                <a:gd name="T72" fmla="*/ 2147483647 w 906"/>
                <a:gd name="T73" fmla="*/ 2147483647 h 738"/>
                <a:gd name="T74" fmla="*/ 2147483647 w 906"/>
                <a:gd name="T75" fmla="*/ 2147483647 h 738"/>
                <a:gd name="T76" fmla="*/ 2147483647 w 906"/>
                <a:gd name="T77" fmla="*/ 2147483647 h 738"/>
                <a:gd name="T78" fmla="*/ 2147483647 w 906"/>
                <a:gd name="T79" fmla="*/ 2147483647 h 738"/>
                <a:gd name="T80" fmla="*/ 2147483647 w 906"/>
                <a:gd name="T81" fmla="*/ 2147483647 h 738"/>
                <a:gd name="T82" fmla="*/ 2147483647 w 906"/>
                <a:gd name="T83" fmla="*/ 2147483647 h 738"/>
                <a:gd name="T84" fmla="*/ 2147483647 w 906"/>
                <a:gd name="T85" fmla="*/ 2147483647 h 738"/>
                <a:gd name="T86" fmla="*/ 2147483647 w 906"/>
                <a:gd name="T87" fmla="*/ 2147483647 h 738"/>
                <a:gd name="T88" fmla="*/ 2147483647 w 906"/>
                <a:gd name="T89" fmla="*/ 2147483647 h 738"/>
                <a:gd name="T90" fmla="*/ 2147483647 w 906"/>
                <a:gd name="T91" fmla="*/ 2147483647 h 738"/>
                <a:gd name="T92" fmla="*/ 2147483647 w 906"/>
                <a:gd name="T93" fmla="*/ 2147483647 h 738"/>
                <a:gd name="T94" fmla="*/ 2147483647 w 906"/>
                <a:gd name="T95" fmla="*/ 2147483647 h 738"/>
                <a:gd name="T96" fmla="*/ 2147483647 w 906"/>
                <a:gd name="T97" fmla="*/ 2147483647 h 738"/>
                <a:gd name="T98" fmla="*/ 2147483647 w 906"/>
                <a:gd name="T99" fmla="*/ 2147483647 h 738"/>
                <a:gd name="T100" fmla="*/ 2147483647 w 906"/>
                <a:gd name="T101" fmla="*/ 2147483647 h 738"/>
                <a:gd name="T102" fmla="*/ 2147483647 w 906"/>
                <a:gd name="T103" fmla="*/ 2147483647 h 738"/>
                <a:gd name="T104" fmla="*/ 2147483647 w 906"/>
                <a:gd name="T105" fmla="*/ 2147483647 h 738"/>
                <a:gd name="T106" fmla="*/ 2147483647 w 906"/>
                <a:gd name="T107" fmla="*/ 2147483647 h 738"/>
                <a:gd name="T108" fmla="*/ 2147483647 w 906"/>
                <a:gd name="T109" fmla="*/ 2147483647 h 7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6"/>
                <a:gd name="T166" fmla="*/ 0 h 738"/>
                <a:gd name="T167" fmla="*/ 906 w 906"/>
                <a:gd name="T168" fmla="*/ 738 h 7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6" h="738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latin typeface="Roboto Regular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407D2E1-931A-2C46-A776-809C34DDAB09}"/>
              </a:ext>
            </a:extLst>
          </p:cNvPr>
          <p:cNvGrpSpPr/>
          <p:nvPr/>
        </p:nvGrpSpPr>
        <p:grpSpPr>
          <a:xfrm>
            <a:off x="419550" y="5186898"/>
            <a:ext cx="1914861" cy="599013"/>
            <a:chOff x="376518" y="5057802"/>
            <a:chExt cx="1914861" cy="59901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53435F-F7D4-5844-87FB-28FA010FCEF3}"/>
                </a:ext>
              </a:extLst>
            </p:cNvPr>
            <p:cNvSpPr/>
            <p:nvPr/>
          </p:nvSpPr>
          <p:spPr>
            <a:xfrm>
              <a:off x="376518" y="5131398"/>
              <a:ext cx="182880" cy="182880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rmAutofit fontScale="25000" lnSpcReduction="20000"/>
            </a:bodyPr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95144AF9-2FBA-0D4E-BFFE-79E367752D66}"/>
                </a:ext>
              </a:extLst>
            </p:cNvPr>
            <p:cNvSpPr/>
            <p:nvPr/>
          </p:nvSpPr>
          <p:spPr>
            <a:xfrm>
              <a:off x="376518" y="5400339"/>
              <a:ext cx="182880" cy="182880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rmAutofit fontScale="25000" lnSpcReduction="20000"/>
            </a:bodyPr>
            <a:lstStyle/>
            <a:p>
              <a:pPr algn="ctr"/>
              <a:endParaRPr lang="en-GB" sz="16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E56E7F-41BD-B54F-BB7F-3D53B4E6AA56}"/>
                </a:ext>
              </a:extLst>
            </p:cNvPr>
            <p:cNvSpPr txBox="1"/>
            <p:nvPr/>
          </p:nvSpPr>
          <p:spPr>
            <a:xfrm>
              <a:off x="559398" y="5057802"/>
              <a:ext cx="1527586" cy="330072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l">
                <a:buClr>
                  <a:schemeClr val="accent1"/>
                </a:buClr>
              </a:pPr>
              <a:r>
                <a:rPr lang="en-GB" sz="1200" dirty="0">
                  <a:solidFill>
                    <a:schemeClr val="tx2"/>
                  </a:solidFill>
                </a:rPr>
                <a:t>Voting Participants</a:t>
              </a:r>
            </a:p>
          </p:txBody>
        </p:sp>
        <p:sp>
          <p:nvSpPr>
            <p:cNvPr id="361" name="TextBox 360">
              <a:extLst>
                <a:ext uri="{FF2B5EF4-FFF2-40B4-BE49-F238E27FC236}">
                  <a16:creationId xmlns:a16="http://schemas.microsoft.com/office/drawing/2014/main" id="{570DB290-55A8-394D-B217-434A2C97B792}"/>
                </a:ext>
              </a:extLst>
            </p:cNvPr>
            <p:cNvSpPr txBox="1"/>
            <p:nvPr/>
          </p:nvSpPr>
          <p:spPr>
            <a:xfrm>
              <a:off x="559398" y="5326743"/>
              <a:ext cx="1731981" cy="330072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l">
                <a:buClr>
                  <a:schemeClr val="accent1"/>
                </a:buClr>
              </a:pPr>
              <a:r>
                <a:rPr lang="en-GB" sz="1200" dirty="0">
                  <a:solidFill>
                    <a:schemeClr val="tx2"/>
                  </a:solidFill>
                </a:rPr>
                <a:t>Associate Participants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3680CCE-0A24-6E44-A879-7A9B1019AF56}"/>
              </a:ext>
            </a:extLst>
          </p:cNvPr>
          <p:cNvSpPr/>
          <p:nvPr/>
        </p:nvSpPr>
        <p:spPr>
          <a:xfrm>
            <a:off x="10929769" y="4652623"/>
            <a:ext cx="111150" cy="11115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rmAutofit fontScale="25000" lnSpcReduction="20000"/>
          </a:bodyPr>
          <a:lstStyle/>
          <a:p>
            <a:pPr algn="ctr"/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93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74CBD-067A-6E4B-900D-207909C4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GBIF Network of Data publishing institutions</a:t>
            </a:r>
            <a:r>
              <a:rPr lang="en-GB" cap="none" dirty="0">
                <a:latin typeface="Roboto Regular"/>
              </a:rPr>
              <a:t> </a:t>
            </a:r>
            <a:r>
              <a:rPr lang="en-GB" sz="1800" cap="none" dirty="0">
                <a:latin typeface="Roboto Regular"/>
              </a:rPr>
              <a:t>Year-to-date, 8 April </a:t>
            </a:r>
            <a:r>
              <a:rPr lang="en-US" sz="1800" cap="none" dirty="0">
                <a:latin typeface="Roboto Regular"/>
              </a:rPr>
              <a:t>2021</a:t>
            </a:r>
            <a:endParaRPr lang="en-GB" sz="18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DB1DA-8308-8848-BDB6-2E25E0093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/publisher/search</a:t>
            </a:r>
            <a:endParaRPr lang="en-GB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9479170-77D8-7143-AE5E-A50BE81C10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365" y="1298077"/>
            <a:ext cx="7286544" cy="4846347"/>
          </a:xfrm>
          <a:prstGeom prst="rect">
            <a:avLst/>
          </a:prstGeom>
        </p:spPr>
      </p:pic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D320466C-B4D0-B04D-A247-5AD323DD37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182006"/>
              </p:ext>
            </p:extLst>
          </p:nvPr>
        </p:nvGraphicFramePr>
        <p:xfrm>
          <a:off x="9105900" y="2476270"/>
          <a:ext cx="2813824" cy="350860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75105">
                  <a:extLst>
                    <a:ext uri="{9D8B030D-6E8A-4147-A177-3AD203B41FA5}">
                      <a16:colId xmlns:a16="http://schemas.microsoft.com/office/drawing/2014/main" val="2783214514"/>
                    </a:ext>
                  </a:extLst>
                </a:gridCol>
                <a:gridCol w="1759508">
                  <a:extLst>
                    <a:ext uri="{9D8B030D-6E8A-4147-A177-3AD203B41FA5}">
                      <a16:colId xmlns:a16="http://schemas.microsoft.com/office/drawing/2014/main" val="3559535701"/>
                    </a:ext>
                  </a:extLst>
                </a:gridCol>
                <a:gridCol w="579211">
                  <a:extLst>
                    <a:ext uri="{9D8B030D-6E8A-4147-A177-3AD203B41FA5}">
                      <a16:colId xmlns:a16="http://schemas.microsoft.com/office/drawing/2014/main" val="2107453002"/>
                    </a:ext>
                  </a:extLst>
                </a:gridCol>
              </a:tblGrid>
              <a:tr h="289701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Top 10 countries: number of data publishers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kern="1200" dirty="0">
                        <a:solidFill>
                          <a:schemeClr val="bg1"/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135312"/>
                  </a:ext>
                </a:extLst>
              </a:tr>
              <a:tr h="32189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135407"/>
                  </a:ext>
                </a:extLst>
              </a:tr>
              <a:tr h="32189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Colombia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155</a:t>
                      </a:r>
                      <a:endParaRPr lang="da-DK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02048"/>
                  </a:ext>
                </a:extLst>
              </a:tr>
              <a:tr h="32189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62306"/>
                  </a:ext>
                </a:extLst>
              </a:tr>
              <a:tr h="32189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106</a:t>
                      </a:r>
                      <a:endParaRPr lang="da-DK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6992"/>
                  </a:ext>
                </a:extLst>
              </a:tr>
              <a:tr h="32189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Brazil</a:t>
                      </a:r>
                      <a:endParaRPr lang="da-DK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100</a:t>
                      </a:r>
                      <a:endParaRPr lang="da-DK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553052"/>
                  </a:ext>
                </a:extLst>
              </a:tr>
              <a:tr h="32189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Australia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93</a:t>
                      </a:r>
                      <a:endParaRPr lang="da-DK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7965"/>
                  </a:ext>
                </a:extLst>
              </a:tr>
              <a:tr h="32189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Russian </a:t>
                      </a:r>
                      <a:r>
                        <a:rPr lang="da-DK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Federation</a:t>
                      </a:r>
                      <a:endParaRPr lang="da-DK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80</a:t>
                      </a:r>
                      <a:endParaRPr lang="da-DK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36137"/>
                  </a:ext>
                </a:extLst>
              </a:tr>
              <a:tr h="32189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France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54</a:t>
                      </a:r>
                      <a:endParaRPr lang="da-DK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1570"/>
                  </a:ext>
                </a:extLst>
              </a:tr>
              <a:tr h="32189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Canada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68121"/>
                  </a:ext>
                </a:extLst>
              </a:tr>
              <a:tr h="321890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Netherlands</a:t>
                      </a:r>
                      <a:endParaRPr lang="da-DK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62868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8706493-2139-B949-8DB1-5B1632C401FA}"/>
              </a:ext>
            </a:extLst>
          </p:cNvPr>
          <p:cNvGrpSpPr/>
          <p:nvPr/>
        </p:nvGrpSpPr>
        <p:grpSpPr>
          <a:xfrm>
            <a:off x="9105900" y="1211767"/>
            <a:ext cx="2831928" cy="1007181"/>
            <a:chOff x="9105900" y="1063087"/>
            <a:chExt cx="2831928" cy="10071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34810C-5935-9543-9234-1433405BE53B}"/>
                </a:ext>
              </a:extLst>
            </p:cNvPr>
            <p:cNvSpPr txBox="1"/>
            <p:nvPr/>
          </p:nvSpPr>
          <p:spPr>
            <a:xfrm>
              <a:off x="9105900" y="1124642"/>
              <a:ext cx="1248937" cy="884070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 algn="l">
                <a:buClr>
                  <a:schemeClr val="accent1"/>
                </a:buClr>
              </a:pPr>
              <a:r>
                <a:rPr lang="en-GB" sz="4800" b="1" dirty="0">
                  <a:solidFill>
                    <a:schemeClr val="accent2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124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9C8CB8C-0882-0147-BC7E-56BCB5EFDC38}"/>
                </a:ext>
              </a:extLst>
            </p:cNvPr>
            <p:cNvSpPr txBox="1"/>
            <p:nvPr/>
          </p:nvSpPr>
          <p:spPr>
            <a:xfrm>
              <a:off x="10354837" y="1063087"/>
              <a:ext cx="1582991" cy="1007181"/>
            </a:xfrm>
            <a:prstGeom prst="rect">
              <a:avLst/>
            </a:prstGeom>
            <a:noFill/>
          </p:spPr>
          <p:txBody>
            <a:bodyPr wrap="square" lIns="72000" tIns="72000" rIns="72000" bIns="72000" rtlCol="0">
              <a:spAutoFit/>
            </a:bodyPr>
            <a:lstStyle/>
            <a:p>
              <a:pPr>
                <a:defRPr/>
              </a:pPr>
              <a:r>
                <a:rPr lang="en-GB" sz="1400" dirty="0">
                  <a:solidFill>
                    <a:schemeClr val="accent3"/>
                  </a:solidFill>
                  <a:latin typeface="Roboto Regular" panose="02000000000000000000" pitchFamily="2" charset="0"/>
                </a:rPr>
                <a:t>countries with institutions sharing data through GBIF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29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EB1A47-C49D-0146-AD00-19C8950600C6}"/>
              </a:ext>
            </a:extLst>
          </p:cNvPr>
          <p:cNvSpPr/>
          <p:nvPr/>
        </p:nvSpPr>
        <p:spPr>
          <a:xfrm>
            <a:off x="-1" y="1196974"/>
            <a:ext cx="12192001" cy="4949825"/>
          </a:xfrm>
          <a:prstGeom prst="rect">
            <a:avLst/>
          </a:prstGeom>
          <a:solidFill>
            <a:schemeClr val="accent3">
              <a:lumMod val="20000"/>
              <a:lumOff val="80000"/>
              <a:alpha val="83137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rmAutofit/>
          </a:bodyPr>
          <a:lstStyle/>
          <a:p>
            <a:pPr algn="ctr"/>
            <a:endParaRPr lang="en-DK" sz="1600" dirty="0">
              <a:solidFill>
                <a:schemeClr val="bg1"/>
              </a:solidFill>
            </a:endParaRPr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0BBFE7B5-EF1A-49EC-8E20-E4CB18D58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116" y="6330935"/>
            <a:ext cx="579278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185" name="Yemen" descr="© INSCALE GmbH, 05.05.2010&#10;http://www.presentationload.com/">
            <a:extLst>
              <a:ext uri="{FF2B5EF4-FFF2-40B4-BE49-F238E27FC236}">
                <a16:creationId xmlns:a16="http://schemas.microsoft.com/office/drawing/2014/main" id="{C184CA31-DAFF-493B-B2F3-7E70A7ED12C5}"/>
              </a:ext>
            </a:extLst>
          </p:cNvPr>
          <p:cNvSpPr>
            <a:spLocks/>
          </p:cNvSpPr>
          <p:nvPr/>
        </p:nvSpPr>
        <p:spPr bwMode="gray">
          <a:xfrm>
            <a:off x="6881104" y="3301868"/>
            <a:ext cx="290060" cy="198544"/>
          </a:xfrm>
          <a:custGeom>
            <a:avLst/>
            <a:gdLst>
              <a:gd name="T0" fmla="*/ 2147483647 w 732"/>
              <a:gd name="T1" fmla="*/ 2147483647 h 498"/>
              <a:gd name="T2" fmla="*/ 2147483647 w 732"/>
              <a:gd name="T3" fmla="*/ 2147483647 h 498"/>
              <a:gd name="T4" fmla="*/ 2147483647 w 732"/>
              <a:gd name="T5" fmla="*/ 2147483647 h 498"/>
              <a:gd name="T6" fmla="*/ 2147483647 w 732"/>
              <a:gd name="T7" fmla="*/ 2147483647 h 498"/>
              <a:gd name="T8" fmla="*/ 2147483647 w 732"/>
              <a:gd name="T9" fmla="*/ 2147483647 h 498"/>
              <a:gd name="T10" fmla="*/ 2147483647 w 732"/>
              <a:gd name="T11" fmla="*/ 2147483647 h 498"/>
              <a:gd name="T12" fmla="*/ 2147483647 w 732"/>
              <a:gd name="T13" fmla="*/ 2147483647 h 498"/>
              <a:gd name="T14" fmla="*/ 2147483647 w 732"/>
              <a:gd name="T15" fmla="*/ 2147483647 h 498"/>
              <a:gd name="T16" fmla="*/ 2147483647 w 732"/>
              <a:gd name="T17" fmla="*/ 2147483647 h 498"/>
              <a:gd name="T18" fmla="*/ 2147483647 w 732"/>
              <a:gd name="T19" fmla="*/ 2147483647 h 498"/>
              <a:gd name="T20" fmla="*/ 2147483647 w 732"/>
              <a:gd name="T21" fmla="*/ 2147483647 h 498"/>
              <a:gd name="T22" fmla="*/ 2147483647 w 732"/>
              <a:gd name="T23" fmla="*/ 2147483647 h 498"/>
              <a:gd name="T24" fmla="*/ 2147483647 w 732"/>
              <a:gd name="T25" fmla="*/ 2147483647 h 498"/>
              <a:gd name="T26" fmla="*/ 2147483647 w 732"/>
              <a:gd name="T27" fmla="*/ 2147483647 h 498"/>
              <a:gd name="T28" fmla="*/ 2147483647 w 732"/>
              <a:gd name="T29" fmla="*/ 2147483647 h 498"/>
              <a:gd name="T30" fmla="*/ 0 w 732"/>
              <a:gd name="T31" fmla="*/ 2147483647 h 498"/>
              <a:gd name="T32" fmla="*/ 2147483647 w 732"/>
              <a:gd name="T33" fmla="*/ 2147483647 h 498"/>
              <a:gd name="T34" fmla="*/ 2147483647 w 732"/>
              <a:gd name="T35" fmla="*/ 2147483647 h 498"/>
              <a:gd name="T36" fmla="*/ 2147483647 w 732"/>
              <a:gd name="T37" fmla="*/ 2147483647 h 498"/>
              <a:gd name="T38" fmla="*/ 2147483647 w 732"/>
              <a:gd name="T39" fmla="*/ 2147483647 h 498"/>
              <a:gd name="T40" fmla="*/ 2147483647 w 732"/>
              <a:gd name="T41" fmla="*/ 2147483647 h 498"/>
              <a:gd name="T42" fmla="*/ 2147483647 w 732"/>
              <a:gd name="T43" fmla="*/ 2147483647 h 498"/>
              <a:gd name="T44" fmla="*/ 2147483647 w 732"/>
              <a:gd name="T45" fmla="*/ 2147483647 h 498"/>
              <a:gd name="T46" fmla="*/ 2147483647 w 732"/>
              <a:gd name="T47" fmla="*/ 2147483647 h 498"/>
              <a:gd name="T48" fmla="*/ 2147483647 w 732"/>
              <a:gd name="T49" fmla="*/ 2147483647 h 498"/>
              <a:gd name="T50" fmla="*/ 2147483647 w 732"/>
              <a:gd name="T51" fmla="*/ 2147483647 h 498"/>
              <a:gd name="T52" fmla="*/ 2147483647 w 732"/>
              <a:gd name="T53" fmla="*/ 2147483647 h 498"/>
              <a:gd name="T54" fmla="*/ 2147483647 w 732"/>
              <a:gd name="T55" fmla="*/ 2147483647 h 498"/>
              <a:gd name="T56" fmla="*/ 2147483647 w 732"/>
              <a:gd name="T57" fmla="*/ 2147483647 h 498"/>
              <a:gd name="T58" fmla="*/ 2147483647 w 732"/>
              <a:gd name="T59" fmla="*/ 2147483647 h 498"/>
              <a:gd name="T60" fmla="*/ 2147483647 w 732"/>
              <a:gd name="T61" fmla="*/ 2147483647 h 498"/>
              <a:gd name="T62" fmla="*/ 2147483647 w 732"/>
              <a:gd name="T63" fmla="*/ 2147483647 h 498"/>
              <a:gd name="T64" fmla="*/ 2147483647 w 732"/>
              <a:gd name="T65" fmla="*/ 2147483647 h 498"/>
              <a:gd name="T66" fmla="*/ 2147483647 w 732"/>
              <a:gd name="T67" fmla="*/ 2147483647 h 498"/>
              <a:gd name="T68" fmla="*/ 2147483647 w 732"/>
              <a:gd name="T69" fmla="*/ 2147483647 h 498"/>
              <a:gd name="T70" fmla="*/ 2147483647 w 732"/>
              <a:gd name="T71" fmla="*/ 2147483647 h 498"/>
              <a:gd name="T72" fmla="*/ 2147483647 w 732"/>
              <a:gd name="T73" fmla="*/ 2147483647 h 498"/>
              <a:gd name="T74" fmla="*/ 2147483647 w 732"/>
              <a:gd name="T75" fmla="*/ 2147483647 h 498"/>
              <a:gd name="T76" fmla="*/ 2147483647 w 732"/>
              <a:gd name="T77" fmla="*/ 0 h 498"/>
              <a:gd name="T78" fmla="*/ 2147483647 w 732"/>
              <a:gd name="T79" fmla="*/ 2147483647 h 498"/>
              <a:gd name="T80" fmla="*/ 2147483647 w 732"/>
              <a:gd name="T81" fmla="*/ 2147483647 h 4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32"/>
              <a:gd name="T124" fmla="*/ 0 h 498"/>
              <a:gd name="T125" fmla="*/ 732 w 732"/>
              <a:gd name="T126" fmla="*/ 498 h 498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32" h="498">
                <a:moveTo>
                  <a:pt x="468" y="24"/>
                </a:moveTo>
                <a:lnTo>
                  <a:pt x="450" y="30"/>
                </a:lnTo>
                <a:lnTo>
                  <a:pt x="420" y="36"/>
                </a:lnTo>
                <a:lnTo>
                  <a:pt x="390" y="54"/>
                </a:lnTo>
                <a:lnTo>
                  <a:pt x="372" y="72"/>
                </a:lnTo>
                <a:lnTo>
                  <a:pt x="366" y="84"/>
                </a:lnTo>
                <a:lnTo>
                  <a:pt x="354" y="96"/>
                </a:lnTo>
                <a:lnTo>
                  <a:pt x="348" y="108"/>
                </a:lnTo>
                <a:lnTo>
                  <a:pt x="342" y="114"/>
                </a:lnTo>
                <a:lnTo>
                  <a:pt x="336" y="126"/>
                </a:lnTo>
                <a:lnTo>
                  <a:pt x="336" y="144"/>
                </a:lnTo>
                <a:lnTo>
                  <a:pt x="330" y="150"/>
                </a:lnTo>
                <a:lnTo>
                  <a:pt x="324" y="162"/>
                </a:lnTo>
                <a:lnTo>
                  <a:pt x="312" y="162"/>
                </a:lnTo>
                <a:lnTo>
                  <a:pt x="300" y="156"/>
                </a:lnTo>
                <a:lnTo>
                  <a:pt x="294" y="144"/>
                </a:lnTo>
                <a:lnTo>
                  <a:pt x="288" y="138"/>
                </a:lnTo>
                <a:lnTo>
                  <a:pt x="210" y="138"/>
                </a:lnTo>
                <a:lnTo>
                  <a:pt x="204" y="132"/>
                </a:lnTo>
                <a:lnTo>
                  <a:pt x="192" y="126"/>
                </a:lnTo>
                <a:lnTo>
                  <a:pt x="102" y="126"/>
                </a:lnTo>
                <a:lnTo>
                  <a:pt x="96" y="132"/>
                </a:lnTo>
                <a:lnTo>
                  <a:pt x="72" y="138"/>
                </a:lnTo>
                <a:lnTo>
                  <a:pt x="54" y="120"/>
                </a:lnTo>
                <a:lnTo>
                  <a:pt x="48" y="120"/>
                </a:lnTo>
                <a:lnTo>
                  <a:pt x="42" y="126"/>
                </a:lnTo>
                <a:lnTo>
                  <a:pt x="36" y="138"/>
                </a:lnTo>
                <a:lnTo>
                  <a:pt x="36" y="186"/>
                </a:lnTo>
                <a:lnTo>
                  <a:pt x="30" y="192"/>
                </a:lnTo>
                <a:lnTo>
                  <a:pt x="24" y="204"/>
                </a:lnTo>
                <a:lnTo>
                  <a:pt x="12" y="216"/>
                </a:lnTo>
                <a:lnTo>
                  <a:pt x="0" y="252"/>
                </a:lnTo>
                <a:lnTo>
                  <a:pt x="0" y="258"/>
                </a:lnTo>
                <a:lnTo>
                  <a:pt x="18" y="276"/>
                </a:lnTo>
                <a:lnTo>
                  <a:pt x="24" y="288"/>
                </a:lnTo>
                <a:lnTo>
                  <a:pt x="36" y="294"/>
                </a:lnTo>
                <a:lnTo>
                  <a:pt x="24" y="408"/>
                </a:lnTo>
                <a:lnTo>
                  <a:pt x="54" y="444"/>
                </a:lnTo>
                <a:lnTo>
                  <a:pt x="54" y="456"/>
                </a:lnTo>
                <a:lnTo>
                  <a:pt x="60" y="468"/>
                </a:lnTo>
                <a:lnTo>
                  <a:pt x="78" y="486"/>
                </a:lnTo>
                <a:lnTo>
                  <a:pt x="90" y="492"/>
                </a:lnTo>
                <a:lnTo>
                  <a:pt x="114" y="498"/>
                </a:lnTo>
                <a:lnTo>
                  <a:pt x="132" y="498"/>
                </a:lnTo>
                <a:lnTo>
                  <a:pt x="150" y="492"/>
                </a:lnTo>
                <a:lnTo>
                  <a:pt x="162" y="486"/>
                </a:lnTo>
                <a:lnTo>
                  <a:pt x="168" y="480"/>
                </a:lnTo>
                <a:lnTo>
                  <a:pt x="186" y="444"/>
                </a:lnTo>
                <a:lnTo>
                  <a:pt x="198" y="432"/>
                </a:lnTo>
                <a:lnTo>
                  <a:pt x="210" y="432"/>
                </a:lnTo>
                <a:lnTo>
                  <a:pt x="228" y="438"/>
                </a:lnTo>
                <a:lnTo>
                  <a:pt x="270" y="438"/>
                </a:lnTo>
                <a:lnTo>
                  <a:pt x="324" y="432"/>
                </a:lnTo>
                <a:lnTo>
                  <a:pt x="366" y="426"/>
                </a:lnTo>
                <a:lnTo>
                  <a:pt x="390" y="414"/>
                </a:lnTo>
                <a:lnTo>
                  <a:pt x="402" y="402"/>
                </a:lnTo>
                <a:lnTo>
                  <a:pt x="414" y="384"/>
                </a:lnTo>
                <a:lnTo>
                  <a:pt x="426" y="372"/>
                </a:lnTo>
                <a:lnTo>
                  <a:pt x="450" y="360"/>
                </a:lnTo>
                <a:lnTo>
                  <a:pt x="462" y="348"/>
                </a:lnTo>
                <a:lnTo>
                  <a:pt x="474" y="342"/>
                </a:lnTo>
                <a:lnTo>
                  <a:pt x="486" y="330"/>
                </a:lnTo>
                <a:lnTo>
                  <a:pt x="504" y="324"/>
                </a:lnTo>
                <a:lnTo>
                  <a:pt x="528" y="312"/>
                </a:lnTo>
                <a:lnTo>
                  <a:pt x="546" y="306"/>
                </a:lnTo>
                <a:lnTo>
                  <a:pt x="558" y="294"/>
                </a:lnTo>
                <a:lnTo>
                  <a:pt x="594" y="276"/>
                </a:lnTo>
                <a:lnTo>
                  <a:pt x="666" y="276"/>
                </a:lnTo>
                <a:lnTo>
                  <a:pt x="666" y="270"/>
                </a:lnTo>
                <a:lnTo>
                  <a:pt x="672" y="264"/>
                </a:lnTo>
                <a:lnTo>
                  <a:pt x="684" y="240"/>
                </a:lnTo>
                <a:lnTo>
                  <a:pt x="690" y="222"/>
                </a:lnTo>
                <a:lnTo>
                  <a:pt x="702" y="210"/>
                </a:lnTo>
                <a:lnTo>
                  <a:pt x="708" y="198"/>
                </a:lnTo>
                <a:lnTo>
                  <a:pt x="720" y="192"/>
                </a:lnTo>
                <a:lnTo>
                  <a:pt x="720" y="186"/>
                </a:lnTo>
                <a:lnTo>
                  <a:pt x="732" y="186"/>
                </a:lnTo>
                <a:lnTo>
                  <a:pt x="648" y="0"/>
                </a:lnTo>
                <a:lnTo>
                  <a:pt x="630" y="0"/>
                </a:lnTo>
                <a:lnTo>
                  <a:pt x="588" y="6"/>
                </a:lnTo>
                <a:lnTo>
                  <a:pt x="540" y="18"/>
                </a:lnTo>
                <a:lnTo>
                  <a:pt x="492" y="24"/>
                </a:lnTo>
                <a:lnTo>
                  <a:pt x="468" y="24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86" name="Western Sahara" descr="© INSCALE GmbH, 05.05.2010&#10;http://www.presentationload.com/">
            <a:extLst>
              <a:ext uri="{FF2B5EF4-FFF2-40B4-BE49-F238E27FC236}">
                <a16:creationId xmlns:a16="http://schemas.microsoft.com/office/drawing/2014/main" id="{7517C5E8-E38B-4A4E-9DA3-9998935A4B0C}"/>
              </a:ext>
            </a:extLst>
          </p:cNvPr>
          <p:cNvSpPr>
            <a:spLocks/>
          </p:cNvSpPr>
          <p:nvPr/>
        </p:nvSpPr>
        <p:spPr bwMode="gray">
          <a:xfrm>
            <a:off x="5222958" y="3025768"/>
            <a:ext cx="237322" cy="203198"/>
          </a:xfrm>
          <a:custGeom>
            <a:avLst/>
            <a:gdLst>
              <a:gd name="T0" fmla="*/ 2147483647 w 600"/>
              <a:gd name="T1" fmla="*/ 0 h 510"/>
              <a:gd name="T2" fmla="*/ 2147483647 w 600"/>
              <a:gd name="T3" fmla="*/ 0 h 510"/>
              <a:gd name="T4" fmla="*/ 2147483647 w 600"/>
              <a:gd name="T5" fmla="*/ 2147483647 h 510"/>
              <a:gd name="T6" fmla="*/ 2147483647 w 600"/>
              <a:gd name="T7" fmla="*/ 2147483647 h 510"/>
              <a:gd name="T8" fmla="*/ 2147483647 w 600"/>
              <a:gd name="T9" fmla="*/ 2147483647 h 510"/>
              <a:gd name="T10" fmla="*/ 2147483647 w 600"/>
              <a:gd name="T11" fmla="*/ 2147483647 h 510"/>
              <a:gd name="T12" fmla="*/ 2147483647 w 600"/>
              <a:gd name="T13" fmla="*/ 2147483647 h 510"/>
              <a:gd name="T14" fmla="*/ 2147483647 w 600"/>
              <a:gd name="T15" fmla="*/ 2147483647 h 510"/>
              <a:gd name="T16" fmla="*/ 2147483647 w 600"/>
              <a:gd name="T17" fmla="*/ 2147483647 h 510"/>
              <a:gd name="T18" fmla="*/ 2147483647 w 600"/>
              <a:gd name="T19" fmla="*/ 2147483647 h 510"/>
              <a:gd name="T20" fmla="*/ 2147483647 w 600"/>
              <a:gd name="T21" fmla="*/ 2147483647 h 510"/>
              <a:gd name="T22" fmla="*/ 2147483647 w 600"/>
              <a:gd name="T23" fmla="*/ 2147483647 h 510"/>
              <a:gd name="T24" fmla="*/ 2147483647 w 600"/>
              <a:gd name="T25" fmla="*/ 2147483647 h 510"/>
              <a:gd name="T26" fmla="*/ 2147483647 w 600"/>
              <a:gd name="T27" fmla="*/ 2147483647 h 510"/>
              <a:gd name="T28" fmla="*/ 2147483647 w 600"/>
              <a:gd name="T29" fmla="*/ 2147483647 h 510"/>
              <a:gd name="T30" fmla="*/ 2147483647 w 600"/>
              <a:gd name="T31" fmla="*/ 2147483647 h 510"/>
              <a:gd name="T32" fmla="*/ 2147483647 w 600"/>
              <a:gd name="T33" fmla="*/ 2147483647 h 510"/>
              <a:gd name="T34" fmla="*/ 2147483647 w 600"/>
              <a:gd name="T35" fmla="*/ 2147483647 h 510"/>
              <a:gd name="T36" fmla="*/ 2147483647 w 600"/>
              <a:gd name="T37" fmla="*/ 2147483647 h 510"/>
              <a:gd name="T38" fmla="*/ 2147483647 w 600"/>
              <a:gd name="T39" fmla="*/ 2147483647 h 510"/>
              <a:gd name="T40" fmla="*/ 2147483647 w 600"/>
              <a:gd name="T41" fmla="*/ 2147483647 h 510"/>
              <a:gd name="T42" fmla="*/ 2147483647 w 600"/>
              <a:gd name="T43" fmla="*/ 2147483647 h 510"/>
              <a:gd name="T44" fmla="*/ 2147483647 w 600"/>
              <a:gd name="T45" fmla="*/ 2147483647 h 510"/>
              <a:gd name="T46" fmla="*/ 2147483647 w 600"/>
              <a:gd name="T47" fmla="*/ 2147483647 h 510"/>
              <a:gd name="T48" fmla="*/ 2147483647 w 600"/>
              <a:gd name="T49" fmla="*/ 2147483647 h 510"/>
              <a:gd name="T50" fmla="*/ 2147483647 w 600"/>
              <a:gd name="T51" fmla="*/ 2147483647 h 510"/>
              <a:gd name="T52" fmla="*/ 2147483647 w 600"/>
              <a:gd name="T53" fmla="*/ 2147483647 h 510"/>
              <a:gd name="T54" fmla="*/ 2147483647 w 600"/>
              <a:gd name="T55" fmla="*/ 2147483647 h 510"/>
              <a:gd name="T56" fmla="*/ 2147483647 w 600"/>
              <a:gd name="T57" fmla="*/ 2147483647 h 510"/>
              <a:gd name="T58" fmla="*/ 2147483647 w 600"/>
              <a:gd name="T59" fmla="*/ 2147483647 h 510"/>
              <a:gd name="T60" fmla="*/ 2147483647 w 600"/>
              <a:gd name="T61" fmla="*/ 2147483647 h 510"/>
              <a:gd name="T62" fmla="*/ 2147483647 w 600"/>
              <a:gd name="T63" fmla="*/ 2147483647 h 510"/>
              <a:gd name="T64" fmla="*/ 2147483647 w 600"/>
              <a:gd name="T65" fmla="*/ 2147483647 h 510"/>
              <a:gd name="T66" fmla="*/ 2147483647 w 600"/>
              <a:gd name="T67" fmla="*/ 2147483647 h 510"/>
              <a:gd name="T68" fmla="*/ 2147483647 w 600"/>
              <a:gd name="T69" fmla="*/ 2147483647 h 510"/>
              <a:gd name="T70" fmla="*/ 2147483647 w 600"/>
              <a:gd name="T71" fmla="*/ 2147483647 h 510"/>
              <a:gd name="T72" fmla="*/ 2147483647 w 600"/>
              <a:gd name="T73" fmla="*/ 2147483647 h 510"/>
              <a:gd name="T74" fmla="*/ 2147483647 w 600"/>
              <a:gd name="T75" fmla="*/ 2147483647 h 510"/>
              <a:gd name="T76" fmla="*/ 2147483647 w 600"/>
              <a:gd name="T77" fmla="*/ 2147483647 h 510"/>
              <a:gd name="T78" fmla="*/ 0 w 600"/>
              <a:gd name="T79" fmla="*/ 2147483647 h 510"/>
              <a:gd name="T80" fmla="*/ 0 w 600"/>
              <a:gd name="T81" fmla="*/ 2147483647 h 510"/>
              <a:gd name="T82" fmla="*/ 2147483647 w 600"/>
              <a:gd name="T83" fmla="*/ 2147483647 h 510"/>
              <a:gd name="T84" fmla="*/ 2147483647 w 600"/>
              <a:gd name="T85" fmla="*/ 2147483647 h 510"/>
              <a:gd name="T86" fmla="*/ 2147483647 w 600"/>
              <a:gd name="T87" fmla="*/ 2147483647 h 510"/>
              <a:gd name="T88" fmla="*/ 2147483647 w 600"/>
              <a:gd name="T89" fmla="*/ 2147483647 h 510"/>
              <a:gd name="T90" fmla="*/ 2147483647 w 600"/>
              <a:gd name="T91" fmla="*/ 2147483647 h 510"/>
              <a:gd name="T92" fmla="*/ 2147483647 w 600"/>
              <a:gd name="T93" fmla="*/ 2147483647 h 510"/>
              <a:gd name="T94" fmla="*/ 2147483647 w 600"/>
              <a:gd name="T95" fmla="*/ 2147483647 h 510"/>
              <a:gd name="T96" fmla="*/ 2147483647 w 600"/>
              <a:gd name="T97" fmla="*/ 2147483647 h 510"/>
              <a:gd name="T98" fmla="*/ 2147483647 w 600"/>
              <a:gd name="T99" fmla="*/ 2147483647 h 510"/>
              <a:gd name="T100" fmla="*/ 2147483647 w 600"/>
              <a:gd name="T101" fmla="*/ 2147483647 h 510"/>
              <a:gd name="T102" fmla="*/ 2147483647 w 600"/>
              <a:gd name="T103" fmla="*/ 2147483647 h 510"/>
              <a:gd name="T104" fmla="*/ 2147483647 w 600"/>
              <a:gd name="T105" fmla="*/ 2147483647 h 510"/>
              <a:gd name="T106" fmla="*/ 2147483647 w 600"/>
              <a:gd name="T107" fmla="*/ 2147483647 h 510"/>
              <a:gd name="T108" fmla="*/ 2147483647 w 600"/>
              <a:gd name="T109" fmla="*/ 2147483647 h 510"/>
              <a:gd name="T110" fmla="*/ 2147483647 w 600"/>
              <a:gd name="T111" fmla="*/ 2147483647 h 510"/>
              <a:gd name="T112" fmla="*/ 2147483647 w 600"/>
              <a:gd name="T113" fmla="*/ 0 h 510"/>
              <a:gd name="T114" fmla="*/ 2147483647 w 600"/>
              <a:gd name="T115" fmla="*/ 0 h 510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00"/>
              <a:gd name="T175" fmla="*/ 0 h 510"/>
              <a:gd name="T176" fmla="*/ 600 w 600"/>
              <a:gd name="T177" fmla="*/ 510 h 510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00" h="510">
                <a:moveTo>
                  <a:pt x="546" y="0"/>
                </a:moveTo>
                <a:lnTo>
                  <a:pt x="288" y="0"/>
                </a:lnTo>
                <a:lnTo>
                  <a:pt x="282" y="6"/>
                </a:lnTo>
                <a:lnTo>
                  <a:pt x="270" y="30"/>
                </a:lnTo>
                <a:lnTo>
                  <a:pt x="270" y="42"/>
                </a:lnTo>
                <a:lnTo>
                  <a:pt x="264" y="54"/>
                </a:lnTo>
                <a:lnTo>
                  <a:pt x="264" y="66"/>
                </a:lnTo>
                <a:lnTo>
                  <a:pt x="234" y="96"/>
                </a:lnTo>
                <a:lnTo>
                  <a:pt x="198" y="96"/>
                </a:lnTo>
                <a:lnTo>
                  <a:pt x="186" y="108"/>
                </a:lnTo>
                <a:lnTo>
                  <a:pt x="186" y="144"/>
                </a:lnTo>
                <a:lnTo>
                  <a:pt x="156" y="174"/>
                </a:lnTo>
                <a:lnTo>
                  <a:pt x="156" y="186"/>
                </a:lnTo>
                <a:lnTo>
                  <a:pt x="168" y="210"/>
                </a:lnTo>
                <a:lnTo>
                  <a:pt x="168" y="222"/>
                </a:lnTo>
                <a:lnTo>
                  <a:pt x="156" y="246"/>
                </a:lnTo>
                <a:lnTo>
                  <a:pt x="144" y="252"/>
                </a:lnTo>
                <a:lnTo>
                  <a:pt x="138" y="252"/>
                </a:lnTo>
                <a:lnTo>
                  <a:pt x="132" y="258"/>
                </a:lnTo>
                <a:lnTo>
                  <a:pt x="126" y="270"/>
                </a:lnTo>
                <a:lnTo>
                  <a:pt x="114" y="282"/>
                </a:lnTo>
                <a:lnTo>
                  <a:pt x="102" y="288"/>
                </a:lnTo>
                <a:lnTo>
                  <a:pt x="96" y="294"/>
                </a:lnTo>
                <a:lnTo>
                  <a:pt x="84" y="300"/>
                </a:lnTo>
                <a:lnTo>
                  <a:pt x="78" y="306"/>
                </a:lnTo>
                <a:lnTo>
                  <a:pt x="78" y="318"/>
                </a:lnTo>
                <a:lnTo>
                  <a:pt x="90" y="324"/>
                </a:lnTo>
                <a:lnTo>
                  <a:pt x="78" y="330"/>
                </a:lnTo>
                <a:lnTo>
                  <a:pt x="60" y="366"/>
                </a:lnTo>
                <a:lnTo>
                  <a:pt x="60" y="384"/>
                </a:lnTo>
                <a:lnTo>
                  <a:pt x="48" y="384"/>
                </a:lnTo>
                <a:lnTo>
                  <a:pt x="48" y="390"/>
                </a:lnTo>
                <a:lnTo>
                  <a:pt x="54" y="396"/>
                </a:lnTo>
                <a:lnTo>
                  <a:pt x="54" y="408"/>
                </a:lnTo>
                <a:lnTo>
                  <a:pt x="48" y="420"/>
                </a:lnTo>
                <a:lnTo>
                  <a:pt x="36" y="426"/>
                </a:lnTo>
                <a:lnTo>
                  <a:pt x="24" y="426"/>
                </a:lnTo>
                <a:lnTo>
                  <a:pt x="18" y="432"/>
                </a:lnTo>
                <a:lnTo>
                  <a:pt x="6" y="456"/>
                </a:lnTo>
                <a:lnTo>
                  <a:pt x="0" y="462"/>
                </a:lnTo>
                <a:lnTo>
                  <a:pt x="0" y="510"/>
                </a:lnTo>
                <a:lnTo>
                  <a:pt x="276" y="510"/>
                </a:lnTo>
                <a:lnTo>
                  <a:pt x="282" y="408"/>
                </a:lnTo>
                <a:lnTo>
                  <a:pt x="276" y="396"/>
                </a:lnTo>
                <a:lnTo>
                  <a:pt x="276" y="378"/>
                </a:lnTo>
                <a:lnTo>
                  <a:pt x="282" y="366"/>
                </a:lnTo>
                <a:lnTo>
                  <a:pt x="306" y="354"/>
                </a:lnTo>
                <a:lnTo>
                  <a:pt x="336" y="354"/>
                </a:lnTo>
                <a:lnTo>
                  <a:pt x="348" y="348"/>
                </a:lnTo>
                <a:lnTo>
                  <a:pt x="354" y="342"/>
                </a:lnTo>
                <a:lnTo>
                  <a:pt x="354" y="150"/>
                </a:lnTo>
                <a:lnTo>
                  <a:pt x="366" y="144"/>
                </a:lnTo>
                <a:lnTo>
                  <a:pt x="366" y="132"/>
                </a:lnTo>
                <a:lnTo>
                  <a:pt x="588" y="126"/>
                </a:lnTo>
                <a:lnTo>
                  <a:pt x="588" y="90"/>
                </a:lnTo>
                <a:lnTo>
                  <a:pt x="594" y="84"/>
                </a:lnTo>
                <a:lnTo>
                  <a:pt x="600" y="0"/>
                </a:lnTo>
                <a:lnTo>
                  <a:pt x="546" y="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87" name="West Bank" descr="© INSCALE GmbH, 05.05.2010&#10;http://www.presentationload.com/">
            <a:extLst>
              <a:ext uri="{FF2B5EF4-FFF2-40B4-BE49-F238E27FC236}">
                <a16:creationId xmlns:a16="http://schemas.microsoft.com/office/drawing/2014/main" id="{AD6E85BC-4C7B-41AA-9852-17AF4E20D4B0}"/>
              </a:ext>
            </a:extLst>
          </p:cNvPr>
          <p:cNvSpPr>
            <a:spLocks/>
          </p:cNvSpPr>
          <p:nvPr/>
        </p:nvSpPr>
        <p:spPr bwMode="gray">
          <a:xfrm>
            <a:off x="6643785" y="2872207"/>
            <a:ext cx="17063" cy="37227"/>
          </a:xfrm>
          <a:custGeom>
            <a:avLst/>
            <a:gdLst>
              <a:gd name="T0" fmla="*/ 2147483647 w 42"/>
              <a:gd name="T1" fmla="*/ 2147483647 h 96"/>
              <a:gd name="T2" fmla="*/ 2147483647 w 42"/>
              <a:gd name="T3" fmla="*/ 2147483647 h 96"/>
              <a:gd name="T4" fmla="*/ 2147483647 w 42"/>
              <a:gd name="T5" fmla="*/ 2147483647 h 96"/>
              <a:gd name="T6" fmla="*/ 2147483647 w 42"/>
              <a:gd name="T7" fmla="*/ 0 h 96"/>
              <a:gd name="T8" fmla="*/ 2147483647 w 42"/>
              <a:gd name="T9" fmla="*/ 0 h 96"/>
              <a:gd name="T10" fmla="*/ 0 w 42"/>
              <a:gd name="T11" fmla="*/ 2147483647 h 96"/>
              <a:gd name="T12" fmla="*/ 0 w 42"/>
              <a:gd name="T13" fmla="*/ 2147483647 h 96"/>
              <a:gd name="T14" fmla="*/ 2147483647 w 42"/>
              <a:gd name="T15" fmla="*/ 2147483647 h 96"/>
              <a:gd name="T16" fmla="*/ 2147483647 w 42"/>
              <a:gd name="T17" fmla="*/ 2147483647 h 96"/>
              <a:gd name="T18" fmla="*/ 2147483647 w 42"/>
              <a:gd name="T19" fmla="*/ 2147483647 h 96"/>
              <a:gd name="T20" fmla="*/ 2147483647 w 42"/>
              <a:gd name="T21" fmla="*/ 2147483647 h 96"/>
              <a:gd name="T22" fmla="*/ 2147483647 w 42"/>
              <a:gd name="T23" fmla="*/ 2147483647 h 9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2"/>
              <a:gd name="T37" fmla="*/ 0 h 96"/>
              <a:gd name="T38" fmla="*/ 42 w 42"/>
              <a:gd name="T39" fmla="*/ 96 h 9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2" h="96">
                <a:moveTo>
                  <a:pt x="24" y="78"/>
                </a:moveTo>
                <a:lnTo>
                  <a:pt x="30" y="84"/>
                </a:lnTo>
                <a:lnTo>
                  <a:pt x="42" y="72"/>
                </a:lnTo>
                <a:lnTo>
                  <a:pt x="36" y="0"/>
                </a:lnTo>
                <a:lnTo>
                  <a:pt x="18" y="0"/>
                </a:lnTo>
                <a:lnTo>
                  <a:pt x="0" y="18"/>
                </a:lnTo>
                <a:lnTo>
                  <a:pt x="0" y="90"/>
                </a:lnTo>
                <a:lnTo>
                  <a:pt x="6" y="96"/>
                </a:lnTo>
                <a:lnTo>
                  <a:pt x="12" y="90"/>
                </a:lnTo>
                <a:lnTo>
                  <a:pt x="18" y="90"/>
                </a:lnTo>
                <a:lnTo>
                  <a:pt x="18" y="84"/>
                </a:lnTo>
                <a:lnTo>
                  <a:pt x="24" y="78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88" name="Uzbekistan" descr="© INSCALE GmbH, 05.05.2010&#10;http://www.presentationload.com/">
            <a:extLst>
              <a:ext uri="{FF2B5EF4-FFF2-40B4-BE49-F238E27FC236}">
                <a16:creationId xmlns:a16="http://schemas.microsoft.com/office/drawing/2014/main" id="{2B1AF841-E640-4CB5-842E-B35D649FDDA8}"/>
              </a:ext>
            </a:extLst>
          </p:cNvPr>
          <p:cNvSpPr>
            <a:spLocks/>
          </p:cNvSpPr>
          <p:nvPr/>
        </p:nvSpPr>
        <p:spPr bwMode="gray">
          <a:xfrm>
            <a:off x="7135490" y="2458058"/>
            <a:ext cx="469991" cy="263691"/>
          </a:xfrm>
          <a:custGeom>
            <a:avLst/>
            <a:gdLst>
              <a:gd name="T0" fmla="*/ 2147483647 w 1182"/>
              <a:gd name="T1" fmla="*/ 2147483647 h 666"/>
              <a:gd name="T2" fmla="*/ 2147483647 w 1182"/>
              <a:gd name="T3" fmla="*/ 2147483647 h 666"/>
              <a:gd name="T4" fmla="*/ 2147483647 w 1182"/>
              <a:gd name="T5" fmla="*/ 2147483647 h 666"/>
              <a:gd name="T6" fmla="*/ 2147483647 w 1182"/>
              <a:gd name="T7" fmla="*/ 2147483647 h 666"/>
              <a:gd name="T8" fmla="*/ 2147483647 w 1182"/>
              <a:gd name="T9" fmla="*/ 2147483647 h 666"/>
              <a:gd name="T10" fmla="*/ 2147483647 w 1182"/>
              <a:gd name="T11" fmla="*/ 2147483647 h 666"/>
              <a:gd name="T12" fmla="*/ 2147483647 w 1182"/>
              <a:gd name="T13" fmla="*/ 2147483647 h 666"/>
              <a:gd name="T14" fmla="*/ 2147483647 w 1182"/>
              <a:gd name="T15" fmla="*/ 2147483647 h 666"/>
              <a:gd name="T16" fmla="*/ 2147483647 w 1182"/>
              <a:gd name="T17" fmla="*/ 2147483647 h 666"/>
              <a:gd name="T18" fmla="*/ 2147483647 w 1182"/>
              <a:gd name="T19" fmla="*/ 2147483647 h 666"/>
              <a:gd name="T20" fmla="*/ 2147483647 w 1182"/>
              <a:gd name="T21" fmla="*/ 2147483647 h 666"/>
              <a:gd name="T22" fmla="*/ 2147483647 w 1182"/>
              <a:gd name="T23" fmla="*/ 2147483647 h 666"/>
              <a:gd name="T24" fmla="*/ 2147483647 w 1182"/>
              <a:gd name="T25" fmla="*/ 2147483647 h 666"/>
              <a:gd name="T26" fmla="*/ 2147483647 w 1182"/>
              <a:gd name="T27" fmla="*/ 2147483647 h 666"/>
              <a:gd name="T28" fmla="*/ 2147483647 w 1182"/>
              <a:gd name="T29" fmla="*/ 2147483647 h 666"/>
              <a:gd name="T30" fmla="*/ 2147483647 w 1182"/>
              <a:gd name="T31" fmla="*/ 2147483647 h 666"/>
              <a:gd name="T32" fmla="*/ 2147483647 w 1182"/>
              <a:gd name="T33" fmla="*/ 2147483647 h 666"/>
              <a:gd name="T34" fmla="*/ 2147483647 w 1182"/>
              <a:gd name="T35" fmla="*/ 2147483647 h 666"/>
              <a:gd name="T36" fmla="*/ 2147483647 w 1182"/>
              <a:gd name="T37" fmla="*/ 2147483647 h 666"/>
              <a:gd name="T38" fmla="*/ 2147483647 w 1182"/>
              <a:gd name="T39" fmla="*/ 2147483647 h 666"/>
              <a:gd name="T40" fmla="*/ 2147483647 w 1182"/>
              <a:gd name="T41" fmla="*/ 2147483647 h 666"/>
              <a:gd name="T42" fmla="*/ 2147483647 w 1182"/>
              <a:gd name="T43" fmla="*/ 2147483647 h 666"/>
              <a:gd name="T44" fmla="*/ 2147483647 w 1182"/>
              <a:gd name="T45" fmla="*/ 2147483647 h 666"/>
              <a:gd name="T46" fmla="*/ 2147483647 w 1182"/>
              <a:gd name="T47" fmla="*/ 2147483647 h 666"/>
              <a:gd name="T48" fmla="*/ 2147483647 w 1182"/>
              <a:gd name="T49" fmla="*/ 2147483647 h 666"/>
              <a:gd name="T50" fmla="*/ 2147483647 w 1182"/>
              <a:gd name="T51" fmla="*/ 2147483647 h 666"/>
              <a:gd name="T52" fmla="*/ 2147483647 w 1182"/>
              <a:gd name="T53" fmla="*/ 2147483647 h 666"/>
              <a:gd name="T54" fmla="*/ 2147483647 w 1182"/>
              <a:gd name="T55" fmla="*/ 2147483647 h 666"/>
              <a:gd name="T56" fmla="*/ 2147483647 w 1182"/>
              <a:gd name="T57" fmla="*/ 2147483647 h 666"/>
              <a:gd name="T58" fmla="*/ 2147483647 w 1182"/>
              <a:gd name="T59" fmla="*/ 2147483647 h 666"/>
              <a:gd name="T60" fmla="*/ 2147483647 w 1182"/>
              <a:gd name="T61" fmla="*/ 2147483647 h 666"/>
              <a:gd name="T62" fmla="*/ 2147483647 w 1182"/>
              <a:gd name="T63" fmla="*/ 2147483647 h 666"/>
              <a:gd name="T64" fmla="*/ 2147483647 w 1182"/>
              <a:gd name="T65" fmla="*/ 2147483647 h 666"/>
              <a:gd name="T66" fmla="*/ 2147483647 w 1182"/>
              <a:gd name="T67" fmla="*/ 2147483647 h 666"/>
              <a:gd name="T68" fmla="*/ 2147483647 w 1182"/>
              <a:gd name="T69" fmla="*/ 2147483647 h 666"/>
              <a:gd name="T70" fmla="*/ 2147483647 w 1182"/>
              <a:gd name="T71" fmla="*/ 2147483647 h 666"/>
              <a:gd name="T72" fmla="*/ 2147483647 w 1182"/>
              <a:gd name="T73" fmla="*/ 2147483647 h 666"/>
              <a:gd name="T74" fmla="*/ 2147483647 w 1182"/>
              <a:gd name="T75" fmla="*/ 2147483647 h 666"/>
              <a:gd name="T76" fmla="*/ 2147483647 w 1182"/>
              <a:gd name="T77" fmla="*/ 2147483647 h 666"/>
              <a:gd name="T78" fmla="*/ 2147483647 w 1182"/>
              <a:gd name="T79" fmla="*/ 2147483647 h 666"/>
              <a:gd name="T80" fmla="*/ 2147483647 w 1182"/>
              <a:gd name="T81" fmla="*/ 2147483647 h 666"/>
              <a:gd name="T82" fmla="*/ 2147483647 w 1182"/>
              <a:gd name="T83" fmla="*/ 2147483647 h 666"/>
              <a:gd name="T84" fmla="*/ 2147483647 w 1182"/>
              <a:gd name="T85" fmla="*/ 2147483647 h 666"/>
              <a:gd name="T86" fmla="*/ 2147483647 w 1182"/>
              <a:gd name="T87" fmla="*/ 2147483647 h 666"/>
              <a:gd name="T88" fmla="*/ 2147483647 w 1182"/>
              <a:gd name="T89" fmla="*/ 2147483647 h 666"/>
              <a:gd name="T90" fmla="*/ 2147483647 w 1182"/>
              <a:gd name="T91" fmla="*/ 2147483647 h 666"/>
              <a:gd name="T92" fmla="*/ 2147483647 w 1182"/>
              <a:gd name="T93" fmla="*/ 2147483647 h 666"/>
              <a:gd name="T94" fmla="*/ 2147483647 w 1182"/>
              <a:gd name="T95" fmla="*/ 2147483647 h 666"/>
              <a:gd name="T96" fmla="*/ 2147483647 w 1182"/>
              <a:gd name="T97" fmla="*/ 2147483647 h 666"/>
              <a:gd name="T98" fmla="*/ 2147483647 w 1182"/>
              <a:gd name="T99" fmla="*/ 2147483647 h 666"/>
              <a:gd name="T100" fmla="*/ 2147483647 w 1182"/>
              <a:gd name="T101" fmla="*/ 2147483647 h 666"/>
              <a:gd name="T102" fmla="*/ 2147483647 w 1182"/>
              <a:gd name="T103" fmla="*/ 2147483647 h 666"/>
              <a:gd name="T104" fmla="*/ 2147483647 w 1182"/>
              <a:gd name="T105" fmla="*/ 2147483647 h 666"/>
              <a:gd name="T106" fmla="*/ 2147483647 w 1182"/>
              <a:gd name="T107" fmla="*/ 2147483647 h 666"/>
              <a:gd name="T108" fmla="*/ 2147483647 w 1182"/>
              <a:gd name="T109" fmla="*/ 2147483647 h 666"/>
              <a:gd name="T110" fmla="*/ 2147483647 w 1182"/>
              <a:gd name="T111" fmla="*/ 2147483647 h 666"/>
              <a:gd name="T112" fmla="*/ 2147483647 w 1182"/>
              <a:gd name="T113" fmla="*/ 2147483647 h 666"/>
              <a:gd name="T114" fmla="*/ 2147483647 w 1182"/>
              <a:gd name="T115" fmla="*/ 2147483647 h 66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82"/>
              <a:gd name="T175" fmla="*/ 0 h 666"/>
              <a:gd name="T176" fmla="*/ 1182 w 1182"/>
              <a:gd name="T177" fmla="*/ 666 h 66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82" h="666">
                <a:moveTo>
                  <a:pt x="1152" y="372"/>
                </a:moveTo>
                <a:lnTo>
                  <a:pt x="1146" y="360"/>
                </a:lnTo>
                <a:lnTo>
                  <a:pt x="1122" y="360"/>
                </a:lnTo>
                <a:lnTo>
                  <a:pt x="1116" y="342"/>
                </a:lnTo>
                <a:lnTo>
                  <a:pt x="1098" y="342"/>
                </a:lnTo>
                <a:lnTo>
                  <a:pt x="1080" y="318"/>
                </a:lnTo>
                <a:lnTo>
                  <a:pt x="1080" y="330"/>
                </a:lnTo>
                <a:lnTo>
                  <a:pt x="1068" y="330"/>
                </a:lnTo>
                <a:lnTo>
                  <a:pt x="1068" y="342"/>
                </a:lnTo>
                <a:lnTo>
                  <a:pt x="1032" y="342"/>
                </a:lnTo>
                <a:lnTo>
                  <a:pt x="1020" y="330"/>
                </a:lnTo>
                <a:lnTo>
                  <a:pt x="990" y="318"/>
                </a:lnTo>
                <a:lnTo>
                  <a:pt x="1038" y="270"/>
                </a:lnTo>
                <a:lnTo>
                  <a:pt x="1038" y="264"/>
                </a:lnTo>
                <a:lnTo>
                  <a:pt x="1032" y="264"/>
                </a:lnTo>
                <a:lnTo>
                  <a:pt x="1032" y="258"/>
                </a:lnTo>
                <a:lnTo>
                  <a:pt x="1002" y="276"/>
                </a:lnTo>
                <a:lnTo>
                  <a:pt x="978" y="276"/>
                </a:lnTo>
                <a:lnTo>
                  <a:pt x="966" y="300"/>
                </a:lnTo>
                <a:lnTo>
                  <a:pt x="960" y="300"/>
                </a:lnTo>
                <a:lnTo>
                  <a:pt x="954" y="306"/>
                </a:lnTo>
                <a:lnTo>
                  <a:pt x="942" y="306"/>
                </a:lnTo>
                <a:lnTo>
                  <a:pt x="930" y="312"/>
                </a:lnTo>
                <a:lnTo>
                  <a:pt x="918" y="324"/>
                </a:lnTo>
                <a:lnTo>
                  <a:pt x="918" y="342"/>
                </a:lnTo>
                <a:lnTo>
                  <a:pt x="912" y="342"/>
                </a:lnTo>
                <a:lnTo>
                  <a:pt x="906" y="348"/>
                </a:lnTo>
                <a:lnTo>
                  <a:pt x="894" y="354"/>
                </a:lnTo>
                <a:lnTo>
                  <a:pt x="882" y="366"/>
                </a:lnTo>
                <a:lnTo>
                  <a:pt x="882" y="378"/>
                </a:lnTo>
                <a:lnTo>
                  <a:pt x="888" y="384"/>
                </a:lnTo>
                <a:lnTo>
                  <a:pt x="888" y="396"/>
                </a:lnTo>
                <a:lnTo>
                  <a:pt x="882" y="390"/>
                </a:lnTo>
                <a:lnTo>
                  <a:pt x="870" y="390"/>
                </a:lnTo>
                <a:lnTo>
                  <a:pt x="858" y="384"/>
                </a:lnTo>
                <a:lnTo>
                  <a:pt x="852" y="384"/>
                </a:lnTo>
                <a:lnTo>
                  <a:pt x="852" y="372"/>
                </a:lnTo>
                <a:lnTo>
                  <a:pt x="858" y="366"/>
                </a:lnTo>
                <a:lnTo>
                  <a:pt x="858" y="348"/>
                </a:lnTo>
                <a:lnTo>
                  <a:pt x="840" y="342"/>
                </a:lnTo>
                <a:lnTo>
                  <a:pt x="762" y="342"/>
                </a:lnTo>
                <a:lnTo>
                  <a:pt x="732" y="282"/>
                </a:lnTo>
                <a:lnTo>
                  <a:pt x="726" y="276"/>
                </a:lnTo>
                <a:lnTo>
                  <a:pt x="714" y="276"/>
                </a:lnTo>
                <a:lnTo>
                  <a:pt x="708" y="282"/>
                </a:lnTo>
                <a:lnTo>
                  <a:pt x="702" y="282"/>
                </a:lnTo>
                <a:lnTo>
                  <a:pt x="696" y="276"/>
                </a:lnTo>
                <a:lnTo>
                  <a:pt x="696" y="234"/>
                </a:lnTo>
                <a:lnTo>
                  <a:pt x="690" y="216"/>
                </a:lnTo>
                <a:lnTo>
                  <a:pt x="690" y="204"/>
                </a:lnTo>
                <a:lnTo>
                  <a:pt x="660" y="204"/>
                </a:lnTo>
                <a:lnTo>
                  <a:pt x="654" y="192"/>
                </a:lnTo>
                <a:lnTo>
                  <a:pt x="642" y="186"/>
                </a:lnTo>
                <a:lnTo>
                  <a:pt x="636" y="168"/>
                </a:lnTo>
                <a:lnTo>
                  <a:pt x="618" y="150"/>
                </a:lnTo>
                <a:lnTo>
                  <a:pt x="612" y="138"/>
                </a:lnTo>
                <a:lnTo>
                  <a:pt x="600" y="138"/>
                </a:lnTo>
                <a:lnTo>
                  <a:pt x="576" y="150"/>
                </a:lnTo>
                <a:lnTo>
                  <a:pt x="570" y="156"/>
                </a:lnTo>
                <a:lnTo>
                  <a:pt x="552" y="156"/>
                </a:lnTo>
                <a:lnTo>
                  <a:pt x="534" y="150"/>
                </a:lnTo>
                <a:lnTo>
                  <a:pt x="474" y="150"/>
                </a:lnTo>
                <a:lnTo>
                  <a:pt x="456" y="156"/>
                </a:lnTo>
                <a:lnTo>
                  <a:pt x="420" y="156"/>
                </a:lnTo>
                <a:lnTo>
                  <a:pt x="414" y="162"/>
                </a:lnTo>
                <a:lnTo>
                  <a:pt x="408" y="162"/>
                </a:lnTo>
                <a:lnTo>
                  <a:pt x="330" y="90"/>
                </a:lnTo>
                <a:lnTo>
                  <a:pt x="264" y="54"/>
                </a:lnTo>
                <a:lnTo>
                  <a:pt x="270" y="66"/>
                </a:lnTo>
                <a:lnTo>
                  <a:pt x="270" y="90"/>
                </a:lnTo>
                <a:lnTo>
                  <a:pt x="264" y="102"/>
                </a:lnTo>
                <a:lnTo>
                  <a:pt x="258" y="108"/>
                </a:lnTo>
                <a:lnTo>
                  <a:pt x="240" y="108"/>
                </a:lnTo>
                <a:lnTo>
                  <a:pt x="228" y="102"/>
                </a:lnTo>
                <a:lnTo>
                  <a:pt x="222" y="96"/>
                </a:lnTo>
                <a:lnTo>
                  <a:pt x="222" y="78"/>
                </a:lnTo>
                <a:lnTo>
                  <a:pt x="210" y="54"/>
                </a:lnTo>
                <a:lnTo>
                  <a:pt x="216" y="36"/>
                </a:lnTo>
                <a:lnTo>
                  <a:pt x="162" y="12"/>
                </a:lnTo>
                <a:lnTo>
                  <a:pt x="156" y="30"/>
                </a:lnTo>
                <a:lnTo>
                  <a:pt x="168" y="36"/>
                </a:lnTo>
                <a:lnTo>
                  <a:pt x="174" y="48"/>
                </a:lnTo>
                <a:lnTo>
                  <a:pt x="174" y="72"/>
                </a:lnTo>
                <a:lnTo>
                  <a:pt x="168" y="78"/>
                </a:lnTo>
                <a:lnTo>
                  <a:pt x="156" y="84"/>
                </a:lnTo>
                <a:lnTo>
                  <a:pt x="150" y="84"/>
                </a:lnTo>
                <a:lnTo>
                  <a:pt x="144" y="78"/>
                </a:lnTo>
                <a:lnTo>
                  <a:pt x="144" y="60"/>
                </a:lnTo>
                <a:lnTo>
                  <a:pt x="132" y="48"/>
                </a:lnTo>
                <a:lnTo>
                  <a:pt x="132" y="42"/>
                </a:lnTo>
                <a:lnTo>
                  <a:pt x="144" y="30"/>
                </a:lnTo>
                <a:lnTo>
                  <a:pt x="150" y="6"/>
                </a:lnTo>
                <a:lnTo>
                  <a:pt x="144" y="0"/>
                </a:lnTo>
                <a:lnTo>
                  <a:pt x="0" y="42"/>
                </a:lnTo>
                <a:lnTo>
                  <a:pt x="48" y="324"/>
                </a:lnTo>
                <a:lnTo>
                  <a:pt x="60" y="324"/>
                </a:lnTo>
                <a:lnTo>
                  <a:pt x="72" y="336"/>
                </a:lnTo>
                <a:lnTo>
                  <a:pt x="138" y="336"/>
                </a:lnTo>
                <a:lnTo>
                  <a:pt x="132" y="324"/>
                </a:lnTo>
                <a:lnTo>
                  <a:pt x="120" y="318"/>
                </a:lnTo>
                <a:lnTo>
                  <a:pt x="114" y="300"/>
                </a:lnTo>
                <a:lnTo>
                  <a:pt x="114" y="288"/>
                </a:lnTo>
                <a:lnTo>
                  <a:pt x="132" y="270"/>
                </a:lnTo>
                <a:lnTo>
                  <a:pt x="144" y="264"/>
                </a:lnTo>
                <a:lnTo>
                  <a:pt x="156" y="264"/>
                </a:lnTo>
                <a:lnTo>
                  <a:pt x="162" y="258"/>
                </a:lnTo>
                <a:lnTo>
                  <a:pt x="168" y="258"/>
                </a:lnTo>
                <a:lnTo>
                  <a:pt x="168" y="246"/>
                </a:lnTo>
                <a:lnTo>
                  <a:pt x="174" y="240"/>
                </a:lnTo>
                <a:lnTo>
                  <a:pt x="180" y="240"/>
                </a:lnTo>
                <a:lnTo>
                  <a:pt x="186" y="246"/>
                </a:lnTo>
                <a:lnTo>
                  <a:pt x="198" y="246"/>
                </a:lnTo>
                <a:lnTo>
                  <a:pt x="204" y="252"/>
                </a:lnTo>
                <a:lnTo>
                  <a:pt x="174" y="222"/>
                </a:lnTo>
                <a:lnTo>
                  <a:pt x="204" y="228"/>
                </a:lnTo>
                <a:lnTo>
                  <a:pt x="210" y="216"/>
                </a:lnTo>
                <a:lnTo>
                  <a:pt x="228" y="240"/>
                </a:lnTo>
                <a:lnTo>
                  <a:pt x="252" y="240"/>
                </a:lnTo>
                <a:lnTo>
                  <a:pt x="252" y="252"/>
                </a:lnTo>
                <a:lnTo>
                  <a:pt x="264" y="258"/>
                </a:lnTo>
                <a:lnTo>
                  <a:pt x="300" y="258"/>
                </a:lnTo>
                <a:lnTo>
                  <a:pt x="306" y="264"/>
                </a:lnTo>
                <a:lnTo>
                  <a:pt x="312" y="276"/>
                </a:lnTo>
                <a:lnTo>
                  <a:pt x="312" y="288"/>
                </a:lnTo>
                <a:lnTo>
                  <a:pt x="324" y="294"/>
                </a:lnTo>
                <a:lnTo>
                  <a:pt x="312" y="306"/>
                </a:lnTo>
                <a:lnTo>
                  <a:pt x="312" y="318"/>
                </a:lnTo>
                <a:lnTo>
                  <a:pt x="330" y="336"/>
                </a:lnTo>
                <a:lnTo>
                  <a:pt x="360" y="336"/>
                </a:lnTo>
                <a:lnTo>
                  <a:pt x="414" y="342"/>
                </a:lnTo>
                <a:lnTo>
                  <a:pt x="414" y="336"/>
                </a:lnTo>
                <a:lnTo>
                  <a:pt x="450" y="354"/>
                </a:lnTo>
                <a:lnTo>
                  <a:pt x="468" y="384"/>
                </a:lnTo>
                <a:lnTo>
                  <a:pt x="486" y="402"/>
                </a:lnTo>
                <a:lnTo>
                  <a:pt x="486" y="408"/>
                </a:lnTo>
                <a:lnTo>
                  <a:pt x="492" y="414"/>
                </a:lnTo>
                <a:lnTo>
                  <a:pt x="510" y="450"/>
                </a:lnTo>
                <a:lnTo>
                  <a:pt x="522" y="462"/>
                </a:lnTo>
                <a:lnTo>
                  <a:pt x="534" y="468"/>
                </a:lnTo>
                <a:lnTo>
                  <a:pt x="552" y="468"/>
                </a:lnTo>
                <a:lnTo>
                  <a:pt x="564" y="474"/>
                </a:lnTo>
                <a:lnTo>
                  <a:pt x="570" y="474"/>
                </a:lnTo>
                <a:lnTo>
                  <a:pt x="582" y="486"/>
                </a:lnTo>
                <a:lnTo>
                  <a:pt x="588" y="498"/>
                </a:lnTo>
                <a:lnTo>
                  <a:pt x="594" y="504"/>
                </a:lnTo>
                <a:lnTo>
                  <a:pt x="624" y="522"/>
                </a:lnTo>
                <a:lnTo>
                  <a:pt x="648" y="522"/>
                </a:lnTo>
                <a:lnTo>
                  <a:pt x="666" y="534"/>
                </a:lnTo>
                <a:lnTo>
                  <a:pt x="690" y="546"/>
                </a:lnTo>
                <a:lnTo>
                  <a:pt x="696" y="552"/>
                </a:lnTo>
                <a:lnTo>
                  <a:pt x="708" y="558"/>
                </a:lnTo>
                <a:lnTo>
                  <a:pt x="720" y="570"/>
                </a:lnTo>
                <a:lnTo>
                  <a:pt x="732" y="570"/>
                </a:lnTo>
                <a:lnTo>
                  <a:pt x="744" y="582"/>
                </a:lnTo>
                <a:lnTo>
                  <a:pt x="750" y="582"/>
                </a:lnTo>
                <a:lnTo>
                  <a:pt x="774" y="576"/>
                </a:lnTo>
                <a:lnTo>
                  <a:pt x="822" y="606"/>
                </a:lnTo>
                <a:lnTo>
                  <a:pt x="816" y="612"/>
                </a:lnTo>
                <a:lnTo>
                  <a:pt x="816" y="630"/>
                </a:lnTo>
                <a:lnTo>
                  <a:pt x="828" y="642"/>
                </a:lnTo>
                <a:lnTo>
                  <a:pt x="828" y="654"/>
                </a:lnTo>
                <a:lnTo>
                  <a:pt x="840" y="654"/>
                </a:lnTo>
                <a:lnTo>
                  <a:pt x="852" y="642"/>
                </a:lnTo>
                <a:lnTo>
                  <a:pt x="870" y="666"/>
                </a:lnTo>
                <a:lnTo>
                  <a:pt x="882" y="660"/>
                </a:lnTo>
                <a:lnTo>
                  <a:pt x="894" y="660"/>
                </a:lnTo>
                <a:lnTo>
                  <a:pt x="900" y="666"/>
                </a:lnTo>
                <a:lnTo>
                  <a:pt x="906" y="666"/>
                </a:lnTo>
                <a:lnTo>
                  <a:pt x="900" y="666"/>
                </a:lnTo>
                <a:lnTo>
                  <a:pt x="900" y="642"/>
                </a:lnTo>
                <a:lnTo>
                  <a:pt x="906" y="636"/>
                </a:lnTo>
                <a:lnTo>
                  <a:pt x="912" y="624"/>
                </a:lnTo>
                <a:lnTo>
                  <a:pt x="924" y="618"/>
                </a:lnTo>
                <a:lnTo>
                  <a:pt x="930" y="606"/>
                </a:lnTo>
                <a:lnTo>
                  <a:pt x="930" y="588"/>
                </a:lnTo>
                <a:lnTo>
                  <a:pt x="918" y="576"/>
                </a:lnTo>
                <a:lnTo>
                  <a:pt x="906" y="570"/>
                </a:lnTo>
                <a:lnTo>
                  <a:pt x="900" y="564"/>
                </a:lnTo>
                <a:lnTo>
                  <a:pt x="900" y="546"/>
                </a:lnTo>
                <a:lnTo>
                  <a:pt x="906" y="540"/>
                </a:lnTo>
                <a:lnTo>
                  <a:pt x="906" y="534"/>
                </a:lnTo>
                <a:lnTo>
                  <a:pt x="894" y="522"/>
                </a:lnTo>
                <a:lnTo>
                  <a:pt x="882" y="522"/>
                </a:lnTo>
                <a:lnTo>
                  <a:pt x="876" y="516"/>
                </a:lnTo>
                <a:lnTo>
                  <a:pt x="870" y="516"/>
                </a:lnTo>
                <a:lnTo>
                  <a:pt x="858" y="504"/>
                </a:lnTo>
                <a:lnTo>
                  <a:pt x="840" y="504"/>
                </a:lnTo>
                <a:lnTo>
                  <a:pt x="840" y="486"/>
                </a:lnTo>
                <a:lnTo>
                  <a:pt x="846" y="480"/>
                </a:lnTo>
                <a:lnTo>
                  <a:pt x="894" y="480"/>
                </a:lnTo>
                <a:lnTo>
                  <a:pt x="918" y="468"/>
                </a:lnTo>
                <a:lnTo>
                  <a:pt x="918" y="456"/>
                </a:lnTo>
                <a:lnTo>
                  <a:pt x="912" y="456"/>
                </a:lnTo>
                <a:lnTo>
                  <a:pt x="930" y="444"/>
                </a:lnTo>
                <a:lnTo>
                  <a:pt x="906" y="420"/>
                </a:lnTo>
                <a:lnTo>
                  <a:pt x="948" y="420"/>
                </a:lnTo>
                <a:lnTo>
                  <a:pt x="948" y="414"/>
                </a:lnTo>
                <a:lnTo>
                  <a:pt x="936" y="402"/>
                </a:lnTo>
                <a:lnTo>
                  <a:pt x="936" y="390"/>
                </a:lnTo>
                <a:lnTo>
                  <a:pt x="942" y="384"/>
                </a:lnTo>
                <a:lnTo>
                  <a:pt x="942" y="372"/>
                </a:lnTo>
                <a:lnTo>
                  <a:pt x="954" y="372"/>
                </a:lnTo>
                <a:lnTo>
                  <a:pt x="972" y="390"/>
                </a:lnTo>
                <a:lnTo>
                  <a:pt x="978" y="390"/>
                </a:lnTo>
                <a:lnTo>
                  <a:pt x="984" y="378"/>
                </a:lnTo>
                <a:lnTo>
                  <a:pt x="996" y="372"/>
                </a:lnTo>
                <a:lnTo>
                  <a:pt x="1002" y="360"/>
                </a:lnTo>
                <a:lnTo>
                  <a:pt x="1020" y="360"/>
                </a:lnTo>
                <a:lnTo>
                  <a:pt x="1032" y="366"/>
                </a:lnTo>
                <a:lnTo>
                  <a:pt x="1038" y="372"/>
                </a:lnTo>
                <a:lnTo>
                  <a:pt x="1014" y="408"/>
                </a:lnTo>
                <a:lnTo>
                  <a:pt x="1026" y="408"/>
                </a:lnTo>
                <a:lnTo>
                  <a:pt x="1032" y="414"/>
                </a:lnTo>
                <a:lnTo>
                  <a:pt x="1044" y="414"/>
                </a:lnTo>
                <a:lnTo>
                  <a:pt x="1050" y="420"/>
                </a:lnTo>
                <a:lnTo>
                  <a:pt x="1056" y="420"/>
                </a:lnTo>
                <a:lnTo>
                  <a:pt x="1068" y="414"/>
                </a:lnTo>
                <a:lnTo>
                  <a:pt x="1086" y="414"/>
                </a:lnTo>
                <a:lnTo>
                  <a:pt x="1092" y="420"/>
                </a:lnTo>
                <a:lnTo>
                  <a:pt x="1098" y="420"/>
                </a:lnTo>
                <a:lnTo>
                  <a:pt x="1104" y="426"/>
                </a:lnTo>
                <a:lnTo>
                  <a:pt x="1110" y="426"/>
                </a:lnTo>
                <a:lnTo>
                  <a:pt x="1128" y="408"/>
                </a:lnTo>
                <a:lnTo>
                  <a:pt x="1146" y="402"/>
                </a:lnTo>
                <a:lnTo>
                  <a:pt x="1146" y="396"/>
                </a:lnTo>
                <a:lnTo>
                  <a:pt x="1158" y="396"/>
                </a:lnTo>
                <a:lnTo>
                  <a:pt x="1170" y="390"/>
                </a:lnTo>
                <a:lnTo>
                  <a:pt x="1182" y="378"/>
                </a:lnTo>
                <a:lnTo>
                  <a:pt x="1182" y="366"/>
                </a:lnTo>
                <a:lnTo>
                  <a:pt x="1170" y="366"/>
                </a:lnTo>
                <a:lnTo>
                  <a:pt x="1158" y="372"/>
                </a:lnTo>
                <a:lnTo>
                  <a:pt x="1152" y="372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98" name="Turkmenistan" descr="© INSCALE GmbH, 05.05.2010&#10;http://www.presentationload.com/">
            <a:extLst>
              <a:ext uri="{FF2B5EF4-FFF2-40B4-BE49-F238E27FC236}">
                <a16:creationId xmlns:a16="http://schemas.microsoft.com/office/drawing/2014/main" id="{47C8ED13-625D-4420-B9E8-BAB4F491CF25}"/>
              </a:ext>
            </a:extLst>
          </p:cNvPr>
          <p:cNvSpPr>
            <a:spLocks/>
          </p:cNvSpPr>
          <p:nvPr/>
        </p:nvSpPr>
        <p:spPr bwMode="gray">
          <a:xfrm>
            <a:off x="7064140" y="2543370"/>
            <a:ext cx="400190" cy="240424"/>
          </a:xfrm>
          <a:custGeom>
            <a:avLst/>
            <a:gdLst>
              <a:gd name="T0" fmla="*/ 2147483647 w 1008"/>
              <a:gd name="T1" fmla="*/ 2147483647 h 606"/>
              <a:gd name="T2" fmla="*/ 2147483647 w 1008"/>
              <a:gd name="T3" fmla="*/ 2147483647 h 606"/>
              <a:gd name="T4" fmla="*/ 2147483647 w 1008"/>
              <a:gd name="T5" fmla="*/ 2147483647 h 606"/>
              <a:gd name="T6" fmla="*/ 2147483647 w 1008"/>
              <a:gd name="T7" fmla="*/ 2147483647 h 606"/>
              <a:gd name="T8" fmla="*/ 2147483647 w 1008"/>
              <a:gd name="T9" fmla="*/ 2147483647 h 606"/>
              <a:gd name="T10" fmla="*/ 2147483647 w 1008"/>
              <a:gd name="T11" fmla="*/ 2147483647 h 606"/>
              <a:gd name="T12" fmla="*/ 2147483647 w 1008"/>
              <a:gd name="T13" fmla="*/ 2147483647 h 606"/>
              <a:gd name="T14" fmla="*/ 2147483647 w 1008"/>
              <a:gd name="T15" fmla="*/ 2147483647 h 606"/>
              <a:gd name="T16" fmla="*/ 2147483647 w 1008"/>
              <a:gd name="T17" fmla="*/ 2147483647 h 606"/>
              <a:gd name="T18" fmla="*/ 2147483647 w 1008"/>
              <a:gd name="T19" fmla="*/ 2147483647 h 606"/>
              <a:gd name="T20" fmla="*/ 2147483647 w 1008"/>
              <a:gd name="T21" fmla="*/ 2147483647 h 606"/>
              <a:gd name="T22" fmla="*/ 2147483647 w 1008"/>
              <a:gd name="T23" fmla="*/ 2147483647 h 606"/>
              <a:gd name="T24" fmla="*/ 2147483647 w 1008"/>
              <a:gd name="T25" fmla="*/ 2147483647 h 606"/>
              <a:gd name="T26" fmla="*/ 2147483647 w 1008"/>
              <a:gd name="T27" fmla="*/ 2147483647 h 606"/>
              <a:gd name="T28" fmla="*/ 2147483647 w 1008"/>
              <a:gd name="T29" fmla="*/ 2147483647 h 606"/>
              <a:gd name="T30" fmla="*/ 2147483647 w 1008"/>
              <a:gd name="T31" fmla="*/ 2147483647 h 606"/>
              <a:gd name="T32" fmla="*/ 2147483647 w 1008"/>
              <a:gd name="T33" fmla="*/ 2147483647 h 606"/>
              <a:gd name="T34" fmla="*/ 2147483647 w 1008"/>
              <a:gd name="T35" fmla="*/ 2147483647 h 606"/>
              <a:gd name="T36" fmla="*/ 2147483647 w 1008"/>
              <a:gd name="T37" fmla="*/ 2147483647 h 606"/>
              <a:gd name="T38" fmla="*/ 2147483647 w 1008"/>
              <a:gd name="T39" fmla="*/ 2147483647 h 606"/>
              <a:gd name="T40" fmla="*/ 2147483647 w 1008"/>
              <a:gd name="T41" fmla="*/ 2147483647 h 606"/>
              <a:gd name="T42" fmla="*/ 2147483647 w 1008"/>
              <a:gd name="T43" fmla="*/ 2147483647 h 606"/>
              <a:gd name="T44" fmla="*/ 2147483647 w 1008"/>
              <a:gd name="T45" fmla="*/ 2147483647 h 606"/>
              <a:gd name="T46" fmla="*/ 2147483647 w 1008"/>
              <a:gd name="T47" fmla="*/ 2147483647 h 606"/>
              <a:gd name="T48" fmla="*/ 2147483647 w 1008"/>
              <a:gd name="T49" fmla="*/ 2147483647 h 606"/>
              <a:gd name="T50" fmla="*/ 2147483647 w 1008"/>
              <a:gd name="T51" fmla="*/ 2147483647 h 606"/>
              <a:gd name="T52" fmla="*/ 2147483647 w 1008"/>
              <a:gd name="T53" fmla="*/ 2147483647 h 606"/>
              <a:gd name="T54" fmla="*/ 2147483647 w 1008"/>
              <a:gd name="T55" fmla="*/ 2147483647 h 606"/>
              <a:gd name="T56" fmla="*/ 2147483647 w 1008"/>
              <a:gd name="T57" fmla="*/ 2147483647 h 606"/>
              <a:gd name="T58" fmla="*/ 2147483647 w 1008"/>
              <a:gd name="T59" fmla="*/ 2147483647 h 606"/>
              <a:gd name="T60" fmla="*/ 2147483647 w 1008"/>
              <a:gd name="T61" fmla="*/ 2147483647 h 606"/>
              <a:gd name="T62" fmla="*/ 2147483647 w 1008"/>
              <a:gd name="T63" fmla="*/ 2147483647 h 606"/>
              <a:gd name="T64" fmla="*/ 2147483647 w 1008"/>
              <a:gd name="T65" fmla="*/ 2147483647 h 606"/>
              <a:gd name="T66" fmla="*/ 2147483647 w 1008"/>
              <a:gd name="T67" fmla="*/ 2147483647 h 606"/>
              <a:gd name="T68" fmla="*/ 2147483647 w 1008"/>
              <a:gd name="T69" fmla="*/ 2147483647 h 606"/>
              <a:gd name="T70" fmla="*/ 2147483647 w 1008"/>
              <a:gd name="T71" fmla="*/ 2147483647 h 606"/>
              <a:gd name="T72" fmla="*/ 2147483647 w 1008"/>
              <a:gd name="T73" fmla="*/ 2147483647 h 606"/>
              <a:gd name="T74" fmla="*/ 2147483647 w 1008"/>
              <a:gd name="T75" fmla="*/ 2147483647 h 606"/>
              <a:gd name="T76" fmla="*/ 2147483647 w 1008"/>
              <a:gd name="T77" fmla="*/ 2147483647 h 606"/>
              <a:gd name="T78" fmla="*/ 2147483647 w 1008"/>
              <a:gd name="T79" fmla="*/ 2147483647 h 606"/>
              <a:gd name="T80" fmla="*/ 2147483647 w 1008"/>
              <a:gd name="T81" fmla="*/ 2147483647 h 606"/>
              <a:gd name="T82" fmla="*/ 2147483647 w 1008"/>
              <a:gd name="T83" fmla="*/ 2147483647 h 606"/>
              <a:gd name="T84" fmla="*/ 2147483647 w 1008"/>
              <a:gd name="T85" fmla="*/ 2147483647 h 606"/>
              <a:gd name="T86" fmla="*/ 2147483647 w 1008"/>
              <a:gd name="T87" fmla="*/ 2147483647 h 606"/>
              <a:gd name="T88" fmla="*/ 2147483647 w 1008"/>
              <a:gd name="T89" fmla="*/ 2147483647 h 606"/>
              <a:gd name="T90" fmla="*/ 2147483647 w 1008"/>
              <a:gd name="T91" fmla="*/ 2147483647 h 606"/>
              <a:gd name="T92" fmla="*/ 2147483647 w 1008"/>
              <a:gd name="T93" fmla="*/ 2147483647 h 606"/>
              <a:gd name="T94" fmla="*/ 2147483647 w 1008"/>
              <a:gd name="T95" fmla="*/ 2147483647 h 606"/>
              <a:gd name="T96" fmla="*/ 2147483647 w 1008"/>
              <a:gd name="T97" fmla="*/ 2147483647 h 606"/>
              <a:gd name="T98" fmla="*/ 2147483647 w 1008"/>
              <a:gd name="T99" fmla="*/ 2147483647 h 606"/>
              <a:gd name="T100" fmla="*/ 2147483647 w 1008"/>
              <a:gd name="T101" fmla="*/ 2147483647 h 606"/>
              <a:gd name="T102" fmla="*/ 2147483647 w 1008"/>
              <a:gd name="T103" fmla="*/ 2147483647 h 606"/>
              <a:gd name="T104" fmla="*/ 0 w 1008"/>
              <a:gd name="T105" fmla="*/ 2147483647 h 606"/>
              <a:gd name="T106" fmla="*/ 2147483647 w 1008"/>
              <a:gd name="T107" fmla="*/ 2147483647 h 606"/>
              <a:gd name="T108" fmla="*/ 2147483647 w 1008"/>
              <a:gd name="T109" fmla="*/ 2147483647 h 60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008"/>
              <a:gd name="T166" fmla="*/ 0 h 606"/>
              <a:gd name="T167" fmla="*/ 1008 w 1008"/>
              <a:gd name="T168" fmla="*/ 606 h 60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008" h="606">
                <a:moveTo>
                  <a:pt x="48" y="150"/>
                </a:moveTo>
                <a:lnTo>
                  <a:pt x="48" y="156"/>
                </a:lnTo>
                <a:lnTo>
                  <a:pt x="42" y="162"/>
                </a:lnTo>
                <a:lnTo>
                  <a:pt x="36" y="174"/>
                </a:lnTo>
                <a:lnTo>
                  <a:pt x="36" y="186"/>
                </a:lnTo>
                <a:lnTo>
                  <a:pt x="42" y="198"/>
                </a:lnTo>
                <a:lnTo>
                  <a:pt x="48" y="204"/>
                </a:lnTo>
                <a:lnTo>
                  <a:pt x="54" y="216"/>
                </a:lnTo>
                <a:lnTo>
                  <a:pt x="60" y="222"/>
                </a:lnTo>
                <a:lnTo>
                  <a:pt x="60" y="228"/>
                </a:lnTo>
                <a:lnTo>
                  <a:pt x="90" y="222"/>
                </a:lnTo>
                <a:lnTo>
                  <a:pt x="90" y="246"/>
                </a:lnTo>
                <a:lnTo>
                  <a:pt x="114" y="258"/>
                </a:lnTo>
                <a:lnTo>
                  <a:pt x="90" y="258"/>
                </a:lnTo>
                <a:lnTo>
                  <a:pt x="78" y="264"/>
                </a:lnTo>
                <a:lnTo>
                  <a:pt x="72" y="264"/>
                </a:lnTo>
                <a:lnTo>
                  <a:pt x="72" y="270"/>
                </a:lnTo>
                <a:lnTo>
                  <a:pt x="78" y="276"/>
                </a:lnTo>
                <a:lnTo>
                  <a:pt x="90" y="276"/>
                </a:lnTo>
                <a:lnTo>
                  <a:pt x="96" y="282"/>
                </a:lnTo>
                <a:lnTo>
                  <a:pt x="114" y="282"/>
                </a:lnTo>
                <a:lnTo>
                  <a:pt x="120" y="288"/>
                </a:lnTo>
                <a:lnTo>
                  <a:pt x="126" y="300"/>
                </a:lnTo>
                <a:lnTo>
                  <a:pt x="132" y="306"/>
                </a:lnTo>
                <a:lnTo>
                  <a:pt x="138" y="354"/>
                </a:lnTo>
                <a:lnTo>
                  <a:pt x="150" y="360"/>
                </a:lnTo>
                <a:lnTo>
                  <a:pt x="150" y="372"/>
                </a:lnTo>
                <a:lnTo>
                  <a:pt x="144" y="378"/>
                </a:lnTo>
                <a:lnTo>
                  <a:pt x="144" y="402"/>
                </a:lnTo>
                <a:lnTo>
                  <a:pt x="150" y="414"/>
                </a:lnTo>
                <a:lnTo>
                  <a:pt x="150" y="426"/>
                </a:lnTo>
                <a:lnTo>
                  <a:pt x="156" y="432"/>
                </a:lnTo>
                <a:lnTo>
                  <a:pt x="156" y="438"/>
                </a:lnTo>
                <a:lnTo>
                  <a:pt x="186" y="438"/>
                </a:lnTo>
                <a:lnTo>
                  <a:pt x="198" y="426"/>
                </a:lnTo>
                <a:lnTo>
                  <a:pt x="210" y="420"/>
                </a:lnTo>
                <a:lnTo>
                  <a:pt x="210" y="408"/>
                </a:lnTo>
                <a:lnTo>
                  <a:pt x="216" y="402"/>
                </a:lnTo>
                <a:lnTo>
                  <a:pt x="228" y="396"/>
                </a:lnTo>
                <a:lnTo>
                  <a:pt x="246" y="378"/>
                </a:lnTo>
                <a:lnTo>
                  <a:pt x="258" y="372"/>
                </a:lnTo>
                <a:lnTo>
                  <a:pt x="294" y="372"/>
                </a:lnTo>
                <a:lnTo>
                  <a:pt x="306" y="378"/>
                </a:lnTo>
                <a:lnTo>
                  <a:pt x="312" y="372"/>
                </a:lnTo>
                <a:lnTo>
                  <a:pt x="312" y="366"/>
                </a:lnTo>
                <a:lnTo>
                  <a:pt x="372" y="366"/>
                </a:lnTo>
                <a:lnTo>
                  <a:pt x="384" y="378"/>
                </a:lnTo>
                <a:lnTo>
                  <a:pt x="384" y="390"/>
                </a:lnTo>
                <a:lnTo>
                  <a:pt x="414" y="390"/>
                </a:lnTo>
                <a:lnTo>
                  <a:pt x="420" y="396"/>
                </a:lnTo>
                <a:lnTo>
                  <a:pt x="432" y="402"/>
                </a:lnTo>
                <a:lnTo>
                  <a:pt x="438" y="408"/>
                </a:lnTo>
                <a:lnTo>
                  <a:pt x="450" y="414"/>
                </a:lnTo>
                <a:lnTo>
                  <a:pt x="450" y="408"/>
                </a:lnTo>
                <a:lnTo>
                  <a:pt x="468" y="408"/>
                </a:lnTo>
                <a:lnTo>
                  <a:pt x="480" y="414"/>
                </a:lnTo>
                <a:lnTo>
                  <a:pt x="498" y="414"/>
                </a:lnTo>
                <a:lnTo>
                  <a:pt x="510" y="420"/>
                </a:lnTo>
                <a:lnTo>
                  <a:pt x="516" y="420"/>
                </a:lnTo>
                <a:lnTo>
                  <a:pt x="522" y="426"/>
                </a:lnTo>
                <a:lnTo>
                  <a:pt x="522" y="432"/>
                </a:lnTo>
                <a:lnTo>
                  <a:pt x="528" y="444"/>
                </a:lnTo>
                <a:lnTo>
                  <a:pt x="534" y="450"/>
                </a:lnTo>
                <a:lnTo>
                  <a:pt x="540" y="450"/>
                </a:lnTo>
                <a:lnTo>
                  <a:pt x="546" y="456"/>
                </a:lnTo>
                <a:lnTo>
                  <a:pt x="558" y="456"/>
                </a:lnTo>
                <a:lnTo>
                  <a:pt x="570" y="468"/>
                </a:lnTo>
                <a:lnTo>
                  <a:pt x="582" y="474"/>
                </a:lnTo>
                <a:lnTo>
                  <a:pt x="588" y="486"/>
                </a:lnTo>
                <a:lnTo>
                  <a:pt x="594" y="492"/>
                </a:lnTo>
                <a:lnTo>
                  <a:pt x="660" y="486"/>
                </a:lnTo>
                <a:lnTo>
                  <a:pt x="660" y="522"/>
                </a:lnTo>
                <a:lnTo>
                  <a:pt x="672" y="522"/>
                </a:lnTo>
                <a:lnTo>
                  <a:pt x="666" y="546"/>
                </a:lnTo>
                <a:lnTo>
                  <a:pt x="678" y="576"/>
                </a:lnTo>
                <a:lnTo>
                  <a:pt x="684" y="582"/>
                </a:lnTo>
                <a:lnTo>
                  <a:pt x="696" y="582"/>
                </a:lnTo>
                <a:lnTo>
                  <a:pt x="702" y="588"/>
                </a:lnTo>
                <a:lnTo>
                  <a:pt x="714" y="588"/>
                </a:lnTo>
                <a:lnTo>
                  <a:pt x="720" y="582"/>
                </a:lnTo>
                <a:lnTo>
                  <a:pt x="726" y="582"/>
                </a:lnTo>
                <a:lnTo>
                  <a:pt x="750" y="606"/>
                </a:lnTo>
                <a:lnTo>
                  <a:pt x="774" y="606"/>
                </a:lnTo>
                <a:lnTo>
                  <a:pt x="786" y="600"/>
                </a:lnTo>
                <a:lnTo>
                  <a:pt x="792" y="594"/>
                </a:lnTo>
                <a:lnTo>
                  <a:pt x="804" y="570"/>
                </a:lnTo>
                <a:lnTo>
                  <a:pt x="804" y="558"/>
                </a:lnTo>
                <a:lnTo>
                  <a:pt x="816" y="558"/>
                </a:lnTo>
                <a:lnTo>
                  <a:pt x="852" y="540"/>
                </a:lnTo>
                <a:lnTo>
                  <a:pt x="858" y="528"/>
                </a:lnTo>
                <a:lnTo>
                  <a:pt x="870" y="522"/>
                </a:lnTo>
                <a:lnTo>
                  <a:pt x="882" y="522"/>
                </a:lnTo>
                <a:lnTo>
                  <a:pt x="882" y="462"/>
                </a:lnTo>
                <a:lnTo>
                  <a:pt x="888" y="450"/>
                </a:lnTo>
                <a:lnTo>
                  <a:pt x="900" y="444"/>
                </a:lnTo>
                <a:lnTo>
                  <a:pt x="936" y="444"/>
                </a:lnTo>
                <a:lnTo>
                  <a:pt x="936" y="420"/>
                </a:lnTo>
                <a:lnTo>
                  <a:pt x="948" y="420"/>
                </a:lnTo>
                <a:lnTo>
                  <a:pt x="960" y="426"/>
                </a:lnTo>
                <a:lnTo>
                  <a:pt x="966" y="432"/>
                </a:lnTo>
                <a:lnTo>
                  <a:pt x="978" y="438"/>
                </a:lnTo>
                <a:lnTo>
                  <a:pt x="1008" y="438"/>
                </a:lnTo>
                <a:lnTo>
                  <a:pt x="1008" y="426"/>
                </a:lnTo>
                <a:lnTo>
                  <a:pt x="996" y="414"/>
                </a:lnTo>
                <a:lnTo>
                  <a:pt x="996" y="396"/>
                </a:lnTo>
                <a:lnTo>
                  <a:pt x="1002" y="390"/>
                </a:lnTo>
                <a:lnTo>
                  <a:pt x="954" y="360"/>
                </a:lnTo>
                <a:lnTo>
                  <a:pt x="930" y="366"/>
                </a:lnTo>
                <a:lnTo>
                  <a:pt x="924" y="366"/>
                </a:lnTo>
                <a:lnTo>
                  <a:pt x="912" y="354"/>
                </a:lnTo>
                <a:lnTo>
                  <a:pt x="900" y="354"/>
                </a:lnTo>
                <a:lnTo>
                  <a:pt x="888" y="342"/>
                </a:lnTo>
                <a:lnTo>
                  <a:pt x="876" y="336"/>
                </a:lnTo>
                <a:lnTo>
                  <a:pt x="870" y="330"/>
                </a:lnTo>
                <a:lnTo>
                  <a:pt x="846" y="318"/>
                </a:lnTo>
                <a:lnTo>
                  <a:pt x="828" y="306"/>
                </a:lnTo>
                <a:lnTo>
                  <a:pt x="804" y="306"/>
                </a:lnTo>
                <a:lnTo>
                  <a:pt x="774" y="288"/>
                </a:lnTo>
                <a:lnTo>
                  <a:pt x="768" y="282"/>
                </a:lnTo>
                <a:lnTo>
                  <a:pt x="762" y="270"/>
                </a:lnTo>
                <a:lnTo>
                  <a:pt x="750" y="258"/>
                </a:lnTo>
                <a:lnTo>
                  <a:pt x="744" y="258"/>
                </a:lnTo>
                <a:lnTo>
                  <a:pt x="732" y="252"/>
                </a:lnTo>
                <a:lnTo>
                  <a:pt x="714" y="252"/>
                </a:lnTo>
                <a:lnTo>
                  <a:pt x="702" y="246"/>
                </a:lnTo>
                <a:lnTo>
                  <a:pt x="690" y="234"/>
                </a:lnTo>
                <a:lnTo>
                  <a:pt x="672" y="198"/>
                </a:lnTo>
                <a:lnTo>
                  <a:pt x="666" y="192"/>
                </a:lnTo>
                <a:lnTo>
                  <a:pt x="666" y="186"/>
                </a:lnTo>
                <a:lnTo>
                  <a:pt x="648" y="168"/>
                </a:lnTo>
                <a:lnTo>
                  <a:pt x="630" y="138"/>
                </a:lnTo>
                <a:lnTo>
                  <a:pt x="594" y="120"/>
                </a:lnTo>
                <a:lnTo>
                  <a:pt x="594" y="126"/>
                </a:lnTo>
                <a:lnTo>
                  <a:pt x="540" y="120"/>
                </a:lnTo>
                <a:lnTo>
                  <a:pt x="510" y="120"/>
                </a:lnTo>
                <a:lnTo>
                  <a:pt x="492" y="102"/>
                </a:lnTo>
                <a:lnTo>
                  <a:pt x="492" y="90"/>
                </a:lnTo>
                <a:lnTo>
                  <a:pt x="504" y="78"/>
                </a:lnTo>
                <a:lnTo>
                  <a:pt x="492" y="72"/>
                </a:lnTo>
                <a:lnTo>
                  <a:pt x="492" y="60"/>
                </a:lnTo>
                <a:lnTo>
                  <a:pt x="486" y="48"/>
                </a:lnTo>
                <a:lnTo>
                  <a:pt x="480" y="42"/>
                </a:lnTo>
                <a:lnTo>
                  <a:pt x="444" y="42"/>
                </a:lnTo>
                <a:lnTo>
                  <a:pt x="432" y="36"/>
                </a:lnTo>
                <a:lnTo>
                  <a:pt x="432" y="24"/>
                </a:lnTo>
                <a:lnTo>
                  <a:pt x="408" y="24"/>
                </a:lnTo>
                <a:lnTo>
                  <a:pt x="390" y="0"/>
                </a:lnTo>
                <a:lnTo>
                  <a:pt x="384" y="12"/>
                </a:lnTo>
                <a:lnTo>
                  <a:pt x="354" y="6"/>
                </a:lnTo>
                <a:lnTo>
                  <a:pt x="384" y="36"/>
                </a:lnTo>
                <a:lnTo>
                  <a:pt x="378" y="30"/>
                </a:lnTo>
                <a:lnTo>
                  <a:pt x="366" y="30"/>
                </a:lnTo>
                <a:lnTo>
                  <a:pt x="360" y="24"/>
                </a:lnTo>
                <a:lnTo>
                  <a:pt x="354" y="24"/>
                </a:lnTo>
                <a:lnTo>
                  <a:pt x="348" y="30"/>
                </a:lnTo>
                <a:lnTo>
                  <a:pt x="348" y="42"/>
                </a:lnTo>
                <a:lnTo>
                  <a:pt x="342" y="42"/>
                </a:lnTo>
                <a:lnTo>
                  <a:pt x="336" y="48"/>
                </a:lnTo>
                <a:lnTo>
                  <a:pt x="324" y="48"/>
                </a:lnTo>
                <a:lnTo>
                  <a:pt x="312" y="54"/>
                </a:lnTo>
                <a:lnTo>
                  <a:pt x="294" y="72"/>
                </a:lnTo>
                <a:lnTo>
                  <a:pt x="294" y="84"/>
                </a:lnTo>
                <a:lnTo>
                  <a:pt x="300" y="102"/>
                </a:lnTo>
                <a:lnTo>
                  <a:pt x="312" y="108"/>
                </a:lnTo>
                <a:lnTo>
                  <a:pt x="318" y="120"/>
                </a:lnTo>
                <a:lnTo>
                  <a:pt x="252" y="120"/>
                </a:lnTo>
                <a:lnTo>
                  <a:pt x="240" y="108"/>
                </a:lnTo>
                <a:lnTo>
                  <a:pt x="228" y="108"/>
                </a:lnTo>
                <a:lnTo>
                  <a:pt x="228" y="114"/>
                </a:lnTo>
                <a:lnTo>
                  <a:pt x="216" y="126"/>
                </a:lnTo>
                <a:lnTo>
                  <a:pt x="210" y="120"/>
                </a:lnTo>
                <a:lnTo>
                  <a:pt x="198" y="114"/>
                </a:lnTo>
                <a:lnTo>
                  <a:pt x="174" y="90"/>
                </a:lnTo>
                <a:lnTo>
                  <a:pt x="168" y="78"/>
                </a:lnTo>
                <a:lnTo>
                  <a:pt x="162" y="72"/>
                </a:lnTo>
                <a:lnTo>
                  <a:pt x="156" y="60"/>
                </a:lnTo>
                <a:lnTo>
                  <a:pt x="144" y="54"/>
                </a:lnTo>
                <a:lnTo>
                  <a:pt x="132" y="42"/>
                </a:lnTo>
                <a:lnTo>
                  <a:pt x="120" y="42"/>
                </a:lnTo>
                <a:lnTo>
                  <a:pt x="96" y="30"/>
                </a:lnTo>
                <a:lnTo>
                  <a:pt x="78" y="30"/>
                </a:lnTo>
                <a:lnTo>
                  <a:pt x="72" y="36"/>
                </a:lnTo>
                <a:lnTo>
                  <a:pt x="72" y="48"/>
                </a:lnTo>
                <a:lnTo>
                  <a:pt x="84" y="54"/>
                </a:lnTo>
                <a:lnTo>
                  <a:pt x="90" y="54"/>
                </a:lnTo>
                <a:lnTo>
                  <a:pt x="90" y="66"/>
                </a:lnTo>
                <a:lnTo>
                  <a:pt x="96" y="66"/>
                </a:lnTo>
                <a:lnTo>
                  <a:pt x="96" y="72"/>
                </a:lnTo>
                <a:lnTo>
                  <a:pt x="102" y="84"/>
                </a:lnTo>
                <a:lnTo>
                  <a:pt x="114" y="90"/>
                </a:lnTo>
                <a:lnTo>
                  <a:pt x="126" y="102"/>
                </a:lnTo>
                <a:lnTo>
                  <a:pt x="138" y="108"/>
                </a:lnTo>
                <a:lnTo>
                  <a:pt x="150" y="120"/>
                </a:lnTo>
                <a:lnTo>
                  <a:pt x="162" y="126"/>
                </a:lnTo>
                <a:lnTo>
                  <a:pt x="162" y="150"/>
                </a:lnTo>
                <a:lnTo>
                  <a:pt x="156" y="156"/>
                </a:lnTo>
                <a:lnTo>
                  <a:pt x="144" y="156"/>
                </a:lnTo>
                <a:lnTo>
                  <a:pt x="132" y="150"/>
                </a:lnTo>
                <a:lnTo>
                  <a:pt x="120" y="138"/>
                </a:lnTo>
                <a:lnTo>
                  <a:pt x="120" y="162"/>
                </a:lnTo>
                <a:lnTo>
                  <a:pt x="78" y="162"/>
                </a:lnTo>
                <a:lnTo>
                  <a:pt x="66" y="144"/>
                </a:lnTo>
                <a:lnTo>
                  <a:pt x="60" y="150"/>
                </a:lnTo>
                <a:lnTo>
                  <a:pt x="48" y="138"/>
                </a:lnTo>
                <a:lnTo>
                  <a:pt x="42" y="126"/>
                </a:lnTo>
                <a:lnTo>
                  <a:pt x="36" y="120"/>
                </a:lnTo>
                <a:lnTo>
                  <a:pt x="36" y="102"/>
                </a:lnTo>
                <a:lnTo>
                  <a:pt x="30" y="96"/>
                </a:lnTo>
                <a:lnTo>
                  <a:pt x="30" y="84"/>
                </a:lnTo>
                <a:lnTo>
                  <a:pt x="24" y="78"/>
                </a:lnTo>
                <a:lnTo>
                  <a:pt x="0" y="78"/>
                </a:lnTo>
                <a:lnTo>
                  <a:pt x="0" y="84"/>
                </a:lnTo>
                <a:lnTo>
                  <a:pt x="6" y="90"/>
                </a:lnTo>
                <a:lnTo>
                  <a:pt x="12" y="102"/>
                </a:lnTo>
                <a:lnTo>
                  <a:pt x="18" y="108"/>
                </a:lnTo>
                <a:lnTo>
                  <a:pt x="24" y="120"/>
                </a:lnTo>
                <a:lnTo>
                  <a:pt x="36" y="126"/>
                </a:lnTo>
                <a:lnTo>
                  <a:pt x="42" y="138"/>
                </a:lnTo>
                <a:lnTo>
                  <a:pt x="48" y="144"/>
                </a:lnTo>
                <a:lnTo>
                  <a:pt x="48" y="15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4" name="Tajikistan" descr="© INSCALE GmbH, 05.05.2010&#10;http://www.presentationload.com/">
            <a:extLst>
              <a:ext uri="{FF2B5EF4-FFF2-40B4-BE49-F238E27FC236}">
                <a16:creationId xmlns:a16="http://schemas.microsoft.com/office/drawing/2014/main" id="{474612A9-5DFE-4668-A930-BAF7D07F25F3}"/>
              </a:ext>
            </a:extLst>
          </p:cNvPr>
          <p:cNvSpPr>
            <a:spLocks/>
          </p:cNvSpPr>
          <p:nvPr/>
        </p:nvSpPr>
        <p:spPr bwMode="gray">
          <a:xfrm>
            <a:off x="7468983" y="2600760"/>
            <a:ext cx="218708" cy="138050"/>
          </a:xfrm>
          <a:custGeom>
            <a:avLst/>
            <a:gdLst>
              <a:gd name="T0" fmla="*/ 2147483647 w 552"/>
              <a:gd name="T1" fmla="*/ 2147483647 h 348"/>
              <a:gd name="T2" fmla="*/ 2147483647 w 552"/>
              <a:gd name="T3" fmla="*/ 2147483647 h 348"/>
              <a:gd name="T4" fmla="*/ 2147483647 w 552"/>
              <a:gd name="T5" fmla="*/ 2147483647 h 348"/>
              <a:gd name="T6" fmla="*/ 2147483647 w 552"/>
              <a:gd name="T7" fmla="*/ 2147483647 h 348"/>
              <a:gd name="T8" fmla="*/ 2147483647 w 552"/>
              <a:gd name="T9" fmla="*/ 2147483647 h 348"/>
              <a:gd name="T10" fmla="*/ 2147483647 w 552"/>
              <a:gd name="T11" fmla="*/ 2147483647 h 348"/>
              <a:gd name="T12" fmla="*/ 2147483647 w 552"/>
              <a:gd name="T13" fmla="*/ 2147483647 h 348"/>
              <a:gd name="T14" fmla="*/ 2147483647 w 552"/>
              <a:gd name="T15" fmla="*/ 2147483647 h 348"/>
              <a:gd name="T16" fmla="*/ 2147483647 w 552"/>
              <a:gd name="T17" fmla="*/ 2147483647 h 348"/>
              <a:gd name="T18" fmla="*/ 2147483647 w 552"/>
              <a:gd name="T19" fmla="*/ 2147483647 h 348"/>
              <a:gd name="T20" fmla="*/ 2147483647 w 552"/>
              <a:gd name="T21" fmla="*/ 2147483647 h 348"/>
              <a:gd name="T22" fmla="*/ 2147483647 w 552"/>
              <a:gd name="T23" fmla="*/ 2147483647 h 348"/>
              <a:gd name="T24" fmla="*/ 2147483647 w 552"/>
              <a:gd name="T25" fmla="*/ 2147483647 h 348"/>
              <a:gd name="T26" fmla="*/ 2147483647 w 552"/>
              <a:gd name="T27" fmla="*/ 2147483647 h 348"/>
              <a:gd name="T28" fmla="*/ 2147483647 w 552"/>
              <a:gd name="T29" fmla="*/ 2147483647 h 348"/>
              <a:gd name="T30" fmla="*/ 2147483647 w 552"/>
              <a:gd name="T31" fmla="*/ 2147483647 h 348"/>
              <a:gd name="T32" fmla="*/ 2147483647 w 552"/>
              <a:gd name="T33" fmla="*/ 2147483647 h 348"/>
              <a:gd name="T34" fmla="*/ 2147483647 w 552"/>
              <a:gd name="T35" fmla="*/ 2147483647 h 348"/>
              <a:gd name="T36" fmla="*/ 2147483647 w 552"/>
              <a:gd name="T37" fmla="*/ 2147483647 h 348"/>
              <a:gd name="T38" fmla="*/ 2147483647 w 552"/>
              <a:gd name="T39" fmla="*/ 0 h 348"/>
              <a:gd name="T40" fmla="*/ 2147483647 w 552"/>
              <a:gd name="T41" fmla="*/ 2147483647 h 348"/>
              <a:gd name="T42" fmla="*/ 2147483647 w 552"/>
              <a:gd name="T43" fmla="*/ 2147483647 h 348"/>
              <a:gd name="T44" fmla="*/ 2147483647 w 552"/>
              <a:gd name="T45" fmla="*/ 2147483647 h 348"/>
              <a:gd name="T46" fmla="*/ 2147483647 w 552"/>
              <a:gd name="T47" fmla="*/ 2147483647 h 348"/>
              <a:gd name="T48" fmla="*/ 2147483647 w 552"/>
              <a:gd name="T49" fmla="*/ 2147483647 h 348"/>
              <a:gd name="T50" fmla="*/ 2147483647 w 552"/>
              <a:gd name="T51" fmla="*/ 2147483647 h 348"/>
              <a:gd name="T52" fmla="*/ 2147483647 w 552"/>
              <a:gd name="T53" fmla="*/ 2147483647 h 348"/>
              <a:gd name="T54" fmla="*/ 2147483647 w 552"/>
              <a:gd name="T55" fmla="*/ 2147483647 h 348"/>
              <a:gd name="T56" fmla="*/ 2147483647 w 552"/>
              <a:gd name="T57" fmla="*/ 2147483647 h 348"/>
              <a:gd name="T58" fmla="*/ 2147483647 w 552"/>
              <a:gd name="T59" fmla="*/ 2147483647 h 348"/>
              <a:gd name="T60" fmla="*/ 2147483647 w 552"/>
              <a:gd name="T61" fmla="*/ 2147483647 h 348"/>
              <a:gd name="T62" fmla="*/ 2147483647 w 552"/>
              <a:gd name="T63" fmla="*/ 2147483647 h 348"/>
              <a:gd name="T64" fmla="*/ 2147483647 w 552"/>
              <a:gd name="T65" fmla="*/ 2147483647 h 348"/>
              <a:gd name="T66" fmla="*/ 2147483647 w 552"/>
              <a:gd name="T67" fmla="*/ 2147483647 h 348"/>
              <a:gd name="T68" fmla="*/ 2147483647 w 552"/>
              <a:gd name="T69" fmla="*/ 2147483647 h 348"/>
              <a:gd name="T70" fmla="*/ 2147483647 w 552"/>
              <a:gd name="T71" fmla="*/ 2147483647 h 348"/>
              <a:gd name="T72" fmla="*/ 2147483647 w 552"/>
              <a:gd name="T73" fmla="*/ 2147483647 h 348"/>
              <a:gd name="T74" fmla="*/ 2147483647 w 552"/>
              <a:gd name="T75" fmla="*/ 2147483647 h 348"/>
              <a:gd name="T76" fmla="*/ 2147483647 w 552"/>
              <a:gd name="T77" fmla="*/ 2147483647 h 348"/>
              <a:gd name="T78" fmla="*/ 2147483647 w 552"/>
              <a:gd name="T79" fmla="*/ 2147483647 h 348"/>
              <a:gd name="T80" fmla="*/ 2147483647 w 552"/>
              <a:gd name="T81" fmla="*/ 2147483647 h 348"/>
              <a:gd name="T82" fmla="*/ 2147483647 w 552"/>
              <a:gd name="T83" fmla="*/ 2147483647 h 348"/>
              <a:gd name="T84" fmla="*/ 2147483647 w 552"/>
              <a:gd name="T85" fmla="*/ 2147483647 h 348"/>
              <a:gd name="T86" fmla="*/ 2147483647 w 552"/>
              <a:gd name="T87" fmla="*/ 2147483647 h 348"/>
              <a:gd name="T88" fmla="*/ 2147483647 w 552"/>
              <a:gd name="T89" fmla="*/ 2147483647 h 348"/>
              <a:gd name="T90" fmla="*/ 2147483647 w 552"/>
              <a:gd name="T91" fmla="*/ 2147483647 h 348"/>
              <a:gd name="T92" fmla="*/ 2147483647 w 552"/>
              <a:gd name="T93" fmla="*/ 2147483647 h 348"/>
              <a:gd name="T94" fmla="*/ 2147483647 w 552"/>
              <a:gd name="T95" fmla="*/ 2147483647 h 348"/>
              <a:gd name="T96" fmla="*/ 2147483647 w 552"/>
              <a:gd name="T97" fmla="*/ 2147483647 h 348"/>
              <a:gd name="T98" fmla="*/ 2147483647 w 552"/>
              <a:gd name="T99" fmla="*/ 2147483647 h 34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552"/>
              <a:gd name="T151" fmla="*/ 0 h 348"/>
              <a:gd name="T152" fmla="*/ 552 w 552"/>
              <a:gd name="T153" fmla="*/ 348 h 34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552" h="348">
                <a:moveTo>
                  <a:pt x="528" y="270"/>
                </a:moveTo>
                <a:lnTo>
                  <a:pt x="516" y="246"/>
                </a:lnTo>
                <a:lnTo>
                  <a:pt x="516" y="204"/>
                </a:lnTo>
                <a:lnTo>
                  <a:pt x="510" y="198"/>
                </a:lnTo>
                <a:lnTo>
                  <a:pt x="498" y="192"/>
                </a:lnTo>
                <a:lnTo>
                  <a:pt x="492" y="192"/>
                </a:lnTo>
                <a:lnTo>
                  <a:pt x="480" y="186"/>
                </a:lnTo>
                <a:lnTo>
                  <a:pt x="456" y="186"/>
                </a:lnTo>
                <a:lnTo>
                  <a:pt x="450" y="192"/>
                </a:lnTo>
                <a:lnTo>
                  <a:pt x="438" y="192"/>
                </a:lnTo>
                <a:lnTo>
                  <a:pt x="426" y="180"/>
                </a:lnTo>
                <a:lnTo>
                  <a:pt x="426" y="168"/>
                </a:lnTo>
                <a:lnTo>
                  <a:pt x="432" y="156"/>
                </a:lnTo>
                <a:lnTo>
                  <a:pt x="432" y="144"/>
                </a:lnTo>
                <a:lnTo>
                  <a:pt x="414" y="144"/>
                </a:lnTo>
                <a:lnTo>
                  <a:pt x="414" y="120"/>
                </a:lnTo>
                <a:lnTo>
                  <a:pt x="396" y="114"/>
                </a:lnTo>
                <a:lnTo>
                  <a:pt x="384" y="126"/>
                </a:lnTo>
                <a:lnTo>
                  <a:pt x="342" y="126"/>
                </a:lnTo>
                <a:lnTo>
                  <a:pt x="336" y="132"/>
                </a:lnTo>
                <a:lnTo>
                  <a:pt x="324" y="138"/>
                </a:lnTo>
                <a:lnTo>
                  <a:pt x="312" y="138"/>
                </a:lnTo>
                <a:lnTo>
                  <a:pt x="312" y="132"/>
                </a:lnTo>
                <a:lnTo>
                  <a:pt x="306" y="132"/>
                </a:lnTo>
                <a:lnTo>
                  <a:pt x="294" y="138"/>
                </a:lnTo>
                <a:lnTo>
                  <a:pt x="264" y="108"/>
                </a:lnTo>
                <a:lnTo>
                  <a:pt x="258" y="114"/>
                </a:lnTo>
                <a:lnTo>
                  <a:pt x="246" y="120"/>
                </a:lnTo>
                <a:lnTo>
                  <a:pt x="240" y="126"/>
                </a:lnTo>
                <a:lnTo>
                  <a:pt x="222" y="126"/>
                </a:lnTo>
                <a:lnTo>
                  <a:pt x="210" y="114"/>
                </a:lnTo>
                <a:lnTo>
                  <a:pt x="186" y="114"/>
                </a:lnTo>
                <a:lnTo>
                  <a:pt x="174" y="108"/>
                </a:lnTo>
                <a:lnTo>
                  <a:pt x="156" y="108"/>
                </a:lnTo>
                <a:lnTo>
                  <a:pt x="150" y="114"/>
                </a:lnTo>
                <a:lnTo>
                  <a:pt x="138" y="114"/>
                </a:lnTo>
                <a:lnTo>
                  <a:pt x="126" y="120"/>
                </a:lnTo>
                <a:lnTo>
                  <a:pt x="120" y="114"/>
                </a:lnTo>
                <a:lnTo>
                  <a:pt x="120" y="108"/>
                </a:lnTo>
                <a:lnTo>
                  <a:pt x="114" y="102"/>
                </a:lnTo>
                <a:lnTo>
                  <a:pt x="114" y="90"/>
                </a:lnTo>
                <a:lnTo>
                  <a:pt x="126" y="84"/>
                </a:lnTo>
                <a:lnTo>
                  <a:pt x="132" y="78"/>
                </a:lnTo>
                <a:lnTo>
                  <a:pt x="132" y="66"/>
                </a:lnTo>
                <a:lnTo>
                  <a:pt x="138" y="60"/>
                </a:lnTo>
                <a:lnTo>
                  <a:pt x="150" y="60"/>
                </a:lnTo>
                <a:lnTo>
                  <a:pt x="186" y="72"/>
                </a:lnTo>
                <a:lnTo>
                  <a:pt x="198" y="78"/>
                </a:lnTo>
                <a:lnTo>
                  <a:pt x="204" y="78"/>
                </a:lnTo>
                <a:lnTo>
                  <a:pt x="210" y="72"/>
                </a:lnTo>
                <a:lnTo>
                  <a:pt x="210" y="66"/>
                </a:lnTo>
                <a:lnTo>
                  <a:pt x="204" y="60"/>
                </a:lnTo>
                <a:lnTo>
                  <a:pt x="198" y="60"/>
                </a:lnTo>
                <a:lnTo>
                  <a:pt x="186" y="54"/>
                </a:lnTo>
                <a:lnTo>
                  <a:pt x="180" y="48"/>
                </a:lnTo>
                <a:lnTo>
                  <a:pt x="174" y="48"/>
                </a:lnTo>
                <a:lnTo>
                  <a:pt x="198" y="12"/>
                </a:lnTo>
                <a:lnTo>
                  <a:pt x="192" y="6"/>
                </a:lnTo>
                <a:lnTo>
                  <a:pt x="180" y="0"/>
                </a:lnTo>
                <a:lnTo>
                  <a:pt x="162" y="0"/>
                </a:lnTo>
                <a:lnTo>
                  <a:pt x="156" y="12"/>
                </a:lnTo>
                <a:lnTo>
                  <a:pt x="144" y="18"/>
                </a:lnTo>
                <a:lnTo>
                  <a:pt x="138" y="30"/>
                </a:lnTo>
                <a:lnTo>
                  <a:pt x="132" y="30"/>
                </a:lnTo>
                <a:lnTo>
                  <a:pt x="114" y="12"/>
                </a:lnTo>
                <a:lnTo>
                  <a:pt x="102" y="12"/>
                </a:lnTo>
                <a:lnTo>
                  <a:pt x="102" y="24"/>
                </a:lnTo>
                <a:lnTo>
                  <a:pt x="96" y="30"/>
                </a:lnTo>
                <a:lnTo>
                  <a:pt x="96" y="42"/>
                </a:lnTo>
                <a:lnTo>
                  <a:pt x="108" y="54"/>
                </a:lnTo>
                <a:lnTo>
                  <a:pt x="108" y="60"/>
                </a:lnTo>
                <a:lnTo>
                  <a:pt x="66" y="60"/>
                </a:lnTo>
                <a:lnTo>
                  <a:pt x="90" y="84"/>
                </a:lnTo>
                <a:lnTo>
                  <a:pt x="72" y="96"/>
                </a:lnTo>
                <a:lnTo>
                  <a:pt x="78" y="96"/>
                </a:lnTo>
                <a:lnTo>
                  <a:pt x="78" y="108"/>
                </a:lnTo>
                <a:lnTo>
                  <a:pt x="54" y="120"/>
                </a:lnTo>
                <a:lnTo>
                  <a:pt x="6" y="120"/>
                </a:lnTo>
                <a:lnTo>
                  <a:pt x="0" y="126"/>
                </a:lnTo>
                <a:lnTo>
                  <a:pt x="0" y="144"/>
                </a:lnTo>
                <a:lnTo>
                  <a:pt x="18" y="144"/>
                </a:lnTo>
                <a:lnTo>
                  <a:pt x="30" y="156"/>
                </a:lnTo>
                <a:lnTo>
                  <a:pt x="36" y="156"/>
                </a:lnTo>
                <a:lnTo>
                  <a:pt x="42" y="162"/>
                </a:lnTo>
                <a:lnTo>
                  <a:pt x="54" y="162"/>
                </a:lnTo>
                <a:lnTo>
                  <a:pt x="66" y="174"/>
                </a:lnTo>
                <a:lnTo>
                  <a:pt x="66" y="180"/>
                </a:lnTo>
                <a:lnTo>
                  <a:pt x="60" y="186"/>
                </a:lnTo>
                <a:lnTo>
                  <a:pt x="60" y="204"/>
                </a:lnTo>
                <a:lnTo>
                  <a:pt x="66" y="210"/>
                </a:lnTo>
                <a:lnTo>
                  <a:pt x="78" y="216"/>
                </a:lnTo>
                <a:lnTo>
                  <a:pt x="90" y="228"/>
                </a:lnTo>
                <a:lnTo>
                  <a:pt x="90" y="246"/>
                </a:lnTo>
                <a:lnTo>
                  <a:pt x="84" y="258"/>
                </a:lnTo>
                <a:lnTo>
                  <a:pt x="72" y="264"/>
                </a:lnTo>
                <a:lnTo>
                  <a:pt x="66" y="276"/>
                </a:lnTo>
                <a:lnTo>
                  <a:pt x="60" y="282"/>
                </a:lnTo>
                <a:lnTo>
                  <a:pt x="60" y="306"/>
                </a:lnTo>
                <a:lnTo>
                  <a:pt x="66" y="312"/>
                </a:lnTo>
                <a:lnTo>
                  <a:pt x="78" y="318"/>
                </a:lnTo>
                <a:lnTo>
                  <a:pt x="84" y="324"/>
                </a:lnTo>
                <a:lnTo>
                  <a:pt x="90" y="324"/>
                </a:lnTo>
                <a:lnTo>
                  <a:pt x="108" y="306"/>
                </a:lnTo>
                <a:lnTo>
                  <a:pt x="120" y="300"/>
                </a:lnTo>
                <a:lnTo>
                  <a:pt x="126" y="294"/>
                </a:lnTo>
                <a:lnTo>
                  <a:pt x="138" y="294"/>
                </a:lnTo>
                <a:lnTo>
                  <a:pt x="144" y="300"/>
                </a:lnTo>
                <a:lnTo>
                  <a:pt x="150" y="312"/>
                </a:lnTo>
                <a:lnTo>
                  <a:pt x="156" y="318"/>
                </a:lnTo>
                <a:lnTo>
                  <a:pt x="162" y="318"/>
                </a:lnTo>
                <a:lnTo>
                  <a:pt x="162" y="288"/>
                </a:lnTo>
                <a:lnTo>
                  <a:pt x="174" y="276"/>
                </a:lnTo>
                <a:lnTo>
                  <a:pt x="186" y="270"/>
                </a:lnTo>
                <a:lnTo>
                  <a:pt x="204" y="270"/>
                </a:lnTo>
                <a:lnTo>
                  <a:pt x="216" y="282"/>
                </a:lnTo>
                <a:lnTo>
                  <a:pt x="222" y="258"/>
                </a:lnTo>
                <a:lnTo>
                  <a:pt x="216" y="258"/>
                </a:lnTo>
                <a:lnTo>
                  <a:pt x="210" y="252"/>
                </a:lnTo>
                <a:lnTo>
                  <a:pt x="210" y="246"/>
                </a:lnTo>
                <a:lnTo>
                  <a:pt x="222" y="234"/>
                </a:lnTo>
                <a:lnTo>
                  <a:pt x="228" y="234"/>
                </a:lnTo>
                <a:lnTo>
                  <a:pt x="234" y="228"/>
                </a:lnTo>
                <a:lnTo>
                  <a:pt x="234" y="204"/>
                </a:lnTo>
                <a:lnTo>
                  <a:pt x="240" y="198"/>
                </a:lnTo>
                <a:lnTo>
                  <a:pt x="258" y="198"/>
                </a:lnTo>
                <a:lnTo>
                  <a:pt x="276" y="216"/>
                </a:lnTo>
                <a:lnTo>
                  <a:pt x="276" y="246"/>
                </a:lnTo>
                <a:lnTo>
                  <a:pt x="294" y="246"/>
                </a:lnTo>
                <a:lnTo>
                  <a:pt x="306" y="312"/>
                </a:lnTo>
                <a:lnTo>
                  <a:pt x="306" y="318"/>
                </a:lnTo>
                <a:lnTo>
                  <a:pt x="336" y="348"/>
                </a:lnTo>
                <a:lnTo>
                  <a:pt x="342" y="348"/>
                </a:lnTo>
                <a:lnTo>
                  <a:pt x="348" y="342"/>
                </a:lnTo>
                <a:lnTo>
                  <a:pt x="360" y="336"/>
                </a:lnTo>
                <a:lnTo>
                  <a:pt x="366" y="324"/>
                </a:lnTo>
                <a:lnTo>
                  <a:pt x="372" y="318"/>
                </a:lnTo>
                <a:lnTo>
                  <a:pt x="390" y="318"/>
                </a:lnTo>
                <a:lnTo>
                  <a:pt x="396" y="312"/>
                </a:lnTo>
                <a:lnTo>
                  <a:pt x="402" y="300"/>
                </a:lnTo>
                <a:lnTo>
                  <a:pt x="408" y="294"/>
                </a:lnTo>
                <a:lnTo>
                  <a:pt x="432" y="282"/>
                </a:lnTo>
                <a:lnTo>
                  <a:pt x="456" y="282"/>
                </a:lnTo>
                <a:lnTo>
                  <a:pt x="456" y="300"/>
                </a:lnTo>
                <a:lnTo>
                  <a:pt x="492" y="288"/>
                </a:lnTo>
                <a:lnTo>
                  <a:pt x="516" y="288"/>
                </a:lnTo>
                <a:lnTo>
                  <a:pt x="522" y="294"/>
                </a:lnTo>
                <a:lnTo>
                  <a:pt x="546" y="294"/>
                </a:lnTo>
                <a:lnTo>
                  <a:pt x="552" y="288"/>
                </a:lnTo>
                <a:lnTo>
                  <a:pt x="540" y="276"/>
                </a:lnTo>
                <a:lnTo>
                  <a:pt x="534" y="276"/>
                </a:lnTo>
                <a:lnTo>
                  <a:pt x="528" y="27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06" name="Syria" descr="© INSCALE GmbH, 05.05.2010&#10;http://www.presentationload.com/">
            <a:extLst>
              <a:ext uri="{FF2B5EF4-FFF2-40B4-BE49-F238E27FC236}">
                <a16:creationId xmlns:a16="http://schemas.microsoft.com/office/drawing/2014/main" id="{DFA203F7-09B4-4295-B3B4-17BE60E53E1F}"/>
              </a:ext>
            </a:extLst>
          </p:cNvPr>
          <p:cNvSpPr>
            <a:spLocks/>
          </p:cNvSpPr>
          <p:nvPr/>
        </p:nvSpPr>
        <p:spPr bwMode="gray">
          <a:xfrm>
            <a:off x="6648440" y="2713994"/>
            <a:ext cx="178380" cy="164419"/>
          </a:xfrm>
          <a:custGeom>
            <a:avLst/>
            <a:gdLst>
              <a:gd name="T0" fmla="*/ 2147483647 w 450"/>
              <a:gd name="T1" fmla="*/ 2147483647 h 414"/>
              <a:gd name="T2" fmla="*/ 2147483647 w 450"/>
              <a:gd name="T3" fmla="*/ 2147483647 h 414"/>
              <a:gd name="T4" fmla="*/ 2147483647 w 450"/>
              <a:gd name="T5" fmla="*/ 2147483647 h 414"/>
              <a:gd name="T6" fmla="*/ 2147483647 w 450"/>
              <a:gd name="T7" fmla="*/ 0 h 414"/>
              <a:gd name="T8" fmla="*/ 2147483647 w 450"/>
              <a:gd name="T9" fmla="*/ 2147483647 h 414"/>
              <a:gd name="T10" fmla="*/ 2147483647 w 450"/>
              <a:gd name="T11" fmla="*/ 2147483647 h 414"/>
              <a:gd name="T12" fmla="*/ 2147483647 w 450"/>
              <a:gd name="T13" fmla="*/ 2147483647 h 414"/>
              <a:gd name="T14" fmla="*/ 2147483647 w 450"/>
              <a:gd name="T15" fmla="*/ 2147483647 h 414"/>
              <a:gd name="T16" fmla="*/ 2147483647 w 450"/>
              <a:gd name="T17" fmla="*/ 2147483647 h 414"/>
              <a:gd name="T18" fmla="*/ 2147483647 w 450"/>
              <a:gd name="T19" fmla="*/ 2147483647 h 414"/>
              <a:gd name="T20" fmla="*/ 2147483647 w 450"/>
              <a:gd name="T21" fmla="*/ 2147483647 h 414"/>
              <a:gd name="T22" fmla="*/ 2147483647 w 450"/>
              <a:gd name="T23" fmla="*/ 2147483647 h 414"/>
              <a:gd name="T24" fmla="*/ 2147483647 w 450"/>
              <a:gd name="T25" fmla="*/ 2147483647 h 414"/>
              <a:gd name="T26" fmla="*/ 2147483647 w 450"/>
              <a:gd name="T27" fmla="*/ 2147483647 h 414"/>
              <a:gd name="T28" fmla="*/ 2147483647 w 450"/>
              <a:gd name="T29" fmla="*/ 2147483647 h 414"/>
              <a:gd name="T30" fmla="*/ 2147483647 w 450"/>
              <a:gd name="T31" fmla="*/ 2147483647 h 414"/>
              <a:gd name="T32" fmla="*/ 2147483647 w 450"/>
              <a:gd name="T33" fmla="*/ 2147483647 h 414"/>
              <a:gd name="T34" fmla="*/ 2147483647 w 450"/>
              <a:gd name="T35" fmla="*/ 2147483647 h 414"/>
              <a:gd name="T36" fmla="*/ 2147483647 w 450"/>
              <a:gd name="T37" fmla="*/ 2147483647 h 414"/>
              <a:gd name="T38" fmla="*/ 2147483647 w 450"/>
              <a:gd name="T39" fmla="*/ 2147483647 h 414"/>
              <a:gd name="T40" fmla="*/ 2147483647 w 450"/>
              <a:gd name="T41" fmla="*/ 2147483647 h 414"/>
              <a:gd name="T42" fmla="*/ 2147483647 w 450"/>
              <a:gd name="T43" fmla="*/ 2147483647 h 414"/>
              <a:gd name="T44" fmla="*/ 2147483647 w 450"/>
              <a:gd name="T45" fmla="*/ 2147483647 h 414"/>
              <a:gd name="T46" fmla="*/ 2147483647 w 450"/>
              <a:gd name="T47" fmla="*/ 2147483647 h 414"/>
              <a:gd name="T48" fmla="*/ 2147483647 w 450"/>
              <a:gd name="T49" fmla="*/ 2147483647 h 414"/>
              <a:gd name="T50" fmla="*/ 2147483647 w 450"/>
              <a:gd name="T51" fmla="*/ 2147483647 h 414"/>
              <a:gd name="T52" fmla="*/ 2147483647 w 450"/>
              <a:gd name="T53" fmla="*/ 2147483647 h 414"/>
              <a:gd name="T54" fmla="*/ 2147483647 w 450"/>
              <a:gd name="T55" fmla="*/ 2147483647 h 414"/>
              <a:gd name="T56" fmla="*/ 2147483647 w 450"/>
              <a:gd name="T57" fmla="*/ 2147483647 h 414"/>
              <a:gd name="T58" fmla="*/ 2147483647 w 450"/>
              <a:gd name="T59" fmla="*/ 2147483647 h 414"/>
              <a:gd name="T60" fmla="*/ 2147483647 w 450"/>
              <a:gd name="T61" fmla="*/ 2147483647 h 414"/>
              <a:gd name="T62" fmla="*/ 2147483647 w 450"/>
              <a:gd name="T63" fmla="*/ 2147483647 h 414"/>
              <a:gd name="T64" fmla="*/ 2147483647 w 450"/>
              <a:gd name="T65" fmla="*/ 2147483647 h 414"/>
              <a:gd name="T66" fmla="*/ 2147483647 w 450"/>
              <a:gd name="T67" fmla="*/ 2147483647 h 414"/>
              <a:gd name="T68" fmla="*/ 2147483647 w 450"/>
              <a:gd name="T69" fmla="*/ 2147483647 h 414"/>
              <a:gd name="T70" fmla="*/ 2147483647 w 450"/>
              <a:gd name="T71" fmla="*/ 2147483647 h 414"/>
              <a:gd name="T72" fmla="*/ 2147483647 w 450"/>
              <a:gd name="T73" fmla="*/ 2147483647 h 414"/>
              <a:gd name="T74" fmla="*/ 2147483647 w 450"/>
              <a:gd name="T75" fmla="*/ 2147483647 h 414"/>
              <a:gd name="T76" fmla="*/ 2147483647 w 450"/>
              <a:gd name="T77" fmla="*/ 2147483647 h 414"/>
              <a:gd name="T78" fmla="*/ 2147483647 w 450"/>
              <a:gd name="T79" fmla="*/ 2147483647 h 414"/>
              <a:gd name="T80" fmla="*/ 2147483647 w 450"/>
              <a:gd name="T81" fmla="*/ 2147483647 h 414"/>
              <a:gd name="T82" fmla="*/ 2147483647 w 450"/>
              <a:gd name="T83" fmla="*/ 2147483647 h 414"/>
              <a:gd name="T84" fmla="*/ 2147483647 w 450"/>
              <a:gd name="T85" fmla="*/ 2147483647 h 414"/>
              <a:gd name="T86" fmla="*/ 2147483647 w 450"/>
              <a:gd name="T87" fmla="*/ 2147483647 h 414"/>
              <a:gd name="T88" fmla="*/ 2147483647 w 450"/>
              <a:gd name="T89" fmla="*/ 2147483647 h 414"/>
              <a:gd name="T90" fmla="*/ 2147483647 w 450"/>
              <a:gd name="T91" fmla="*/ 2147483647 h 414"/>
              <a:gd name="T92" fmla="*/ 2147483647 w 450"/>
              <a:gd name="T93" fmla="*/ 2147483647 h 414"/>
              <a:gd name="T94" fmla="*/ 2147483647 w 450"/>
              <a:gd name="T95" fmla="*/ 2147483647 h 414"/>
              <a:gd name="T96" fmla="*/ 2147483647 w 450"/>
              <a:gd name="T97" fmla="*/ 2147483647 h 41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50"/>
              <a:gd name="T148" fmla="*/ 0 h 414"/>
              <a:gd name="T149" fmla="*/ 450 w 450"/>
              <a:gd name="T150" fmla="*/ 414 h 41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50" h="414">
                <a:moveTo>
                  <a:pt x="426" y="60"/>
                </a:moveTo>
                <a:lnTo>
                  <a:pt x="432" y="54"/>
                </a:lnTo>
                <a:lnTo>
                  <a:pt x="438" y="42"/>
                </a:lnTo>
                <a:lnTo>
                  <a:pt x="450" y="30"/>
                </a:lnTo>
                <a:lnTo>
                  <a:pt x="444" y="30"/>
                </a:lnTo>
                <a:lnTo>
                  <a:pt x="438" y="24"/>
                </a:lnTo>
                <a:lnTo>
                  <a:pt x="438" y="0"/>
                </a:lnTo>
                <a:lnTo>
                  <a:pt x="432" y="0"/>
                </a:lnTo>
                <a:lnTo>
                  <a:pt x="432" y="6"/>
                </a:lnTo>
                <a:lnTo>
                  <a:pt x="426" y="18"/>
                </a:lnTo>
                <a:lnTo>
                  <a:pt x="402" y="18"/>
                </a:lnTo>
                <a:lnTo>
                  <a:pt x="390" y="30"/>
                </a:lnTo>
                <a:lnTo>
                  <a:pt x="372" y="30"/>
                </a:lnTo>
                <a:lnTo>
                  <a:pt x="366" y="24"/>
                </a:lnTo>
                <a:lnTo>
                  <a:pt x="318" y="24"/>
                </a:lnTo>
                <a:lnTo>
                  <a:pt x="306" y="30"/>
                </a:lnTo>
                <a:lnTo>
                  <a:pt x="294" y="42"/>
                </a:lnTo>
                <a:lnTo>
                  <a:pt x="282" y="48"/>
                </a:lnTo>
                <a:lnTo>
                  <a:pt x="276" y="54"/>
                </a:lnTo>
                <a:lnTo>
                  <a:pt x="258" y="54"/>
                </a:lnTo>
                <a:lnTo>
                  <a:pt x="246" y="60"/>
                </a:lnTo>
                <a:lnTo>
                  <a:pt x="234" y="60"/>
                </a:lnTo>
                <a:lnTo>
                  <a:pt x="222" y="54"/>
                </a:lnTo>
                <a:lnTo>
                  <a:pt x="204" y="54"/>
                </a:lnTo>
                <a:lnTo>
                  <a:pt x="192" y="42"/>
                </a:lnTo>
                <a:lnTo>
                  <a:pt x="180" y="36"/>
                </a:lnTo>
                <a:lnTo>
                  <a:pt x="174" y="30"/>
                </a:lnTo>
                <a:lnTo>
                  <a:pt x="168" y="30"/>
                </a:lnTo>
                <a:lnTo>
                  <a:pt x="150" y="48"/>
                </a:lnTo>
                <a:lnTo>
                  <a:pt x="144" y="48"/>
                </a:lnTo>
                <a:lnTo>
                  <a:pt x="138" y="54"/>
                </a:lnTo>
                <a:lnTo>
                  <a:pt x="120" y="60"/>
                </a:lnTo>
                <a:lnTo>
                  <a:pt x="84" y="60"/>
                </a:lnTo>
                <a:lnTo>
                  <a:pt x="84" y="54"/>
                </a:lnTo>
                <a:lnTo>
                  <a:pt x="90" y="48"/>
                </a:lnTo>
                <a:lnTo>
                  <a:pt x="66" y="48"/>
                </a:lnTo>
                <a:lnTo>
                  <a:pt x="66" y="78"/>
                </a:lnTo>
                <a:lnTo>
                  <a:pt x="72" y="78"/>
                </a:lnTo>
                <a:lnTo>
                  <a:pt x="72" y="102"/>
                </a:lnTo>
                <a:lnTo>
                  <a:pt x="60" y="102"/>
                </a:lnTo>
                <a:lnTo>
                  <a:pt x="54" y="96"/>
                </a:lnTo>
                <a:lnTo>
                  <a:pt x="54" y="114"/>
                </a:lnTo>
                <a:lnTo>
                  <a:pt x="48" y="120"/>
                </a:lnTo>
                <a:lnTo>
                  <a:pt x="48" y="126"/>
                </a:lnTo>
                <a:lnTo>
                  <a:pt x="36" y="126"/>
                </a:lnTo>
                <a:lnTo>
                  <a:pt x="24" y="114"/>
                </a:lnTo>
                <a:lnTo>
                  <a:pt x="18" y="120"/>
                </a:lnTo>
                <a:lnTo>
                  <a:pt x="12" y="132"/>
                </a:lnTo>
                <a:lnTo>
                  <a:pt x="12" y="150"/>
                </a:lnTo>
                <a:lnTo>
                  <a:pt x="6" y="150"/>
                </a:lnTo>
                <a:lnTo>
                  <a:pt x="0" y="198"/>
                </a:lnTo>
                <a:lnTo>
                  <a:pt x="6" y="204"/>
                </a:lnTo>
                <a:lnTo>
                  <a:pt x="18" y="210"/>
                </a:lnTo>
                <a:lnTo>
                  <a:pt x="24" y="216"/>
                </a:lnTo>
                <a:lnTo>
                  <a:pt x="24" y="222"/>
                </a:lnTo>
                <a:lnTo>
                  <a:pt x="72" y="222"/>
                </a:lnTo>
                <a:lnTo>
                  <a:pt x="66" y="234"/>
                </a:lnTo>
                <a:lnTo>
                  <a:pt x="72" y="240"/>
                </a:lnTo>
                <a:lnTo>
                  <a:pt x="78" y="252"/>
                </a:lnTo>
                <a:lnTo>
                  <a:pt x="78" y="270"/>
                </a:lnTo>
                <a:lnTo>
                  <a:pt x="72" y="282"/>
                </a:lnTo>
                <a:lnTo>
                  <a:pt x="66" y="282"/>
                </a:lnTo>
                <a:lnTo>
                  <a:pt x="54" y="288"/>
                </a:lnTo>
                <a:lnTo>
                  <a:pt x="48" y="288"/>
                </a:lnTo>
                <a:lnTo>
                  <a:pt x="42" y="294"/>
                </a:lnTo>
                <a:lnTo>
                  <a:pt x="42" y="318"/>
                </a:lnTo>
                <a:lnTo>
                  <a:pt x="24" y="336"/>
                </a:lnTo>
                <a:lnTo>
                  <a:pt x="30" y="378"/>
                </a:lnTo>
                <a:lnTo>
                  <a:pt x="36" y="378"/>
                </a:lnTo>
                <a:lnTo>
                  <a:pt x="72" y="396"/>
                </a:lnTo>
                <a:lnTo>
                  <a:pt x="84" y="408"/>
                </a:lnTo>
                <a:lnTo>
                  <a:pt x="96" y="414"/>
                </a:lnTo>
                <a:lnTo>
                  <a:pt x="114" y="414"/>
                </a:lnTo>
                <a:lnTo>
                  <a:pt x="174" y="384"/>
                </a:lnTo>
                <a:lnTo>
                  <a:pt x="204" y="354"/>
                </a:lnTo>
                <a:lnTo>
                  <a:pt x="228" y="336"/>
                </a:lnTo>
                <a:lnTo>
                  <a:pt x="240" y="324"/>
                </a:lnTo>
                <a:lnTo>
                  <a:pt x="300" y="276"/>
                </a:lnTo>
                <a:lnTo>
                  <a:pt x="312" y="270"/>
                </a:lnTo>
                <a:lnTo>
                  <a:pt x="372" y="246"/>
                </a:lnTo>
                <a:lnTo>
                  <a:pt x="396" y="234"/>
                </a:lnTo>
                <a:lnTo>
                  <a:pt x="402" y="228"/>
                </a:lnTo>
                <a:lnTo>
                  <a:pt x="402" y="222"/>
                </a:lnTo>
                <a:lnTo>
                  <a:pt x="384" y="204"/>
                </a:lnTo>
                <a:lnTo>
                  <a:pt x="384" y="198"/>
                </a:lnTo>
                <a:lnTo>
                  <a:pt x="390" y="180"/>
                </a:lnTo>
                <a:lnTo>
                  <a:pt x="396" y="168"/>
                </a:lnTo>
                <a:lnTo>
                  <a:pt x="396" y="138"/>
                </a:lnTo>
                <a:lnTo>
                  <a:pt x="390" y="126"/>
                </a:lnTo>
                <a:lnTo>
                  <a:pt x="390" y="114"/>
                </a:lnTo>
                <a:lnTo>
                  <a:pt x="384" y="108"/>
                </a:lnTo>
                <a:lnTo>
                  <a:pt x="378" y="96"/>
                </a:lnTo>
                <a:lnTo>
                  <a:pt x="378" y="84"/>
                </a:lnTo>
                <a:lnTo>
                  <a:pt x="384" y="72"/>
                </a:lnTo>
                <a:lnTo>
                  <a:pt x="390" y="66"/>
                </a:lnTo>
                <a:lnTo>
                  <a:pt x="402" y="66"/>
                </a:lnTo>
                <a:lnTo>
                  <a:pt x="414" y="60"/>
                </a:lnTo>
                <a:lnTo>
                  <a:pt x="426" y="6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0" name="Suriname" descr="© INSCALE GmbH, 05.05.2010&#10;http://www.presentationload.com/">
            <a:extLst>
              <a:ext uri="{FF2B5EF4-FFF2-40B4-BE49-F238E27FC236}">
                <a16:creationId xmlns:a16="http://schemas.microsoft.com/office/drawing/2014/main" id="{6415EE27-6E4E-4289-B0A2-844827EAC7E6}"/>
              </a:ext>
            </a:extLst>
          </p:cNvPr>
          <p:cNvSpPr>
            <a:spLocks/>
          </p:cNvSpPr>
          <p:nvPr/>
        </p:nvSpPr>
        <p:spPr bwMode="gray">
          <a:xfrm>
            <a:off x="4048762" y="3719121"/>
            <a:ext cx="116335" cy="133396"/>
          </a:xfrm>
          <a:custGeom>
            <a:avLst/>
            <a:gdLst>
              <a:gd name="T0" fmla="*/ 2147483647 w 294"/>
              <a:gd name="T1" fmla="*/ 2147483647 h 336"/>
              <a:gd name="T2" fmla="*/ 2147483647 w 294"/>
              <a:gd name="T3" fmla="*/ 2147483647 h 336"/>
              <a:gd name="T4" fmla="*/ 2147483647 w 294"/>
              <a:gd name="T5" fmla="*/ 2147483647 h 336"/>
              <a:gd name="T6" fmla="*/ 0 w 294"/>
              <a:gd name="T7" fmla="*/ 2147483647 h 336"/>
              <a:gd name="T8" fmla="*/ 2147483647 w 294"/>
              <a:gd name="T9" fmla="*/ 2147483647 h 336"/>
              <a:gd name="T10" fmla="*/ 2147483647 w 294"/>
              <a:gd name="T11" fmla="*/ 2147483647 h 336"/>
              <a:gd name="T12" fmla="*/ 2147483647 w 294"/>
              <a:gd name="T13" fmla="*/ 2147483647 h 336"/>
              <a:gd name="T14" fmla="*/ 2147483647 w 294"/>
              <a:gd name="T15" fmla="*/ 2147483647 h 336"/>
              <a:gd name="T16" fmla="*/ 2147483647 w 294"/>
              <a:gd name="T17" fmla="*/ 2147483647 h 336"/>
              <a:gd name="T18" fmla="*/ 2147483647 w 294"/>
              <a:gd name="T19" fmla="*/ 2147483647 h 336"/>
              <a:gd name="T20" fmla="*/ 2147483647 w 294"/>
              <a:gd name="T21" fmla="*/ 2147483647 h 336"/>
              <a:gd name="T22" fmla="*/ 2147483647 w 294"/>
              <a:gd name="T23" fmla="*/ 2147483647 h 336"/>
              <a:gd name="T24" fmla="*/ 2147483647 w 294"/>
              <a:gd name="T25" fmla="*/ 2147483647 h 336"/>
              <a:gd name="T26" fmla="*/ 2147483647 w 294"/>
              <a:gd name="T27" fmla="*/ 2147483647 h 336"/>
              <a:gd name="T28" fmla="*/ 2147483647 w 294"/>
              <a:gd name="T29" fmla="*/ 2147483647 h 336"/>
              <a:gd name="T30" fmla="*/ 2147483647 w 294"/>
              <a:gd name="T31" fmla="*/ 2147483647 h 336"/>
              <a:gd name="T32" fmla="*/ 2147483647 w 294"/>
              <a:gd name="T33" fmla="*/ 2147483647 h 336"/>
              <a:gd name="T34" fmla="*/ 2147483647 w 294"/>
              <a:gd name="T35" fmla="*/ 2147483647 h 336"/>
              <a:gd name="T36" fmla="*/ 2147483647 w 294"/>
              <a:gd name="T37" fmla="*/ 2147483647 h 336"/>
              <a:gd name="T38" fmla="*/ 2147483647 w 294"/>
              <a:gd name="T39" fmla="*/ 2147483647 h 336"/>
              <a:gd name="T40" fmla="*/ 2147483647 w 294"/>
              <a:gd name="T41" fmla="*/ 2147483647 h 336"/>
              <a:gd name="T42" fmla="*/ 2147483647 w 294"/>
              <a:gd name="T43" fmla="*/ 2147483647 h 336"/>
              <a:gd name="T44" fmla="*/ 2147483647 w 294"/>
              <a:gd name="T45" fmla="*/ 2147483647 h 336"/>
              <a:gd name="T46" fmla="*/ 2147483647 w 294"/>
              <a:gd name="T47" fmla="*/ 2147483647 h 336"/>
              <a:gd name="T48" fmla="*/ 2147483647 w 294"/>
              <a:gd name="T49" fmla="*/ 2147483647 h 336"/>
              <a:gd name="T50" fmla="*/ 2147483647 w 294"/>
              <a:gd name="T51" fmla="*/ 2147483647 h 336"/>
              <a:gd name="T52" fmla="*/ 2147483647 w 294"/>
              <a:gd name="T53" fmla="*/ 2147483647 h 336"/>
              <a:gd name="T54" fmla="*/ 2147483647 w 294"/>
              <a:gd name="T55" fmla="*/ 2147483647 h 336"/>
              <a:gd name="T56" fmla="*/ 2147483647 w 294"/>
              <a:gd name="T57" fmla="*/ 2147483647 h 336"/>
              <a:gd name="T58" fmla="*/ 2147483647 w 294"/>
              <a:gd name="T59" fmla="*/ 2147483647 h 336"/>
              <a:gd name="T60" fmla="*/ 2147483647 w 294"/>
              <a:gd name="T61" fmla="*/ 2147483647 h 336"/>
              <a:gd name="T62" fmla="*/ 2147483647 w 294"/>
              <a:gd name="T63" fmla="*/ 2147483647 h 336"/>
              <a:gd name="T64" fmla="*/ 2147483647 w 294"/>
              <a:gd name="T65" fmla="*/ 2147483647 h 336"/>
              <a:gd name="T66" fmla="*/ 2147483647 w 294"/>
              <a:gd name="T67" fmla="*/ 2147483647 h 336"/>
              <a:gd name="T68" fmla="*/ 2147483647 w 294"/>
              <a:gd name="T69" fmla="*/ 2147483647 h 336"/>
              <a:gd name="T70" fmla="*/ 2147483647 w 294"/>
              <a:gd name="T71" fmla="*/ 0 h 336"/>
              <a:gd name="T72" fmla="*/ 2147483647 w 294"/>
              <a:gd name="T73" fmla="*/ 2147483647 h 336"/>
              <a:gd name="T74" fmla="*/ 2147483647 w 294"/>
              <a:gd name="T75" fmla="*/ 2147483647 h 336"/>
              <a:gd name="T76" fmla="*/ 2147483647 w 294"/>
              <a:gd name="T77" fmla="*/ 2147483647 h 336"/>
              <a:gd name="T78" fmla="*/ 2147483647 w 294"/>
              <a:gd name="T79" fmla="*/ 2147483647 h 336"/>
              <a:gd name="T80" fmla="*/ 2147483647 w 294"/>
              <a:gd name="T81" fmla="*/ 2147483647 h 336"/>
              <a:gd name="T82" fmla="*/ 2147483647 w 294"/>
              <a:gd name="T83" fmla="*/ 2147483647 h 3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94"/>
              <a:gd name="T127" fmla="*/ 0 h 336"/>
              <a:gd name="T128" fmla="*/ 294 w 294"/>
              <a:gd name="T129" fmla="*/ 336 h 3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94" h="336">
                <a:moveTo>
                  <a:pt x="60" y="78"/>
                </a:moveTo>
                <a:lnTo>
                  <a:pt x="30" y="78"/>
                </a:lnTo>
                <a:lnTo>
                  <a:pt x="18" y="84"/>
                </a:lnTo>
                <a:lnTo>
                  <a:pt x="12" y="90"/>
                </a:lnTo>
                <a:lnTo>
                  <a:pt x="12" y="132"/>
                </a:lnTo>
                <a:lnTo>
                  <a:pt x="6" y="138"/>
                </a:lnTo>
                <a:lnTo>
                  <a:pt x="0" y="150"/>
                </a:lnTo>
                <a:lnTo>
                  <a:pt x="0" y="162"/>
                </a:lnTo>
                <a:lnTo>
                  <a:pt x="6" y="168"/>
                </a:lnTo>
                <a:lnTo>
                  <a:pt x="6" y="174"/>
                </a:lnTo>
                <a:lnTo>
                  <a:pt x="12" y="174"/>
                </a:lnTo>
                <a:lnTo>
                  <a:pt x="12" y="186"/>
                </a:lnTo>
                <a:lnTo>
                  <a:pt x="18" y="198"/>
                </a:lnTo>
                <a:lnTo>
                  <a:pt x="24" y="204"/>
                </a:lnTo>
                <a:lnTo>
                  <a:pt x="30" y="216"/>
                </a:lnTo>
                <a:lnTo>
                  <a:pt x="42" y="216"/>
                </a:lnTo>
                <a:lnTo>
                  <a:pt x="42" y="210"/>
                </a:lnTo>
                <a:lnTo>
                  <a:pt x="54" y="198"/>
                </a:lnTo>
                <a:lnTo>
                  <a:pt x="54" y="216"/>
                </a:lnTo>
                <a:lnTo>
                  <a:pt x="48" y="222"/>
                </a:lnTo>
                <a:lnTo>
                  <a:pt x="48" y="246"/>
                </a:lnTo>
                <a:lnTo>
                  <a:pt x="54" y="258"/>
                </a:lnTo>
                <a:lnTo>
                  <a:pt x="72" y="276"/>
                </a:lnTo>
                <a:lnTo>
                  <a:pt x="78" y="294"/>
                </a:lnTo>
                <a:lnTo>
                  <a:pt x="84" y="306"/>
                </a:lnTo>
                <a:lnTo>
                  <a:pt x="90" y="312"/>
                </a:lnTo>
                <a:lnTo>
                  <a:pt x="90" y="318"/>
                </a:lnTo>
                <a:lnTo>
                  <a:pt x="102" y="324"/>
                </a:lnTo>
                <a:lnTo>
                  <a:pt x="108" y="324"/>
                </a:lnTo>
                <a:lnTo>
                  <a:pt x="132" y="336"/>
                </a:lnTo>
                <a:lnTo>
                  <a:pt x="150" y="336"/>
                </a:lnTo>
                <a:lnTo>
                  <a:pt x="156" y="330"/>
                </a:lnTo>
                <a:lnTo>
                  <a:pt x="150" y="324"/>
                </a:lnTo>
                <a:lnTo>
                  <a:pt x="150" y="318"/>
                </a:lnTo>
                <a:lnTo>
                  <a:pt x="138" y="306"/>
                </a:lnTo>
                <a:lnTo>
                  <a:pt x="138" y="282"/>
                </a:lnTo>
                <a:lnTo>
                  <a:pt x="150" y="276"/>
                </a:lnTo>
                <a:lnTo>
                  <a:pt x="156" y="276"/>
                </a:lnTo>
                <a:lnTo>
                  <a:pt x="156" y="288"/>
                </a:lnTo>
                <a:lnTo>
                  <a:pt x="180" y="288"/>
                </a:lnTo>
                <a:lnTo>
                  <a:pt x="192" y="282"/>
                </a:lnTo>
                <a:lnTo>
                  <a:pt x="198" y="276"/>
                </a:lnTo>
                <a:lnTo>
                  <a:pt x="210" y="270"/>
                </a:lnTo>
                <a:lnTo>
                  <a:pt x="216" y="270"/>
                </a:lnTo>
                <a:lnTo>
                  <a:pt x="222" y="282"/>
                </a:lnTo>
                <a:lnTo>
                  <a:pt x="228" y="288"/>
                </a:lnTo>
                <a:lnTo>
                  <a:pt x="246" y="294"/>
                </a:lnTo>
                <a:lnTo>
                  <a:pt x="252" y="282"/>
                </a:lnTo>
                <a:lnTo>
                  <a:pt x="258" y="276"/>
                </a:lnTo>
                <a:lnTo>
                  <a:pt x="258" y="264"/>
                </a:lnTo>
                <a:lnTo>
                  <a:pt x="264" y="264"/>
                </a:lnTo>
                <a:lnTo>
                  <a:pt x="276" y="258"/>
                </a:lnTo>
                <a:lnTo>
                  <a:pt x="270" y="222"/>
                </a:lnTo>
                <a:lnTo>
                  <a:pt x="288" y="204"/>
                </a:lnTo>
                <a:lnTo>
                  <a:pt x="288" y="198"/>
                </a:lnTo>
                <a:lnTo>
                  <a:pt x="282" y="186"/>
                </a:lnTo>
                <a:lnTo>
                  <a:pt x="264" y="168"/>
                </a:lnTo>
                <a:lnTo>
                  <a:pt x="258" y="156"/>
                </a:lnTo>
                <a:lnTo>
                  <a:pt x="258" y="144"/>
                </a:lnTo>
                <a:lnTo>
                  <a:pt x="252" y="126"/>
                </a:lnTo>
                <a:lnTo>
                  <a:pt x="252" y="96"/>
                </a:lnTo>
                <a:lnTo>
                  <a:pt x="258" y="78"/>
                </a:lnTo>
                <a:lnTo>
                  <a:pt x="264" y="66"/>
                </a:lnTo>
                <a:lnTo>
                  <a:pt x="276" y="60"/>
                </a:lnTo>
                <a:lnTo>
                  <a:pt x="282" y="54"/>
                </a:lnTo>
                <a:lnTo>
                  <a:pt x="288" y="54"/>
                </a:lnTo>
                <a:lnTo>
                  <a:pt x="288" y="30"/>
                </a:lnTo>
                <a:lnTo>
                  <a:pt x="294" y="12"/>
                </a:lnTo>
                <a:lnTo>
                  <a:pt x="288" y="12"/>
                </a:lnTo>
                <a:lnTo>
                  <a:pt x="282" y="6"/>
                </a:lnTo>
                <a:lnTo>
                  <a:pt x="270" y="6"/>
                </a:lnTo>
                <a:lnTo>
                  <a:pt x="252" y="0"/>
                </a:lnTo>
                <a:lnTo>
                  <a:pt x="210" y="0"/>
                </a:lnTo>
                <a:lnTo>
                  <a:pt x="204" y="12"/>
                </a:lnTo>
                <a:lnTo>
                  <a:pt x="156" y="6"/>
                </a:lnTo>
                <a:lnTo>
                  <a:pt x="156" y="18"/>
                </a:lnTo>
                <a:lnTo>
                  <a:pt x="96" y="0"/>
                </a:lnTo>
                <a:lnTo>
                  <a:pt x="72" y="6"/>
                </a:lnTo>
                <a:lnTo>
                  <a:pt x="66" y="18"/>
                </a:lnTo>
                <a:lnTo>
                  <a:pt x="60" y="24"/>
                </a:lnTo>
                <a:lnTo>
                  <a:pt x="54" y="36"/>
                </a:lnTo>
                <a:lnTo>
                  <a:pt x="54" y="48"/>
                </a:lnTo>
                <a:lnTo>
                  <a:pt x="66" y="60"/>
                </a:lnTo>
                <a:lnTo>
                  <a:pt x="66" y="72"/>
                </a:lnTo>
                <a:lnTo>
                  <a:pt x="60" y="78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2" name="South Sudan">
            <a:extLst>
              <a:ext uri="{FF2B5EF4-FFF2-40B4-BE49-F238E27FC236}">
                <a16:creationId xmlns:a16="http://schemas.microsoft.com/office/drawing/2014/main" id="{2067394F-7A89-40B2-879F-1989B582558B}"/>
              </a:ext>
            </a:extLst>
          </p:cNvPr>
          <p:cNvSpPr>
            <a:spLocks/>
          </p:cNvSpPr>
          <p:nvPr/>
        </p:nvSpPr>
        <p:spPr bwMode="auto">
          <a:xfrm>
            <a:off x="6360555" y="3515084"/>
            <a:ext cx="341244" cy="285368"/>
          </a:xfrm>
          <a:custGeom>
            <a:avLst/>
            <a:gdLst/>
            <a:ahLst/>
            <a:cxnLst>
              <a:cxn ang="0">
                <a:pos x="269" y="52"/>
              </a:cxn>
              <a:cxn ang="0">
                <a:pos x="265" y="38"/>
              </a:cxn>
              <a:cxn ang="0">
                <a:pos x="262" y="19"/>
              </a:cxn>
              <a:cxn ang="0">
                <a:pos x="253" y="3"/>
              </a:cxn>
              <a:cxn ang="0">
                <a:pos x="241" y="17"/>
              </a:cxn>
              <a:cxn ang="0">
                <a:pos x="229" y="50"/>
              </a:cxn>
              <a:cxn ang="0">
                <a:pos x="194" y="83"/>
              </a:cxn>
              <a:cxn ang="0">
                <a:pos x="156" y="71"/>
              </a:cxn>
              <a:cxn ang="0">
                <a:pos x="130" y="95"/>
              </a:cxn>
              <a:cxn ang="0">
                <a:pos x="109" y="88"/>
              </a:cxn>
              <a:cxn ang="0">
                <a:pos x="71" y="93"/>
              </a:cxn>
              <a:cxn ang="0">
                <a:pos x="57" y="76"/>
              </a:cxn>
              <a:cxn ang="0">
                <a:pos x="49" y="69"/>
              </a:cxn>
              <a:cxn ang="0">
                <a:pos x="26" y="64"/>
              </a:cxn>
              <a:cxn ang="0">
                <a:pos x="16" y="90"/>
              </a:cxn>
              <a:cxn ang="0">
                <a:pos x="7" y="104"/>
              </a:cxn>
              <a:cxn ang="0">
                <a:pos x="7" y="109"/>
              </a:cxn>
              <a:cxn ang="0">
                <a:pos x="0" y="119"/>
              </a:cxn>
              <a:cxn ang="0">
                <a:pos x="12" y="135"/>
              </a:cxn>
              <a:cxn ang="0">
                <a:pos x="28" y="142"/>
              </a:cxn>
              <a:cxn ang="0">
                <a:pos x="38" y="152"/>
              </a:cxn>
              <a:cxn ang="0">
                <a:pos x="33" y="154"/>
              </a:cxn>
              <a:cxn ang="0">
                <a:pos x="42" y="164"/>
              </a:cxn>
              <a:cxn ang="0">
                <a:pos x="54" y="173"/>
              </a:cxn>
              <a:cxn ang="0">
                <a:pos x="59" y="182"/>
              </a:cxn>
              <a:cxn ang="0">
                <a:pos x="68" y="190"/>
              </a:cxn>
              <a:cxn ang="0">
                <a:pos x="68" y="197"/>
              </a:cxn>
              <a:cxn ang="0">
                <a:pos x="83" y="208"/>
              </a:cxn>
              <a:cxn ang="0">
                <a:pos x="92" y="218"/>
              </a:cxn>
              <a:cxn ang="0">
                <a:pos x="106" y="241"/>
              </a:cxn>
              <a:cxn ang="0">
                <a:pos x="127" y="258"/>
              </a:cxn>
              <a:cxn ang="0">
                <a:pos x="137" y="251"/>
              </a:cxn>
              <a:cxn ang="0">
                <a:pos x="146" y="258"/>
              </a:cxn>
              <a:cxn ang="0">
                <a:pos x="156" y="251"/>
              </a:cxn>
              <a:cxn ang="0">
                <a:pos x="168" y="251"/>
              </a:cxn>
              <a:cxn ang="0">
                <a:pos x="177" y="267"/>
              </a:cxn>
              <a:cxn ang="0">
                <a:pos x="187" y="272"/>
              </a:cxn>
              <a:cxn ang="0">
                <a:pos x="203" y="275"/>
              </a:cxn>
              <a:cxn ang="0">
                <a:pos x="215" y="279"/>
              </a:cxn>
              <a:cxn ang="0">
                <a:pos x="222" y="275"/>
              </a:cxn>
              <a:cxn ang="0">
                <a:pos x="243" y="277"/>
              </a:cxn>
              <a:cxn ang="0">
                <a:pos x="262" y="272"/>
              </a:cxn>
              <a:cxn ang="0">
                <a:pos x="274" y="277"/>
              </a:cxn>
              <a:cxn ang="0">
                <a:pos x="283" y="265"/>
              </a:cxn>
              <a:cxn ang="0">
                <a:pos x="295" y="251"/>
              </a:cxn>
              <a:cxn ang="0">
                <a:pos x="340" y="239"/>
              </a:cxn>
              <a:cxn ang="0">
                <a:pos x="335" y="225"/>
              </a:cxn>
              <a:cxn ang="0">
                <a:pos x="316" y="208"/>
              </a:cxn>
              <a:cxn ang="0">
                <a:pos x="312" y="185"/>
              </a:cxn>
              <a:cxn ang="0">
                <a:pos x="293" y="175"/>
              </a:cxn>
              <a:cxn ang="0">
                <a:pos x="286" y="159"/>
              </a:cxn>
              <a:cxn ang="0">
                <a:pos x="276" y="149"/>
              </a:cxn>
              <a:cxn ang="0">
                <a:pos x="260" y="147"/>
              </a:cxn>
              <a:cxn ang="0">
                <a:pos x="265" y="135"/>
              </a:cxn>
              <a:cxn ang="0">
                <a:pos x="279" y="128"/>
              </a:cxn>
              <a:cxn ang="0">
                <a:pos x="288" y="123"/>
              </a:cxn>
              <a:cxn ang="0">
                <a:pos x="291" y="100"/>
              </a:cxn>
              <a:cxn ang="0">
                <a:pos x="286" y="88"/>
              </a:cxn>
              <a:cxn ang="0">
                <a:pos x="291" y="76"/>
              </a:cxn>
            </a:cxnLst>
            <a:rect l="0" t="0" r="r" b="b"/>
            <a:pathLst>
              <a:path w="342" h="286">
                <a:moveTo>
                  <a:pt x="286" y="67"/>
                </a:moveTo>
                <a:lnTo>
                  <a:pt x="279" y="60"/>
                </a:lnTo>
                <a:lnTo>
                  <a:pt x="269" y="52"/>
                </a:lnTo>
                <a:lnTo>
                  <a:pt x="262" y="48"/>
                </a:lnTo>
                <a:lnTo>
                  <a:pt x="265" y="43"/>
                </a:lnTo>
                <a:lnTo>
                  <a:pt x="265" y="38"/>
                </a:lnTo>
                <a:lnTo>
                  <a:pt x="262" y="31"/>
                </a:lnTo>
                <a:lnTo>
                  <a:pt x="260" y="22"/>
                </a:lnTo>
                <a:lnTo>
                  <a:pt x="262" y="19"/>
                </a:lnTo>
                <a:lnTo>
                  <a:pt x="262" y="10"/>
                </a:lnTo>
                <a:lnTo>
                  <a:pt x="265" y="0"/>
                </a:lnTo>
                <a:lnTo>
                  <a:pt x="253" y="3"/>
                </a:lnTo>
                <a:lnTo>
                  <a:pt x="253" y="10"/>
                </a:lnTo>
                <a:lnTo>
                  <a:pt x="234" y="10"/>
                </a:lnTo>
                <a:lnTo>
                  <a:pt x="241" y="17"/>
                </a:lnTo>
                <a:lnTo>
                  <a:pt x="241" y="34"/>
                </a:lnTo>
                <a:lnTo>
                  <a:pt x="243" y="41"/>
                </a:lnTo>
                <a:lnTo>
                  <a:pt x="229" y="50"/>
                </a:lnTo>
                <a:lnTo>
                  <a:pt x="224" y="62"/>
                </a:lnTo>
                <a:lnTo>
                  <a:pt x="208" y="83"/>
                </a:lnTo>
                <a:lnTo>
                  <a:pt x="194" y="83"/>
                </a:lnTo>
                <a:lnTo>
                  <a:pt x="184" y="74"/>
                </a:lnTo>
                <a:lnTo>
                  <a:pt x="168" y="64"/>
                </a:lnTo>
                <a:lnTo>
                  <a:pt x="156" y="71"/>
                </a:lnTo>
                <a:lnTo>
                  <a:pt x="153" y="83"/>
                </a:lnTo>
                <a:lnTo>
                  <a:pt x="139" y="83"/>
                </a:lnTo>
                <a:lnTo>
                  <a:pt x="130" y="95"/>
                </a:lnTo>
                <a:lnTo>
                  <a:pt x="111" y="95"/>
                </a:lnTo>
                <a:lnTo>
                  <a:pt x="111" y="95"/>
                </a:lnTo>
                <a:lnTo>
                  <a:pt x="109" y="88"/>
                </a:lnTo>
                <a:lnTo>
                  <a:pt x="104" y="86"/>
                </a:lnTo>
                <a:lnTo>
                  <a:pt x="80" y="88"/>
                </a:lnTo>
                <a:lnTo>
                  <a:pt x="71" y="93"/>
                </a:lnTo>
                <a:lnTo>
                  <a:pt x="61" y="86"/>
                </a:lnTo>
                <a:lnTo>
                  <a:pt x="59" y="83"/>
                </a:lnTo>
                <a:lnTo>
                  <a:pt x="57" y="76"/>
                </a:lnTo>
                <a:lnTo>
                  <a:pt x="57" y="74"/>
                </a:lnTo>
                <a:lnTo>
                  <a:pt x="52" y="71"/>
                </a:lnTo>
                <a:lnTo>
                  <a:pt x="49" y="69"/>
                </a:lnTo>
                <a:lnTo>
                  <a:pt x="47" y="60"/>
                </a:lnTo>
                <a:lnTo>
                  <a:pt x="35" y="62"/>
                </a:lnTo>
                <a:lnTo>
                  <a:pt x="26" y="64"/>
                </a:lnTo>
                <a:lnTo>
                  <a:pt x="23" y="71"/>
                </a:lnTo>
                <a:lnTo>
                  <a:pt x="16" y="81"/>
                </a:lnTo>
                <a:lnTo>
                  <a:pt x="16" y="90"/>
                </a:lnTo>
                <a:lnTo>
                  <a:pt x="12" y="90"/>
                </a:lnTo>
                <a:lnTo>
                  <a:pt x="12" y="100"/>
                </a:lnTo>
                <a:lnTo>
                  <a:pt x="7" y="104"/>
                </a:lnTo>
                <a:lnTo>
                  <a:pt x="7" y="107"/>
                </a:lnTo>
                <a:lnTo>
                  <a:pt x="7" y="109"/>
                </a:lnTo>
                <a:lnTo>
                  <a:pt x="7" y="109"/>
                </a:lnTo>
                <a:lnTo>
                  <a:pt x="2" y="112"/>
                </a:lnTo>
                <a:lnTo>
                  <a:pt x="0" y="114"/>
                </a:lnTo>
                <a:lnTo>
                  <a:pt x="0" y="119"/>
                </a:lnTo>
                <a:lnTo>
                  <a:pt x="2" y="119"/>
                </a:lnTo>
                <a:lnTo>
                  <a:pt x="2" y="130"/>
                </a:lnTo>
                <a:lnTo>
                  <a:pt x="12" y="135"/>
                </a:lnTo>
                <a:lnTo>
                  <a:pt x="26" y="135"/>
                </a:lnTo>
                <a:lnTo>
                  <a:pt x="26" y="142"/>
                </a:lnTo>
                <a:lnTo>
                  <a:pt x="28" y="142"/>
                </a:lnTo>
                <a:lnTo>
                  <a:pt x="33" y="145"/>
                </a:lnTo>
                <a:lnTo>
                  <a:pt x="38" y="149"/>
                </a:lnTo>
                <a:lnTo>
                  <a:pt x="38" y="152"/>
                </a:lnTo>
                <a:lnTo>
                  <a:pt x="35" y="152"/>
                </a:lnTo>
                <a:lnTo>
                  <a:pt x="35" y="154"/>
                </a:lnTo>
                <a:lnTo>
                  <a:pt x="33" y="154"/>
                </a:lnTo>
                <a:lnTo>
                  <a:pt x="33" y="156"/>
                </a:lnTo>
                <a:lnTo>
                  <a:pt x="38" y="161"/>
                </a:lnTo>
                <a:lnTo>
                  <a:pt x="42" y="164"/>
                </a:lnTo>
                <a:lnTo>
                  <a:pt x="45" y="164"/>
                </a:lnTo>
                <a:lnTo>
                  <a:pt x="49" y="166"/>
                </a:lnTo>
                <a:lnTo>
                  <a:pt x="54" y="173"/>
                </a:lnTo>
                <a:lnTo>
                  <a:pt x="57" y="178"/>
                </a:lnTo>
                <a:lnTo>
                  <a:pt x="59" y="180"/>
                </a:lnTo>
                <a:lnTo>
                  <a:pt x="59" y="182"/>
                </a:lnTo>
                <a:lnTo>
                  <a:pt x="66" y="182"/>
                </a:lnTo>
                <a:lnTo>
                  <a:pt x="68" y="185"/>
                </a:lnTo>
                <a:lnTo>
                  <a:pt x="68" y="190"/>
                </a:lnTo>
                <a:lnTo>
                  <a:pt x="64" y="190"/>
                </a:lnTo>
                <a:lnTo>
                  <a:pt x="64" y="192"/>
                </a:lnTo>
                <a:lnTo>
                  <a:pt x="68" y="197"/>
                </a:lnTo>
                <a:lnTo>
                  <a:pt x="68" y="204"/>
                </a:lnTo>
                <a:lnTo>
                  <a:pt x="80" y="206"/>
                </a:lnTo>
                <a:lnTo>
                  <a:pt x="83" y="208"/>
                </a:lnTo>
                <a:lnTo>
                  <a:pt x="87" y="211"/>
                </a:lnTo>
                <a:lnTo>
                  <a:pt x="90" y="213"/>
                </a:lnTo>
                <a:lnTo>
                  <a:pt x="92" y="218"/>
                </a:lnTo>
                <a:lnTo>
                  <a:pt x="92" y="227"/>
                </a:lnTo>
                <a:lnTo>
                  <a:pt x="94" y="232"/>
                </a:lnTo>
                <a:lnTo>
                  <a:pt x="106" y="241"/>
                </a:lnTo>
                <a:lnTo>
                  <a:pt x="106" y="251"/>
                </a:lnTo>
                <a:lnTo>
                  <a:pt x="125" y="260"/>
                </a:lnTo>
                <a:lnTo>
                  <a:pt x="127" y="258"/>
                </a:lnTo>
                <a:lnTo>
                  <a:pt x="130" y="253"/>
                </a:lnTo>
                <a:lnTo>
                  <a:pt x="132" y="251"/>
                </a:lnTo>
                <a:lnTo>
                  <a:pt x="137" y="251"/>
                </a:lnTo>
                <a:lnTo>
                  <a:pt x="142" y="253"/>
                </a:lnTo>
                <a:lnTo>
                  <a:pt x="142" y="256"/>
                </a:lnTo>
                <a:lnTo>
                  <a:pt x="146" y="258"/>
                </a:lnTo>
                <a:lnTo>
                  <a:pt x="149" y="258"/>
                </a:lnTo>
                <a:lnTo>
                  <a:pt x="156" y="253"/>
                </a:lnTo>
                <a:lnTo>
                  <a:pt x="156" y="251"/>
                </a:lnTo>
                <a:lnTo>
                  <a:pt x="161" y="246"/>
                </a:lnTo>
                <a:lnTo>
                  <a:pt x="163" y="249"/>
                </a:lnTo>
                <a:lnTo>
                  <a:pt x="168" y="251"/>
                </a:lnTo>
                <a:lnTo>
                  <a:pt x="170" y="258"/>
                </a:lnTo>
                <a:lnTo>
                  <a:pt x="172" y="263"/>
                </a:lnTo>
                <a:lnTo>
                  <a:pt x="177" y="267"/>
                </a:lnTo>
                <a:lnTo>
                  <a:pt x="182" y="270"/>
                </a:lnTo>
                <a:lnTo>
                  <a:pt x="184" y="272"/>
                </a:lnTo>
                <a:lnTo>
                  <a:pt x="187" y="272"/>
                </a:lnTo>
                <a:lnTo>
                  <a:pt x="189" y="282"/>
                </a:lnTo>
                <a:lnTo>
                  <a:pt x="196" y="282"/>
                </a:lnTo>
                <a:lnTo>
                  <a:pt x="203" y="275"/>
                </a:lnTo>
                <a:lnTo>
                  <a:pt x="208" y="275"/>
                </a:lnTo>
                <a:lnTo>
                  <a:pt x="210" y="277"/>
                </a:lnTo>
                <a:lnTo>
                  <a:pt x="215" y="279"/>
                </a:lnTo>
                <a:lnTo>
                  <a:pt x="220" y="279"/>
                </a:lnTo>
                <a:lnTo>
                  <a:pt x="220" y="277"/>
                </a:lnTo>
                <a:lnTo>
                  <a:pt x="222" y="275"/>
                </a:lnTo>
                <a:lnTo>
                  <a:pt x="224" y="275"/>
                </a:lnTo>
                <a:lnTo>
                  <a:pt x="236" y="286"/>
                </a:lnTo>
                <a:lnTo>
                  <a:pt x="243" y="277"/>
                </a:lnTo>
                <a:lnTo>
                  <a:pt x="253" y="277"/>
                </a:lnTo>
                <a:lnTo>
                  <a:pt x="257" y="272"/>
                </a:lnTo>
                <a:lnTo>
                  <a:pt x="262" y="272"/>
                </a:lnTo>
                <a:lnTo>
                  <a:pt x="262" y="275"/>
                </a:lnTo>
                <a:lnTo>
                  <a:pt x="265" y="277"/>
                </a:lnTo>
                <a:lnTo>
                  <a:pt x="274" y="277"/>
                </a:lnTo>
                <a:lnTo>
                  <a:pt x="281" y="270"/>
                </a:lnTo>
                <a:lnTo>
                  <a:pt x="281" y="267"/>
                </a:lnTo>
                <a:lnTo>
                  <a:pt x="283" y="265"/>
                </a:lnTo>
                <a:lnTo>
                  <a:pt x="283" y="263"/>
                </a:lnTo>
                <a:lnTo>
                  <a:pt x="288" y="263"/>
                </a:lnTo>
                <a:lnTo>
                  <a:pt x="295" y="251"/>
                </a:lnTo>
                <a:lnTo>
                  <a:pt x="333" y="251"/>
                </a:lnTo>
                <a:lnTo>
                  <a:pt x="342" y="246"/>
                </a:lnTo>
                <a:lnTo>
                  <a:pt x="340" y="239"/>
                </a:lnTo>
                <a:lnTo>
                  <a:pt x="340" y="232"/>
                </a:lnTo>
                <a:lnTo>
                  <a:pt x="338" y="227"/>
                </a:lnTo>
                <a:lnTo>
                  <a:pt x="335" y="225"/>
                </a:lnTo>
                <a:lnTo>
                  <a:pt x="328" y="225"/>
                </a:lnTo>
                <a:lnTo>
                  <a:pt x="324" y="223"/>
                </a:lnTo>
                <a:lnTo>
                  <a:pt x="316" y="208"/>
                </a:lnTo>
                <a:lnTo>
                  <a:pt x="316" y="201"/>
                </a:lnTo>
                <a:lnTo>
                  <a:pt x="312" y="199"/>
                </a:lnTo>
                <a:lnTo>
                  <a:pt x="312" y="185"/>
                </a:lnTo>
                <a:lnTo>
                  <a:pt x="305" y="185"/>
                </a:lnTo>
                <a:lnTo>
                  <a:pt x="302" y="175"/>
                </a:lnTo>
                <a:lnTo>
                  <a:pt x="293" y="175"/>
                </a:lnTo>
                <a:lnTo>
                  <a:pt x="291" y="168"/>
                </a:lnTo>
                <a:lnTo>
                  <a:pt x="291" y="161"/>
                </a:lnTo>
                <a:lnTo>
                  <a:pt x="286" y="159"/>
                </a:lnTo>
                <a:lnTo>
                  <a:pt x="283" y="154"/>
                </a:lnTo>
                <a:lnTo>
                  <a:pt x="279" y="152"/>
                </a:lnTo>
                <a:lnTo>
                  <a:pt x="276" y="149"/>
                </a:lnTo>
                <a:lnTo>
                  <a:pt x="267" y="149"/>
                </a:lnTo>
                <a:lnTo>
                  <a:pt x="262" y="147"/>
                </a:lnTo>
                <a:lnTo>
                  <a:pt x="260" y="147"/>
                </a:lnTo>
                <a:lnTo>
                  <a:pt x="260" y="142"/>
                </a:lnTo>
                <a:lnTo>
                  <a:pt x="262" y="138"/>
                </a:lnTo>
                <a:lnTo>
                  <a:pt x="265" y="135"/>
                </a:lnTo>
                <a:lnTo>
                  <a:pt x="262" y="126"/>
                </a:lnTo>
                <a:lnTo>
                  <a:pt x="276" y="126"/>
                </a:lnTo>
                <a:lnTo>
                  <a:pt x="279" y="128"/>
                </a:lnTo>
                <a:lnTo>
                  <a:pt x="281" y="126"/>
                </a:lnTo>
                <a:lnTo>
                  <a:pt x="286" y="126"/>
                </a:lnTo>
                <a:lnTo>
                  <a:pt x="288" y="123"/>
                </a:lnTo>
                <a:lnTo>
                  <a:pt x="288" y="119"/>
                </a:lnTo>
                <a:lnTo>
                  <a:pt x="291" y="114"/>
                </a:lnTo>
                <a:lnTo>
                  <a:pt x="291" y="100"/>
                </a:lnTo>
                <a:lnTo>
                  <a:pt x="288" y="97"/>
                </a:lnTo>
                <a:lnTo>
                  <a:pt x="288" y="93"/>
                </a:lnTo>
                <a:lnTo>
                  <a:pt x="286" y="88"/>
                </a:lnTo>
                <a:lnTo>
                  <a:pt x="286" y="83"/>
                </a:lnTo>
                <a:lnTo>
                  <a:pt x="288" y="78"/>
                </a:lnTo>
                <a:lnTo>
                  <a:pt x="291" y="76"/>
                </a:lnTo>
                <a:lnTo>
                  <a:pt x="288" y="71"/>
                </a:lnTo>
                <a:lnTo>
                  <a:pt x="286" y="67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5" name="Somalia" descr="© INSCALE GmbH, 05.05.2010&#10;http://www.presentationload.com/">
            <a:extLst>
              <a:ext uri="{FF2B5EF4-FFF2-40B4-BE49-F238E27FC236}">
                <a16:creationId xmlns:a16="http://schemas.microsoft.com/office/drawing/2014/main" id="{40826BBB-75D0-47CA-ADCF-F96D20CB8FBE}"/>
              </a:ext>
            </a:extLst>
          </p:cNvPr>
          <p:cNvSpPr>
            <a:spLocks/>
          </p:cNvSpPr>
          <p:nvPr/>
        </p:nvSpPr>
        <p:spPr bwMode="gray">
          <a:xfrm>
            <a:off x="6845432" y="3525231"/>
            <a:ext cx="283856" cy="438968"/>
          </a:xfrm>
          <a:custGeom>
            <a:avLst/>
            <a:gdLst>
              <a:gd name="T0" fmla="*/ 2147483647 w 714"/>
              <a:gd name="T1" fmla="*/ 2147483647 h 1104"/>
              <a:gd name="T2" fmla="*/ 2147483647 w 714"/>
              <a:gd name="T3" fmla="*/ 2147483647 h 1104"/>
              <a:gd name="T4" fmla="*/ 2147483647 w 714"/>
              <a:gd name="T5" fmla="*/ 2147483647 h 1104"/>
              <a:gd name="T6" fmla="*/ 2147483647 w 714"/>
              <a:gd name="T7" fmla="*/ 2147483647 h 1104"/>
              <a:gd name="T8" fmla="*/ 2147483647 w 714"/>
              <a:gd name="T9" fmla="*/ 2147483647 h 1104"/>
              <a:gd name="T10" fmla="*/ 2147483647 w 714"/>
              <a:gd name="T11" fmla="*/ 2147483647 h 1104"/>
              <a:gd name="T12" fmla="*/ 2147483647 w 714"/>
              <a:gd name="T13" fmla="*/ 2147483647 h 1104"/>
              <a:gd name="T14" fmla="*/ 2147483647 w 714"/>
              <a:gd name="T15" fmla="*/ 2147483647 h 1104"/>
              <a:gd name="T16" fmla="*/ 2147483647 w 714"/>
              <a:gd name="T17" fmla="*/ 2147483647 h 1104"/>
              <a:gd name="T18" fmla="*/ 2147483647 w 714"/>
              <a:gd name="T19" fmla="*/ 2147483647 h 1104"/>
              <a:gd name="T20" fmla="*/ 2147483647 w 714"/>
              <a:gd name="T21" fmla="*/ 2147483647 h 1104"/>
              <a:gd name="T22" fmla="*/ 2147483647 w 714"/>
              <a:gd name="T23" fmla="*/ 2147483647 h 1104"/>
              <a:gd name="T24" fmla="*/ 0 w 714"/>
              <a:gd name="T25" fmla="*/ 2147483647 h 1104"/>
              <a:gd name="T26" fmla="*/ 2147483647 w 714"/>
              <a:gd name="T27" fmla="*/ 2147483647 h 1104"/>
              <a:gd name="T28" fmla="*/ 2147483647 w 714"/>
              <a:gd name="T29" fmla="*/ 2147483647 h 1104"/>
              <a:gd name="T30" fmla="*/ 2147483647 w 714"/>
              <a:gd name="T31" fmla="*/ 2147483647 h 1104"/>
              <a:gd name="T32" fmla="*/ 2147483647 w 714"/>
              <a:gd name="T33" fmla="*/ 2147483647 h 1104"/>
              <a:gd name="T34" fmla="*/ 2147483647 w 714"/>
              <a:gd name="T35" fmla="*/ 2147483647 h 1104"/>
              <a:gd name="T36" fmla="*/ 2147483647 w 714"/>
              <a:gd name="T37" fmla="*/ 2147483647 h 1104"/>
              <a:gd name="T38" fmla="*/ 2147483647 w 714"/>
              <a:gd name="T39" fmla="*/ 2147483647 h 1104"/>
              <a:gd name="T40" fmla="*/ 2147483647 w 714"/>
              <a:gd name="T41" fmla="*/ 2147483647 h 1104"/>
              <a:gd name="T42" fmla="*/ 2147483647 w 714"/>
              <a:gd name="T43" fmla="*/ 2147483647 h 1104"/>
              <a:gd name="T44" fmla="*/ 2147483647 w 714"/>
              <a:gd name="T45" fmla="*/ 2147483647 h 1104"/>
              <a:gd name="T46" fmla="*/ 2147483647 w 714"/>
              <a:gd name="T47" fmla="*/ 2147483647 h 1104"/>
              <a:gd name="T48" fmla="*/ 2147483647 w 714"/>
              <a:gd name="T49" fmla="*/ 2147483647 h 1104"/>
              <a:gd name="T50" fmla="*/ 2147483647 w 714"/>
              <a:gd name="T51" fmla="*/ 2147483647 h 1104"/>
              <a:gd name="T52" fmla="*/ 2147483647 w 714"/>
              <a:gd name="T53" fmla="*/ 2147483647 h 1104"/>
              <a:gd name="T54" fmla="*/ 2147483647 w 714"/>
              <a:gd name="T55" fmla="*/ 2147483647 h 1104"/>
              <a:gd name="T56" fmla="*/ 2147483647 w 714"/>
              <a:gd name="T57" fmla="*/ 2147483647 h 1104"/>
              <a:gd name="T58" fmla="*/ 2147483647 w 714"/>
              <a:gd name="T59" fmla="*/ 2147483647 h 1104"/>
              <a:gd name="T60" fmla="*/ 2147483647 w 714"/>
              <a:gd name="T61" fmla="*/ 2147483647 h 1104"/>
              <a:gd name="T62" fmla="*/ 2147483647 w 714"/>
              <a:gd name="T63" fmla="*/ 2147483647 h 1104"/>
              <a:gd name="T64" fmla="*/ 2147483647 w 714"/>
              <a:gd name="T65" fmla="*/ 2147483647 h 1104"/>
              <a:gd name="T66" fmla="*/ 2147483647 w 714"/>
              <a:gd name="T67" fmla="*/ 2147483647 h 1104"/>
              <a:gd name="T68" fmla="*/ 2147483647 w 714"/>
              <a:gd name="T69" fmla="*/ 2147483647 h 1104"/>
              <a:gd name="T70" fmla="*/ 2147483647 w 714"/>
              <a:gd name="T71" fmla="*/ 2147483647 h 1104"/>
              <a:gd name="T72" fmla="*/ 2147483647 w 714"/>
              <a:gd name="T73" fmla="*/ 2147483647 h 1104"/>
              <a:gd name="T74" fmla="*/ 2147483647 w 714"/>
              <a:gd name="T75" fmla="*/ 2147483647 h 1104"/>
              <a:gd name="T76" fmla="*/ 2147483647 w 714"/>
              <a:gd name="T77" fmla="*/ 2147483647 h 1104"/>
              <a:gd name="T78" fmla="*/ 2147483647 w 714"/>
              <a:gd name="T79" fmla="*/ 2147483647 h 1104"/>
              <a:gd name="T80" fmla="*/ 2147483647 w 714"/>
              <a:gd name="T81" fmla="*/ 2147483647 h 1104"/>
              <a:gd name="T82" fmla="*/ 2147483647 w 714"/>
              <a:gd name="T83" fmla="*/ 2147483647 h 1104"/>
              <a:gd name="T84" fmla="*/ 2147483647 w 714"/>
              <a:gd name="T85" fmla="*/ 2147483647 h 1104"/>
              <a:gd name="T86" fmla="*/ 2147483647 w 714"/>
              <a:gd name="T87" fmla="*/ 2147483647 h 11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14"/>
              <a:gd name="T133" fmla="*/ 0 h 1104"/>
              <a:gd name="T134" fmla="*/ 714 w 714"/>
              <a:gd name="T135" fmla="*/ 1104 h 110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14" h="1104">
                <a:moveTo>
                  <a:pt x="108" y="114"/>
                </a:moveTo>
                <a:lnTo>
                  <a:pt x="120" y="126"/>
                </a:lnTo>
                <a:lnTo>
                  <a:pt x="120" y="138"/>
                </a:lnTo>
                <a:lnTo>
                  <a:pt x="126" y="150"/>
                </a:lnTo>
                <a:lnTo>
                  <a:pt x="132" y="156"/>
                </a:lnTo>
                <a:lnTo>
                  <a:pt x="138" y="168"/>
                </a:lnTo>
                <a:lnTo>
                  <a:pt x="144" y="174"/>
                </a:lnTo>
                <a:lnTo>
                  <a:pt x="156" y="198"/>
                </a:lnTo>
                <a:lnTo>
                  <a:pt x="162" y="204"/>
                </a:lnTo>
                <a:lnTo>
                  <a:pt x="162" y="210"/>
                </a:lnTo>
                <a:lnTo>
                  <a:pt x="186" y="210"/>
                </a:lnTo>
                <a:lnTo>
                  <a:pt x="192" y="222"/>
                </a:lnTo>
                <a:lnTo>
                  <a:pt x="198" y="228"/>
                </a:lnTo>
                <a:lnTo>
                  <a:pt x="204" y="240"/>
                </a:lnTo>
                <a:lnTo>
                  <a:pt x="240" y="258"/>
                </a:lnTo>
                <a:lnTo>
                  <a:pt x="312" y="282"/>
                </a:lnTo>
                <a:lnTo>
                  <a:pt x="336" y="288"/>
                </a:lnTo>
                <a:lnTo>
                  <a:pt x="348" y="294"/>
                </a:lnTo>
                <a:lnTo>
                  <a:pt x="366" y="300"/>
                </a:lnTo>
                <a:lnTo>
                  <a:pt x="378" y="312"/>
                </a:lnTo>
                <a:lnTo>
                  <a:pt x="414" y="330"/>
                </a:lnTo>
                <a:lnTo>
                  <a:pt x="486" y="324"/>
                </a:lnTo>
                <a:lnTo>
                  <a:pt x="276" y="570"/>
                </a:lnTo>
                <a:lnTo>
                  <a:pt x="192" y="570"/>
                </a:lnTo>
                <a:lnTo>
                  <a:pt x="186" y="576"/>
                </a:lnTo>
                <a:lnTo>
                  <a:pt x="174" y="576"/>
                </a:lnTo>
                <a:lnTo>
                  <a:pt x="162" y="582"/>
                </a:lnTo>
                <a:lnTo>
                  <a:pt x="156" y="588"/>
                </a:lnTo>
                <a:lnTo>
                  <a:pt x="144" y="594"/>
                </a:lnTo>
                <a:lnTo>
                  <a:pt x="144" y="606"/>
                </a:lnTo>
                <a:lnTo>
                  <a:pt x="126" y="624"/>
                </a:lnTo>
                <a:lnTo>
                  <a:pt x="102" y="624"/>
                </a:lnTo>
                <a:lnTo>
                  <a:pt x="90" y="630"/>
                </a:lnTo>
                <a:lnTo>
                  <a:pt x="78" y="630"/>
                </a:lnTo>
                <a:lnTo>
                  <a:pt x="66" y="642"/>
                </a:lnTo>
                <a:lnTo>
                  <a:pt x="66" y="654"/>
                </a:lnTo>
                <a:lnTo>
                  <a:pt x="60" y="660"/>
                </a:lnTo>
                <a:lnTo>
                  <a:pt x="42" y="696"/>
                </a:lnTo>
                <a:lnTo>
                  <a:pt x="0" y="738"/>
                </a:lnTo>
                <a:lnTo>
                  <a:pt x="0" y="1038"/>
                </a:lnTo>
                <a:lnTo>
                  <a:pt x="42" y="1104"/>
                </a:lnTo>
                <a:lnTo>
                  <a:pt x="48" y="1086"/>
                </a:lnTo>
                <a:lnTo>
                  <a:pt x="84" y="1032"/>
                </a:lnTo>
                <a:lnTo>
                  <a:pt x="96" y="1008"/>
                </a:lnTo>
                <a:lnTo>
                  <a:pt x="114" y="996"/>
                </a:lnTo>
                <a:lnTo>
                  <a:pt x="144" y="966"/>
                </a:lnTo>
                <a:lnTo>
                  <a:pt x="150" y="954"/>
                </a:lnTo>
                <a:lnTo>
                  <a:pt x="162" y="936"/>
                </a:lnTo>
                <a:lnTo>
                  <a:pt x="192" y="906"/>
                </a:lnTo>
                <a:lnTo>
                  <a:pt x="216" y="876"/>
                </a:lnTo>
                <a:lnTo>
                  <a:pt x="246" y="846"/>
                </a:lnTo>
                <a:lnTo>
                  <a:pt x="264" y="840"/>
                </a:lnTo>
                <a:lnTo>
                  <a:pt x="276" y="828"/>
                </a:lnTo>
                <a:lnTo>
                  <a:pt x="294" y="816"/>
                </a:lnTo>
                <a:lnTo>
                  <a:pt x="318" y="804"/>
                </a:lnTo>
                <a:lnTo>
                  <a:pt x="336" y="786"/>
                </a:lnTo>
                <a:lnTo>
                  <a:pt x="372" y="756"/>
                </a:lnTo>
                <a:lnTo>
                  <a:pt x="420" y="708"/>
                </a:lnTo>
                <a:lnTo>
                  <a:pt x="438" y="684"/>
                </a:lnTo>
                <a:lnTo>
                  <a:pt x="462" y="654"/>
                </a:lnTo>
                <a:lnTo>
                  <a:pt x="492" y="618"/>
                </a:lnTo>
                <a:lnTo>
                  <a:pt x="516" y="570"/>
                </a:lnTo>
                <a:lnTo>
                  <a:pt x="528" y="540"/>
                </a:lnTo>
                <a:lnTo>
                  <a:pt x="546" y="516"/>
                </a:lnTo>
                <a:lnTo>
                  <a:pt x="558" y="498"/>
                </a:lnTo>
                <a:lnTo>
                  <a:pt x="564" y="492"/>
                </a:lnTo>
                <a:lnTo>
                  <a:pt x="570" y="480"/>
                </a:lnTo>
                <a:lnTo>
                  <a:pt x="576" y="474"/>
                </a:lnTo>
                <a:lnTo>
                  <a:pt x="576" y="450"/>
                </a:lnTo>
                <a:lnTo>
                  <a:pt x="582" y="432"/>
                </a:lnTo>
                <a:lnTo>
                  <a:pt x="588" y="420"/>
                </a:lnTo>
                <a:lnTo>
                  <a:pt x="588" y="402"/>
                </a:lnTo>
                <a:lnTo>
                  <a:pt x="594" y="390"/>
                </a:lnTo>
                <a:lnTo>
                  <a:pt x="606" y="378"/>
                </a:lnTo>
                <a:lnTo>
                  <a:pt x="612" y="366"/>
                </a:lnTo>
                <a:lnTo>
                  <a:pt x="624" y="354"/>
                </a:lnTo>
                <a:lnTo>
                  <a:pt x="624" y="324"/>
                </a:lnTo>
                <a:lnTo>
                  <a:pt x="636" y="318"/>
                </a:lnTo>
                <a:lnTo>
                  <a:pt x="642" y="306"/>
                </a:lnTo>
                <a:lnTo>
                  <a:pt x="660" y="252"/>
                </a:lnTo>
                <a:lnTo>
                  <a:pt x="672" y="252"/>
                </a:lnTo>
                <a:lnTo>
                  <a:pt x="672" y="246"/>
                </a:lnTo>
                <a:lnTo>
                  <a:pt x="684" y="234"/>
                </a:lnTo>
                <a:lnTo>
                  <a:pt x="684" y="138"/>
                </a:lnTo>
                <a:lnTo>
                  <a:pt x="708" y="126"/>
                </a:lnTo>
                <a:lnTo>
                  <a:pt x="702" y="54"/>
                </a:lnTo>
                <a:lnTo>
                  <a:pt x="708" y="42"/>
                </a:lnTo>
                <a:lnTo>
                  <a:pt x="708" y="36"/>
                </a:lnTo>
                <a:lnTo>
                  <a:pt x="714" y="24"/>
                </a:lnTo>
                <a:lnTo>
                  <a:pt x="714" y="12"/>
                </a:lnTo>
                <a:lnTo>
                  <a:pt x="690" y="0"/>
                </a:lnTo>
                <a:lnTo>
                  <a:pt x="672" y="0"/>
                </a:lnTo>
                <a:lnTo>
                  <a:pt x="666" y="12"/>
                </a:lnTo>
                <a:lnTo>
                  <a:pt x="654" y="18"/>
                </a:lnTo>
                <a:lnTo>
                  <a:pt x="648" y="30"/>
                </a:lnTo>
                <a:lnTo>
                  <a:pt x="624" y="42"/>
                </a:lnTo>
                <a:lnTo>
                  <a:pt x="612" y="42"/>
                </a:lnTo>
                <a:lnTo>
                  <a:pt x="594" y="48"/>
                </a:lnTo>
                <a:lnTo>
                  <a:pt x="582" y="54"/>
                </a:lnTo>
                <a:lnTo>
                  <a:pt x="564" y="54"/>
                </a:lnTo>
                <a:lnTo>
                  <a:pt x="546" y="48"/>
                </a:lnTo>
                <a:lnTo>
                  <a:pt x="534" y="42"/>
                </a:lnTo>
                <a:lnTo>
                  <a:pt x="516" y="48"/>
                </a:lnTo>
                <a:lnTo>
                  <a:pt x="510" y="54"/>
                </a:lnTo>
                <a:lnTo>
                  <a:pt x="498" y="60"/>
                </a:lnTo>
                <a:lnTo>
                  <a:pt x="492" y="72"/>
                </a:lnTo>
                <a:lnTo>
                  <a:pt x="486" y="78"/>
                </a:lnTo>
                <a:lnTo>
                  <a:pt x="474" y="78"/>
                </a:lnTo>
                <a:lnTo>
                  <a:pt x="462" y="72"/>
                </a:lnTo>
                <a:lnTo>
                  <a:pt x="456" y="60"/>
                </a:lnTo>
                <a:lnTo>
                  <a:pt x="444" y="60"/>
                </a:lnTo>
                <a:lnTo>
                  <a:pt x="438" y="66"/>
                </a:lnTo>
                <a:lnTo>
                  <a:pt x="426" y="72"/>
                </a:lnTo>
                <a:lnTo>
                  <a:pt x="396" y="102"/>
                </a:lnTo>
                <a:lnTo>
                  <a:pt x="384" y="108"/>
                </a:lnTo>
                <a:lnTo>
                  <a:pt x="372" y="108"/>
                </a:lnTo>
                <a:lnTo>
                  <a:pt x="360" y="102"/>
                </a:lnTo>
                <a:lnTo>
                  <a:pt x="354" y="96"/>
                </a:lnTo>
                <a:lnTo>
                  <a:pt x="342" y="90"/>
                </a:lnTo>
                <a:lnTo>
                  <a:pt x="330" y="90"/>
                </a:lnTo>
                <a:lnTo>
                  <a:pt x="306" y="102"/>
                </a:lnTo>
                <a:lnTo>
                  <a:pt x="294" y="114"/>
                </a:lnTo>
                <a:lnTo>
                  <a:pt x="270" y="126"/>
                </a:lnTo>
                <a:lnTo>
                  <a:pt x="210" y="126"/>
                </a:lnTo>
                <a:lnTo>
                  <a:pt x="192" y="108"/>
                </a:lnTo>
                <a:lnTo>
                  <a:pt x="186" y="96"/>
                </a:lnTo>
                <a:lnTo>
                  <a:pt x="174" y="90"/>
                </a:lnTo>
                <a:lnTo>
                  <a:pt x="168" y="78"/>
                </a:lnTo>
                <a:lnTo>
                  <a:pt x="168" y="66"/>
                </a:lnTo>
                <a:lnTo>
                  <a:pt x="156" y="54"/>
                </a:lnTo>
                <a:lnTo>
                  <a:pt x="150" y="54"/>
                </a:lnTo>
                <a:lnTo>
                  <a:pt x="126" y="78"/>
                </a:lnTo>
                <a:lnTo>
                  <a:pt x="108" y="114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6" name="Solomon Islands" descr="© INSCALE GmbH, 05.05.2010&#10;http://www.presentationload.com/">
            <a:extLst>
              <a:ext uri="{FF2B5EF4-FFF2-40B4-BE49-F238E27FC236}">
                <a16:creationId xmlns:a16="http://schemas.microsoft.com/office/drawing/2014/main" id="{88095B73-B7BD-4571-A694-E58D0F16EA1A}"/>
              </a:ext>
            </a:extLst>
          </p:cNvPr>
          <p:cNvSpPr>
            <a:spLocks noEditPoints="1"/>
          </p:cNvSpPr>
          <p:nvPr/>
        </p:nvSpPr>
        <p:spPr bwMode="gray">
          <a:xfrm>
            <a:off x="10101236" y="4123962"/>
            <a:ext cx="147357" cy="138050"/>
          </a:xfrm>
          <a:custGeom>
            <a:avLst/>
            <a:gdLst>
              <a:gd name="T0" fmla="*/ 2147483647 w 372"/>
              <a:gd name="T1" fmla="*/ 0 h 348"/>
              <a:gd name="T2" fmla="*/ 2147483647 w 372"/>
              <a:gd name="T3" fmla="*/ 2147483647 h 348"/>
              <a:gd name="T4" fmla="*/ 0 w 372"/>
              <a:gd name="T5" fmla="*/ 2147483647 h 348"/>
              <a:gd name="T6" fmla="*/ 2147483647 w 372"/>
              <a:gd name="T7" fmla="*/ 2147483647 h 348"/>
              <a:gd name="T8" fmla="*/ 0 w 372"/>
              <a:gd name="T9" fmla="*/ 2147483647 h 348"/>
              <a:gd name="T10" fmla="*/ 2147483647 w 372"/>
              <a:gd name="T11" fmla="*/ 2147483647 h 348"/>
              <a:gd name="T12" fmla="*/ 2147483647 w 372"/>
              <a:gd name="T13" fmla="*/ 2147483647 h 348"/>
              <a:gd name="T14" fmla="*/ 2147483647 w 372"/>
              <a:gd name="T15" fmla="*/ 2147483647 h 348"/>
              <a:gd name="T16" fmla="*/ 2147483647 w 372"/>
              <a:gd name="T17" fmla="*/ 2147483647 h 348"/>
              <a:gd name="T18" fmla="*/ 2147483647 w 372"/>
              <a:gd name="T19" fmla="*/ 2147483647 h 348"/>
              <a:gd name="T20" fmla="*/ 2147483647 w 372"/>
              <a:gd name="T21" fmla="*/ 2147483647 h 348"/>
              <a:gd name="T22" fmla="*/ 2147483647 w 372"/>
              <a:gd name="T23" fmla="*/ 2147483647 h 348"/>
              <a:gd name="T24" fmla="*/ 2147483647 w 372"/>
              <a:gd name="T25" fmla="*/ 2147483647 h 348"/>
              <a:gd name="T26" fmla="*/ 2147483647 w 372"/>
              <a:gd name="T27" fmla="*/ 2147483647 h 348"/>
              <a:gd name="T28" fmla="*/ 2147483647 w 372"/>
              <a:gd name="T29" fmla="*/ 2147483647 h 348"/>
              <a:gd name="T30" fmla="*/ 2147483647 w 372"/>
              <a:gd name="T31" fmla="*/ 2147483647 h 348"/>
              <a:gd name="T32" fmla="*/ 2147483647 w 372"/>
              <a:gd name="T33" fmla="*/ 2147483647 h 348"/>
              <a:gd name="T34" fmla="*/ 2147483647 w 372"/>
              <a:gd name="T35" fmla="*/ 2147483647 h 348"/>
              <a:gd name="T36" fmla="*/ 2147483647 w 372"/>
              <a:gd name="T37" fmla="*/ 2147483647 h 348"/>
              <a:gd name="T38" fmla="*/ 2147483647 w 372"/>
              <a:gd name="T39" fmla="*/ 2147483647 h 348"/>
              <a:gd name="T40" fmla="*/ 2147483647 w 372"/>
              <a:gd name="T41" fmla="*/ 2147483647 h 348"/>
              <a:gd name="T42" fmla="*/ 2147483647 w 372"/>
              <a:gd name="T43" fmla="*/ 2147483647 h 348"/>
              <a:gd name="T44" fmla="*/ 2147483647 w 372"/>
              <a:gd name="T45" fmla="*/ 2147483647 h 348"/>
              <a:gd name="T46" fmla="*/ 2147483647 w 372"/>
              <a:gd name="T47" fmla="*/ 2147483647 h 348"/>
              <a:gd name="T48" fmla="*/ 2147483647 w 372"/>
              <a:gd name="T49" fmla="*/ 2147483647 h 348"/>
              <a:gd name="T50" fmla="*/ 2147483647 w 372"/>
              <a:gd name="T51" fmla="*/ 2147483647 h 348"/>
              <a:gd name="T52" fmla="*/ 2147483647 w 372"/>
              <a:gd name="T53" fmla="*/ 2147483647 h 348"/>
              <a:gd name="T54" fmla="*/ 2147483647 w 372"/>
              <a:gd name="T55" fmla="*/ 2147483647 h 348"/>
              <a:gd name="T56" fmla="*/ 2147483647 w 372"/>
              <a:gd name="T57" fmla="*/ 2147483647 h 348"/>
              <a:gd name="T58" fmla="*/ 2147483647 w 372"/>
              <a:gd name="T59" fmla="*/ 2147483647 h 348"/>
              <a:gd name="T60" fmla="*/ 2147483647 w 372"/>
              <a:gd name="T61" fmla="*/ 2147483647 h 348"/>
              <a:gd name="T62" fmla="*/ 2147483647 w 372"/>
              <a:gd name="T63" fmla="*/ 2147483647 h 34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2"/>
              <a:gd name="T97" fmla="*/ 0 h 348"/>
              <a:gd name="T98" fmla="*/ 372 w 372"/>
              <a:gd name="T99" fmla="*/ 348 h 348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2" h="348">
                <a:moveTo>
                  <a:pt x="30" y="18"/>
                </a:moveTo>
                <a:lnTo>
                  <a:pt x="12" y="0"/>
                </a:lnTo>
                <a:lnTo>
                  <a:pt x="6" y="24"/>
                </a:lnTo>
                <a:lnTo>
                  <a:pt x="24" y="48"/>
                </a:lnTo>
                <a:lnTo>
                  <a:pt x="30" y="18"/>
                </a:lnTo>
                <a:close/>
                <a:moveTo>
                  <a:pt x="0" y="126"/>
                </a:moveTo>
                <a:lnTo>
                  <a:pt x="18" y="132"/>
                </a:lnTo>
                <a:lnTo>
                  <a:pt x="36" y="102"/>
                </a:lnTo>
                <a:lnTo>
                  <a:pt x="0" y="102"/>
                </a:lnTo>
                <a:lnTo>
                  <a:pt x="0" y="126"/>
                </a:lnTo>
                <a:close/>
                <a:moveTo>
                  <a:pt x="78" y="120"/>
                </a:moveTo>
                <a:lnTo>
                  <a:pt x="36" y="120"/>
                </a:lnTo>
                <a:lnTo>
                  <a:pt x="42" y="144"/>
                </a:lnTo>
                <a:lnTo>
                  <a:pt x="78" y="132"/>
                </a:lnTo>
                <a:lnTo>
                  <a:pt x="78" y="120"/>
                </a:lnTo>
                <a:close/>
                <a:moveTo>
                  <a:pt x="60" y="186"/>
                </a:moveTo>
                <a:lnTo>
                  <a:pt x="96" y="186"/>
                </a:lnTo>
                <a:lnTo>
                  <a:pt x="48" y="150"/>
                </a:lnTo>
                <a:lnTo>
                  <a:pt x="60" y="186"/>
                </a:lnTo>
                <a:close/>
                <a:moveTo>
                  <a:pt x="246" y="222"/>
                </a:moveTo>
                <a:lnTo>
                  <a:pt x="222" y="210"/>
                </a:lnTo>
                <a:lnTo>
                  <a:pt x="192" y="210"/>
                </a:lnTo>
                <a:lnTo>
                  <a:pt x="192" y="228"/>
                </a:lnTo>
                <a:lnTo>
                  <a:pt x="198" y="234"/>
                </a:lnTo>
                <a:lnTo>
                  <a:pt x="204" y="246"/>
                </a:lnTo>
                <a:lnTo>
                  <a:pt x="216" y="252"/>
                </a:lnTo>
                <a:lnTo>
                  <a:pt x="252" y="264"/>
                </a:lnTo>
                <a:lnTo>
                  <a:pt x="264" y="264"/>
                </a:lnTo>
                <a:lnTo>
                  <a:pt x="276" y="258"/>
                </a:lnTo>
                <a:lnTo>
                  <a:pt x="276" y="252"/>
                </a:lnTo>
                <a:lnTo>
                  <a:pt x="270" y="246"/>
                </a:lnTo>
                <a:lnTo>
                  <a:pt x="264" y="234"/>
                </a:lnTo>
                <a:lnTo>
                  <a:pt x="246" y="222"/>
                </a:lnTo>
                <a:close/>
                <a:moveTo>
                  <a:pt x="312" y="288"/>
                </a:moveTo>
                <a:lnTo>
                  <a:pt x="360" y="348"/>
                </a:lnTo>
                <a:lnTo>
                  <a:pt x="372" y="318"/>
                </a:lnTo>
                <a:lnTo>
                  <a:pt x="312" y="288"/>
                </a:lnTo>
                <a:close/>
                <a:moveTo>
                  <a:pt x="288" y="126"/>
                </a:moveTo>
                <a:lnTo>
                  <a:pt x="288" y="132"/>
                </a:lnTo>
                <a:lnTo>
                  <a:pt x="282" y="138"/>
                </a:lnTo>
                <a:lnTo>
                  <a:pt x="282" y="150"/>
                </a:lnTo>
                <a:lnTo>
                  <a:pt x="276" y="162"/>
                </a:lnTo>
                <a:lnTo>
                  <a:pt x="276" y="192"/>
                </a:lnTo>
                <a:lnTo>
                  <a:pt x="312" y="228"/>
                </a:lnTo>
                <a:lnTo>
                  <a:pt x="324" y="234"/>
                </a:lnTo>
                <a:lnTo>
                  <a:pt x="330" y="240"/>
                </a:lnTo>
                <a:lnTo>
                  <a:pt x="288" y="126"/>
                </a:lnTo>
                <a:close/>
                <a:moveTo>
                  <a:pt x="120" y="60"/>
                </a:moveTo>
                <a:lnTo>
                  <a:pt x="120" y="66"/>
                </a:lnTo>
                <a:lnTo>
                  <a:pt x="126" y="78"/>
                </a:lnTo>
                <a:lnTo>
                  <a:pt x="138" y="90"/>
                </a:lnTo>
                <a:lnTo>
                  <a:pt x="150" y="108"/>
                </a:lnTo>
                <a:lnTo>
                  <a:pt x="168" y="120"/>
                </a:lnTo>
                <a:lnTo>
                  <a:pt x="192" y="144"/>
                </a:lnTo>
                <a:lnTo>
                  <a:pt x="204" y="150"/>
                </a:lnTo>
                <a:lnTo>
                  <a:pt x="216" y="150"/>
                </a:lnTo>
                <a:lnTo>
                  <a:pt x="210" y="138"/>
                </a:lnTo>
                <a:lnTo>
                  <a:pt x="204" y="132"/>
                </a:lnTo>
                <a:lnTo>
                  <a:pt x="198" y="120"/>
                </a:lnTo>
                <a:lnTo>
                  <a:pt x="186" y="108"/>
                </a:lnTo>
                <a:lnTo>
                  <a:pt x="174" y="90"/>
                </a:lnTo>
                <a:lnTo>
                  <a:pt x="156" y="78"/>
                </a:lnTo>
                <a:lnTo>
                  <a:pt x="144" y="66"/>
                </a:lnTo>
                <a:lnTo>
                  <a:pt x="132" y="60"/>
                </a:lnTo>
                <a:lnTo>
                  <a:pt x="120" y="6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21" name="Senegal" descr="© INSCALE GmbH, 05.05.2010&#10;http://www.presentationload.com/">
            <a:extLst>
              <a:ext uri="{FF2B5EF4-FFF2-40B4-BE49-F238E27FC236}">
                <a16:creationId xmlns:a16="http://schemas.microsoft.com/office/drawing/2014/main" id="{D507DF72-DF56-4AE9-8491-9DAFC8D220BD}"/>
              </a:ext>
            </a:extLst>
          </p:cNvPr>
          <p:cNvSpPr>
            <a:spLocks/>
          </p:cNvSpPr>
          <p:nvPr/>
        </p:nvSpPr>
        <p:spPr bwMode="gray">
          <a:xfrm>
            <a:off x="5233818" y="3371669"/>
            <a:ext cx="164419" cy="145805"/>
          </a:xfrm>
          <a:custGeom>
            <a:avLst/>
            <a:gdLst>
              <a:gd name="T0" fmla="*/ 2147483647 w 414"/>
              <a:gd name="T1" fmla="*/ 2147483647 h 366"/>
              <a:gd name="T2" fmla="*/ 2147483647 w 414"/>
              <a:gd name="T3" fmla="*/ 2147483647 h 366"/>
              <a:gd name="T4" fmla="*/ 2147483647 w 414"/>
              <a:gd name="T5" fmla="*/ 2147483647 h 366"/>
              <a:gd name="T6" fmla="*/ 2147483647 w 414"/>
              <a:gd name="T7" fmla="*/ 2147483647 h 366"/>
              <a:gd name="T8" fmla="*/ 2147483647 w 414"/>
              <a:gd name="T9" fmla="*/ 2147483647 h 366"/>
              <a:gd name="T10" fmla="*/ 2147483647 w 414"/>
              <a:gd name="T11" fmla="*/ 2147483647 h 366"/>
              <a:gd name="T12" fmla="*/ 2147483647 w 414"/>
              <a:gd name="T13" fmla="*/ 2147483647 h 366"/>
              <a:gd name="T14" fmla="*/ 2147483647 w 414"/>
              <a:gd name="T15" fmla="*/ 2147483647 h 366"/>
              <a:gd name="T16" fmla="*/ 2147483647 w 414"/>
              <a:gd name="T17" fmla="*/ 2147483647 h 366"/>
              <a:gd name="T18" fmla="*/ 2147483647 w 414"/>
              <a:gd name="T19" fmla="*/ 2147483647 h 366"/>
              <a:gd name="T20" fmla="*/ 2147483647 w 414"/>
              <a:gd name="T21" fmla="*/ 2147483647 h 366"/>
              <a:gd name="T22" fmla="*/ 2147483647 w 414"/>
              <a:gd name="T23" fmla="*/ 2147483647 h 366"/>
              <a:gd name="T24" fmla="*/ 2147483647 w 414"/>
              <a:gd name="T25" fmla="*/ 2147483647 h 366"/>
              <a:gd name="T26" fmla="*/ 2147483647 w 414"/>
              <a:gd name="T27" fmla="*/ 2147483647 h 366"/>
              <a:gd name="T28" fmla="*/ 2147483647 w 414"/>
              <a:gd name="T29" fmla="*/ 0 h 366"/>
              <a:gd name="T30" fmla="*/ 2147483647 w 414"/>
              <a:gd name="T31" fmla="*/ 2147483647 h 366"/>
              <a:gd name="T32" fmla="*/ 2147483647 w 414"/>
              <a:gd name="T33" fmla="*/ 2147483647 h 366"/>
              <a:gd name="T34" fmla="*/ 2147483647 w 414"/>
              <a:gd name="T35" fmla="*/ 2147483647 h 366"/>
              <a:gd name="T36" fmla="*/ 2147483647 w 414"/>
              <a:gd name="T37" fmla="*/ 2147483647 h 366"/>
              <a:gd name="T38" fmla="*/ 2147483647 w 414"/>
              <a:gd name="T39" fmla="*/ 2147483647 h 366"/>
              <a:gd name="T40" fmla="*/ 2147483647 w 414"/>
              <a:gd name="T41" fmla="*/ 2147483647 h 366"/>
              <a:gd name="T42" fmla="*/ 0 w 414"/>
              <a:gd name="T43" fmla="*/ 2147483647 h 366"/>
              <a:gd name="T44" fmla="*/ 2147483647 w 414"/>
              <a:gd name="T45" fmla="*/ 2147483647 h 366"/>
              <a:gd name="T46" fmla="*/ 2147483647 w 414"/>
              <a:gd name="T47" fmla="*/ 2147483647 h 366"/>
              <a:gd name="T48" fmla="*/ 2147483647 w 414"/>
              <a:gd name="T49" fmla="*/ 2147483647 h 366"/>
              <a:gd name="T50" fmla="*/ 2147483647 w 414"/>
              <a:gd name="T51" fmla="*/ 2147483647 h 366"/>
              <a:gd name="T52" fmla="*/ 2147483647 w 414"/>
              <a:gd name="T53" fmla="*/ 2147483647 h 366"/>
              <a:gd name="T54" fmla="*/ 2147483647 w 414"/>
              <a:gd name="T55" fmla="*/ 2147483647 h 366"/>
              <a:gd name="T56" fmla="*/ 2147483647 w 414"/>
              <a:gd name="T57" fmla="*/ 2147483647 h 366"/>
              <a:gd name="T58" fmla="*/ 2147483647 w 414"/>
              <a:gd name="T59" fmla="*/ 2147483647 h 366"/>
              <a:gd name="T60" fmla="*/ 2147483647 w 414"/>
              <a:gd name="T61" fmla="*/ 2147483647 h 366"/>
              <a:gd name="T62" fmla="*/ 2147483647 w 414"/>
              <a:gd name="T63" fmla="*/ 2147483647 h 366"/>
              <a:gd name="T64" fmla="*/ 2147483647 w 414"/>
              <a:gd name="T65" fmla="*/ 2147483647 h 366"/>
              <a:gd name="T66" fmla="*/ 2147483647 w 414"/>
              <a:gd name="T67" fmla="*/ 2147483647 h 366"/>
              <a:gd name="T68" fmla="*/ 2147483647 w 414"/>
              <a:gd name="T69" fmla="*/ 2147483647 h 366"/>
              <a:gd name="T70" fmla="*/ 2147483647 w 414"/>
              <a:gd name="T71" fmla="*/ 2147483647 h 366"/>
              <a:gd name="T72" fmla="*/ 2147483647 w 414"/>
              <a:gd name="T73" fmla="*/ 2147483647 h 366"/>
              <a:gd name="T74" fmla="*/ 2147483647 w 414"/>
              <a:gd name="T75" fmla="*/ 2147483647 h 366"/>
              <a:gd name="T76" fmla="*/ 2147483647 w 414"/>
              <a:gd name="T77" fmla="*/ 2147483647 h 366"/>
              <a:gd name="T78" fmla="*/ 2147483647 w 414"/>
              <a:gd name="T79" fmla="*/ 2147483647 h 366"/>
              <a:gd name="T80" fmla="*/ 2147483647 w 414"/>
              <a:gd name="T81" fmla="*/ 2147483647 h 366"/>
              <a:gd name="T82" fmla="*/ 2147483647 w 414"/>
              <a:gd name="T83" fmla="*/ 2147483647 h 366"/>
              <a:gd name="T84" fmla="*/ 2147483647 w 414"/>
              <a:gd name="T85" fmla="*/ 2147483647 h 366"/>
              <a:gd name="T86" fmla="*/ 2147483647 w 414"/>
              <a:gd name="T87" fmla="*/ 2147483647 h 366"/>
              <a:gd name="T88" fmla="*/ 2147483647 w 414"/>
              <a:gd name="T89" fmla="*/ 2147483647 h 366"/>
              <a:gd name="T90" fmla="*/ 2147483647 w 414"/>
              <a:gd name="T91" fmla="*/ 2147483647 h 366"/>
              <a:gd name="T92" fmla="*/ 2147483647 w 414"/>
              <a:gd name="T93" fmla="*/ 2147483647 h 366"/>
              <a:gd name="T94" fmla="*/ 2147483647 w 414"/>
              <a:gd name="T95" fmla="*/ 2147483647 h 366"/>
              <a:gd name="T96" fmla="*/ 2147483647 w 414"/>
              <a:gd name="T97" fmla="*/ 2147483647 h 366"/>
              <a:gd name="T98" fmla="*/ 2147483647 w 414"/>
              <a:gd name="T99" fmla="*/ 2147483647 h 366"/>
              <a:gd name="T100" fmla="*/ 2147483647 w 414"/>
              <a:gd name="T101" fmla="*/ 2147483647 h 366"/>
              <a:gd name="T102" fmla="*/ 2147483647 w 414"/>
              <a:gd name="T103" fmla="*/ 2147483647 h 366"/>
              <a:gd name="T104" fmla="*/ 2147483647 w 414"/>
              <a:gd name="T105" fmla="*/ 2147483647 h 36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14"/>
              <a:gd name="T160" fmla="*/ 0 h 366"/>
              <a:gd name="T161" fmla="*/ 414 w 414"/>
              <a:gd name="T162" fmla="*/ 366 h 36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14" h="366">
                <a:moveTo>
                  <a:pt x="402" y="270"/>
                </a:moveTo>
                <a:lnTo>
                  <a:pt x="396" y="270"/>
                </a:lnTo>
                <a:lnTo>
                  <a:pt x="396" y="276"/>
                </a:lnTo>
                <a:lnTo>
                  <a:pt x="384" y="276"/>
                </a:lnTo>
                <a:lnTo>
                  <a:pt x="378" y="270"/>
                </a:lnTo>
                <a:lnTo>
                  <a:pt x="378" y="246"/>
                </a:lnTo>
                <a:lnTo>
                  <a:pt x="384" y="240"/>
                </a:lnTo>
                <a:lnTo>
                  <a:pt x="384" y="222"/>
                </a:lnTo>
                <a:lnTo>
                  <a:pt x="372" y="210"/>
                </a:lnTo>
                <a:lnTo>
                  <a:pt x="372" y="204"/>
                </a:lnTo>
                <a:lnTo>
                  <a:pt x="360" y="186"/>
                </a:lnTo>
                <a:lnTo>
                  <a:pt x="360" y="162"/>
                </a:lnTo>
                <a:lnTo>
                  <a:pt x="348" y="138"/>
                </a:lnTo>
                <a:lnTo>
                  <a:pt x="318" y="132"/>
                </a:lnTo>
                <a:lnTo>
                  <a:pt x="318" y="108"/>
                </a:lnTo>
                <a:lnTo>
                  <a:pt x="312" y="102"/>
                </a:lnTo>
                <a:lnTo>
                  <a:pt x="294" y="102"/>
                </a:lnTo>
                <a:lnTo>
                  <a:pt x="294" y="72"/>
                </a:lnTo>
                <a:lnTo>
                  <a:pt x="288" y="60"/>
                </a:lnTo>
                <a:lnTo>
                  <a:pt x="288" y="54"/>
                </a:lnTo>
                <a:lnTo>
                  <a:pt x="282" y="48"/>
                </a:lnTo>
                <a:lnTo>
                  <a:pt x="264" y="48"/>
                </a:lnTo>
                <a:lnTo>
                  <a:pt x="252" y="54"/>
                </a:lnTo>
                <a:lnTo>
                  <a:pt x="246" y="42"/>
                </a:lnTo>
                <a:lnTo>
                  <a:pt x="234" y="30"/>
                </a:lnTo>
                <a:lnTo>
                  <a:pt x="228" y="18"/>
                </a:lnTo>
                <a:lnTo>
                  <a:pt x="222" y="18"/>
                </a:lnTo>
                <a:lnTo>
                  <a:pt x="210" y="12"/>
                </a:lnTo>
                <a:lnTo>
                  <a:pt x="186" y="12"/>
                </a:lnTo>
                <a:lnTo>
                  <a:pt x="162" y="0"/>
                </a:lnTo>
                <a:lnTo>
                  <a:pt x="162" y="18"/>
                </a:lnTo>
                <a:lnTo>
                  <a:pt x="132" y="12"/>
                </a:lnTo>
                <a:lnTo>
                  <a:pt x="120" y="18"/>
                </a:lnTo>
                <a:lnTo>
                  <a:pt x="114" y="18"/>
                </a:lnTo>
                <a:lnTo>
                  <a:pt x="108" y="12"/>
                </a:lnTo>
                <a:lnTo>
                  <a:pt x="102" y="12"/>
                </a:lnTo>
                <a:lnTo>
                  <a:pt x="90" y="18"/>
                </a:lnTo>
                <a:lnTo>
                  <a:pt x="84" y="24"/>
                </a:lnTo>
                <a:lnTo>
                  <a:pt x="66" y="60"/>
                </a:lnTo>
                <a:lnTo>
                  <a:pt x="60" y="66"/>
                </a:lnTo>
                <a:lnTo>
                  <a:pt x="60" y="90"/>
                </a:lnTo>
                <a:lnTo>
                  <a:pt x="48" y="96"/>
                </a:lnTo>
                <a:lnTo>
                  <a:pt x="30" y="132"/>
                </a:lnTo>
                <a:lnTo>
                  <a:pt x="0" y="162"/>
                </a:lnTo>
                <a:lnTo>
                  <a:pt x="6" y="168"/>
                </a:lnTo>
                <a:lnTo>
                  <a:pt x="12" y="168"/>
                </a:lnTo>
                <a:lnTo>
                  <a:pt x="18" y="174"/>
                </a:lnTo>
                <a:lnTo>
                  <a:pt x="24" y="186"/>
                </a:lnTo>
                <a:lnTo>
                  <a:pt x="24" y="204"/>
                </a:lnTo>
                <a:lnTo>
                  <a:pt x="42" y="222"/>
                </a:lnTo>
                <a:lnTo>
                  <a:pt x="42" y="246"/>
                </a:lnTo>
                <a:lnTo>
                  <a:pt x="48" y="252"/>
                </a:lnTo>
                <a:lnTo>
                  <a:pt x="126" y="252"/>
                </a:lnTo>
                <a:lnTo>
                  <a:pt x="126" y="240"/>
                </a:lnTo>
                <a:lnTo>
                  <a:pt x="180" y="240"/>
                </a:lnTo>
                <a:lnTo>
                  <a:pt x="180" y="252"/>
                </a:lnTo>
                <a:lnTo>
                  <a:pt x="192" y="246"/>
                </a:lnTo>
                <a:lnTo>
                  <a:pt x="198" y="252"/>
                </a:lnTo>
                <a:lnTo>
                  <a:pt x="204" y="264"/>
                </a:lnTo>
                <a:lnTo>
                  <a:pt x="216" y="264"/>
                </a:lnTo>
                <a:lnTo>
                  <a:pt x="222" y="258"/>
                </a:lnTo>
                <a:lnTo>
                  <a:pt x="246" y="258"/>
                </a:lnTo>
                <a:lnTo>
                  <a:pt x="252" y="264"/>
                </a:lnTo>
                <a:lnTo>
                  <a:pt x="252" y="270"/>
                </a:lnTo>
                <a:lnTo>
                  <a:pt x="246" y="276"/>
                </a:lnTo>
                <a:lnTo>
                  <a:pt x="234" y="282"/>
                </a:lnTo>
                <a:lnTo>
                  <a:pt x="228" y="288"/>
                </a:lnTo>
                <a:lnTo>
                  <a:pt x="204" y="288"/>
                </a:lnTo>
                <a:lnTo>
                  <a:pt x="186" y="282"/>
                </a:lnTo>
                <a:lnTo>
                  <a:pt x="180" y="270"/>
                </a:lnTo>
                <a:lnTo>
                  <a:pt x="168" y="264"/>
                </a:lnTo>
                <a:lnTo>
                  <a:pt x="162" y="258"/>
                </a:lnTo>
                <a:lnTo>
                  <a:pt x="156" y="264"/>
                </a:lnTo>
                <a:lnTo>
                  <a:pt x="150" y="276"/>
                </a:lnTo>
                <a:lnTo>
                  <a:pt x="126" y="276"/>
                </a:lnTo>
                <a:lnTo>
                  <a:pt x="120" y="282"/>
                </a:lnTo>
                <a:lnTo>
                  <a:pt x="108" y="282"/>
                </a:lnTo>
                <a:lnTo>
                  <a:pt x="108" y="294"/>
                </a:lnTo>
                <a:lnTo>
                  <a:pt x="36" y="294"/>
                </a:lnTo>
                <a:lnTo>
                  <a:pt x="36" y="318"/>
                </a:lnTo>
                <a:lnTo>
                  <a:pt x="30" y="324"/>
                </a:lnTo>
                <a:lnTo>
                  <a:pt x="30" y="336"/>
                </a:lnTo>
                <a:lnTo>
                  <a:pt x="36" y="342"/>
                </a:lnTo>
                <a:lnTo>
                  <a:pt x="42" y="354"/>
                </a:lnTo>
                <a:lnTo>
                  <a:pt x="48" y="360"/>
                </a:lnTo>
                <a:lnTo>
                  <a:pt x="60" y="366"/>
                </a:lnTo>
                <a:lnTo>
                  <a:pt x="66" y="366"/>
                </a:lnTo>
                <a:lnTo>
                  <a:pt x="72" y="360"/>
                </a:lnTo>
                <a:lnTo>
                  <a:pt x="78" y="360"/>
                </a:lnTo>
                <a:lnTo>
                  <a:pt x="90" y="348"/>
                </a:lnTo>
                <a:lnTo>
                  <a:pt x="126" y="348"/>
                </a:lnTo>
                <a:lnTo>
                  <a:pt x="156" y="324"/>
                </a:lnTo>
                <a:lnTo>
                  <a:pt x="294" y="330"/>
                </a:lnTo>
                <a:lnTo>
                  <a:pt x="294" y="336"/>
                </a:lnTo>
                <a:lnTo>
                  <a:pt x="300" y="348"/>
                </a:lnTo>
                <a:lnTo>
                  <a:pt x="318" y="348"/>
                </a:lnTo>
                <a:lnTo>
                  <a:pt x="324" y="342"/>
                </a:lnTo>
                <a:lnTo>
                  <a:pt x="330" y="348"/>
                </a:lnTo>
                <a:lnTo>
                  <a:pt x="336" y="360"/>
                </a:lnTo>
                <a:lnTo>
                  <a:pt x="342" y="366"/>
                </a:lnTo>
                <a:lnTo>
                  <a:pt x="354" y="366"/>
                </a:lnTo>
                <a:lnTo>
                  <a:pt x="366" y="360"/>
                </a:lnTo>
                <a:lnTo>
                  <a:pt x="372" y="354"/>
                </a:lnTo>
                <a:lnTo>
                  <a:pt x="414" y="354"/>
                </a:lnTo>
                <a:lnTo>
                  <a:pt x="414" y="288"/>
                </a:lnTo>
                <a:lnTo>
                  <a:pt x="408" y="276"/>
                </a:lnTo>
                <a:lnTo>
                  <a:pt x="402" y="27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23" name="Rwanda" descr="© INSCALE GmbH, 05.05.2010&#10;http://www.presentationload.com/">
            <a:extLst>
              <a:ext uri="{FF2B5EF4-FFF2-40B4-BE49-F238E27FC236}">
                <a16:creationId xmlns:a16="http://schemas.microsoft.com/office/drawing/2014/main" id="{CFE58853-B438-444F-8410-DF17B7F28714}"/>
              </a:ext>
            </a:extLst>
          </p:cNvPr>
          <p:cNvSpPr>
            <a:spLocks/>
          </p:cNvSpPr>
          <p:nvPr/>
        </p:nvSpPr>
        <p:spPr bwMode="gray">
          <a:xfrm>
            <a:off x="6501083" y="3942482"/>
            <a:ext cx="58943" cy="58943"/>
          </a:xfrm>
          <a:custGeom>
            <a:avLst/>
            <a:gdLst>
              <a:gd name="T0" fmla="*/ 2147483647 w 150"/>
              <a:gd name="T1" fmla="*/ 2147483647 h 150"/>
              <a:gd name="T2" fmla="*/ 2147483647 w 150"/>
              <a:gd name="T3" fmla="*/ 2147483647 h 150"/>
              <a:gd name="T4" fmla="*/ 2147483647 w 150"/>
              <a:gd name="T5" fmla="*/ 2147483647 h 150"/>
              <a:gd name="T6" fmla="*/ 2147483647 w 150"/>
              <a:gd name="T7" fmla="*/ 2147483647 h 150"/>
              <a:gd name="T8" fmla="*/ 2147483647 w 150"/>
              <a:gd name="T9" fmla="*/ 2147483647 h 150"/>
              <a:gd name="T10" fmla="*/ 2147483647 w 150"/>
              <a:gd name="T11" fmla="*/ 2147483647 h 150"/>
              <a:gd name="T12" fmla="*/ 2147483647 w 150"/>
              <a:gd name="T13" fmla="*/ 2147483647 h 150"/>
              <a:gd name="T14" fmla="*/ 2147483647 w 150"/>
              <a:gd name="T15" fmla="*/ 2147483647 h 150"/>
              <a:gd name="T16" fmla="*/ 2147483647 w 150"/>
              <a:gd name="T17" fmla="*/ 2147483647 h 150"/>
              <a:gd name="T18" fmla="*/ 2147483647 w 150"/>
              <a:gd name="T19" fmla="*/ 2147483647 h 150"/>
              <a:gd name="T20" fmla="*/ 2147483647 w 150"/>
              <a:gd name="T21" fmla="*/ 2147483647 h 150"/>
              <a:gd name="T22" fmla="*/ 2147483647 w 150"/>
              <a:gd name="T23" fmla="*/ 2147483647 h 150"/>
              <a:gd name="T24" fmla="*/ 2147483647 w 150"/>
              <a:gd name="T25" fmla="*/ 2147483647 h 150"/>
              <a:gd name="T26" fmla="*/ 2147483647 w 150"/>
              <a:gd name="T27" fmla="*/ 0 h 150"/>
              <a:gd name="T28" fmla="*/ 2147483647 w 150"/>
              <a:gd name="T29" fmla="*/ 2147483647 h 150"/>
              <a:gd name="T30" fmla="*/ 2147483647 w 150"/>
              <a:gd name="T31" fmla="*/ 2147483647 h 150"/>
              <a:gd name="T32" fmla="*/ 2147483647 w 150"/>
              <a:gd name="T33" fmla="*/ 2147483647 h 150"/>
              <a:gd name="T34" fmla="*/ 2147483647 w 150"/>
              <a:gd name="T35" fmla="*/ 2147483647 h 150"/>
              <a:gd name="T36" fmla="*/ 2147483647 w 150"/>
              <a:gd name="T37" fmla="*/ 2147483647 h 150"/>
              <a:gd name="T38" fmla="*/ 2147483647 w 150"/>
              <a:gd name="T39" fmla="*/ 2147483647 h 150"/>
              <a:gd name="T40" fmla="*/ 2147483647 w 150"/>
              <a:gd name="T41" fmla="*/ 2147483647 h 150"/>
              <a:gd name="T42" fmla="*/ 2147483647 w 150"/>
              <a:gd name="T43" fmla="*/ 2147483647 h 150"/>
              <a:gd name="T44" fmla="*/ 2147483647 w 150"/>
              <a:gd name="T45" fmla="*/ 2147483647 h 150"/>
              <a:gd name="T46" fmla="*/ 2147483647 w 150"/>
              <a:gd name="T47" fmla="*/ 2147483647 h 150"/>
              <a:gd name="T48" fmla="*/ 2147483647 w 150"/>
              <a:gd name="T49" fmla="*/ 2147483647 h 150"/>
              <a:gd name="T50" fmla="*/ 2147483647 w 150"/>
              <a:gd name="T51" fmla="*/ 2147483647 h 150"/>
              <a:gd name="T52" fmla="*/ 2147483647 w 150"/>
              <a:gd name="T53" fmla="*/ 2147483647 h 150"/>
              <a:gd name="T54" fmla="*/ 2147483647 w 150"/>
              <a:gd name="T55" fmla="*/ 2147483647 h 150"/>
              <a:gd name="T56" fmla="*/ 2147483647 w 150"/>
              <a:gd name="T57" fmla="*/ 2147483647 h 150"/>
              <a:gd name="T58" fmla="*/ 2147483647 w 150"/>
              <a:gd name="T59" fmla="*/ 2147483647 h 150"/>
              <a:gd name="T60" fmla="*/ 0 w 150"/>
              <a:gd name="T61" fmla="*/ 2147483647 h 150"/>
              <a:gd name="T62" fmla="*/ 0 w 150"/>
              <a:gd name="T63" fmla="*/ 2147483647 h 150"/>
              <a:gd name="T64" fmla="*/ 2147483647 w 150"/>
              <a:gd name="T65" fmla="*/ 2147483647 h 150"/>
              <a:gd name="T66" fmla="*/ 2147483647 w 150"/>
              <a:gd name="T67" fmla="*/ 2147483647 h 150"/>
              <a:gd name="T68" fmla="*/ 2147483647 w 150"/>
              <a:gd name="T69" fmla="*/ 2147483647 h 150"/>
              <a:gd name="T70" fmla="*/ 2147483647 w 150"/>
              <a:gd name="T71" fmla="*/ 2147483647 h 150"/>
              <a:gd name="T72" fmla="*/ 2147483647 w 150"/>
              <a:gd name="T73" fmla="*/ 2147483647 h 15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0"/>
              <a:gd name="T112" fmla="*/ 0 h 150"/>
              <a:gd name="T113" fmla="*/ 150 w 150"/>
              <a:gd name="T114" fmla="*/ 150 h 15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0" h="150">
                <a:moveTo>
                  <a:pt x="48" y="150"/>
                </a:moveTo>
                <a:lnTo>
                  <a:pt x="54" y="150"/>
                </a:lnTo>
                <a:lnTo>
                  <a:pt x="60" y="144"/>
                </a:lnTo>
                <a:lnTo>
                  <a:pt x="72" y="138"/>
                </a:lnTo>
                <a:lnTo>
                  <a:pt x="78" y="114"/>
                </a:lnTo>
                <a:lnTo>
                  <a:pt x="138" y="114"/>
                </a:lnTo>
                <a:lnTo>
                  <a:pt x="150" y="102"/>
                </a:lnTo>
                <a:lnTo>
                  <a:pt x="150" y="72"/>
                </a:lnTo>
                <a:lnTo>
                  <a:pt x="144" y="66"/>
                </a:lnTo>
                <a:lnTo>
                  <a:pt x="144" y="48"/>
                </a:lnTo>
                <a:lnTo>
                  <a:pt x="138" y="42"/>
                </a:lnTo>
                <a:lnTo>
                  <a:pt x="132" y="30"/>
                </a:lnTo>
                <a:lnTo>
                  <a:pt x="126" y="24"/>
                </a:lnTo>
                <a:lnTo>
                  <a:pt x="132" y="0"/>
                </a:lnTo>
                <a:lnTo>
                  <a:pt x="108" y="6"/>
                </a:lnTo>
                <a:lnTo>
                  <a:pt x="108" y="12"/>
                </a:lnTo>
                <a:lnTo>
                  <a:pt x="102" y="18"/>
                </a:lnTo>
                <a:lnTo>
                  <a:pt x="90" y="42"/>
                </a:lnTo>
                <a:lnTo>
                  <a:pt x="84" y="42"/>
                </a:lnTo>
                <a:lnTo>
                  <a:pt x="72" y="30"/>
                </a:lnTo>
                <a:lnTo>
                  <a:pt x="54" y="30"/>
                </a:lnTo>
                <a:lnTo>
                  <a:pt x="48" y="36"/>
                </a:lnTo>
                <a:lnTo>
                  <a:pt x="24" y="48"/>
                </a:lnTo>
                <a:lnTo>
                  <a:pt x="18" y="54"/>
                </a:lnTo>
                <a:lnTo>
                  <a:pt x="18" y="60"/>
                </a:lnTo>
                <a:lnTo>
                  <a:pt x="24" y="72"/>
                </a:lnTo>
                <a:lnTo>
                  <a:pt x="30" y="78"/>
                </a:lnTo>
                <a:lnTo>
                  <a:pt x="30" y="90"/>
                </a:lnTo>
                <a:lnTo>
                  <a:pt x="18" y="102"/>
                </a:lnTo>
                <a:lnTo>
                  <a:pt x="6" y="108"/>
                </a:lnTo>
                <a:lnTo>
                  <a:pt x="0" y="120"/>
                </a:lnTo>
                <a:lnTo>
                  <a:pt x="0" y="126"/>
                </a:lnTo>
                <a:lnTo>
                  <a:pt x="6" y="132"/>
                </a:lnTo>
                <a:lnTo>
                  <a:pt x="30" y="132"/>
                </a:lnTo>
                <a:lnTo>
                  <a:pt x="36" y="144"/>
                </a:lnTo>
                <a:lnTo>
                  <a:pt x="42" y="150"/>
                </a:lnTo>
                <a:lnTo>
                  <a:pt x="48" y="15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27" name="Qatar" descr="© INSCALE GmbH, 05.05.2010&#10;http://www.presentationload.com/">
            <a:extLst>
              <a:ext uri="{FF2B5EF4-FFF2-40B4-BE49-F238E27FC236}">
                <a16:creationId xmlns:a16="http://schemas.microsoft.com/office/drawing/2014/main" id="{0A3F7737-6D2F-498C-AC44-38C246DD326C}"/>
              </a:ext>
            </a:extLst>
          </p:cNvPr>
          <p:cNvSpPr>
            <a:spLocks/>
          </p:cNvSpPr>
          <p:nvPr/>
        </p:nvSpPr>
        <p:spPr bwMode="gray">
          <a:xfrm>
            <a:off x="7095163" y="3070751"/>
            <a:ext cx="26370" cy="57392"/>
          </a:xfrm>
          <a:custGeom>
            <a:avLst/>
            <a:gdLst>
              <a:gd name="T0" fmla="*/ 2147483647 w 66"/>
              <a:gd name="T1" fmla="*/ 2147483647 h 144"/>
              <a:gd name="T2" fmla="*/ 2147483647 w 66"/>
              <a:gd name="T3" fmla="*/ 2147483647 h 144"/>
              <a:gd name="T4" fmla="*/ 2147483647 w 66"/>
              <a:gd name="T5" fmla="*/ 2147483647 h 144"/>
              <a:gd name="T6" fmla="*/ 2147483647 w 66"/>
              <a:gd name="T7" fmla="*/ 2147483647 h 144"/>
              <a:gd name="T8" fmla="*/ 2147483647 w 66"/>
              <a:gd name="T9" fmla="*/ 2147483647 h 144"/>
              <a:gd name="T10" fmla="*/ 2147483647 w 66"/>
              <a:gd name="T11" fmla="*/ 2147483647 h 144"/>
              <a:gd name="T12" fmla="*/ 2147483647 w 66"/>
              <a:gd name="T13" fmla="*/ 2147483647 h 144"/>
              <a:gd name="T14" fmla="*/ 2147483647 w 66"/>
              <a:gd name="T15" fmla="*/ 2147483647 h 144"/>
              <a:gd name="T16" fmla="*/ 2147483647 w 66"/>
              <a:gd name="T17" fmla="*/ 2147483647 h 144"/>
              <a:gd name="T18" fmla="*/ 2147483647 w 66"/>
              <a:gd name="T19" fmla="*/ 0 h 144"/>
              <a:gd name="T20" fmla="*/ 2147483647 w 66"/>
              <a:gd name="T21" fmla="*/ 0 h 144"/>
              <a:gd name="T22" fmla="*/ 2147483647 w 66"/>
              <a:gd name="T23" fmla="*/ 2147483647 h 144"/>
              <a:gd name="T24" fmla="*/ 2147483647 w 66"/>
              <a:gd name="T25" fmla="*/ 2147483647 h 144"/>
              <a:gd name="T26" fmla="*/ 2147483647 w 66"/>
              <a:gd name="T27" fmla="*/ 2147483647 h 144"/>
              <a:gd name="T28" fmla="*/ 2147483647 w 66"/>
              <a:gd name="T29" fmla="*/ 2147483647 h 144"/>
              <a:gd name="T30" fmla="*/ 0 w 66"/>
              <a:gd name="T31" fmla="*/ 2147483647 h 144"/>
              <a:gd name="T32" fmla="*/ 2147483647 w 66"/>
              <a:gd name="T33" fmla="*/ 2147483647 h 144"/>
              <a:gd name="T34" fmla="*/ 2147483647 w 66"/>
              <a:gd name="T35" fmla="*/ 2147483647 h 1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"/>
              <a:gd name="T55" fmla="*/ 0 h 144"/>
              <a:gd name="T56" fmla="*/ 66 w 66"/>
              <a:gd name="T57" fmla="*/ 144 h 14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" h="144">
                <a:moveTo>
                  <a:pt x="24" y="132"/>
                </a:moveTo>
                <a:lnTo>
                  <a:pt x="36" y="144"/>
                </a:lnTo>
                <a:lnTo>
                  <a:pt x="48" y="132"/>
                </a:lnTo>
                <a:lnTo>
                  <a:pt x="54" y="114"/>
                </a:lnTo>
                <a:lnTo>
                  <a:pt x="60" y="102"/>
                </a:lnTo>
                <a:lnTo>
                  <a:pt x="66" y="84"/>
                </a:lnTo>
                <a:lnTo>
                  <a:pt x="66" y="30"/>
                </a:lnTo>
                <a:lnTo>
                  <a:pt x="54" y="18"/>
                </a:lnTo>
                <a:lnTo>
                  <a:pt x="48" y="6"/>
                </a:lnTo>
                <a:lnTo>
                  <a:pt x="36" y="0"/>
                </a:lnTo>
                <a:lnTo>
                  <a:pt x="30" y="0"/>
                </a:lnTo>
                <a:lnTo>
                  <a:pt x="24" y="6"/>
                </a:lnTo>
                <a:lnTo>
                  <a:pt x="18" y="18"/>
                </a:lnTo>
                <a:lnTo>
                  <a:pt x="12" y="36"/>
                </a:lnTo>
                <a:lnTo>
                  <a:pt x="12" y="108"/>
                </a:lnTo>
                <a:lnTo>
                  <a:pt x="0" y="120"/>
                </a:lnTo>
                <a:lnTo>
                  <a:pt x="6" y="132"/>
                </a:lnTo>
                <a:lnTo>
                  <a:pt x="24" y="132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4" name="Papua New Guinea" descr="© INSCALE GmbH, 05.05.2010&#10;http://www.presentationload.com/">
            <a:extLst>
              <a:ext uri="{FF2B5EF4-FFF2-40B4-BE49-F238E27FC236}">
                <a16:creationId xmlns:a16="http://schemas.microsoft.com/office/drawing/2014/main" id="{C7EE1643-DE39-4AF6-BD13-83DBCAD2BF08}"/>
              </a:ext>
            </a:extLst>
          </p:cNvPr>
          <p:cNvSpPr>
            <a:spLocks noEditPoints="1"/>
          </p:cNvSpPr>
          <p:nvPr/>
        </p:nvSpPr>
        <p:spPr bwMode="gray">
          <a:xfrm>
            <a:off x="9651410" y="3968850"/>
            <a:ext cx="431212" cy="288509"/>
          </a:xfrm>
          <a:custGeom>
            <a:avLst/>
            <a:gdLst>
              <a:gd name="T0" fmla="*/ 2147483647 w 1086"/>
              <a:gd name="T1" fmla="*/ 2147483647 h 726"/>
              <a:gd name="T2" fmla="*/ 2147483647 w 1086"/>
              <a:gd name="T3" fmla="*/ 2147483647 h 726"/>
              <a:gd name="T4" fmla="*/ 2147483647 w 1086"/>
              <a:gd name="T5" fmla="*/ 2147483647 h 726"/>
              <a:gd name="T6" fmla="*/ 2147483647 w 1086"/>
              <a:gd name="T7" fmla="*/ 2147483647 h 726"/>
              <a:gd name="T8" fmla="*/ 2147483647 w 1086"/>
              <a:gd name="T9" fmla="*/ 2147483647 h 726"/>
              <a:gd name="T10" fmla="*/ 2147483647 w 1086"/>
              <a:gd name="T11" fmla="*/ 2147483647 h 726"/>
              <a:gd name="T12" fmla="*/ 2147483647 w 1086"/>
              <a:gd name="T13" fmla="*/ 2147483647 h 726"/>
              <a:gd name="T14" fmla="*/ 2147483647 w 1086"/>
              <a:gd name="T15" fmla="*/ 2147483647 h 726"/>
              <a:gd name="T16" fmla="*/ 2147483647 w 1086"/>
              <a:gd name="T17" fmla="*/ 2147483647 h 726"/>
              <a:gd name="T18" fmla="*/ 2147483647 w 1086"/>
              <a:gd name="T19" fmla="*/ 2147483647 h 726"/>
              <a:gd name="T20" fmla="*/ 2147483647 w 1086"/>
              <a:gd name="T21" fmla="*/ 2147483647 h 726"/>
              <a:gd name="T22" fmla="*/ 2147483647 w 1086"/>
              <a:gd name="T23" fmla="*/ 2147483647 h 726"/>
              <a:gd name="T24" fmla="*/ 2147483647 w 1086"/>
              <a:gd name="T25" fmla="*/ 2147483647 h 726"/>
              <a:gd name="T26" fmla="*/ 2147483647 w 1086"/>
              <a:gd name="T27" fmla="*/ 2147483647 h 726"/>
              <a:gd name="T28" fmla="*/ 2147483647 w 1086"/>
              <a:gd name="T29" fmla="*/ 2147483647 h 726"/>
              <a:gd name="T30" fmla="*/ 2147483647 w 1086"/>
              <a:gd name="T31" fmla="*/ 2147483647 h 726"/>
              <a:gd name="T32" fmla="*/ 2147483647 w 1086"/>
              <a:gd name="T33" fmla="*/ 2147483647 h 726"/>
              <a:gd name="T34" fmla="*/ 2147483647 w 1086"/>
              <a:gd name="T35" fmla="*/ 2147483647 h 726"/>
              <a:gd name="T36" fmla="*/ 2147483647 w 1086"/>
              <a:gd name="T37" fmla="*/ 2147483647 h 726"/>
              <a:gd name="T38" fmla="*/ 2147483647 w 1086"/>
              <a:gd name="T39" fmla="*/ 2147483647 h 726"/>
              <a:gd name="T40" fmla="*/ 2147483647 w 1086"/>
              <a:gd name="T41" fmla="*/ 2147483647 h 726"/>
              <a:gd name="T42" fmla="*/ 2147483647 w 1086"/>
              <a:gd name="T43" fmla="*/ 2147483647 h 726"/>
              <a:gd name="T44" fmla="*/ 2147483647 w 1086"/>
              <a:gd name="T45" fmla="*/ 2147483647 h 726"/>
              <a:gd name="T46" fmla="*/ 2147483647 w 1086"/>
              <a:gd name="T47" fmla="*/ 2147483647 h 726"/>
              <a:gd name="T48" fmla="*/ 2147483647 w 1086"/>
              <a:gd name="T49" fmla="*/ 2147483647 h 726"/>
              <a:gd name="T50" fmla="*/ 2147483647 w 1086"/>
              <a:gd name="T51" fmla="*/ 2147483647 h 726"/>
              <a:gd name="T52" fmla="*/ 2147483647 w 1086"/>
              <a:gd name="T53" fmla="*/ 2147483647 h 726"/>
              <a:gd name="T54" fmla="*/ 2147483647 w 1086"/>
              <a:gd name="T55" fmla="*/ 2147483647 h 726"/>
              <a:gd name="T56" fmla="*/ 2147483647 w 1086"/>
              <a:gd name="T57" fmla="*/ 2147483647 h 726"/>
              <a:gd name="T58" fmla="*/ 2147483647 w 1086"/>
              <a:gd name="T59" fmla="*/ 2147483647 h 726"/>
              <a:gd name="T60" fmla="*/ 2147483647 w 1086"/>
              <a:gd name="T61" fmla="*/ 2147483647 h 726"/>
              <a:gd name="T62" fmla="*/ 2147483647 w 1086"/>
              <a:gd name="T63" fmla="*/ 2147483647 h 726"/>
              <a:gd name="T64" fmla="*/ 2147483647 w 1086"/>
              <a:gd name="T65" fmla="*/ 2147483647 h 726"/>
              <a:gd name="T66" fmla="*/ 2147483647 w 1086"/>
              <a:gd name="T67" fmla="*/ 2147483647 h 726"/>
              <a:gd name="T68" fmla="*/ 2147483647 w 1086"/>
              <a:gd name="T69" fmla="*/ 2147483647 h 726"/>
              <a:gd name="T70" fmla="*/ 2147483647 w 1086"/>
              <a:gd name="T71" fmla="*/ 2147483647 h 726"/>
              <a:gd name="T72" fmla="*/ 2147483647 w 1086"/>
              <a:gd name="T73" fmla="*/ 2147483647 h 726"/>
              <a:gd name="T74" fmla="*/ 2147483647 w 1086"/>
              <a:gd name="T75" fmla="*/ 2147483647 h 726"/>
              <a:gd name="T76" fmla="*/ 2147483647 w 1086"/>
              <a:gd name="T77" fmla="*/ 2147483647 h 726"/>
              <a:gd name="T78" fmla="*/ 2147483647 w 1086"/>
              <a:gd name="T79" fmla="*/ 2147483647 h 726"/>
              <a:gd name="T80" fmla="*/ 2147483647 w 1086"/>
              <a:gd name="T81" fmla="*/ 2147483647 h 726"/>
              <a:gd name="T82" fmla="*/ 2147483647 w 1086"/>
              <a:gd name="T83" fmla="*/ 2147483647 h 726"/>
              <a:gd name="T84" fmla="*/ 2147483647 w 1086"/>
              <a:gd name="T85" fmla="*/ 2147483647 h 726"/>
              <a:gd name="T86" fmla="*/ 2147483647 w 1086"/>
              <a:gd name="T87" fmla="*/ 2147483647 h 726"/>
              <a:gd name="T88" fmla="*/ 2147483647 w 1086"/>
              <a:gd name="T89" fmla="*/ 2147483647 h 726"/>
              <a:gd name="T90" fmla="*/ 2147483647 w 1086"/>
              <a:gd name="T91" fmla="*/ 2147483647 h 726"/>
              <a:gd name="T92" fmla="*/ 2147483647 w 1086"/>
              <a:gd name="T93" fmla="*/ 2147483647 h 726"/>
              <a:gd name="T94" fmla="*/ 2147483647 w 1086"/>
              <a:gd name="T95" fmla="*/ 2147483647 h 726"/>
              <a:gd name="T96" fmla="*/ 2147483647 w 1086"/>
              <a:gd name="T97" fmla="*/ 2147483647 h 726"/>
              <a:gd name="T98" fmla="*/ 2147483647 w 1086"/>
              <a:gd name="T99" fmla="*/ 2147483647 h 726"/>
              <a:gd name="T100" fmla="*/ 2147483647 w 1086"/>
              <a:gd name="T101" fmla="*/ 2147483647 h 726"/>
              <a:gd name="T102" fmla="*/ 2147483647 w 1086"/>
              <a:gd name="T103" fmla="*/ 2147483647 h 726"/>
              <a:gd name="T104" fmla="*/ 2147483647 w 1086"/>
              <a:gd name="T105" fmla="*/ 2147483647 h 726"/>
              <a:gd name="T106" fmla="*/ 2147483647 w 1086"/>
              <a:gd name="T107" fmla="*/ 2147483647 h 726"/>
              <a:gd name="T108" fmla="*/ 2147483647 w 1086"/>
              <a:gd name="T109" fmla="*/ 2147483647 h 726"/>
              <a:gd name="T110" fmla="*/ 2147483647 w 1086"/>
              <a:gd name="T111" fmla="*/ 2147483647 h 726"/>
              <a:gd name="T112" fmla="*/ 2147483647 w 1086"/>
              <a:gd name="T113" fmla="*/ 2147483647 h 72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86"/>
              <a:gd name="T172" fmla="*/ 0 h 726"/>
              <a:gd name="T173" fmla="*/ 1086 w 1086"/>
              <a:gd name="T174" fmla="*/ 726 h 72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86" h="726">
                <a:moveTo>
                  <a:pt x="486" y="0"/>
                </a:moveTo>
                <a:lnTo>
                  <a:pt x="462" y="0"/>
                </a:lnTo>
                <a:lnTo>
                  <a:pt x="450" y="6"/>
                </a:lnTo>
                <a:lnTo>
                  <a:pt x="444" y="12"/>
                </a:lnTo>
                <a:lnTo>
                  <a:pt x="432" y="18"/>
                </a:lnTo>
                <a:lnTo>
                  <a:pt x="462" y="36"/>
                </a:lnTo>
                <a:lnTo>
                  <a:pt x="474" y="36"/>
                </a:lnTo>
                <a:lnTo>
                  <a:pt x="486" y="30"/>
                </a:lnTo>
                <a:lnTo>
                  <a:pt x="498" y="18"/>
                </a:lnTo>
                <a:lnTo>
                  <a:pt x="492" y="6"/>
                </a:lnTo>
                <a:lnTo>
                  <a:pt x="486" y="0"/>
                </a:lnTo>
                <a:close/>
                <a:moveTo>
                  <a:pt x="756" y="216"/>
                </a:moveTo>
                <a:lnTo>
                  <a:pt x="750" y="222"/>
                </a:lnTo>
                <a:lnTo>
                  <a:pt x="750" y="228"/>
                </a:lnTo>
                <a:lnTo>
                  <a:pt x="756" y="234"/>
                </a:lnTo>
                <a:lnTo>
                  <a:pt x="768" y="240"/>
                </a:lnTo>
                <a:lnTo>
                  <a:pt x="774" y="246"/>
                </a:lnTo>
                <a:lnTo>
                  <a:pt x="774" y="264"/>
                </a:lnTo>
                <a:lnTo>
                  <a:pt x="702" y="300"/>
                </a:lnTo>
                <a:lnTo>
                  <a:pt x="666" y="300"/>
                </a:lnTo>
                <a:lnTo>
                  <a:pt x="630" y="312"/>
                </a:lnTo>
                <a:lnTo>
                  <a:pt x="594" y="330"/>
                </a:lnTo>
                <a:lnTo>
                  <a:pt x="588" y="336"/>
                </a:lnTo>
                <a:lnTo>
                  <a:pt x="570" y="336"/>
                </a:lnTo>
                <a:lnTo>
                  <a:pt x="564" y="342"/>
                </a:lnTo>
                <a:lnTo>
                  <a:pt x="588" y="378"/>
                </a:lnTo>
                <a:lnTo>
                  <a:pt x="684" y="378"/>
                </a:lnTo>
                <a:lnTo>
                  <a:pt x="702" y="366"/>
                </a:lnTo>
                <a:lnTo>
                  <a:pt x="738" y="366"/>
                </a:lnTo>
                <a:lnTo>
                  <a:pt x="750" y="360"/>
                </a:lnTo>
                <a:lnTo>
                  <a:pt x="774" y="336"/>
                </a:lnTo>
                <a:lnTo>
                  <a:pt x="774" y="330"/>
                </a:lnTo>
                <a:lnTo>
                  <a:pt x="804" y="324"/>
                </a:lnTo>
                <a:lnTo>
                  <a:pt x="798" y="300"/>
                </a:lnTo>
                <a:lnTo>
                  <a:pt x="822" y="300"/>
                </a:lnTo>
                <a:lnTo>
                  <a:pt x="822" y="288"/>
                </a:lnTo>
                <a:lnTo>
                  <a:pt x="828" y="258"/>
                </a:lnTo>
                <a:lnTo>
                  <a:pt x="828" y="228"/>
                </a:lnTo>
                <a:lnTo>
                  <a:pt x="822" y="198"/>
                </a:lnTo>
                <a:lnTo>
                  <a:pt x="816" y="192"/>
                </a:lnTo>
                <a:lnTo>
                  <a:pt x="804" y="186"/>
                </a:lnTo>
                <a:lnTo>
                  <a:pt x="792" y="192"/>
                </a:lnTo>
                <a:lnTo>
                  <a:pt x="786" y="198"/>
                </a:lnTo>
                <a:lnTo>
                  <a:pt x="762" y="210"/>
                </a:lnTo>
                <a:lnTo>
                  <a:pt x="756" y="216"/>
                </a:lnTo>
                <a:close/>
                <a:moveTo>
                  <a:pt x="834" y="132"/>
                </a:moveTo>
                <a:lnTo>
                  <a:pt x="822" y="132"/>
                </a:lnTo>
                <a:lnTo>
                  <a:pt x="816" y="120"/>
                </a:lnTo>
                <a:lnTo>
                  <a:pt x="804" y="108"/>
                </a:lnTo>
                <a:lnTo>
                  <a:pt x="792" y="102"/>
                </a:lnTo>
                <a:lnTo>
                  <a:pt x="786" y="90"/>
                </a:lnTo>
                <a:lnTo>
                  <a:pt x="774" y="78"/>
                </a:lnTo>
                <a:lnTo>
                  <a:pt x="768" y="78"/>
                </a:lnTo>
                <a:lnTo>
                  <a:pt x="762" y="72"/>
                </a:lnTo>
                <a:lnTo>
                  <a:pt x="756" y="72"/>
                </a:lnTo>
                <a:lnTo>
                  <a:pt x="732" y="36"/>
                </a:lnTo>
                <a:lnTo>
                  <a:pt x="720" y="84"/>
                </a:lnTo>
                <a:lnTo>
                  <a:pt x="762" y="96"/>
                </a:lnTo>
                <a:lnTo>
                  <a:pt x="816" y="150"/>
                </a:lnTo>
                <a:lnTo>
                  <a:pt x="828" y="150"/>
                </a:lnTo>
                <a:lnTo>
                  <a:pt x="834" y="156"/>
                </a:lnTo>
                <a:lnTo>
                  <a:pt x="846" y="162"/>
                </a:lnTo>
                <a:lnTo>
                  <a:pt x="852" y="174"/>
                </a:lnTo>
                <a:lnTo>
                  <a:pt x="852" y="180"/>
                </a:lnTo>
                <a:lnTo>
                  <a:pt x="858" y="192"/>
                </a:lnTo>
                <a:lnTo>
                  <a:pt x="852" y="204"/>
                </a:lnTo>
                <a:lnTo>
                  <a:pt x="852" y="240"/>
                </a:lnTo>
                <a:lnTo>
                  <a:pt x="858" y="252"/>
                </a:lnTo>
                <a:lnTo>
                  <a:pt x="864" y="258"/>
                </a:lnTo>
                <a:lnTo>
                  <a:pt x="882" y="258"/>
                </a:lnTo>
                <a:lnTo>
                  <a:pt x="894" y="246"/>
                </a:lnTo>
                <a:lnTo>
                  <a:pt x="900" y="234"/>
                </a:lnTo>
                <a:lnTo>
                  <a:pt x="900" y="222"/>
                </a:lnTo>
                <a:lnTo>
                  <a:pt x="888" y="186"/>
                </a:lnTo>
                <a:lnTo>
                  <a:pt x="876" y="174"/>
                </a:lnTo>
                <a:lnTo>
                  <a:pt x="864" y="156"/>
                </a:lnTo>
                <a:lnTo>
                  <a:pt x="852" y="150"/>
                </a:lnTo>
                <a:lnTo>
                  <a:pt x="846" y="138"/>
                </a:lnTo>
                <a:lnTo>
                  <a:pt x="834" y="132"/>
                </a:lnTo>
                <a:close/>
                <a:moveTo>
                  <a:pt x="1086" y="360"/>
                </a:moveTo>
                <a:lnTo>
                  <a:pt x="1020" y="294"/>
                </a:lnTo>
                <a:lnTo>
                  <a:pt x="1020" y="288"/>
                </a:lnTo>
                <a:lnTo>
                  <a:pt x="1002" y="270"/>
                </a:lnTo>
                <a:lnTo>
                  <a:pt x="984" y="270"/>
                </a:lnTo>
                <a:lnTo>
                  <a:pt x="978" y="276"/>
                </a:lnTo>
                <a:lnTo>
                  <a:pt x="978" y="300"/>
                </a:lnTo>
                <a:lnTo>
                  <a:pt x="996" y="330"/>
                </a:lnTo>
                <a:lnTo>
                  <a:pt x="1020" y="378"/>
                </a:lnTo>
                <a:lnTo>
                  <a:pt x="1086" y="438"/>
                </a:lnTo>
                <a:lnTo>
                  <a:pt x="1086" y="360"/>
                </a:lnTo>
                <a:close/>
                <a:moveTo>
                  <a:pt x="672" y="672"/>
                </a:moveTo>
                <a:lnTo>
                  <a:pt x="630" y="642"/>
                </a:lnTo>
                <a:lnTo>
                  <a:pt x="648" y="630"/>
                </a:lnTo>
                <a:lnTo>
                  <a:pt x="636" y="630"/>
                </a:lnTo>
                <a:lnTo>
                  <a:pt x="624" y="624"/>
                </a:lnTo>
                <a:lnTo>
                  <a:pt x="612" y="624"/>
                </a:lnTo>
                <a:lnTo>
                  <a:pt x="600" y="618"/>
                </a:lnTo>
                <a:lnTo>
                  <a:pt x="594" y="606"/>
                </a:lnTo>
                <a:lnTo>
                  <a:pt x="594" y="594"/>
                </a:lnTo>
                <a:lnTo>
                  <a:pt x="600" y="582"/>
                </a:lnTo>
                <a:lnTo>
                  <a:pt x="600" y="564"/>
                </a:lnTo>
                <a:lnTo>
                  <a:pt x="588" y="570"/>
                </a:lnTo>
                <a:lnTo>
                  <a:pt x="582" y="570"/>
                </a:lnTo>
                <a:lnTo>
                  <a:pt x="570" y="576"/>
                </a:lnTo>
                <a:lnTo>
                  <a:pt x="564" y="576"/>
                </a:lnTo>
                <a:lnTo>
                  <a:pt x="552" y="582"/>
                </a:lnTo>
                <a:lnTo>
                  <a:pt x="552" y="552"/>
                </a:lnTo>
                <a:lnTo>
                  <a:pt x="528" y="540"/>
                </a:lnTo>
                <a:lnTo>
                  <a:pt x="528" y="492"/>
                </a:lnTo>
                <a:lnTo>
                  <a:pt x="474" y="456"/>
                </a:lnTo>
                <a:lnTo>
                  <a:pt x="450" y="402"/>
                </a:lnTo>
                <a:lnTo>
                  <a:pt x="474" y="390"/>
                </a:lnTo>
                <a:lnTo>
                  <a:pt x="480" y="384"/>
                </a:lnTo>
                <a:lnTo>
                  <a:pt x="492" y="378"/>
                </a:lnTo>
                <a:lnTo>
                  <a:pt x="504" y="366"/>
                </a:lnTo>
                <a:lnTo>
                  <a:pt x="504" y="360"/>
                </a:lnTo>
                <a:lnTo>
                  <a:pt x="492" y="336"/>
                </a:lnTo>
                <a:lnTo>
                  <a:pt x="468" y="324"/>
                </a:lnTo>
                <a:lnTo>
                  <a:pt x="462" y="318"/>
                </a:lnTo>
                <a:lnTo>
                  <a:pt x="456" y="318"/>
                </a:lnTo>
                <a:lnTo>
                  <a:pt x="450" y="312"/>
                </a:lnTo>
                <a:lnTo>
                  <a:pt x="438" y="312"/>
                </a:lnTo>
                <a:lnTo>
                  <a:pt x="402" y="300"/>
                </a:lnTo>
                <a:lnTo>
                  <a:pt x="390" y="300"/>
                </a:lnTo>
                <a:lnTo>
                  <a:pt x="378" y="294"/>
                </a:lnTo>
                <a:lnTo>
                  <a:pt x="372" y="294"/>
                </a:lnTo>
                <a:lnTo>
                  <a:pt x="372" y="234"/>
                </a:lnTo>
                <a:lnTo>
                  <a:pt x="366" y="222"/>
                </a:lnTo>
                <a:lnTo>
                  <a:pt x="354" y="210"/>
                </a:lnTo>
                <a:lnTo>
                  <a:pt x="342" y="210"/>
                </a:lnTo>
                <a:lnTo>
                  <a:pt x="288" y="156"/>
                </a:lnTo>
                <a:lnTo>
                  <a:pt x="252" y="162"/>
                </a:lnTo>
                <a:lnTo>
                  <a:pt x="216" y="126"/>
                </a:lnTo>
                <a:lnTo>
                  <a:pt x="186" y="120"/>
                </a:lnTo>
                <a:lnTo>
                  <a:pt x="66" y="60"/>
                </a:lnTo>
                <a:lnTo>
                  <a:pt x="42" y="72"/>
                </a:lnTo>
                <a:lnTo>
                  <a:pt x="0" y="42"/>
                </a:lnTo>
                <a:lnTo>
                  <a:pt x="42" y="72"/>
                </a:lnTo>
                <a:lnTo>
                  <a:pt x="36" y="102"/>
                </a:lnTo>
                <a:lnTo>
                  <a:pt x="36" y="240"/>
                </a:lnTo>
                <a:lnTo>
                  <a:pt x="30" y="258"/>
                </a:lnTo>
                <a:lnTo>
                  <a:pt x="30" y="372"/>
                </a:lnTo>
                <a:lnTo>
                  <a:pt x="24" y="378"/>
                </a:lnTo>
                <a:lnTo>
                  <a:pt x="12" y="384"/>
                </a:lnTo>
                <a:lnTo>
                  <a:pt x="0" y="396"/>
                </a:lnTo>
                <a:lnTo>
                  <a:pt x="0" y="402"/>
                </a:lnTo>
                <a:lnTo>
                  <a:pt x="6" y="408"/>
                </a:lnTo>
                <a:lnTo>
                  <a:pt x="18" y="414"/>
                </a:lnTo>
                <a:lnTo>
                  <a:pt x="30" y="414"/>
                </a:lnTo>
                <a:lnTo>
                  <a:pt x="30" y="444"/>
                </a:lnTo>
                <a:lnTo>
                  <a:pt x="24" y="456"/>
                </a:lnTo>
                <a:lnTo>
                  <a:pt x="24" y="480"/>
                </a:lnTo>
                <a:lnTo>
                  <a:pt x="18" y="492"/>
                </a:lnTo>
                <a:lnTo>
                  <a:pt x="18" y="504"/>
                </a:lnTo>
                <a:lnTo>
                  <a:pt x="12" y="510"/>
                </a:lnTo>
                <a:lnTo>
                  <a:pt x="12" y="516"/>
                </a:lnTo>
                <a:lnTo>
                  <a:pt x="18" y="540"/>
                </a:lnTo>
                <a:lnTo>
                  <a:pt x="18" y="588"/>
                </a:lnTo>
                <a:lnTo>
                  <a:pt x="30" y="594"/>
                </a:lnTo>
                <a:lnTo>
                  <a:pt x="48" y="594"/>
                </a:lnTo>
                <a:lnTo>
                  <a:pt x="60" y="588"/>
                </a:lnTo>
                <a:lnTo>
                  <a:pt x="90" y="588"/>
                </a:lnTo>
                <a:lnTo>
                  <a:pt x="96" y="582"/>
                </a:lnTo>
                <a:lnTo>
                  <a:pt x="102" y="582"/>
                </a:lnTo>
                <a:lnTo>
                  <a:pt x="126" y="600"/>
                </a:lnTo>
                <a:lnTo>
                  <a:pt x="132" y="600"/>
                </a:lnTo>
                <a:lnTo>
                  <a:pt x="138" y="594"/>
                </a:lnTo>
                <a:lnTo>
                  <a:pt x="156" y="588"/>
                </a:lnTo>
                <a:lnTo>
                  <a:pt x="168" y="582"/>
                </a:lnTo>
                <a:lnTo>
                  <a:pt x="180" y="570"/>
                </a:lnTo>
                <a:lnTo>
                  <a:pt x="180" y="564"/>
                </a:lnTo>
                <a:lnTo>
                  <a:pt x="168" y="552"/>
                </a:lnTo>
                <a:lnTo>
                  <a:pt x="150" y="540"/>
                </a:lnTo>
                <a:lnTo>
                  <a:pt x="138" y="534"/>
                </a:lnTo>
                <a:lnTo>
                  <a:pt x="120" y="522"/>
                </a:lnTo>
                <a:lnTo>
                  <a:pt x="108" y="516"/>
                </a:lnTo>
                <a:lnTo>
                  <a:pt x="102" y="510"/>
                </a:lnTo>
                <a:lnTo>
                  <a:pt x="96" y="510"/>
                </a:lnTo>
                <a:lnTo>
                  <a:pt x="108" y="510"/>
                </a:lnTo>
                <a:lnTo>
                  <a:pt x="138" y="516"/>
                </a:lnTo>
                <a:lnTo>
                  <a:pt x="204" y="516"/>
                </a:lnTo>
                <a:lnTo>
                  <a:pt x="204" y="510"/>
                </a:lnTo>
                <a:lnTo>
                  <a:pt x="198" y="504"/>
                </a:lnTo>
                <a:lnTo>
                  <a:pt x="198" y="498"/>
                </a:lnTo>
                <a:lnTo>
                  <a:pt x="186" y="486"/>
                </a:lnTo>
                <a:lnTo>
                  <a:pt x="192" y="492"/>
                </a:lnTo>
                <a:lnTo>
                  <a:pt x="204" y="492"/>
                </a:lnTo>
                <a:lnTo>
                  <a:pt x="210" y="498"/>
                </a:lnTo>
                <a:lnTo>
                  <a:pt x="216" y="498"/>
                </a:lnTo>
                <a:lnTo>
                  <a:pt x="222" y="492"/>
                </a:lnTo>
                <a:lnTo>
                  <a:pt x="222" y="486"/>
                </a:lnTo>
                <a:lnTo>
                  <a:pt x="216" y="480"/>
                </a:lnTo>
                <a:lnTo>
                  <a:pt x="216" y="468"/>
                </a:lnTo>
                <a:lnTo>
                  <a:pt x="210" y="462"/>
                </a:lnTo>
                <a:lnTo>
                  <a:pt x="222" y="468"/>
                </a:lnTo>
                <a:lnTo>
                  <a:pt x="228" y="474"/>
                </a:lnTo>
                <a:lnTo>
                  <a:pt x="246" y="474"/>
                </a:lnTo>
                <a:lnTo>
                  <a:pt x="252" y="468"/>
                </a:lnTo>
                <a:lnTo>
                  <a:pt x="264" y="462"/>
                </a:lnTo>
                <a:lnTo>
                  <a:pt x="270" y="456"/>
                </a:lnTo>
                <a:lnTo>
                  <a:pt x="288" y="474"/>
                </a:lnTo>
                <a:lnTo>
                  <a:pt x="300" y="480"/>
                </a:lnTo>
                <a:lnTo>
                  <a:pt x="306" y="486"/>
                </a:lnTo>
                <a:lnTo>
                  <a:pt x="312" y="486"/>
                </a:lnTo>
                <a:lnTo>
                  <a:pt x="330" y="492"/>
                </a:lnTo>
                <a:lnTo>
                  <a:pt x="342" y="492"/>
                </a:lnTo>
                <a:lnTo>
                  <a:pt x="378" y="504"/>
                </a:lnTo>
                <a:lnTo>
                  <a:pt x="390" y="510"/>
                </a:lnTo>
                <a:lnTo>
                  <a:pt x="402" y="534"/>
                </a:lnTo>
                <a:lnTo>
                  <a:pt x="402" y="558"/>
                </a:lnTo>
                <a:lnTo>
                  <a:pt x="408" y="570"/>
                </a:lnTo>
                <a:lnTo>
                  <a:pt x="420" y="582"/>
                </a:lnTo>
                <a:lnTo>
                  <a:pt x="438" y="582"/>
                </a:lnTo>
                <a:lnTo>
                  <a:pt x="450" y="594"/>
                </a:lnTo>
                <a:lnTo>
                  <a:pt x="450" y="606"/>
                </a:lnTo>
                <a:lnTo>
                  <a:pt x="456" y="618"/>
                </a:lnTo>
                <a:lnTo>
                  <a:pt x="468" y="654"/>
                </a:lnTo>
                <a:lnTo>
                  <a:pt x="486" y="672"/>
                </a:lnTo>
                <a:lnTo>
                  <a:pt x="516" y="678"/>
                </a:lnTo>
                <a:lnTo>
                  <a:pt x="558" y="684"/>
                </a:lnTo>
                <a:lnTo>
                  <a:pt x="618" y="684"/>
                </a:lnTo>
                <a:lnTo>
                  <a:pt x="630" y="690"/>
                </a:lnTo>
                <a:lnTo>
                  <a:pt x="654" y="714"/>
                </a:lnTo>
                <a:lnTo>
                  <a:pt x="678" y="726"/>
                </a:lnTo>
                <a:lnTo>
                  <a:pt x="684" y="726"/>
                </a:lnTo>
                <a:lnTo>
                  <a:pt x="684" y="720"/>
                </a:lnTo>
                <a:lnTo>
                  <a:pt x="678" y="708"/>
                </a:lnTo>
                <a:lnTo>
                  <a:pt x="678" y="702"/>
                </a:lnTo>
                <a:lnTo>
                  <a:pt x="672" y="690"/>
                </a:lnTo>
                <a:lnTo>
                  <a:pt x="666" y="684"/>
                </a:lnTo>
                <a:lnTo>
                  <a:pt x="672" y="672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7" name="Parcel Islands" descr="© INSCALE GmbH, 05.05.2010&#10;http://www.presentationload.com/">
            <a:extLst>
              <a:ext uri="{FF2B5EF4-FFF2-40B4-BE49-F238E27FC236}">
                <a16:creationId xmlns:a16="http://schemas.microsoft.com/office/drawing/2014/main" id="{7596AB44-6922-4ACD-B7E2-284140E13CEA}"/>
              </a:ext>
            </a:extLst>
          </p:cNvPr>
          <p:cNvSpPr>
            <a:spLocks noEditPoints="1"/>
          </p:cNvSpPr>
          <p:nvPr/>
        </p:nvSpPr>
        <p:spPr bwMode="gray">
          <a:xfrm>
            <a:off x="8795192" y="3357708"/>
            <a:ext cx="37227" cy="24818"/>
          </a:xfrm>
          <a:custGeom>
            <a:avLst/>
            <a:gdLst>
              <a:gd name="T0" fmla="*/ 2147483647 w 96"/>
              <a:gd name="T1" fmla="*/ 2147483647 h 66"/>
              <a:gd name="T2" fmla="*/ 2147483647 w 96"/>
              <a:gd name="T3" fmla="*/ 2147483647 h 66"/>
              <a:gd name="T4" fmla="*/ 0 w 96"/>
              <a:gd name="T5" fmla="*/ 2147483647 h 66"/>
              <a:gd name="T6" fmla="*/ 0 w 96"/>
              <a:gd name="T7" fmla="*/ 2147483647 h 66"/>
              <a:gd name="T8" fmla="*/ 2147483647 w 96"/>
              <a:gd name="T9" fmla="*/ 2147483647 h 66"/>
              <a:gd name="T10" fmla="*/ 2147483647 w 96"/>
              <a:gd name="T11" fmla="*/ 2147483647 h 66"/>
              <a:gd name="T12" fmla="*/ 2147483647 w 96"/>
              <a:gd name="T13" fmla="*/ 2147483647 h 66"/>
              <a:gd name="T14" fmla="*/ 2147483647 w 96"/>
              <a:gd name="T15" fmla="*/ 2147483647 h 66"/>
              <a:gd name="T16" fmla="*/ 2147483647 w 96"/>
              <a:gd name="T17" fmla="*/ 2147483647 h 66"/>
              <a:gd name="T18" fmla="*/ 2147483647 w 96"/>
              <a:gd name="T19" fmla="*/ 0 h 66"/>
              <a:gd name="T20" fmla="*/ 2147483647 w 96"/>
              <a:gd name="T21" fmla="*/ 2147483647 h 66"/>
              <a:gd name="T22" fmla="*/ 2147483647 w 96"/>
              <a:gd name="T23" fmla="*/ 2147483647 h 66"/>
              <a:gd name="T24" fmla="*/ 2147483647 w 96"/>
              <a:gd name="T25" fmla="*/ 2147483647 h 66"/>
              <a:gd name="T26" fmla="*/ 2147483647 w 96"/>
              <a:gd name="T27" fmla="*/ 2147483647 h 66"/>
              <a:gd name="T28" fmla="*/ 2147483647 w 96"/>
              <a:gd name="T29" fmla="*/ 0 h 66"/>
              <a:gd name="T30" fmla="*/ 2147483647 w 96"/>
              <a:gd name="T31" fmla="*/ 0 h 66"/>
              <a:gd name="T32" fmla="*/ 2147483647 w 96"/>
              <a:gd name="T33" fmla="*/ 2147483647 h 66"/>
              <a:gd name="T34" fmla="*/ 2147483647 w 96"/>
              <a:gd name="T35" fmla="*/ 2147483647 h 66"/>
              <a:gd name="T36" fmla="*/ 2147483647 w 96"/>
              <a:gd name="T37" fmla="*/ 2147483647 h 66"/>
              <a:gd name="T38" fmla="*/ 2147483647 w 96"/>
              <a:gd name="T39" fmla="*/ 2147483647 h 66"/>
              <a:gd name="T40" fmla="*/ 2147483647 w 96"/>
              <a:gd name="T41" fmla="*/ 2147483647 h 66"/>
              <a:gd name="T42" fmla="*/ 2147483647 w 96"/>
              <a:gd name="T43" fmla="*/ 2147483647 h 66"/>
              <a:gd name="T44" fmla="*/ 2147483647 w 96"/>
              <a:gd name="T45" fmla="*/ 2147483647 h 6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6"/>
              <a:gd name="T70" fmla="*/ 0 h 66"/>
              <a:gd name="T71" fmla="*/ 96 w 96"/>
              <a:gd name="T72" fmla="*/ 66 h 6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6" h="66">
                <a:moveTo>
                  <a:pt x="12" y="42"/>
                </a:moveTo>
                <a:lnTo>
                  <a:pt x="6" y="42"/>
                </a:lnTo>
                <a:lnTo>
                  <a:pt x="0" y="48"/>
                </a:lnTo>
                <a:lnTo>
                  <a:pt x="0" y="60"/>
                </a:lnTo>
                <a:lnTo>
                  <a:pt x="6" y="66"/>
                </a:lnTo>
                <a:lnTo>
                  <a:pt x="12" y="66"/>
                </a:lnTo>
                <a:lnTo>
                  <a:pt x="24" y="54"/>
                </a:lnTo>
                <a:lnTo>
                  <a:pt x="24" y="42"/>
                </a:lnTo>
                <a:lnTo>
                  <a:pt x="12" y="42"/>
                </a:lnTo>
                <a:close/>
                <a:moveTo>
                  <a:pt x="42" y="0"/>
                </a:moveTo>
                <a:lnTo>
                  <a:pt x="42" y="18"/>
                </a:lnTo>
                <a:lnTo>
                  <a:pt x="54" y="30"/>
                </a:lnTo>
                <a:lnTo>
                  <a:pt x="60" y="30"/>
                </a:lnTo>
                <a:lnTo>
                  <a:pt x="72" y="24"/>
                </a:lnTo>
                <a:lnTo>
                  <a:pt x="48" y="0"/>
                </a:lnTo>
                <a:lnTo>
                  <a:pt x="42" y="0"/>
                </a:lnTo>
                <a:close/>
                <a:moveTo>
                  <a:pt x="96" y="36"/>
                </a:moveTo>
                <a:lnTo>
                  <a:pt x="78" y="36"/>
                </a:lnTo>
                <a:lnTo>
                  <a:pt x="72" y="42"/>
                </a:lnTo>
                <a:lnTo>
                  <a:pt x="72" y="54"/>
                </a:lnTo>
                <a:lnTo>
                  <a:pt x="84" y="60"/>
                </a:lnTo>
                <a:lnTo>
                  <a:pt x="96" y="48"/>
                </a:lnTo>
                <a:lnTo>
                  <a:pt x="96" y="36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38" name="Oman" descr="© INSCALE GmbH, 05.05.2010&#10;http://www.presentationload.com/">
            <a:extLst>
              <a:ext uri="{FF2B5EF4-FFF2-40B4-BE49-F238E27FC236}">
                <a16:creationId xmlns:a16="http://schemas.microsoft.com/office/drawing/2014/main" id="{0B3AEDAE-2A07-480D-A035-90EB1C0B1934}"/>
              </a:ext>
            </a:extLst>
          </p:cNvPr>
          <p:cNvSpPr>
            <a:spLocks/>
          </p:cNvSpPr>
          <p:nvPr/>
        </p:nvSpPr>
        <p:spPr bwMode="gray">
          <a:xfrm>
            <a:off x="7138594" y="3109529"/>
            <a:ext cx="214055" cy="266792"/>
          </a:xfrm>
          <a:custGeom>
            <a:avLst/>
            <a:gdLst>
              <a:gd name="T0" fmla="*/ 2147483647 w 540"/>
              <a:gd name="T1" fmla="*/ 2147483647 h 672"/>
              <a:gd name="T2" fmla="*/ 2147483647 w 540"/>
              <a:gd name="T3" fmla="*/ 2147483647 h 672"/>
              <a:gd name="T4" fmla="*/ 2147483647 w 540"/>
              <a:gd name="T5" fmla="*/ 2147483647 h 672"/>
              <a:gd name="T6" fmla="*/ 2147483647 w 540"/>
              <a:gd name="T7" fmla="*/ 2147483647 h 672"/>
              <a:gd name="T8" fmla="*/ 2147483647 w 540"/>
              <a:gd name="T9" fmla="*/ 2147483647 h 672"/>
              <a:gd name="T10" fmla="*/ 2147483647 w 540"/>
              <a:gd name="T11" fmla="*/ 2147483647 h 672"/>
              <a:gd name="T12" fmla="*/ 2147483647 w 540"/>
              <a:gd name="T13" fmla="*/ 2147483647 h 672"/>
              <a:gd name="T14" fmla="*/ 2147483647 w 540"/>
              <a:gd name="T15" fmla="*/ 2147483647 h 672"/>
              <a:gd name="T16" fmla="*/ 2147483647 w 540"/>
              <a:gd name="T17" fmla="*/ 2147483647 h 672"/>
              <a:gd name="T18" fmla="*/ 2147483647 w 540"/>
              <a:gd name="T19" fmla="*/ 2147483647 h 672"/>
              <a:gd name="T20" fmla="*/ 2147483647 w 540"/>
              <a:gd name="T21" fmla="*/ 2147483647 h 672"/>
              <a:gd name="T22" fmla="*/ 2147483647 w 540"/>
              <a:gd name="T23" fmla="*/ 2147483647 h 672"/>
              <a:gd name="T24" fmla="*/ 2147483647 w 540"/>
              <a:gd name="T25" fmla="*/ 2147483647 h 672"/>
              <a:gd name="T26" fmla="*/ 2147483647 w 540"/>
              <a:gd name="T27" fmla="*/ 2147483647 h 672"/>
              <a:gd name="T28" fmla="*/ 2147483647 w 540"/>
              <a:gd name="T29" fmla="*/ 2147483647 h 672"/>
              <a:gd name="T30" fmla="*/ 2147483647 w 540"/>
              <a:gd name="T31" fmla="*/ 2147483647 h 672"/>
              <a:gd name="T32" fmla="*/ 2147483647 w 540"/>
              <a:gd name="T33" fmla="*/ 2147483647 h 672"/>
              <a:gd name="T34" fmla="*/ 2147483647 w 540"/>
              <a:gd name="T35" fmla="*/ 2147483647 h 672"/>
              <a:gd name="T36" fmla="*/ 2147483647 w 540"/>
              <a:gd name="T37" fmla="*/ 2147483647 h 672"/>
              <a:gd name="T38" fmla="*/ 2147483647 w 540"/>
              <a:gd name="T39" fmla="*/ 2147483647 h 672"/>
              <a:gd name="T40" fmla="*/ 2147483647 w 540"/>
              <a:gd name="T41" fmla="*/ 2147483647 h 672"/>
              <a:gd name="T42" fmla="*/ 2147483647 w 540"/>
              <a:gd name="T43" fmla="*/ 2147483647 h 672"/>
              <a:gd name="T44" fmla="*/ 2147483647 w 540"/>
              <a:gd name="T45" fmla="*/ 2147483647 h 672"/>
              <a:gd name="T46" fmla="*/ 2147483647 w 540"/>
              <a:gd name="T47" fmla="*/ 2147483647 h 672"/>
              <a:gd name="T48" fmla="*/ 2147483647 w 540"/>
              <a:gd name="T49" fmla="*/ 2147483647 h 672"/>
              <a:gd name="T50" fmla="*/ 2147483647 w 540"/>
              <a:gd name="T51" fmla="*/ 0 h 672"/>
              <a:gd name="T52" fmla="*/ 2147483647 w 540"/>
              <a:gd name="T53" fmla="*/ 2147483647 h 672"/>
              <a:gd name="T54" fmla="*/ 2147483647 w 540"/>
              <a:gd name="T55" fmla="*/ 2147483647 h 672"/>
              <a:gd name="T56" fmla="*/ 2147483647 w 540"/>
              <a:gd name="T57" fmla="*/ 2147483647 h 672"/>
              <a:gd name="T58" fmla="*/ 2147483647 w 540"/>
              <a:gd name="T59" fmla="*/ 2147483647 h 672"/>
              <a:gd name="T60" fmla="*/ 2147483647 w 540"/>
              <a:gd name="T61" fmla="*/ 2147483647 h 672"/>
              <a:gd name="T62" fmla="*/ 2147483647 w 540"/>
              <a:gd name="T63" fmla="*/ 2147483647 h 672"/>
              <a:gd name="T64" fmla="*/ 2147483647 w 540"/>
              <a:gd name="T65" fmla="*/ 2147483647 h 672"/>
              <a:gd name="T66" fmla="*/ 2147483647 w 540"/>
              <a:gd name="T67" fmla="*/ 2147483647 h 672"/>
              <a:gd name="T68" fmla="*/ 2147483647 w 540"/>
              <a:gd name="T69" fmla="*/ 2147483647 h 672"/>
              <a:gd name="T70" fmla="*/ 2147483647 w 540"/>
              <a:gd name="T71" fmla="*/ 2147483647 h 672"/>
              <a:gd name="T72" fmla="*/ 2147483647 w 540"/>
              <a:gd name="T73" fmla="*/ 2147483647 h 672"/>
              <a:gd name="T74" fmla="*/ 2147483647 w 540"/>
              <a:gd name="T75" fmla="*/ 2147483647 h 672"/>
              <a:gd name="T76" fmla="*/ 2147483647 w 540"/>
              <a:gd name="T77" fmla="*/ 2147483647 h 672"/>
              <a:gd name="T78" fmla="*/ 2147483647 w 540"/>
              <a:gd name="T79" fmla="*/ 2147483647 h 672"/>
              <a:gd name="T80" fmla="*/ 2147483647 w 540"/>
              <a:gd name="T81" fmla="*/ 2147483647 h 672"/>
              <a:gd name="T82" fmla="*/ 2147483647 w 540"/>
              <a:gd name="T83" fmla="*/ 2147483647 h 672"/>
              <a:gd name="T84" fmla="*/ 2147483647 w 540"/>
              <a:gd name="T85" fmla="*/ 2147483647 h 672"/>
              <a:gd name="T86" fmla="*/ 2147483647 w 540"/>
              <a:gd name="T87" fmla="*/ 2147483647 h 67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540"/>
              <a:gd name="T133" fmla="*/ 0 h 672"/>
              <a:gd name="T134" fmla="*/ 540 w 540"/>
              <a:gd name="T135" fmla="*/ 672 h 672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540" h="672">
                <a:moveTo>
                  <a:pt x="258" y="564"/>
                </a:moveTo>
                <a:lnTo>
                  <a:pt x="276" y="564"/>
                </a:lnTo>
                <a:lnTo>
                  <a:pt x="288" y="558"/>
                </a:lnTo>
                <a:lnTo>
                  <a:pt x="306" y="552"/>
                </a:lnTo>
                <a:lnTo>
                  <a:pt x="330" y="540"/>
                </a:lnTo>
                <a:lnTo>
                  <a:pt x="336" y="528"/>
                </a:lnTo>
                <a:lnTo>
                  <a:pt x="342" y="510"/>
                </a:lnTo>
                <a:lnTo>
                  <a:pt x="342" y="498"/>
                </a:lnTo>
                <a:lnTo>
                  <a:pt x="348" y="498"/>
                </a:lnTo>
                <a:lnTo>
                  <a:pt x="354" y="492"/>
                </a:lnTo>
                <a:lnTo>
                  <a:pt x="366" y="486"/>
                </a:lnTo>
                <a:lnTo>
                  <a:pt x="384" y="480"/>
                </a:lnTo>
                <a:lnTo>
                  <a:pt x="408" y="456"/>
                </a:lnTo>
                <a:lnTo>
                  <a:pt x="414" y="444"/>
                </a:lnTo>
                <a:lnTo>
                  <a:pt x="414" y="426"/>
                </a:lnTo>
                <a:lnTo>
                  <a:pt x="420" y="408"/>
                </a:lnTo>
                <a:lnTo>
                  <a:pt x="420" y="378"/>
                </a:lnTo>
                <a:lnTo>
                  <a:pt x="426" y="372"/>
                </a:lnTo>
                <a:lnTo>
                  <a:pt x="432" y="372"/>
                </a:lnTo>
                <a:lnTo>
                  <a:pt x="444" y="378"/>
                </a:lnTo>
                <a:lnTo>
                  <a:pt x="450" y="384"/>
                </a:lnTo>
                <a:lnTo>
                  <a:pt x="462" y="384"/>
                </a:lnTo>
                <a:lnTo>
                  <a:pt x="468" y="378"/>
                </a:lnTo>
                <a:lnTo>
                  <a:pt x="480" y="354"/>
                </a:lnTo>
                <a:lnTo>
                  <a:pt x="480" y="330"/>
                </a:lnTo>
                <a:lnTo>
                  <a:pt x="534" y="276"/>
                </a:lnTo>
                <a:lnTo>
                  <a:pt x="534" y="264"/>
                </a:lnTo>
                <a:lnTo>
                  <a:pt x="540" y="252"/>
                </a:lnTo>
                <a:lnTo>
                  <a:pt x="540" y="204"/>
                </a:lnTo>
                <a:lnTo>
                  <a:pt x="528" y="192"/>
                </a:lnTo>
                <a:lnTo>
                  <a:pt x="510" y="192"/>
                </a:lnTo>
                <a:lnTo>
                  <a:pt x="510" y="186"/>
                </a:lnTo>
                <a:lnTo>
                  <a:pt x="492" y="168"/>
                </a:lnTo>
                <a:lnTo>
                  <a:pt x="486" y="150"/>
                </a:lnTo>
                <a:lnTo>
                  <a:pt x="462" y="126"/>
                </a:lnTo>
                <a:lnTo>
                  <a:pt x="456" y="114"/>
                </a:lnTo>
                <a:lnTo>
                  <a:pt x="432" y="96"/>
                </a:lnTo>
                <a:lnTo>
                  <a:pt x="396" y="84"/>
                </a:lnTo>
                <a:lnTo>
                  <a:pt x="366" y="78"/>
                </a:lnTo>
                <a:lnTo>
                  <a:pt x="348" y="78"/>
                </a:lnTo>
                <a:lnTo>
                  <a:pt x="342" y="72"/>
                </a:lnTo>
                <a:lnTo>
                  <a:pt x="330" y="72"/>
                </a:lnTo>
                <a:lnTo>
                  <a:pt x="318" y="60"/>
                </a:lnTo>
                <a:lnTo>
                  <a:pt x="294" y="48"/>
                </a:lnTo>
                <a:lnTo>
                  <a:pt x="288" y="36"/>
                </a:lnTo>
                <a:lnTo>
                  <a:pt x="288" y="30"/>
                </a:lnTo>
                <a:lnTo>
                  <a:pt x="282" y="18"/>
                </a:lnTo>
                <a:lnTo>
                  <a:pt x="276" y="12"/>
                </a:lnTo>
                <a:lnTo>
                  <a:pt x="252" y="18"/>
                </a:lnTo>
                <a:lnTo>
                  <a:pt x="246" y="6"/>
                </a:lnTo>
                <a:lnTo>
                  <a:pt x="246" y="0"/>
                </a:lnTo>
                <a:lnTo>
                  <a:pt x="240" y="0"/>
                </a:lnTo>
                <a:lnTo>
                  <a:pt x="234" y="6"/>
                </a:lnTo>
                <a:lnTo>
                  <a:pt x="234" y="12"/>
                </a:lnTo>
                <a:lnTo>
                  <a:pt x="228" y="24"/>
                </a:lnTo>
                <a:lnTo>
                  <a:pt x="228" y="54"/>
                </a:lnTo>
                <a:lnTo>
                  <a:pt x="246" y="72"/>
                </a:lnTo>
                <a:lnTo>
                  <a:pt x="246" y="78"/>
                </a:lnTo>
                <a:lnTo>
                  <a:pt x="240" y="78"/>
                </a:lnTo>
                <a:lnTo>
                  <a:pt x="240" y="72"/>
                </a:lnTo>
                <a:lnTo>
                  <a:pt x="228" y="72"/>
                </a:lnTo>
                <a:lnTo>
                  <a:pt x="228" y="78"/>
                </a:lnTo>
                <a:lnTo>
                  <a:pt x="222" y="84"/>
                </a:lnTo>
                <a:lnTo>
                  <a:pt x="222" y="96"/>
                </a:lnTo>
                <a:lnTo>
                  <a:pt x="216" y="108"/>
                </a:lnTo>
                <a:lnTo>
                  <a:pt x="216" y="120"/>
                </a:lnTo>
                <a:lnTo>
                  <a:pt x="210" y="132"/>
                </a:lnTo>
                <a:lnTo>
                  <a:pt x="204" y="138"/>
                </a:lnTo>
                <a:lnTo>
                  <a:pt x="198" y="150"/>
                </a:lnTo>
                <a:lnTo>
                  <a:pt x="192" y="156"/>
                </a:lnTo>
                <a:lnTo>
                  <a:pt x="192" y="168"/>
                </a:lnTo>
                <a:lnTo>
                  <a:pt x="210" y="204"/>
                </a:lnTo>
                <a:lnTo>
                  <a:pt x="216" y="210"/>
                </a:lnTo>
                <a:lnTo>
                  <a:pt x="216" y="222"/>
                </a:lnTo>
                <a:lnTo>
                  <a:pt x="222" y="228"/>
                </a:lnTo>
                <a:lnTo>
                  <a:pt x="234" y="234"/>
                </a:lnTo>
                <a:lnTo>
                  <a:pt x="240" y="240"/>
                </a:lnTo>
                <a:lnTo>
                  <a:pt x="204" y="414"/>
                </a:lnTo>
                <a:lnTo>
                  <a:pt x="0" y="486"/>
                </a:lnTo>
                <a:lnTo>
                  <a:pt x="84" y="672"/>
                </a:lnTo>
                <a:lnTo>
                  <a:pt x="114" y="660"/>
                </a:lnTo>
                <a:lnTo>
                  <a:pt x="198" y="636"/>
                </a:lnTo>
                <a:lnTo>
                  <a:pt x="228" y="624"/>
                </a:lnTo>
                <a:lnTo>
                  <a:pt x="246" y="618"/>
                </a:lnTo>
                <a:lnTo>
                  <a:pt x="252" y="606"/>
                </a:lnTo>
                <a:lnTo>
                  <a:pt x="252" y="594"/>
                </a:lnTo>
                <a:lnTo>
                  <a:pt x="258" y="582"/>
                </a:lnTo>
                <a:lnTo>
                  <a:pt x="258" y="564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1" name="Montenegro" descr="© INSCALE GmbH, 05.05.2010&#10;http://www.presentationload.com/">
            <a:extLst>
              <a:ext uri="{FF2B5EF4-FFF2-40B4-BE49-F238E27FC236}">
                <a16:creationId xmlns:a16="http://schemas.microsoft.com/office/drawing/2014/main" id="{9A4F0F0B-A290-425E-99DE-EA6154379B6D}"/>
              </a:ext>
            </a:extLst>
          </p:cNvPr>
          <p:cNvSpPr>
            <a:spLocks/>
          </p:cNvSpPr>
          <p:nvPr/>
        </p:nvSpPr>
        <p:spPr bwMode="gray">
          <a:xfrm>
            <a:off x="6184655" y="2517000"/>
            <a:ext cx="44983" cy="54290"/>
          </a:xfrm>
          <a:custGeom>
            <a:avLst/>
            <a:gdLst>
              <a:gd name="T0" fmla="*/ 2147483647 w 114"/>
              <a:gd name="T1" fmla="*/ 2147483647 h 138"/>
              <a:gd name="T2" fmla="*/ 2147483647 w 114"/>
              <a:gd name="T3" fmla="*/ 2147483647 h 138"/>
              <a:gd name="T4" fmla="*/ 2147483647 w 114"/>
              <a:gd name="T5" fmla="*/ 2147483647 h 138"/>
              <a:gd name="T6" fmla="*/ 2147483647 w 114"/>
              <a:gd name="T7" fmla="*/ 2147483647 h 138"/>
              <a:gd name="T8" fmla="*/ 2147483647 w 114"/>
              <a:gd name="T9" fmla="*/ 2147483647 h 138"/>
              <a:gd name="T10" fmla="*/ 2147483647 w 114"/>
              <a:gd name="T11" fmla="*/ 2147483647 h 138"/>
              <a:gd name="T12" fmla="*/ 2147483647 w 114"/>
              <a:gd name="T13" fmla="*/ 0 h 138"/>
              <a:gd name="T14" fmla="*/ 2147483647 w 114"/>
              <a:gd name="T15" fmla="*/ 0 h 138"/>
              <a:gd name="T16" fmla="*/ 2147483647 w 114"/>
              <a:gd name="T17" fmla="*/ 2147483647 h 138"/>
              <a:gd name="T18" fmla="*/ 2147483647 w 114"/>
              <a:gd name="T19" fmla="*/ 2147483647 h 138"/>
              <a:gd name="T20" fmla="*/ 2147483647 w 114"/>
              <a:gd name="T21" fmla="*/ 2147483647 h 138"/>
              <a:gd name="T22" fmla="*/ 2147483647 w 114"/>
              <a:gd name="T23" fmla="*/ 2147483647 h 138"/>
              <a:gd name="T24" fmla="*/ 2147483647 w 114"/>
              <a:gd name="T25" fmla="*/ 2147483647 h 138"/>
              <a:gd name="T26" fmla="*/ 2147483647 w 114"/>
              <a:gd name="T27" fmla="*/ 2147483647 h 138"/>
              <a:gd name="T28" fmla="*/ 0 w 114"/>
              <a:gd name="T29" fmla="*/ 2147483647 h 138"/>
              <a:gd name="T30" fmla="*/ 0 w 114"/>
              <a:gd name="T31" fmla="*/ 2147483647 h 138"/>
              <a:gd name="T32" fmla="*/ 2147483647 w 114"/>
              <a:gd name="T33" fmla="*/ 2147483647 h 138"/>
              <a:gd name="T34" fmla="*/ 2147483647 w 114"/>
              <a:gd name="T35" fmla="*/ 2147483647 h 138"/>
              <a:gd name="T36" fmla="*/ 2147483647 w 114"/>
              <a:gd name="T37" fmla="*/ 2147483647 h 138"/>
              <a:gd name="T38" fmla="*/ 2147483647 w 114"/>
              <a:gd name="T39" fmla="*/ 2147483647 h 138"/>
              <a:gd name="T40" fmla="*/ 2147483647 w 114"/>
              <a:gd name="T41" fmla="*/ 2147483647 h 138"/>
              <a:gd name="T42" fmla="*/ 2147483647 w 114"/>
              <a:gd name="T43" fmla="*/ 2147483647 h 138"/>
              <a:gd name="T44" fmla="*/ 2147483647 w 114"/>
              <a:gd name="T45" fmla="*/ 2147483647 h 138"/>
              <a:gd name="T46" fmla="*/ 2147483647 w 114"/>
              <a:gd name="T47" fmla="*/ 2147483647 h 138"/>
              <a:gd name="T48" fmla="*/ 2147483647 w 114"/>
              <a:gd name="T49" fmla="*/ 2147483647 h 138"/>
              <a:gd name="T50" fmla="*/ 2147483647 w 114"/>
              <a:gd name="T51" fmla="*/ 2147483647 h 138"/>
              <a:gd name="T52" fmla="*/ 2147483647 w 114"/>
              <a:gd name="T53" fmla="*/ 2147483647 h 138"/>
              <a:gd name="T54" fmla="*/ 2147483647 w 114"/>
              <a:gd name="T55" fmla="*/ 2147483647 h 138"/>
              <a:gd name="T56" fmla="*/ 2147483647 w 114"/>
              <a:gd name="T57" fmla="*/ 2147483647 h 138"/>
              <a:gd name="T58" fmla="*/ 2147483647 w 114"/>
              <a:gd name="T59" fmla="*/ 2147483647 h 138"/>
              <a:gd name="T60" fmla="*/ 2147483647 w 114"/>
              <a:gd name="T61" fmla="*/ 2147483647 h 138"/>
              <a:gd name="T62" fmla="*/ 2147483647 w 114"/>
              <a:gd name="T63" fmla="*/ 2147483647 h 138"/>
              <a:gd name="T64" fmla="*/ 2147483647 w 114"/>
              <a:gd name="T65" fmla="*/ 2147483647 h 138"/>
              <a:gd name="T66" fmla="*/ 2147483647 w 114"/>
              <a:gd name="T67" fmla="*/ 2147483647 h 138"/>
              <a:gd name="T68" fmla="*/ 2147483647 w 114"/>
              <a:gd name="T69" fmla="*/ 2147483647 h 138"/>
              <a:gd name="T70" fmla="*/ 2147483647 w 114"/>
              <a:gd name="T71" fmla="*/ 2147483647 h 13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4"/>
              <a:gd name="T109" fmla="*/ 0 h 138"/>
              <a:gd name="T110" fmla="*/ 114 w 114"/>
              <a:gd name="T111" fmla="*/ 138 h 13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4" h="138">
                <a:moveTo>
                  <a:pt x="114" y="42"/>
                </a:moveTo>
                <a:lnTo>
                  <a:pt x="108" y="48"/>
                </a:lnTo>
                <a:lnTo>
                  <a:pt x="96" y="30"/>
                </a:lnTo>
                <a:lnTo>
                  <a:pt x="84" y="18"/>
                </a:lnTo>
                <a:lnTo>
                  <a:pt x="66" y="6"/>
                </a:lnTo>
                <a:lnTo>
                  <a:pt x="60" y="6"/>
                </a:lnTo>
                <a:lnTo>
                  <a:pt x="48" y="0"/>
                </a:lnTo>
                <a:lnTo>
                  <a:pt x="42" y="0"/>
                </a:lnTo>
                <a:lnTo>
                  <a:pt x="42" y="24"/>
                </a:lnTo>
                <a:lnTo>
                  <a:pt x="24" y="24"/>
                </a:lnTo>
                <a:lnTo>
                  <a:pt x="18" y="30"/>
                </a:lnTo>
                <a:lnTo>
                  <a:pt x="18" y="36"/>
                </a:lnTo>
                <a:lnTo>
                  <a:pt x="12" y="48"/>
                </a:lnTo>
                <a:lnTo>
                  <a:pt x="6" y="48"/>
                </a:lnTo>
                <a:lnTo>
                  <a:pt x="0" y="54"/>
                </a:lnTo>
                <a:lnTo>
                  <a:pt x="0" y="60"/>
                </a:lnTo>
                <a:lnTo>
                  <a:pt x="6" y="66"/>
                </a:lnTo>
                <a:lnTo>
                  <a:pt x="12" y="66"/>
                </a:lnTo>
                <a:lnTo>
                  <a:pt x="24" y="72"/>
                </a:lnTo>
                <a:lnTo>
                  <a:pt x="6" y="102"/>
                </a:lnTo>
                <a:lnTo>
                  <a:pt x="18" y="102"/>
                </a:lnTo>
                <a:lnTo>
                  <a:pt x="24" y="96"/>
                </a:lnTo>
                <a:lnTo>
                  <a:pt x="36" y="96"/>
                </a:lnTo>
                <a:lnTo>
                  <a:pt x="36" y="114"/>
                </a:lnTo>
                <a:lnTo>
                  <a:pt x="60" y="138"/>
                </a:lnTo>
                <a:lnTo>
                  <a:pt x="72" y="126"/>
                </a:lnTo>
                <a:lnTo>
                  <a:pt x="66" y="108"/>
                </a:lnTo>
                <a:lnTo>
                  <a:pt x="60" y="114"/>
                </a:lnTo>
                <a:lnTo>
                  <a:pt x="42" y="102"/>
                </a:lnTo>
                <a:lnTo>
                  <a:pt x="66" y="102"/>
                </a:lnTo>
                <a:lnTo>
                  <a:pt x="78" y="96"/>
                </a:lnTo>
                <a:lnTo>
                  <a:pt x="78" y="78"/>
                </a:lnTo>
                <a:lnTo>
                  <a:pt x="108" y="90"/>
                </a:lnTo>
                <a:lnTo>
                  <a:pt x="114" y="84"/>
                </a:lnTo>
                <a:lnTo>
                  <a:pt x="114" y="90"/>
                </a:lnTo>
                <a:lnTo>
                  <a:pt x="114" y="42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57" name="Mali" descr="© INSCALE GmbH, 05.05.2010&#10;http://www.presentationload.com/">
            <a:extLst>
              <a:ext uri="{FF2B5EF4-FFF2-40B4-BE49-F238E27FC236}">
                <a16:creationId xmlns:a16="http://schemas.microsoft.com/office/drawing/2014/main" id="{CFB680C2-8DDC-4366-A402-64312D470A27}"/>
              </a:ext>
            </a:extLst>
          </p:cNvPr>
          <p:cNvSpPr>
            <a:spLocks/>
          </p:cNvSpPr>
          <p:nvPr/>
        </p:nvSpPr>
        <p:spPr bwMode="gray">
          <a:xfrm>
            <a:off x="5347049" y="3109529"/>
            <a:ext cx="460684" cy="476196"/>
          </a:xfrm>
          <a:custGeom>
            <a:avLst/>
            <a:gdLst>
              <a:gd name="T0" fmla="*/ 2147483647 w 1164"/>
              <a:gd name="T1" fmla="*/ 2147483647 h 1200"/>
              <a:gd name="T2" fmla="*/ 2147483647 w 1164"/>
              <a:gd name="T3" fmla="*/ 2147483647 h 1200"/>
              <a:gd name="T4" fmla="*/ 2147483647 w 1164"/>
              <a:gd name="T5" fmla="*/ 2147483647 h 1200"/>
              <a:gd name="T6" fmla="*/ 2147483647 w 1164"/>
              <a:gd name="T7" fmla="*/ 2147483647 h 1200"/>
              <a:gd name="T8" fmla="*/ 2147483647 w 1164"/>
              <a:gd name="T9" fmla="*/ 2147483647 h 1200"/>
              <a:gd name="T10" fmla="*/ 2147483647 w 1164"/>
              <a:gd name="T11" fmla="*/ 2147483647 h 1200"/>
              <a:gd name="T12" fmla="*/ 2147483647 w 1164"/>
              <a:gd name="T13" fmla="*/ 2147483647 h 1200"/>
              <a:gd name="T14" fmla="*/ 2147483647 w 1164"/>
              <a:gd name="T15" fmla="*/ 2147483647 h 1200"/>
              <a:gd name="T16" fmla="*/ 2147483647 w 1164"/>
              <a:gd name="T17" fmla="*/ 2147483647 h 1200"/>
              <a:gd name="T18" fmla="*/ 2147483647 w 1164"/>
              <a:gd name="T19" fmla="*/ 2147483647 h 1200"/>
              <a:gd name="T20" fmla="*/ 2147483647 w 1164"/>
              <a:gd name="T21" fmla="*/ 2147483647 h 1200"/>
              <a:gd name="T22" fmla="*/ 2147483647 w 1164"/>
              <a:gd name="T23" fmla="*/ 2147483647 h 1200"/>
              <a:gd name="T24" fmla="*/ 2147483647 w 1164"/>
              <a:gd name="T25" fmla="*/ 2147483647 h 1200"/>
              <a:gd name="T26" fmla="*/ 2147483647 w 1164"/>
              <a:gd name="T27" fmla="*/ 2147483647 h 1200"/>
              <a:gd name="T28" fmla="*/ 2147483647 w 1164"/>
              <a:gd name="T29" fmla="*/ 2147483647 h 1200"/>
              <a:gd name="T30" fmla="*/ 2147483647 w 1164"/>
              <a:gd name="T31" fmla="*/ 2147483647 h 1200"/>
              <a:gd name="T32" fmla="*/ 2147483647 w 1164"/>
              <a:gd name="T33" fmla="*/ 2147483647 h 1200"/>
              <a:gd name="T34" fmla="*/ 2147483647 w 1164"/>
              <a:gd name="T35" fmla="*/ 2147483647 h 1200"/>
              <a:gd name="T36" fmla="*/ 2147483647 w 1164"/>
              <a:gd name="T37" fmla="*/ 2147483647 h 1200"/>
              <a:gd name="T38" fmla="*/ 2147483647 w 1164"/>
              <a:gd name="T39" fmla="*/ 2147483647 h 1200"/>
              <a:gd name="T40" fmla="*/ 2147483647 w 1164"/>
              <a:gd name="T41" fmla="*/ 2147483647 h 1200"/>
              <a:gd name="T42" fmla="*/ 2147483647 w 1164"/>
              <a:gd name="T43" fmla="*/ 2147483647 h 1200"/>
              <a:gd name="T44" fmla="*/ 2147483647 w 1164"/>
              <a:gd name="T45" fmla="*/ 2147483647 h 1200"/>
              <a:gd name="T46" fmla="*/ 2147483647 w 1164"/>
              <a:gd name="T47" fmla="*/ 2147483647 h 1200"/>
              <a:gd name="T48" fmla="*/ 2147483647 w 1164"/>
              <a:gd name="T49" fmla="*/ 2147483647 h 1200"/>
              <a:gd name="T50" fmla="*/ 2147483647 w 1164"/>
              <a:gd name="T51" fmla="*/ 2147483647 h 1200"/>
              <a:gd name="T52" fmla="*/ 2147483647 w 1164"/>
              <a:gd name="T53" fmla="*/ 2147483647 h 1200"/>
              <a:gd name="T54" fmla="*/ 0 w 1164"/>
              <a:gd name="T55" fmla="*/ 2147483647 h 1200"/>
              <a:gd name="T56" fmla="*/ 2147483647 w 1164"/>
              <a:gd name="T57" fmla="*/ 2147483647 h 1200"/>
              <a:gd name="T58" fmla="*/ 2147483647 w 1164"/>
              <a:gd name="T59" fmla="*/ 2147483647 h 1200"/>
              <a:gd name="T60" fmla="*/ 2147483647 w 1164"/>
              <a:gd name="T61" fmla="*/ 2147483647 h 1200"/>
              <a:gd name="T62" fmla="*/ 2147483647 w 1164"/>
              <a:gd name="T63" fmla="*/ 2147483647 h 1200"/>
              <a:gd name="T64" fmla="*/ 2147483647 w 1164"/>
              <a:gd name="T65" fmla="*/ 2147483647 h 1200"/>
              <a:gd name="T66" fmla="*/ 2147483647 w 1164"/>
              <a:gd name="T67" fmla="*/ 2147483647 h 1200"/>
              <a:gd name="T68" fmla="*/ 2147483647 w 1164"/>
              <a:gd name="T69" fmla="*/ 2147483647 h 1200"/>
              <a:gd name="T70" fmla="*/ 2147483647 w 1164"/>
              <a:gd name="T71" fmla="*/ 2147483647 h 1200"/>
              <a:gd name="T72" fmla="*/ 2147483647 w 1164"/>
              <a:gd name="T73" fmla="*/ 2147483647 h 1200"/>
              <a:gd name="T74" fmla="*/ 2147483647 w 1164"/>
              <a:gd name="T75" fmla="*/ 2147483647 h 1200"/>
              <a:gd name="T76" fmla="*/ 2147483647 w 1164"/>
              <a:gd name="T77" fmla="*/ 2147483647 h 1200"/>
              <a:gd name="T78" fmla="*/ 2147483647 w 1164"/>
              <a:gd name="T79" fmla="*/ 2147483647 h 1200"/>
              <a:gd name="T80" fmla="*/ 2147483647 w 1164"/>
              <a:gd name="T81" fmla="*/ 2147483647 h 1200"/>
              <a:gd name="T82" fmla="*/ 2147483647 w 1164"/>
              <a:gd name="T83" fmla="*/ 2147483647 h 1200"/>
              <a:gd name="T84" fmla="*/ 2147483647 w 1164"/>
              <a:gd name="T85" fmla="*/ 2147483647 h 1200"/>
              <a:gd name="T86" fmla="*/ 2147483647 w 1164"/>
              <a:gd name="T87" fmla="*/ 2147483647 h 1200"/>
              <a:gd name="T88" fmla="*/ 2147483647 w 1164"/>
              <a:gd name="T89" fmla="*/ 2147483647 h 1200"/>
              <a:gd name="T90" fmla="*/ 2147483647 w 1164"/>
              <a:gd name="T91" fmla="*/ 2147483647 h 1200"/>
              <a:gd name="T92" fmla="*/ 2147483647 w 1164"/>
              <a:gd name="T93" fmla="*/ 2147483647 h 1200"/>
              <a:gd name="T94" fmla="*/ 2147483647 w 1164"/>
              <a:gd name="T95" fmla="*/ 2147483647 h 1200"/>
              <a:gd name="T96" fmla="*/ 2147483647 w 1164"/>
              <a:gd name="T97" fmla="*/ 2147483647 h 1200"/>
              <a:gd name="T98" fmla="*/ 2147483647 w 1164"/>
              <a:gd name="T99" fmla="*/ 2147483647 h 1200"/>
              <a:gd name="T100" fmla="*/ 2147483647 w 1164"/>
              <a:gd name="T101" fmla="*/ 2147483647 h 1200"/>
              <a:gd name="T102" fmla="*/ 2147483647 w 1164"/>
              <a:gd name="T103" fmla="*/ 2147483647 h 1200"/>
              <a:gd name="T104" fmla="*/ 2147483647 w 1164"/>
              <a:gd name="T105" fmla="*/ 2147483647 h 1200"/>
              <a:gd name="T106" fmla="*/ 2147483647 w 1164"/>
              <a:gd name="T107" fmla="*/ 2147483647 h 12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164"/>
              <a:gd name="T163" fmla="*/ 0 h 1200"/>
              <a:gd name="T164" fmla="*/ 1164 w 1164"/>
              <a:gd name="T165" fmla="*/ 1200 h 120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164" h="1200">
                <a:moveTo>
                  <a:pt x="612" y="954"/>
                </a:moveTo>
                <a:lnTo>
                  <a:pt x="636" y="948"/>
                </a:lnTo>
                <a:lnTo>
                  <a:pt x="636" y="912"/>
                </a:lnTo>
                <a:lnTo>
                  <a:pt x="654" y="912"/>
                </a:lnTo>
                <a:lnTo>
                  <a:pt x="654" y="906"/>
                </a:lnTo>
                <a:lnTo>
                  <a:pt x="660" y="900"/>
                </a:lnTo>
                <a:lnTo>
                  <a:pt x="666" y="888"/>
                </a:lnTo>
                <a:lnTo>
                  <a:pt x="678" y="882"/>
                </a:lnTo>
                <a:lnTo>
                  <a:pt x="684" y="870"/>
                </a:lnTo>
                <a:lnTo>
                  <a:pt x="690" y="864"/>
                </a:lnTo>
                <a:lnTo>
                  <a:pt x="696" y="864"/>
                </a:lnTo>
                <a:lnTo>
                  <a:pt x="708" y="876"/>
                </a:lnTo>
                <a:lnTo>
                  <a:pt x="720" y="876"/>
                </a:lnTo>
                <a:lnTo>
                  <a:pt x="720" y="870"/>
                </a:lnTo>
                <a:lnTo>
                  <a:pt x="726" y="864"/>
                </a:lnTo>
                <a:lnTo>
                  <a:pt x="726" y="846"/>
                </a:lnTo>
                <a:lnTo>
                  <a:pt x="750" y="846"/>
                </a:lnTo>
                <a:lnTo>
                  <a:pt x="768" y="822"/>
                </a:lnTo>
                <a:lnTo>
                  <a:pt x="792" y="822"/>
                </a:lnTo>
                <a:lnTo>
                  <a:pt x="810" y="804"/>
                </a:lnTo>
                <a:lnTo>
                  <a:pt x="858" y="804"/>
                </a:lnTo>
                <a:lnTo>
                  <a:pt x="882" y="816"/>
                </a:lnTo>
                <a:lnTo>
                  <a:pt x="930" y="804"/>
                </a:lnTo>
                <a:lnTo>
                  <a:pt x="954" y="786"/>
                </a:lnTo>
                <a:lnTo>
                  <a:pt x="1020" y="792"/>
                </a:lnTo>
                <a:lnTo>
                  <a:pt x="1020" y="774"/>
                </a:lnTo>
                <a:lnTo>
                  <a:pt x="1068" y="780"/>
                </a:lnTo>
                <a:lnTo>
                  <a:pt x="1080" y="774"/>
                </a:lnTo>
                <a:lnTo>
                  <a:pt x="1104" y="774"/>
                </a:lnTo>
                <a:lnTo>
                  <a:pt x="1122" y="768"/>
                </a:lnTo>
                <a:lnTo>
                  <a:pt x="1134" y="762"/>
                </a:lnTo>
                <a:lnTo>
                  <a:pt x="1140" y="750"/>
                </a:lnTo>
                <a:lnTo>
                  <a:pt x="1140" y="732"/>
                </a:lnTo>
                <a:lnTo>
                  <a:pt x="1146" y="720"/>
                </a:lnTo>
                <a:lnTo>
                  <a:pt x="1146" y="708"/>
                </a:lnTo>
                <a:lnTo>
                  <a:pt x="1164" y="684"/>
                </a:lnTo>
                <a:lnTo>
                  <a:pt x="1164" y="480"/>
                </a:lnTo>
                <a:lnTo>
                  <a:pt x="1140" y="480"/>
                </a:lnTo>
                <a:lnTo>
                  <a:pt x="1134" y="486"/>
                </a:lnTo>
                <a:lnTo>
                  <a:pt x="1104" y="486"/>
                </a:lnTo>
                <a:lnTo>
                  <a:pt x="1092" y="480"/>
                </a:lnTo>
                <a:lnTo>
                  <a:pt x="1086" y="474"/>
                </a:lnTo>
                <a:lnTo>
                  <a:pt x="1086" y="468"/>
                </a:lnTo>
                <a:lnTo>
                  <a:pt x="1104" y="450"/>
                </a:lnTo>
                <a:lnTo>
                  <a:pt x="1104" y="432"/>
                </a:lnTo>
                <a:lnTo>
                  <a:pt x="1092" y="408"/>
                </a:lnTo>
                <a:lnTo>
                  <a:pt x="1080" y="402"/>
                </a:lnTo>
                <a:lnTo>
                  <a:pt x="1050" y="402"/>
                </a:lnTo>
                <a:lnTo>
                  <a:pt x="1044" y="408"/>
                </a:lnTo>
                <a:lnTo>
                  <a:pt x="1038" y="408"/>
                </a:lnTo>
                <a:lnTo>
                  <a:pt x="1032" y="378"/>
                </a:lnTo>
                <a:lnTo>
                  <a:pt x="996" y="378"/>
                </a:lnTo>
                <a:lnTo>
                  <a:pt x="984" y="366"/>
                </a:lnTo>
                <a:lnTo>
                  <a:pt x="984" y="348"/>
                </a:lnTo>
                <a:lnTo>
                  <a:pt x="978" y="342"/>
                </a:lnTo>
                <a:lnTo>
                  <a:pt x="954" y="342"/>
                </a:lnTo>
                <a:lnTo>
                  <a:pt x="954" y="318"/>
                </a:lnTo>
                <a:lnTo>
                  <a:pt x="546" y="6"/>
                </a:lnTo>
                <a:lnTo>
                  <a:pt x="426" y="0"/>
                </a:lnTo>
                <a:lnTo>
                  <a:pt x="468" y="690"/>
                </a:lnTo>
                <a:lnTo>
                  <a:pt x="474" y="690"/>
                </a:lnTo>
                <a:lnTo>
                  <a:pt x="492" y="708"/>
                </a:lnTo>
                <a:lnTo>
                  <a:pt x="492" y="720"/>
                </a:lnTo>
                <a:lnTo>
                  <a:pt x="486" y="726"/>
                </a:lnTo>
                <a:lnTo>
                  <a:pt x="474" y="768"/>
                </a:lnTo>
                <a:lnTo>
                  <a:pt x="210" y="768"/>
                </a:lnTo>
                <a:lnTo>
                  <a:pt x="210" y="756"/>
                </a:lnTo>
                <a:lnTo>
                  <a:pt x="204" y="756"/>
                </a:lnTo>
                <a:lnTo>
                  <a:pt x="198" y="762"/>
                </a:lnTo>
                <a:lnTo>
                  <a:pt x="198" y="774"/>
                </a:lnTo>
                <a:lnTo>
                  <a:pt x="192" y="774"/>
                </a:lnTo>
                <a:lnTo>
                  <a:pt x="180" y="780"/>
                </a:lnTo>
                <a:lnTo>
                  <a:pt x="150" y="780"/>
                </a:lnTo>
                <a:lnTo>
                  <a:pt x="144" y="774"/>
                </a:lnTo>
                <a:lnTo>
                  <a:pt x="108" y="774"/>
                </a:lnTo>
                <a:lnTo>
                  <a:pt x="96" y="798"/>
                </a:lnTo>
                <a:lnTo>
                  <a:pt x="90" y="786"/>
                </a:lnTo>
                <a:lnTo>
                  <a:pt x="66" y="762"/>
                </a:lnTo>
                <a:lnTo>
                  <a:pt x="48" y="762"/>
                </a:lnTo>
                <a:lnTo>
                  <a:pt x="36" y="774"/>
                </a:lnTo>
                <a:lnTo>
                  <a:pt x="36" y="822"/>
                </a:lnTo>
                <a:lnTo>
                  <a:pt x="30" y="822"/>
                </a:lnTo>
                <a:lnTo>
                  <a:pt x="18" y="828"/>
                </a:lnTo>
                <a:lnTo>
                  <a:pt x="0" y="828"/>
                </a:lnTo>
                <a:lnTo>
                  <a:pt x="0" y="852"/>
                </a:lnTo>
                <a:lnTo>
                  <a:pt x="12" y="870"/>
                </a:lnTo>
                <a:lnTo>
                  <a:pt x="12" y="876"/>
                </a:lnTo>
                <a:lnTo>
                  <a:pt x="24" y="888"/>
                </a:lnTo>
                <a:lnTo>
                  <a:pt x="24" y="906"/>
                </a:lnTo>
                <a:lnTo>
                  <a:pt x="18" y="912"/>
                </a:lnTo>
                <a:lnTo>
                  <a:pt x="18" y="936"/>
                </a:lnTo>
                <a:lnTo>
                  <a:pt x="24" y="942"/>
                </a:lnTo>
                <a:lnTo>
                  <a:pt x="36" y="942"/>
                </a:lnTo>
                <a:lnTo>
                  <a:pt x="36" y="936"/>
                </a:lnTo>
                <a:lnTo>
                  <a:pt x="42" y="936"/>
                </a:lnTo>
                <a:lnTo>
                  <a:pt x="48" y="942"/>
                </a:lnTo>
                <a:lnTo>
                  <a:pt x="54" y="954"/>
                </a:lnTo>
                <a:lnTo>
                  <a:pt x="54" y="1032"/>
                </a:lnTo>
                <a:lnTo>
                  <a:pt x="60" y="1044"/>
                </a:lnTo>
                <a:lnTo>
                  <a:pt x="60" y="1050"/>
                </a:lnTo>
                <a:lnTo>
                  <a:pt x="66" y="1056"/>
                </a:lnTo>
                <a:lnTo>
                  <a:pt x="72" y="1050"/>
                </a:lnTo>
                <a:lnTo>
                  <a:pt x="78" y="1038"/>
                </a:lnTo>
                <a:lnTo>
                  <a:pt x="90" y="1026"/>
                </a:lnTo>
                <a:lnTo>
                  <a:pt x="102" y="1038"/>
                </a:lnTo>
                <a:lnTo>
                  <a:pt x="108" y="1050"/>
                </a:lnTo>
                <a:lnTo>
                  <a:pt x="108" y="1062"/>
                </a:lnTo>
                <a:lnTo>
                  <a:pt x="114" y="1050"/>
                </a:lnTo>
                <a:lnTo>
                  <a:pt x="126" y="1038"/>
                </a:lnTo>
                <a:lnTo>
                  <a:pt x="132" y="1026"/>
                </a:lnTo>
                <a:lnTo>
                  <a:pt x="138" y="1026"/>
                </a:lnTo>
                <a:lnTo>
                  <a:pt x="144" y="1032"/>
                </a:lnTo>
                <a:lnTo>
                  <a:pt x="150" y="1032"/>
                </a:lnTo>
                <a:lnTo>
                  <a:pt x="162" y="1038"/>
                </a:lnTo>
                <a:lnTo>
                  <a:pt x="168" y="1044"/>
                </a:lnTo>
                <a:lnTo>
                  <a:pt x="180" y="1050"/>
                </a:lnTo>
                <a:lnTo>
                  <a:pt x="198" y="1032"/>
                </a:lnTo>
                <a:lnTo>
                  <a:pt x="198" y="1014"/>
                </a:lnTo>
                <a:lnTo>
                  <a:pt x="204" y="1008"/>
                </a:lnTo>
                <a:lnTo>
                  <a:pt x="216" y="1008"/>
                </a:lnTo>
                <a:lnTo>
                  <a:pt x="228" y="1014"/>
                </a:lnTo>
                <a:lnTo>
                  <a:pt x="228" y="1032"/>
                </a:lnTo>
                <a:lnTo>
                  <a:pt x="246" y="1044"/>
                </a:lnTo>
                <a:lnTo>
                  <a:pt x="234" y="1074"/>
                </a:lnTo>
                <a:lnTo>
                  <a:pt x="270" y="1092"/>
                </a:lnTo>
                <a:lnTo>
                  <a:pt x="246" y="1128"/>
                </a:lnTo>
                <a:lnTo>
                  <a:pt x="270" y="1128"/>
                </a:lnTo>
                <a:lnTo>
                  <a:pt x="270" y="1164"/>
                </a:lnTo>
                <a:lnTo>
                  <a:pt x="300" y="1194"/>
                </a:lnTo>
                <a:lnTo>
                  <a:pt x="312" y="1200"/>
                </a:lnTo>
                <a:lnTo>
                  <a:pt x="312" y="1182"/>
                </a:lnTo>
                <a:lnTo>
                  <a:pt x="318" y="1176"/>
                </a:lnTo>
                <a:lnTo>
                  <a:pt x="330" y="1176"/>
                </a:lnTo>
                <a:lnTo>
                  <a:pt x="348" y="1182"/>
                </a:lnTo>
                <a:lnTo>
                  <a:pt x="366" y="1200"/>
                </a:lnTo>
                <a:lnTo>
                  <a:pt x="372" y="1182"/>
                </a:lnTo>
                <a:lnTo>
                  <a:pt x="390" y="1182"/>
                </a:lnTo>
                <a:lnTo>
                  <a:pt x="396" y="1158"/>
                </a:lnTo>
                <a:lnTo>
                  <a:pt x="408" y="1176"/>
                </a:lnTo>
                <a:lnTo>
                  <a:pt x="420" y="1152"/>
                </a:lnTo>
                <a:lnTo>
                  <a:pt x="420" y="1188"/>
                </a:lnTo>
                <a:lnTo>
                  <a:pt x="444" y="1194"/>
                </a:lnTo>
                <a:lnTo>
                  <a:pt x="450" y="1188"/>
                </a:lnTo>
                <a:lnTo>
                  <a:pt x="456" y="1176"/>
                </a:lnTo>
                <a:lnTo>
                  <a:pt x="462" y="1170"/>
                </a:lnTo>
                <a:lnTo>
                  <a:pt x="474" y="1170"/>
                </a:lnTo>
                <a:lnTo>
                  <a:pt x="468" y="1116"/>
                </a:lnTo>
                <a:lnTo>
                  <a:pt x="492" y="1116"/>
                </a:lnTo>
                <a:lnTo>
                  <a:pt x="504" y="1092"/>
                </a:lnTo>
                <a:lnTo>
                  <a:pt x="480" y="1062"/>
                </a:lnTo>
                <a:lnTo>
                  <a:pt x="498" y="1050"/>
                </a:lnTo>
                <a:lnTo>
                  <a:pt x="504" y="1050"/>
                </a:lnTo>
                <a:lnTo>
                  <a:pt x="510" y="1044"/>
                </a:lnTo>
                <a:lnTo>
                  <a:pt x="546" y="1044"/>
                </a:lnTo>
                <a:lnTo>
                  <a:pt x="546" y="1032"/>
                </a:lnTo>
                <a:lnTo>
                  <a:pt x="540" y="1026"/>
                </a:lnTo>
                <a:lnTo>
                  <a:pt x="546" y="1026"/>
                </a:lnTo>
                <a:lnTo>
                  <a:pt x="552" y="1020"/>
                </a:lnTo>
                <a:lnTo>
                  <a:pt x="552" y="990"/>
                </a:lnTo>
                <a:lnTo>
                  <a:pt x="570" y="990"/>
                </a:lnTo>
                <a:lnTo>
                  <a:pt x="570" y="960"/>
                </a:lnTo>
                <a:lnTo>
                  <a:pt x="564" y="954"/>
                </a:lnTo>
                <a:lnTo>
                  <a:pt x="582" y="924"/>
                </a:lnTo>
                <a:lnTo>
                  <a:pt x="612" y="954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5" name="Liechtenstein" descr="© INSCALE GmbH, 05.05.2010&#10;http://www.presentationload.com/">
            <a:extLst>
              <a:ext uri="{FF2B5EF4-FFF2-40B4-BE49-F238E27FC236}">
                <a16:creationId xmlns:a16="http://schemas.microsoft.com/office/drawing/2014/main" id="{27BD2DBD-B19C-40D4-953C-A7A907368B3A}"/>
              </a:ext>
            </a:extLst>
          </p:cNvPr>
          <p:cNvSpPr>
            <a:spLocks/>
          </p:cNvSpPr>
          <p:nvPr/>
        </p:nvSpPr>
        <p:spPr bwMode="gray">
          <a:xfrm>
            <a:off x="5953538" y="2400666"/>
            <a:ext cx="6204" cy="9307"/>
          </a:xfrm>
          <a:custGeom>
            <a:avLst/>
            <a:gdLst>
              <a:gd name="T0" fmla="*/ 2147483647 w 18"/>
              <a:gd name="T1" fmla="*/ 0 h 24"/>
              <a:gd name="T2" fmla="*/ 2147483647 w 18"/>
              <a:gd name="T3" fmla="*/ 2147483647 h 24"/>
              <a:gd name="T4" fmla="*/ 0 w 18"/>
              <a:gd name="T5" fmla="*/ 2147483647 h 24"/>
              <a:gd name="T6" fmla="*/ 0 w 18"/>
              <a:gd name="T7" fmla="*/ 2147483647 h 24"/>
              <a:gd name="T8" fmla="*/ 2147483647 w 18"/>
              <a:gd name="T9" fmla="*/ 2147483647 h 24"/>
              <a:gd name="T10" fmla="*/ 2147483647 w 18"/>
              <a:gd name="T11" fmla="*/ 0 h 24"/>
              <a:gd name="T12" fmla="*/ 2147483647 w 18"/>
              <a:gd name="T13" fmla="*/ 0 h 2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8"/>
              <a:gd name="T22" fmla="*/ 0 h 24"/>
              <a:gd name="T23" fmla="*/ 18 w 18"/>
              <a:gd name="T24" fmla="*/ 24 h 2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8" h="24">
                <a:moveTo>
                  <a:pt x="12" y="0"/>
                </a:moveTo>
                <a:lnTo>
                  <a:pt x="6" y="6"/>
                </a:lnTo>
                <a:lnTo>
                  <a:pt x="0" y="18"/>
                </a:lnTo>
                <a:lnTo>
                  <a:pt x="0" y="24"/>
                </a:lnTo>
                <a:lnTo>
                  <a:pt x="18" y="24"/>
                </a:lnTo>
                <a:lnTo>
                  <a:pt x="18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6" name="Libya" descr="© INSCALE GmbH, 05.05.2010&#10;http://www.presentationload.com/">
            <a:extLst>
              <a:ext uri="{FF2B5EF4-FFF2-40B4-BE49-F238E27FC236}">
                <a16:creationId xmlns:a16="http://schemas.microsoft.com/office/drawing/2014/main" id="{6739BC1C-221E-443E-AEBD-B052A388CD49}"/>
              </a:ext>
            </a:extLst>
          </p:cNvPr>
          <p:cNvSpPr>
            <a:spLocks/>
          </p:cNvSpPr>
          <p:nvPr/>
        </p:nvSpPr>
        <p:spPr bwMode="gray">
          <a:xfrm>
            <a:off x="5950436" y="2847390"/>
            <a:ext cx="435866" cy="440518"/>
          </a:xfrm>
          <a:custGeom>
            <a:avLst/>
            <a:gdLst>
              <a:gd name="T0" fmla="*/ 2147483647 w 1098"/>
              <a:gd name="T1" fmla="*/ 2147483647 h 1110"/>
              <a:gd name="T2" fmla="*/ 2147483647 w 1098"/>
              <a:gd name="T3" fmla="*/ 2147483647 h 1110"/>
              <a:gd name="T4" fmla="*/ 2147483647 w 1098"/>
              <a:gd name="T5" fmla="*/ 2147483647 h 1110"/>
              <a:gd name="T6" fmla="*/ 2147483647 w 1098"/>
              <a:gd name="T7" fmla="*/ 2147483647 h 1110"/>
              <a:gd name="T8" fmla="*/ 2147483647 w 1098"/>
              <a:gd name="T9" fmla="*/ 2147483647 h 1110"/>
              <a:gd name="T10" fmla="*/ 2147483647 w 1098"/>
              <a:gd name="T11" fmla="*/ 2147483647 h 1110"/>
              <a:gd name="T12" fmla="*/ 2147483647 w 1098"/>
              <a:gd name="T13" fmla="*/ 2147483647 h 1110"/>
              <a:gd name="T14" fmla="*/ 2147483647 w 1098"/>
              <a:gd name="T15" fmla="*/ 2147483647 h 1110"/>
              <a:gd name="T16" fmla="*/ 2147483647 w 1098"/>
              <a:gd name="T17" fmla="*/ 2147483647 h 1110"/>
              <a:gd name="T18" fmla="*/ 2147483647 w 1098"/>
              <a:gd name="T19" fmla="*/ 2147483647 h 1110"/>
              <a:gd name="T20" fmla="*/ 2147483647 w 1098"/>
              <a:gd name="T21" fmla="*/ 2147483647 h 1110"/>
              <a:gd name="T22" fmla="*/ 2147483647 w 1098"/>
              <a:gd name="T23" fmla="*/ 2147483647 h 1110"/>
              <a:gd name="T24" fmla="*/ 0 w 1098"/>
              <a:gd name="T25" fmla="*/ 2147483647 h 1110"/>
              <a:gd name="T26" fmla="*/ 2147483647 w 1098"/>
              <a:gd name="T27" fmla="*/ 2147483647 h 1110"/>
              <a:gd name="T28" fmla="*/ 2147483647 w 1098"/>
              <a:gd name="T29" fmla="*/ 2147483647 h 1110"/>
              <a:gd name="T30" fmla="*/ 2147483647 w 1098"/>
              <a:gd name="T31" fmla="*/ 2147483647 h 1110"/>
              <a:gd name="T32" fmla="*/ 2147483647 w 1098"/>
              <a:gd name="T33" fmla="*/ 2147483647 h 1110"/>
              <a:gd name="T34" fmla="*/ 2147483647 w 1098"/>
              <a:gd name="T35" fmla="*/ 2147483647 h 1110"/>
              <a:gd name="T36" fmla="*/ 2147483647 w 1098"/>
              <a:gd name="T37" fmla="*/ 2147483647 h 1110"/>
              <a:gd name="T38" fmla="*/ 2147483647 w 1098"/>
              <a:gd name="T39" fmla="*/ 2147483647 h 1110"/>
              <a:gd name="T40" fmla="*/ 2147483647 w 1098"/>
              <a:gd name="T41" fmla="*/ 2147483647 h 1110"/>
              <a:gd name="T42" fmla="*/ 2147483647 w 1098"/>
              <a:gd name="T43" fmla="*/ 2147483647 h 1110"/>
              <a:gd name="T44" fmla="*/ 2147483647 w 1098"/>
              <a:gd name="T45" fmla="*/ 2147483647 h 1110"/>
              <a:gd name="T46" fmla="*/ 2147483647 w 1098"/>
              <a:gd name="T47" fmla="*/ 2147483647 h 1110"/>
              <a:gd name="T48" fmla="*/ 2147483647 w 1098"/>
              <a:gd name="T49" fmla="*/ 2147483647 h 1110"/>
              <a:gd name="T50" fmla="*/ 2147483647 w 1098"/>
              <a:gd name="T51" fmla="*/ 2147483647 h 1110"/>
              <a:gd name="T52" fmla="*/ 2147483647 w 1098"/>
              <a:gd name="T53" fmla="*/ 2147483647 h 1110"/>
              <a:gd name="T54" fmla="*/ 2147483647 w 1098"/>
              <a:gd name="T55" fmla="*/ 2147483647 h 1110"/>
              <a:gd name="T56" fmla="*/ 2147483647 w 1098"/>
              <a:gd name="T57" fmla="*/ 2147483647 h 1110"/>
              <a:gd name="T58" fmla="*/ 2147483647 w 1098"/>
              <a:gd name="T59" fmla="*/ 2147483647 h 1110"/>
              <a:gd name="T60" fmla="*/ 2147483647 w 1098"/>
              <a:gd name="T61" fmla="*/ 2147483647 h 1110"/>
              <a:gd name="T62" fmla="*/ 2147483647 w 1098"/>
              <a:gd name="T63" fmla="*/ 2147483647 h 1110"/>
              <a:gd name="T64" fmla="*/ 2147483647 w 1098"/>
              <a:gd name="T65" fmla="*/ 2147483647 h 1110"/>
              <a:gd name="T66" fmla="*/ 2147483647 w 1098"/>
              <a:gd name="T67" fmla="*/ 2147483647 h 1110"/>
              <a:gd name="T68" fmla="*/ 2147483647 w 1098"/>
              <a:gd name="T69" fmla="*/ 2147483647 h 1110"/>
              <a:gd name="T70" fmla="*/ 2147483647 w 1098"/>
              <a:gd name="T71" fmla="*/ 2147483647 h 1110"/>
              <a:gd name="T72" fmla="*/ 2147483647 w 1098"/>
              <a:gd name="T73" fmla="*/ 2147483647 h 1110"/>
              <a:gd name="T74" fmla="*/ 2147483647 w 1098"/>
              <a:gd name="T75" fmla="*/ 2147483647 h 1110"/>
              <a:gd name="T76" fmla="*/ 2147483647 w 1098"/>
              <a:gd name="T77" fmla="*/ 2147483647 h 1110"/>
              <a:gd name="T78" fmla="*/ 2147483647 w 1098"/>
              <a:gd name="T79" fmla="*/ 2147483647 h 1110"/>
              <a:gd name="T80" fmla="*/ 2147483647 w 1098"/>
              <a:gd name="T81" fmla="*/ 2147483647 h 1110"/>
              <a:gd name="T82" fmla="*/ 2147483647 w 1098"/>
              <a:gd name="T83" fmla="*/ 2147483647 h 1110"/>
              <a:gd name="T84" fmla="*/ 2147483647 w 1098"/>
              <a:gd name="T85" fmla="*/ 2147483647 h 1110"/>
              <a:gd name="T86" fmla="*/ 2147483647 w 1098"/>
              <a:gd name="T87" fmla="*/ 2147483647 h 1110"/>
              <a:gd name="T88" fmla="*/ 2147483647 w 1098"/>
              <a:gd name="T89" fmla="*/ 2147483647 h 1110"/>
              <a:gd name="T90" fmla="*/ 2147483647 w 1098"/>
              <a:gd name="T91" fmla="*/ 2147483647 h 1110"/>
              <a:gd name="T92" fmla="*/ 2147483647 w 1098"/>
              <a:gd name="T93" fmla="*/ 2147483647 h 1110"/>
              <a:gd name="T94" fmla="*/ 2147483647 w 1098"/>
              <a:gd name="T95" fmla="*/ 2147483647 h 1110"/>
              <a:gd name="T96" fmla="*/ 2147483647 w 1098"/>
              <a:gd name="T97" fmla="*/ 2147483647 h 1110"/>
              <a:gd name="T98" fmla="*/ 2147483647 w 1098"/>
              <a:gd name="T99" fmla="*/ 2147483647 h 1110"/>
              <a:gd name="T100" fmla="*/ 2147483647 w 1098"/>
              <a:gd name="T101" fmla="*/ 2147483647 h 1110"/>
              <a:gd name="T102" fmla="*/ 2147483647 w 1098"/>
              <a:gd name="T103" fmla="*/ 2147483647 h 1110"/>
              <a:gd name="T104" fmla="*/ 2147483647 w 1098"/>
              <a:gd name="T105" fmla="*/ 2147483647 h 1110"/>
              <a:gd name="T106" fmla="*/ 2147483647 w 1098"/>
              <a:gd name="T107" fmla="*/ 2147483647 h 1110"/>
              <a:gd name="T108" fmla="*/ 2147483647 w 1098"/>
              <a:gd name="T109" fmla="*/ 2147483647 h 1110"/>
              <a:gd name="T110" fmla="*/ 2147483647 w 1098"/>
              <a:gd name="T111" fmla="*/ 2147483647 h 1110"/>
              <a:gd name="T112" fmla="*/ 2147483647 w 1098"/>
              <a:gd name="T113" fmla="*/ 2147483647 h 111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098"/>
              <a:gd name="T172" fmla="*/ 0 h 1110"/>
              <a:gd name="T173" fmla="*/ 1098 w 1098"/>
              <a:gd name="T174" fmla="*/ 1110 h 111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098" h="1110">
                <a:moveTo>
                  <a:pt x="156" y="60"/>
                </a:moveTo>
                <a:lnTo>
                  <a:pt x="150" y="66"/>
                </a:lnTo>
                <a:lnTo>
                  <a:pt x="126" y="78"/>
                </a:lnTo>
                <a:lnTo>
                  <a:pt x="114" y="78"/>
                </a:lnTo>
                <a:lnTo>
                  <a:pt x="102" y="84"/>
                </a:lnTo>
                <a:lnTo>
                  <a:pt x="96" y="90"/>
                </a:lnTo>
                <a:lnTo>
                  <a:pt x="90" y="102"/>
                </a:lnTo>
                <a:lnTo>
                  <a:pt x="84" y="108"/>
                </a:lnTo>
                <a:lnTo>
                  <a:pt x="78" y="120"/>
                </a:lnTo>
                <a:lnTo>
                  <a:pt x="72" y="120"/>
                </a:lnTo>
                <a:lnTo>
                  <a:pt x="54" y="138"/>
                </a:lnTo>
                <a:lnTo>
                  <a:pt x="54" y="156"/>
                </a:lnTo>
                <a:lnTo>
                  <a:pt x="66" y="180"/>
                </a:lnTo>
                <a:lnTo>
                  <a:pt x="66" y="204"/>
                </a:lnTo>
                <a:lnTo>
                  <a:pt x="36" y="234"/>
                </a:lnTo>
                <a:lnTo>
                  <a:pt x="30" y="234"/>
                </a:lnTo>
                <a:lnTo>
                  <a:pt x="24" y="240"/>
                </a:lnTo>
                <a:lnTo>
                  <a:pt x="12" y="246"/>
                </a:lnTo>
                <a:lnTo>
                  <a:pt x="6" y="246"/>
                </a:lnTo>
                <a:lnTo>
                  <a:pt x="0" y="252"/>
                </a:lnTo>
                <a:lnTo>
                  <a:pt x="12" y="270"/>
                </a:lnTo>
                <a:lnTo>
                  <a:pt x="36" y="330"/>
                </a:lnTo>
                <a:lnTo>
                  <a:pt x="48" y="354"/>
                </a:lnTo>
                <a:lnTo>
                  <a:pt x="48" y="360"/>
                </a:lnTo>
                <a:lnTo>
                  <a:pt x="42" y="372"/>
                </a:lnTo>
                <a:lnTo>
                  <a:pt x="42" y="402"/>
                </a:lnTo>
                <a:lnTo>
                  <a:pt x="36" y="408"/>
                </a:lnTo>
                <a:lnTo>
                  <a:pt x="36" y="414"/>
                </a:lnTo>
                <a:lnTo>
                  <a:pt x="42" y="432"/>
                </a:lnTo>
                <a:lnTo>
                  <a:pt x="30" y="456"/>
                </a:lnTo>
                <a:lnTo>
                  <a:pt x="36" y="510"/>
                </a:lnTo>
                <a:lnTo>
                  <a:pt x="36" y="516"/>
                </a:lnTo>
                <a:lnTo>
                  <a:pt x="42" y="522"/>
                </a:lnTo>
                <a:lnTo>
                  <a:pt x="42" y="534"/>
                </a:lnTo>
                <a:lnTo>
                  <a:pt x="36" y="546"/>
                </a:lnTo>
                <a:lnTo>
                  <a:pt x="30" y="552"/>
                </a:lnTo>
                <a:lnTo>
                  <a:pt x="18" y="558"/>
                </a:lnTo>
                <a:lnTo>
                  <a:pt x="6" y="558"/>
                </a:lnTo>
                <a:lnTo>
                  <a:pt x="0" y="564"/>
                </a:lnTo>
                <a:lnTo>
                  <a:pt x="0" y="570"/>
                </a:lnTo>
                <a:lnTo>
                  <a:pt x="6" y="582"/>
                </a:lnTo>
                <a:lnTo>
                  <a:pt x="18" y="594"/>
                </a:lnTo>
                <a:lnTo>
                  <a:pt x="24" y="612"/>
                </a:lnTo>
                <a:lnTo>
                  <a:pt x="36" y="624"/>
                </a:lnTo>
                <a:lnTo>
                  <a:pt x="42" y="636"/>
                </a:lnTo>
                <a:lnTo>
                  <a:pt x="48" y="642"/>
                </a:lnTo>
                <a:lnTo>
                  <a:pt x="48" y="684"/>
                </a:lnTo>
                <a:lnTo>
                  <a:pt x="72" y="708"/>
                </a:lnTo>
                <a:lnTo>
                  <a:pt x="96" y="696"/>
                </a:lnTo>
                <a:lnTo>
                  <a:pt x="102" y="696"/>
                </a:lnTo>
                <a:lnTo>
                  <a:pt x="138" y="714"/>
                </a:lnTo>
                <a:lnTo>
                  <a:pt x="150" y="714"/>
                </a:lnTo>
                <a:lnTo>
                  <a:pt x="162" y="726"/>
                </a:lnTo>
                <a:lnTo>
                  <a:pt x="162" y="732"/>
                </a:lnTo>
                <a:lnTo>
                  <a:pt x="168" y="744"/>
                </a:lnTo>
                <a:lnTo>
                  <a:pt x="174" y="762"/>
                </a:lnTo>
                <a:lnTo>
                  <a:pt x="180" y="774"/>
                </a:lnTo>
                <a:lnTo>
                  <a:pt x="186" y="780"/>
                </a:lnTo>
                <a:lnTo>
                  <a:pt x="186" y="786"/>
                </a:lnTo>
                <a:lnTo>
                  <a:pt x="222" y="792"/>
                </a:lnTo>
                <a:lnTo>
                  <a:pt x="234" y="792"/>
                </a:lnTo>
                <a:lnTo>
                  <a:pt x="246" y="798"/>
                </a:lnTo>
                <a:lnTo>
                  <a:pt x="258" y="798"/>
                </a:lnTo>
                <a:lnTo>
                  <a:pt x="276" y="804"/>
                </a:lnTo>
                <a:lnTo>
                  <a:pt x="288" y="810"/>
                </a:lnTo>
                <a:lnTo>
                  <a:pt x="294" y="810"/>
                </a:lnTo>
                <a:lnTo>
                  <a:pt x="300" y="816"/>
                </a:lnTo>
                <a:lnTo>
                  <a:pt x="312" y="822"/>
                </a:lnTo>
                <a:lnTo>
                  <a:pt x="318" y="828"/>
                </a:lnTo>
                <a:lnTo>
                  <a:pt x="324" y="840"/>
                </a:lnTo>
                <a:lnTo>
                  <a:pt x="336" y="846"/>
                </a:lnTo>
                <a:lnTo>
                  <a:pt x="342" y="852"/>
                </a:lnTo>
                <a:lnTo>
                  <a:pt x="360" y="846"/>
                </a:lnTo>
                <a:lnTo>
                  <a:pt x="396" y="828"/>
                </a:lnTo>
                <a:lnTo>
                  <a:pt x="456" y="792"/>
                </a:lnTo>
                <a:lnTo>
                  <a:pt x="468" y="786"/>
                </a:lnTo>
                <a:lnTo>
                  <a:pt x="1026" y="1110"/>
                </a:lnTo>
                <a:lnTo>
                  <a:pt x="1026" y="1062"/>
                </a:lnTo>
                <a:lnTo>
                  <a:pt x="1098" y="1062"/>
                </a:lnTo>
                <a:lnTo>
                  <a:pt x="1098" y="828"/>
                </a:lnTo>
                <a:lnTo>
                  <a:pt x="1092" y="750"/>
                </a:lnTo>
                <a:lnTo>
                  <a:pt x="1092" y="660"/>
                </a:lnTo>
                <a:lnTo>
                  <a:pt x="1086" y="564"/>
                </a:lnTo>
                <a:lnTo>
                  <a:pt x="1086" y="468"/>
                </a:lnTo>
                <a:lnTo>
                  <a:pt x="1080" y="390"/>
                </a:lnTo>
                <a:lnTo>
                  <a:pt x="1080" y="306"/>
                </a:lnTo>
                <a:lnTo>
                  <a:pt x="1068" y="270"/>
                </a:lnTo>
                <a:lnTo>
                  <a:pt x="1056" y="258"/>
                </a:lnTo>
                <a:lnTo>
                  <a:pt x="1050" y="246"/>
                </a:lnTo>
                <a:lnTo>
                  <a:pt x="1050" y="240"/>
                </a:lnTo>
                <a:lnTo>
                  <a:pt x="1056" y="228"/>
                </a:lnTo>
                <a:lnTo>
                  <a:pt x="1062" y="222"/>
                </a:lnTo>
                <a:lnTo>
                  <a:pt x="1068" y="210"/>
                </a:lnTo>
                <a:lnTo>
                  <a:pt x="1074" y="204"/>
                </a:lnTo>
                <a:lnTo>
                  <a:pt x="1074" y="198"/>
                </a:lnTo>
                <a:lnTo>
                  <a:pt x="1068" y="186"/>
                </a:lnTo>
                <a:lnTo>
                  <a:pt x="1056" y="180"/>
                </a:lnTo>
                <a:lnTo>
                  <a:pt x="1056" y="150"/>
                </a:lnTo>
                <a:lnTo>
                  <a:pt x="1080" y="126"/>
                </a:lnTo>
                <a:lnTo>
                  <a:pt x="1074" y="114"/>
                </a:lnTo>
                <a:lnTo>
                  <a:pt x="1074" y="96"/>
                </a:lnTo>
                <a:lnTo>
                  <a:pt x="1056" y="102"/>
                </a:lnTo>
                <a:lnTo>
                  <a:pt x="1044" y="90"/>
                </a:lnTo>
                <a:lnTo>
                  <a:pt x="1032" y="102"/>
                </a:lnTo>
                <a:lnTo>
                  <a:pt x="1026" y="102"/>
                </a:lnTo>
                <a:lnTo>
                  <a:pt x="1020" y="96"/>
                </a:lnTo>
                <a:lnTo>
                  <a:pt x="1008" y="90"/>
                </a:lnTo>
                <a:lnTo>
                  <a:pt x="1002" y="84"/>
                </a:lnTo>
                <a:lnTo>
                  <a:pt x="990" y="78"/>
                </a:lnTo>
                <a:lnTo>
                  <a:pt x="978" y="78"/>
                </a:lnTo>
                <a:lnTo>
                  <a:pt x="966" y="84"/>
                </a:lnTo>
                <a:lnTo>
                  <a:pt x="954" y="84"/>
                </a:lnTo>
                <a:lnTo>
                  <a:pt x="942" y="78"/>
                </a:lnTo>
                <a:lnTo>
                  <a:pt x="936" y="72"/>
                </a:lnTo>
                <a:lnTo>
                  <a:pt x="936" y="48"/>
                </a:lnTo>
                <a:lnTo>
                  <a:pt x="930" y="42"/>
                </a:lnTo>
                <a:lnTo>
                  <a:pt x="918" y="36"/>
                </a:lnTo>
                <a:lnTo>
                  <a:pt x="882" y="36"/>
                </a:lnTo>
                <a:lnTo>
                  <a:pt x="876" y="30"/>
                </a:lnTo>
                <a:lnTo>
                  <a:pt x="864" y="30"/>
                </a:lnTo>
                <a:lnTo>
                  <a:pt x="852" y="24"/>
                </a:lnTo>
                <a:lnTo>
                  <a:pt x="840" y="24"/>
                </a:lnTo>
                <a:lnTo>
                  <a:pt x="834" y="30"/>
                </a:lnTo>
                <a:lnTo>
                  <a:pt x="834" y="36"/>
                </a:lnTo>
                <a:lnTo>
                  <a:pt x="798" y="36"/>
                </a:lnTo>
                <a:lnTo>
                  <a:pt x="780" y="42"/>
                </a:lnTo>
                <a:lnTo>
                  <a:pt x="768" y="48"/>
                </a:lnTo>
                <a:lnTo>
                  <a:pt x="732" y="84"/>
                </a:lnTo>
                <a:lnTo>
                  <a:pt x="720" y="108"/>
                </a:lnTo>
                <a:lnTo>
                  <a:pt x="720" y="120"/>
                </a:lnTo>
                <a:lnTo>
                  <a:pt x="726" y="138"/>
                </a:lnTo>
                <a:lnTo>
                  <a:pt x="738" y="150"/>
                </a:lnTo>
                <a:lnTo>
                  <a:pt x="744" y="162"/>
                </a:lnTo>
                <a:lnTo>
                  <a:pt x="744" y="180"/>
                </a:lnTo>
                <a:lnTo>
                  <a:pt x="738" y="192"/>
                </a:lnTo>
                <a:lnTo>
                  <a:pt x="714" y="216"/>
                </a:lnTo>
                <a:lnTo>
                  <a:pt x="708" y="228"/>
                </a:lnTo>
                <a:lnTo>
                  <a:pt x="696" y="234"/>
                </a:lnTo>
                <a:lnTo>
                  <a:pt x="666" y="234"/>
                </a:lnTo>
                <a:lnTo>
                  <a:pt x="648" y="228"/>
                </a:lnTo>
                <a:lnTo>
                  <a:pt x="630" y="216"/>
                </a:lnTo>
                <a:lnTo>
                  <a:pt x="612" y="198"/>
                </a:lnTo>
                <a:lnTo>
                  <a:pt x="582" y="180"/>
                </a:lnTo>
                <a:lnTo>
                  <a:pt x="552" y="168"/>
                </a:lnTo>
                <a:lnTo>
                  <a:pt x="528" y="162"/>
                </a:lnTo>
                <a:lnTo>
                  <a:pt x="462" y="162"/>
                </a:lnTo>
                <a:lnTo>
                  <a:pt x="438" y="150"/>
                </a:lnTo>
                <a:lnTo>
                  <a:pt x="426" y="138"/>
                </a:lnTo>
                <a:lnTo>
                  <a:pt x="420" y="126"/>
                </a:lnTo>
                <a:lnTo>
                  <a:pt x="414" y="108"/>
                </a:lnTo>
                <a:lnTo>
                  <a:pt x="414" y="96"/>
                </a:lnTo>
                <a:lnTo>
                  <a:pt x="402" y="72"/>
                </a:lnTo>
                <a:lnTo>
                  <a:pt x="378" y="60"/>
                </a:lnTo>
                <a:lnTo>
                  <a:pt x="366" y="60"/>
                </a:lnTo>
                <a:lnTo>
                  <a:pt x="354" y="54"/>
                </a:lnTo>
                <a:lnTo>
                  <a:pt x="348" y="48"/>
                </a:lnTo>
                <a:lnTo>
                  <a:pt x="324" y="36"/>
                </a:lnTo>
                <a:lnTo>
                  <a:pt x="318" y="36"/>
                </a:lnTo>
                <a:lnTo>
                  <a:pt x="306" y="30"/>
                </a:lnTo>
                <a:lnTo>
                  <a:pt x="264" y="30"/>
                </a:lnTo>
                <a:lnTo>
                  <a:pt x="252" y="36"/>
                </a:lnTo>
                <a:lnTo>
                  <a:pt x="216" y="36"/>
                </a:lnTo>
                <a:lnTo>
                  <a:pt x="192" y="24"/>
                </a:lnTo>
                <a:lnTo>
                  <a:pt x="180" y="12"/>
                </a:lnTo>
                <a:lnTo>
                  <a:pt x="168" y="6"/>
                </a:lnTo>
                <a:lnTo>
                  <a:pt x="150" y="6"/>
                </a:lnTo>
                <a:lnTo>
                  <a:pt x="144" y="0"/>
                </a:lnTo>
                <a:lnTo>
                  <a:pt x="138" y="42"/>
                </a:lnTo>
                <a:lnTo>
                  <a:pt x="144" y="42"/>
                </a:lnTo>
                <a:lnTo>
                  <a:pt x="156" y="54"/>
                </a:lnTo>
                <a:lnTo>
                  <a:pt x="156" y="6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8" name="Lesotho" descr="© INSCALE GmbH, 05.05.2010&#10;http://www.presentationload.com/">
            <a:extLst>
              <a:ext uri="{FF2B5EF4-FFF2-40B4-BE49-F238E27FC236}">
                <a16:creationId xmlns:a16="http://schemas.microsoft.com/office/drawing/2014/main" id="{2DB45B7F-40A5-4D8F-A1E9-4795084779B4}"/>
              </a:ext>
            </a:extLst>
          </p:cNvPr>
          <p:cNvSpPr>
            <a:spLocks/>
          </p:cNvSpPr>
          <p:nvPr/>
        </p:nvSpPr>
        <p:spPr bwMode="gray">
          <a:xfrm>
            <a:off x="6431283" y="4825070"/>
            <a:ext cx="66699" cy="65148"/>
          </a:xfrm>
          <a:custGeom>
            <a:avLst/>
            <a:gdLst>
              <a:gd name="T0" fmla="*/ 0 w 168"/>
              <a:gd name="T1" fmla="*/ 2147483647 h 162"/>
              <a:gd name="T2" fmla="*/ 2147483647 w 168"/>
              <a:gd name="T3" fmla="*/ 2147483647 h 162"/>
              <a:gd name="T4" fmla="*/ 2147483647 w 168"/>
              <a:gd name="T5" fmla="*/ 2147483647 h 162"/>
              <a:gd name="T6" fmla="*/ 2147483647 w 168"/>
              <a:gd name="T7" fmla="*/ 2147483647 h 162"/>
              <a:gd name="T8" fmla="*/ 2147483647 w 168"/>
              <a:gd name="T9" fmla="*/ 2147483647 h 162"/>
              <a:gd name="T10" fmla="*/ 2147483647 w 168"/>
              <a:gd name="T11" fmla="*/ 2147483647 h 162"/>
              <a:gd name="T12" fmla="*/ 2147483647 w 168"/>
              <a:gd name="T13" fmla="*/ 2147483647 h 162"/>
              <a:gd name="T14" fmla="*/ 2147483647 w 168"/>
              <a:gd name="T15" fmla="*/ 2147483647 h 162"/>
              <a:gd name="T16" fmla="*/ 2147483647 w 168"/>
              <a:gd name="T17" fmla="*/ 2147483647 h 162"/>
              <a:gd name="T18" fmla="*/ 2147483647 w 168"/>
              <a:gd name="T19" fmla="*/ 2147483647 h 162"/>
              <a:gd name="T20" fmla="*/ 2147483647 w 168"/>
              <a:gd name="T21" fmla="*/ 2147483647 h 162"/>
              <a:gd name="T22" fmla="*/ 2147483647 w 168"/>
              <a:gd name="T23" fmla="*/ 2147483647 h 162"/>
              <a:gd name="T24" fmla="*/ 2147483647 w 168"/>
              <a:gd name="T25" fmla="*/ 2147483647 h 162"/>
              <a:gd name="T26" fmla="*/ 2147483647 w 168"/>
              <a:gd name="T27" fmla="*/ 2147483647 h 162"/>
              <a:gd name="T28" fmla="*/ 2147483647 w 168"/>
              <a:gd name="T29" fmla="*/ 2147483647 h 162"/>
              <a:gd name="T30" fmla="*/ 2147483647 w 168"/>
              <a:gd name="T31" fmla="*/ 2147483647 h 162"/>
              <a:gd name="T32" fmla="*/ 2147483647 w 168"/>
              <a:gd name="T33" fmla="*/ 2147483647 h 162"/>
              <a:gd name="T34" fmla="*/ 2147483647 w 168"/>
              <a:gd name="T35" fmla="*/ 2147483647 h 162"/>
              <a:gd name="T36" fmla="*/ 2147483647 w 168"/>
              <a:gd name="T37" fmla="*/ 2147483647 h 162"/>
              <a:gd name="T38" fmla="*/ 2147483647 w 168"/>
              <a:gd name="T39" fmla="*/ 2147483647 h 162"/>
              <a:gd name="T40" fmla="*/ 2147483647 w 168"/>
              <a:gd name="T41" fmla="*/ 2147483647 h 162"/>
              <a:gd name="T42" fmla="*/ 2147483647 w 168"/>
              <a:gd name="T43" fmla="*/ 0 h 162"/>
              <a:gd name="T44" fmla="*/ 2147483647 w 168"/>
              <a:gd name="T45" fmla="*/ 0 h 162"/>
              <a:gd name="T46" fmla="*/ 2147483647 w 168"/>
              <a:gd name="T47" fmla="*/ 2147483647 h 162"/>
              <a:gd name="T48" fmla="*/ 2147483647 w 168"/>
              <a:gd name="T49" fmla="*/ 2147483647 h 162"/>
              <a:gd name="T50" fmla="*/ 2147483647 w 168"/>
              <a:gd name="T51" fmla="*/ 2147483647 h 162"/>
              <a:gd name="T52" fmla="*/ 2147483647 w 168"/>
              <a:gd name="T53" fmla="*/ 2147483647 h 162"/>
              <a:gd name="T54" fmla="*/ 2147483647 w 168"/>
              <a:gd name="T55" fmla="*/ 2147483647 h 162"/>
              <a:gd name="T56" fmla="*/ 2147483647 w 168"/>
              <a:gd name="T57" fmla="*/ 2147483647 h 162"/>
              <a:gd name="T58" fmla="*/ 2147483647 w 168"/>
              <a:gd name="T59" fmla="*/ 2147483647 h 162"/>
              <a:gd name="T60" fmla="*/ 0 w 168"/>
              <a:gd name="T61" fmla="*/ 2147483647 h 16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68"/>
              <a:gd name="T94" fmla="*/ 0 h 162"/>
              <a:gd name="T95" fmla="*/ 168 w 168"/>
              <a:gd name="T96" fmla="*/ 162 h 162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68" h="162">
                <a:moveTo>
                  <a:pt x="0" y="78"/>
                </a:moveTo>
                <a:lnTo>
                  <a:pt x="24" y="114"/>
                </a:lnTo>
                <a:lnTo>
                  <a:pt x="24" y="132"/>
                </a:lnTo>
                <a:lnTo>
                  <a:pt x="54" y="162"/>
                </a:lnTo>
                <a:lnTo>
                  <a:pt x="72" y="162"/>
                </a:lnTo>
                <a:lnTo>
                  <a:pt x="72" y="150"/>
                </a:lnTo>
                <a:lnTo>
                  <a:pt x="78" y="144"/>
                </a:lnTo>
                <a:lnTo>
                  <a:pt x="84" y="132"/>
                </a:lnTo>
                <a:lnTo>
                  <a:pt x="90" y="126"/>
                </a:lnTo>
                <a:lnTo>
                  <a:pt x="102" y="120"/>
                </a:lnTo>
                <a:lnTo>
                  <a:pt x="120" y="120"/>
                </a:lnTo>
                <a:lnTo>
                  <a:pt x="132" y="114"/>
                </a:lnTo>
                <a:lnTo>
                  <a:pt x="138" y="108"/>
                </a:lnTo>
                <a:lnTo>
                  <a:pt x="150" y="102"/>
                </a:lnTo>
                <a:lnTo>
                  <a:pt x="144" y="84"/>
                </a:lnTo>
                <a:lnTo>
                  <a:pt x="168" y="66"/>
                </a:lnTo>
                <a:lnTo>
                  <a:pt x="162" y="42"/>
                </a:lnTo>
                <a:lnTo>
                  <a:pt x="150" y="36"/>
                </a:lnTo>
                <a:lnTo>
                  <a:pt x="144" y="24"/>
                </a:lnTo>
                <a:lnTo>
                  <a:pt x="138" y="18"/>
                </a:lnTo>
                <a:lnTo>
                  <a:pt x="132" y="6"/>
                </a:lnTo>
                <a:lnTo>
                  <a:pt x="126" y="0"/>
                </a:lnTo>
                <a:lnTo>
                  <a:pt x="90" y="0"/>
                </a:lnTo>
                <a:lnTo>
                  <a:pt x="78" y="6"/>
                </a:lnTo>
                <a:lnTo>
                  <a:pt x="78" y="18"/>
                </a:lnTo>
                <a:lnTo>
                  <a:pt x="54" y="18"/>
                </a:lnTo>
                <a:lnTo>
                  <a:pt x="48" y="24"/>
                </a:lnTo>
                <a:lnTo>
                  <a:pt x="48" y="42"/>
                </a:lnTo>
                <a:lnTo>
                  <a:pt x="30" y="60"/>
                </a:lnTo>
                <a:lnTo>
                  <a:pt x="24" y="78"/>
                </a:lnTo>
                <a:lnTo>
                  <a:pt x="0" y="78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2" name="Kyrgyzstan" descr="© INSCALE GmbH, 05.05.2010&#10;http://www.presentationload.com/">
            <a:extLst>
              <a:ext uri="{FF2B5EF4-FFF2-40B4-BE49-F238E27FC236}">
                <a16:creationId xmlns:a16="http://schemas.microsoft.com/office/drawing/2014/main" id="{9F2EB3FA-0EF8-42CA-85C9-59694A30F35D}"/>
              </a:ext>
            </a:extLst>
          </p:cNvPr>
          <p:cNvSpPr>
            <a:spLocks/>
          </p:cNvSpPr>
          <p:nvPr/>
        </p:nvSpPr>
        <p:spPr bwMode="gray">
          <a:xfrm>
            <a:off x="7513966" y="2530960"/>
            <a:ext cx="266792" cy="124090"/>
          </a:xfrm>
          <a:custGeom>
            <a:avLst/>
            <a:gdLst>
              <a:gd name="T0" fmla="*/ 2147483647 w 672"/>
              <a:gd name="T1" fmla="*/ 2147483647 h 312"/>
              <a:gd name="T2" fmla="*/ 2147483647 w 672"/>
              <a:gd name="T3" fmla="*/ 2147483647 h 312"/>
              <a:gd name="T4" fmla="*/ 2147483647 w 672"/>
              <a:gd name="T5" fmla="*/ 2147483647 h 312"/>
              <a:gd name="T6" fmla="*/ 2147483647 w 672"/>
              <a:gd name="T7" fmla="*/ 2147483647 h 312"/>
              <a:gd name="T8" fmla="*/ 2147483647 w 672"/>
              <a:gd name="T9" fmla="*/ 2147483647 h 312"/>
              <a:gd name="T10" fmla="*/ 2147483647 w 672"/>
              <a:gd name="T11" fmla="*/ 2147483647 h 312"/>
              <a:gd name="T12" fmla="*/ 2147483647 w 672"/>
              <a:gd name="T13" fmla="*/ 2147483647 h 312"/>
              <a:gd name="T14" fmla="*/ 2147483647 w 672"/>
              <a:gd name="T15" fmla="*/ 2147483647 h 312"/>
              <a:gd name="T16" fmla="*/ 2147483647 w 672"/>
              <a:gd name="T17" fmla="*/ 2147483647 h 312"/>
              <a:gd name="T18" fmla="*/ 2147483647 w 672"/>
              <a:gd name="T19" fmla="*/ 2147483647 h 312"/>
              <a:gd name="T20" fmla="*/ 2147483647 w 672"/>
              <a:gd name="T21" fmla="*/ 2147483647 h 312"/>
              <a:gd name="T22" fmla="*/ 2147483647 w 672"/>
              <a:gd name="T23" fmla="*/ 2147483647 h 312"/>
              <a:gd name="T24" fmla="*/ 0 w 672"/>
              <a:gd name="T25" fmla="*/ 2147483647 h 312"/>
              <a:gd name="T26" fmla="*/ 2147483647 w 672"/>
              <a:gd name="T27" fmla="*/ 2147483647 h 312"/>
              <a:gd name="T28" fmla="*/ 2147483647 w 672"/>
              <a:gd name="T29" fmla="*/ 2147483647 h 312"/>
              <a:gd name="T30" fmla="*/ 2147483647 w 672"/>
              <a:gd name="T31" fmla="*/ 2147483647 h 312"/>
              <a:gd name="T32" fmla="*/ 2147483647 w 672"/>
              <a:gd name="T33" fmla="*/ 2147483647 h 312"/>
              <a:gd name="T34" fmla="*/ 2147483647 w 672"/>
              <a:gd name="T35" fmla="*/ 2147483647 h 312"/>
              <a:gd name="T36" fmla="*/ 2147483647 w 672"/>
              <a:gd name="T37" fmla="*/ 2147483647 h 312"/>
              <a:gd name="T38" fmla="*/ 2147483647 w 672"/>
              <a:gd name="T39" fmla="*/ 2147483647 h 312"/>
              <a:gd name="T40" fmla="*/ 2147483647 w 672"/>
              <a:gd name="T41" fmla="*/ 2147483647 h 312"/>
              <a:gd name="T42" fmla="*/ 2147483647 w 672"/>
              <a:gd name="T43" fmla="*/ 2147483647 h 312"/>
              <a:gd name="T44" fmla="*/ 2147483647 w 672"/>
              <a:gd name="T45" fmla="*/ 2147483647 h 312"/>
              <a:gd name="T46" fmla="*/ 2147483647 w 672"/>
              <a:gd name="T47" fmla="*/ 2147483647 h 312"/>
              <a:gd name="T48" fmla="*/ 2147483647 w 672"/>
              <a:gd name="T49" fmla="*/ 2147483647 h 312"/>
              <a:gd name="T50" fmla="*/ 2147483647 w 672"/>
              <a:gd name="T51" fmla="*/ 2147483647 h 312"/>
              <a:gd name="T52" fmla="*/ 2147483647 w 672"/>
              <a:gd name="T53" fmla="*/ 2147483647 h 312"/>
              <a:gd name="T54" fmla="*/ 2147483647 w 672"/>
              <a:gd name="T55" fmla="*/ 2147483647 h 312"/>
              <a:gd name="T56" fmla="*/ 2147483647 w 672"/>
              <a:gd name="T57" fmla="*/ 2147483647 h 312"/>
              <a:gd name="T58" fmla="*/ 2147483647 w 672"/>
              <a:gd name="T59" fmla="*/ 2147483647 h 312"/>
              <a:gd name="T60" fmla="*/ 2147483647 w 672"/>
              <a:gd name="T61" fmla="*/ 2147483647 h 312"/>
              <a:gd name="T62" fmla="*/ 2147483647 w 672"/>
              <a:gd name="T63" fmla="*/ 2147483647 h 312"/>
              <a:gd name="T64" fmla="*/ 2147483647 w 672"/>
              <a:gd name="T65" fmla="*/ 2147483647 h 312"/>
              <a:gd name="T66" fmla="*/ 2147483647 w 672"/>
              <a:gd name="T67" fmla="*/ 2147483647 h 312"/>
              <a:gd name="T68" fmla="*/ 2147483647 w 672"/>
              <a:gd name="T69" fmla="*/ 2147483647 h 312"/>
              <a:gd name="T70" fmla="*/ 2147483647 w 672"/>
              <a:gd name="T71" fmla="*/ 2147483647 h 312"/>
              <a:gd name="T72" fmla="*/ 2147483647 w 672"/>
              <a:gd name="T73" fmla="*/ 2147483647 h 312"/>
              <a:gd name="T74" fmla="*/ 2147483647 w 672"/>
              <a:gd name="T75" fmla="*/ 2147483647 h 312"/>
              <a:gd name="T76" fmla="*/ 2147483647 w 672"/>
              <a:gd name="T77" fmla="*/ 0 h 312"/>
              <a:gd name="T78" fmla="*/ 2147483647 w 672"/>
              <a:gd name="T79" fmla="*/ 2147483647 h 312"/>
              <a:gd name="T80" fmla="*/ 2147483647 w 672"/>
              <a:gd name="T81" fmla="*/ 2147483647 h 312"/>
              <a:gd name="T82" fmla="*/ 2147483647 w 672"/>
              <a:gd name="T83" fmla="*/ 2147483647 h 312"/>
              <a:gd name="T84" fmla="*/ 2147483647 w 672"/>
              <a:gd name="T85" fmla="*/ 2147483647 h 312"/>
              <a:gd name="T86" fmla="*/ 2147483647 w 672"/>
              <a:gd name="T87" fmla="*/ 2147483647 h 312"/>
              <a:gd name="T88" fmla="*/ 2147483647 w 672"/>
              <a:gd name="T89" fmla="*/ 2147483647 h 3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672"/>
              <a:gd name="T136" fmla="*/ 0 h 312"/>
              <a:gd name="T137" fmla="*/ 672 w 672"/>
              <a:gd name="T138" fmla="*/ 312 h 3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672" h="312">
                <a:moveTo>
                  <a:pt x="36" y="132"/>
                </a:moveTo>
                <a:lnTo>
                  <a:pt x="66" y="144"/>
                </a:lnTo>
                <a:lnTo>
                  <a:pt x="78" y="156"/>
                </a:lnTo>
                <a:lnTo>
                  <a:pt x="114" y="156"/>
                </a:lnTo>
                <a:lnTo>
                  <a:pt x="114" y="144"/>
                </a:lnTo>
                <a:lnTo>
                  <a:pt x="126" y="144"/>
                </a:lnTo>
                <a:lnTo>
                  <a:pt x="126" y="132"/>
                </a:lnTo>
                <a:lnTo>
                  <a:pt x="144" y="156"/>
                </a:lnTo>
                <a:lnTo>
                  <a:pt x="162" y="156"/>
                </a:lnTo>
                <a:lnTo>
                  <a:pt x="168" y="174"/>
                </a:lnTo>
                <a:lnTo>
                  <a:pt x="192" y="174"/>
                </a:lnTo>
                <a:lnTo>
                  <a:pt x="198" y="186"/>
                </a:lnTo>
                <a:lnTo>
                  <a:pt x="204" y="186"/>
                </a:lnTo>
                <a:lnTo>
                  <a:pt x="216" y="180"/>
                </a:lnTo>
                <a:lnTo>
                  <a:pt x="228" y="180"/>
                </a:lnTo>
                <a:lnTo>
                  <a:pt x="228" y="192"/>
                </a:lnTo>
                <a:lnTo>
                  <a:pt x="216" y="204"/>
                </a:lnTo>
                <a:lnTo>
                  <a:pt x="204" y="210"/>
                </a:lnTo>
                <a:lnTo>
                  <a:pt x="192" y="210"/>
                </a:lnTo>
                <a:lnTo>
                  <a:pt x="192" y="216"/>
                </a:lnTo>
                <a:lnTo>
                  <a:pt x="174" y="222"/>
                </a:lnTo>
                <a:lnTo>
                  <a:pt x="156" y="240"/>
                </a:lnTo>
                <a:lnTo>
                  <a:pt x="150" y="240"/>
                </a:lnTo>
                <a:lnTo>
                  <a:pt x="144" y="234"/>
                </a:lnTo>
                <a:lnTo>
                  <a:pt x="138" y="234"/>
                </a:lnTo>
                <a:lnTo>
                  <a:pt x="132" y="228"/>
                </a:lnTo>
                <a:lnTo>
                  <a:pt x="114" y="228"/>
                </a:lnTo>
                <a:lnTo>
                  <a:pt x="102" y="234"/>
                </a:lnTo>
                <a:lnTo>
                  <a:pt x="96" y="234"/>
                </a:lnTo>
                <a:lnTo>
                  <a:pt x="96" y="246"/>
                </a:lnTo>
                <a:lnTo>
                  <a:pt x="90" y="252"/>
                </a:lnTo>
                <a:lnTo>
                  <a:pt x="84" y="252"/>
                </a:lnTo>
                <a:lnTo>
                  <a:pt x="72" y="246"/>
                </a:lnTo>
                <a:lnTo>
                  <a:pt x="36" y="234"/>
                </a:lnTo>
                <a:lnTo>
                  <a:pt x="24" y="234"/>
                </a:lnTo>
                <a:lnTo>
                  <a:pt x="18" y="240"/>
                </a:lnTo>
                <a:lnTo>
                  <a:pt x="18" y="252"/>
                </a:lnTo>
                <a:lnTo>
                  <a:pt x="12" y="258"/>
                </a:lnTo>
                <a:lnTo>
                  <a:pt x="0" y="264"/>
                </a:lnTo>
                <a:lnTo>
                  <a:pt x="0" y="276"/>
                </a:lnTo>
                <a:lnTo>
                  <a:pt x="6" y="282"/>
                </a:lnTo>
                <a:lnTo>
                  <a:pt x="6" y="288"/>
                </a:lnTo>
                <a:lnTo>
                  <a:pt x="12" y="294"/>
                </a:lnTo>
                <a:lnTo>
                  <a:pt x="24" y="288"/>
                </a:lnTo>
                <a:lnTo>
                  <a:pt x="36" y="288"/>
                </a:lnTo>
                <a:lnTo>
                  <a:pt x="42" y="282"/>
                </a:lnTo>
                <a:lnTo>
                  <a:pt x="60" y="282"/>
                </a:lnTo>
                <a:lnTo>
                  <a:pt x="72" y="288"/>
                </a:lnTo>
                <a:lnTo>
                  <a:pt x="96" y="288"/>
                </a:lnTo>
                <a:lnTo>
                  <a:pt x="108" y="300"/>
                </a:lnTo>
                <a:lnTo>
                  <a:pt x="126" y="300"/>
                </a:lnTo>
                <a:lnTo>
                  <a:pt x="132" y="294"/>
                </a:lnTo>
                <a:lnTo>
                  <a:pt x="144" y="288"/>
                </a:lnTo>
                <a:lnTo>
                  <a:pt x="150" y="282"/>
                </a:lnTo>
                <a:lnTo>
                  <a:pt x="180" y="312"/>
                </a:lnTo>
                <a:lnTo>
                  <a:pt x="192" y="306"/>
                </a:lnTo>
                <a:lnTo>
                  <a:pt x="198" y="306"/>
                </a:lnTo>
                <a:lnTo>
                  <a:pt x="198" y="312"/>
                </a:lnTo>
                <a:lnTo>
                  <a:pt x="210" y="312"/>
                </a:lnTo>
                <a:lnTo>
                  <a:pt x="222" y="306"/>
                </a:lnTo>
                <a:lnTo>
                  <a:pt x="228" y="300"/>
                </a:lnTo>
                <a:lnTo>
                  <a:pt x="270" y="300"/>
                </a:lnTo>
                <a:lnTo>
                  <a:pt x="282" y="288"/>
                </a:lnTo>
                <a:lnTo>
                  <a:pt x="300" y="294"/>
                </a:lnTo>
                <a:lnTo>
                  <a:pt x="318" y="294"/>
                </a:lnTo>
                <a:lnTo>
                  <a:pt x="318" y="282"/>
                </a:lnTo>
                <a:lnTo>
                  <a:pt x="312" y="270"/>
                </a:lnTo>
                <a:lnTo>
                  <a:pt x="300" y="264"/>
                </a:lnTo>
                <a:lnTo>
                  <a:pt x="300" y="258"/>
                </a:lnTo>
                <a:lnTo>
                  <a:pt x="306" y="252"/>
                </a:lnTo>
                <a:lnTo>
                  <a:pt x="318" y="246"/>
                </a:lnTo>
                <a:lnTo>
                  <a:pt x="330" y="246"/>
                </a:lnTo>
                <a:lnTo>
                  <a:pt x="336" y="240"/>
                </a:lnTo>
                <a:lnTo>
                  <a:pt x="348" y="234"/>
                </a:lnTo>
                <a:lnTo>
                  <a:pt x="348" y="216"/>
                </a:lnTo>
                <a:lnTo>
                  <a:pt x="372" y="216"/>
                </a:lnTo>
                <a:lnTo>
                  <a:pt x="384" y="204"/>
                </a:lnTo>
                <a:lnTo>
                  <a:pt x="396" y="204"/>
                </a:lnTo>
                <a:lnTo>
                  <a:pt x="402" y="210"/>
                </a:lnTo>
                <a:lnTo>
                  <a:pt x="408" y="222"/>
                </a:lnTo>
                <a:lnTo>
                  <a:pt x="414" y="228"/>
                </a:lnTo>
                <a:lnTo>
                  <a:pt x="426" y="222"/>
                </a:lnTo>
                <a:lnTo>
                  <a:pt x="456" y="228"/>
                </a:lnTo>
                <a:lnTo>
                  <a:pt x="462" y="222"/>
                </a:lnTo>
                <a:lnTo>
                  <a:pt x="462" y="198"/>
                </a:lnTo>
                <a:lnTo>
                  <a:pt x="468" y="186"/>
                </a:lnTo>
                <a:lnTo>
                  <a:pt x="486" y="168"/>
                </a:lnTo>
                <a:lnTo>
                  <a:pt x="516" y="168"/>
                </a:lnTo>
                <a:lnTo>
                  <a:pt x="534" y="174"/>
                </a:lnTo>
                <a:lnTo>
                  <a:pt x="552" y="174"/>
                </a:lnTo>
                <a:lnTo>
                  <a:pt x="558" y="168"/>
                </a:lnTo>
                <a:lnTo>
                  <a:pt x="564" y="156"/>
                </a:lnTo>
                <a:lnTo>
                  <a:pt x="564" y="138"/>
                </a:lnTo>
                <a:lnTo>
                  <a:pt x="570" y="132"/>
                </a:lnTo>
                <a:lnTo>
                  <a:pt x="582" y="126"/>
                </a:lnTo>
                <a:lnTo>
                  <a:pt x="594" y="114"/>
                </a:lnTo>
                <a:lnTo>
                  <a:pt x="642" y="96"/>
                </a:lnTo>
                <a:lnTo>
                  <a:pt x="666" y="96"/>
                </a:lnTo>
                <a:lnTo>
                  <a:pt x="672" y="90"/>
                </a:lnTo>
                <a:lnTo>
                  <a:pt x="672" y="78"/>
                </a:lnTo>
                <a:lnTo>
                  <a:pt x="660" y="66"/>
                </a:lnTo>
                <a:lnTo>
                  <a:pt x="642" y="60"/>
                </a:lnTo>
                <a:lnTo>
                  <a:pt x="600" y="60"/>
                </a:lnTo>
                <a:lnTo>
                  <a:pt x="576" y="30"/>
                </a:lnTo>
                <a:lnTo>
                  <a:pt x="558" y="30"/>
                </a:lnTo>
                <a:lnTo>
                  <a:pt x="546" y="18"/>
                </a:lnTo>
                <a:lnTo>
                  <a:pt x="498" y="24"/>
                </a:lnTo>
                <a:lnTo>
                  <a:pt x="486" y="24"/>
                </a:lnTo>
                <a:lnTo>
                  <a:pt x="474" y="18"/>
                </a:lnTo>
                <a:lnTo>
                  <a:pt x="354" y="18"/>
                </a:lnTo>
                <a:lnTo>
                  <a:pt x="336" y="24"/>
                </a:lnTo>
                <a:lnTo>
                  <a:pt x="318" y="24"/>
                </a:lnTo>
                <a:lnTo>
                  <a:pt x="306" y="18"/>
                </a:lnTo>
                <a:lnTo>
                  <a:pt x="282" y="18"/>
                </a:lnTo>
                <a:lnTo>
                  <a:pt x="276" y="6"/>
                </a:lnTo>
                <a:lnTo>
                  <a:pt x="264" y="0"/>
                </a:lnTo>
                <a:lnTo>
                  <a:pt x="222" y="0"/>
                </a:lnTo>
                <a:lnTo>
                  <a:pt x="216" y="6"/>
                </a:lnTo>
                <a:lnTo>
                  <a:pt x="216" y="36"/>
                </a:lnTo>
                <a:lnTo>
                  <a:pt x="222" y="48"/>
                </a:lnTo>
                <a:lnTo>
                  <a:pt x="222" y="60"/>
                </a:lnTo>
                <a:lnTo>
                  <a:pt x="204" y="54"/>
                </a:lnTo>
                <a:lnTo>
                  <a:pt x="174" y="54"/>
                </a:lnTo>
                <a:lnTo>
                  <a:pt x="138" y="36"/>
                </a:lnTo>
                <a:lnTo>
                  <a:pt x="120" y="30"/>
                </a:lnTo>
                <a:lnTo>
                  <a:pt x="108" y="24"/>
                </a:lnTo>
                <a:lnTo>
                  <a:pt x="78" y="24"/>
                </a:lnTo>
                <a:lnTo>
                  <a:pt x="60" y="42"/>
                </a:lnTo>
                <a:lnTo>
                  <a:pt x="54" y="54"/>
                </a:lnTo>
                <a:lnTo>
                  <a:pt x="54" y="72"/>
                </a:lnTo>
                <a:lnTo>
                  <a:pt x="72" y="72"/>
                </a:lnTo>
                <a:lnTo>
                  <a:pt x="78" y="78"/>
                </a:lnTo>
                <a:lnTo>
                  <a:pt x="84" y="78"/>
                </a:lnTo>
                <a:lnTo>
                  <a:pt x="84" y="84"/>
                </a:lnTo>
                <a:lnTo>
                  <a:pt x="36" y="132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4" name="Kosovo" descr="© INSCALE GmbH, 05.05.2010&#10;http://www.presentationload.com/">
            <a:extLst>
              <a:ext uri="{FF2B5EF4-FFF2-40B4-BE49-F238E27FC236}">
                <a16:creationId xmlns:a16="http://schemas.microsoft.com/office/drawing/2014/main" id="{DE2CE07E-5BB5-4DDF-940E-BD79C2389151}"/>
              </a:ext>
            </a:extLst>
          </p:cNvPr>
          <p:cNvSpPr>
            <a:spLocks noEditPoints="1"/>
          </p:cNvSpPr>
          <p:nvPr/>
        </p:nvSpPr>
        <p:spPr bwMode="gray">
          <a:xfrm>
            <a:off x="6227899" y="2518237"/>
            <a:ext cx="51121" cy="51502"/>
          </a:xfrm>
          <a:custGeom>
            <a:avLst/>
            <a:gdLst/>
            <a:ahLst/>
            <a:cxnLst>
              <a:cxn ang="0">
                <a:pos x="6" y="75"/>
              </a:cxn>
              <a:cxn ang="0">
                <a:pos x="0" y="72"/>
              </a:cxn>
              <a:cxn ang="0">
                <a:pos x="227" y="122"/>
              </a:cxn>
              <a:cxn ang="0">
                <a:pos x="218" y="127"/>
              </a:cxn>
              <a:cxn ang="0">
                <a:pos x="214" y="120"/>
              </a:cxn>
              <a:cxn ang="0">
                <a:pos x="206" y="113"/>
              </a:cxn>
              <a:cxn ang="0">
                <a:pos x="197" y="111"/>
              </a:cxn>
              <a:cxn ang="0">
                <a:pos x="190" y="110"/>
              </a:cxn>
              <a:cxn ang="0">
                <a:pos x="185" y="110"/>
              </a:cxn>
              <a:cxn ang="0">
                <a:pos x="185" y="101"/>
              </a:cxn>
              <a:cxn ang="0">
                <a:pos x="189" y="95"/>
              </a:cxn>
              <a:cxn ang="0">
                <a:pos x="187" y="84"/>
              </a:cxn>
              <a:cxn ang="0">
                <a:pos x="177" y="78"/>
              </a:cxn>
              <a:cxn ang="0">
                <a:pos x="169" y="76"/>
              </a:cxn>
              <a:cxn ang="0">
                <a:pos x="170" y="61"/>
              </a:cxn>
              <a:cxn ang="0">
                <a:pos x="165" y="56"/>
              </a:cxn>
              <a:cxn ang="0">
                <a:pos x="161" y="61"/>
              </a:cxn>
              <a:cxn ang="0">
                <a:pos x="157" y="53"/>
              </a:cxn>
              <a:cxn ang="0">
                <a:pos x="158" y="35"/>
              </a:cxn>
              <a:cxn ang="0">
                <a:pos x="154" y="32"/>
              </a:cxn>
              <a:cxn ang="0">
                <a:pos x="147" y="32"/>
              </a:cxn>
              <a:cxn ang="0">
                <a:pos x="137" y="32"/>
              </a:cxn>
              <a:cxn ang="0">
                <a:pos x="126" y="27"/>
              </a:cxn>
              <a:cxn ang="0">
                <a:pos x="131" y="20"/>
              </a:cxn>
              <a:cxn ang="0">
                <a:pos x="130" y="12"/>
              </a:cxn>
              <a:cxn ang="0">
                <a:pos x="122" y="0"/>
              </a:cxn>
              <a:cxn ang="0">
                <a:pos x="115" y="6"/>
              </a:cxn>
              <a:cxn ang="0">
                <a:pos x="104" y="13"/>
              </a:cxn>
              <a:cxn ang="0">
                <a:pos x="96" y="15"/>
              </a:cxn>
              <a:cxn ang="0">
                <a:pos x="89" y="13"/>
              </a:cxn>
              <a:cxn ang="0">
                <a:pos x="91" y="22"/>
              </a:cxn>
              <a:cxn ang="0">
                <a:pos x="101" y="27"/>
              </a:cxn>
              <a:cxn ang="0">
                <a:pos x="97" y="33"/>
              </a:cxn>
              <a:cxn ang="0">
                <a:pos x="100" y="40"/>
              </a:cxn>
              <a:cxn ang="0">
                <a:pos x="99" y="46"/>
              </a:cxn>
              <a:cxn ang="0">
                <a:pos x="92" y="49"/>
              </a:cxn>
              <a:cxn ang="0">
                <a:pos x="88" y="45"/>
              </a:cxn>
              <a:cxn ang="0">
                <a:pos x="70" y="59"/>
              </a:cxn>
              <a:cxn ang="0">
                <a:pos x="73" y="71"/>
              </a:cxn>
              <a:cxn ang="0">
                <a:pos x="45" y="74"/>
              </a:cxn>
              <a:cxn ang="0">
                <a:pos x="14" y="72"/>
              </a:cxn>
              <a:cxn ang="0">
                <a:pos x="6" y="75"/>
              </a:cxn>
              <a:cxn ang="0">
                <a:pos x="6" y="141"/>
              </a:cxn>
              <a:cxn ang="0">
                <a:pos x="14" y="155"/>
              </a:cxn>
              <a:cxn ang="0">
                <a:pos x="27" y="173"/>
              </a:cxn>
              <a:cxn ang="0">
                <a:pos x="50" y="175"/>
              </a:cxn>
              <a:cxn ang="0">
                <a:pos x="60" y="211"/>
              </a:cxn>
              <a:cxn ang="0">
                <a:pos x="60" y="237"/>
              </a:cxn>
              <a:cxn ang="0">
                <a:pos x="92" y="226"/>
              </a:cxn>
              <a:cxn ang="0">
                <a:pos x="138" y="205"/>
              </a:cxn>
              <a:cxn ang="0">
                <a:pos x="146" y="184"/>
              </a:cxn>
              <a:cxn ang="0">
                <a:pos x="189" y="173"/>
              </a:cxn>
              <a:cxn ang="0">
                <a:pos x="209" y="163"/>
              </a:cxn>
              <a:cxn ang="0">
                <a:pos x="217" y="156"/>
              </a:cxn>
              <a:cxn ang="0">
                <a:pos x="225" y="144"/>
              </a:cxn>
              <a:cxn ang="0">
                <a:pos x="228" y="137"/>
              </a:cxn>
              <a:cxn ang="0">
                <a:pos x="232" y="129"/>
              </a:cxn>
            </a:cxnLst>
            <a:rect l="0" t="0" r="r" b="b"/>
            <a:pathLst>
              <a:path w="232" h="237">
                <a:moveTo>
                  <a:pt x="0" y="72"/>
                </a:moveTo>
                <a:cubicBezTo>
                  <a:pt x="1" y="72"/>
                  <a:pt x="2" y="73"/>
                  <a:pt x="6" y="75"/>
                </a:cubicBezTo>
                <a:cubicBezTo>
                  <a:pt x="6" y="66"/>
                  <a:pt x="6" y="66"/>
                  <a:pt x="6" y="66"/>
                </a:cubicBezTo>
                <a:lnTo>
                  <a:pt x="0" y="72"/>
                </a:lnTo>
                <a:close/>
                <a:moveTo>
                  <a:pt x="231" y="124"/>
                </a:moveTo>
                <a:cubicBezTo>
                  <a:pt x="227" y="122"/>
                  <a:pt x="227" y="122"/>
                  <a:pt x="227" y="122"/>
                </a:cubicBezTo>
                <a:cubicBezTo>
                  <a:pt x="223" y="124"/>
                  <a:pt x="223" y="124"/>
                  <a:pt x="223" y="124"/>
                </a:cubicBezTo>
                <a:cubicBezTo>
                  <a:pt x="218" y="127"/>
                  <a:pt x="218" y="127"/>
                  <a:pt x="218" y="127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214" y="120"/>
                  <a:pt x="214" y="120"/>
                  <a:pt x="214" y="120"/>
                </a:cubicBezTo>
                <a:cubicBezTo>
                  <a:pt x="210" y="117"/>
                  <a:pt x="210" y="117"/>
                  <a:pt x="210" y="117"/>
                </a:cubicBezTo>
                <a:cubicBezTo>
                  <a:pt x="206" y="113"/>
                  <a:pt x="206" y="113"/>
                  <a:pt x="206" y="113"/>
                </a:cubicBezTo>
                <a:cubicBezTo>
                  <a:pt x="202" y="113"/>
                  <a:pt x="202" y="113"/>
                  <a:pt x="202" y="113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5" y="113"/>
                  <a:pt x="195" y="113"/>
                  <a:pt x="195" y="113"/>
                </a:cubicBezTo>
                <a:cubicBezTo>
                  <a:pt x="190" y="110"/>
                  <a:pt x="190" y="110"/>
                  <a:pt x="190" y="110"/>
                </a:cubicBezTo>
                <a:cubicBezTo>
                  <a:pt x="186" y="111"/>
                  <a:pt x="186" y="111"/>
                  <a:pt x="186" y="111"/>
                </a:cubicBezTo>
                <a:cubicBezTo>
                  <a:pt x="185" y="110"/>
                  <a:pt x="185" y="110"/>
                  <a:pt x="185" y="110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5" y="101"/>
                  <a:pt x="185" y="101"/>
                  <a:pt x="185" y="101"/>
                </a:cubicBezTo>
                <a:cubicBezTo>
                  <a:pt x="189" y="100"/>
                  <a:pt x="189" y="100"/>
                  <a:pt x="189" y="100"/>
                </a:cubicBezTo>
                <a:cubicBezTo>
                  <a:pt x="189" y="95"/>
                  <a:pt x="189" y="95"/>
                  <a:pt x="189" y="95"/>
                </a:cubicBezTo>
                <a:cubicBezTo>
                  <a:pt x="191" y="85"/>
                  <a:pt x="191" y="85"/>
                  <a:pt x="191" y="85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77" y="78"/>
                  <a:pt x="177" y="78"/>
                  <a:pt x="177" y="78"/>
                </a:cubicBezTo>
                <a:cubicBezTo>
                  <a:pt x="172" y="78"/>
                  <a:pt x="172" y="78"/>
                  <a:pt x="172" y="78"/>
                </a:cubicBezTo>
                <a:cubicBezTo>
                  <a:pt x="169" y="76"/>
                  <a:pt x="169" y="76"/>
                  <a:pt x="169" y="76"/>
                </a:cubicBezTo>
                <a:cubicBezTo>
                  <a:pt x="169" y="71"/>
                  <a:pt x="169" y="71"/>
                  <a:pt x="169" y="71"/>
                </a:cubicBezTo>
                <a:cubicBezTo>
                  <a:pt x="170" y="61"/>
                  <a:pt x="170" y="61"/>
                  <a:pt x="170" y="61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5" y="56"/>
                  <a:pt x="165" y="56"/>
                  <a:pt x="165" y="56"/>
                </a:cubicBezTo>
                <a:cubicBezTo>
                  <a:pt x="163" y="59"/>
                  <a:pt x="163" y="59"/>
                  <a:pt x="163" y="59"/>
                </a:cubicBezTo>
                <a:cubicBezTo>
                  <a:pt x="161" y="61"/>
                  <a:pt x="161" y="61"/>
                  <a:pt x="161" y="61"/>
                </a:cubicBezTo>
                <a:cubicBezTo>
                  <a:pt x="158" y="60"/>
                  <a:pt x="158" y="60"/>
                  <a:pt x="158" y="60"/>
                </a:cubicBezTo>
                <a:cubicBezTo>
                  <a:pt x="157" y="53"/>
                  <a:pt x="157" y="53"/>
                  <a:pt x="157" y="53"/>
                </a:cubicBezTo>
                <a:cubicBezTo>
                  <a:pt x="159" y="36"/>
                  <a:pt x="159" y="36"/>
                  <a:pt x="159" y="36"/>
                </a:cubicBezTo>
                <a:cubicBezTo>
                  <a:pt x="158" y="35"/>
                  <a:pt x="158" y="35"/>
                  <a:pt x="158" y="35"/>
                </a:cubicBezTo>
                <a:cubicBezTo>
                  <a:pt x="151" y="36"/>
                  <a:pt x="151" y="36"/>
                  <a:pt x="151" y="36"/>
                </a:cubicBezTo>
                <a:cubicBezTo>
                  <a:pt x="154" y="32"/>
                  <a:pt x="154" y="32"/>
                  <a:pt x="154" y="32"/>
                </a:cubicBezTo>
                <a:cubicBezTo>
                  <a:pt x="152" y="29"/>
                  <a:pt x="152" y="29"/>
                  <a:pt x="152" y="29"/>
                </a:cubicBezTo>
                <a:cubicBezTo>
                  <a:pt x="147" y="32"/>
                  <a:pt x="147" y="32"/>
                  <a:pt x="147" y="32"/>
                </a:cubicBezTo>
                <a:cubicBezTo>
                  <a:pt x="142" y="30"/>
                  <a:pt x="142" y="30"/>
                  <a:pt x="142" y="30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2" y="28"/>
                  <a:pt x="132" y="28"/>
                  <a:pt x="132" y="28"/>
                </a:cubicBezTo>
                <a:cubicBezTo>
                  <a:pt x="126" y="27"/>
                  <a:pt x="126" y="27"/>
                  <a:pt x="126" y="27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31" y="20"/>
                  <a:pt x="131" y="20"/>
                  <a:pt x="131" y="20"/>
                </a:cubicBezTo>
                <a:cubicBezTo>
                  <a:pt x="131" y="17"/>
                  <a:pt x="131" y="17"/>
                  <a:pt x="131" y="17"/>
                </a:cubicBezTo>
                <a:cubicBezTo>
                  <a:pt x="130" y="12"/>
                  <a:pt x="130" y="12"/>
                  <a:pt x="130" y="12"/>
                </a:cubicBezTo>
                <a:cubicBezTo>
                  <a:pt x="126" y="5"/>
                  <a:pt x="126" y="5"/>
                  <a:pt x="126" y="5"/>
                </a:cubicBezTo>
                <a:cubicBezTo>
                  <a:pt x="122" y="0"/>
                  <a:pt x="122" y="0"/>
                  <a:pt x="122" y="0"/>
                </a:cubicBezTo>
                <a:cubicBezTo>
                  <a:pt x="116" y="2"/>
                  <a:pt x="116" y="2"/>
                  <a:pt x="116" y="2"/>
                </a:cubicBezTo>
                <a:cubicBezTo>
                  <a:pt x="115" y="6"/>
                  <a:pt x="115" y="6"/>
                  <a:pt x="115" y="6"/>
                </a:cubicBezTo>
                <a:cubicBezTo>
                  <a:pt x="112" y="8"/>
                  <a:pt x="112" y="8"/>
                  <a:pt x="112" y="8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0" y="16"/>
                  <a:pt x="100" y="16"/>
                  <a:pt x="100" y="16"/>
                </a:cubicBezTo>
                <a:cubicBezTo>
                  <a:pt x="96" y="15"/>
                  <a:pt x="96" y="15"/>
                  <a:pt x="96" y="15"/>
                </a:cubicBezTo>
                <a:cubicBezTo>
                  <a:pt x="92" y="17"/>
                  <a:pt x="92" y="17"/>
                  <a:pt x="92" y="17"/>
                </a:cubicBezTo>
                <a:cubicBezTo>
                  <a:pt x="89" y="13"/>
                  <a:pt x="89" y="13"/>
                  <a:pt x="89" y="13"/>
                </a:cubicBezTo>
                <a:cubicBezTo>
                  <a:pt x="88" y="16"/>
                  <a:pt x="88" y="16"/>
                  <a:pt x="88" y="16"/>
                </a:cubicBezTo>
                <a:cubicBezTo>
                  <a:pt x="91" y="22"/>
                  <a:pt x="91" y="22"/>
                  <a:pt x="91" y="22"/>
                </a:cubicBezTo>
                <a:cubicBezTo>
                  <a:pt x="99" y="24"/>
                  <a:pt x="99" y="24"/>
                  <a:pt x="99" y="24"/>
                </a:cubicBezTo>
                <a:cubicBezTo>
                  <a:pt x="101" y="27"/>
                  <a:pt x="101" y="27"/>
                  <a:pt x="101" y="27"/>
                </a:cubicBezTo>
                <a:cubicBezTo>
                  <a:pt x="97" y="30"/>
                  <a:pt x="97" y="30"/>
                  <a:pt x="97" y="30"/>
                </a:cubicBezTo>
                <a:cubicBezTo>
                  <a:pt x="97" y="33"/>
                  <a:pt x="97" y="33"/>
                  <a:pt x="97" y="33"/>
                </a:cubicBezTo>
                <a:cubicBezTo>
                  <a:pt x="101" y="35"/>
                  <a:pt x="101" y="35"/>
                  <a:pt x="101" y="35"/>
                </a:cubicBezTo>
                <a:cubicBezTo>
                  <a:pt x="100" y="40"/>
                  <a:pt x="100" y="40"/>
                  <a:pt x="100" y="40"/>
                </a:cubicBezTo>
                <a:cubicBezTo>
                  <a:pt x="97" y="42"/>
                  <a:pt x="97" y="42"/>
                  <a:pt x="97" y="42"/>
                </a:cubicBezTo>
                <a:cubicBezTo>
                  <a:pt x="99" y="46"/>
                  <a:pt x="99" y="46"/>
                  <a:pt x="99" y="46"/>
                </a:cubicBezTo>
                <a:cubicBezTo>
                  <a:pt x="96" y="47"/>
                  <a:pt x="96" y="47"/>
                  <a:pt x="96" y="47"/>
                </a:cubicBezTo>
                <a:cubicBezTo>
                  <a:pt x="92" y="49"/>
                  <a:pt x="92" y="49"/>
                  <a:pt x="92" y="49"/>
                </a:cubicBezTo>
                <a:cubicBezTo>
                  <a:pt x="91" y="44"/>
                  <a:pt x="91" y="44"/>
                  <a:pt x="91" y="44"/>
                </a:cubicBezTo>
                <a:cubicBezTo>
                  <a:pt x="88" y="45"/>
                  <a:pt x="88" y="45"/>
                  <a:pt x="88" y="45"/>
                </a:cubicBezTo>
                <a:cubicBezTo>
                  <a:pt x="78" y="53"/>
                  <a:pt x="78" y="53"/>
                  <a:pt x="78" y="53"/>
                </a:cubicBezTo>
                <a:cubicBezTo>
                  <a:pt x="70" y="59"/>
                  <a:pt x="70" y="59"/>
                  <a:pt x="70" y="59"/>
                </a:cubicBezTo>
                <a:cubicBezTo>
                  <a:pt x="72" y="65"/>
                  <a:pt x="72" y="65"/>
                  <a:pt x="72" y="65"/>
                </a:cubicBezTo>
                <a:cubicBezTo>
                  <a:pt x="73" y="71"/>
                  <a:pt x="73" y="71"/>
                  <a:pt x="73" y="71"/>
                </a:cubicBezTo>
                <a:cubicBezTo>
                  <a:pt x="63" y="74"/>
                  <a:pt x="63" y="74"/>
                  <a:pt x="63" y="74"/>
                </a:cubicBezTo>
                <a:cubicBezTo>
                  <a:pt x="45" y="74"/>
                  <a:pt x="45" y="74"/>
                  <a:pt x="45" y="74"/>
                </a:cubicBezTo>
                <a:cubicBezTo>
                  <a:pt x="32" y="75"/>
                  <a:pt x="32" y="75"/>
                  <a:pt x="32" y="75"/>
                </a:cubicBezTo>
                <a:cubicBezTo>
                  <a:pt x="14" y="72"/>
                  <a:pt x="14" y="72"/>
                  <a:pt x="14" y="72"/>
                </a:cubicBezTo>
                <a:cubicBezTo>
                  <a:pt x="9" y="77"/>
                  <a:pt x="9" y="77"/>
                  <a:pt x="9" y="77"/>
                </a:cubicBezTo>
                <a:cubicBezTo>
                  <a:pt x="8" y="76"/>
                  <a:pt x="7" y="76"/>
                  <a:pt x="6" y="75"/>
                </a:cubicBezTo>
                <a:cubicBezTo>
                  <a:pt x="6" y="116"/>
                  <a:pt x="6" y="116"/>
                  <a:pt x="6" y="116"/>
                </a:cubicBezTo>
                <a:cubicBezTo>
                  <a:pt x="6" y="141"/>
                  <a:pt x="6" y="141"/>
                  <a:pt x="6" y="141"/>
                </a:cubicBezTo>
                <a:cubicBezTo>
                  <a:pt x="14" y="153"/>
                  <a:pt x="14" y="153"/>
                  <a:pt x="14" y="153"/>
                </a:cubicBezTo>
                <a:cubicBezTo>
                  <a:pt x="14" y="154"/>
                  <a:pt x="14" y="155"/>
                  <a:pt x="14" y="155"/>
                </a:cubicBezTo>
                <a:cubicBezTo>
                  <a:pt x="14" y="155"/>
                  <a:pt x="15" y="155"/>
                  <a:pt x="16" y="156"/>
                </a:cubicBezTo>
                <a:cubicBezTo>
                  <a:pt x="27" y="173"/>
                  <a:pt x="27" y="173"/>
                  <a:pt x="27" y="173"/>
                </a:cubicBezTo>
                <a:cubicBezTo>
                  <a:pt x="48" y="173"/>
                  <a:pt x="48" y="173"/>
                  <a:pt x="48" y="173"/>
                </a:cubicBezTo>
                <a:cubicBezTo>
                  <a:pt x="48" y="173"/>
                  <a:pt x="49" y="174"/>
                  <a:pt x="50" y="175"/>
                </a:cubicBezTo>
                <a:cubicBezTo>
                  <a:pt x="59" y="201"/>
                  <a:pt x="59" y="201"/>
                  <a:pt x="59" y="201"/>
                </a:cubicBezTo>
                <a:cubicBezTo>
                  <a:pt x="59" y="205"/>
                  <a:pt x="60" y="208"/>
                  <a:pt x="60" y="211"/>
                </a:cubicBezTo>
                <a:cubicBezTo>
                  <a:pt x="60" y="229"/>
                  <a:pt x="60" y="229"/>
                  <a:pt x="60" y="229"/>
                </a:cubicBezTo>
                <a:cubicBezTo>
                  <a:pt x="60" y="237"/>
                  <a:pt x="60" y="237"/>
                  <a:pt x="60" y="237"/>
                </a:cubicBezTo>
                <a:cubicBezTo>
                  <a:pt x="76" y="232"/>
                  <a:pt x="76" y="232"/>
                  <a:pt x="76" y="232"/>
                </a:cubicBezTo>
                <a:cubicBezTo>
                  <a:pt x="92" y="226"/>
                  <a:pt x="92" y="226"/>
                  <a:pt x="92" y="226"/>
                </a:cubicBezTo>
                <a:cubicBezTo>
                  <a:pt x="103" y="205"/>
                  <a:pt x="103" y="205"/>
                  <a:pt x="103" y="205"/>
                </a:cubicBezTo>
                <a:cubicBezTo>
                  <a:pt x="138" y="205"/>
                  <a:pt x="138" y="205"/>
                  <a:pt x="138" y="205"/>
                </a:cubicBezTo>
                <a:cubicBezTo>
                  <a:pt x="146" y="205"/>
                  <a:pt x="146" y="205"/>
                  <a:pt x="146" y="205"/>
                </a:cubicBezTo>
                <a:cubicBezTo>
                  <a:pt x="146" y="184"/>
                  <a:pt x="146" y="184"/>
                  <a:pt x="146" y="184"/>
                </a:cubicBezTo>
                <a:cubicBezTo>
                  <a:pt x="178" y="184"/>
                  <a:pt x="178" y="184"/>
                  <a:pt x="178" y="184"/>
                </a:cubicBezTo>
                <a:cubicBezTo>
                  <a:pt x="189" y="173"/>
                  <a:pt x="189" y="173"/>
                  <a:pt x="189" y="173"/>
                </a:cubicBezTo>
                <a:cubicBezTo>
                  <a:pt x="210" y="170"/>
                  <a:pt x="210" y="170"/>
                  <a:pt x="210" y="170"/>
                </a:cubicBezTo>
                <a:cubicBezTo>
                  <a:pt x="209" y="163"/>
                  <a:pt x="209" y="163"/>
                  <a:pt x="209" y="163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17" y="156"/>
                  <a:pt x="217" y="156"/>
                  <a:pt x="217" y="156"/>
                </a:cubicBezTo>
                <a:cubicBezTo>
                  <a:pt x="219" y="147"/>
                  <a:pt x="219" y="147"/>
                  <a:pt x="219" y="147"/>
                </a:cubicBezTo>
                <a:cubicBezTo>
                  <a:pt x="225" y="144"/>
                  <a:pt x="225" y="144"/>
                  <a:pt x="225" y="144"/>
                </a:cubicBezTo>
                <a:cubicBezTo>
                  <a:pt x="225" y="141"/>
                  <a:pt x="225" y="141"/>
                  <a:pt x="225" y="141"/>
                </a:cubicBezTo>
                <a:cubicBezTo>
                  <a:pt x="228" y="137"/>
                  <a:pt x="228" y="137"/>
                  <a:pt x="228" y="137"/>
                </a:cubicBezTo>
                <a:cubicBezTo>
                  <a:pt x="229" y="133"/>
                  <a:pt x="229" y="133"/>
                  <a:pt x="229" y="133"/>
                </a:cubicBezTo>
                <a:cubicBezTo>
                  <a:pt x="232" y="129"/>
                  <a:pt x="232" y="129"/>
                  <a:pt x="232" y="129"/>
                </a:cubicBezTo>
                <a:cubicBezTo>
                  <a:pt x="231" y="124"/>
                  <a:pt x="231" y="124"/>
                  <a:pt x="231" y="124"/>
                </a:cubicBez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" name="Kazakhstan" descr="© INSCALE GmbH, 05.05.2010&#10;http://www.presentationload.com/">
            <a:extLst>
              <a:ext uri="{FF2B5EF4-FFF2-40B4-BE49-F238E27FC236}">
                <a16:creationId xmlns:a16="http://schemas.microsoft.com/office/drawing/2014/main" id="{BCBD2913-0CBD-4F0E-A13F-BAD30629FD2C}"/>
              </a:ext>
            </a:extLst>
          </p:cNvPr>
          <p:cNvSpPr>
            <a:spLocks noEditPoints="1"/>
          </p:cNvSpPr>
          <p:nvPr/>
        </p:nvSpPr>
        <p:spPr bwMode="gray">
          <a:xfrm>
            <a:off x="6876455" y="2152487"/>
            <a:ext cx="997371" cy="462235"/>
          </a:xfrm>
          <a:custGeom>
            <a:avLst/>
            <a:gdLst>
              <a:gd name="T0" fmla="*/ 2147483647 w 2514"/>
              <a:gd name="T1" fmla="*/ 2147483647 h 1164"/>
              <a:gd name="T2" fmla="*/ 2147483647 w 2514"/>
              <a:gd name="T3" fmla="*/ 2147483647 h 1164"/>
              <a:gd name="T4" fmla="*/ 2147483647 w 2514"/>
              <a:gd name="T5" fmla="*/ 2147483647 h 1164"/>
              <a:gd name="T6" fmla="*/ 2147483647 w 2514"/>
              <a:gd name="T7" fmla="*/ 2147483647 h 1164"/>
              <a:gd name="T8" fmla="*/ 2147483647 w 2514"/>
              <a:gd name="T9" fmla="*/ 2147483647 h 1164"/>
              <a:gd name="T10" fmla="*/ 2147483647 w 2514"/>
              <a:gd name="T11" fmla="*/ 2147483647 h 1164"/>
              <a:gd name="T12" fmla="*/ 2147483647 w 2514"/>
              <a:gd name="T13" fmla="*/ 2147483647 h 1164"/>
              <a:gd name="T14" fmla="*/ 2147483647 w 2514"/>
              <a:gd name="T15" fmla="*/ 2147483647 h 1164"/>
              <a:gd name="T16" fmla="*/ 2147483647 w 2514"/>
              <a:gd name="T17" fmla="*/ 2147483647 h 1164"/>
              <a:gd name="T18" fmla="*/ 2147483647 w 2514"/>
              <a:gd name="T19" fmla="*/ 2147483647 h 1164"/>
              <a:gd name="T20" fmla="*/ 2147483647 w 2514"/>
              <a:gd name="T21" fmla="*/ 2147483647 h 1164"/>
              <a:gd name="T22" fmla="*/ 2147483647 w 2514"/>
              <a:gd name="T23" fmla="*/ 2147483647 h 1164"/>
              <a:gd name="T24" fmla="*/ 2147483647 w 2514"/>
              <a:gd name="T25" fmla="*/ 2147483647 h 1164"/>
              <a:gd name="T26" fmla="*/ 2147483647 w 2514"/>
              <a:gd name="T27" fmla="*/ 2147483647 h 1164"/>
              <a:gd name="T28" fmla="*/ 2147483647 w 2514"/>
              <a:gd name="T29" fmla="*/ 2147483647 h 1164"/>
              <a:gd name="T30" fmla="*/ 2147483647 w 2514"/>
              <a:gd name="T31" fmla="*/ 2147483647 h 1164"/>
              <a:gd name="T32" fmla="*/ 2147483647 w 2514"/>
              <a:gd name="T33" fmla="*/ 2147483647 h 1164"/>
              <a:gd name="T34" fmla="*/ 2147483647 w 2514"/>
              <a:gd name="T35" fmla="*/ 2147483647 h 1164"/>
              <a:gd name="T36" fmla="*/ 2147483647 w 2514"/>
              <a:gd name="T37" fmla="*/ 2147483647 h 1164"/>
              <a:gd name="T38" fmla="*/ 2147483647 w 2514"/>
              <a:gd name="T39" fmla="*/ 2147483647 h 1164"/>
              <a:gd name="T40" fmla="*/ 2147483647 w 2514"/>
              <a:gd name="T41" fmla="*/ 2147483647 h 1164"/>
              <a:gd name="T42" fmla="*/ 2147483647 w 2514"/>
              <a:gd name="T43" fmla="*/ 2147483647 h 1164"/>
              <a:gd name="T44" fmla="*/ 2147483647 w 2514"/>
              <a:gd name="T45" fmla="*/ 2147483647 h 1164"/>
              <a:gd name="T46" fmla="*/ 2147483647 w 2514"/>
              <a:gd name="T47" fmla="*/ 2147483647 h 1164"/>
              <a:gd name="T48" fmla="*/ 2147483647 w 2514"/>
              <a:gd name="T49" fmla="*/ 2147483647 h 1164"/>
              <a:gd name="T50" fmla="*/ 2147483647 w 2514"/>
              <a:gd name="T51" fmla="*/ 2147483647 h 1164"/>
              <a:gd name="T52" fmla="*/ 2147483647 w 2514"/>
              <a:gd name="T53" fmla="*/ 2147483647 h 1164"/>
              <a:gd name="T54" fmla="*/ 2147483647 w 2514"/>
              <a:gd name="T55" fmla="*/ 2147483647 h 1164"/>
              <a:gd name="T56" fmla="*/ 2147483647 w 2514"/>
              <a:gd name="T57" fmla="*/ 2147483647 h 1164"/>
              <a:gd name="T58" fmla="*/ 2147483647 w 2514"/>
              <a:gd name="T59" fmla="*/ 2147483647 h 1164"/>
              <a:gd name="T60" fmla="*/ 2147483647 w 2514"/>
              <a:gd name="T61" fmla="*/ 2147483647 h 1164"/>
              <a:gd name="T62" fmla="*/ 2147483647 w 2514"/>
              <a:gd name="T63" fmla="*/ 2147483647 h 1164"/>
              <a:gd name="T64" fmla="*/ 2147483647 w 2514"/>
              <a:gd name="T65" fmla="*/ 2147483647 h 1164"/>
              <a:gd name="T66" fmla="*/ 2147483647 w 2514"/>
              <a:gd name="T67" fmla="*/ 2147483647 h 1164"/>
              <a:gd name="T68" fmla="*/ 2147483647 w 2514"/>
              <a:gd name="T69" fmla="*/ 2147483647 h 1164"/>
              <a:gd name="T70" fmla="*/ 2147483647 w 2514"/>
              <a:gd name="T71" fmla="*/ 2147483647 h 1164"/>
              <a:gd name="T72" fmla="*/ 2147483647 w 2514"/>
              <a:gd name="T73" fmla="*/ 2147483647 h 1164"/>
              <a:gd name="T74" fmla="*/ 2147483647 w 2514"/>
              <a:gd name="T75" fmla="*/ 2147483647 h 1164"/>
              <a:gd name="T76" fmla="*/ 2147483647 w 2514"/>
              <a:gd name="T77" fmla="*/ 2147483647 h 1164"/>
              <a:gd name="T78" fmla="*/ 2147483647 w 2514"/>
              <a:gd name="T79" fmla="*/ 2147483647 h 1164"/>
              <a:gd name="T80" fmla="*/ 2147483647 w 2514"/>
              <a:gd name="T81" fmla="*/ 2147483647 h 1164"/>
              <a:gd name="T82" fmla="*/ 2147483647 w 2514"/>
              <a:gd name="T83" fmla="*/ 2147483647 h 1164"/>
              <a:gd name="T84" fmla="*/ 2147483647 w 2514"/>
              <a:gd name="T85" fmla="*/ 2147483647 h 1164"/>
              <a:gd name="T86" fmla="*/ 2147483647 w 2514"/>
              <a:gd name="T87" fmla="*/ 2147483647 h 1164"/>
              <a:gd name="T88" fmla="*/ 2147483647 w 2514"/>
              <a:gd name="T89" fmla="*/ 2147483647 h 1164"/>
              <a:gd name="T90" fmla="*/ 2147483647 w 2514"/>
              <a:gd name="T91" fmla="*/ 2147483647 h 1164"/>
              <a:gd name="T92" fmla="*/ 2147483647 w 2514"/>
              <a:gd name="T93" fmla="*/ 2147483647 h 1164"/>
              <a:gd name="T94" fmla="*/ 2147483647 w 2514"/>
              <a:gd name="T95" fmla="*/ 2147483647 h 1164"/>
              <a:gd name="T96" fmla="*/ 2147483647 w 2514"/>
              <a:gd name="T97" fmla="*/ 2147483647 h 1164"/>
              <a:gd name="T98" fmla="*/ 2147483647 w 2514"/>
              <a:gd name="T99" fmla="*/ 2147483647 h 1164"/>
              <a:gd name="T100" fmla="*/ 2147483647 w 2514"/>
              <a:gd name="T101" fmla="*/ 2147483647 h 1164"/>
              <a:gd name="T102" fmla="*/ 2147483647 w 2514"/>
              <a:gd name="T103" fmla="*/ 2147483647 h 1164"/>
              <a:gd name="T104" fmla="*/ 2147483647 w 2514"/>
              <a:gd name="T105" fmla="*/ 2147483647 h 1164"/>
              <a:gd name="T106" fmla="*/ 2147483647 w 2514"/>
              <a:gd name="T107" fmla="*/ 2147483647 h 1164"/>
              <a:gd name="T108" fmla="*/ 2147483647 w 2514"/>
              <a:gd name="T109" fmla="*/ 2147483647 h 1164"/>
              <a:gd name="T110" fmla="*/ 2147483647 w 2514"/>
              <a:gd name="T111" fmla="*/ 2147483647 h 1164"/>
              <a:gd name="T112" fmla="*/ 2147483647 w 2514"/>
              <a:gd name="T113" fmla="*/ 2147483647 h 1164"/>
              <a:gd name="T114" fmla="*/ 2147483647 w 2514"/>
              <a:gd name="T115" fmla="*/ 2147483647 h 1164"/>
              <a:gd name="T116" fmla="*/ 2147483647 w 2514"/>
              <a:gd name="T117" fmla="*/ 2147483647 h 1164"/>
              <a:gd name="T118" fmla="*/ 2147483647 w 2514"/>
              <a:gd name="T119" fmla="*/ 2147483647 h 1164"/>
              <a:gd name="T120" fmla="*/ 2147483647 w 2514"/>
              <a:gd name="T121" fmla="*/ 2147483647 h 1164"/>
              <a:gd name="T122" fmla="*/ 2147483647 w 2514"/>
              <a:gd name="T123" fmla="*/ 2147483647 h 11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514"/>
              <a:gd name="T187" fmla="*/ 0 h 1164"/>
              <a:gd name="T188" fmla="*/ 2514 w 2514"/>
              <a:gd name="T189" fmla="*/ 1164 h 116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514" h="1164">
                <a:moveTo>
                  <a:pt x="852" y="756"/>
                </a:moveTo>
                <a:lnTo>
                  <a:pt x="840" y="744"/>
                </a:lnTo>
                <a:lnTo>
                  <a:pt x="822" y="768"/>
                </a:lnTo>
                <a:lnTo>
                  <a:pt x="816" y="780"/>
                </a:lnTo>
                <a:lnTo>
                  <a:pt x="870" y="804"/>
                </a:lnTo>
                <a:lnTo>
                  <a:pt x="870" y="786"/>
                </a:lnTo>
                <a:lnTo>
                  <a:pt x="864" y="780"/>
                </a:lnTo>
                <a:lnTo>
                  <a:pt x="858" y="768"/>
                </a:lnTo>
                <a:lnTo>
                  <a:pt x="858" y="762"/>
                </a:lnTo>
                <a:lnTo>
                  <a:pt x="852" y="756"/>
                </a:lnTo>
                <a:close/>
                <a:moveTo>
                  <a:pt x="2484" y="492"/>
                </a:moveTo>
                <a:lnTo>
                  <a:pt x="2484" y="486"/>
                </a:lnTo>
                <a:lnTo>
                  <a:pt x="2514" y="486"/>
                </a:lnTo>
                <a:lnTo>
                  <a:pt x="2478" y="444"/>
                </a:lnTo>
                <a:lnTo>
                  <a:pt x="2454" y="420"/>
                </a:lnTo>
                <a:lnTo>
                  <a:pt x="2442" y="456"/>
                </a:lnTo>
                <a:lnTo>
                  <a:pt x="2370" y="450"/>
                </a:lnTo>
                <a:lnTo>
                  <a:pt x="2370" y="444"/>
                </a:lnTo>
                <a:lnTo>
                  <a:pt x="2364" y="438"/>
                </a:lnTo>
                <a:lnTo>
                  <a:pt x="2358" y="426"/>
                </a:lnTo>
                <a:lnTo>
                  <a:pt x="2352" y="420"/>
                </a:lnTo>
                <a:lnTo>
                  <a:pt x="2346" y="408"/>
                </a:lnTo>
                <a:lnTo>
                  <a:pt x="2346" y="402"/>
                </a:lnTo>
                <a:lnTo>
                  <a:pt x="2340" y="402"/>
                </a:lnTo>
                <a:lnTo>
                  <a:pt x="2328" y="396"/>
                </a:lnTo>
                <a:lnTo>
                  <a:pt x="2316" y="396"/>
                </a:lnTo>
                <a:lnTo>
                  <a:pt x="2304" y="390"/>
                </a:lnTo>
                <a:lnTo>
                  <a:pt x="2292" y="390"/>
                </a:lnTo>
                <a:lnTo>
                  <a:pt x="2286" y="378"/>
                </a:lnTo>
                <a:lnTo>
                  <a:pt x="2274" y="372"/>
                </a:lnTo>
                <a:lnTo>
                  <a:pt x="2250" y="348"/>
                </a:lnTo>
                <a:lnTo>
                  <a:pt x="2226" y="336"/>
                </a:lnTo>
                <a:lnTo>
                  <a:pt x="2208" y="336"/>
                </a:lnTo>
                <a:lnTo>
                  <a:pt x="2196" y="342"/>
                </a:lnTo>
                <a:lnTo>
                  <a:pt x="2178" y="348"/>
                </a:lnTo>
                <a:lnTo>
                  <a:pt x="2166" y="354"/>
                </a:lnTo>
                <a:lnTo>
                  <a:pt x="2160" y="366"/>
                </a:lnTo>
                <a:lnTo>
                  <a:pt x="2136" y="366"/>
                </a:lnTo>
                <a:lnTo>
                  <a:pt x="2124" y="360"/>
                </a:lnTo>
                <a:lnTo>
                  <a:pt x="2118" y="348"/>
                </a:lnTo>
                <a:lnTo>
                  <a:pt x="2106" y="342"/>
                </a:lnTo>
                <a:lnTo>
                  <a:pt x="2076" y="342"/>
                </a:lnTo>
                <a:lnTo>
                  <a:pt x="2076" y="336"/>
                </a:lnTo>
                <a:lnTo>
                  <a:pt x="2070" y="330"/>
                </a:lnTo>
                <a:lnTo>
                  <a:pt x="2070" y="318"/>
                </a:lnTo>
                <a:lnTo>
                  <a:pt x="2064" y="312"/>
                </a:lnTo>
                <a:lnTo>
                  <a:pt x="2052" y="312"/>
                </a:lnTo>
                <a:lnTo>
                  <a:pt x="2052" y="318"/>
                </a:lnTo>
                <a:lnTo>
                  <a:pt x="2046" y="324"/>
                </a:lnTo>
                <a:lnTo>
                  <a:pt x="2046" y="336"/>
                </a:lnTo>
                <a:lnTo>
                  <a:pt x="2034" y="348"/>
                </a:lnTo>
                <a:lnTo>
                  <a:pt x="2022" y="354"/>
                </a:lnTo>
                <a:lnTo>
                  <a:pt x="2010" y="354"/>
                </a:lnTo>
                <a:lnTo>
                  <a:pt x="1998" y="348"/>
                </a:lnTo>
                <a:lnTo>
                  <a:pt x="1986" y="336"/>
                </a:lnTo>
                <a:lnTo>
                  <a:pt x="1974" y="318"/>
                </a:lnTo>
                <a:lnTo>
                  <a:pt x="1938" y="282"/>
                </a:lnTo>
                <a:lnTo>
                  <a:pt x="1920" y="258"/>
                </a:lnTo>
                <a:lnTo>
                  <a:pt x="1848" y="198"/>
                </a:lnTo>
                <a:lnTo>
                  <a:pt x="1818" y="168"/>
                </a:lnTo>
                <a:lnTo>
                  <a:pt x="1800" y="156"/>
                </a:lnTo>
                <a:lnTo>
                  <a:pt x="1788" y="150"/>
                </a:lnTo>
                <a:lnTo>
                  <a:pt x="1758" y="132"/>
                </a:lnTo>
                <a:lnTo>
                  <a:pt x="1728" y="120"/>
                </a:lnTo>
                <a:lnTo>
                  <a:pt x="1692" y="102"/>
                </a:lnTo>
                <a:lnTo>
                  <a:pt x="1698" y="102"/>
                </a:lnTo>
                <a:lnTo>
                  <a:pt x="1710" y="90"/>
                </a:lnTo>
                <a:lnTo>
                  <a:pt x="1710" y="72"/>
                </a:lnTo>
                <a:lnTo>
                  <a:pt x="1704" y="66"/>
                </a:lnTo>
                <a:lnTo>
                  <a:pt x="1698" y="66"/>
                </a:lnTo>
                <a:lnTo>
                  <a:pt x="1680" y="84"/>
                </a:lnTo>
                <a:lnTo>
                  <a:pt x="1644" y="96"/>
                </a:lnTo>
                <a:lnTo>
                  <a:pt x="1632" y="114"/>
                </a:lnTo>
                <a:lnTo>
                  <a:pt x="1620" y="114"/>
                </a:lnTo>
                <a:lnTo>
                  <a:pt x="1608" y="120"/>
                </a:lnTo>
                <a:lnTo>
                  <a:pt x="1602" y="126"/>
                </a:lnTo>
                <a:lnTo>
                  <a:pt x="1602" y="144"/>
                </a:lnTo>
                <a:lnTo>
                  <a:pt x="1590" y="156"/>
                </a:lnTo>
                <a:lnTo>
                  <a:pt x="1578" y="150"/>
                </a:lnTo>
                <a:lnTo>
                  <a:pt x="1572" y="144"/>
                </a:lnTo>
                <a:lnTo>
                  <a:pt x="1560" y="138"/>
                </a:lnTo>
                <a:lnTo>
                  <a:pt x="1554" y="132"/>
                </a:lnTo>
                <a:lnTo>
                  <a:pt x="1548" y="132"/>
                </a:lnTo>
                <a:lnTo>
                  <a:pt x="1542" y="138"/>
                </a:lnTo>
                <a:lnTo>
                  <a:pt x="1536" y="138"/>
                </a:lnTo>
                <a:lnTo>
                  <a:pt x="1530" y="144"/>
                </a:lnTo>
                <a:lnTo>
                  <a:pt x="1524" y="144"/>
                </a:lnTo>
                <a:lnTo>
                  <a:pt x="1524" y="138"/>
                </a:lnTo>
                <a:lnTo>
                  <a:pt x="1530" y="132"/>
                </a:lnTo>
                <a:lnTo>
                  <a:pt x="1530" y="108"/>
                </a:lnTo>
                <a:lnTo>
                  <a:pt x="1518" y="102"/>
                </a:lnTo>
                <a:lnTo>
                  <a:pt x="1512" y="102"/>
                </a:lnTo>
                <a:lnTo>
                  <a:pt x="1506" y="108"/>
                </a:lnTo>
                <a:lnTo>
                  <a:pt x="1482" y="96"/>
                </a:lnTo>
                <a:lnTo>
                  <a:pt x="1458" y="108"/>
                </a:lnTo>
                <a:lnTo>
                  <a:pt x="1434" y="72"/>
                </a:lnTo>
                <a:lnTo>
                  <a:pt x="1422" y="90"/>
                </a:lnTo>
                <a:lnTo>
                  <a:pt x="1404" y="90"/>
                </a:lnTo>
                <a:lnTo>
                  <a:pt x="1392" y="96"/>
                </a:lnTo>
                <a:lnTo>
                  <a:pt x="1374" y="96"/>
                </a:lnTo>
                <a:lnTo>
                  <a:pt x="1368" y="90"/>
                </a:lnTo>
                <a:lnTo>
                  <a:pt x="1368" y="48"/>
                </a:lnTo>
                <a:lnTo>
                  <a:pt x="1362" y="42"/>
                </a:lnTo>
                <a:lnTo>
                  <a:pt x="1350" y="42"/>
                </a:lnTo>
                <a:lnTo>
                  <a:pt x="1344" y="36"/>
                </a:lnTo>
                <a:lnTo>
                  <a:pt x="1338" y="24"/>
                </a:lnTo>
                <a:lnTo>
                  <a:pt x="1320" y="6"/>
                </a:lnTo>
                <a:lnTo>
                  <a:pt x="1314" y="6"/>
                </a:lnTo>
                <a:lnTo>
                  <a:pt x="1302" y="18"/>
                </a:lnTo>
                <a:lnTo>
                  <a:pt x="1290" y="18"/>
                </a:lnTo>
                <a:lnTo>
                  <a:pt x="1278" y="6"/>
                </a:lnTo>
                <a:lnTo>
                  <a:pt x="1260" y="6"/>
                </a:lnTo>
                <a:lnTo>
                  <a:pt x="1242" y="0"/>
                </a:lnTo>
                <a:lnTo>
                  <a:pt x="1218" y="0"/>
                </a:lnTo>
                <a:lnTo>
                  <a:pt x="1200" y="6"/>
                </a:lnTo>
                <a:lnTo>
                  <a:pt x="1188" y="12"/>
                </a:lnTo>
                <a:lnTo>
                  <a:pt x="1176" y="24"/>
                </a:lnTo>
                <a:lnTo>
                  <a:pt x="1176" y="36"/>
                </a:lnTo>
                <a:lnTo>
                  <a:pt x="1164" y="36"/>
                </a:lnTo>
                <a:lnTo>
                  <a:pt x="1110" y="54"/>
                </a:lnTo>
                <a:lnTo>
                  <a:pt x="1020" y="54"/>
                </a:lnTo>
                <a:lnTo>
                  <a:pt x="1014" y="60"/>
                </a:lnTo>
                <a:lnTo>
                  <a:pt x="1014" y="78"/>
                </a:lnTo>
                <a:lnTo>
                  <a:pt x="948" y="78"/>
                </a:lnTo>
                <a:lnTo>
                  <a:pt x="942" y="96"/>
                </a:lnTo>
                <a:lnTo>
                  <a:pt x="888" y="96"/>
                </a:lnTo>
                <a:lnTo>
                  <a:pt x="828" y="102"/>
                </a:lnTo>
                <a:lnTo>
                  <a:pt x="792" y="114"/>
                </a:lnTo>
                <a:lnTo>
                  <a:pt x="780" y="126"/>
                </a:lnTo>
                <a:lnTo>
                  <a:pt x="780" y="132"/>
                </a:lnTo>
                <a:lnTo>
                  <a:pt x="786" y="138"/>
                </a:lnTo>
                <a:lnTo>
                  <a:pt x="786" y="144"/>
                </a:lnTo>
                <a:lnTo>
                  <a:pt x="810" y="144"/>
                </a:lnTo>
                <a:lnTo>
                  <a:pt x="798" y="162"/>
                </a:lnTo>
                <a:lnTo>
                  <a:pt x="810" y="162"/>
                </a:lnTo>
                <a:lnTo>
                  <a:pt x="834" y="174"/>
                </a:lnTo>
                <a:lnTo>
                  <a:pt x="846" y="174"/>
                </a:lnTo>
                <a:lnTo>
                  <a:pt x="858" y="186"/>
                </a:lnTo>
                <a:lnTo>
                  <a:pt x="804" y="186"/>
                </a:lnTo>
                <a:lnTo>
                  <a:pt x="792" y="198"/>
                </a:lnTo>
                <a:lnTo>
                  <a:pt x="798" y="204"/>
                </a:lnTo>
                <a:lnTo>
                  <a:pt x="804" y="216"/>
                </a:lnTo>
                <a:lnTo>
                  <a:pt x="810" y="222"/>
                </a:lnTo>
                <a:lnTo>
                  <a:pt x="810" y="234"/>
                </a:lnTo>
                <a:lnTo>
                  <a:pt x="798" y="246"/>
                </a:lnTo>
                <a:lnTo>
                  <a:pt x="786" y="246"/>
                </a:lnTo>
                <a:lnTo>
                  <a:pt x="774" y="252"/>
                </a:lnTo>
                <a:lnTo>
                  <a:pt x="762" y="252"/>
                </a:lnTo>
                <a:lnTo>
                  <a:pt x="792" y="282"/>
                </a:lnTo>
                <a:lnTo>
                  <a:pt x="816" y="282"/>
                </a:lnTo>
                <a:lnTo>
                  <a:pt x="834" y="288"/>
                </a:lnTo>
                <a:lnTo>
                  <a:pt x="846" y="294"/>
                </a:lnTo>
                <a:lnTo>
                  <a:pt x="870" y="318"/>
                </a:lnTo>
                <a:lnTo>
                  <a:pt x="876" y="336"/>
                </a:lnTo>
                <a:lnTo>
                  <a:pt x="876" y="348"/>
                </a:lnTo>
                <a:lnTo>
                  <a:pt x="870" y="360"/>
                </a:lnTo>
                <a:lnTo>
                  <a:pt x="864" y="366"/>
                </a:lnTo>
                <a:lnTo>
                  <a:pt x="828" y="366"/>
                </a:lnTo>
                <a:lnTo>
                  <a:pt x="816" y="360"/>
                </a:lnTo>
                <a:lnTo>
                  <a:pt x="810" y="354"/>
                </a:lnTo>
                <a:lnTo>
                  <a:pt x="798" y="354"/>
                </a:lnTo>
                <a:lnTo>
                  <a:pt x="792" y="348"/>
                </a:lnTo>
                <a:lnTo>
                  <a:pt x="780" y="372"/>
                </a:lnTo>
                <a:lnTo>
                  <a:pt x="768" y="372"/>
                </a:lnTo>
                <a:lnTo>
                  <a:pt x="756" y="366"/>
                </a:lnTo>
                <a:lnTo>
                  <a:pt x="732" y="366"/>
                </a:lnTo>
                <a:lnTo>
                  <a:pt x="708" y="354"/>
                </a:lnTo>
                <a:lnTo>
                  <a:pt x="702" y="342"/>
                </a:lnTo>
                <a:lnTo>
                  <a:pt x="690" y="336"/>
                </a:lnTo>
                <a:lnTo>
                  <a:pt x="684" y="330"/>
                </a:lnTo>
                <a:lnTo>
                  <a:pt x="672" y="330"/>
                </a:lnTo>
                <a:lnTo>
                  <a:pt x="666" y="336"/>
                </a:lnTo>
                <a:lnTo>
                  <a:pt x="654" y="342"/>
                </a:lnTo>
                <a:lnTo>
                  <a:pt x="636" y="348"/>
                </a:lnTo>
                <a:lnTo>
                  <a:pt x="624" y="348"/>
                </a:lnTo>
                <a:lnTo>
                  <a:pt x="588" y="330"/>
                </a:lnTo>
                <a:lnTo>
                  <a:pt x="582" y="330"/>
                </a:lnTo>
                <a:lnTo>
                  <a:pt x="570" y="336"/>
                </a:lnTo>
                <a:lnTo>
                  <a:pt x="558" y="348"/>
                </a:lnTo>
                <a:lnTo>
                  <a:pt x="546" y="354"/>
                </a:lnTo>
                <a:lnTo>
                  <a:pt x="540" y="366"/>
                </a:lnTo>
                <a:lnTo>
                  <a:pt x="534" y="372"/>
                </a:lnTo>
                <a:lnTo>
                  <a:pt x="462" y="336"/>
                </a:lnTo>
                <a:lnTo>
                  <a:pt x="450" y="336"/>
                </a:lnTo>
                <a:lnTo>
                  <a:pt x="450" y="342"/>
                </a:lnTo>
                <a:lnTo>
                  <a:pt x="462" y="354"/>
                </a:lnTo>
                <a:lnTo>
                  <a:pt x="462" y="372"/>
                </a:lnTo>
                <a:lnTo>
                  <a:pt x="450" y="372"/>
                </a:lnTo>
                <a:lnTo>
                  <a:pt x="438" y="360"/>
                </a:lnTo>
                <a:lnTo>
                  <a:pt x="438" y="354"/>
                </a:lnTo>
                <a:lnTo>
                  <a:pt x="426" y="324"/>
                </a:lnTo>
                <a:lnTo>
                  <a:pt x="390" y="324"/>
                </a:lnTo>
                <a:lnTo>
                  <a:pt x="384" y="312"/>
                </a:lnTo>
                <a:lnTo>
                  <a:pt x="384" y="306"/>
                </a:lnTo>
                <a:lnTo>
                  <a:pt x="378" y="300"/>
                </a:lnTo>
                <a:lnTo>
                  <a:pt x="318" y="300"/>
                </a:lnTo>
                <a:lnTo>
                  <a:pt x="312" y="288"/>
                </a:lnTo>
                <a:lnTo>
                  <a:pt x="306" y="282"/>
                </a:lnTo>
                <a:lnTo>
                  <a:pt x="288" y="282"/>
                </a:lnTo>
                <a:lnTo>
                  <a:pt x="276" y="288"/>
                </a:lnTo>
                <a:lnTo>
                  <a:pt x="264" y="300"/>
                </a:lnTo>
                <a:lnTo>
                  <a:pt x="234" y="300"/>
                </a:lnTo>
                <a:lnTo>
                  <a:pt x="228" y="294"/>
                </a:lnTo>
                <a:lnTo>
                  <a:pt x="228" y="288"/>
                </a:lnTo>
                <a:lnTo>
                  <a:pt x="222" y="288"/>
                </a:lnTo>
                <a:lnTo>
                  <a:pt x="210" y="282"/>
                </a:lnTo>
                <a:lnTo>
                  <a:pt x="180" y="282"/>
                </a:lnTo>
                <a:lnTo>
                  <a:pt x="180" y="288"/>
                </a:lnTo>
                <a:lnTo>
                  <a:pt x="186" y="294"/>
                </a:lnTo>
                <a:lnTo>
                  <a:pt x="186" y="312"/>
                </a:lnTo>
                <a:lnTo>
                  <a:pt x="174" y="324"/>
                </a:lnTo>
                <a:lnTo>
                  <a:pt x="162" y="330"/>
                </a:lnTo>
                <a:lnTo>
                  <a:pt x="150" y="330"/>
                </a:lnTo>
                <a:lnTo>
                  <a:pt x="138" y="336"/>
                </a:lnTo>
                <a:lnTo>
                  <a:pt x="132" y="336"/>
                </a:lnTo>
                <a:lnTo>
                  <a:pt x="132" y="360"/>
                </a:lnTo>
                <a:lnTo>
                  <a:pt x="102" y="372"/>
                </a:lnTo>
                <a:lnTo>
                  <a:pt x="114" y="384"/>
                </a:lnTo>
                <a:lnTo>
                  <a:pt x="120" y="396"/>
                </a:lnTo>
                <a:lnTo>
                  <a:pt x="114" y="402"/>
                </a:lnTo>
                <a:lnTo>
                  <a:pt x="108" y="414"/>
                </a:lnTo>
                <a:lnTo>
                  <a:pt x="102" y="420"/>
                </a:lnTo>
                <a:lnTo>
                  <a:pt x="90" y="420"/>
                </a:lnTo>
                <a:lnTo>
                  <a:pt x="78" y="414"/>
                </a:lnTo>
                <a:lnTo>
                  <a:pt x="72" y="402"/>
                </a:lnTo>
                <a:lnTo>
                  <a:pt x="60" y="396"/>
                </a:lnTo>
                <a:lnTo>
                  <a:pt x="48" y="384"/>
                </a:lnTo>
                <a:lnTo>
                  <a:pt x="36" y="378"/>
                </a:lnTo>
                <a:lnTo>
                  <a:pt x="24" y="378"/>
                </a:lnTo>
                <a:lnTo>
                  <a:pt x="18" y="384"/>
                </a:lnTo>
                <a:lnTo>
                  <a:pt x="18" y="396"/>
                </a:lnTo>
                <a:lnTo>
                  <a:pt x="24" y="402"/>
                </a:lnTo>
                <a:lnTo>
                  <a:pt x="24" y="426"/>
                </a:lnTo>
                <a:lnTo>
                  <a:pt x="0" y="426"/>
                </a:lnTo>
                <a:lnTo>
                  <a:pt x="6" y="462"/>
                </a:lnTo>
                <a:lnTo>
                  <a:pt x="12" y="468"/>
                </a:lnTo>
                <a:lnTo>
                  <a:pt x="12" y="492"/>
                </a:lnTo>
                <a:lnTo>
                  <a:pt x="0" y="516"/>
                </a:lnTo>
                <a:lnTo>
                  <a:pt x="0" y="546"/>
                </a:lnTo>
                <a:lnTo>
                  <a:pt x="6" y="546"/>
                </a:lnTo>
                <a:lnTo>
                  <a:pt x="12" y="552"/>
                </a:lnTo>
                <a:lnTo>
                  <a:pt x="36" y="552"/>
                </a:lnTo>
                <a:lnTo>
                  <a:pt x="42" y="558"/>
                </a:lnTo>
                <a:lnTo>
                  <a:pt x="42" y="588"/>
                </a:lnTo>
                <a:lnTo>
                  <a:pt x="48" y="594"/>
                </a:lnTo>
                <a:lnTo>
                  <a:pt x="90" y="594"/>
                </a:lnTo>
                <a:lnTo>
                  <a:pt x="102" y="588"/>
                </a:lnTo>
                <a:lnTo>
                  <a:pt x="114" y="588"/>
                </a:lnTo>
                <a:lnTo>
                  <a:pt x="162" y="636"/>
                </a:lnTo>
                <a:lnTo>
                  <a:pt x="168" y="648"/>
                </a:lnTo>
                <a:lnTo>
                  <a:pt x="180" y="660"/>
                </a:lnTo>
                <a:lnTo>
                  <a:pt x="180" y="672"/>
                </a:lnTo>
                <a:lnTo>
                  <a:pt x="144" y="672"/>
                </a:lnTo>
                <a:lnTo>
                  <a:pt x="144" y="678"/>
                </a:lnTo>
                <a:lnTo>
                  <a:pt x="156" y="690"/>
                </a:lnTo>
                <a:lnTo>
                  <a:pt x="174" y="696"/>
                </a:lnTo>
                <a:lnTo>
                  <a:pt x="186" y="696"/>
                </a:lnTo>
                <a:lnTo>
                  <a:pt x="192" y="702"/>
                </a:lnTo>
                <a:lnTo>
                  <a:pt x="198" y="702"/>
                </a:lnTo>
                <a:lnTo>
                  <a:pt x="204" y="690"/>
                </a:lnTo>
                <a:lnTo>
                  <a:pt x="222" y="690"/>
                </a:lnTo>
                <a:lnTo>
                  <a:pt x="228" y="684"/>
                </a:lnTo>
                <a:lnTo>
                  <a:pt x="246" y="672"/>
                </a:lnTo>
                <a:lnTo>
                  <a:pt x="306" y="648"/>
                </a:lnTo>
                <a:lnTo>
                  <a:pt x="324" y="642"/>
                </a:lnTo>
                <a:lnTo>
                  <a:pt x="336" y="648"/>
                </a:lnTo>
                <a:lnTo>
                  <a:pt x="342" y="654"/>
                </a:lnTo>
                <a:lnTo>
                  <a:pt x="360" y="666"/>
                </a:lnTo>
                <a:lnTo>
                  <a:pt x="366" y="672"/>
                </a:lnTo>
                <a:lnTo>
                  <a:pt x="384" y="672"/>
                </a:lnTo>
                <a:lnTo>
                  <a:pt x="390" y="666"/>
                </a:lnTo>
                <a:lnTo>
                  <a:pt x="402" y="666"/>
                </a:lnTo>
                <a:lnTo>
                  <a:pt x="408" y="660"/>
                </a:lnTo>
                <a:lnTo>
                  <a:pt x="414" y="666"/>
                </a:lnTo>
                <a:lnTo>
                  <a:pt x="426" y="672"/>
                </a:lnTo>
                <a:lnTo>
                  <a:pt x="450" y="696"/>
                </a:lnTo>
                <a:lnTo>
                  <a:pt x="450" y="726"/>
                </a:lnTo>
                <a:lnTo>
                  <a:pt x="444" y="732"/>
                </a:lnTo>
                <a:lnTo>
                  <a:pt x="444" y="738"/>
                </a:lnTo>
                <a:lnTo>
                  <a:pt x="438" y="744"/>
                </a:lnTo>
                <a:lnTo>
                  <a:pt x="438" y="750"/>
                </a:lnTo>
                <a:lnTo>
                  <a:pt x="444" y="756"/>
                </a:lnTo>
                <a:lnTo>
                  <a:pt x="450" y="768"/>
                </a:lnTo>
                <a:lnTo>
                  <a:pt x="462" y="774"/>
                </a:lnTo>
                <a:lnTo>
                  <a:pt x="474" y="786"/>
                </a:lnTo>
                <a:lnTo>
                  <a:pt x="486" y="786"/>
                </a:lnTo>
                <a:lnTo>
                  <a:pt x="504" y="768"/>
                </a:lnTo>
                <a:lnTo>
                  <a:pt x="516" y="762"/>
                </a:lnTo>
                <a:lnTo>
                  <a:pt x="528" y="762"/>
                </a:lnTo>
                <a:lnTo>
                  <a:pt x="528" y="792"/>
                </a:lnTo>
                <a:lnTo>
                  <a:pt x="546" y="810"/>
                </a:lnTo>
                <a:lnTo>
                  <a:pt x="510" y="816"/>
                </a:lnTo>
                <a:lnTo>
                  <a:pt x="510" y="828"/>
                </a:lnTo>
                <a:lnTo>
                  <a:pt x="504" y="834"/>
                </a:lnTo>
                <a:lnTo>
                  <a:pt x="498" y="834"/>
                </a:lnTo>
                <a:lnTo>
                  <a:pt x="486" y="822"/>
                </a:lnTo>
                <a:lnTo>
                  <a:pt x="486" y="816"/>
                </a:lnTo>
                <a:lnTo>
                  <a:pt x="498" y="804"/>
                </a:lnTo>
                <a:lnTo>
                  <a:pt x="504" y="804"/>
                </a:lnTo>
                <a:lnTo>
                  <a:pt x="510" y="798"/>
                </a:lnTo>
                <a:lnTo>
                  <a:pt x="480" y="798"/>
                </a:lnTo>
                <a:lnTo>
                  <a:pt x="462" y="792"/>
                </a:lnTo>
                <a:lnTo>
                  <a:pt x="450" y="792"/>
                </a:lnTo>
                <a:lnTo>
                  <a:pt x="432" y="786"/>
                </a:lnTo>
                <a:lnTo>
                  <a:pt x="408" y="786"/>
                </a:lnTo>
                <a:lnTo>
                  <a:pt x="390" y="780"/>
                </a:lnTo>
                <a:lnTo>
                  <a:pt x="372" y="780"/>
                </a:lnTo>
                <a:lnTo>
                  <a:pt x="360" y="774"/>
                </a:lnTo>
                <a:lnTo>
                  <a:pt x="348" y="774"/>
                </a:lnTo>
                <a:lnTo>
                  <a:pt x="360" y="804"/>
                </a:lnTo>
                <a:lnTo>
                  <a:pt x="342" y="804"/>
                </a:lnTo>
                <a:lnTo>
                  <a:pt x="330" y="816"/>
                </a:lnTo>
                <a:lnTo>
                  <a:pt x="330" y="822"/>
                </a:lnTo>
                <a:lnTo>
                  <a:pt x="336" y="828"/>
                </a:lnTo>
                <a:lnTo>
                  <a:pt x="348" y="834"/>
                </a:lnTo>
                <a:lnTo>
                  <a:pt x="354" y="840"/>
                </a:lnTo>
                <a:lnTo>
                  <a:pt x="366" y="840"/>
                </a:lnTo>
                <a:lnTo>
                  <a:pt x="372" y="846"/>
                </a:lnTo>
                <a:lnTo>
                  <a:pt x="372" y="852"/>
                </a:lnTo>
                <a:lnTo>
                  <a:pt x="360" y="852"/>
                </a:lnTo>
                <a:lnTo>
                  <a:pt x="348" y="846"/>
                </a:lnTo>
                <a:lnTo>
                  <a:pt x="336" y="846"/>
                </a:lnTo>
                <a:lnTo>
                  <a:pt x="324" y="840"/>
                </a:lnTo>
                <a:lnTo>
                  <a:pt x="306" y="834"/>
                </a:lnTo>
                <a:lnTo>
                  <a:pt x="300" y="834"/>
                </a:lnTo>
                <a:lnTo>
                  <a:pt x="294" y="840"/>
                </a:lnTo>
                <a:lnTo>
                  <a:pt x="294" y="846"/>
                </a:lnTo>
                <a:lnTo>
                  <a:pt x="306" y="858"/>
                </a:lnTo>
                <a:lnTo>
                  <a:pt x="318" y="864"/>
                </a:lnTo>
                <a:lnTo>
                  <a:pt x="324" y="870"/>
                </a:lnTo>
                <a:lnTo>
                  <a:pt x="336" y="870"/>
                </a:lnTo>
                <a:lnTo>
                  <a:pt x="336" y="882"/>
                </a:lnTo>
                <a:lnTo>
                  <a:pt x="342" y="894"/>
                </a:lnTo>
                <a:lnTo>
                  <a:pt x="366" y="918"/>
                </a:lnTo>
                <a:lnTo>
                  <a:pt x="372" y="930"/>
                </a:lnTo>
                <a:lnTo>
                  <a:pt x="372" y="954"/>
                </a:lnTo>
                <a:lnTo>
                  <a:pt x="408" y="960"/>
                </a:lnTo>
                <a:lnTo>
                  <a:pt x="414" y="978"/>
                </a:lnTo>
                <a:lnTo>
                  <a:pt x="444" y="978"/>
                </a:lnTo>
                <a:lnTo>
                  <a:pt x="480" y="996"/>
                </a:lnTo>
                <a:lnTo>
                  <a:pt x="486" y="1002"/>
                </a:lnTo>
                <a:lnTo>
                  <a:pt x="486" y="1014"/>
                </a:lnTo>
                <a:lnTo>
                  <a:pt x="480" y="1020"/>
                </a:lnTo>
                <a:lnTo>
                  <a:pt x="468" y="1026"/>
                </a:lnTo>
                <a:lnTo>
                  <a:pt x="462" y="1038"/>
                </a:lnTo>
                <a:lnTo>
                  <a:pt x="462" y="1056"/>
                </a:lnTo>
                <a:lnTo>
                  <a:pt x="468" y="1062"/>
                </a:lnTo>
                <a:lnTo>
                  <a:pt x="492" y="1062"/>
                </a:lnTo>
                <a:lnTo>
                  <a:pt x="498" y="1056"/>
                </a:lnTo>
                <a:lnTo>
                  <a:pt x="504" y="1038"/>
                </a:lnTo>
                <a:lnTo>
                  <a:pt x="510" y="1026"/>
                </a:lnTo>
                <a:lnTo>
                  <a:pt x="516" y="1020"/>
                </a:lnTo>
                <a:lnTo>
                  <a:pt x="528" y="1020"/>
                </a:lnTo>
                <a:lnTo>
                  <a:pt x="546" y="1026"/>
                </a:lnTo>
                <a:lnTo>
                  <a:pt x="546" y="1020"/>
                </a:lnTo>
                <a:lnTo>
                  <a:pt x="552" y="1014"/>
                </a:lnTo>
                <a:lnTo>
                  <a:pt x="570" y="1014"/>
                </a:lnTo>
                <a:lnTo>
                  <a:pt x="594" y="1026"/>
                </a:lnTo>
                <a:lnTo>
                  <a:pt x="606" y="1026"/>
                </a:lnTo>
                <a:lnTo>
                  <a:pt x="618" y="1038"/>
                </a:lnTo>
                <a:lnTo>
                  <a:pt x="630" y="1044"/>
                </a:lnTo>
                <a:lnTo>
                  <a:pt x="636" y="1056"/>
                </a:lnTo>
                <a:lnTo>
                  <a:pt x="642" y="1062"/>
                </a:lnTo>
                <a:lnTo>
                  <a:pt x="648" y="1074"/>
                </a:lnTo>
                <a:lnTo>
                  <a:pt x="672" y="1098"/>
                </a:lnTo>
                <a:lnTo>
                  <a:pt x="684" y="1104"/>
                </a:lnTo>
                <a:lnTo>
                  <a:pt x="690" y="1110"/>
                </a:lnTo>
                <a:lnTo>
                  <a:pt x="696" y="1104"/>
                </a:lnTo>
                <a:lnTo>
                  <a:pt x="696" y="1098"/>
                </a:lnTo>
                <a:lnTo>
                  <a:pt x="702" y="1092"/>
                </a:lnTo>
                <a:lnTo>
                  <a:pt x="654" y="810"/>
                </a:lnTo>
                <a:lnTo>
                  <a:pt x="798" y="768"/>
                </a:lnTo>
                <a:lnTo>
                  <a:pt x="804" y="774"/>
                </a:lnTo>
                <a:lnTo>
                  <a:pt x="804" y="762"/>
                </a:lnTo>
                <a:lnTo>
                  <a:pt x="810" y="756"/>
                </a:lnTo>
                <a:lnTo>
                  <a:pt x="810" y="750"/>
                </a:lnTo>
                <a:lnTo>
                  <a:pt x="816" y="738"/>
                </a:lnTo>
                <a:lnTo>
                  <a:pt x="816" y="732"/>
                </a:lnTo>
                <a:lnTo>
                  <a:pt x="822" y="726"/>
                </a:lnTo>
                <a:lnTo>
                  <a:pt x="846" y="726"/>
                </a:lnTo>
                <a:lnTo>
                  <a:pt x="852" y="750"/>
                </a:lnTo>
                <a:lnTo>
                  <a:pt x="864" y="744"/>
                </a:lnTo>
                <a:lnTo>
                  <a:pt x="870" y="744"/>
                </a:lnTo>
                <a:lnTo>
                  <a:pt x="876" y="738"/>
                </a:lnTo>
                <a:lnTo>
                  <a:pt x="876" y="732"/>
                </a:lnTo>
                <a:lnTo>
                  <a:pt x="852" y="708"/>
                </a:lnTo>
                <a:lnTo>
                  <a:pt x="870" y="708"/>
                </a:lnTo>
                <a:lnTo>
                  <a:pt x="882" y="720"/>
                </a:lnTo>
                <a:lnTo>
                  <a:pt x="936" y="720"/>
                </a:lnTo>
                <a:lnTo>
                  <a:pt x="924" y="708"/>
                </a:lnTo>
                <a:lnTo>
                  <a:pt x="918" y="708"/>
                </a:lnTo>
                <a:lnTo>
                  <a:pt x="906" y="696"/>
                </a:lnTo>
                <a:lnTo>
                  <a:pt x="882" y="696"/>
                </a:lnTo>
                <a:lnTo>
                  <a:pt x="876" y="690"/>
                </a:lnTo>
                <a:lnTo>
                  <a:pt x="876" y="684"/>
                </a:lnTo>
                <a:lnTo>
                  <a:pt x="882" y="678"/>
                </a:lnTo>
                <a:lnTo>
                  <a:pt x="906" y="678"/>
                </a:lnTo>
                <a:lnTo>
                  <a:pt x="924" y="666"/>
                </a:lnTo>
                <a:lnTo>
                  <a:pt x="930" y="672"/>
                </a:lnTo>
                <a:lnTo>
                  <a:pt x="936" y="684"/>
                </a:lnTo>
                <a:lnTo>
                  <a:pt x="942" y="690"/>
                </a:lnTo>
                <a:lnTo>
                  <a:pt x="948" y="690"/>
                </a:lnTo>
                <a:lnTo>
                  <a:pt x="954" y="684"/>
                </a:lnTo>
                <a:lnTo>
                  <a:pt x="960" y="690"/>
                </a:lnTo>
                <a:lnTo>
                  <a:pt x="966" y="702"/>
                </a:lnTo>
                <a:lnTo>
                  <a:pt x="966" y="708"/>
                </a:lnTo>
                <a:lnTo>
                  <a:pt x="960" y="714"/>
                </a:lnTo>
                <a:lnTo>
                  <a:pt x="954" y="714"/>
                </a:lnTo>
                <a:lnTo>
                  <a:pt x="942" y="720"/>
                </a:lnTo>
                <a:lnTo>
                  <a:pt x="924" y="738"/>
                </a:lnTo>
                <a:lnTo>
                  <a:pt x="888" y="738"/>
                </a:lnTo>
                <a:lnTo>
                  <a:pt x="882" y="744"/>
                </a:lnTo>
                <a:lnTo>
                  <a:pt x="882" y="756"/>
                </a:lnTo>
                <a:lnTo>
                  <a:pt x="888" y="762"/>
                </a:lnTo>
                <a:lnTo>
                  <a:pt x="900" y="762"/>
                </a:lnTo>
                <a:lnTo>
                  <a:pt x="906" y="768"/>
                </a:lnTo>
                <a:lnTo>
                  <a:pt x="918" y="768"/>
                </a:lnTo>
                <a:lnTo>
                  <a:pt x="918" y="786"/>
                </a:lnTo>
                <a:lnTo>
                  <a:pt x="912" y="798"/>
                </a:lnTo>
                <a:lnTo>
                  <a:pt x="912" y="816"/>
                </a:lnTo>
                <a:lnTo>
                  <a:pt x="918" y="822"/>
                </a:lnTo>
                <a:lnTo>
                  <a:pt x="984" y="858"/>
                </a:lnTo>
                <a:lnTo>
                  <a:pt x="1062" y="930"/>
                </a:lnTo>
                <a:lnTo>
                  <a:pt x="1068" y="930"/>
                </a:lnTo>
                <a:lnTo>
                  <a:pt x="1074" y="924"/>
                </a:lnTo>
                <a:lnTo>
                  <a:pt x="1110" y="924"/>
                </a:lnTo>
                <a:lnTo>
                  <a:pt x="1128" y="918"/>
                </a:lnTo>
                <a:lnTo>
                  <a:pt x="1188" y="918"/>
                </a:lnTo>
                <a:lnTo>
                  <a:pt x="1206" y="924"/>
                </a:lnTo>
                <a:lnTo>
                  <a:pt x="1224" y="924"/>
                </a:lnTo>
                <a:lnTo>
                  <a:pt x="1230" y="918"/>
                </a:lnTo>
                <a:lnTo>
                  <a:pt x="1254" y="906"/>
                </a:lnTo>
                <a:lnTo>
                  <a:pt x="1266" y="906"/>
                </a:lnTo>
                <a:lnTo>
                  <a:pt x="1272" y="918"/>
                </a:lnTo>
                <a:lnTo>
                  <a:pt x="1290" y="936"/>
                </a:lnTo>
                <a:lnTo>
                  <a:pt x="1296" y="954"/>
                </a:lnTo>
                <a:lnTo>
                  <a:pt x="1308" y="960"/>
                </a:lnTo>
                <a:lnTo>
                  <a:pt x="1314" y="972"/>
                </a:lnTo>
                <a:lnTo>
                  <a:pt x="1344" y="972"/>
                </a:lnTo>
                <a:lnTo>
                  <a:pt x="1344" y="984"/>
                </a:lnTo>
                <a:lnTo>
                  <a:pt x="1350" y="1002"/>
                </a:lnTo>
                <a:lnTo>
                  <a:pt x="1350" y="1044"/>
                </a:lnTo>
                <a:lnTo>
                  <a:pt x="1356" y="1050"/>
                </a:lnTo>
                <a:lnTo>
                  <a:pt x="1362" y="1050"/>
                </a:lnTo>
                <a:lnTo>
                  <a:pt x="1368" y="1044"/>
                </a:lnTo>
                <a:lnTo>
                  <a:pt x="1380" y="1044"/>
                </a:lnTo>
                <a:lnTo>
                  <a:pt x="1386" y="1050"/>
                </a:lnTo>
                <a:lnTo>
                  <a:pt x="1416" y="1110"/>
                </a:lnTo>
                <a:lnTo>
                  <a:pt x="1494" y="1110"/>
                </a:lnTo>
                <a:lnTo>
                  <a:pt x="1512" y="1116"/>
                </a:lnTo>
                <a:lnTo>
                  <a:pt x="1512" y="1134"/>
                </a:lnTo>
                <a:lnTo>
                  <a:pt x="1506" y="1140"/>
                </a:lnTo>
                <a:lnTo>
                  <a:pt x="1506" y="1152"/>
                </a:lnTo>
                <a:lnTo>
                  <a:pt x="1512" y="1152"/>
                </a:lnTo>
                <a:lnTo>
                  <a:pt x="1524" y="1158"/>
                </a:lnTo>
                <a:lnTo>
                  <a:pt x="1536" y="1158"/>
                </a:lnTo>
                <a:lnTo>
                  <a:pt x="1542" y="1164"/>
                </a:lnTo>
                <a:lnTo>
                  <a:pt x="1542" y="1152"/>
                </a:lnTo>
                <a:lnTo>
                  <a:pt x="1536" y="1146"/>
                </a:lnTo>
                <a:lnTo>
                  <a:pt x="1536" y="1134"/>
                </a:lnTo>
                <a:lnTo>
                  <a:pt x="1548" y="1122"/>
                </a:lnTo>
                <a:lnTo>
                  <a:pt x="1560" y="1116"/>
                </a:lnTo>
                <a:lnTo>
                  <a:pt x="1566" y="1110"/>
                </a:lnTo>
                <a:lnTo>
                  <a:pt x="1572" y="1110"/>
                </a:lnTo>
                <a:lnTo>
                  <a:pt x="1572" y="1092"/>
                </a:lnTo>
                <a:lnTo>
                  <a:pt x="1584" y="1080"/>
                </a:lnTo>
                <a:lnTo>
                  <a:pt x="1596" y="1074"/>
                </a:lnTo>
                <a:lnTo>
                  <a:pt x="1608" y="1074"/>
                </a:lnTo>
                <a:lnTo>
                  <a:pt x="1614" y="1068"/>
                </a:lnTo>
                <a:lnTo>
                  <a:pt x="1620" y="1068"/>
                </a:lnTo>
                <a:lnTo>
                  <a:pt x="1632" y="1044"/>
                </a:lnTo>
                <a:lnTo>
                  <a:pt x="1656" y="1044"/>
                </a:lnTo>
                <a:lnTo>
                  <a:pt x="1686" y="1026"/>
                </a:lnTo>
                <a:lnTo>
                  <a:pt x="1662" y="1026"/>
                </a:lnTo>
                <a:lnTo>
                  <a:pt x="1662" y="1008"/>
                </a:lnTo>
                <a:lnTo>
                  <a:pt x="1668" y="996"/>
                </a:lnTo>
                <a:lnTo>
                  <a:pt x="1686" y="978"/>
                </a:lnTo>
                <a:lnTo>
                  <a:pt x="1716" y="978"/>
                </a:lnTo>
                <a:lnTo>
                  <a:pt x="1728" y="984"/>
                </a:lnTo>
                <a:lnTo>
                  <a:pt x="1746" y="990"/>
                </a:lnTo>
                <a:lnTo>
                  <a:pt x="1782" y="1008"/>
                </a:lnTo>
                <a:lnTo>
                  <a:pt x="1812" y="1008"/>
                </a:lnTo>
                <a:lnTo>
                  <a:pt x="1830" y="1014"/>
                </a:lnTo>
                <a:lnTo>
                  <a:pt x="1830" y="1002"/>
                </a:lnTo>
                <a:lnTo>
                  <a:pt x="1824" y="990"/>
                </a:lnTo>
                <a:lnTo>
                  <a:pt x="1824" y="960"/>
                </a:lnTo>
                <a:lnTo>
                  <a:pt x="1830" y="954"/>
                </a:lnTo>
                <a:lnTo>
                  <a:pt x="1872" y="954"/>
                </a:lnTo>
                <a:lnTo>
                  <a:pt x="1884" y="960"/>
                </a:lnTo>
                <a:lnTo>
                  <a:pt x="1890" y="972"/>
                </a:lnTo>
                <a:lnTo>
                  <a:pt x="1914" y="972"/>
                </a:lnTo>
                <a:lnTo>
                  <a:pt x="1926" y="978"/>
                </a:lnTo>
                <a:lnTo>
                  <a:pt x="1944" y="978"/>
                </a:lnTo>
                <a:lnTo>
                  <a:pt x="1962" y="972"/>
                </a:lnTo>
                <a:lnTo>
                  <a:pt x="2082" y="972"/>
                </a:lnTo>
                <a:lnTo>
                  <a:pt x="2094" y="978"/>
                </a:lnTo>
                <a:lnTo>
                  <a:pt x="2106" y="978"/>
                </a:lnTo>
                <a:lnTo>
                  <a:pt x="2154" y="972"/>
                </a:lnTo>
                <a:lnTo>
                  <a:pt x="2166" y="984"/>
                </a:lnTo>
                <a:lnTo>
                  <a:pt x="2184" y="984"/>
                </a:lnTo>
                <a:lnTo>
                  <a:pt x="2208" y="1014"/>
                </a:lnTo>
                <a:lnTo>
                  <a:pt x="2250" y="1014"/>
                </a:lnTo>
                <a:lnTo>
                  <a:pt x="2268" y="1020"/>
                </a:lnTo>
                <a:lnTo>
                  <a:pt x="2262" y="1014"/>
                </a:lnTo>
                <a:lnTo>
                  <a:pt x="2262" y="1002"/>
                </a:lnTo>
                <a:lnTo>
                  <a:pt x="2256" y="996"/>
                </a:lnTo>
                <a:lnTo>
                  <a:pt x="2256" y="984"/>
                </a:lnTo>
                <a:lnTo>
                  <a:pt x="2280" y="984"/>
                </a:lnTo>
                <a:lnTo>
                  <a:pt x="2262" y="966"/>
                </a:lnTo>
                <a:lnTo>
                  <a:pt x="2262" y="960"/>
                </a:lnTo>
                <a:lnTo>
                  <a:pt x="2268" y="954"/>
                </a:lnTo>
                <a:lnTo>
                  <a:pt x="2286" y="954"/>
                </a:lnTo>
                <a:lnTo>
                  <a:pt x="2286" y="942"/>
                </a:lnTo>
                <a:lnTo>
                  <a:pt x="2274" y="936"/>
                </a:lnTo>
                <a:lnTo>
                  <a:pt x="2268" y="924"/>
                </a:lnTo>
                <a:lnTo>
                  <a:pt x="2226" y="882"/>
                </a:lnTo>
                <a:lnTo>
                  <a:pt x="2214" y="858"/>
                </a:lnTo>
                <a:lnTo>
                  <a:pt x="2214" y="828"/>
                </a:lnTo>
                <a:lnTo>
                  <a:pt x="2196" y="828"/>
                </a:lnTo>
                <a:lnTo>
                  <a:pt x="2184" y="822"/>
                </a:lnTo>
                <a:lnTo>
                  <a:pt x="2178" y="816"/>
                </a:lnTo>
                <a:lnTo>
                  <a:pt x="2178" y="810"/>
                </a:lnTo>
                <a:lnTo>
                  <a:pt x="2184" y="804"/>
                </a:lnTo>
                <a:lnTo>
                  <a:pt x="2196" y="798"/>
                </a:lnTo>
                <a:lnTo>
                  <a:pt x="2208" y="798"/>
                </a:lnTo>
                <a:lnTo>
                  <a:pt x="2220" y="792"/>
                </a:lnTo>
                <a:lnTo>
                  <a:pt x="2232" y="792"/>
                </a:lnTo>
                <a:lnTo>
                  <a:pt x="2268" y="774"/>
                </a:lnTo>
                <a:lnTo>
                  <a:pt x="2280" y="774"/>
                </a:lnTo>
                <a:lnTo>
                  <a:pt x="2286" y="780"/>
                </a:lnTo>
                <a:lnTo>
                  <a:pt x="2292" y="792"/>
                </a:lnTo>
                <a:lnTo>
                  <a:pt x="2298" y="798"/>
                </a:lnTo>
                <a:lnTo>
                  <a:pt x="2316" y="786"/>
                </a:lnTo>
                <a:lnTo>
                  <a:pt x="2328" y="798"/>
                </a:lnTo>
                <a:lnTo>
                  <a:pt x="2334" y="798"/>
                </a:lnTo>
                <a:lnTo>
                  <a:pt x="2340" y="792"/>
                </a:lnTo>
                <a:lnTo>
                  <a:pt x="2340" y="780"/>
                </a:lnTo>
                <a:lnTo>
                  <a:pt x="2334" y="774"/>
                </a:lnTo>
                <a:lnTo>
                  <a:pt x="2328" y="774"/>
                </a:lnTo>
                <a:lnTo>
                  <a:pt x="2322" y="768"/>
                </a:lnTo>
                <a:lnTo>
                  <a:pt x="2316" y="768"/>
                </a:lnTo>
                <a:lnTo>
                  <a:pt x="2316" y="630"/>
                </a:lnTo>
                <a:lnTo>
                  <a:pt x="2328" y="630"/>
                </a:lnTo>
                <a:lnTo>
                  <a:pt x="2340" y="636"/>
                </a:lnTo>
                <a:lnTo>
                  <a:pt x="2352" y="636"/>
                </a:lnTo>
                <a:lnTo>
                  <a:pt x="2376" y="648"/>
                </a:lnTo>
                <a:lnTo>
                  <a:pt x="2424" y="648"/>
                </a:lnTo>
                <a:lnTo>
                  <a:pt x="2436" y="660"/>
                </a:lnTo>
                <a:lnTo>
                  <a:pt x="2454" y="642"/>
                </a:lnTo>
                <a:lnTo>
                  <a:pt x="2472" y="642"/>
                </a:lnTo>
                <a:lnTo>
                  <a:pt x="2478" y="636"/>
                </a:lnTo>
                <a:lnTo>
                  <a:pt x="2478" y="618"/>
                </a:lnTo>
                <a:lnTo>
                  <a:pt x="2466" y="594"/>
                </a:lnTo>
                <a:lnTo>
                  <a:pt x="2454" y="582"/>
                </a:lnTo>
                <a:lnTo>
                  <a:pt x="2442" y="558"/>
                </a:lnTo>
                <a:lnTo>
                  <a:pt x="2442" y="540"/>
                </a:lnTo>
                <a:lnTo>
                  <a:pt x="2454" y="528"/>
                </a:lnTo>
                <a:lnTo>
                  <a:pt x="2496" y="528"/>
                </a:lnTo>
                <a:lnTo>
                  <a:pt x="2502" y="522"/>
                </a:lnTo>
                <a:lnTo>
                  <a:pt x="2502" y="510"/>
                </a:lnTo>
                <a:lnTo>
                  <a:pt x="2484" y="492"/>
                </a:lnTo>
                <a:close/>
                <a:moveTo>
                  <a:pt x="2082" y="696"/>
                </a:moveTo>
                <a:lnTo>
                  <a:pt x="2046" y="696"/>
                </a:lnTo>
                <a:lnTo>
                  <a:pt x="2046" y="702"/>
                </a:lnTo>
                <a:lnTo>
                  <a:pt x="2040" y="708"/>
                </a:lnTo>
                <a:lnTo>
                  <a:pt x="2028" y="708"/>
                </a:lnTo>
                <a:lnTo>
                  <a:pt x="2022" y="702"/>
                </a:lnTo>
                <a:lnTo>
                  <a:pt x="2010" y="696"/>
                </a:lnTo>
                <a:lnTo>
                  <a:pt x="1980" y="702"/>
                </a:lnTo>
                <a:lnTo>
                  <a:pt x="1950" y="696"/>
                </a:lnTo>
                <a:lnTo>
                  <a:pt x="1932" y="696"/>
                </a:lnTo>
                <a:lnTo>
                  <a:pt x="1908" y="690"/>
                </a:lnTo>
                <a:lnTo>
                  <a:pt x="1860" y="690"/>
                </a:lnTo>
                <a:lnTo>
                  <a:pt x="1854" y="684"/>
                </a:lnTo>
                <a:lnTo>
                  <a:pt x="1854" y="678"/>
                </a:lnTo>
                <a:lnTo>
                  <a:pt x="1836" y="696"/>
                </a:lnTo>
                <a:lnTo>
                  <a:pt x="1830" y="696"/>
                </a:lnTo>
                <a:lnTo>
                  <a:pt x="1824" y="708"/>
                </a:lnTo>
                <a:lnTo>
                  <a:pt x="1824" y="714"/>
                </a:lnTo>
                <a:lnTo>
                  <a:pt x="1818" y="726"/>
                </a:lnTo>
                <a:lnTo>
                  <a:pt x="1812" y="732"/>
                </a:lnTo>
                <a:lnTo>
                  <a:pt x="1794" y="732"/>
                </a:lnTo>
                <a:lnTo>
                  <a:pt x="1800" y="762"/>
                </a:lnTo>
                <a:lnTo>
                  <a:pt x="1788" y="768"/>
                </a:lnTo>
                <a:lnTo>
                  <a:pt x="1806" y="786"/>
                </a:lnTo>
                <a:lnTo>
                  <a:pt x="1800" y="810"/>
                </a:lnTo>
                <a:lnTo>
                  <a:pt x="1794" y="810"/>
                </a:lnTo>
                <a:lnTo>
                  <a:pt x="1788" y="798"/>
                </a:lnTo>
                <a:lnTo>
                  <a:pt x="1776" y="792"/>
                </a:lnTo>
                <a:lnTo>
                  <a:pt x="1770" y="780"/>
                </a:lnTo>
                <a:lnTo>
                  <a:pt x="1758" y="774"/>
                </a:lnTo>
                <a:lnTo>
                  <a:pt x="1752" y="762"/>
                </a:lnTo>
                <a:lnTo>
                  <a:pt x="1752" y="750"/>
                </a:lnTo>
                <a:lnTo>
                  <a:pt x="1746" y="732"/>
                </a:lnTo>
                <a:lnTo>
                  <a:pt x="1746" y="720"/>
                </a:lnTo>
                <a:lnTo>
                  <a:pt x="1764" y="702"/>
                </a:lnTo>
                <a:lnTo>
                  <a:pt x="1776" y="702"/>
                </a:lnTo>
                <a:lnTo>
                  <a:pt x="1782" y="696"/>
                </a:lnTo>
                <a:lnTo>
                  <a:pt x="1788" y="684"/>
                </a:lnTo>
                <a:lnTo>
                  <a:pt x="1788" y="678"/>
                </a:lnTo>
                <a:lnTo>
                  <a:pt x="1800" y="666"/>
                </a:lnTo>
                <a:lnTo>
                  <a:pt x="1818" y="666"/>
                </a:lnTo>
                <a:lnTo>
                  <a:pt x="1830" y="672"/>
                </a:lnTo>
                <a:lnTo>
                  <a:pt x="1848" y="672"/>
                </a:lnTo>
                <a:lnTo>
                  <a:pt x="1854" y="666"/>
                </a:lnTo>
                <a:lnTo>
                  <a:pt x="1896" y="666"/>
                </a:lnTo>
                <a:lnTo>
                  <a:pt x="1908" y="672"/>
                </a:lnTo>
                <a:lnTo>
                  <a:pt x="1914" y="678"/>
                </a:lnTo>
                <a:lnTo>
                  <a:pt x="1932" y="678"/>
                </a:lnTo>
                <a:lnTo>
                  <a:pt x="1944" y="684"/>
                </a:lnTo>
                <a:lnTo>
                  <a:pt x="1974" y="684"/>
                </a:lnTo>
                <a:lnTo>
                  <a:pt x="1986" y="672"/>
                </a:lnTo>
                <a:lnTo>
                  <a:pt x="2028" y="672"/>
                </a:lnTo>
                <a:lnTo>
                  <a:pt x="2034" y="678"/>
                </a:lnTo>
                <a:lnTo>
                  <a:pt x="2046" y="678"/>
                </a:lnTo>
                <a:lnTo>
                  <a:pt x="2052" y="672"/>
                </a:lnTo>
                <a:lnTo>
                  <a:pt x="2064" y="666"/>
                </a:lnTo>
                <a:lnTo>
                  <a:pt x="2088" y="666"/>
                </a:lnTo>
                <a:lnTo>
                  <a:pt x="2088" y="684"/>
                </a:lnTo>
                <a:lnTo>
                  <a:pt x="2082" y="690"/>
                </a:lnTo>
                <a:lnTo>
                  <a:pt x="2082" y="696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9" name="Jordan" descr="© INSCALE GmbH, 05.05.2010&#10;http://www.presentationload.com/">
            <a:extLst>
              <a:ext uri="{FF2B5EF4-FFF2-40B4-BE49-F238E27FC236}">
                <a16:creationId xmlns:a16="http://schemas.microsoft.com/office/drawing/2014/main" id="{29EBCB97-D860-43AC-B823-E02A0E839F8C}"/>
              </a:ext>
            </a:extLst>
          </p:cNvPr>
          <p:cNvSpPr>
            <a:spLocks/>
          </p:cNvSpPr>
          <p:nvPr/>
        </p:nvSpPr>
        <p:spPr bwMode="gray">
          <a:xfrm>
            <a:off x="6648440" y="2845839"/>
            <a:ext cx="111681" cy="133396"/>
          </a:xfrm>
          <a:custGeom>
            <a:avLst/>
            <a:gdLst>
              <a:gd name="T0" fmla="*/ 2147483647 w 282"/>
              <a:gd name="T1" fmla="*/ 2147483647 h 336"/>
              <a:gd name="T2" fmla="*/ 2147483647 w 282"/>
              <a:gd name="T3" fmla="*/ 2147483647 h 336"/>
              <a:gd name="T4" fmla="*/ 2147483647 w 282"/>
              <a:gd name="T5" fmla="*/ 0 h 336"/>
              <a:gd name="T6" fmla="*/ 2147483647 w 282"/>
              <a:gd name="T7" fmla="*/ 2147483647 h 336"/>
              <a:gd name="T8" fmla="*/ 2147483647 w 282"/>
              <a:gd name="T9" fmla="*/ 2147483647 h 336"/>
              <a:gd name="T10" fmla="*/ 2147483647 w 282"/>
              <a:gd name="T11" fmla="*/ 2147483647 h 336"/>
              <a:gd name="T12" fmla="*/ 2147483647 w 282"/>
              <a:gd name="T13" fmla="*/ 2147483647 h 336"/>
              <a:gd name="T14" fmla="*/ 2147483647 w 282"/>
              <a:gd name="T15" fmla="*/ 2147483647 h 336"/>
              <a:gd name="T16" fmla="*/ 2147483647 w 282"/>
              <a:gd name="T17" fmla="*/ 2147483647 h 336"/>
              <a:gd name="T18" fmla="*/ 2147483647 w 282"/>
              <a:gd name="T19" fmla="*/ 2147483647 h 336"/>
              <a:gd name="T20" fmla="*/ 2147483647 w 282"/>
              <a:gd name="T21" fmla="*/ 2147483647 h 336"/>
              <a:gd name="T22" fmla="*/ 2147483647 w 282"/>
              <a:gd name="T23" fmla="*/ 2147483647 h 336"/>
              <a:gd name="T24" fmla="*/ 2147483647 w 282"/>
              <a:gd name="T25" fmla="*/ 2147483647 h 336"/>
              <a:gd name="T26" fmla="*/ 2147483647 w 282"/>
              <a:gd name="T27" fmla="*/ 2147483647 h 336"/>
              <a:gd name="T28" fmla="*/ 2147483647 w 282"/>
              <a:gd name="T29" fmla="*/ 2147483647 h 336"/>
              <a:gd name="T30" fmla="*/ 2147483647 w 282"/>
              <a:gd name="T31" fmla="*/ 2147483647 h 336"/>
              <a:gd name="T32" fmla="*/ 2147483647 w 282"/>
              <a:gd name="T33" fmla="*/ 2147483647 h 336"/>
              <a:gd name="T34" fmla="*/ 2147483647 w 282"/>
              <a:gd name="T35" fmla="*/ 2147483647 h 336"/>
              <a:gd name="T36" fmla="*/ 2147483647 w 282"/>
              <a:gd name="T37" fmla="*/ 2147483647 h 336"/>
              <a:gd name="T38" fmla="*/ 2147483647 w 282"/>
              <a:gd name="T39" fmla="*/ 2147483647 h 336"/>
              <a:gd name="T40" fmla="*/ 2147483647 w 282"/>
              <a:gd name="T41" fmla="*/ 2147483647 h 336"/>
              <a:gd name="T42" fmla="*/ 2147483647 w 282"/>
              <a:gd name="T43" fmla="*/ 2147483647 h 336"/>
              <a:gd name="T44" fmla="*/ 2147483647 w 282"/>
              <a:gd name="T45" fmla="*/ 2147483647 h 336"/>
              <a:gd name="T46" fmla="*/ 0 w 282"/>
              <a:gd name="T47" fmla="*/ 2147483647 h 336"/>
              <a:gd name="T48" fmla="*/ 0 w 282"/>
              <a:gd name="T49" fmla="*/ 2147483647 h 336"/>
              <a:gd name="T50" fmla="*/ 2147483647 w 282"/>
              <a:gd name="T51" fmla="*/ 2147483647 h 336"/>
              <a:gd name="T52" fmla="*/ 2147483647 w 282"/>
              <a:gd name="T53" fmla="*/ 2147483647 h 336"/>
              <a:gd name="T54" fmla="*/ 2147483647 w 282"/>
              <a:gd name="T55" fmla="*/ 2147483647 h 336"/>
              <a:gd name="T56" fmla="*/ 2147483647 w 282"/>
              <a:gd name="T57" fmla="*/ 2147483647 h 336"/>
              <a:gd name="T58" fmla="*/ 2147483647 w 282"/>
              <a:gd name="T59" fmla="*/ 2147483647 h 336"/>
              <a:gd name="T60" fmla="*/ 2147483647 w 282"/>
              <a:gd name="T61" fmla="*/ 2147483647 h 336"/>
              <a:gd name="T62" fmla="*/ 2147483647 w 282"/>
              <a:gd name="T63" fmla="*/ 2147483647 h 336"/>
              <a:gd name="T64" fmla="*/ 2147483647 w 282"/>
              <a:gd name="T65" fmla="*/ 2147483647 h 336"/>
              <a:gd name="T66" fmla="*/ 2147483647 w 282"/>
              <a:gd name="T67" fmla="*/ 2147483647 h 336"/>
              <a:gd name="T68" fmla="*/ 2147483647 w 282"/>
              <a:gd name="T69" fmla="*/ 2147483647 h 336"/>
              <a:gd name="T70" fmla="*/ 2147483647 w 282"/>
              <a:gd name="T71" fmla="*/ 2147483647 h 336"/>
              <a:gd name="T72" fmla="*/ 2147483647 w 282"/>
              <a:gd name="T73" fmla="*/ 2147483647 h 336"/>
              <a:gd name="T74" fmla="*/ 2147483647 w 282"/>
              <a:gd name="T75" fmla="*/ 2147483647 h 336"/>
              <a:gd name="T76" fmla="*/ 2147483647 w 282"/>
              <a:gd name="T77" fmla="*/ 2147483647 h 336"/>
              <a:gd name="T78" fmla="*/ 2147483647 w 282"/>
              <a:gd name="T79" fmla="*/ 2147483647 h 336"/>
              <a:gd name="T80" fmla="*/ 2147483647 w 282"/>
              <a:gd name="T81" fmla="*/ 2147483647 h 336"/>
              <a:gd name="T82" fmla="*/ 2147483647 w 282"/>
              <a:gd name="T83" fmla="*/ 2147483647 h 336"/>
              <a:gd name="T84" fmla="*/ 2147483647 w 282"/>
              <a:gd name="T85" fmla="*/ 2147483647 h 336"/>
              <a:gd name="T86" fmla="*/ 2147483647 w 282"/>
              <a:gd name="T87" fmla="*/ 2147483647 h 336"/>
              <a:gd name="T88" fmla="*/ 2147483647 w 282"/>
              <a:gd name="T89" fmla="*/ 2147483647 h 336"/>
              <a:gd name="T90" fmla="*/ 2147483647 w 282"/>
              <a:gd name="T91" fmla="*/ 2147483647 h 336"/>
              <a:gd name="T92" fmla="*/ 2147483647 w 282"/>
              <a:gd name="T93" fmla="*/ 2147483647 h 336"/>
              <a:gd name="T94" fmla="*/ 2147483647 w 282"/>
              <a:gd name="T95" fmla="*/ 2147483647 h 336"/>
              <a:gd name="T96" fmla="*/ 2147483647 w 282"/>
              <a:gd name="T97" fmla="*/ 2147483647 h 336"/>
              <a:gd name="T98" fmla="*/ 2147483647 w 282"/>
              <a:gd name="T99" fmla="*/ 2147483647 h 336"/>
              <a:gd name="T100" fmla="*/ 2147483647 w 282"/>
              <a:gd name="T101" fmla="*/ 2147483647 h 336"/>
              <a:gd name="T102" fmla="*/ 2147483647 w 282"/>
              <a:gd name="T103" fmla="*/ 2147483647 h 336"/>
              <a:gd name="T104" fmla="*/ 2147483647 w 282"/>
              <a:gd name="T105" fmla="*/ 2147483647 h 336"/>
              <a:gd name="T106" fmla="*/ 2147483647 w 282"/>
              <a:gd name="T107" fmla="*/ 2147483647 h 336"/>
              <a:gd name="T108" fmla="*/ 2147483647 w 282"/>
              <a:gd name="T109" fmla="*/ 2147483647 h 336"/>
              <a:gd name="T110" fmla="*/ 2147483647 w 282"/>
              <a:gd name="T111" fmla="*/ 2147483647 h 336"/>
              <a:gd name="T112" fmla="*/ 2147483647 w 282"/>
              <a:gd name="T113" fmla="*/ 2147483647 h 336"/>
              <a:gd name="T114" fmla="*/ 2147483647 w 282"/>
              <a:gd name="T115" fmla="*/ 2147483647 h 336"/>
              <a:gd name="T116" fmla="*/ 2147483647 w 282"/>
              <a:gd name="T117" fmla="*/ 2147483647 h 336"/>
              <a:gd name="T118" fmla="*/ 2147483647 w 282"/>
              <a:gd name="T119" fmla="*/ 2147483647 h 336"/>
              <a:gd name="T120" fmla="*/ 2147483647 w 282"/>
              <a:gd name="T121" fmla="*/ 2147483647 h 336"/>
              <a:gd name="T122" fmla="*/ 2147483647 w 282"/>
              <a:gd name="T123" fmla="*/ 2147483647 h 3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82"/>
              <a:gd name="T187" fmla="*/ 0 h 336"/>
              <a:gd name="T188" fmla="*/ 282 w 282"/>
              <a:gd name="T189" fmla="*/ 336 h 3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82" h="336">
                <a:moveTo>
                  <a:pt x="258" y="60"/>
                </a:moveTo>
                <a:lnTo>
                  <a:pt x="258" y="42"/>
                </a:lnTo>
                <a:lnTo>
                  <a:pt x="234" y="0"/>
                </a:lnTo>
                <a:lnTo>
                  <a:pt x="222" y="6"/>
                </a:lnTo>
                <a:lnTo>
                  <a:pt x="198" y="30"/>
                </a:lnTo>
                <a:lnTo>
                  <a:pt x="138" y="78"/>
                </a:lnTo>
                <a:lnTo>
                  <a:pt x="114" y="84"/>
                </a:lnTo>
                <a:lnTo>
                  <a:pt x="96" y="84"/>
                </a:lnTo>
                <a:lnTo>
                  <a:pt x="84" y="78"/>
                </a:lnTo>
                <a:lnTo>
                  <a:pt x="72" y="66"/>
                </a:lnTo>
                <a:lnTo>
                  <a:pt x="36" y="48"/>
                </a:lnTo>
                <a:lnTo>
                  <a:pt x="30" y="48"/>
                </a:lnTo>
                <a:lnTo>
                  <a:pt x="24" y="66"/>
                </a:lnTo>
                <a:lnTo>
                  <a:pt x="30" y="138"/>
                </a:lnTo>
                <a:lnTo>
                  <a:pt x="18" y="150"/>
                </a:lnTo>
                <a:lnTo>
                  <a:pt x="18" y="162"/>
                </a:lnTo>
                <a:lnTo>
                  <a:pt x="30" y="174"/>
                </a:lnTo>
                <a:lnTo>
                  <a:pt x="30" y="186"/>
                </a:lnTo>
                <a:lnTo>
                  <a:pt x="24" y="198"/>
                </a:lnTo>
                <a:lnTo>
                  <a:pt x="18" y="204"/>
                </a:lnTo>
                <a:lnTo>
                  <a:pt x="12" y="216"/>
                </a:lnTo>
                <a:lnTo>
                  <a:pt x="6" y="222"/>
                </a:lnTo>
                <a:lnTo>
                  <a:pt x="6" y="282"/>
                </a:lnTo>
                <a:lnTo>
                  <a:pt x="0" y="294"/>
                </a:lnTo>
                <a:lnTo>
                  <a:pt x="0" y="312"/>
                </a:lnTo>
                <a:lnTo>
                  <a:pt x="6" y="324"/>
                </a:lnTo>
                <a:lnTo>
                  <a:pt x="24" y="324"/>
                </a:lnTo>
                <a:lnTo>
                  <a:pt x="48" y="336"/>
                </a:lnTo>
                <a:lnTo>
                  <a:pt x="84" y="336"/>
                </a:lnTo>
                <a:lnTo>
                  <a:pt x="96" y="324"/>
                </a:lnTo>
                <a:lnTo>
                  <a:pt x="108" y="300"/>
                </a:lnTo>
                <a:lnTo>
                  <a:pt x="108" y="288"/>
                </a:lnTo>
                <a:lnTo>
                  <a:pt x="120" y="276"/>
                </a:lnTo>
                <a:lnTo>
                  <a:pt x="126" y="276"/>
                </a:lnTo>
                <a:lnTo>
                  <a:pt x="138" y="270"/>
                </a:lnTo>
                <a:lnTo>
                  <a:pt x="150" y="270"/>
                </a:lnTo>
                <a:lnTo>
                  <a:pt x="162" y="264"/>
                </a:lnTo>
                <a:lnTo>
                  <a:pt x="168" y="258"/>
                </a:lnTo>
                <a:lnTo>
                  <a:pt x="174" y="246"/>
                </a:lnTo>
                <a:lnTo>
                  <a:pt x="180" y="240"/>
                </a:lnTo>
                <a:lnTo>
                  <a:pt x="180" y="228"/>
                </a:lnTo>
                <a:lnTo>
                  <a:pt x="186" y="222"/>
                </a:lnTo>
                <a:lnTo>
                  <a:pt x="186" y="210"/>
                </a:lnTo>
                <a:lnTo>
                  <a:pt x="180" y="204"/>
                </a:lnTo>
                <a:lnTo>
                  <a:pt x="168" y="180"/>
                </a:lnTo>
                <a:lnTo>
                  <a:pt x="144" y="156"/>
                </a:lnTo>
                <a:lnTo>
                  <a:pt x="132" y="156"/>
                </a:lnTo>
                <a:lnTo>
                  <a:pt x="120" y="150"/>
                </a:lnTo>
                <a:lnTo>
                  <a:pt x="96" y="150"/>
                </a:lnTo>
                <a:lnTo>
                  <a:pt x="96" y="144"/>
                </a:lnTo>
                <a:lnTo>
                  <a:pt x="108" y="144"/>
                </a:lnTo>
                <a:lnTo>
                  <a:pt x="120" y="138"/>
                </a:lnTo>
                <a:lnTo>
                  <a:pt x="186" y="138"/>
                </a:lnTo>
                <a:lnTo>
                  <a:pt x="198" y="114"/>
                </a:lnTo>
                <a:lnTo>
                  <a:pt x="240" y="114"/>
                </a:lnTo>
                <a:lnTo>
                  <a:pt x="252" y="108"/>
                </a:lnTo>
                <a:lnTo>
                  <a:pt x="258" y="102"/>
                </a:lnTo>
                <a:lnTo>
                  <a:pt x="264" y="102"/>
                </a:lnTo>
                <a:lnTo>
                  <a:pt x="276" y="96"/>
                </a:lnTo>
                <a:lnTo>
                  <a:pt x="282" y="90"/>
                </a:lnTo>
                <a:lnTo>
                  <a:pt x="282" y="78"/>
                </a:lnTo>
                <a:lnTo>
                  <a:pt x="258" y="6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80" name="Jamaica" descr="© INSCALE GmbH, 05.05.2010&#10;http://www.presentationload.com/">
            <a:extLst>
              <a:ext uri="{FF2B5EF4-FFF2-40B4-BE49-F238E27FC236}">
                <a16:creationId xmlns:a16="http://schemas.microsoft.com/office/drawing/2014/main" id="{79D36BE8-340B-463B-8B5F-0939D8A1C423}"/>
              </a:ext>
            </a:extLst>
          </p:cNvPr>
          <p:cNvSpPr>
            <a:spLocks/>
          </p:cNvSpPr>
          <p:nvPr/>
        </p:nvSpPr>
        <p:spPr bwMode="gray">
          <a:xfrm>
            <a:off x="3505869" y="3322033"/>
            <a:ext cx="62045" cy="20165"/>
          </a:xfrm>
          <a:custGeom>
            <a:avLst/>
            <a:gdLst>
              <a:gd name="T0" fmla="*/ 2147483647 w 156"/>
              <a:gd name="T1" fmla="*/ 2147483647 h 54"/>
              <a:gd name="T2" fmla="*/ 2147483647 w 156"/>
              <a:gd name="T3" fmla="*/ 2147483647 h 54"/>
              <a:gd name="T4" fmla="*/ 2147483647 w 156"/>
              <a:gd name="T5" fmla="*/ 2147483647 h 54"/>
              <a:gd name="T6" fmla="*/ 2147483647 w 156"/>
              <a:gd name="T7" fmla="*/ 2147483647 h 54"/>
              <a:gd name="T8" fmla="*/ 2147483647 w 156"/>
              <a:gd name="T9" fmla="*/ 2147483647 h 54"/>
              <a:gd name="T10" fmla="*/ 2147483647 w 156"/>
              <a:gd name="T11" fmla="*/ 2147483647 h 54"/>
              <a:gd name="T12" fmla="*/ 2147483647 w 156"/>
              <a:gd name="T13" fmla="*/ 2147483647 h 54"/>
              <a:gd name="T14" fmla="*/ 2147483647 w 156"/>
              <a:gd name="T15" fmla="*/ 2147483647 h 54"/>
              <a:gd name="T16" fmla="*/ 2147483647 w 156"/>
              <a:gd name="T17" fmla="*/ 0 h 54"/>
              <a:gd name="T18" fmla="*/ 2147483647 w 156"/>
              <a:gd name="T19" fmla="*/ 0 h 54"/>
              <a:gd name="T20" fmla="*/ 2147483647 w 156"/>
              <a:gd name="T21" fmla="*/ 2147483647 h 54"/>
              <a:gd name="T22" fmla="*/ 0 w 156"/>
              <a:gd name="T23" fmla="*/ 2147483647 h 54"/>
              <a:gd name="T24" fmla="*/ 2147483647 w 156"/>
              <a:gd name="T25" fmla="*/ 2147483647 h 54"/>
              <a:gd name="T26" fmla="*/ 2147483647 w 156"/>
              <a:gd name="T27" fmla="*/ 2147483647 h 54"/>
              <a:gd name="T28" fmla="*/ 2147483647 w 156"/>
              <a:gd name="T29" fmla="*/ 2147483647 h 54"/>
              <a:gd name="T30" fmla="*/ 2147483647 w 156"/>
              <a:gd name="T31" fmla="*/ 2147483647 h 54"/>
              <a:gd name="T32" fmla="*/ 2147483647 w 156"/>
              <a:gd name="T33" fmla="*/ 2147483647 h 54"/>
              <a:gd name="T34" fmla="*/ 2147483647 w 156"/>
              <a:gd name="T35" fmla="*/ 2147483647 h 54"/>
              <a:gd name="T36" fmla="*/ 2147483647 w 156"/>
              <a:gd name="T37" fmla="*/ 2147483647 h 5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56"/>
              <a:gd name="T58" fmla="*/ 0 h 54"/>
              <a:gd name="T59" fmla="*/ 156 w 156"/>
              <a:gd name="T60" fmla="*/ 54 h 5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56" h="54">
                <a:moveTo>
                  <a:pt x="108" y="54"/>
                </a:moveTo>
                <a:lnTo>
                  <a:pt x="114" y="36"/>
                </a:lnTo>
                <a:lnTo>
                  <a:pt x="156" y="48"/>
                </a:lnTo>
                <a:lnTo>
                  <a:pt x="156" y="42"/>
                </a:lnTo>
                <a:lnTo>
                  <a:pt x="150" y="36"/>
                </a:lnTo>
                <a:lnTo>
                  <a:pt x="144" y="24"/>
                </a:lnTo>
                <a:lnTo>
                  <a:pt x="126" y="6"/>
                </a:lnTo>
                <a:lnTo>
                  <a:pt x="84" y="6"/>
                </a:lnTo>
                <a:lnTo>
                  <a:pt x="66" y="0"/>
                </a:lnTo>
                <a:lnTo>
                  <a:pt x="24" y="0"/>
                </a:lnTo>
                <a:lnTo>
                  <a:pt x="12" y="6"/>
                </a:lnTo>
                <a:lnTo>
                  <a:pt x="0" y="6"/>
                </a:lnTo>
                <a:lnTo>
                  <a:pt x="6" y="18"/>
                </a:lnTo>
                <a:lnTo>
                  <a:pt x="18" y="24"/>
                </a:lnTo>
                <a:lnTo>
                  <a:pt x="24" y="36"/>
                </a:lnTo>
                <a:lnTo>
                  <a:pt x="36" y="42"/>
                </a:lnTo>
                <a:lnTo>
                  <a:pt x="60" y="42"/>
                </a:lnTo>
                <a:lnTo>
                  <a:pt x="78" y="48"/>
                </a:lnTo>
                <a:lnTo>
                  <a:pt x="108" y="54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92" name="Haiti" descr="© INSCALE GmbH, 05.05.2010&#10;http://www.presentationload.com/">
            <a:extLst>
              <a:ext uri="{FF2B5EF4-FFF2-40B4-BE49-F238E27FC236}">
                <a16:creationId xmlns:a16="http://schemas.microsoft.com/office/drawing/2014/main" id="{24D4C633-9A29-4939-AF4A-1A8B436F3A55}"/>
              </a:ext>
            </a:extLst>
          </p:cNvPr>
          <p:cNvSpPr>
            <a:spLocks/>
          </p:cNvSpPr>
          <p:nvPr/>
        </p:nvSpPr>
        <p:spPr bwMode="gray">
          <a:xfrm>
            <a:off x="3623754" y="3273947"/>
            <a:ext cx="77556" cy="62045"/>
          </a:xfrm>
          <a:custGeom>
            <a:avLst/>
            <a:gdLst>
              <a:gd name="T0" fmla="*/ 2147483647 w 198"/>
              <a:gd name="T1" fmla="*/ 2147483647 h 156"/>
              <a:gd name="T2" fmla="*/ 2147483647 w 198"/>
              <a:gd name="T3" fmla="*/ 2147483647 h 156"/>
              <a:gd name="T4" fmla="*/ 2147483647 w 198"/>
              <a:gd name="T5" fmla="*/ 2147483647 h 156"/>
              <a:gd name="T6" fmla="*/ 2147483647 w 198"/>
              <a:gd name="T7" fmla="*/ 2147483647 h 156"/>
              <a:gd name="T8" fmla="*/ 2147483647 w 198"/>
              <a:gd name="T9" fmla="*/ 2147483647 h 156"/>
              <a:gd name="T10" fmla="*/ 2147483647 w 198"/>
              <a:gd name="T11" fmla="*/ 2147483647 h 156"/>
              <a:gd name="T12" fmla="*/ 2147483647 w 198"/>
              <a:gd name="T13" fmla="*/ 2147483647 h 156"/>
              <a:gd name="T14" fmla="*/ 2147483647 w 198"/>
              <a:gd name="T15" fmla="*/ 2147483647 h 156"/>
              <a:gd name="T16" fmla="*/ 2147483647 w 198"/>
              <a:gd name="T17" fmla="*/ 2147483647 h 156"/>
              <a:gd name="T18" fmla="*/ 2147483647 w 198"/>
              <a:gd name="T19" fmla="*/ 2147483647 h 156"/>
              <a:gd name="T20" fmla="*/ 2147483647 w 198"/>
              <a:gd name="T21" fmla="*/ 2147483647 h 156"/>
              <a:gd name="T22" fmla="*/ 2147483647 w 198"/>
              <a:gd name="T23" fmla="*/ 2147483647 h 156"/>
              <a:gd name="T24" fmla="*/ 2147483647 w 198"/>
              <a:gd name="T25" fmla="*/ 2147483647 h 156"/>
              <a:gd name="T26" fmla="*/ 2147483647 w 198"/>
              <a:gd name="T27" fmla="*/ 2147483647 h 156"/>
              <a:gd name="T28" fmla="*/ 2147483647 w 198"/>
              <a:gd name="T29" fmla="*/ 2147483647 h 156"/>
              <a:gd name="T30" fmla="*/ 2147483647 w 198"/>
              <a:gd name="T31" fmla="*/ 2147483647 h 156"/>
              <a:gd name="T32" fmla="*/ 2147483647 w 198"/>
              <a:gd name="T33" fmla="*/ 2147483647 h 156"/>
              <a:gd name="T34" fmla="*/ 2147483647 w 198"/>
              <a:gd name="T35" fmla="*/ 0 h 156"/>
              <a:gd name="T36" fmla="*/ 2147483647 w 198"/>
              <a:gd name="T37" fmla="*/ 0 h 156"/>
              <a:gd name="T38" fmla="*/ 2147483647 w 198"/>
              <a:gd name="T39" fmla="*/ 2147483647 h 156"/>
              <a:gd name="T40" fmla="*/ 2147483647 w 198"/>
              <a:gd name="T41" fmla="*/ 2147483647 h 156"/>
              <a:gd name="T42" fmla="*/ 2147483647 w 198"/>
              <a:gd name="T43" fmla="*/ 2147483647 h 156"/>
              <a:gd name="T44" fmla="*/ 2147483647 w 198"/>
              <a:gd name="T45" fmla="*/ 2147483647 h 156"/>
              <a:gd name="T46" fmla="*/ 2147483647 w 198"/>
              <a:gd name="T47" fmla="*/ 2147483647 h 156"/>
              <a:gd name="T48" fmla="*/ 2147483647 w 198"/>
              <a:gd name="T49" fmla="*/ 2147483647 h 156"/>
              <a:gd name="T50" fmla="*/ 2147483647 w 198"/>
              <a:gd name="T51" fmla="*/ 2147483647 h 156"/>
              <a:gd name="T52" fmla="*/ 2147483647 w 198"/>
              <a:gd name="T53" fmla="*/ 2147483647 h 156"/>
              <a:gd name="T54" fmla="*/ 2147483647 w 198"/>
              <a:gd name="T55" fmla="*/ 2147483647 h 156"/>
              <a:gd name="T56" fmla="*/ 2147483647 w 198"/>
              <a:gd name="T57" fmla="*/ 2147483647 h 156"/>
              <a:gd name="T58" fmla="*/ 2147483647 w 198"/>
              <a:gd name="T59" fmla="*/ 2147483647 h 156"/>
              <a:gd name="T60" fmla="*/ 2147483647 w 198"/>
              <a:gd name="T61" fmla="*/ 2147483647 h 156"/>
              <a:gd name="T62" fmla="*/ 2147483647 w 198"/>
              <a:gd name="T63" fmla="*/ 2147483647 h 156"/>
              <a:gd name="T64" fmla="*/ 2147483647 w 198"/>
              <a:gd name="T65" fmla="*/ 2147483647 h 156"/>
              <a:gd name="T66" fmla="*/ 2147483647 w 198"/>
              <a:gd name="T67" fmla="*/ 2147483647 h 156"/>
              <a:gd name="T68" fmla="*/ 2147483647 w 198"/>
              <a:gd name="T69" fmla="*/ 2147483647 h 156"/>
              <a:gd name="T70" fmla="*/ 2147483647 w 198"/>
              <a:gd name="T71" fmla="*/ 2147483647 h 156"/>
              <a:gd name="T72" fmla="*/ 2147483647 w 198"/>
              <a:gd name="T73" fmla="*/ 2147483647 h 156"/>
              <a:gd name="T74" fmla="*/ 2147483647 w 198"/>
              <a:gd name="T75" fmla="*/ 2147483647 h 156"/>
              <a:gd name="T76" fmla="*/ 2147483647 w 198"/>
              <a:gd name="T77" fmla="*/ 2147483647 h 156"/>
              <a:gd name="T78" fmla="*/ 2147483647 w 198"/>
              <a:gd name="T79" fmla="*/ 2147483647 h 156"/>
              <a:gd name="T80" fmla="*/ 2147483647 w 198"/>
              <a:gd name="T81" fmla="*/ 2147483647 h 156"/>
              <a:gd name="T82" fmla="*/ 0 w 198"/>
              <a:gd name="T83" fmla="*/ 2147483647 h 156"/>
              <a:gd name="T84" fmla="*/ 0 w 198"/>
              <a:gd name="T85" fmla="*/ 2147483647 h 156"/>
              <a:gd name="T86" fmla="*/ 2147483647 w 198"/>
              <a:gd name="T87" fmla="*/ 2147483647 h 156"/>
              <a:gd name="T88" fmla="*/ 2147483647 w 198"/>
              <a:gd name="T89" fmla="*/ 2147483647 h 156"/>
              <a:gd name="T90" fmla="*/ 2147483647 w 198"/>
              <a:gd name="T91" fmla="*/ 2147483647 h 156"/>
              <a:gd name="T92" fmla="*/ 2147483647 w 198"/>
              <a:gd name="T93" fmla="*/ 2147483647 h 156"/>
              <a:gd name="T94" fmla="*/ 2147483647 w 198"/>
              <a:gd name="T95" fmla="*/ 2147483647 h 156"/>
              <a:gd name="T96" fmla="*/ 2147483647 w 198"/>
              <a:gd name="T97" fmla="*/ 2147483647 h 156"/>
              <a:gd name="T98" fmla="*/ 2147483647 w 198"/>
              <a:gd name="T99" fmla="*/ 2147483647 h 156"/>
              <a:gd name="T100" fmla="*/ 2147483647 w 198"/>
              <a:gd name="T101" fmla="*/ 2147483647 h 156"/>
              <a:gd name="T102" fmla="*/ 2147483647 w 198"/>
              <a:gd name="T103" fmla="*/ 2147483647 h 156"/>
              <a:gd name="T104" fmla="*/ 2147483647 w 198"/>
              <a:gd name="T105" fmla="*/ 2147483647 h 156"/>
              <a:gd name="T106" fmla="*/ 2147483647 w 198"/>
              <a:gd name="T107" fmla="*/ 2147483647 h 156"/>
              <a:gd name="T108" fmla="*/ 2147483647 w 198"/>
              <a:gd name="T109" fmla="*/ 2147483647 h 156"/>
              <a:gd name="T110" fmla="*/ 2147483647 w 198"/>
              <a:gd name="T111" fmla="*/ 2147483647 h 156"/>
              <a:gd name="T112" fmla="*/ 2147483647 w 198"/>
              <a:gd name="T113" fmla="*/ 2147483647 h 15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98"/>
              <a:gd name="T172" fmla="*/ 0 h 156"/>
              <a:gd name="T173" fmla="*/ 198 w 198"/>
              <a:gd name="T174" fmla="*/ 156 h 15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98" h="156">
                <a:moveTo>
                  <a:pt x="168" y="114"/>
                </a:moveTo>
                <a:lnTo>
                  <a:pt x="168" y="108"/>
                </a:lnTo>
                <a:lnTo>
                  <a:pt x="174" y="102"/>
                </a:lnTo>
                <a:lnTo>
                  <a:pt x="180" y="90"/>
                </a:lnTo>
                <a:lnTo>
                  <a:pt x="180" y="78"/>
                </a:lnTo>
                <a:lnTo>
                  <a:pt x="186" y="72"/>
                </a:lnTo>
                <a:lnTo>
                  <a:pt x="192" y="60"/>
                </a:lnTo>
                <a:lnTo>
                  <a:pt x="198" y="54"/>
                </a:lnTo>
                <a:lnTo>
                  <a:pt x="198" y="42"/>
                </a:lnTo>
                <a:lnTo>
                  <a:pt x="186" y="6"/>
                </a:lnTo>
                <a:lnTo>
                  <a:pt x="180" y="12"/>
                </a:lnTo>
                <a:lnTo>
                  <a:pt x="180" y="18"/>
                </a:lnTo>
                <a:lnTo>
                  <a:pt x="174" y="18"/>
                </a:lnTo>
                <a:lnTo>
                  <a:pt x="168" y="12"/>
                </a:lnTo>
                <a:lnTo>
                  <a:pt x="156" y="12"/>
                </a:lnTo>
                <a:lnTo>
                  <a:pt x="144" y="6"/>
                </a:lnTo>
                <a:lnTo>
                  <a:pt x="126" y="6"/>
                </a:lnTo>
                <a:lnTo>
                  <a:pt x="114" y="0"/>
                </a:lnTo>
                <a:lnTo>
                  <a:pt x="84" y="0"/>
                </a:lnTo>
                <a:lnTo>
                  <a:pt x="72" y="6"/>
                </a:lnTo>
                <a:lnTo>
                  <a:pt x="66" y="12"/>
                </a:lnTo>
                <a:lnTo>
                  <a:pt x="66" y="18"/>
                </a:lnTo>
                <a:lnTo>
                  <a:pt x="72" y="24"/>
                </a:lnTo>
                <a:lnTo>
                  <a:pt x="108" y="24"/>
                </a:lnTo>
                <a:lnTo>
                  <a:pt x="114" y="30"/>
                </a:lnTo>
                <a:lnTo>
                  <a:pt x="120" y="42"/>
                </a:lnTo>
                <a:lnTo>
                  <a:pt x="126" y="48"/>
                </a:lnTo>
                <a:lnTo>
                  <a:pt x="114" y="54"/>
                </a:lnTo>
                <a:lnTo>
                  <a:pt x="108" y="60"/>
                </a:lnTo>
                <a:lnTo>
                  <a:pt x="108" y="72"/>
                </a:lnTo>
                <a:lnTo>
                  <a:pt x="114" y="84"/>
                </a:lnTo>
                <a:lnTo>
                  <a:pt x="114" y="96"/>
                </a:lnTo>
                <a:lnTo>
                  <a:pt x="120" y="102"/>
                </a:lnTo>
                <a:lnTo>
                  <a:pt x="114" y="108"/>
                </a:lnTo>
                <a:lnTo>
                  <a:pt x="96" y="108"/>
                </a:lnTo>
                <a:lnTo>
                  <a:pt x="78" y="102"/>
                </a:lnTo>
                <a:lnTo>
                  <a:pt x="66" y="102"/>
                </a:lnTo>
                <a:lnTo>
                  <a:pt x="54" y="96"/>
                </a:lnTo>
                <a:lnTo>
                  <a:pt x="36" y="96"/>
                </a:lnTo>
                <a:lnTo>
                  <a:pt x="24" y="102"/>
                </a:lnTo>
                <a:lnTo>
                  <a:pt x="6" y="102"/>
                </a:lnTo>
                <a:lnTo>
                  <a:pt x="0" y="108"/>
                </a:lnTo>
                <a:lnTo>
                  <a:pt x="0" y="114"/>
                </a:lnTo>
                <a:lnTo>
                  <a:pt x="6" y="120"/>
                </a:lnTo>
                <a:lnTo>
                  <a:pt x="12" y="132"/>
                </a:lnTo>
                <a:lnTo>
                  <a:pt x="24" y="138"/>
                </a:lnTo>
                <a:lnTo>
                  <a:pt x="30" y="150"/>
                </a:lnTo>
                <a:lnTo>
                  <a:pt x="36" y="156"/>
                </a:lnTo>
                <a:lnTo>
                  <a:pt x="42" y="156"/>
                </a:lnTo>
                <a:lnTo>
                  <a:pt x="48" y="150"/>
                </a:lnTo>
                <a:lnTo>
                  <a:pt x="54" y="138"/>
                </a:lnTo>
                <a:lnTo>
                  <a:pt x="60" y="132"/>
                </a:lnTo>
                <a:lnTo>
                  <a:pt x="138" y="132"/>
                </a:lnTo>
                <a:lnTo>
                  <a:pt x="156" y="126"/>
                </a:lnTo>
                <a:lnTo>
                  <a:pt x="168" y="126"/>
                </a:lnTo>
                <a:lnTo>
                  <a:pt x="180" y="144"/>
                </a:lnTo>
                <a:lnTo>
                  <a:pt x="168" y="114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93" name="Guyane (French Guiana)" descr="© INSCALE GmbH, 05.05.2010&#10;http://www.presentationload.com/">
            <a:extLst>
              <a:ext uri="{FF2B5EF4-FFF2-40B4-BE49-F238E27FC236}">
                <a16:creationId xmlns:a16="http://schemas.microsoft.com/office/drawing/2014/main" id="{D9BDB98E-0FFC-4610-8EA5-6CDDBB577CD4}"/>
              </a:ext>
            </a:extLst>
          </p:cNvPr>
          <p:cNvSpPr>
            <a:spLocks/>
          </p:cNvSpPr>
          <p:nvPr/>
        </p:nvSpPr>
        <p:spPr bwMode="gray">
          <a:xfrm>
            <a:off x="4144931" y="3725324"/>
            <a:ext cx="80658" cy="117885"/>
          </a:xfrm>
          <a:custGeom>
            <a:avLst/>
            <a:gdLst>
              <a:gd name="T0" fmla="*/ 2147483647 w 52"/>
              <a:gd name="T1" fmla="*/ 2147483647 h 76"/>
              <a:gd name="T2" fmla="*/ 2147483647 w 52"/>
              <a:gd name="T3" fmla="*/ 2147483647 h 76"/>
              <a:gd name="T4" fmla="*/ 2147483647 w 52"/>
              <a:gd name="T5" fmla="*/ 2147483647 h 76"/>
              <a:gd name="T6" fmla="*/ 2147483647 w 52"/>
              <a:gd name="T7" fmla="*/ 2147483647 h 76"/>
              <a:gd name="T8" fmla="*/ 2147483647 w 52"/>
              <a:gd name="T9" fmla="*/ 2147483647 h 76"/>
              <a:gd name="T10" fmla="*/ 2147483647 w 52"/>
              <a:gd name="T11" fmla="*/ 2147483647 h 76"/>
              <a:gd name="T12" fmla="*/ 2147483647 w 52"/>
              <a:gd name="T13" fmla="*/ 2147483647 h 76"/>
              <a:gd name="T14" fmla="*/ 2147483647 w 52"/>
              <a:gd name="T15" fmla="*/ 2147483647 h 76"/>
              <a:gd name="T16" fmla="*/ 2147483647 w 52"/>
              <a:gd name="T17" fmla="*/ 2147483647 h 76"/>
              <a:gd name="T18" fmla="*/ 2147483647 w 52"/>
              <a:gd name="T19" fmla="*/ 2147483647 h 76"/>
              <a:gd name="T20" fmla="*/ 2147483647 w 52"/>
              <a:gd name="T21" fmla="*/ 2147483647 h 76"/>
              <a:gd name="T22" fmla="*/ 2147483647 w 52"/>
              <a:gd name="T23" fmla="*/ 0 h 76"/>
              <a:gd name="T24" fmla="*/ 2147483647 w 52"/>
              <a:gd name="T25" fmla="*/ 2147483647 h 76"/>
              <a:gd name="T26" fmla="*/ 2147483647 w 52"/>
              <a:gd name="T27" fmla="*/ 2147483647 h 76"/>
              <a:gd name="T28" fmla="*/ 2147483647 w 52"/>
              <a:gd name="T29" fmla="*/ 2147483647 h 76"/>
              <a:gd name="T30" fmla="*/ 2147483647 w 52"/>
              <a:gd name="T31" fmla="*/ 2147483647 h 76"/>
              <a:gd name="T32" fmla="*/ 2147483647 w 52"/>
              <a:gd name="T33" fmla="*/ 2147483647 h 76"/>
              <a:gd name="T34" fmla="*/ 2147483647 w 52"/>
              <a:gd name="T35" fmla="*/ 2147483647 h 76"/>
              <a:gd name="T36" fmla="*/ 2147483647 w 52"/>
              <a:gd name="T37" fmla="*/ 2147483647 h 76"/>
              <a:gd name="T38" fmla="*/ 2147483647 w 52"/>
              <a:gd name="T39" fmla="*/ 2147483647 h 76"/>
              <a:gd name="T40" fmla="*/ 2147483647 w 52"/>
              <a:gd name="T41" fmla="*/ 2147483647 h 76"/>
              <a:gd name="T42" fmla="*/ 2147483647 w 52"/>
              <a:gd name="T43" fmla="*/ 2147483647 h 76"/>
              <a:gd name="T44" fmla="*/ 2147483647 w 52"/>
              <a:gd name="T45" fmla="*/ 2147483647 h 76"/>
              <a:gd name="T46" fmla="*/ 2147483647 w 52"/>
              <a:gd name="T47" fmla="*/ 2147483647 h 76"/>
              <a:gd name="T48" fmla="*/ 2147483647 w 52"/>
              <a:gd name="T49" fmla="*/ 2147483647 h 76"/>
              <a:gd name="T50" fmla="*/ 2147483647 w 52"/>
              <a:gd name="T51" fmla="*/ 2147483647 h 76"/>
              <a:gd name="T52" fmla="*/ 2147483647 w 52"/>
              <a:gd name="T53" fmla="*/ 2147483647 h 76"/>
              <a:gd name="T54" fmla="*/ 2147483647 w 52"/>
              <a:gd name="T55" fmla="*/ 2147483647 h 76"/>
              <a:gd name="T56" fmla="*/ 2147483647 w 52"/>
              <a:gd name="T57" fmla="*/ 2147483647 h 76"/>
              <a:gd name="T58" fmla="*/ 2147483647 w 52"/>
              <a:gd name="T59" fmla="*/ 2147483647 h 76"/>
              <a:gd name="T60" fmla="*/ 2147483647 w 52"/>
              <a:gd name="T61" fmla="*/ 2147483647 h 76"/>
              <a:gd name="T62" fmla="*/ 2147483647 w 52"/>
              <a:gd name="T63" fmla="*/ 2147483647 h 76"/>
              <a:gd name="T64" fmla="*/ 0 w 52"/>
              <a:gd name="T65" fmla="*/ 2147483647 h 76"/>
              <a:gd name="T66" fmla="*/ 0 w 52"/>
              <a:gd name="T67" fmla="*/ 2147483647 h 76"/>
              <a:gd name="T68" fmla="*/ 2147483647 w 52"/>
              <a:gd name="T69" fmla="*/ 2147483647 h 76"/>
              <a:gd name="T70" fmla="*/ 2147483647 w 52"/>
              <a:gd name="T71" fmla="*/ 2147483647 h 76"/>
              <a:gd name="T72" fmla="*/ 2147483647 w 52"/>
              <a:gd name="T73" fmla="*/ 2147483647 h 76"/>
              <a:gd name="T74" fmla="*/ 2147483647 w 52"/>
              <a:gd name="T75" fmla="*/ 2147483647 h 76"/>
              <a:gd name="T76" fmla="*/ 2147483647 w 52"/>
              <a:gd name="T77" fmla="*/ 2147483647 h 76"/>
              <a:gd name="T78" fmla="*/ 2147483647 w 52"/>
              <a:gd name="T79" fmla="*/ 2147483647 h 76"/>
              <a:gd name="T80" fmla="*/ 2147483647 w 52"/>
              <a:gd name="T81" fmla="*/ 2147483647 h 76"/>
              <a:gd name="T82" fmla="*/ 2147483647 w 52"/>
              <a:gd name="T83" fmla="*/ 2147483647 h 76"/>
              <a:gd name="T84" fmla="*/ 2147483647 w 52"/>
              <a:gd name="T85" fmla="*/ 2147483647 h 76"/>
              <a:gd name="T86" fmla="*/ 2147483647 w 52"/>
              <a:gd name="T87" fmla="*/ 2147483647 h 76"/>
              <a:gd name="T88" fmla="*/ 2147483647 w 52"/>
              <a:gd name="T89" fmla="*/ 2147483647 h 76"/>
              <a:gd name="T90" fmla="*/ 2147483647 w 52"/>
              <a:gd name="T91" fmla="*/ 2147483647 h 76"/>
              <a:gd name="T92" fmla="*/ 2147483647 w 52"/>
              <a:gd name="T93" fmla="*/ 2147483647 h 76"/>
              <a:gd name="T94" fmla="*/ 2147483647 w 52"/>
              <a:gd name="T95" fmla="*/ 2147483647 h 76"/>
              <a:gd name="T96" fmla="*/ 2147483647 w 52"/>
              <a:gd name="T97" fmla="*/ 2147483647 h 76"/>
              <a:gd name="T98" fmla="*/ 2147483647 w 52"/>
              <a:gd name="T99" fmla="*/ 2147483647 h 76"/>
              <a:gd name="T100" fmla="*/ 2147483647 w 52"/>
              <a:gd name="T101" fmla="*/ 2147483647 h 76"/>
              <a:gd name="T102" fmla="*/ 2147483647 w 52"/>
              <a:gd name="T103" fmla="*/ 2147483647 h 76"/>
              <a:gd name="T104" fmla="*/ 2147483647 w 52"/>
              <a:gd name="T105" fmla="*/ 2147483647 h 76"/>
              <a:gd name="T106" fmla="*/ 2147483647 w 52"/>
              <a:gd name="T107" fmla="*/ 2147483647 h 76"/>
              <a:gd name="T108" fmla="*/ 2147483647 w 52"/>
              <a:gd name="T109" fmla="*/ 2147483647 h 76"/>
              <a:gd name="T110" fmla="*/ 2147483647 w 52"/>
              <a:gd name="T111" fmla="*/ 2147483647 h 76"/>
              <a:gd name="T112" fmla="*/ 2147483647 w 52"/>
              <a:gd name="T113" fmla="*/ 2147483647 h 76"/>
              <a:gd name="T114" fmla="*/ 2147483647 w 52"/>
              <a:gd name="T115" fmla="*/ 2147483647 h 7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52"/>
              <a:gd name="T175" fmla="*/ 0 h 76"/>
              <a:gd name="T176" fmla="*/ 52 w 52"/>
              <a:gd name="T177" fmla="*/ 76 h 7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52" h="76">
                <a:moveTo>
                  <a:pt x="52" y="32"/>
                </a:moveTo>
                <a:lnTo>
                  <a:pt x="50" y="26"/>
                </a:lnTo>
                <a:lnTo>
                  <a:pt x="48" y="24"/>
                </a:lnTo>
                <a:lnTo>
                  <a:pt x="46" y="22"/>
                </a:lnTo>
                <a:lnTo>
                  <a:pt x="46" y="20"/>
                </a:lnTo>
                <a:lnTo>
                  <a:pt x="40" y="20"/>
                </a:lnTo>
                <a:lnTo>
                  <a:pt x="32" y="6"/>
                </a:lnTo>
                <a:lnTo>
                  <a:pt x="24" y="6"/>
                </a:lnTo>
                <a:lnTo>
                  <a:pt x="22" y="4"/>
                </a:lnTo>
                <a:lnTo>
                  <a:pt x="20" y="4"/>
                </a:lnTo>
                <a:lnTo>
                  <a:pt x="16" y="2"/>
                </a:lnTo>
                <a:lnTo>
                  <a:pt x="14" y="0"/>
                </a:lnTo>
                <a:lnTo>
                  <a:pt x="12" y="4"/>
                </a:lnTo>
                <a:lnTo>
                  <a:pt x="12" y="10"/>
                </a:lnTo>
                <a:lnTo>
                  <a:pt x="10" y="10"/>
                </a:lnTo>
                <a:lnTo>
                  <a:pt x="8" y="12"/>
                </a:lnTo>
                <a:lnTo>
                  <a:pt x="6" y="14"/>
                </a:lnTo>
                <a:lnTo>
                  <a:pt x="4" y="16"/>
                </a:lnTo>
                <a:lnTo>
                  <a:pt x="2" y="20"/>
                </a:lnTo>
                <a:lnTo>
                  <a:pt x="2" y="28"/>
                </a:lnTo>
                <a:lnTo>
                  <a:pt x="4" y="32"/>
                </a:lnTo>
                <a:lnTo>
                  <a:pt x="4" y="36"/>
                </a:lnTo>
                <a:lnTo>
                  <a:pt x="6" y="40"/>
                </a:lnTo>
                <a:lnTo>
                  <a:pt x="10" y="44"/>
                </a:lnTo>
                <a:lnTo>
                  <a:pt x="12" y="46"/>
                </a:lnTo>
                <a:lnTo>
                  <a:pt x="12" y="48"/>
                </a:lnTo>
                <a:lnTo>
                  <a:pt x="6" y="54"/>
                </a:lnTo>
                <a:lnTo>
                  <a:pt x="8" y="62"/>
                </a:lnTo>
                <a:lnTo>
                  <a:pt x="6" y="64"/>
                </a:lnTo>
                <a:lnTo>
                  <a:pt x="4" y="64"/>
                </a:lnTo>
                <a:lnTo>
                  <a:pt x="4" y="66"/>
                </a:lnTo>
                <a:lnTo>
                  <a:pt x="2" y="68"/>
                </a:lnTo>
                <a:lnTo>
                  <a:pt x="0" y="72"/>
                </a:lnTo>
                <a:lnTo>
                  <a:pt x="4" y="76"/>
                </a:lnTo>
                <a:lnTo>
                  <a:pt x="10" y="76"/>
                </a:lnTo>
                <a:lnTo>
                  <a:pt x="12" y="74"/>
                </a:lnTo>
                <a:lnTo>
                  <a:pt x="12" y="72"/>
                </a:lnTo>
                <a:lnTo>
                  <a:pt x="14" y="72"/>
                </a:lnTo>
                <a:lnTo>
                  <a:pt x="16" y="72"/>
                </a:lnTo>
                <a:lnTo>
                  <a:pt x="18" y="72"/>
                </a:lnTo>
                <a:lnTo>
                  <a:pt x="20" y="72"/>
                </a:lnTo>
                <a:lnTo>
                  <a:pt x="22" y="72"/>
                </a:lnTo>
                <a:lnTo>
                  <a:pt x="26" y="74"/>
                </a:lnTo>
                <a:lnTo>
                  <a:pt x="30" y="74"/>
                </a:lnTo>
                <a:lnTo>
                  <a:pt x="32" y="72"/>
                </a:lnTo>
                <a:lnTo>
                  <a:pt x="40" y="64"/>
                </a:lnTo>
                <a:lnTo>
                  <a:pt x="40" y="60"/>
                </a:lnTo>
                <a:lnTo>
                  <a:pt x="44" y="50"/>
                </a:lnTo>
                <a:lnTo>
                  <a:pt x="46" y="46"/>
                </a:lnTo>
                <a:lnTo>
                  <a:pt x="48" y="44"/>
                </a:lnTo>
                <a:lnTo>
                  <a:pt x="50" y="42"/>
                </a:lnTo>
                <a:lnTo>
                  <a:pt x="50" y="40"/>
                </a:lnTo>
                <a:lnTo>
                  <a:pt x="52" y="38"/>
                </a:lnTo>
                <a:lnTo>
                  <a:pt x="52" y="36"/>
                </a:lnTo>
                <a:lnTo>
                  <a:pt x="52" y="34"/>
                </a:lnTo>
                <a:lnTo>
                  <a:pt x="52" y="32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94" name="Guyana" descr="© INSCALE GmbH, 05.05.2010&#10;http://www.presentationload.com/">
            <a:extLst>
              <a:ext uri="{FF2B5EF4-FFF2-40B4-BE49-F238E27FC236}">
                <a16:creationId xmlns:a16="http://schemas.microsoft.com/office/drawing/2014/main" id="{5BB4F5FA-926A-4EBB-BE34-C5734FE908B8}"/>
              </a:ext>
            </a:extLst>
          </p:cNvPr>
          <p:cNvSpPr>
            <a:spLocks/>
          </p:cNvSpPr>
          <p:nvPr/>
        </p:nvSpPr>
        <p:spPr bwMode="gray">
          <a:xfrm>
            <a:off x="3955693" y="3640012"/>
            <a:ext cx="128744" cy="231117"/>
          </a:xfrm>
          <a:custGeom>
            <a:avLst/>
            <a:gdLst>
              <a:gd name="T0" fmla="*/ 2147483647 w 324"/>
              <a:gd name="T1" fmla="*/ 2147483647 h 582"/>
              <a:gd name="T2" fmla="*/ 2147483647 w 324"/>
              <a:gd name="T3" fmla="*/ 2147483647 h 582"/>
              <a:gd name="T4" fmla="*/ 2147483647 w 324"/>
              <a:gd name="T5" fmla="*/ 2147483647 h 582"/>
              <a:gd name="T6" fmla="*/ 2147483647 w 324"/>
              <a:gd name="T7" fmla="*/ 2147483647 h 582"/>
              <a:gd name="T8" fmla="*/ 2147483647 w 324"/>
              <a:gd name="T9" fmla="*/ 2147483647 h 582"/>
              <a:gd name="T10" fmla="*/ 2147483647 w 324"/>
              <a:gd name="T11" fmla="*/ 2147483647 h 582"/>
              <a:gd name="T12" fmla="*/ 2147483647 w 324"/>
              <a:gd name="T13" fmla="*/ 2147483647 h 582"/>
              <a:gd name="T14" fmla="*/ 2147483647 w 324"/>
              <a:gd name="T15" fmla="*/ 2147483647 h 582"/>
              <a:gd name="T16" fmla="*/ 0 w 324"/>
              <a:gd name="T17" fmla="*/ 2147483647 h 582"/>
              <a:gd name="T18" fmla="*/ 2147483647 w 324"/>
              <a:gd name="T19" fmla="*/ 2147483647 h 582"/>
              <a:gd name="T20" fmla="*/ 2147483647 w 324"/>
              <a:gd name="T21" fmla="*/ 2147483647 h 582"/>
              <a:gd name="T22" fmla="*/ 2147483647 w 324"/>
              <a:gd name="T23" fmla="*/ 2147483647 h 582"/>
              <a:gd name="T24" fmla="*/ 2147483647 w 324"/>
              <a:gd name="T25" fmla="*/ 2147483647 h 582"/>
              <a:gd name="T26" fmla="*/ 2147483647 w 324"/>
              <a:gd name="T27" fmla="*/ 2147483647 h 582"/>
              <a:gd name="T28" fmla="*/ 2147483647 w 324"/>
              <a:gd name="T29" fmla="*/ 2147483647 h 582"/>
              <a:gd name="T30" fmla="*/ 2147483647 w 324"/>
              <a:gd name="T31" fmla="*/ 2147483647 h 582"/>
              <a:gd name="T32" fmla="*/ 2147483647 w 324"/>
              <a:gd name="T33" fmla="*/ 2147483647 h 582"/>
              <a:gd name="T34" fmla="*/ 2147483647 w 324"/>
              <a:gd name="T35" fmla="*/ 2147483647 h 582"/>
              <a:gd name="T36" fmla="*/ 2147483647 w 324"/>
              <a:gd name="T37" fmla="*/ 2147483647 h 582"/>
              <a:gd name="T38" fmla="*/ 2147483647 w 324"/>
              <a:gd name="T39" fmla="*/ 2147483647 h 582"/>
              <a:gd name="T40" fmla="*/ 2147483647 w 324"/>
              <a:gd name="T41" fmla="*/ 2147483647 h 582"/>
              <a:gd name="T42" fmla="*/ 2147483647 w 324"/>
              <a:gd name="T43" fmla="*/ 2147483647 h 582"/>
              <a:gd name="T44" fmla="*/ 2147483647 w 324"/>
              <a:gd name="T45" fmla="*/ 2147483647 h 582"/>
              <a:gd name="T46" fmla="*/ 2147483647 w 324"/>
              <a:gd name="T47" fmla="*/ 2147483647 h 582"/>
              <a:gd name="T48" fmla="*/ 2147483647 w 324"/>
              <a:gd name="T49" fmla="*/ 2147483647 h 582"/>
              <a:gd name="T50" fmla="*/ 2147483647 w 324"/>
              <a:gd name="T51" fmla="*/ 2147483647 h 582"/>
              <a:gd name="T52" fmla="*/ 2147483647 w 324"/>
              <a:gd name="T53" fmla="*/ 2147483647 h 582"/>
              <a:gd name="T54" fmla="*/ 2147483647 w 324"/>
              <a:gd name="T55" fmla="*/ 2147483647 h 582"/>
              <a:gd name="T56" fmla="*/ 2147483647 w 324"/>
              <a:gd name="T57" fmla="*/ 2147483647 h 582"/>
              <a:gd name="T58" fmla="*/ 2147483647 w 324"/>
              <a:gd name="T59" fmla="*/ 2147483647 h 582"/>
              <a:gd name="T60" fmla="*/ 2147483647 w 324"/>
              <a:gd name="T61" fmla="*/ 2147483647 h 582"/>
              <a:gd name="T62" fmla="*/ 2147483647 w 324"/>
              <a:gd name="T63" fmla="*/ 2147483647 h 582"/>
              <a:gd name="T64" fmla="*/ 2147483647 w 324"/>
              <a:gd name="T65" fmla="*/ 2147483647 h 582"/>
              <a:gd name="T66" fmla="*/ 2147483647 w 324"/>
              <a:gd name="T67" fmla="*/ 2147483647 h 582"/>
              <a:gd name="T68" fmla="*/ 2147483647 w 324"/>
              <a:gd name="T69" fmla="*/ 2147483647 h 582"/>
              <a:gd name="T70" fmla="*/ 2147483647 w 324"/>
              <a:gd name="T71" fmla="*/ 2147483647 h 582"/>
              <a:gd name="T72" fmla="*/ 2147483647 w 324"/>
              <a:gd name="T73" fmla="*/ 2147483647 h 582"/>
              <a:gd name="T74" fmla="*/ 2147483647 w 324"/>
              <a:gd name="T75" fmla="*/ 2147483647 h 582"/>
              <a:gd name="T76" fmla="*/ 2147483647 w 324"/>
              <a:gd name="T77" fmla="*/ 2147483647 h 582"/>
              <a:gd name="T78" fmla="*/ 2147483647 w 324"/>
              <a:gd name="T79" fmla="*/ 2147483647 h 582"/>
              <a:gd name="T80" fmla="*/ 2147483647 w 324"/>
              <a:gd name="T81" fmla="*/ 2147483647 h 582"/>
              <a:gd name="T82" fmla="*/ 2147483647 w 324"/>
              <a:gd name="T83" fmla="*/ 2147483647 h 582"/>
              <a:gd name="T84" fmla="*/ 2147483647 w 324"/>
              <a:gd name="T85" fmla="*/ 2147483647 h 582"/>
              <a:gd name="T86" fmla="*/ 2147483647 w 324"/>
              <a:gd name="T87" fmla="*/ 2147483647 h 582"/>
              <a:gd name="T88" fmla="*/ 2147483647 w 324"/>
              <a:gd name="T89" fmla="*/ 2147483647 h 582"/>
              <a:gd name="T90" fmla="*/ 2147483647 w 324"/>
              <a:gd name="T91" fmla="*/ 2147483647 h 582"/>
              <a:gd name="T92" fmla="*/ 2147483647 w 324"/>
              <a:gd name="T93" fmla="*/ 2147483647 h 582"/>
              <a:gd name="T94" fmla="*/ 2147483647 w 324"/>
              <a:gd name="T95" fmla="*/ 2147483647 h 582"/>
              <a:gd name="T96" fmla="*/ 2147483647 w 324"/>
              <a:gd name="T97" fmla="*/ 2147483647 h 582"/>
              <a:gd name="T98" fmla="*/ 2147483647 w 324"/>
              <a:gd name="T99" fmla="*/ 2147483647 h 582"/>
              <a:gd name="T100" fmla="*/ 2147483647 w 324"/>
              <a:gd name="T101" fmla="*/ 2147483647 h 582"/>
              <a:gd name="T102" fmla="*/ 2147483647 w 324"/>
              <a:gd name="T103" fmla="*/ 2147483647 h 582"/>
              <a:gd name="T104" fmla="*/ 2147483647 w 324"/>
              <a:gd name="T105" fmla="*/ 2147483647 h 582"/>
              <a:gd name="T106" fmla="*/ 2147483647 w 324"/>
              <a:gd name="T107" fmla="*/ 2147483647 h 582"/>
              <a:gd name="T108" fmla="*/ 2147483647 w 324"/>
              <a:gd name="T109" fmla="*/ 2147483647 h 582"/>
              <a:gd name="T110" fmla="*/ 2147483647 w 324"/>
              <a:gd name="T111" fmla="*/ 2147483647 h 582"/>
              <a:gd name="T112" fmla="*/ 2147483647 w 324"/>
              <a:gd name="T113" fmla="*/ 2147483647 h 582"/>
              <a:gd name="T114" fmla="*/ 2147483647 w 324"/>
              <a:gd name="T115" fmla="*/ 2147483647 h 582"/>
              <a:gd name="T116" fmla="*/ 2147483647 w 324"/>
              <a:gd name="T117" fmla="*/ 2147483647 h 582"/>
              <a:gd name="T118" fmla="*/ 2147483647 w 324"/>
              <a:gd name="T119" fmla="*/ 2147483647 h 582"/>
              <a:gd name="T120" fmla="*/ 2147483647 w 324"/>
              <a:gd name="T121" fmla="*/ 2147483647 h 582"/>
              <a:gd name="T122" fmla="*/ 2147483647 w 324"/>
              <a:gd name="T123" fmla="*/ 0 h 582"/>
              <a:gd name="T124" fmla="*/ 2147483647 w 324"/>
              <a:gd name="T125" fmla="*/ 2147483647 h 5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324"/>
              <a:gd name="T190" fmla="*/ 0 h 582"/>
              <a:gd name="T191" fmla="*/ 324 w 324"/>
              <a:gd name="T192" fmla="*/ 582 h 58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324" h="582">
                <a:moveTo>
                  <a:pt x="90" y="42"/>
                </a:moveTo>
                <a:lnTo>
                  <a:pt x="84" y="48"/>
                </a:lnTo>
                <a:lnTo>
                  <a:pt x="72" y="48"/>
                </a:lnTo>
                <a:lnTo>
                  <a:pt x="60" y="60"/>
                </a:lnTo>
                <a:lnTo>
                  <a:pt x="60" y="102"/>
                </a:lnTo>
                <a:lnTo>
                  <a:pt x="84" y="102"/>
                </a:lnTo>
                <a:lnTo>
                  <a:pt x="84" y="120"/>
                </a:lnTo>
                <a:lnTo>
                  <a:pt x="78" y="126"/>
                </a:lnTo>
                <a:lnTo>
                  <a:pt x="66" y="132"/>
                </a:lnTo>
                <a:lnTo>
                  <a:pt x="54" y="132"/>
                </a:lnTo>
                <a:lnTo>
                  <a:pt x="42" y="138"/>
                </a:lnTo>
                <a:lnTo>
                  <a:pt x="12" y="138"/>
                </a:lnTo>
                <a:lnTo>
                  <a:pt x="12" y="144"/>
                </a:lnTo>
                <a:lnTo>
                  <a:pt x="30" y="162"/>
                </a:lnTo>
                <a:lnTo>
                  <a:pt x="30" y="180"/>
                </a:lnTo>
                <a:lnTo>
                  <a:pt x="18" y="186"/>
                </a:lnTo>
                <a:lnTo>
                  <a:pt x="12" y="186"/>
                </a:lnTo>
                <a:lnTo>
                  <a:pt x="0" y="192"/>
                </a:lnTo>
                <a:lnTo>
                  <a:pt x="0" y="204"/>
                </a:lnTo>
                <a:lnTo>
                  <a:pt x="6" y="210"/>
                </a:lnTo>
                <a:lnTo>
                  <a:pt x="12" y="222"/>
                </a:lnTo>
                <a:lnTo>
                  <a:pt x="48" y="258"/>
                </a:lnTo>
                <a:lnTo>
                  <a:pt x="72" y="264"/>
                </a:lnTo>
                <a:lnTo>
                  <a:pt x="78" y="252"/>
                </a:lnTo>
                <a:lnTo>
                  <a:pt x="90" y="264"/>
                </a:lnTo>
                <a:lnTo>
                  <a:pt x="96" y="276"/>
                </a:lnTo>
                <a:lnTo>
                  <a:pt x="96" y="294"/>
                </a:lnTo>
                <a:lnTo>
                  <a:pt x="90" y="306"/>
                </a:lnTo>
                <a:lnTo>
                  <a:pt x="84" y="312"/>
                </a:lnTo>
                <a:lnTo>
                  <a:pt x="84" y="318"/>
                </a:lnTo>
                <a:lnTo>
                  <a:pt x="90" y="324"/>
                </a:lnTo>
                <a:lnTo>
                  <a:pt x="96" y="324"/>
                </a:lnTo>
                <a:lnTo>
                  <a:pt x="108" y="318"/>
                </a:lnTo>
                <a:lnTo>
                  <a:pt x="114" y="318"/>
                </a:lnTo>
                <a:lnTo>
                  <a:pt x="114" y="348"/>
                </a:lnTo>
                <a:lnTo>
                  <a:pt x="120" y="354"/>
                </a:lnTo>
                <a:lnTo>
                  <a:pt x="126" y="354"/>
                </a:lnTo>
                <a:lnTo>
                  <a:pt x="126" y="366"/>
                </a:lnTo>
                <a:lnTo>
                  <a:pt x="120" y="378"/>
                </a:lnTo>
                <a:lnTo>
                  <a:pt x="108" y="390"/>
                </a:lnTo>
                <a:lnTo>
                  <a:pt x="96" y="432"/>
                </a:lnTo>
                <a:lnTo>
                  <a:pt x="90" y="444"/>
                </a:lnTo>
                <a:lnTo>
                  <a:pt x="90" y="450"/>
                </a:lnTo>
                <a:lnTo>
                  <a:pt x="84" y="462"/>
                </a:lnTo>
                <a:lnTo>
                  <a:pt x="84" y="468"/>
                </a:lnTo>
                <a:lnTo>
                  <a:pt x="90" y="480"/>
                </a:lnTo>
                <a:lnTo>
                  <a:pt x="114" y="504"/>
                </a:lnTo>
                <a:lnTo>
                  <a:pt x="114" y="534"/>
                </a:lnTo>
                <a:lnTo>
                  <a:pt x="144" y="570"/>
                </a:lnTo>
                <a:lnTo>
                  <a:pt x="156" y="570"/>
                </a:lnTo>
                <a:lnTo>
                  <a:pt x="162" y="582"/>
                </a:lnTo>
                <a:lnTo>
                  <a:pt x="198" y="582"/>
                </a:lnTo>
                <a:lnTo>
                  <a:pt x="204" y="576"/>
                </a:lnTo>
                <a:lnTo>
                  <a:pt x="204" y="564"/>
                </a:lnTo>
                <a:lnTo>
                  <a:pt x="216" y="552"/>
                </a:lnTo>
                <a:lnTo>
                  <a:pt x="234" y="552"/>
                </a:lnTo>
                <a:lnTo>
                  <a:pt x="240" y="540"/>
                </a:lnTo>
                <a:lnTo>
                  <a:pt x="270" y="540"/>
                </a:lnTo>
                <a:lnTo>
                  <a:pt x="270" y="534"/>
                </a:lnTo>
                <a:lnTo>
                  <a:pt x="288" y="516"/>
                </a:lnTo>
                <a:lnTo>
                  <a:pt x="300" y="516"/>
                </a:lnTo>
                <a:lnTo>
                  <a:pt x="312" y="528"/>
                </a:lnTo>
                <a:lnTo>
                  <a:pt x="318" y="528"/>
                </a:lnTo>
                <a:lnTo>
                  <a:pt x="324" y="522"/>
                </a:lnTo>
                <a:lnTo>
                  <a:pt x="324" y="510"/>
                </a:lnTo>
                <a:lnTo>
                  <a:pt x="318" y="504"/>
                </a:lnTo>
                <a:lnTo>
                  <a:pt x="312" y="492"/>
                </a:lnTo>
                <a:lnTo>
                  <a:pt x="306" y="474"/>
                </a:lnTo>
                <a:lnTo>
                  <a:pt x="288" y="456"/>
                </a:lnTo>
                <a:lnTo>
                  <a:pt x="282" y="444"/>
                </a:lnTo>
                <a:lnTo>
                  <a:pt x="282" y="420"/>
                </a:lnTo>
                <a:lnTo>
                  <a:pt x="288" y="414"/>
                </a:lnTo>
                <a:lnTo>
                  <a:pt x="288" y="396"/>
                </a:lnTo>
                <a:lnTo>
                  <a:pt x="276" y="408"/>
                </a:lnTo>
                <a:lnTo>
                  <a:pt x="276" y="414"/>
                </a:lnTo>
                <a:lnTo>
                  <a:pt x="264" y="414"/>
                </a:lnTo>
                <a:lnTo>
                  <a:pt x="258" y="402"/>
                </a:lnTo>
                <a:lnTo>
                  <a:pt x="252" y="396"/>
                </a:lnTo>
                <a:lnTo>
                  <a:pt x="246" y="384"/>
                </a:lnTo>
                <a:lnTo>
                  <a:pt x="246" y="372"/>
                </a:lnTo>
                <a:lnTo>
                  <a:pt x="240" y="372"/>
                </a:lnTo>
                <a:lnTo>
                  <a:pt x="240" y="366"/>
                </a:lnTo>
                <a:lnTo>
                  <a:pt x="234" y="360"/>
                </a:lnTo>
                <a:lnTo>
                  <a:pt x="234" y="348"/>
                </a:lnTo>
                <a:lnTo>
                  <a:pt x="240" y="336"/>
                </a:lnTo>
                <a:lnTo>
                  <a:pt x="246" y="330"/>
                </a:lnTo>
                <a:lnTo>
                  <a:pt x="246" y="288"/>
                </a:lnTo>
                <a:lnTo>
                  <a:pt x="252" y="282"/>
                </a:lnTo>
                <a:lnTo>
                  <a:pt x="264" y="276"/>
                </a:lnTo>
                <a:lnTo>
                  <a:pt x="294" y="276"/>
                </a:lnTo>
                <a:lnTo>
                  <a:pt x="300" y="270"/>
                </a:lnTo>
                <a:lnTo>
                  <a:pt x="300" y="258"/>
                </a:lnTo>
                <a:lnTo>
                  <a:pt x="288" y="246"/>
                </a:lnTo>
                <a:lnTo>
                  <a:pt x="288" y="234"/>
                </a:lnTo>
                <a:lnTo>
                  <a:pt x="294" y="222"/>
                </a:lnTo>
                <a:lnTo>
                  <a:pt x="300" y="216"/>
                </a:lnTo>
                <a:lnTo>
                  <a:pt x="306" y="204"/>
                </a:lnTo>
                <a:lnTo>
                  <a:pt x="306" y="192"/>
                </a:lnTo>
                <a:lnTo>
                  <a:pt x="300" y="180"/>
                </a:lnTo>
                <a:lnTo>
                  <a:pt x="294" y="174"/>
                </a:lnTo>
                <a:lnTo>
                  <a:pt x="276" y="174"/>
                </a:lnTo>
                <a:lnTo>
                  <a:pt x="270" y="180"/>
                </a:lnTo>
                <a:lnTo>
                  <a:pt x="270" y="156"/>
                </a:lnTo>
                <a:lnTo>
                  <a:pt x="258" y="150"/>
                </a:lnTo>
                <a:lnTo>
                  <a:pt x="252" y="138"/>
                </a:lnTo>
                <a:lnTo>
                  <a:pt x="234" y="132"/>
                </a:lnTo>
                <a:lnTo>
                  <a:pt x="216" y="132"/>
                </a:lnTo>
                <a:lnTo>
                  <a:pt x="204" y="138"/>
                </a:lnTo>
                <a:lnTo>
                  <a:pt x="198" y="150"/>
                </a:lnTo>
                <a:lnTo>
                  <a:pt x="198" y="156"/>
                </a:lnTo>
                <a:lnTo>
                  <a:pt x="192" y="162"/>
                </a:lnTo>
                <a:lnTo>
                  <a:pt x="192" y="168"/>
                </a:lnTo>
                <a:lnTo>
                  <a:pt x="192" y="162"/>
                </a:lnTo>
                <a:lnTo>
                  <a:pt x="198" y="156"/>
                </a:lnTo>
                <a:lnTo>
                  <a:pt x="198" y="144"/>
                </a:lnTo>
                <a:lnTo>
                  <a:pt x="204" y="132"/>
                </a:lnTo>
                <a:lnTo>
                  <a:pt x="204" y="114"/>
                </a:lnTo>
                <a:lnTo>
                  <a:pt x="210" y="102"/>
                </a:lnTo>
                <a:lnTo>
                  <a:pt x="210" y="78"/>
                </a:lnTo>
                <a:lnTo>
                  <a:pt x="192" y="42"/>
                </a:lnTo>
                <a:lnTo>
                  <a:pt x="180" y="30"/>
                </a:lnTo>
                <a:lnTo>
                  <a:pt x="132" y="6"/>
                </a:lnTo>
                <a:lnTo>
                  <a:pt x="126" y="0"/>
                </a:lnTo>
                <a:lnTo>
                  <a:pt x="120" y="0"/>
                </a:lnTo>
                <a:lnTo>
                  <a:pt x="102" y="36"/>
                </a:lnTo>
                <a:lnTo>
                  <a:pt x="96" y="42"/>
                </a:lnTo>
                <a:lnTo>
                  <a:pt x="90" y="42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95" name="Guinea-Bissau" descr="© INSCALE GmbH, 05.05.2010&#10;http://www.presentationload.com/">
            <a:extLst>
              <a:ext uri="{FF2B5EF4-FFF2-40B4-BE49-F238E27FC236}">
                <a16:creationId xmlns:a16="http://schemas.microsoft.com/office/drawing/2014/main" id="{26959783-F226-4388-93A6-1E2C0E925CB3}"/>
              </a:ext>
            </a:extLst>
          </p:cNvPr>
          <p:cNvSpPr>
            <a:spLocks/>
          </p:cNvSpPr>
          <p:nvPr/>
        </p:nvSpPr>
        <p:spPr bwMode="gray">
          <a:xfrm>
            <a:off x="5232266" y="3501964"/>
            <a:ext cx="72904" cy="62045"/>
          </a:xfrm>
          <a:custGeom>
            <a:avLst/>
            <a:gdLst>
              <a:gd name="T0" fmla="*/ 2147483647 w 186"/>
              <a:gd name="T1" fmla="*/ 2147483647 h 156"/>
              <a:gd name="T2" fmla="*/ 2147483647 w 186"/>
              <a:gd name="T3" fmla="*/ 2147483647 h 156"/>
              <a:gd name="T4" fmla="*/ 2147483647 w 186"/>
              <a:gd name="T5" fmla="*/ 2147483647 h 156"/>
              <a:gd name="T6" fmla="*/ 2147483647 w 186"/>
              <a:gd name="T7" fmla="*/ 2147483647 h 156"/>
              <a:gd name="T8" fmla="*/ 2147483647 w 186"/>
              <a:gd name="T9" fmla="*/ 2147483647 h 156"/>
              <a:gd name="T10" fmla="*/ 2147483647 w 186"/>
              <a:gd name="T11" fmla="*/ 2147483647 h 156"/>
              <a:gd name="T12" fmla="*/ 2147483647 w 186"/>
              <a:gd name="T13" fmla="*/ 2147483647 h 156"/>
              <a:gd name="T14" fmla="*/ 2147483647 w 186"/>
              <a:gd name="T15" fmla="*/ 2147483647 h 156"/>
              <a:gd name="T16" fmla="*/ 2147483647 w 186"/>
              <a:gd name="T17" fmla="*/ 2147483647 h 156"/>
              <a:gd name="T18" fmla="*/ 2147483647 w 186"/>
              <a:gd name="T19" fmla="*/ 2147483647 h 156"/>
              <a:gd name="T20" fmla="*/ 2147483647 w 186"/>
              <a:gd name="T21" fmla="*/ 2147483647 h 156"/>
              <a:gd name="T22" fmla="*/ 2147483647 w 186"/>
              <a:gd name="T23" fmla="*/ 2147483647 h 156"/>
              <a:gd name="T24" fmla="*/ 2147483647 w 186"/>
              <a:gd name="T25" fmla="*/ 2147483647 h 156"/>
              <a:gd name="T26" fmla="*/ 2147483647 w 186"/>
              <a:gd name="T27" fmla="*/ 2147483647 h 156"/>
              <a:gd name="T28" fmla="*/ 2147483647 w 186"/>
              <a:gd name="T29" fmla="*/ 0 h 156"/>
              <a:gd name="T30" fmla="*/ 2147483647 w 186"/>
              <a:gd name="T31" fmla="*/ 2147483647 h 156"/>
              <a:gd name="T32" fmla="*/ 2147483647 w 186"/>
              <a:gd name="T33" fmla="*/ 2147483647 h 156"/>
              <a:gd name="T34" fmla="*/ 2147483647 w 186"/>
              <a:gd name="T35" fmla="*/ 2147483647 h 156"/>
              <a:gd name="T36" fmla="*/ 0 w 186"/>
              <a:gd name="T37" fmla="*/ 2147483647 h 156"/>
              <a:gd name="T38" fmla="*/ 2147483647 w 186"/>
              <a:gd name="T39" fmla="*/ 2147483647 h 156"/>
              <a:gd name="T40" fmla="*/ 2147483647 w 186"/>
              <a:gd name="T41" fmla="*/ 2147483647 h 156"/>
              <a:gd name="T42" fmla="*/ 2147483647 w 186"/>
              <a:gd name="T43" fmla="*/ 2147483647 h 156"/>
              <a:gd name="T44" fmla="*/ 2147483647 w 186"/>
              <a:gd name="T45" fmla="*/ 2147483647 h 156"/>
              <a:gd name="T46" fmla="*/ 2147483647 w 186"/>
              <a:gd name="T47" fmla="*/ 2147483647 h 156"/>
              <a:gd name="T48" fmla="*/ 2147483647 w 186"/>
              <a:gd name="T49" fmla="*/ 2147483647 h 156"/>
              <a:gd name="T50" fmla="*/ 2147483647 w 186"/>
              <a:gd name="T51" fmla="*/ 2147483647 h 156"/>
              <a:gd name="T52" fmla="*/ 2147483647 w 186"/>
              <a:gd name="T53" fmla="*/ 2147483647 h 156"/>
              <a:gd name="T54" fmla="*/ 2147483647 w 186"/>
              <a:gd name="T55" fmla="*/ 2147483647 h 156"/>
              <a:gd name="T56" fmla="*/ 2147483647 w 186"/>
              <a:gd name="T57" fmla="*/ 2147483647 h 156"/>
              <a:gd name="T58" fmla="*/ 2147483647 w 186"/>
              <a:gd name="T59" fmla="*/ 2147483647 h 156"/>
              <a:gd name="T60" fmla="*/ 2147483647 w 186"/>
              <a:gd name="T61" fmla="*/ 2147483647 h 156"/>
              <a:gd name="T62" fmla="*/ 2147483647 w 186"/>
              <a:gd name="T63" fmla="*/ 2147483647 h 156"/>
              <a:gd name="T64" fmla="*/ 2147483647 w 186"/>
              <a:gd name="T65" fmla="*/ 2147483647 h 156"/>
              <a:gd name="T66" fmla="*/ 2147483647 w 186"/>
              <a:gd name="T67" fmla="*/ 2147483647 h 156"/>
              <a:gd name="T68" fmla="*/ 2147483647 w 186"/>
              <a:gd name="T69" fmla="*/ 2147483647 h 156"/>
              <a:gd name="T70" fmla="*/ 2147483647 w 186"/>
              <a:gd name="T71" fmla="*/ 2147483647 h 156"/>
              <a:gd name="T72" fmla="*/ 2147483647 w 186"/>
              <a:gd name="T73" fmla="*/ 2147483647 h 15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86"/>
              <a:gd name="T112" fmla="*/ 0 h 156"/>
              <a:gd name="T113" fmla="*/ 186 w 186"/>
              <a:gd name="T114" fmla="*/ 156 h 15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86" h="156">
                <a:moveTo>
                  <a:pt x="126" y="102"/>
                </a:moveTo>
                <a:lnTo>
                  <a:pt x="132" y="96"/>
                </a:lnTo>
                <a:lnTo>
                  <a:pt x="144" y="90"/>
                </a:lnTo>
                <a:lnTo>
                  <a:pt x="174" y="90"/>
                </a:lnTo>
                <a:lnTo>
                  <a:pt x="180" y="84"/>
                </a:lnTo>
                <a:lnTo>
                  <a:pt x="186" y="72"/>
                </a:lnTo>
                <a:lnTo>
                  <a:pt x="186" y="66"/>
                </a:lnTo>
                <a:lnTo>
                  <a:pt x="180" y="60"/>
                </a:lnTo>
                <a:lnTo>
                  <a:pt x="168" y="54"/>
                </a:lnTo>
                <a:lnTo>
                  <a:pt x="162" y="48"/>
                </a:lnTo>
                <a:lnTo>
                  <a:pt x="162" y="36"/>
                </a:lnTo>
                <a:lnTo>
                  <a:pt x="168" y="30"/>
                </a:lnTo>
                <a:lnTo>
                  <a:pt x="186" y="30"/>
                </a:lnTo>
                <a:lnTo>
                  <a:pt x="186" y="6"/>
                </a:lnTo>
                <a:lnTo>
                  <a:pt x="84" y="0"/>
                </a:lnTo>
                <a:lnTo>
                  <a:pt x="54" y="24"/>
                </a:lnTo>
                <a:lnTo>
                  <a:pt x="18" y="24"/>
                </a:lnTo>
                <a:lnTo>
                  <a:pt x="6" y="36"/>
                </a:lnTo>
                <a:lnTo>
                  <a:pt x="0" y="72"/>
                </a:lnTo>
                <a:lnTo>
                  <a:pt x="6" y="78"/>
                </a:lnTo>
                <a:lnTo>
                  <a:pt x="18" y="78"/>
                </a:lnTo>
                <a:lnTo>
                  <a:pt x="42" y="66"/>
                </a:lnTo>
                <a:lnTo>
                  <a:pt x="66" y="66"/>
                </a:lnTo>
                <a:lnTo>
                  <a:pt x="90" y="60"/>
                </a:lnTo>
                <a:lnTo>
                  <a:pt x="90" y="84"/>
                </a:lnTo>
                <a:lnTo>
                  <a:pt x="78" y="78"/>
                </a:lnTo>
                <a:lnTo>
                  <a:pt x="72" y="78"/>
                </a:lnTo>
                <a:lnTo>
                  <a:pt x="66" y="72"/>
                </a:lnTo>
                <a:lnTo>
                  <a:pt x="54" y="72"/>
                </a:lnTo>
                <a:lnTo>
                  <a:pt x="54" y="96"/>
                </a:lnTo>
                <a:lnTo>
                  <a:pt x="60" y="102"/>
                </a:lnTo>
                <a:lnTo>
                  <a:pt x="90" y="96"/>
                </a:lnTo>
                <a:lnTo>
                  <a:pt x="54" y="114"/>
                </a:lnTo>
                <a:lnTo>
                  <a:pt x="84" y="156"/>
                </a:lnTo>
                <a:lnTo>
                  <a:pt x="90" y="132"/>
                </a:lnTo>
                <a:lnTo>
                  <a:pt x="108" y="102"/>
                </a:lnTo>
                <a:lnTo>
                  <a:pt x="126" y="102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96" name="Guinea" descr="© INSCALE GmbH, 05.05.2010&#10;http://www.presentationload.com/">
            <a:extLst>
              <a:ext uri="{FF2B5EF4-FFF2-40B4-BE49-F238E27FC236}">
                <a16:creationId xmlns:a16="http://schemas.microsoft.com/office/drawing/2014/main" id="{5E982F74-35BF-4862-AE70-2FBAC507A048}"/>
              </a:ext>
            </a:extLst>
          </p:cNvPr>
          <p:cNvSpPr>
            <a:spLocks/>
          </p:cNvSpPr>
          <p:nvPr/>
        </p:nvSpPr>
        <p:spPr bwMode="gray">
          <a:xfrm>
            <a:off x="5267943" y="3505065"/>
            <a:ext cx="206300" cy="175278"/>
          </a:xfrm>
          <a:custGeom>
            <a:avLst/>
            <a:gdLst>
              <a:gd name="T0" fmla="*/ 2147483647 w 522"/>
              <a:gd name="T1" fmla="*/ 2147483647 h 444"/>
              <a:gd name="T2" fmla="*/ 2147483647 w 522"/>
              <a:gd name="T3" fmla="*/ 2147483647 h 444"/>
              <a:gd name="T4" fmla="*/ 2147483647 w 522"/>
              <a:gd name="T5" fmla="*/ 2147483647 h 444"/>
              <a:gd name="T6" fmla="*/ 2147483647 w 522"/>
              <a:gd name="T7" fmla="*/ 2147483647 h 444"/>
              <a:gd name="T8" fmla="*/ 2147483647 w 522"/>
              <a:gd name="T9" fmla="*/ 2147483647 h 444"/>
              <a:gd name="T10" fmla="*/ 2147483647 w 522"/>
              <a:gd name="T11" fmla="*/ 2147483647 h 444"/>
              <a:gd name="T12" fmla="*/ 2147483647 w 522"/>
              <a:gd name="T13" fmla="*/ 2147483647 h 444"/>
              <a:gd name="T14" fmla="*/ 2147483647 w 522"/>
              <a:gd name="T15" fmla="*/ 2147483647 h 444"/>
              <a:gd name="T16" fmla="*/ 2147483647 w 522"/>
              <a:gd name="T17" fmla="*/ 2147483647 h 444"/>
              <a:gd name="T18" fmla="*/ 2147483647 w 522"/>
              <a:gd name="T19" fmla="*/ 2147483647 h 444"/>
              <a:gd name="T20" fmla="*/ 2147483647 w 522"/>
              <a:gd name="T21" fmla="*/ 2147483647 h 444"/>
              <a:gd name="T22" fmla="*/ 2147483647 w 522"/>
              <a:gd name="T23" fmla="*/ 2147483647 h 444"/>
              <a:gd name="T24" fmla="*/ 2147483647 w 522"/>
              <a:gd name="T25" fmla="*/ 2147483647 h 444"/>
              <a:gd name="T26" fmla="*/ 2147483647 w 522"/>
              <a:gd name="T27" fmla="*/ 2147483647 h 444"/>
              <a:gd name="T28" fmla="*/ 2147483647 w 522"/>
              <a:gd name="T29" fmla="*/ 2147483647 h 444"/>
              <a:gd name="T30" fmla="*/ 2147483647 w 522"/>
              <a:gd name="T31" fmla="*/ 2147483647 h 444"/>
              <a:gd name="T32" fmla="*/ 2147483647 w 522"/>
              <a:gd name="T33" fmla="*/ 2147483647 h 444"/>
              <a:gd name="T34" fmla="*/ 2147483647 w 522"/>
              <a:gd name="T35" fmla="*/ 2147483647 h 444"/>
              <a:gd name="T36" fmla="*/ 2147483647 w 522"/>
              <a:gd name="T37" fmla="*/ 2147483647 h 444"/>
              <a:gd name="T38" fmla="*/ 2147483647 w 522"/>
              <a:gd name="T39" fmla="*/ 2147483647 h 444"/>
              <a:gd name="T40" fmla="*/ 2147483647 w 522"/>
              <a:gd name="T41" fmla="*/ 2147483647 h 444"/>
              <a:gd name="T42" fmla="*/ 2147483647 w 522"/>
              <a:gd name="T43" fmla="*/ 2147483647 h 444"/>
              <a:gd name="T44" fmla="*/ 2147483647 w 522"/>
              <a:gd name="T45" fmla="*/ 2147483647 h 444"/>
              <a:gd name="T46" fmla="*/ 2147483647 w 522"/>
              <a:gd name="T47" fmla="*/ 2147483647 h 444"/>
              <a:gd name="T48" fmla="*/ 2147483647 w 522"/>
              <a:gd name="T49" fmla="*/ 2147483647 h 444"/>
              <a:gd name="T50" fmla="*/ 2147483647 w 522"/>
              <a:gd name="T51" fmla="*/ 2147483647 h 444"/>
              <a:gd name="T52" fmla="*/ 2147483647 w 522"/>
              <a:gd name="T53" fmla="*/ 2147483647 h 444"/>
              <a:gd name="T54" fmla="*/ 2147483647 w 522"/>
              <a:gd name="T55" fmla="*/ 2147483647 h 444"/>
              <a:gd name="T56" fmla="*/ 2147483647 w 522"/>
              <a:gd name="T57" fmla="*/ 2147483647 h 444"/>
              <a:gd name="T58" fmla="*/ 2147483647 w 522"/>
              <a:gd name="T59" fmla="*/ 2147483647 h 444"/>
              <a:gd name="T60" fmla="*/ 2147483647 w 522"/>
              <a:gd name="T61" fmla="*/ 2147483647 h 444"/>
              <a:gd name="T62" fmla="*/ 2147483647 w 522"/>
              <a:gd name="T63" fmla="*/ 2147483647 h 444"/>
              <a:gd name="T64" fmla="*/ 2147483647 w 522"/>
              <a:gd name="T65" fmla="*/ 2147483647 h 444"/>
              <a:gd name="T66" fmla="*/ 2147483647 w 522"/>
              <a:gd name="T67" fmla="*/ 2147483647 h 444"/>
              <a:gd name="T68" fmla="*/ 2147483647 w 522"/>
              <a:gd name="T69" fmla="*/ 2147483647 h 444"/>
              <a:gd name="T70" fmla="*/ 2147483647 w 522"/>
              <a:gd name="T71" fmla="*/ 2147483647 h 444"/>
              <a:gd name="T72" fmla="*/ 2147483647 w 522"/>
              <a:gd name="T73" fmla="*/ 2147483647 h 444"/>
              <a:gd name="T74" fmla="*/ 2147483647 w 522"/>
              <a:gd name="T75" fmla="*/ 2147483647 h 444"/>
              <a:gd name="T76" fmla="*/ 2147483647 w 522"/>
              <a:gd name="T77" fmla="*/ 2147483647 h 444"/>
              <a:gd name="T78" fmla="*/ 2147483647 w 522"/>
              <a:gd name="T79" fmla="*/ 2147483647 h 444"/>
              <a:gd name="T80" fmla="*/ 2147483647 w 522"/>
              <a:gd name="T81" fmla="*/ 2147483647 h 444"/>
              <a:gd name="T82" fmla="*/ 2147483647 w 522"/>
              <a:gd name="T83" fmla="*/ 2147483647 h 444"/>
              <a:gd name="T84" fmla="*/ 2147483647 w 522"/>
              <a:gd name="T85" fmla="*/ 2147483647 h 444"/>
              <a:gd name="T86" fmla="*/ 2147483647 w 522"/>
              <a:gd name="T87" fmla="*/ 2147483647 h 444"/>
              <a:gd name="T88" fmla="*/ 2147483647 w 522"/>
              <a:gd name="T89" fmla="*/ 2147483647 h 444"/>
              <a:gd name="T90" fmla="*/ 2147483647 w 522"/>
              <a:gd name="T91" fmla="*/ 2147483647 h 444"/>
              <a:gd name="T92" fmla="*/ 2147483647 w 522"/>
              <a:gd name="T93" fmla="*/ 2147483647 h 4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22"/>
              <a:gd name="T142" fmla="*/ 0 h 444"/>
              <a:gd name="T143" fmla="*/ 522 w 522"/>
              <a:gd name="T144" fmla="*/ 444 h 4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22" h="444">
                <a:moveTo>
                  <a:pt x="96" y="0"/>
                </a:moveTo>
                <a:lnTo>
                  <a:pt x="96" y="24"/>
                </a:lnTo>
                <a:lnTo>
                  <a:pt x="78" y="24"/>
                </a:lnTo>
                <a:lnTo>
                  <a:pt x="72" y="30"/>
                </a:lnTo>
                <a:lnTo>
                  <a:pt x="72" y="42"/>
                </a:lnTo>
                <a:lnTo>
                  <a:pt x="78" y="48"/>
                </a:lnTo>
                <a:lnTo>
                  <a:pt x="90" y="54"/>
                </a:lnTo>
                <a:lnTo>
                  <a:pt x="96" y="60"/>
                </a:lnTo>
                <a:lnTo>
                  <a:pt x="96" y="66"/>
                </a:lnTo>
                <a:lnTo>
                  <a:pt x="90" y="78"/>
                </a:lnTo>
                <a:lnTo>
                  <a:pt x="84" y="84"/>
                </a:lnTo>
                <a:lnTo>
                  <a:pt x="54" y="84"/>
                </a:lnTo>
                <a:lnTo>
                  <a:pt x="42" y="90"/>
                </a:lnTo>
                <a:lnTo>
                  <a:pt x="36" y="96"/>
                </a:lnTo>
                <a:lnTo>
                  <a:pt x="18" y="96"/>
                </a:lnTo>
                <a:lnTo>
                  <a:pt x="0" y="126"/>
                </a:lnTo>
                <a:lnTo>
                  <a:pt x="0" y="132"/>
                </a:lnTo>
                <a:lnTo>
                  <a:pt x="18" y="150"/>
                </a:lnTo>
                <a:lnTo>
                  <a:pt x="30" y="150"/>
                </a:lnTo>
                <a:lnTo>
                  <a:pt x="30" y="162"/>
                </a:lnTo>
                <a:lnTo>
                  <a:pt x="24" y="168"/>
                </a:lnTo>
                <a:lnTo>
                  <a:pt x="30" y="180"/>
                </a:lnTo>
                <a:lnTo>
                  <a:pt x="30" y="192"/>
                </a:lnTo>
                <a:lnTo>
                  <a:pt x="54" y="204"/>
                </a:lnTo>
                <a:lnTo>
                  <a:pt x="72" y="204"/>
                </a:lnTo>
                <a:lnTo>
                  <a:pt x="72" y="228"/>
                </a:lnTo>
                <a:lnTo>
                  <a:pt x="84" y="228"/>
                </a:lnTo>
                <a:lnTo>
                  <a:pt x="90" y="222"/>
                </a:lnTo>
                <a:lnTo>
                  <a:pt x="90" y="234"/>
                </a:lnTo>
                <a:lnTo>
                  <a:pt x="96" y="246"/>
                </a:lnTo>
                <a:lnTo>
                  <a:pt x="96" y="258"/>
                </a:lnTo>
                <a:lnTo>
                  <a:pt x="114" y="276"/>
                </a:lnTo>
                <a:lnTo>
                  <a:pt x="126" y="282"/>
                </a:lnTo>
                <a:lnTo>
                  <a:pt x="132" y="288"/>
                </a:lnTo>
                <a:lnTo>
                  <a:pt x="138" y="282"/>
                </a:lnTo>
                <a:lnTo>
                  <a:pt x="150" y="276"/>
                </a:lnTo>
                <a:lnTo>
                  <a:pt x="156" y="264"/>
                </a:lnTo>
                <a:lnTo>
                  <a:pt x="168" y="252"/>
                </a:lnTo>
                <a:lnTo>
                  <a:pt x="174" y="240"/>
                </a:lnTo>
                <a:lnTo>
                  <a:pt x="180" y="234"/>
                </a:lnTo>
                <a:lnTo>
                  <a:pt x="180" y="228"/>
                </a:lnTo>
                <a:lnTo>
                  <a:pt x="216" y="228"/>
                </a:lnTo>
                <a:lnTo>
                  <a:pt x="222" y="210"/>
                </a:lnTo>
                <a:lnTo>
                  <a:pt x="258" y="210"/>
                </a:lnTo>
                <a:lnTo>
                  <a:pt x="300" y="270"/>
                </a:lnTo>
                <a:lnTo>
                  <a:pt x="300" y="288"/>
                </a:lnTo>
                <a:lnTo>
                  <a:pt x="312" y="300"/>
                </a:lnTo>
                <a:lnTo>
                  <a:pt x="312" y="318"/>
                </a:lnTo>
                <a:lnTo>
                  <a:pt x="306" y="330"/>
                </a:lnTo>
                <a:lnTo>
                  <a:pt x="300" y="336"/>
                </a:lnTo>
                <a:lnTo>
                  <a:pt x="294" y="354"/>
                </a:lnTo>
                <a:lnTo>
                  <a:pt x="324" y="342"/>
                </a:lnTo>
                <a:lnTo>
                  <a:pt x="348" y="348"/>
                </a:lnTo>
                <a:lnTo>
                  <a:pt x="348" y="336"/>
                </a:lnTo>
                <a:lnTo>
                  <a:pt x="354" y="330"/>
                </a:lnTo>
                <a:lnTo>
                  <a:pt x="360" y="330"/>
                </a:lnTo>
                <a:lnTo>
                  <a:pt x="372" y="336"/>
                </a:lnTo>
                <a:lnTo>
                  <a:pt x="384" y="348"/>
                </a:lnTo>
                <a:lnTo>
                  <a:pt x="390" y="366"/>
                </a:lnTo>
                <a:lnTo>
                  <a:pt x="390" y="426"/>
                </a:lnTo>
                <a:lnTo>
                  <a:pt x="402" y="426"/>
                </a:lnTo>
                <a:lnTo>
                  <a:pt x="402" y="432"/>
                </a:lnTo>
                <a:lnTo>
                  <a:pt x="414" y="444"/>
                </a:lnTo>
                <a:lnTo>
                  <a:pt x="420" y="444"/>
                </a:lnTo>
                <a:lnTo>
                  <a:pt x="432" y="432"/>
                </a:lnTo>
                <a:lnTo>
                  <a:pt x="432" y="420"/>
                </a:lnTo>
                <a:lnTo>
                  <a:pt x="438" y="408"/>
                </a:lnTo>
                <a:lnTo>
                  <a:pt x="444" y="402"/>
                </a:lnTo>
                <a:lnTo>
                  <a:pt x="456" y="402"/>
                </a:lnTo>
                <a:lnTo>
                  <a:pt x="468" y="408"/>
                </a:lnTo>
                <a:lnTo>
                  <a:pt x="474" y="414"/>
                </a:lnTo>
                <a:lnTo>
                  <a:pt x="480" y="414"/>
                </a:lnTo>
                <a:lnTo>
                  <a:pt x="486" y="408"/>
                </a:lnTo>
                <a:lnTo>
                  <a:pt x="486" y="390"/>
                </a:lnTo>
                <a:lnTo>
                  <a:pt x="480" y="384"/>
                </a:lnTo>
                <a:lnTo>
                  <a:pt x="480" y="378"/>
                </a:lnTo>
                <a:lnTo>
                  <a:pt x="498" y="378"/>
                </a:lnTo>
                <a:lnTo>
                  <a:pt x="492" y="366"/>
                </a:lnTo>
                <a:lnTo>
                  <a:pt x="480" y="360"/>
                </a:lnTo>
                <a:lnTo>
                  <a:pt x="474" y="348"/>
                </a:lnTo>
                <a:lnTo>
                  <a:pt x="474" y="336"/>
                </a:lnTo>
                <a:lnTo>
                  <a:pt x="492" y="336"/>
                </a:lnTo>
                <a:lnTo>
                  <a:pt x="498" y="342"/>
                </a:lnTo>
                <a:lnTo>
                  <a:pt x="510" y="342"/>
                </a:lnTo>
                <a:lnTo>
                  <a:pt x="516" y="348"/>
                </a:lnTo>
                <a:lnTo>
                  <a:pt x="516" y="342"/>
                </a:lnTo>
                <a:lnTo>
                  <a:pt x="522" y="336"/>
                </a:lnTo>
                <a:lnTo>
                  <a:pt x="522" y="324"/>
                </a:lnTo>
                <a:lnTo>
                  <a:pt x="516" y="324"/>
                </a:lnTo>
                <a:lnTo>
                  <a:pt x="504" y="318"/>
                </a:lnTo>
                <a:lnTo>
                  <a:pt x="498" y="318"/>
                </a:lnTo>
                <a:lnTo>
                  <a:pt x="498" y="306"/>
                </a:lnTo>
                <a:lnTo>
                  <a:pt x="504" y="294"/>
                </a:lnTo>
                <a:lnTo>
                  <a:pt x="510" y="288"/>
                </a:lnTo>
                <a:lnTo>
                  <a:pt x="492" y="282"/>
                </a:lnTo>
                <a:lnTo>
                  <a:pt x="504" y="264"/>
                </a:lnTo>
                <a:lnTo>
                  <a:pt x="486" y="258"/>
                </a:lnTo>
                <a:lnTo>
                  <a:pt x="480" y="222"/>
                </a:lnTo>
                <a:lnTo>
                  <a:pt x="498" y="198"/>
                </a:lnTo>
                <a:lnTo>
                  <a:pt x="468" y="168"/>
                </a:lnTo>
                <a:lnTo>
                  <a:pt x="468" y="132"/>
                </a:lnTo>
                <a:lnTo>
                  <a:pt x="444" y="132"/>
                </a:lnTo>
                <a:lnTo>
                  <a:pt x="468" y="96"/>
                </a:lnTo>
                <a:lnTo>
                  <a:pt x="432" y="78"/>
                </a:lnTo>
                <a:lnTo>
                  <a:pt x="444" y="48"/>
                </a:lnTo>
                <a:lnTo>
                  <a:pt x="426" y="36"/>
                </a:lnTo>
                <a:lnTo>
                  <a:pt x="426" y="18"/>
                </a:lnTo>
                <a:lnTo>
                  <a:pt x="414" y="12"/>
                </a:lnTo>
                <a:lnTo>
                  <a:pt x="402" y="12"/>
                </a:lnTo>
                <a:lnTo>
                  <a:pt x="396" y="18"/>
                </a:lnTo>
                <a:lnTo>
                  <a:pt x="396" y="36"/>
                </a:lnTo>
                <a:lnTo>
                  <a:pt x="378" y="54"/>
                </a:lnTo>
                <a:lnTo>
                  <a:pt x="366" y="48"/>
                </a:lnTo>
                <a:lnTo>
                  <a:pt x="360" y="42"/>
                </a:lnTo>
                <a:lnTo>
                  <a:pt x="348" y="36"/>
                </a:lnTo>
                <a:lnTo>
                  <a:pt x="342" y="36"/>
                </a:lnTo>
                <a:lnTo>
                  <a:pt x="336" y="30"/>
                </a:lnTo>
                <a:lnTo>
                  <a:pt x="330" y="30"/>
                </a:lnTo>
                <a:lnTo>
                  <a:pt x="324" y="42"/>
                </a:lnTo>
                <a:lnTo>
                  <a:pt x="312" y="54"/>
                </a:lnTo>
                <a:lnTo>
                  <a:pt x="306" y="66"/>
                </a:lnTo>
                <a:lnTo>
                  <a:pt x="306" y="54"/>
                </a:lnTo>
                <a:lnTo>
                  <a:pt x="300" y="42"/>
                </a:lnTo>
                <a:lnTo>
                  <a:pt x="288" y="30"/>
                </a:lnTo>
                <a:lnTo>
                  <a:pt x="276" y="42"/>
                </a:lnTo>
                <a:lnTo>
                  <a:pt x="270" y="54"/>
                </a:lnTo>
                <a:lnTo>
                  <a:pt x="264" y="60"/>
                </a:lnTo>
                <a:lnTo>
                  <a:pt x="258" y="54"/>
                </a:lnTo>
                <a:lnTo>
                  <a:pt x="258" y="48"/>
                </a:lnTo>
                <a:lnTo>
                  <a:pt x="252" y="36"/>
                </a:lnTo>
                <a:lnTo>
                  <a:pt x="252" y="24"/>
                </a:lnTo>
                <a:lnTo>
                  <a:pt x="210" y="24"/>
                </a:lnTo>
                <a:lnTo>
                  <a:pt x="204" y="30"/>
                </a:lnTo>
                <a:lnTo>
                  <a:pt x="192" y="36"/>
                </a:lnTo>
                <a:lnTo>
                  <a:pt x="180" y="36"/>
                </a:lnTo>
                <a:lnTo>
                  <a:pt x="174" y="30"/>
                </a:lnTo>
                <a:lnTo>
                  <a:pt x="168" y="18"/>
                </a:lnTo>
                <a:lnTo>
                  <a:pt x="162" y="12"/>
                </a:lnTo>
                <a:lnTo>
                  <a:pt x="156" y="18"/>
                </a:lnTo>
                <a:lnTo>
                  <a:pt x="138" y="18"/>
                </a:lnTo>
                <a:lnTo>
                  <a:pt x="132" y="6"/>
                </a:lnTo>
                <a:lnTo>
                  <a:pt x="132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98" name="Greenland" descr="© INSCALE GmbH, 05.05.2010&#10;http://www.presentationload.com/">
            <a:extLst>
              <a:ext uri="{FF2B5EF4-FFF2-40B4-BE49-F238E27FC236}">
                <a16:creationId xmlns:a16="http://schemas.microsoft.com/office/drawing/2014/main" id="{3F7919B0-5C93-4580-B806-F774E68DB49B}"/>
              </a:ext>
            </a:extLst>
          </p:cNvPr>
          <p:cNvSpPr>
            <a:spLocks noEditPoints="1"/>
          </p:cNvSpPr>
          <p:nvPr/>
        </p:nvSpPr>
        <p:spPr bwMode="gray">
          <a:xfrm>
            <a:off x="4475318" y="1415704"/>
            <a:ext cx="1112155" cy="604938"/>
          </a:xfrm>
          <a:custGeom>
            <a:avLst/>
            <a:gdLst>
              <a:gd name="T0" fmla="*/ 2147483647 w 732"/>
              <a:gd name="T1" fmla="*/ 2147483647 h 398"/>
              <a:gd name="T2" fmla="*/ 2147483647 w 732"/>
              <a:gd name="T3" fmla="*/ 2147483647 h 398"/>
              <a:gd name="T4" fmla="*/ 2147483647 w 732"/>
              <a:gd name="T5" fmla="*/ 2147483647 h 398"/>
              <a:gd name="T6" fmla="*/ 2147483647 w 732"/>
              <a:gd name="T7" fmla="*/ 2147483647 h 398"/>
              <a:gd name="T8" fmla="*/ 2147483647 w 732"/>
              <a:gd name="T9" fmla="*/ 2147483647 h 398"/>
              <a:gd name="T10" fmla="*/ 2147483647 w 732"/>
              <a:gd name="T11" fmla="*/ 2147483647 h 398"/>
              <a:gd name="T12" fmla="*/ 2147483647 w 732"/>
              <a:gd name="T13" fmla="*/ 2147483647 h 398"/>
              <a:gd name="T14" fmla="*/ 2147483647 w 732"/>
              <a:gd name="T15" fmla="*/ 2147483647 h 398"/>
              <a:gd name="T16" fmla="*/ 2147483647 w 732"/>
              <a:gd name="T17" fmla="*/ 2147483647 h 398"/>
              <a:gd name="T18" fmla="*/ 2147483647 w 732"/>
              <a:gd name="T19" fmla="*/ 2147483647 h 398"/>
              <a:gd name="T20" fmla="*/ 2147483647 w 732"/>
              <a:gd name="T21" fmla="*/ 2147483647 h 398"/>
              <a:gd name="T22" fmla="*/ 2147483647 w 732"/>
              <a:gd name="T23" fmla="*/ 2147483647 h 398"/>
              <a:gd name="T24" fmla="*/ 2147483647 w 732"/>
              <a:gd name="T25" fmla="*/ 2147483647 h 398"/>
              <a:gd name="T26" fmla="*/ 2147483647 w 732"/>
              <a:gd name="T27" fmla="*/ 2147483647 h 398"/>
              <a:gd name="T28" fmla="*/ 2147483647 w 732"/>
              <a:gd name="T29" fmla="*/ 2147483647 h 398"/>
              <a:gd name="T30" fmla="*/ 2147483647 w 732"/>
              <a:gd name="T31" fmla="*/ 2147483647 h 398"/>
              <a:gd name="T32" fmla="*/ 2147483647 w 732"/>
              <a:gd name="T33" fmla="*/ 2147483647 h 398"/>
              <a:gd name="T34" fmla="*/ 2147483647 w 732"/>
              <a:gd name="T35" fmla="*/ 2147483647 h 398"/>
              <a:gd name="T36" fmla="*/ 2147483647 w 732"/>
              <a:gd name="T37" fmla="*/ 2147483647 h 398"/>
              <a:gd name="T38" fmla="*/ 2147483647 w 732"/>
              <a:gd name="T39" fmla="*/ 2147483647 h 398"/>
              <a:gd name="T40" fmla="*/ 2147483647 w 732"/>
              <a:gd name="T41" fmla="*/ 2147483647 h 398"/>
              <a:gd name="T42" fmla="*/ 2147483647 w 732"/>
              <a:gd name="T43" fmla="*/ 2147483647 h 398"/>
              <a:gd name="T44" fmla="*/ 2147483647 w 732"/>
              <a:gd name="T45" fmla="*/ 2147483647 h 398"/>
              <a:gd name="T46" fmla="*/ 2147483647 w 732"/>
              <a:gd name="T47" fmla="*/ 2147483647 h 398"/>
              <a:gd name="T48" fmla="*/ 2147483647 w 732"/>
              <a:gd name="T49" fmla="*/ 2147483647 h 398"/>
              <a:gd name="T50" fmla="*/ 2147483647 w 732"/>
              <a:gd name="T51" fmla="*/ 2147483647 h 398"/>
              <a:gd name="T52" fmla="*/ 2147483647 w 732"/>
              <a:gd name="T53" fmla="*/ 2147483647 h 398"/>
              <a:gd name="T54" fmla="*/ 2147483647 w 732"/>
              <a:gd name="T55" fmla="*/ 2147483647 h 398"/>
              <a:gd name="T56" fmla="*/ 2147483647 w 732"/>
              <a:gd name="T57" fmla="*/ 2147483647 h 398"/>
              <a:gd name="T58" fmla="*/ 2147483647 w 732"/>
              <a:gd name="T59" fmla="*/ 2147483647 h 398"/>
              <a:gd name="T60" fmla="*/ 2147483647 w 732"/>
              <a:gd name="T61" fmla="*/ 2147483647 h 398"/>
              <a:gd name="T62" fmla="*/ 2147483647 w 732"/>
              <a:gd name="T63" fmla="*/ 2147483647 h 398"/>
              <a:gd name="T64" fmla="*/ 2147483647 w 732"/>
              <a:gd name="T65" fmla="*/ 2147483647 h 398"/>
              <a:gd name="T66" fmla="*/ 2147483647 w 732"/>
              <a:gd name="T67" fmla="*/ 2147483647 h 398"/>
              <a:gd name="T68" fmla="*/ 2147483647 w 732"/>
              <a:gd name="T69" fmla="*/ 2147483647 h 398"/>
              <a:gd name="T70" fmla="*/ 2147483647 w 732"/>
              <a:gd name="T71" fmla="*/ 2147483647 h 398"/>
              <a:gd name="T72" fmla="*/ 2147483647 w 732"/>
              <a:gd name="T73" fmla="*/ 2147483647 h 398"/>
              <a:gd name="T74" fmla="*/ 2147483647 w 732"/>
              <a:gd name="T75" fmla="*/ 2147483647 h 398"/>
              <a:gd name="T76" fmla="*/ 2147483647 w 732"/>
              <a:gd name="T77" fmla="*/ 2147483647 h 398"/>
              <a:gd name="T78" fmla="*/ 2147483647 w 732"/>
              <a:gd name="T79" fmla="*/ 2147483647 h 398"/>
              <a:gd name="T80" fmla="*/ 2147483647 w 732"/>
              <a:gd name="T81" fmla="*/ 2147483647 h 398"/>
              <a:gd name="T82" fmla="*/ 2147483647 w 732"/>
              <a:gd name="T83" fmla="*/ 2147483647 h 398"/>
              <a:gd name="T84" fmla="*/ 2147483647 w 732"/>
              <a:gd name="T85" fmla="*/ 2147483647 h 398"/>
              <a:gd name="T86" fmla="*/ 2147483647 w 732"/>
              <a:gd name="T87" fmla="*/ 2147483647 h 398"/>
              <a:gd name="T88" fmla="*/ 2147483647 w 732"/>
              <a:gd name="T89" fmla="*/ 2147483647 h 398"/>
              <a:gd name="T90" fmla="*/ 2147483647 w 732"/>
              <a:gd name="T91" fmla="*/ 2147483647 h 398"/>
              <a:gd name="T92" fmla="*/ 2147483647 w 732"/>
              <a:gd name="T93" fmla="*/ 2147483647 h 398"/>
              <a:gd name="T94" fmla="*/ 2147483647 w 732"/>
              <a:gd name="T95" fmla="*/ 2147483647 h 398"/>
              <a:gd name="T96" fmla="*/ 2147483647 w 732"/>
              <a:gd name="T97" fmla="*/ 2147483647 h 398"/>
              <a:gd name="T98" fmla="*/ 2147483647 w 732"/>
              <a:gd name="T99" fmla="*/ 2147483647 h 398"/>
              <a:gd name="T100" fmla="*/ 2147483647 w 732"/>
              <a:gd name="T101" fmla="*/ 2147483647 h 398"/>
              <a:gd name="T102" fmla="*/ 2147483647 w 732"/>
              <a:gd name="T103" fmla="*/ 2147483647 h 398"/>
              <a:gd name="T104" fmla="*/ 2147483647 w 732"/>
              <a:gd name="T105" fmla="*/ 2147483647 h 398"/>
              <a:gd name="T106" fmla="*/ 2147483647 w 732"/>
              <a:gd name="T107" fmla="*/ 2147483647 h 398"/>
              <a:gd name="T108" fmla="*/ 2147483647 w 732"/>
              <a:gd name="T109" fmla="*/ 2147483647 h 398"/>
              <a:gd name="T110" fmla="*/ 2147483647 w 732"/>
              <a:gd name="T111" fmla="*/ 2147483647 h 398"/>
              <a:gd name="T112" fmla="*/ 2147483647 w 732"/>
              <a:gd name="T113" fmla="*/ 2147483647 h 398"/>
              <a:gd name="T114" fmla="*/ 2147483647 w 732"/>
              <a:gd name="T115" fmla="*/ 2147483647 h 398"/>
              <a:gd name="T116" fmla="*/ 2147483647 w 732"/>
              <a:gd name="T117" fmla="*/ 2147483647 h 398"/>
              <a:gd name="T118" fmla="*/ 2147483647 w 732"/>
              <a:gd name="T119" fmla="*/ 2147483647 h 398"/>
              <a:gd name="T120" fmla="*/ 2147483647 w 732"/>
              <a:gd name="T121" fmla="*/ 2147483647 h 398"/>
              <a:gd name="T122" fmla="*/ 2147483647 w 732"/>
              <a:gd name="T123" fmla="*/ 2147483647 h 3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32"/>
              <a:gd name="T187" fmla="*/ 0 h 398"/>
              <a:gd name="T188" fmla="*/ 732 w 732"/>
              <a:gd name="T189" fmla="*/ 398 h 3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32" h="398">
                <a:moveTo>
                  <a:pt x="730" y="24"/>
                </a:moveTo>
                <a:lnTo>
                  <a:pt x="728" y="24"/>
                </a:lnTo>
                <a:lnTo>
                  <a:pt x="723" y="24"/>
                </a:lnTo>
                <a:lnTo>
                  <a:pt x="718" y="22"/>
                </a:lnTo>
                <a:lnTo>
                  <a:pt x="678" y="22"/>
                </a:lnTo>
                <a:lnTo>
                  <a:pt x="678" y="24"/>
                </a:lnTo>
                <a:lnTo>
                  <a:pt x="670" y="26"/>
                </a:lnTo>
                <a:lnTo>
                  <a:pt x="659" y="26"/>
                </a:lnTo>
                <a:lnTo>
                  <a:pt x="651" y="24"/>
                </a:lnTo>
                <a:lnTo>
                  <a:pt x="637" y="24"/>
                </a:lnTo>
                <a:lnTo>
                  <a:pt x="623" y="29"/>
                </a:lnTo>
                <a:lnTo>
                  <a:pt x="616" y="34"/>
                </a:lnTo>
                <a:lnTo>
                  <a:pt x="611" y="34"/>
                </a:lnTo>
                <a:lnTo>
                  <a:pt x="606" y="34"/>
                </a:lnTo>
                <a:lnTo>
                  <a:pt x="604" y="36"/>
                </a:lnTo>
                <a:lnTo>
                  <a:pt x="602" y="36"/>
                </a:lnTo>
                <a:lnTo>
                  <a:pt x="597" y="38"/>
                </a:lnTo>
                <a:lnTo>
                  <a:pt x="592" y="38"/>
                </a:lnTo>
                <a:lnTo>
                  <a:pt x="599" y="34"/>
                </a:lnTo>
                <a:lnTo>
                  <a:pt x="609" y="31"/>
                </a:lnTo>
                <a:lnTo>
                  <a:pt x="621" y="26"/>
                </a:lnTo>
                <a:lnTo>
                  <a:pt x="623" y="24"/>
                </a:lnTo>
                <a:lnTo>
                  <a:pt x="618" y="19"/>
                </a:lnTo>
                <a:lnTo>
                  <a:pt x="606" y="19"/>
                </a:lnTo>
                <a:lnTo>
                  <a:pt x="604" y="22"/>
                </a:lnTo>
                <a:lnTo>
                  <a:pt x="602" y="22"/>
                </a:lnTo>
                <a:lnTo>
                  <a:pt x="597" y="24"/>
                </a:lnTo>
                <a:lnTo>
                  <a:pt x="594" y="24"/>
                </a:lnTo>
                <a:lnTo>
                  <a:pt x="566" y="26"/>
                </a:lnTo>
                <a:lnTo>
                  <a:pt x="566" y="29"/>
                </a:lnTo>
                <a:lnTo>
                  <a:pt x="563" y="29"/>
                </a:lnTo>
                <a:lnTo>
                  <a:pt x="566" y="26"/>
                </a:lnTo>
                <a:lnTo>
                  <a:pt x="568" y="26"/>
                </a:lnTo>
                <a:lnTo>
                  <a:pt x="573" y="26"/>
                </a:lnTo>
                <a:lnTo>
                  <a:pt x="578" y="24"/>
                </a:lnTo>
                <a:lnTo>
                  <a:pt x="580" y="24"/>
                </a:lnTo>
                <a:lnTo>
                  <a:pt x="582" y="24"/>
                </a:lnTo>
                <a:lnTo>
                  <a:pt x="585" y="22"/>
                </a:lnTo>
                <a:lnTo>
                  <a:pt x="578" y="19"/>
                </a:lnTo>
                <a:lnTo>
                  <a:pt x="552" y="19"/>
                </a:lnTo>
                <a:lnTo>
                  <a:pt x="542" y="22"/>
                </a:lnTo>
                <a:lnTo>
                  <a:pt x="525" y="19"/>
                </a:lnTo>
                <a:lnTo>
                  <a:pt x="523" y="19"/>
                </a:lnTo>
                <a:lnTo>
                  <a:pt x="523" y="22"/>
                </a:lnTo>
                <a:lnTo>
                  <a:pt x="518" y="22"/>
                </a:lnTo>
                <a:lnTo>
                  <a:pt x="514" y="24"/>
                </a:lnTo>
                <a:lnTo>
                  <a:pt x="511" y="24"/>
                </a:lnTo>
                <a:lnTo>
                  <a:pt x="509" y="24"/>
                </a:lnTo>
                <a:lnTo>
                  <a:pt x="506" y="24"/>
                </a:lnTo>
                <a:lnTo>
                  <a:pt x="509" y="22"/>
                </a:lnTo>
                <a:lnTo>
                  <a:pt x="518" y="19"/>
                </a:lnTo>
                <a:lnTo>
                  <a:pt x="530" y="19"/>
                </a:lnTo>
                <a:lnTo>
                  <a:pt x="563" y="19"/>
                </a:lnTo>
                <a:lnTo>
                  <a:pt x="580" y="17"/>
                </a:lnTo>
                <a:lnTo>
                  <a:pt x="625" y="17"/>
                </a:lnTo>
                <a:lnTo>
                  <a:pt x="632" y="14"/>
                </a:lnTo>
                <a:lnTo>
                  <a:pt x="628" y="12"/>
                </a:lnTo>
                <a:lnTo>
                  <a:pt x="618" y="10"/>
                </a:lnTo>
                <a:lnTo>
                  <a:pt x="592" y="10"/>
                </a:lnTo>
                <a:lnTo>
                  <a:pt x="594" y="10"/>
                </a:lnTo>
                <a:lnTo>
                  <a:pt x="597" y="7"/>
                </a:lnTo>
                <a:lnTo>
                  <a:pt x="594" y="5"/>
                </a:lnTo>
                <a:lnTo>
                  <a:pt x="585" y="5"/>
                </a:lnTo>
                <a:lnTo>
                  <a:pt x="582" y="7"/>
                </a:lnTo>
                <a:lnTo>
                  <a:pt x="568" y="7"/>
                </a:lnTo>
                <a:lnTo>
                  <a:pt x="566" y="5"/>
                </a:lnTo>
                <a:lnTo>
                  <a:pt x="571" y="5"/>
                </a:lnTo>
                <a:lnTo>
                  <a:pt x="573" y="5"/>
                </a:lnTo>
                <a:lnTo>
                  <a:pt x="578" y="5"/>
                </a:lnTo>
                <a:lnTo>
                  <a:pt x="578" y="2"/>
                </a:lnTo>
                <a:lnTo>
                  <a:pt x="575" y="2"/>
                </a:lnTo>
                <a:lnTo>
                  <a:pt x="571" y="0"/>
                </a:lnTo>
                <a:lnTo>
                  <a:pt x="537" y="0"/>
                </a:lnTo>
                <a:lnTo>
                  <a:pt x="528" y="2"/>
                </a:lnTo>
                <a:lnTo>
                  <a:pt x="518" y="2"/>
                </a:lnTo>
                <a:lnTo>
                  <a:pt x="509" y="0"/>
                </a:lnTo>
                <a:lnTo>
                  <a:pt x="483" y="0"/>
                </a:lnTo>
                <a:lnTo>
                  <a:pt x="478" y="2"/>
                </a:lnTo>
                <a:lnTo>
                  <a:pt x="454" y="2"/>
                </a:lnTo>
                <a:lnTo>
                  <a:pt x="452" y="0"/>
                </a:lnTo>
                <a:lnTo>
                  <a:pt x="447" y="0"/>
                </a:lnTo>
                <a:lnTo>
                  <a:pt x="445" y="2"/>
                </a:lnTo>
                <a:lnTo>
                  <a:pt x="442" y="2"/>
                </a:lnTo>
                <a:lnTo>
                  <a:pt x="442" y="5"/>
                </a:lnTo>
                <a:lnTo>
                  <a:pt x="445" y="5"/>
                </a:lnTo>
                <a:lnTo>
                  <a:pt x="447" y="5"/>
                </a:lnTo>
                <a:lnTo>
                  <a:pt x="442" y="7"/>
                </a:lnTo>
                <a:lnTo>
                  <a:pt x="428" y="7"/>
                </a:lnTo>
                <a:lnTo>
                  <a:pt x="409" y="5"/>
                </a:lnTo>
                <a:lnTo>
                  <a:pt x="378" y="5"/>
                </a:lnTo>
                <a:lnTo>
                  <a:pt x="373" y="5"/>
                </a:lnTo>
                <a:lnTo>
                  <a:pt x="371" y="5"/>
                </a:lnTo>
                <a:lnTo>
                  <a:pt x="368" y="7"/>
                </a:lnTo>
                <a:lnTo>
                  <a:pt x="366" y="7"/>
                </a:lnTo>
                <a:lnTo>
                  <a:pt x="366" y="10"/>
                </a:lnTo>
                <a:lnTo>
                  <a:pt x="368" y="10"/>
                </a:lnTo>
                <a:lnTo>
                  <a:pt x="378" y="10"/>
                </a:lnTo>
                <a:lnTo>
                  <a:pt x="387" y="10"/>
                </a:lnTo>
                <a:lnTo>
                  <a:pt x="399" y="12"/>
                </a:lnTo>
                <a:lnTo>
                  <a:pt x="404" y="12"/>
                </a:lnTo>
                <a:lnTo>
                  <a:pt x="426" y="14"/>
                </a:lnTo>
                <a:lnTo>
                  <a:pt x="399" y="14"/>
                </a:lnTo>
                <a:lnTo>
                  <a:pt x="395" y="14"/>
                </a:lnTo>
                <a:lnTo>
                  <a:pt x="392" y="14"/>
                </a:lnTo>
                <a:lnTo>
                  <a:pt x="387" y="12"/>
                </a:lnTo>
                <a:lnTo>
                  <a:pt x="378" y="12"/>
                </a:lnTo>
                <a:lnTo>
                  <a:pt x="380" y="14"/>
                </a:lnTo>
                <a:lnTo>
                  <a:pt x="383" y="14"/>
                </a:lnTo>
                <a:lnTo>
                  <a:pt x="385" y="14"/>
                </a:lnTo>
                <a:lnTo>
                  <a:pt x="376" y="14"/>
                </a:lnTo>
                <a:lnTo>
                  <a:pt x="373" y="17"/>
                </a:lnTo>
                <a:lnTo>
                  <a:pt x="373" y="19"/>
                </a:lnTo>
                <a:lnTo>
                  <a:pt x="371" y="22"/>
                </a:lnTo>
                <a:lnTo>
                  <a:pt x="371" y="24"/>
                </a:lnTo>
                <a:lnTo>
                  <a:pt x="368" y="24"/>
                </a:lnTo>
                <a:lnTo>
                  <a:pt x="366" y="24"/>
                </a:lnTo>
                <a:lnTo>
                  <a:pt x="364" y="24"/>
                </a:lnTo>
                <a:lnTo>
                  <a:pt x="359" y="24"/>
                </a:lnTo>
                <a:lnTo>
                  <a:pt x="357" y="22"/>
                </a:lnTo>
                <a:lnTo>
                  <a:pt x="345" y="19"/>
                </a:lnTo>
                <a:lnTo>
                  <a:pt x="330" y="14"/>
                </a:lnTo>
                <a:lnTo>
                  <a:pt x="309" y="14"/>
                </a:lnTo>
                <a:lnTo>
                  <a:pt x="309" y="24"/>
                </a:lnTo>
                <a:lnTo>
                  <a:pt x="297" y="24"/>
                </a:lnTo>
                <a:lnTo>
                  <a:pt x="292" y="22"/>
                </a:lnTo>
                <a:lnTo>
                  <a:pt x="288" y="22"/>
                </a:lnTo>
                <a:lnTo>
                  <a:pt x="285" y="19"/>
                </a:lnTo>
                <a:lnTo>
                  <a:pt x="278" y="19"/>
                </a:lnTo>
                <a:lnTo>
                  <a:pt x="273" y="22"/>
                </a:lnTo>
                <a:lnTo>
                  <a:pt x="273" y="24"/>
                </a:lnTo>
                <a:lnTo>
                  <a:pt x="269" y="24"/>
                </a:lnTo>
                <a:lnTo>
                  <a:pt x="271" y="19"/>
                </a:lnTo>
                <a:lnTo>
                  <a:pt x="269" y="17"/>
                </a:lnTo>
                <a:lnTo>
                  <a:pt x="238" y="17"/>
                </a:lnTo>
                <a:lnTo>
                  <a:pt x="228" y="19"/>
                </a:lnTo>
                <a:lnTo>
                  <a:pt x="209" y="19"/>
                </a:lnTo>
                <a:lnTo>
                  <a:pt x="214" y="22"/>
                </a:lnTo>
                <a:lnTo>
                  <a:pt x="223" y="26"/>
                </a:lnTo>
                <a:lnTo>
                  <a:pt x="226" y="29"/>
                </a:lnTo>
                <a:lnTo>
                  <a:pt x="223" y="29"/>
                </a:lnTo>
                <a:lnTo>
                  <a:pt x="223" y="26"/>
                </a:lnTo>
                <a:lnTo>
                  <a:pt x="214" y="24"/>
                </a:lnTo>
                <a:lnTo>
                  <a:pt x="207" y="24"/>
                </a:lnTo>
                <a:lnTo>
                  <a:pt x="202" y="22"/>
                </a:lnTo>
                <a:lnTo>
                  <a:pt x="197" y="22"/>
                </a:lnTo>
                <a:lnTo>
                  <a:pt x="192" y="19"/>
                </a:lnTo>
                <a:lnTo>
                  <a:pt x="190" y="19"/>
                </a:lnTo>
                <a:lnTo>
                  <a:pt x="188" y="22"/>
                </a:lnTo>
                <a:lnTo>
                  <a:pt x="185" y="24"/>
                </a:lnTo>
                <a:lnTo>
                  <a:pt x="183" y="26"/>
                </a:lnTo>
                <a:lnTo>
                  <a:pt x="178" y="29"/>
                </a:lnTo>
                <a:lnTo>
                  <a:pt x="176" y="29"/>
                </a:lnTo>
                <a:lnTo>
                  <a:pt x="171" y="31"/>
                </a:lnTo>
                <a:lnTo>
                  <a:pt x="150" y="31"/>
                </a:lnTo>
                <a:lnTo>
                  <a:pt x="143" y="34"/>
                </a:lnTo>
                <a:lnTo>
                  <a:pt x="133" y="36"/>
                </a:lnTo>
                <a:lnTo>
                  <a:pt x="124" y="38"/>
                </a:lnTo>
                <a:lnTo>
                  <a:pt x="119" y="38"/>
                </a:lnTo>
                <a:lnTo>
                  <a:pt x="102" y="41"/>
                </a:lnTo>
                <a:lnTo>
                  <a:pt x="97" y="43"/>
                </a:lnTo>
                <a:lnTo>
                  <a:pt x="100" y="46"/>
                </a:lnTo>
                <a:lnTo>
                  <a:pt x="105" y="48"/>
                </a:lnTo>
                <a:lnTo>
                  <a:pt x="126" y="48"/>
                </a:lnTo>
                <a:lnTo>
                  <a:pt x="116" y="50"/>
                </a:lnTo>
                <a:lnTo>
                  <a:pt x="112" y="55"/>
                </a:lnTo>
                <a:lnTo>
                  <a:pt x="109" y="55"/>
                </a:lnTo>
                <a:lnTo>
                  <a:pt x="93" y="60"/>
                </a:lnTo>
                <a:lnTo>
                  <a:pt x="88" y="60"/>
                </a:lnTo>
                <a:lnTo>
                  <a:pt x="66" y="60"/>
                </a:lnTo>
                <a:lnTo>
                  <a:pt x="57" y="62"/>
                </a:lnTo>
                <a:lnTo>
                  <a:pt x="47" y="65"/>
                </a:lnTo>
                <a:lnTo>
                  <a:pt x="45" y="67"/>
                </a:lnTo>
                <a:lnTo>
                  <a:pt x="40" y="67"/>
                </a:lnTo>
                <a:lnTo>
                  <a:pt x="38" y="65"/>
                </a:lnTo>
                <a:lnTo>
                  <a:pt x="31" y="70"/>
                </a:lnTo>
                <a:lnTo>
                  <a:pt x="9" y="70"/>
                </a:lnTo>
                <a:lnTo>
                  <a:pt x="7" y="70"/>
                </a:lnTo>
                <a:lnTo>
                  <a:pt x="2" y="70"/>
                </a:lnTo>
                <a:lnTo>
                  <a:pt x="0" y="74"/>
                </a:lnTo>
                <a:lnTo>
                  <a:pt x="2" y="74"/>
                </a:lnTo>
                <a:lnTo>
                  <a:pt x="9" y="79"/>
                </a:lnTo>
                <a:lnTo>
                  <a:pt x="12" y="82"/>
                </a:lnTo>
                <a:lnTo>
                  <a:pt x="14" y="84"/>
                </a:lnTo>
                <a:lnTo>
                  <a:pt x="24" y="79"/>
                </a:lnTo>
                <a:lnTo>
                  <a:pt x="24" y="84"/>
                </a:lnTo>
                <a:lnTo>
                  <a:pt x="28" y="86"/>
                </a:lnTo>
                <a:lnTo>
                  <a:pt x="33" y="86"/>
                </a:lnTo>
                <a:lnTo>
                  <a:pt x="36" y="84"/>
                </a:lnTo>
                <a:lnTo>
                  <a:pt x="38" y="84"/>
                </a:lnTo>
                <a:lnTo>
                  <a:pt x="40" y="82"/>
                </a:lnTo>
                <a:lnTo>
                  <a:pt x="40" y="84"/>
                </a:lnTo>
                <a:lnTo>
                  <a:pt x="43" y="86"/>
                </a:lnTo>
                <a:lnTo>
                  <a:pt x="45" y="86"/>
                </a:lnTo>
                <a:lnTo>
                  <a:pt x="47" y="84"/>
                </a:lnTo>
                <a:lnTo>
                  <a:pt x="52" y="84"/>
                </a:lnTo>
                <a:lnTo>
                  <a:pt x="57" y="84"/>
                </a:lnTo>
                <a:lnTo>
                  <a:pt x="59" y="82"/>
                </a:lnTo>
                <a:lnTo>
                  <a:pt x="64" y="82"/>
                </a:lnTo>
                <a:lnTo>
                  <a:pt x="64" y="84"/>
                </a:lnTo>
                <a:lnTo>
                  <a:pt x="64" y="86"/>
                </a:lnTo>
                <a:lnTo>
                  <a:pt x="62" y="86"/>
                </a:lnTo>
                <a:lnTo>
                  <a:pt x="57" y="91"/>
                </a:lnTo>
                <a:lnTo>
                  <a:pt x="55" y="91"/>
                </a:lnTo>
                <a:lnTo>
                  <a:pt x="52" y="89"/>
                </a:lnTo>
                <a:lnTo>
                  <a:pt x="40" y="89"/>
                </a:lnTo>
                <a:lnTo>
                  <a:pt x="36" y="91"/>
                </a:lnTo>
                <a:lnTo>
                  <a:pt x="33" y="91"/>
                </a:lnTo>
                <a:lnTo>
                  <a:pt x="21" y="89"/>
                </a:lnTo>
                <a:lnTo>
                  <a:pt x="19" y="89"/>
                </a:lnTo>
                <a:lnTo>
                  <a:pt x="14" y="86"/>
                </a:lnTo>
                <a:lnTo>
                  <a:pt x="7" y="86"/>
                </a:lnTo>
                <a:lnTo>
                  <a:pt x="2" y="89"/>
                </a:lnTo>
                <a:lnTo>
                  <a:pt x="2" y="93"/>
                </a:lnTo>
                <a:lnTo>
                  <a:pt x="2" y="96"/>
                </a:lnTo>
                <a:lnTo>
                  <a:pt x="7" y="98"/>
                </a:lnTo>
                <a:lnTo>
                  <a:pt x="19" y="98"/>
                </a:lnTo>
                <a:lnTo>
                  <a:pt x="17" y="101"/>
                </a:lnTo>
                <a:lnTo>
                  <a:pt x="14" y="101"/>
                </a:lnTo>
                <a:lnTo>
                  <a:pt x="9" y="101"/>
                </a:lnTo>
                <a:lnTo>
                  <a:pt x="12" y="103"/>
                </a:lnTo>
                <a:lnTo>
                  <a:pt x="19" y="105"/>
                </a:lnTo>
                <a:lnTo>
                  <a:pt x="21" y="105"/>
                </a:lnTo>
                <a:lnTo>
                  <a:pt x="24" y="108"/>
                </a:lnTo>
                <a:lnTo>
                  <a:pt x="33" y="108"/>
                </a:lnTo>
                <a:lnTo>
                  <a:pt x="33" y="105"/>
                </a:lnTo>
                <a:lnTo>
                  <a:pt x="36" y="105"/>
                </a:lnTo>
                <a:lnTo>
                  <a:pt x="38" y="105"/>
                </a:lnTo>
                <a:lnTo>
                  <a:pt x="43" y="108"/>
                </a:lnTo>
                <a:lnTo>
                  <a:pt x="52" y="105"/>
                </a:lnTo>
                <a:lnTo>
                  <a:pt x="52" y="108"/>
                </a:lnTo>
                <a:lnTo>
                  <a:pt x="57" y="108"/>
                </a:lnTo>
                <a:lnTo>
                  <a:pt x="62" y="105"/>
                </a:lnTo>
                <a:lnTo>
                  <a:pt x="64" y="105"/>
                </a:lnTo>
                <a:lnTo>
                  <a:pt x="69" y="103"/>
                </a:lnTo>
                <a:lnTo>
                  <a:pt x="76" y="105"/>
                </a:lnTo>
                <a:lnTo>
                  <a:pt x="81" y="105"/>
                </a:lnTo>
                <a:lnTo>
                  <a:pt x="83" y="105"/>
                </a:lnTo>
                <a:lnTo>
                  <a:pt x="85" y="103"/>
                </a:lnTo>
                <a:lnTo>
                  <a:pt x="88" y="103"/>
                </a:lnTo>
                <a:lnTo>
                  <a:pt x="93" y="105"/>
                </a:lnTo>
                <a:lnTo>
                  <a:pt x="97" y="105"/>
                </a:lnTo>
                <a:lnTo>
                  <a:pt x="112" y="105"/>
                </a:lnTo>
                <a:lnTo>
                  <a:pt x="121" y="110"/>
                </a:lnTo>
                <a:lnTo>
                  <a:pt x="124" y="110"/>
                </a:lnTo>
                <a:lnTo>
                  <a:pt x="128" y="115"/>
                </a:lnTo>
                <a:lnTo>
                  <a:pt x="135" y="115"/>
                </a:lnTo>
                <a:lnTo>
                  <a:pt x="133" y="117"/>
                </a:lnTo>
                <a:lnTo>
                  <a:pt x="133" y="120"/>
                </a:lnTo>
                <a:lnTo>
                  <a:pt x="133" y="125"/>
                </a:lnTo>
                <a:lnTo>
                  <a:pt x="138" y="125"/>
                </a:lnTo>
                <a:lnTo>
                  <a:pt x="140" y="125"/>
                </a:lnTo>
                <a:lnTo>
                  <a:pt x="145" y="127"/>
                </a:lnTo>
                <a:lnTo>
                  <a:pt x="147" y="129"/>
                </a:lnTo>
                <a:lnTo>
                  <a:pt x="143" y="134"/>
                </a:lnTo>
                <a:lnTo>
                  <a:pt x="145" y="141"/>
                </a:lnTo>
                <a:lnTo>
                  <a:pt x="152" y="144"/>
                </a:lnTo>
                <a:lnTo>
                  <a:pt x="145" y="149"/>
                </a:lnTo>
                <a:lnTo>
                  <a:pt x="150" y="151"/>
                </a:lnTo>
                <a:lnTo>
                  <a:pt x="147" y="151"/>
                </a:lnTo>
                <a:lnTo>
                  <a:pt x="145" y="153"/>
                </a:lnTo>
                <a:lnTo>
                  <a:pt x="145" y="156"/>
                </a:lnTo>
                <a:lnTo>
                  <a:pt x="150" y="161"/>
                </a:lnTo>
                <a:lnTo>
                  <a:pt x="152" y="161"/>
                </a:lnTo>
                <a:lnTo>
                  <a:pt x="152" y="163"/>
                </a:lnTo>
                <a:lnTo>
                  <a:pt x="147" y="165"/>
                </a:lnTo>
                <a:lnTo>
                  <a:pt x="145" y="168"/>
                </a:lnTo>
                <a:lnTo>
                  <a:pt x="143" y="168"/>
                </a:lnTo>
                <a:lnTo>
                  <a:pt x="147" y="170"/>
                </a:lnTo>
                <a:lnTo>
                  <a:pt x="143" y="170"/>
                </a:lnTo>
                <a:lnTo>
                  <a:pt x="140" y="170"/>
                </a:lnTo>
                <a:lnTo>
                  <a:pt x="138" y="170"/>
                </a:lnTo>
                <a:lnTo>
                  <a:pt x="133" y="173"/>
                </a:lnTo>
                <a:lnTo>
                  <a:pt x="131" y="173"/>
                </a:lnTo>
                <a:lnTo>
                  <a:pt x="131" y="175"/>
                </a:lnTo>
                <a:lnTo>
                  <a:pt x="143" y="175"/>
                </a:lnTo>
                <a:lnTo>
                  <a:pt x="138" y="180"/>
                </a:lnTo>
                <a:lnTo>
                  <a:pt x="126" y="180"/>
                </a:lnTo>
                <a:lnTo>
                  <a:pt x="124" y="180"/>
                </a:lnTo>
                <a:lnTo>
                  <a:pt x="124" y="182"/>
                </a:lnTo>
                <a:lnTo>
                  <a:pt x="133" y="189"/>
                </a:lnTo>
                <a:lnTo>
                  <a:pt x="138" y="189"/>
                </a:lnTo>
                <a:lnTo>
                  <a:pt x="145" y="184"/>
                </a:lnTo>
                <a:lnTo>
                  <a:pt x="147" y="184"/>
                </a:lnTo>
                <a:lnTo>
                  <a:pt x="152" y="184"/>
                </a:lnTo>
                <a:lnTo>
                  <a:pt x="154" y="182"/>
                </a:lnTo>
                <a:lnTo>
                  <a:pt x="157" y="182"/>
                </a:lnTo>
                <a:lnTo>
                  <a:pt x="157" y="180"/>
                </a:lnTo>
                <a:lnTo>
                  <a:pt x="157" y="175"/>
                </a:lnTo>
                <a:lnTo>
                  <a:pt x="159" y="173"/>
                </a:lnTo>
                <a:lnTo>
                  <a:pt x="159" y="180"/>
                </a:lnTo>
                <a:lnTo>
                  <a:pt x="166" y="175"/>
                </a:lnTo>
                <a:lnTo>
                  <a:pt x="164" y="177"/>
                </a:lnTo>
                <a:lnTo>
                  <a:pt x="164" y="180"/>
                </a:lnTo>
                <a:lnTo>
                  <a:pt x="166" y="180"/>
                </a:lnTo>
                <a:lnTo>
                  <a:pt x="169" y="182"/>
                </a:lnTo>
                <a:lnTo>
                  <a:pt x="176" y="182"/>
                </a:lnTo>
                <a:lnTo>
                  <a:pt x="171" y="187"/>
                </a:lnTo>
                <a:lnTo>
                  <a:pt x="171" y="189"/>
                </a:lnTo>
                <a:lnTo>
                  <a:pt x="173" y="192"/>
                </a:lnTo>
                <a:lnTo>
                  <a:pt x="176" y="194"/>
                </a:lnTo>
                <a:lnTo>
                  <a:pt x="178" y="196"/>
                </a:lnTo>
                <a:lnTo>
                  <a:pt x="181" y="199"/>
                </a:lnTo>
                <a:lnTo>
                  <a:pt x="178" y="201"/>
                </a:lnTo>
                <a:lnTo>
                  <a:pt x="173" y="201"/>
                </a:lnTo>
                <a:lnTo>
                  <a:pt x="173" y="204"/>
                </a:lnTo>
                <a:lnTo>
                  <a:pt x="166" y="204"/>
                </a:lnTo>
                <a:lnTo>
                  <a:pt x="164" y="201"/>
                </a:lnTo>
                <a:lnTo>
                  <a:pt x="162" y="201"/>
                </a:lnTo>
                <a:lnTo>
                  <a:pt x="159" y="201"/>
                </a:lnTo>
                <a:lnTo>
                  <a:pt x="157" y="199"/>
                </a:lnTo>
                <a:lnTo>
                  <a:pt x="143" y="199"/>
                </a:lnTo>
                <a:lnTo>
                  <a:pt x="140" y="196"/>
                </a:lnTo>
                <a:lnTo>
                  <a:pt x="138" y="194"/>
                </a:lnTo>
                <a:lnTo>
                  <a:pt x="131" y="194"/>
                </a:lnTo>
                <a:lnTo>
                  <a:pt x="128" y="199"/>
                </a:lnTo>
                <a:lnTo>
                  <a:pt x="128" y="201"/>
                </a:lnTo>
                <a:lnTo>
                  <a:pt x="133" y="201"/>
                </a:lnTo>
                <a:lnTo>
                  <a:pt x="133" y="204"/>
                </a:lnTo>
                <a:lnTo>
                  <a:pt x="140" y="204"/>
                </a:lnTo>
                <a:lnTo>
                  <a:pt x="143" y="206"/>
                </a:lnTo>
                <a:lnTo>
                  <a:pt x="145" y="206"/>
                </a:lnTo>
                <a:lnTo>
                  <a:pt x="147" y="206"/>
                </a:lnTo>
                <a:lnTo>
                  <a:pt x="152" y="211"/>
                </a:lnTo>
                <a:lnTo>
                  <a:pt x="162" y="211"/>
                </a:lnTo>
                <a:lnTo>
                  <a:pt x="164" y="211"/>
                </a:lnTo>
                <a:lnTo>
                  <a:pt x="166" y="211"/>
                </a:lnTo>
                <a:lnTo>
                  <a:pt x="173" y="213"/>
                </a:lnTo>
                <a:lnTo>
                  <a:pt x="178" y="208"/>
                </a:lnTo>
                <a:lnTo>
                  <a:pt x="178" y="216"/>
                </a:lnTo>
                <a:lnTo>
                  <a:pt x="176" y="213"/>
                </a:lnTo>
                <a:lnTo>
                  <a:pt x="173" y="213"/>
                </a:lnTo>
                <a:lnTo>
                  <a:pt x="171" y="213"/>
                </a:lnTo>
                <a:lnTo>
                  <a:pt x="171" y="216"/>
                </a:lnTo>
                <a:lnTo>
                  <a:pt x="173" y="220"/>
                </a:lnTo>
                <a:lnTo>
                  <a:pt x="169" y="220"/>
                </a:lnTo>
                <a:lnTo>
                  <a:pt x="166" y="220"/>
                </a:lnTo>
                <a:lnTo>
                  <a:pt x="164" y="220"/>
                </a:lnTo>
                <a:lnTo>
                  <a:pt x="164" y="223"/>
                </a:lnTo>
                <a:lnTo>
                  <a:pt x="164" y="225"/>
                </a:lnTo>
                <a:lnTo>
                  <a:pt x="173" y="225"/>
                </a:lnTo>
                <a:lnTo>
                  <a:pt x="171" y="225"/>
                </a:lnTo>
                <a:lnTo>
                  <a:pt x="171" y="228"/>
                </a:lnTo>
                <a:lnTo>
                  <a:pt x="169" y="230"/>
                </a:lnTo>
                <a:lnTo>
                  <a:pt x="162" y="225"/>
                </a:lnTo>
                <a:lnTo>
                  <a:pt x="159" y="225"/>
                </a:lnTo>
                <a:lnTo>
                  <a:pt x="159" y="228"/>
                </a:lnTo>
                <a:lnTo>
                  <a:pt x="159" y="230"/>
                </a:lnTo>
                <a:lnTo>
                  <a:pt x="162" y="232"/>
                </a:lnTo>
                <a:lnTo>
                  <a:pt x="157" y="232"/>
                </a:lnTo>
                <a:lnTo>
                  <a:pt x="157" y="237"/>
                </a:lnTo>
                <a:lnTo>
                  <a:pt x="154" y="237"/>
                </a:lnTo>
                <a:lnTo>
                  <a:pt x="152" y="240"/>
                </a:lnTo>
                <a:lnTo>
                  <a:pt x="152" y="242"/>
                </a:lnTo>
                <a:lnTo>
                  <a:pt x="157" y="247"/>
                </a:lnTo>
                <a:lnTo>
                  <a:pt x="159" y="247"/>
                </a:lnTo>
                <a:lnTo>
                  <a:pt x="159" y="252"/>
                </a:lnTo>
                <a:lnTo>
                  <a:pt x="157" y="252"/>
                </a:lnTo>
                <a:lnTo>
                  <a:pt x="154" y="252"/>
                </a:lnTo>
                <a:lnTo>
                  <a:pt x="152" y="249"/>
                </a:lnTo>
                <a:lnTo>
                  <a:pt x="150" y="244"/>
                </a:lnTo>
                <a:lnTo>
                  <a:pt x="147" y="242"/>
                </a:lnTo>
                <a:lnTo>
                  <a:pt x="147" y="240"/>
                </a:lnTo>
                <a:lnTo>
                  <a:pt x="145" y="237"/>
                </a:lnTo>
                <a:lnTo>
                  <a:pt x="143" y="235"/>
                </a:lnTo>
                <a:lnTo>
                  <a:pt x="140" y="235"/>
                </a:lnTo>
                <a:lnTo>
                  <a:pt x="135" y="235"/>
                </a:lnTo>
                <a:lnTo>
                  <a:pt x="133" y="235"/>
                </a:lnTo>
                <a:lnTo>
                  <a:pt x="128" y="240"/>
                </a:lnTo>
                <a:lnTo>
                  <a:pt x="128" y="242"/>
                </a:lnTo>
                <a:lnTo>
                  <a:pt x="133" y="244"/>
                </a:lnTo>
                <a:lnTo>
                  <a:pt x="138" y="244"/>
                </a:lnTo>
                <a:lnTo>
                  <a:pt x="140" y="247"/>
                </a:lnTo>
                <a:lnTo>
                  <a:pt x="135" y="249"/>
                </a:lnTo>
                <a:lnTo>
                  <a:pt x="131" y="249"/>
                </a:lnTo>
                <a:lnTo>
                  <a:pt x="128" y="247"/>
                </a:lnTo>
                <a:lnTo>
                  <a:pt x="121" y="247"/>
                </a:lnTo>
                <a:lnTo>
                  <a:pt x="119" y="249"/>
                </a:lnTo>
                <a:lnTo>
                  <a:pt x="116" y="249"/>
                </a:lnTo>
                <a:lnTo>
                  <a:pt x="114" y="249"/>
                </a:lnTo>
                <a:lnTo>
                  <a:pt x="112" y="252"/>
                </a:lnTo>
                <a:lnTo>
                  <a:pt x="109" y="252"/>
                </a:lnTo>
                <a:lnTo>
                  <a:pt x="121" y="252"/>
                </a:lnTo>
                <a:lnTo>
                  <a:pt x="126" y="252"/>
                </a:lnTo>
                <a:lnTo>
                  <a:pt x="140" y="252"/>
                </a:lnTo>
                <a:lnTo>
                  <a:pt x="143" y="252"/>
                </a:lnTo>
                <a:lnTo>
                  <a:pt x="131" y="252"/>
                </a:lnTo>
                <a:lnTo>
                  <a:pt x="112" y="256"/>
                </a:lnTo>
                <a:lnTo>
                  <a:pt x="107" y="256"/>
                </a:lnTo>
                <a:lnTo>
                  <a:pt x="105" y="259"/>
                </a:lnTo>
                <a:lnTo>
                  <a:pt x="107" y="259"/>
                </a:lnTo>
                <a:lnTo>
                  <a:pt x="107" y="261"/>
                </a:lnTo>
                <a:lnTo>
                  <a:pt x="114" y="261"/>
                </a:lnTo>
                <a:lnTo>
                  <a:pt x="119" y="259"/>
                </a:lnTo>
                <a:lnTo>
                  <a:pt x="124" y="259"/>
                </a:lnTo>
                <a:lnTo>
                  <a:pt x="128" y="256"/>
                </a:lnTo>
                <a:lnTo>
                  <a:pt x="138" y="256"/>
                </a:lnTo>
                <a:lnTo>
                  <a:pt x="140" y="259"/>
                </a:lnTo>
                <a:lnTo>
                  <a:pt x="138" y="261"/>
                </a:lnTo>
                <a:lnTo>
                  <a:pt x="114" y="261"/>
                </a:lnTo>
                <a:lnTo>
                  <a:pt x="112" y="261"/>
                </a:lnTo>
                <a:lnTo>
                  <a:pt x="102" y="261"/>
                </a:lnTo>
                <a:lnTo>
                  <a:pt x="102" y="264"/>
                </a:lnTo>
                <a:lnTo>
                  <a:pt x="107" y="264"/>
                </a:lnTo>
                <a:lnTo>
                  <a:pt x="107" y="266"/>
                </a:lnTo>
                <a:lnTo>
                  <a:pt x="112" y="266"/>
                </a:lnTo>
                <a:lnTo>
                  <a:pt x="114" y="266"/>
                </a:lnTo>
                <a:lnTo>
                  <a:pt x="109" y="266"/>
                </a:lnTo>
                <a:lnTo>
                  <a:pt x="107" y="268"/>
                </a:lnTo>
                <a:lnTo>
                  <a:pt x="107" y="271"/>
                </a:lnTo>
                <a:lnTo>
                  <a:pt x="105" y="273"/>
                </a:lnTo>
                <a:lnTo>
                  <a:pt x="102" y="273"/>
                </a:lnTo>
                <a:lnTo>
                  <a:pt x="100" y="275"/>
                </a:lnTo>
                <a:lnTo>
                  <a:pt x="97" y="275"/>
                </a:lnTo>
                <a:lnTo>
                  <a:pt x="107" y="278"/>
                </a:lnTo>
                <a:lnTo>
                  <a:pt x="97" y="280"/>
                </a:lnTo>
                <a:lnTo>
                  <a:pt x="97" y="283"/>
                </a:lnTo>
                <a:lnTo>
                  <a:pt x="100" y="285"/>
                </a:lnTo>
                <a:lnTo>
                  <a:pt x="105" y="285"/>
                </a:lnTo>
                <a:lnTo>
                  <a:pt x="107" y="285"/>
                </a:lnTo>
                <a:lnTo>
                  <a:pt x="114" y="285"/>
                </a:lnTo>
                <a:lnTo>
                  <a:pt x="112" y="285"/>
                </a:lnTo>
                <a:lnTo>
                  <a:pt x="109" y="285"/>
                </a:lnTo>
                <a:lnTo>
                  <a:pt x="107" y="287"/>
                </a:lnTo>
                <a:lnTo>
                  <a:pt x="102" y="290"/>
                </a:lnTo>
                <a:lnTo>
                  <a:pt x="102" y="292"/>
                </a:lnTo>
                <a:lnTo>
                  <a:pt x="105" y="295"/>
                </a:lnTo>
                <a:lnTo>
                  <a:pt x="107" y="295"/>
                </a:lnTo>
                <a:lnTo>
                  <a:pt x="109" y="292"/>
                </a:lnTo>
                <a:lnTo>
                  <a:pt x="114" y="290"/>
                </a:lnTo>
                <a:lnTo>
                  <a:pt x="112" y="295"/>
                </a:lnTo>
                <a:lnTo>
                  <a:pt x="109" y="295"/>
                </a:lnTo>
                <a:lnTo>
                  <a:pt x="107" y="299"/>
                </a:lnTo>
                <a:lnTo>
                  <a:pt x="107" y="304"/>
                </a:lnTo>
                <a:lnTo>
                  <a:pt x="109" y="304"/>
                </a:lnTo>
                <a:lnTo>
                  <a:pt x="109" y="302"/>
                </a:lnTo>
                <a:lnTo>
                  <a:pt x="114" y="302"/>
                </a:lnTo>
                <a:lnTo>
                  <a:pt x="109" y="307"/>
                </a:lnTo>
                <a:lnTo>
                  <a:pt x="107" y="307"/>
                </a:lnTo>
                <a:lnTo>
                  <a:pt x="105" y="309"/>
                </a:lnTo>
                <a:lnTo>
                  <a:pt x="102" y="311"/>
                </a:lnTo>
                <a:lnTo>
                  <a:pt x="102" y="316"/>
                </a:lnTo>
                <a:lnTo>
                  <a:pt x="105" y="316"/>
                </a:lnTo>
                <a:lnTo>
                  <a:pt x="107" y="314"/>
                </a:lnTo>
                <a:lnTo>
                  <a:pt x="114" y="307"/>
                </a:lnTo>
                <a:lnTo>
                  <a:pt x="124" y="307"/>
                </a:lnTo>
                <a:lnTo>
                  <a:pt x="126" y="304"/>
                </a:lnTo>
                <a:lnTo>
                  <a:pt x="128" y="304"/>
                </a:lnTo>
                <a:lnTo>
                  <a:pt x="128" y="307"/>
                </a:lnTo>
                <a:lnTo>
                  <a:pt x="133" y="304"/>
                </a:lnTo>
                <a:lnTo>
                  <a:pt x="128" y="311"/>
                </a:lnTo>
                <a:lnTo>
                  <a:pt x="135" y="311"/>
                </a:lnTo>
                <a:lnTo>
                  <a:pt x="128" y="311"/>
                </a:lnTo>
                <a:lnTo>
                  <a:pt x="124" y="314"/>
                </a:lnTo>
                <a:lnTo>
                  <a:pt x="124" y="316"/>
                </a:lnTo>
                <a:lnTo>
                  <a:pt x="119" y="316"/>
                </a:lnTo>
                <a:lnTo>
                  <a:pt x="116" y="316"/>
                </a:lnTo>
                <a:lnTo>
                  <a:pt x="114" y="319"/>
                </a:lnTo>
                <a:lnTo>
                  <a:pt x="114" y="321"/>
                </a:lnTo>
                <a:lnTo>
                  <a:pt x="112" y="321"/>
                </a:lnTo>
                <a:lnTo>
                  <a:pt x="107" y="323"/>
                </a:lnTo>
                <a:lnTo>
                  <a:pt x="105" y="326"/>
                </a:lnTo>
                <a:lnTo>
                  <a:pt x="109" y="326"/>
                </a:lnTo>
                <a:lnTo>
                  <a:pt x="107" y="326"/>
                </a:lnTo>
                <a:lnTo>
                  <a:pt x="107" y="328"/>
                </a:lnTo>
                <a:lnTo>
                  <a:pt x="107" y="331"/>
                </a:lnTo>
                <a:lnTo>
                  <a:pt x="109" y="331"/>
                </a:lnTo>
                <a:lnTo>
                  <a:pt x="107" y="333"/>
                </a:lnTo>
                <a:lnTo>
                  <a:pt x="107" y="335"/>
                </a:lnTo>
                <a:lnTo>
                  <a:pt x="116" y="335"/>
                </a:lnTo>
                <a:lnTo>
                  <a:pt x="112" y="343"/>
                </a:lnTo>
                <a:lnTo>
                  <a:pt x="116" y="340"/>
                </a:lnTo>
                <a:lnTo>
                  <a:pt x="119" y="340"/>
                </a:lnTo>
                <a:lnTo>
                  <a:pt x="116" y="340"/>
                </a:lnTo>
                <a:lnTo>
                  <a:pt x="114" y="343"/>
                </a:lnTo>
                <a:lnTo>
                  <a:pt x="114" y="345"/>
                </a:lnTo>
                <a:lnTo>
                  <a:pt x="112" y="347"/>
                </a:lnTo>
                <a:lnTo>
                  <a:pt x="112" y="352"/>
                </a:lnTo>
                <a:lnTo>
                  <a:pt x="114" y="352"/>
                </a:lnTo>
                <a:lnTo>
                  <a:pt x="121" y="352"/>
                </a:lnTo>
                <a:lnTo>
                  <a:pt x="116" y="359"/>
                </a:lnTo>
                <a:lnTo>
                  <a:pt x="126" y="357"/>
                </a:lnTo>
                <a:lnTo>
                  <a:pt x="121" y="362"/>
                </a:lnTo>
                <a:lnTo>
                  <a:pt x="124" y="366"/>
                </a:lnTo>
                <a:lnTo>
                  <a:pt x="128" y="366"/>
                </a:lnTo>
                <a:lnTo>
                  <a:pt x="126" y="366"/>
                </a:lnTo>
                <a:lnTo>
                  <a:pt x="126" y="369"/>
                </a:lnTo>
                <a:lnTo>
                  <a:pt x="128" y="371"/>
                </a:lnTo>
                <a:lnTo>
                  <a:pt x="133" y="371"/>
                </a:lnTo>
                <a:lnTo>
                  <a:pt x="128" y="376"/>
                </a:lnTo>
                <a:lnTo>
                  <a:pt x="135" y="376"/>
                </a:lnTo>
                <a:lnTo>
                  <a:pt x="133" y="381"/>
                </a:lnTo>
                <a:lnTo>
                  <a:pt x="145" y="378"/>
                </a:lnTo>
                <a:lnTo>
                  <a:pt x="147" y="381"/>
                </a:lnTo>
                <a:lnTo>
                  <a:pt x="150" y="381"/>
                </a:lnTo>
                <a:lnTo>
                  <a:pt x="152" y="378"/>
                </a:lnTo>
                <a:lnTo>
                  <a:pt x="162" y="374"/>
                </a:lnTo>
                <a:lnTo>
                  <a:pt x="164" y="371"/>
                </a:lnTo>
                <a:lnTo>
                  <a:pt x="164" y="374"/>
                </a:lnTo>
                <a:lnTo>
                  <a:pt x="162" y="376"/>
                </a:lnTo>
                <a:lnTo>
                  <a:pt x="169" y="378"/>
                </a:lnTo>
                <a:lnTo>
                  <a:pt x="171" y="376"/>
                </a:lnTo>
                <a:lnTo>
                  <a:pt x="173" y="376"/>
                </a:lnTo>
                <a:lnTo>
                  <a:pt x="169" y="378"/>
                </a:lnTo>
                <a:lnTo>
                  <a:pt x="164" y="381"/>
                </a:lnTo>
                <a:lnTo>
                  <a:pt x="162" y="383"/>
                </a:lnTo>
                <a:lnTo>
                  <a:pt x="162" y="386"/>
                </a:lnTo>
                <a:lnTo>
                  <a:pt x="169" y="386"/>
                </a:lnTo>
                <a:lnTo>
                  <a:pt x="173" y="386"/>
                </a:lnTo>
                <a:lnTo>
                  <a:pt x="176" y="386"/>
                </a:lnTo>
                <a:lnTo>
                  <a:pt x="173" y="386"/>
                </a:lnTo>
                <a:lnTo>
                  <a:pt x="171" y="388"/>
                </a:lnTo>
                <a:lnTo>
                  <a:pt x="169" y="390"/>
                </a:lnTo>
                <a:lnTo>
                  <a:pt x="169" y="393"/>
                </a:lnTo>
                <a:lnTo>
                  <a:pt x="169" y="395"/>
                </a:lnTo>
                <a:lnTo>
                  <a:pt x="176" y="395"/>
                </a:lnTo>
                <a:lnTo>
                  <a:pt x="178" y="393"/>
                </a:lnTo>
                <a:lnTo>
                  <a:pt x="178" y="395"/>
                </a:lnTo>
                <a:lnTo>
                  <a:pt x="183" y="398"/>
                </a:lnTo>
                <a:lnTo>
                  <a:pt x="188" y="398"/>
                </a:lnTo>
                <a:lnTo>
                  <a:pt x="192" y="395"/>
                </a:lnTo>
                <a:lnTo>
                  <a:pt x="195" y="393"/>
                </a:lnTo>
                <a:lnTo>
                  <a:pt x="192" y="390"/>
                </a:lnTo>
                <a:lnTo>
                  <a:pt x="192" y="388"/>
                </a:lnTo>
                <a:lnTo>
                  <a:pt x="197" y="388"/>
                </a:lnTo>
                <a:lnTo>
                  <a:pt x="200" y="386"/>
                </a:lnTo>
                <a:lnTo>
                  <a:pt x="200" y="378"/>
                </a:lnTo>
                <a:lnTo>
                  <a:pt x="202" y="381"/>
                </a:lnTo>
                <a:lnTo>
                  <a:pt x="207" y="381"/>
                </a:lnTo>
                <a:lnTo>
                  <a:pt x="207" y="376"/>
                </a:lnTo>
                <a:lnTo>
                  <a:pt x="207" y="374"/>
                </a:lnTo>
                <a:lnTo>
                  <a:pt x="207" y="371"/>
                </a:lnTo>
                <a:lnTo>
                  <a:pt x="207" y="374"/>
                </a:lnTo>
                <a:lnTo>
                  <a:pt x="209" y="376"/>
                </a:lnTo>
                <a:lnTo>
                  <a:pt x="212" y="376"/>
                </a:lnTo>
                <a:lnTo>
                  <a:pt x="214" y="374"/>
                </a:lnTo>
                <a:lnTo>
                  <a:pt x="214" y="371"/>
                </a:lnTo>
                <a:lnTo>
                  <a:pt x="209" y="366"/>
                </a:lnTo>
                <a:lnTo>
                  <a:pt x="216" y="366"/>
                </a:lnTo>
                <a:lnTo>
                  <a:pt x="216" y="364"/>
                </a:lnTo>
                <a:lnTo>
                  <a:pt x="214" y="362"/>
                </a:lnTo>
                <a:lnTo>
                  <a:pt x="223" y="362"/>
                </a:lnTo>
                <a:lnTo>
                  <a:pt x="219" y="357"/>
                </a:lnTo>
                <a:lnTo>
                  <a:pt x="223" y="355"/>
                </a:lnTo>
                <a:lnTo>
                  <a:pt x="219" y="352"/>
                </a:lnTo>
                <a:lnTo>
                  <a:pt x="216" y="350"/>
                </a:lnTo>
                <a:lnTo>
                  <a:pt x="219" y="350"/>
                </a:lnTo>
                <a:lnTo>
                  <a:pt x="221" y="350"/>
                </a:lnTo>
                <a:lnTo>
                  <a:pt x="216" y="343"/>
                </a:lnTo>
                <a:lnTo>
                  <a:pt x="221" y="347"/>
                </a:lnTo>
                <a:lnTo>
                  <a:pt x="223" y="347"/>
                </a:lnTo>
                <a:lnTo>
                  <a:pt x="228" y="343"/>
                </a:lnTo>
                <a:lnTo>
                  <a:pt x="235" y="343"/>
                </a:lnTo>
                <a:lnTo>
                  <a:pt x="235" y="340"/>
                </a:lnTo>
                <a:lnTo>
                  <a:pt x="233" y="338"/>
                </a:lnTo>
                <a:lnTo>
                  <a:pt x="238" y="338"/>
                </a:lnTo>
                <a:lnTo>
                  <a:pt x="242" y="331"/>
                </a:lnTo>
                <a:lnTo>
                  <a:pt x="245" y="331"/>
                </a:lnTo>
                <a:lnTo>
                  <a:pt x="252" y="331"/>
                </a:lnTo>
                <a:lnTo>
                  <a:pt x="252" y="326"/>
                </a:lnTo>
                <a:lnTo>
                  <a:pt x="257" y="331"/>
                </a:lnTo>
                <a:lnTo>
                  <a:pt x="259" y="326"/>
                </a:lnTo>
                <a:lnTo>
                  <a:pt x="259" y="319"/>
                </a:lnTo>
                <a:lnTo>
                  <a:pt x="252" y="316"/>
                </a:lnTo>
                <a:lnTo>
                  <a:pt x="257" y="316"/>
                </a:lnTo>
                <a:lnTo>
                  <a:pt x="264" y="311"/>
                </a:lnTo>
                <a:lnTo>
                  <a:pt x="266" y="307"/>
                </a:lnTo>
                <a:lnTo>
                  <a:pt x="259" y="304"/>
                </a:lnTo>
                <a:lnTo>
                  <a:pt x="264" y="299"/>
                </a:lnTo>
                <a:lnTo>
                  <a:pt x="278" y="299"/>
                </a:lnTo>
                <a:lnTo>
                  <a:pt x="280" y="297"/>
                </a:lnTo>
                <a:lnTo>
                  <a:pt x="280" y="292"/>
                </a:lnTo>
                <a:lnTo>
                  <a:pt x="288" y="290"/>
                </a:lnTo>
                <a:lnTo>
                  <a:pt x="292" y="290"/>
                </a:lnTo>
                <a:lnTo>
                  <a:pt x="295" y="292"/>
                </a:lnTo>
                <a:lnTo>
                  <a:pt x="302" y="292"/>
                </a:lnTo>
                <a:lnTo>
                  <a:pt x="311" y="283"/>
                </a:lnTo>
                <a:lnTo>
                  <a:pt x="311" y="280"/>
                </a:lnTo>
                <a:lnTo>
                  <a:pt x="314" y="280"/>
                </a:lnTo>
                <a:lnTo>
                  <a:pt x="316" y="278"/>
                </a:lnTo>
                <a:lnTo>
                  <a:pt x="319" y="278"/>
                </a:lnTo>
                <a:lnTo>
                  <a:pt x="319" y="280"/>
                </a:lnTo>
                <a:lnTo>
                  <a:pt x="316" y="283"/>
                </a:lnTo>
                <a:lnTo>
                  <a:pt x="314" y="285"/>
                </a:lnTo>
                <a:lnTo>
                  <a:pt x="311" y="290"/>
                </a:lnTo>
                <a:lnTo>
                  <a:pt x="319" y="290"/>
                </a:lnTo>
                <a:lnTo>
                  <a:pt x="319" y="285"/>
                </a:lnTo>
                <a:lnTo>
                  <a:pt x="323" y="285"/>
                </a:lnTo>
                <a:lnTo>
                  <a:pt x="326" y="283"/>
                </a:lnTo>
                <a:lnTo>
                  <a:pt x="328" y="283"/>
                </a:lnTo>
                <a:lnTo>
                  <a:pt x="328" y="285"/>
                </a:lnTo>
                <a:lnTo>
                  <a:pt x="333" y="285"/>
                </a:lnTo>
                <a:lnTo>
                  <a:pt x="335" y="285"/>
                </a:lnTo>
                <a:lnTo>
                  <a:pt x="342" y="283"/>
                </a:lnTo>
                <a:lnTo>
                  <a:pt x="347" y="278"/>
                </a:lnTo>
                <a:lnTo>
                  <a:pt x="349" y="275"/>
                </a:lnTo>
                <a:lnTo>
                  <a:pt x="359" y="275"/>
                </a:lnTo>
                <a:lnTo>
                  <a:pt x="366" y="275"/>
                </a:lnTo>
                <a:lnTo>
                  <a:pt x="371" y="271"/>
                </a:lnTo>
                <a:lnTo>
                  <a:pt x="373" y="268"/>
                </a:lnTo>
                <a:lnTo>
                  <a:pt x="376" y="266"/>
                </a:lnTo>
                <a:lnTo>
                  <a:pt x="383" y="259"/>
                </a:lnTo>
                <a:lnTo>
                  <a:pt x="385" y="256"/>
                </a:lnTo>
                <a:lnTo>
                  <a:pt x="390" y="254"/>
                </a:lnTo>
                <a:lnTo>
                  <a:pt x="399" y="252"/>
                </a:lnTo>
                <a:lnTo>
                  <a:pt x="402" y="252"/>
                </a:lnTo>
                <a:lnTo>
                  <a:pt x="404" y="249"/>
                </a:lnTo>
                <a:lnTo>
                  <a:pt x="407" y="249"/>
                </a:lnTo>
                <a:lnTo>
                  <a:pt x="407" y="247"/>
                </a:lnTo>
                <a:lnTo>
                  <a:pt x="407" y="244"/>
                </a:lnTo>
                <a:lnTo>
                  <a:pt x="407" y="240"/>
                </a:lnTo>
                <a:lnTo>
                  <a:pt x="407" y="235"/>
                </a:lnTo>
                <a:lnTo>
                  <a:pt x="414" y="242"/>
                </a:lnTo>
                <a:lnTo>
                  <a:pt x="416" y="244"/>
                </a:lnTo>
                <a:lnTo>
                  <a:pt x="418" y="244"/>
                </a:lnTo>
                <a:lnTo>
                  <a:pt x="437" y="244"/>
                </a:lnTo>
                <a:lnTo>
                  <a:pt x="447" y="242"/>
                </a:lnTo>
                <a:lnTo>
                  <a:pt x="454" y="240"/>
                </a:lnTo>
                <a:lnTo>
                  <a:pt x="459" y="240"/>
                </a:lnTo>
                <a:lnTo>
                  <a:pt x="468" y="237"/>
                </a:lnTo>
                <a:lnTo>
                  <a:pt x="480" y="235"/>
                </a:lnTo>
                <a:lnTo>
                  <a:pt x="487" y="235"/>
                </a:lnTo>
                <a:lnTo>
                  <a:pt x="492" y="230"/>
                </a:lnTo>
                <a:lnTo>
                  <a:pt x="499" y="230"/>
                </a:lnTo>
                <a:lnTo>
                  <a:pt x="502" y="228"/>
                </a:lnTo>
                <a:lnTo>
                  <a:pt x="509" y="228"/>
                </a:lnTo>
                <a:lnTo>
                  <a:pt x="516" y="220"/>
                </a:lnTo>
                <a:lnTo>
                  <a:pt x="518" y="220"/>
                </a:lnTo>
                <a:lnTo>
                  <a:pt x="518" y="218"/>
                </a:lnTo>
                <a:lnTo>
                  <a:pt x="523" y="218"/>
                </a:lnTo>
                <a:lnTo>
                  <a:pt x="525" y="216"/>
                </a:lnTo>
                <a:lnTo>
                  <a:pt x="528" y="216"/>
                </a:lnTo>
                <a:lnTo>
                  <a:pt x="542" y="213"/>
                </a:lnTo>
                <a:lnTo>
                  <a:pt x="552" y="211"/>
                </a:lnTo>
                <a:lnTo>
                  <a:pt x="552" y="206"/>
                </a:lnTo>
                <a:lnTo>
                  <a:pt x="549" y="206"/>
                </a:lnTo>
                <a:lnTo>
                  <a:pt x="547" y="208"/>
                </a:lnTo>
                <a:lnTo>
                  <a:pt x="537" y="208"/>
                </a:lnTo>
                <a:lnTo>
                  <a:pt x="530" y="206"/>
                </a:lnTo>
                <a:lnTo>
                  <a:pt x="525" y="206"/>
                </a:lnTo>
                <a:lnTo>
                  <a:pt x="521" y="204"/>
                </a:lnTo>
                <a:lnTo>
                  <a:pt x="509" y="204"/>
                </a:lnTo>
                <a:lnTo>
                  <a:pt x="499" y="206"/>
                </a:lnTo>
                <a:lnTo>
                  <a:pt x="490" y="206"/>
                </a:lnTo>
                <a:lnTo>
                  <a:pt x="487" y="211"/>
                </a:lnTo>
                <a:lnTo>
                  <a:pt x="471" y="211"/>
                </a:lnTo>
                <a:lnTo>
                  <a:pt x="485" y="206"/>
                </a:lnTo>
                <a:lnTo>
                  <a:pt x="494" y="204"/>
                </a:lnTo>
                <a:lnTo>
                  <a:pt x="499" y="204"/>
                </a:lnTo>
                <a:lnTo>
                  <a:pt x="502" y="201"/>
                </a:lnTo>
                <a:lnTo>
                  <a:pt x="506" y="201"/>
                </a:lnTo>
                <a:lnTo>
                  <a:pt x="511" y="199"/>
                </a:lnTo>
                <a:lnTo>
                  <a:pt x="514" y="199"/>
                </a:lnTo>
                <a:lnTo>
                  <a:pt x="516" y="199"/>
                </a:lnTo>
                <a:lnTo>
                  <a:pt x="514" y="196"/>
                </a:lnTo>
                <a:lnTo>
                  <a:pt x="509" y="194"/>
                </a:lnTo>
                <a:lnTo>
                  <a:pt x="506" y="194"/>
                </a:lnTo>
                <a:lnTo>
                  <a:pt x="504" y="194"/>
                </a:lnTo>
                <a:lnTo>
                  <a:pt x="497" y="196"/>
                </a:lnTo>
                <a:lnTo>
                  <a:pt x="483" y="201"/>
                </a:lnTo>
                <a:lnTo>
                  <a:pt x="468" y="201"/>
                </a:lnTo>
                <a:lnTo>
                  <a:pt x="478" y="196"/>
                </a:lnTo>
                <a:lnTo>
                  <a:pt x="485" y="192"/>
                </a:lnTo>
                <a:lnTo>
                  <a:pt x="487" y="192"/>
                </a:lnTo>
                <a:lnTo>
                  <a:pt x="492" y="194"/>
                </a:lnTo>
                <a:lnTo>
                  <a:pt x="497" y="194"/>
                </a:lnTo>
                <a:lnTo>
                  <a:pt x="499" y="192"/>
                </a:lnTo>
                <a:lnTo>
                  <a:pt x="504" y="192"/>
                </a:lnTo>
                <a:lnTo>
                  <a:pt x="506" y="189"/>
                </a:lnTo>
                <a:lnTo>
                  <a:pt x="516" y="189"/>
                </a:lnTo>
                <a:lnTo>
                  <a:pt x="518" y="189"/>
                </a:lnTo>
                <a:lnTo>
                  <a:pt x="516" y="187"/>
                </a:lnTo>
                <a:lnTo>
                  <a:pt x="514" y="187"/>
                </a:lnTo>
                <a:lnTo>
                  <a:pt x="509" y="184"/>
                </a:lnTo>
                <a:lnTo>
                  <a:pt x="485" y="184"/>
                </a:lnTo>
                <a:lnTo>
                  <a:pt x="492" y="182"/>
                </a:lnTo>
                <a:lnTo>
                  <a:pt x="485" y="180"/>
                </a:lnTo>
                <a:lnTo>
                  <a:pt x="485" y="175"/>
                </a:lnTo>
                <a:lnTo>
                  <a:pt x="487" y="175"/>
                </a:lnTo>
                <a:lnTo>
                  <a:pt x="490" y="177"/>
                </a:lnTo>
                <a:lnTo>
                  <a:pt x="492" y="180"/>
                </a:lnTo>
                <a:lnTo>
                  <a:pt x="497" y="182"/>
                </a:lnTo>
                <a:lnTo>
                  <a:pt x="504" y="182"/>
                </a:lnTo>
                <a:lnTo>
                  <a:pt x="506" y="184"/>
                </a:lnTo>
                <a:lnTo>
                  <a:pt x="509" y="184"/>
                </a:lnTo>
                <a:lnTo>
                  <a:pt x="514" y="184"/>
                </a:lnTo>
                <a:lnTo>
                  <a:pt x="518" y="184"/>
                </a:lnTo>
                <a:lnTo>
                  <a:pt x="518" y="187"/>
                </a:lnTo>
                <a:lnTo>
                  <a:pt x="523" y="187"/>
                </a:lnTo>
                <a:lnTo>
                  <a:pt x="523" y="184"/>
                </a:lnTo>
                <a:lnTo>
                  <a:pt x="528" y="184"/>
                </a:lnTo>
                <a:lnTo>
                  <a:pt x="528" y="187"/>
                </a:lnTo>
                <a:lnTo>
                  <a:pt x="528" y="189"/>
                </a:lnTo>
                <a:lnTo>
                  <a:pt x="528" y="192"/>
                </a:lnTo>
                <a:lnTo>
                  <a:pt x="528" y="196"/>
                </a:lnTo>
                <a:lnTo>
                  <a:pt x="528" y="199"/>
                </a:lnTo>
                <a:lnTo>
                  <a:pt x="533" y="199"/>
                </a:lnTo>
                <a:lnTo>
                  <a:pt x="537" y="201"/>
                </a:lnTo>
                <a:lnTo>
                  <a:pt x="542" y="201"/>
                </a:lnTo>
                <a:lnTo>
                  <a:pt x="547" y="201"/>
                </a:lnTo>
                <a:lnTo>
                  <a:pt x="549" y="201"/>
                </a:lnTo>
                <a:lnTo>
                  <a:pt x="552" y="199"/>
                </a:lnTo>
                <a:lnTo>
                  <a:pt x="554" y="199"/>
                </a:lnTo>
                <a:lnTo>
                  <a:pt x="554" y="204"/>
                </a:lnTo>
                <a:lnTo>
                  <a:pt x="559" y="204"/>
                </a:lnTo>
                <a:lnTo>
                  <a:pt x="561" y="201"/>
                </a:lnTo>
                <a:lnTo>
                  <a:pt x="563" y="201"/>
                </a:lnTo>
                <a:lnTo>
                  <a:pt x="563" y="194"/>
                </a:lnTo>
                <a:lnTo>
                  <a:pt x="561" y="194"/>
                </a:lnTo>
                <a:lnTo>
                  <a:pt x="563" y="189"/>
                </a:lnTo>
                <a:lnTo>
                  <a:pt x="563" y="187"/>
                </a:lnTo>
                <a:lnTo>
                  <a:pt x="559" y="187"/>
                </a:lnTo>
                <a:lnTo>
                  <a:pt x="556" y="182"/>
                </a:lnTo>
                <a:lnTo>
                  <a:pt x="552" y="180"/>
                </a:lnTo>
                <a:lnTo>
                  <a:pt x="552" y="175"/>
                </a:lnTo>
                <a:lnTo>
                  <a:pt x="533" y="170"/>
                </a:lnTo>
                <a:lnTo>
                  <a:pt x="523" y="170"/>
                </a:lnTo>
                <a:lnTo>
                  <a:pt x="521" y="170"/>
                </a:lnTo>
                <a:lnTo>
                  <a:pt x="528" y="168"/>
                </a:lnTo>
                <a:lnTo>
                  <a:pt x="530" y="165"/>
                </a:lnTo>
                <a:lnTo>
                  <a:pt x="528" y="165"/>
                </a:lnTo>
                <a:lnTo>
                  <a:pt x="525" y="163"/>
                </a:lnTo>
                <a:lnTo>
                  <a:pt x="514" y="163"/>
                </a:lnTo>
                <a:lnTo>
                  <a:pt x="509" y="161"/>
                </a:lnTo>
                <a:lnTo>
                  <a:pt x="504" y="161"/>
                </a:lnTo>
                <a:lnTo>
                  <a:pt x="509" y="156"/>
                </a:lnTo>
                <a:lnTo>
                  <a:pt x="523" y="156"/>
                </a:lnTo>
                <a:lnTo>
                  <a:pt x="528" y="153"/>
                </a:lnTo>
                <a:lnTo>
                  <a:pt x="533" y="153"/>
                </a:lnTo>
                <a:lnTo>
                  <a:pt x="547" y="156"/>
                </a:lnTo>
                <a:lnTo>
                  <a:pt x="552" y="156"/>
                </a:lnTo>
                <a:lnTo>
                  <a:pt x="554" y="156"/>
                </a:lnTo>
                <a:lnTo>
                  <a:pt x="556" y="158"/>
                </a:lnTo>
                <a:lnTo>
                  <a:pt x="559" y="161"/>
                </a:lnTo>
                <a:lnTo>
                  <a:pt x="563" y="165"/>
                </a:lnTo>
                <a:lnTo>
                  <a:pt x="568" y="165"/>
                </a:lnTo>
                <a:lnTo>
                  <a:pt x="568" y="163"/>
                </a:lnTo>
                <a:lnTo>
                  <a:pt x="568" y="158"/>
                </a:lnTo>
                <a:lnTo>
                  <a:pt x="559" y="156"/>
                </a:lnTo>
                <a:lnTo>
                  <a:pt x="552" y="153"/>
                </a:lnTo>
                <a:lnTo>
                  <a:pt x="540" y="151"/>
                </a:lnTo>
                <a:lnTo>
                  <a:pt x="544" y="149"/>
                </a:lnTo>
                <a:lnTo>
                  <a:pt x="547" y="149"/>
                </a:lnTo>
                <a:lnTo>
                  <a:pt x="552" y="151"/>
                </a:lnTo>
                <a:lnTo>
                  <a:pt x="556" y="151"/>
                </a:lnTo>
                <a:lnTo>
                  <a:pt x="559" y="153"/>
                </a:lnTo>
                <a:lnTo>
                  <a:pt x="578" y="153"/>
                </a:lnTo>
                <a:lnTo>
                  <a:pt x="594" y="151"/>
                </a:lnTo>
                <a:lnTo>
                  <a:pt x="594" y="144"/>
                </a:lnTo>
                <a:lnTo>
                  <a:pt x="582" y="141"/>
                </a:lnTo>
                <a:lnTo>
                  <a:pt x="578" y="146"/>
                </a:lnTo>
                <a:lnTo>
                  <a:pt x="573" y="141"/>
                </a:lnTo>
                <a:lnTo>
                  <a:pt x="573" y="139"/>
                </a:lnTo>
                <a:lnTo>
                  <a:pt x="587" y="139"/>
                </a:lnTo>
                <a:lnTo>
                  <a:pt x="599" y="137"/>
                </a:lnTo>
                <a:lnTo>
                  <a:pt x="602" y="139"/>
                </a:lnTo>
                <a:lnTo>
                  <a:pt x="609" y="139"/>
                </a:lnTo>
                <a:lnTo>
                  <a:pt x="616" y="134"/>
                </a:lnTo>
                <a:lnTo>
                  <a:pt x="618" y="134"/>
                </a:lnTo>
                <a:lnTo>
                  <a:pt x="618" y="132"/>
                </a:lnTo>
                <a:lnTo>
                  <a:pt x="599" y="132"/>
                </a:lnTo>
                <a:lnTo>
                  <a:pt x="599" y="129"/>
                </a:lnTo>
                <a:lnTo>
                  <a:pt x="597" y="129"/>
                </a:lnTo>
                <a:lnTo>
                  <a:pt x="597" y="127"/>
                </a:lnTo>
                <a:lnTo>
                  <a:pt x="592" y="127"/>
                </a:lnTo>
                <a:lnTo>
                  <a:pt x="587" y="125"/>
                </a:lnTo>
                <a:lnTo>
                  <a:pt x="592" y="125"/>
                </a:lnTo>
                <a:lnTo>
                  <a:pt x="594" y="125"/>
                </a:lnTo>
                <a:lnTo>
                  <a:pt x="594" y="122"/>
                </a:lnTo>
                <a:lnTo>
                  <a:pt x="592" y="120"/>
                </a:lnTo>
                <a:lnTo>
                  <a:pt x="590" y="120"/>
                </a:lnTo>
                <a:lnTo>
                  <a:pt x="582" y="117"/>
                </a:lnTo>
                <a:lnTo>
                  <a:pt x="592" y="117"/>
                </a:lnTo>
                <a:lnTo>
                  <a:pt x="594" y="120"/>
                </a:lnTo>
                <a:lnTo>
                  <a:pt x="597" y="120"/>
                </a:lnTo>
                <a:lnTo>
                  <a:pt x="602" y="120"/>
                </a:lnTo>
                <a:lnTo>
                  <a:pt x="606" y="120"/>
                </a:lnTo>
                <a:lnTo>
                  <a:pt x="609" y="125"/>
                </a:lnTo>
                <a:lnTo>
                  <a:pt x="613" y="125"/>
                </a:lnTo>
                <a:lnTo>
                  <a:pt x="618" y="120"/>
                </a:lnTo>
                <a:lnTo>
                  <a:pt x="618" y="113"/>
                </a:lnTo>
                <a:lnTo>
                  <a:pt x="616" y="110"/>
                </a:lnTo>
                <a:lnTo>
                  <a:pt x="613" y="110"/>
                </a:lnTo>
                <a:lnTo>
                  <a:pt x="611" y="108"/>
                </a:lnTo>
                <a:lnTo>
                  <a:pt x="609" y="105"/>
                </a:lnTo>
                <a:lnTo>
                  <a:pt x="592" y="103"/>
                </a:lnTo>
                <a:lnTo>
                  <a:pt x="587" y="101"/>
                </a:lnTo>
                <a:lnTo>
                  <a:pt x="587" y="98"/>
                </a:lnTo>
                <a:lnTo>
                  <a:pt x="590" y="98"/>
                </a:lnTo>
                <a:lnTo>
                  <a:pt x="599" y="98"/>
                </a:lnTo>
                <a:lnTo>
                  <a:pt x="611" y="96"/>
                </a:lnTo>
                <a:lnTo>
                  <a:pt x="618" y="96"/>
                </a:lnTo>
                <a:lnTo>
                  <a:pt x="623" y="98"/>
                </a:lnTo>
                <a:lnTo>
                  <a:pt x="632" y="98"/>
                </a:lnTo>
                <a:lnTo>
                  <a:pt x="637" y="96"/>
                </a:lnTo>
                <a:lnTo>
                  <a:pt x="642" y="93"/>
                </a:lnTo>
                <a:lnTo>
                  <a:pt x="642" y="91"/>
                </a:lnTo>
                <a:lnTo>
                  <a:pt x="642" y="89"/>
                </a:lnTo>
                <a:lnTo>
                  <a:pt x="632" y="89"/>
                </a:lnTo>
                <a:lnTo>
                  <a:pt x="625" y="86"/>
                </a:lnTo>
                <a:lnTo>
                  <a:pt x="616" y="86"/>
                </a:lnTo>
                <a:lnTo>
                  <a:pt x="613" y="84"/>
                </a:lnTo>
                <a:lnTo>
                  <a:pt x="623" y="84"/>
                </a:lnTo>
                <a:lnTo>
                  <a:pt x="621" y="82"/>
                </a:lnTo>
                <a:lnTo>
                  <a:pt x="618" y="79"/>
                </a:lnTo>
                <a:lnTo>
                  <a:pt x="618" y="77"/>
                </a:lnTo>
                <a:lnTo>
                  <a:pt x="613" y="77"/>
                </a:lnTo>
                <a:lnTo>
                  <a:pt x="611" y="79"/>
                </a:lnTo>
                <a:lnTo>
                  <a:pt x="611" y="84"/>
                </a:lnTo>
                <a:lnTo>
                  <a:pt x="606" y="84"/>
                </a:lnTo>
                <a:lnTo>
                  <a:pt x="604" y="84"/>
                </a:lnTo>
                <a:lnTo>
                  <a:pt x="602" y="82"/>
                </a:lnTo>
                <a:lnTo>
                  <a:pt x="599" y="79"/>
                </a:lnTo>
                <a:lnTo>
                  <a:pt x="602" y="79"/>
                </a:lnTo>
                <a:lnTo>
                  <a:pt x="606" y="77"/>
                </a:lnTo>
                <a:lnTo>
                  <a:pt x="609" y="74"/>
                </a:lnTo>
                <a:lnTo>
                  <a:pt x="613" y="70"/>
                </a:lnTo>
                <a:lnTo>
                  <a:pt x="616" y="67"/>
                </a:lnTo>
                <a:lnTo>
                  <a:pt x="618" y="65"/>
                </a:lnTo>
                <a:lnTo>
                  <a:pt x="621" y="65"/>
                </a:lnTo>
                <a:lnTo>
                  <a:pt x="623" y="65"/>
                </a:lnTo>
                <a:lnTo>
                  <a:pt x="628" y="65"/>
                </a:lnTo>
                <a:lnTo>
                  <a:pt x="630" y="65"/>
                </a:lnTo>
                <a:lnTo>
                  <a:pt x="632" y="62"/>
                </a:lnTo>
                <a:lnTo>
                  <a:pt x="637" y="60"/>
                </a:lnTo>
                <a:lnTo>
                  <a:pt x="635" y="55"/>
                </a:lnTo>
                <a:lnTo>
                  <a:pt x="637" y="53"/>
                </a:lnTo>
                <a:lnTo>
                  <a:pt x="640" y="50"/>
                </a:lnTo>
                <a:lnTo>
                  <a:pt x="642" y="50"/>
                </a:lnTo>
                <a:lnTo>
                  <a:pt x="647" y="50"/>
                </a:lnTo>
                <a:lnTo>
                  <a:pt x="649" y="50"/>
                </a:lnTo>
                <a:lnTo>
                  <a:pt x="651" y="53"/>
                </a:lnTo>
                <a:lnTo>
                  <a:pt x="656" y="53"/>
                </a:lnTo>
                <a:lnTo>
                  <a:pt x="659" y="50"/>
                </a:lnTo>
                <a:lnTo>
                  <a:pt x="661" y="50"/>
                </a:lnTo>
                <a:lnTo>
                  <a:pt x="663" y="48"/>
                </a:lnTo>
                <a:lnTo>
                  <a:pt x="644" y="48"/>
                </a:lnTo>
                <a:lnTo>
                  <a:pt x="642" y="48"/>
                </a:lnTo>
                <a:lnTo>
                  <a:pt x="637" y="48"/>
                </a:lnTo>
                <a:lnTo>
                  <a:pt x="635" y="50"/>
                </a:lnTo>
                <a:lnTo>
                  <a:pt x="630" y="50"/>
                </a:lnTo>
                <a:lnTo>
                  <a:pt x="630" y="48"/>
                </a:lnTo>
                <a:lnTo>
                  <a:pt x="640" y="43"/>
                </a:lnTo>
                <a:lnTo>
                  <a:pt x="670" y="43"/>
                </a:lnTo>
                <a:lnTo>
                  <a:pt x="675" y="43"/>
                </a:lnTo>
                <a:lnTo>
                  <a:pt x="678" y="43"/>
                </a:lnTo>
                <a:lnTo>
                  <a:pt x="682" y="41"/>
                </a:lnTo>
                <a:lnTo>
                  <a:pt x="678" y="41"/>
                </a:lnTo>
                <a:lnTo>
                  <a:pt x="673" y="38"/>
                </a:lnTo>
                <a:lnTo>
                  <a:pt x="656" y="38"/>
                </a:lnTo>
                <a:lnTo>
                  <a:pt x="651" y="41"/>
                </a:lnTo>
                <a:lnTo>
                  <a:pt x="635" y="41"/>
                </a:lnTo>
                <a:lnTo>
                  <a:pt x="635" y="38"/>
                </a:lnTo>
                <a:lnTo>
                  <a:pt x="637" y="38"/>
                </a:lnTo>
                <a:lnTo>
                  <a:pt x="642" y="38"/>
                </a:lnTo>
                <a:lnTo>
                  <a:pt x="687" y="38"/>
                </a:lnTo>
                <a:lnTo>
                  <a:pt x="692" y="36"/>
                </a:lnTo>
                <a:lnTo>
                  <a:pt x="699" y="34"/>
                </a:lnTo>
                <a:lnTo>
                  <a:pt x="701" y="31"/>
                </a:lnTo>
                <a:lnTo>
                  <a:pt x="718" y="31"/>
                </a:lnTo>
                <a:lnTo>
                  <a:pt x="723" y="29"/>
                </a:lnTo>
                <a:lnTo>
                  <a:pt x="725" y="29"/>
                </a:lnTo>
                <a:lnTo>
                  <a:pt x="730" y="29"/>
                </a:lnTo>
                <a:lnTo>
                  <a:pt x="732" y="26"/>
                </a:lnTo>
                <a:lnTo>
                  <a:pt x="730" y="24"/>
                </a:lnTo>
                <a:close/>
                <a:moveTo>
                  <a:pt x="119" y="268"/>
                </a:moveTo>
                <a:lnTo>
                  <a:pt x="116" y="266"/>
                </a:lnTo>
                <a:lnTo>
                  <a:pt x="119" y="268"/>
                </a:lnTo>
                <a:close/>
                <a:moveTo>
                  <a:pt x="128" y="223"/>
                </a:moveTo>
                <a:lnTo>
                  <a:pt x="135" y="223"/>
                </a:lnTo>
                <a:lnTo>
                  <a:pt x="138" y="220"/>
                </a:lnTo>
                <a:lnTo>
                  <a:pt x="145" y="220"/>
                </a:lnTo>
                <a:lnTo>
                  <a:pt x="147" y="220"/>
                </a:lnTo>
                <a:lnTo>
                  <a:pt x="147" y="216"/>
                </a:lnTo>
                <a:lnTo>
                  <a:pt x="150" y="216"/>
                </a:lnTo>
                <a:lnTo>
                  <a:pt x="147" y="213"/>
                </a:lnTo>
                <a:lnTo>
                  <a:pt x="145" y="211"/>
                </a:lnTo>
                <a:lnTo>
                  <a:pt x="143" y="211"/>
                </a:lnTo>
                <a:lnTo>
                  <a:pt x="138" y="211"/>
                </a:lnTo>
                <a:lnTo>
                  <a:pt x="135" y="206"/>
                </a:lnTo>
                <a:lnTo>
                  <a:pt x="119" y="206"/>
                </a:lnTo>
                <a:lnTo>
                  <a:pt x="119" y="213"/>
                </a:lnTo>
                <a:lnTo>
                  <a:pt x="116" y="216"/>
                </a:lnTo>
                <a:lnTo>
                  <a:pt x="114" y="216"/>
                </a:lnTo>
                <a:lnTo>
                  <a:pt x="114" y="218"/>
                </a:lnTo>
                <a:lnTo>
                  <a:pt x="116" y="220"/>
                </a:lnTo>
                <a:lnTo>
                  <a:pt x="119" y="220"/>
                </a:lnTo>
                <a:lnTo>
                  <a:pt x="119" y="225"/>
                </a:lnTo>
                <a:lnTo>
                  <a:pt x="128" y="223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03" name="The Gambia" descr="© INSCALE GmbH, 05.05.2010&#10;http://www.presentationload.com/">
            <a:extLst>
              <a:ext uri="{FF2B5EF4-FFF2-40B4-BE49-F238E27FC236}">
                <a16:creationId xmlns:a16="http://schemas.microsoft.com/office/drawing/2014/main" id="{F61003D2-8BF1-4726-846D-3C7585B214EF}"/>
              </a:ext>
            </a:extLst>
          </p:cNvPr>
          <p:cNvSpPr>
            <a:spLocks/>
          </p:cNvSpPr>
          <p:nvPr/>
        </p:nvSpPr>
        <p:spPr bwMode="gray">
          <a:xfrm>
            <a:off x="5218306" y="3469389"/>
            <a:ext cx="85312" cy="20165"/>
          </a:xfrm>
          <a:custGeom>
            <a:avLst/>
            <a:gdLst>
              <a:gd name="T0" fmla="*/ 2147483647 w 216"/>
              <a:gd name="T1" fmla="*/ 2147483647 h 54"/>
              <a:gd name="T2" fmla="*/ 2147483647 w 216"/>
              <a:gd name="T3" fmla="*/ 2147483647 h 54"/>
              <a:gd name="T4" fmla="*/ 2147483647 w 216"/>
              <a:gd name="T5" fmla="*/ 2147483647 h 54"/>
              <a:gd name="T6" fmla="*/ 2147483647 w 216"/>
              <a:gd name="T7" fmla="*/ 2147483647 h 54"/>
              <a:gd name="T8" fmla="*/ 0 w 216"/>
              <a:gd name="T9" fmla="*/ 2147483647 h 54"/>
              <a:gd name="T10" fmla="*/ 0 w 216"/>
              <a:gd name="T11" fmla="*/ 2147483647 h 54"/>
              <a:gd name="T12" fmla="*/ 2147483647 w 216"/>
              <a:gd name="T13" fmla="*/ 2147483647 h 54"/>
              <a:gd name="T14" fmla="*/ 2147483647 w 216"/>
              <a:gd name="T15" fmla="*/ 2147483647 h 54"/>
              <a:gd name="T16" fmla="*/ 2147483647 w 216"/>
              <a:gd name="T17" fmla="*/ 2147483647 h 54"/>
              <a:gd name="T18" fmla="*/ 2147483647 w 216"/>
              <a:gd name="T19" fmla="*/ 2147483647 h 54"/>
              <a:gd name="T20" fmla="*/ 2147483647 w 216"/>
              <a:gd name="T21" fmla="*/ 2147483647 h 54"/>
              <a:gd name="T22" fmla="*/ 2147483647 w 216"/>
              <a:gd name="T23" fmla="*/ 2147483647 h 54"/>
              <a:gd name="T24" fmla="*/ 2147483647 w 216"/>
              <a:gd name="T25" fmla="*/ 2147483647 h 54"/>
              <a:gd name="T26" fmla="*/ 2147483647 w 216"/>
              <a:gd name="T27" fmla="*/ 2147483647 h 54"/>
              <a:gd name="T28" fmla="*/ 2147483647 w 216"/>
              <a:gd name="T29" fmla="*/ 2147483647 h 54"/>
              <a:gd name="T30" fmla="*/ 2147483647 w 216"/>
              <a:gd name="T31" fmla="*/ 2147483647 h 54"/>
              <a:gd name="T32" fmla="*/ 2147483647 w 216"/>
              <a:gd name="T33" fmla="*/ 2147483647 h 54"/>
              <a:gd name="T34" fmla="*/ 2147483647 w 216"/>
              <a:gd name="T35" fmla="*/ 2147483647 h 54"/>
              <a:gd name="T36" fmla="*/ 2147483647 w 216"/>
              <a:gd name="T37" fmla="*/ 2147483647 h 54"/>
              <a:gd name="T38" fmla="*/ 2147483647 w 216"/>
              <a:gd name="T39" fmla="*/ 2147483647 h 54"/>
              <a:gd name="T40" fmla="*/ 2147483647 w 216"/>
              <a:gd name="T41" fmla="*/ 2147483647 h 54"/>
              <a:gd name="T42" fmla="*/ 2147483647 w 216"/>
              <a:gd name="T43" fmla="*/ 2147483647 h 54"/>
              <a:gd name="T44" fmla="*/ 2147483647 w 216"/>
              <a:gd name="T45" fmla="*/ 2147483647 h 54"/>
              <a:gd name="T46" fmla="*/ 2147483647 w 216"/>
              <a:gd name="T47" fmla="*/ 2147483647 h 54"/>
              <a:gd name="T48" fmla="*/ 2147483647 w 216"/>
              <a:gd name="T49" fmla="*/ 2147483647 h 54"/>
              <a:gd name="T50" fmla="*/ 2147483647 w 216"/>
              <a:gd name="T51" fmla="*/ 2147483647 h 54"/>
              <a:gd name="T52" fmla="*/ 2147483647 w 216"/>
              <a:gd name="T53" fmla="*/ 2147483647 h 54"/>
              <a:gd name="T54" fmla="*/ 2147483647 w 216"/>
              <a:gd name="T55" fmla="*/ 2147483647 h 54"/>
              <a:gd name="T56" fmla="*/ 2147483647 w 216"/>
              <a:gd name="T57" fmla="*/ 2147483647 h 54"/>
              <a:gd name="T58" fmla="*/ 2147483647 w 216"/>
              <a:gd name="T59" fmla="*/ 0 h 54"/>
              <a:gd name="T60" fmla="*/ 2147483647 w 216"/>
              <a:gd name="T61" fmla="*/ 0 h 54"/>
              <a:gd name="T62" fmla="*/ 2147483647 w 216"/>
              <a:gd name="T63" fmla="*/ 2147483647 h 54"/>
              <a:gd name="T64" fmla="*/ 2147483647 w 216"/>
              <a:gd name="T65" fmla="*/ 2147483647 h 54"/>
              <a:gd name="T66" fmla="*/ 2147483647 w 216"/>
              <a:gd name="T67" fmla="*/ 2147483647 h 5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6"/>
              <a:gd name="T103" fmla="*/ 0 h 54"/>
              <a:gd name="T104" fmla="*/ 216 w 216"/>
              <a:gd name="T105" fmla="*/ 54 h 5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6" h="54">
                <a:moveTo>
                  <a:pt x="18" y="18"/>
                </a:moveTo>
                <a:lnTo>
                  <a:pt x="12" y="24"/>
                </a:lnTo>
                <a:lnTo>
                  <a:pt x="6" y="36"/>
                </a:lnTo>
                <a:lnTo>
                  <a:pt x="6" y="42"/>
                </a:lnTo>
                <a:lnTo>
                  <a:pt x="0" y="48"/>
                </a:lnTo>
                <a:lnTo>
                  <a:pt x="0" y="54"/>
                </a:lnTo>
                <a:lnTo>
                  <a:pt x="72" y="54"/>
                </a:lnTo>
                <a:lnTo>
                  <a:pt x="72" y="42"/>
                </a:lnTo>
                <a:lnTo>
                  <a:pt x="84" y="42"/>
                </a:lnTo>
                <a:lnTo>
                  <a:pt x="90" y="36"/>
                </a:lnTo>
                <a:lnTo>
                  <a:pt x="114" y="36"/>
                </a:lnTo>
                <a:lnTo>
                  <a:pt x="120" y="24"/>
                </a:lnTo>
                <a:lnTo>
                  <a:pt x="126" y="18"/>
                </a:lnTo>
                <a:lnTo>
                  <a:pt x="132" y="24"/>
                </a:lnTo>
                <a:lnTo>
                  <a:pt x="144" y="30"/>
                </a:lnTo>
                <a:lnTo>
                  <a:pt x="150" y="42"/>
                </a:lnTo>
                <a:lnTo>
                  <a:pt x="168" y="48"/>
                </a:lnTo>
                <a:lnTo>
                  <a:pt x="192" y="48"/>
                </a:lnTo>
                <a:lnTo>
                  <a:pt x="198" y="42"/>
                </a:lnTo>
                <a:lnTo>
                  <a:pt x="210" y="36"/>
                </a:lnTo>
                <a:lnTo>
                  <a:pt x="216" y="30"/>
                </a:lnTo>
                <a:lnTo>
                  <a:pt x="216" y="24"/>
                </a:lnTo>
                <a:lnTo>
                  <a:pt x="210" y="18"/>
                </a:lnTo>
                <a:lnTo>
                  <a:pt x="186" y="18"/>
                </a:lnTo>
                <a:lnTo>
                  <a:pt x="180" y="24"/>
                </a:lnTo>
                <a:lnTo>
                  <a:pt x="168" y="24"/>
                </a:lnTo>
                <a:lnTo>
                  <a:pt x="162" y="12"/>
                </a:lnTo>
                <a:lnTo>
                  <a:pt x="156" y="6"/>
                </a:lnTo>
                <a:lnTo>
                  <a:pt x="144" y="12"/>
                </a:lnTo>
                <a:lnTo>
                  <a:pt x="144" y="0"/>
                </a:lnTo>
                <a:lnTo>
                  <a:pt x="90" y="0"/>
                </a:lnTo>
                <a:lnTo>
                  <a:pt x="90" y="12"/>
                </a:lnTo>
                <a:lnTo>
                  <a:pt x="18" y="12"/>
                </a:lnTo>
                <a:lnTo>
                  <a:pt x="18" y="18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04" name="Gabon" descr="© INSCALE GmbH, 05.05.2010&#10;http://www.presentationload.com/">
            <a:extLst>
              <a:ext uri="{FF2B5EF4-FFF2-40B4-BE49-F238E27FC236}">
                <a16:creationId xmlns:a16="http://schemas.microsoft.com/office/drawing/2014/main" id="{B69CBF52-03D2-45F4-AE24-40BC74122480}"/>
              </a:ext>
            </a:extLst>
          </p:cNvPr>
          <p:cNvSpPr>
            <a:spLocks/>
          </p:cNvSpPr>
          <p:nvPr/>
        </p:nvSpPr>
        <p:spPr bwMode="gray">
          <a:xfrm>
            <a:off x="5931822" y="3832351"/>
            <a:ext cx="165971" cy="203198"/>
          </a:xfrm>
          <a:custGeom>
            <a:avLst/>
            <a:gdLst>
              <a:gd name="T0" fmla="*/ 2147483647 w 420"/>
              <a:gd name="T1" fmla="*/ 2147483647 h 510"/>
              <a:gd name="T2" fmla="*/ 2147483647 w 420"/>
              <a:gd name="T3" fmla="*/ 2147483647 h 510"/>
              <a:gd name="T4" fmla="*/ 2147483647 w 420"/>
              <a:gd name="T5" fmla="*/ 2147483647 h 510"/>
              <a:gd name="T6" fmla="*/ 2147483647 w 420"/>
              <a:gd name="T7" fmla="*/ 2147483647 h 510"/>
              <a:gd name="T8" fmla="*/ 2147483647 w 420"/>
              <a:gd name="T9" fmla="*/ 2147483647 h 510"/>
              <a:gd name="T10" fmla="*/ 2147483647 w 420"/>
              <a:gd name="T11" fmla="*/ 2147483647 h 510"/>
              <a:gd name="T12" fmla="*/ 2147483647 w 420"/>
              <a:gd name="T13" fmla="*/ 2147483647 h 510"/>
              <a:gd name="T14" fmla="*/ 2147483647 w 420"/>
              <a:gd name="T15" fmla="*/ 2147483647 h 510"/>
              <a:gd name="T16" fmla="*/ 2147483647 w 420"/>
              <a:gd name="T17" fmla="*/ 2147483647 h 510"/>
              <a:gd name="T18" fmla="*/ 2147483647 w 420"/>
              <a:gd name="T19" fmla="*/ 2147483647 h 510"/>
              <a:gd name="T20" fmla="*/ 2147483647 w 420"/>
              <a:gd name="T21" fmla="*/ 2147483647 h 510"/>
              <a:gd name="T22" fmla="*/ 2147483647 w 420"/>
              <a:gd name="T23" fmla="*/ 2147483647 h 510"/>
              <a:gd name="T24" fmla="*/ 2147483647 w 420"/>
              <a:gd name="T25" fmla="*/ 2147483647 h 510"/>
              <a:gd name="T26" fmla="*/ 2147483647 w 420"/>
              <a:gd name="T27" fmla="*/ 2147483647 h 510"/>
              <a:gd name="T28" fmla="*/ 2147483647 w 420"/>
              <a:gd name="T29" fmla="*/ 2147483647 h 510"/>
              <a:gd name="T30" fmla="*/ 2147483647 w 420"/>
              <a:gd name="T31" fmla="*/ 2147483647 h 510"/>
              <a:gd name="T32" fmla="*/ 2147483647 w 420"/>
              <a:gd name="T33" fmla="*/ 2147483647 h 510"/>
              <a:gd name="T34" fmla="*/ 2147483647 w 420"/>
              <a:gd name="T35" fmla="*/ 2147483647 h 510"/>
              <a:gd name="T36" fmla="*/ 2147483647 w 420"/>
              <a:gd name="T37" fmla="*/ 2147483647 h 510"/>
              <a:gd name="T38" fmla="*/ 2147483647 w 420"/>
              <a:gd name="T39" fmla="*/ 2147483647 h 510"/>
              <a:gd name="T40" fmla="*/ 2147483647 w 420"/>
              <a:gd name="T41" fmla="*/ 2147483647 h 510"/>
              <a:gd name="T42" fmla="*/ 2147483647 w 420"/>
              <a:gd name="T43" fmla="*/ 2147483647 h 510"/>
              <a:gd name="T44" fmla="*/ 2147483647 w 420"/>
              <a:gd name="T45" fmla="*/ 2147483647 h 510"/>
              <a:gd name="T46" fmla="*/ 2147483647 w 420"/>
              <a:gd name="T47" fmla="*/ 2147483647 h 510"/>
              <a:gd name="T48" fmla="*/ 2147483647 w 420"/>
              <a:gd name="T49" fmla="*/ 2147483647 h 510"/>
              <a:gd name="T50" fmla="*/ 2147483647 w 420"/>
              <a:gd name="T51" fmla="*/ 2147483647 h 510"/>
              <a:gd name="T52" fmla="*/ 2147483647 w 420"/>
              <a:gd name="T53" fmla="*/ 2147483647 h 510"/>
              <a:gd name="T54" fmla="*/ 2147483647 w 420"/>
              <a:gd name="T55" fmla="*/ 2147483647 h 510"/>
              <a:gd name="T56" fmla="*/ 2147483647 w 420"/>
              <a:gd name="T57" fmla="*/ 2147483647 h 510"/>
              <a:gd name="T58" fmla="*/ 2147483647 w 420"/>
              <a:gd name="T59" fmla="*/ 2147483647 h 510"/>
              <a:gd name="T60" fmla="*/ 2147483647 w 420"/>
              <a:gd name="T61" fmla="*/ 2147483647 h 510"/>
              <a:gd name="T62" fmla="*/ 2147483647 w 420"/>
              <a:gd name="T63" fmla="*/ 2147483647 h 510"/>
              <a:gd name="T64" fmla="*/ 2147483647 w 420"/>
              <a:gd name="T65" fmla="*/ 2147483647 h 510"/>
              <a:gd name="T66" fmla="*/ 2147483647 w 420"/>
              <a:gd name="T67" fmla="*/ 2147483647 h 510"/>
              <a:gd name="T68" fmla="*/ 2147483647 w 420"/>
              <a:gd name="T69" fmla="*/ 2147483647 h 510"/>
              <a:gd name="T70" fmla="*/ 2147483647 w 420"/>
              <a:gd name="T71" fmla="*/ 2147483647 h 510"/>
              <a:gd name="T72" fmla="*/ 2147483647 w 420"/>
              <a:gd name="T73" fmla="*/ 2147483647 h 510"/>
              <a:gd name="T74" fmla="*/ 2147483647 w 420"/>
              <a:gd name="T75" fmla="*/ 2147483647 h 510"/>
              <a:gd name="T76" fmla="*/ 2147483647 w 420"/>
              <a:gd name="T77" fmla="*/ 2147483647 h 510"/>
              <a:gd name="T78" fmla="*/ 2147483647 w 420"/>
              <a:gd name="T79" fmla="*/ 2147483647 h 510"/>
              <a:gd name="T80" fmla="*/ 2147483647 w 420"/>
              <a:gd name="T81" fmla="*/ 2147483647 h 510"/>
              <a:gd name="T82" fmla="*/ 2147483647 w 420"/>
              <a:gd name="T83" fmla="*/ 2147483647 h 510"/>
              <a:gd name="T84" fmla="*/ 2147483647 w 420"/>
              <a:gd name="T85" fmla="*/ 2147483647 h 510"/>
              <a:gd name="T86" fmla="*/ 2147483647 w 420"/>
              <a:gd name="T87" fmla="*/ 2147483647 h 510"/>
              <a:gd name="T88" fmla="*/ 2147483647 w 420"/>
              <a:gd name="T89" fmla="*/ 2147483647 h 510"/>
              <a:gd name="T90" fmla="*/ 2147483647 w 420"/>
              <a:gd name="T91" fmla="*/ 2147483647 h 510"/>
              <a:gd name="T92" fmla="*/ 2147483647 w 420"/>
              <a:gd name="T93" fmla="*/ 2147483647 h 510"/>
              <a:gd name="T94" fmla="*/ 2147483647 w 420"/>
              <a:gd name="T95" fmla="*/ 2147483647 h 510"/>
              <a:gd name="T96" fmla="*/ 2147483647 w 420"/>
              <a:gd name="T97" fmla="*/ 2147483647 h 510"/>
              <a:gd name="T98" fmla="*/ 2147483647 w 420"/>
              <a:gd name="T99" fmla="*/ 2147483647 h 510"/>
              <a:gd name="T100" fmla="*/ 2147483647 w 420"/>
              <a:gd name="T101" fmla="*/ 2147483647 h 510"/>
              <a:gd name="T102" fmla="*/ 2147483647 w 420"/>
              <a:gd name="T103" fmla="*/ 2147483647 h 510"/>
              <a:gd name="T104" fmla="*/ 2147483647 w 420"/>
              <a:gd name="T105" fmla="*/ 2147483647 h 510"/>
              <a:gd name="T106" fmla="*/ 2147483647 w 420"/>
              <a:gd name="T107" fmla="*/ 2147483647 h 510"/>
              <a:gd name="T108" fmla="*/ 2147483647 w 420"/>
              <a:gd name="T109" fmla="*/ 2147483647 h 510"/>
              <a:gd name="T110" fmla="*/ 2147483647 w 420"/>
              <a:gd name="T111" fmla="*/ 2147483647 h 5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20"/>
              <a:gd name="T169" fmla="*/ 0 h 510"/>
              <a:gd name="T170" fmla="*/ 420 w 420"/>
              <a:gd name="T171" fmla="*/ 510 h 51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20" h="510">
                <a:moveTo>
                  <a:pt x="420" y="240"/>
                </a:moveTo>
                <a:lnTo>
                  <a:pt x="414" y="234"/>
                </a:lnTo>
                <a:lnTo>
                  <a:pt x="396" y="234"/>
                </a:lnTo>
                <a:lnTo>
                  <a:pt x="390" y="216"/>
                </a:lnTo>
                <a:lnTo>
                  <a:pt x="372" y="210"/>
                </a:lnTo>
                <a:lnTo>
                  <a:pt x="372" y="174"/>
                </a:lnTo>
                <a:lnTo>
                  <a:pt x="384" y="150"/>
                </a:lnTo>
                <a:lnTo>
                  <a:pt x="396" y="150"/>
                </a:lnTo>
                <a:lnTo>
                  <a:pt x="402" y="144"/>
                </a:lnTo>
                <a:lnTo>
                  <a:pt x="408" y="132"/>
                </a:lnTo>
                <a:lnTo>
                  <a:pt x="414" y="126"/>
                </a:lnTo>
                <a:lnTo>
                  <a:pt x="414" y="114"/>
                </a:lnTo>
                <a:lnTo>
                  <a:pt x="402" y="108"/>
                </a:lnTo>
                <a:lnTo>
                  <a:pt x="402" y="90"/>
                </a:lnTo>
                <a:lnTo>
                  <a:pt x="396" y="84"/>
                </a:lnTo>
                <a:lnTo>
                  <a:pt x="396" y="78"/>
                </a:lnTo>
                <a:lnTo>
                  <a:pt x="384" y="78"/>
                </a:lnTo>
                <a:lnTo>
                  <a:pt x="378" y="72"/>
                </a:lnTo>
                <a:lnTo>
                  <a:pt x="360" y="72"/>
                </a:lnTo>
                <a:lnTo>
                  <a:pt x="360" y="90"/>
                </a:lnTo>
                <a:lnTo>
                  <a:pt x="354" y="96"/>
                </a:lnTo>
                <a:lnTo>
                  <a:pt x="330" y="96"/>
                </a:lnTo>
                <a:lnTo>
                  <a:pt x="324" y="90"/>
                </a:lnTo>
                <a:lnTo>
                  <a:pt x="318" y="54"/>
                </a:lnTo>
                <a:lnTo>
                  <a:pt x="336" y="24"/>
                </a:lnTo>
                <a:lnTo>
                  <a:pt x="336" y="6"/>
                </a:lnTo>
                <a:lnTo>
                  <a:pt x="288" y="12"/>
                </a:lnTo>
                <a:lnTo>
                  <a:pt x="282" y="12"/>
                </a:lnTo>
                <a:lnTo>
                  <a:pt x="270" y="6"/>
                </a:lnTo>
                <a:lnTo>
                  <a:pt x="264" y="6"/>
                </a:lnTo>
                <a:lnTo>
                  <a:pt x="252" y="18"/>
                </a:lnTo>
                <a:lnTo>
                  <a:pt x="222" y="18"/>
                </a:lnTo>
                <a:lnTo>
                  <a:pt x="210" y="0"/>
                </a:lnTo>
                <a:lnTo>
                  <a:pt x="192" y="18"/>
                </a:lnTo>
                <a:lnTo>
                  <a:pt x="186" y="54"/>
                </a:lnTo>
                <a:lnTo>
                  <a:pt x="192" y="60"/>
                </a:lnTo>
                <a:lnTo>
                  <a:pt x="192" y="90"/>
                </a:lnTo>
                <a:lnTo>
                  <a:pt x="186" y="108"/>
                </a:lnTo>
                <a:lnTo>
                  <a:pt x="186" y="114"/>
                </a:lnTo>
                <a:lnTo>
                  <a:pt x="84" y="114"/>
                </a:lnTo>
                <a:lnTo>
                  <a:pt x="84" y="108"/>
                </a:lnTo>
                <a:lnTo>
                  <a:pt x="72" y="108"/>
                </a:lnTo>
                <a:lnTo>
                  <a:pt x="60" y="120"/>
                </a:lnTo>
                <a:lnTo>
                  <a:pt x="60" y="126"/>
                </a:lnTo>
                <a:lnTo>
                  <a:pt x="66" y="132"/>
                </a:lnTo>
                <a:lnTo>
                  <a:pt x="66" y="144"/>
                </a:lnTo>
                <a:lnTo>
                  <a:pt x="72" y="150"/>
                </a:lnTo>
                <a:lnTo>
                  <a:pt x="72" y="162"/>
                </a:lnTo>
                <a:lnTo>
                  <a:pt x="48" y="162"/>
                </a:lnTo>
                <a:lnTo>
                  <a:pt x="48" y="210"/>
                </a:lnTo>
                <a:lnTo>
                  <a:pt x="42" y="228"/>
                </a:lnTo>
                <a:lnTo>
                  <a:pt x="36" y="240"/>
                </a:lnTo>
                <a:lnTo>
                  <a:pt x="30" y="246"/>
                </a:lnTo>
                <a:lnTo>
                  <a:pt x="18" y="252"/>
                </a:lnTo>
                <a:lnTo>
                  <a:pt x="0" y="252"/>
                </a:lnTo>
                <a:lnTo>
                  <a:pt x="30" y="306"/>
                </a:lnTo>
                <a:lnTo>
                  <a:pt x="42" y="294"/>
                </a:lnTo>
                <a:lnTo>
                  <a:pt x="54" y="312"/>
                </a:lnTo>
                <a:lnTo>
                  <a:pt x="48" y="318"/>
                </a:lnTo>
                <a:lnTo>
                  <a:pt x="48" y="330"/>
                </a:lnTo>
                <a:lnTo>
                  <a:pt x="42" y="336"/>
                </a:lnTo>
                <a:lnTo>
                  <a:pt x="42" y="342"/>
                </a:lnTo>
                <a:lnTo>
                  <a:pt x="48" y="348"/>
                </a:lnTo>
                <a:lnTo>
                  <a:pt x="66" y="348"/>
                </a:lnTo>
                <a:lnTo>
                  <a:pt x="72" y="390"/>
                </a:lnTo>
                <a:lnTo>
                  <a:pt x="102" y="396"/>
                </a:lnTo>
                <a:lnTo>
                  <a:pt x="96" y="408"/>
                </a:lnTo>
                <a:lnTo>
                  <a:pt x="144" y="462"/>
                </a:lnTo>
                <a:lnTo>
                  <a:pt x="138" y="468"/>
                </a:lnTo>
                <a:lnTo>
                  <a:pt x="174" y="510"/>
                </a:lnTo>
                <a:lnTo>
                  <a:pt x="180" y="492"/>
                </a:lnTo>
                <a:lnTo>
                  <a:pt x="204" y="480"/>
                </a:lnTo>
                <a:lnTo>
                  <a:pt x="222" y="498"/>
                </a:lnTo>
                <a:lnTo>
                  <a:pt x="228" y="492"/>
                </a:lnTo>
                <a:lnTo>
                  <a:pt x="228" y="456"/>
                </a:lnTo>
                <a:lnTo>
                  <a:pt x="210" y="444"/>
                </a:lnTo>
                <a:lnTo>
                  <a:pt x="228" y="432"/>
                </a:lnTo>
                <a:lnTo>
                  <a:pt x="198" y="414"/>
                </a:lnTo>
                <a:lnTo>
                  <a:pt x="210" y="414"/>
                </a:lnTo>
                <a:lnTo>
                  <a:pt x="210" y="402"/>
                </a:lnTo>
                <a:lnTo>
                  <a:pt x="204" y="396"/>
                </a:lnTo>
                <a:lnTo>
                  <a:pt x="204" y="378"/>
                </a:lnTo>
                <a:lnTo>
                  <a:pt x="210" y="378"/>
                </a:lnTo>
                <a:lnTo>
                  <a:pt x="216" y="384"/>
                </a:lnTo>
                <a:lnTo>
                  <a:pt x="228" y="384"/>
                </a:lnTo>
                <a:lnTo>
                  <a:pt x="240" y="390"/>
                </a:lnTo>
                <a:lnTo>
                  <a:pt x="258" y="390"/>
                </a:lnTo>
                <a:lnTo>
                  <a:pt x="264" y="384"/>
                </a:lnTo>
                <a:lnTo>
                  <a:pt x="270" y="372"/>
                </a:lnTo>
                <a:lnTo>
                  <a:pt x="282" y="366"/>
                </a:lnTo>
                <a:lnTo>
                  <a:pt x="264" y="348"/>
                </a:lnTo>
                <a:lnTo>
                  <a:pt x="264" y="342"/>
                </a:lnTo>
                <a:lnTo>
                  <a:pt x="294" y="342"/>
                </a:lnTo>
                <a:lnTo>
                  <a:pt x="312" y="384"/>
                </a:lnTo>
                <a:lnTo>
                  <a:pt x="342" y="384"/>
                </a:lnTo>
                <a:lnTo>
                  <a:pt x="348" y="378"/>
                </a:lnTo>
                <a:lnTo>
                  <a:pt x="354" y="366"/>
                </a:lnTo>
                <a:lnTo>
                  <a:pt x="360" y="360"/>
                </a:lnTo>
                <a:lnTo>
                  <a:pt x="366" y="360"/>
                </a:lnTo>
                <a:lnTo>
                  <a:pt x="366" y="390"/>
                </a:lnTo>
                <a:lnTo>
                  <a:pt x="372" y="396"/>
                </a:lnTo>
                <a:lnTo>
                  <a:pt x="384" y="396"/>
                </a:lnTo>
                <a:lnTo>
                  <a:pt x="390" y="390"/>
                </a:lnTo>
                <a:lnTo>
                  <a:pt x="396" y="378"/>
                </a:lnTo>
                <a:lnTo>
                  <a:pt x="396" y="354"/>
                </a:lnTo>
                <a:lnTo>
                  <a:pt x="408" y="348"/>
                </a:lnTo>
                <a:lnTo>
                  <a:pt x="414" y="342"/>
                </a:lnTo>
                <a:lnTo>
                  <a:pt x="408" y="318"/>
                </a:lnTo>
                <a:lnTo>
                  <a:pt x="414" y="306"/>
                </a:lnTo>
                <a:lnTo>
                  <a:pt x="414" y="258"/>
                </a:lnTo>
                <a:lnTo>
                  <a:pt x="420" y="252"/>
                </a:lnTo>
                <a:lnTo>
                  <a:pt x="420" y="24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09" name="Eritrea" descr="© INSCALE GmbH, 05.05.2010&#10;http://www.presentationload.com/">
            <a:extLst>
              <a:ext uri="{FF2B5EF4-FFF2-40B4-BE49-F238E27FC236}">
                <a16:creationId xmlns:a16="http://schemas.microsoft.com/office/drawing/2014/main" id="{1C9EB0AE-B9D7-40F6-ACE8-C97E43E3C85F}"/>
              </a:ext>
            </a:extLst>
          </p:cNvPr>
          <p:cNvSpPr>
            <a:spLocks/>
          </p:cNvSpPr>
          <p:nvPr/>
        </p:nvSpPr>
        <p:spPr bwMode="gray">
          <a:xfrm>
            <a:off x="6707382" y="3332890"/>
            <a:ext cx="190789" cy="181482"/>
          </a:xfrm>
          <a:custGeom>
            <a:avLst/>
            <a:gdLst>
              <a:gd name="T0" fmla="*/ 2147483647 w 480"/>
              <a:gd name="T1" fmla="*/ 2147483647 h 456"/>
              <a:gd name="T2" fmla="*/ 2147483647 w 480"/>
              <a:gd name="T3" fmla="*/ 2147483647 h 456"/>
              <a:gd name="T4" fmla="*/ 2147483647 w 480"/>
              <a:gd name="T5" fmla="*/ 2147483647 h 456"/>
              <a:gd name="T6" fmla="*/ 2147483647 w 480"/>
              <a:gd name="T7" fmla="*/ 2147483647 h 456"/>
              <a:gd name="T8" fmla="*/ 2147483647 w 480"/>
              <a:gd name="T9" fmla="*/ 2147483647 h 456"/>
              <a:gd name="T10" fmla="*/ 2147483647 w 480"/>
              <a:gd name="T11" fmla="*/ 2147483647 h 456"/>
              <a:gd name="T12" fmla="*/ 2147483647 w 480"/>
              <a:gd name="T13" fmla="*/ 2147483647 h 456"/>
              <a:gd name="T14" fmla="*/ 2147483647 w 480"/>
              <a:gd name="T15" fmla="*/ 2147483647 h 456"/>
              <a:gd name="T16" fmla="*/ 0 w 480"/>
              <a:gd name="T17" fmla="*/ 2147483647 h 456"/>
              <a:gd name="T18" fmla="*/ 2147483647 w 480"/>
              <a:gd name="T19" fmla="*/ 2147483647 h 456"/>
              <a:gd name="T20" fmla="*/ 2147483647 w 480"/>
              <a:gd name="T21" fmla="*/ 2147483647 h 456"/>
              <a:gd name="T22" fmla="*/ 2147483647 w 480"/>
              <a:gd name="T23" fmla="*/ 2147483647 h 456"/>
              <a:gd name="T24" fmla="*/ 2147483647 w 480"/>
              <a:gd name="T25" fmla="*/ 2147483647 h 456"/>
              <a:gd name="T26" fmla="*/ 2147483647 w 480"/>
              <a:gd name="T27" fmla="*/ 2147483647 h 456"/>
              <a:gd name="T28" fmla="*/ 2147483647 w 480"/>
              <a:gd name="T29" fmla="*/ 2147483647 h 456"/>
              <a:gd name="T30" fmla="*/ 2147483647 w 480"/>
              <a:gd name="T31" fmla="*/ 2147483647 h 456"/>
              <a:gd name="T32" fmla="*/ 2147483647 w 480"/>
              <a:gd name="T33" fmla="*/ 2147483647 h 456"/>
              <a:gd name="T34" fmla="*/ 2147483647 w 480"/>
              <a:gd name="T35" fmla="*/ 2147483647 h 456"/>
              <a:gd name="T36" fmla="*/ 2147483647 w 480"/>
              <a:gd name="T37" fmla="*/ 2147483647 h 456"/>
              <a:gd name="T38" fmla="*/ 2147483647 w 480"/>
              <a:gd name="T39" fmla="*/ 2147483647 h 456"/>
              <a:gd name="T40" fmla="*/ 2147483647 w 480"/>
              <a:gd name="T41" fmla="*/ 2147483647 h 456"/>
              <a:gd name="T42" fmla="*/ 2147483647 w 480"/>
              <a:gd name="T43" fmla="*/ 2147483647 h 456"/>
              <a:gd name="T44" fmla="*/ 2147483647 w 480"/>
              <a:gd name="T45" fmla="*/ 2147483647 h 456"/>
              <a:gd name="T46" fmla="*/ 2147483647 w 480"/>
              <a:gd name="T47" fmla="*/ 2147483647 h 456"/>
              <a:gd name="T48" fmla="*/ 2147483647 w 480"/>
              <a:gd name="T49" fmla="*/ 2147483647 h 456"/>
              <a:gd name="T50" fmla="*/ 2147483647 w 480"/>
              <a:gd name="T51" fmla="*/ 2147483647 h 456"/>
              <a:gd name="T52" fmla="*/ 2147483647 w 480"/>
              <a:gd name="T53" fmla="*/ 2147483647 h 456"/>
              <a:gd name="T54" fmla="*/ 2147483647 w 480"/>
              <a:gd name="T55" fmla="*/ 2147483647 h 456"/>
              <a:gd name="T56" fmla="*/ 2147483647 w 480"/>
              <a:gd name="T57" fmla="*/ 2147483647 h 456"/>
              <a:gd name="T58" fmla="*/ 2147483647 w 480"/>
              <a:gd name="T59" fmla="*/ 2147483647 h 456"/>
              <a:gd name="T60" fmla="*/ 2147483647 w 480"/>
              <a:gd name="T61" fmla="*/ 2147483647 h 456"/>
              <a:gd name="T62" fmla="*/ 2147483647 w 480"/>
              <a:gd name="T63" fmla="*/ 2147483647 h 456"/>
              <a:gd name="T64" fmla="*/ 2147483647 w 480"/>
              <a:gd name="T65" fmla="*/ 2147483647 h 456"/>
              <a:gd name="T66" fmla="*/ 2147483647 w 480"/>
              <a:gd name="T67" fmla="*/ 2147483647 h 456"/>
              <a:gd name="T68" fmla="*/ 2147483647 w 480"/>
              <a:gd name="T69" fmla="*/ 2147483647 h 456"/>
              <a:gd name="T70" fmla="*/ 2147483647 w 480"/>
              <a:gd name="T71" fmla="*/ 2147483647 h 456"/>
              <a:gd name="T72" fmla="*/ 2147483647 w 480"/>
              <a:gd name="T73" fmla="*/ 2147483647 h 456"/>
              <a:gd name="T74" fmla="*/ 2147483647 w 480"/>
              <a:gd name="T75" fmla="*/ 2147483647 h 456"/>
              <a:gd name="T76" fmla="*/ 2147483647 w 480"/>
              <a:gd name="T77" fmla="*/ 2147483647 h 456"/>
              <a:gd name="T78" fmla="*/ 2147483647 w 480"/>
              <a:gd name="T79" fmla="*/ 2147483647 h 456"/>
              <a:gd name="T80" fmla="*/ 2147483647 w 480"/>
              <a:gd name="T81" fmla="*/ 2147483647 h 456"/>
              <a:gd name="T82" fmla="*/ 2147483647 w 480"/>
              <a:gd name="T83" fmla="*/ 2147483647 h 456"/>
              <a:gd name="T84" fmla="*/ 2147483647 w 480"/>
              <a:gd name="T85" fmla="*/ 2147483647 h 456"/>
              <a:gd name="T86" fmla="*/ 2147483647 w 480"/>
              <a:gd name="T87" fmla="*/ 2147483647 h 456"/>
              <a:gd name="T88" fmla="*/ 2147483647 w 480"/>
              <a:gd name="T89" fmla="*/ 2147483647 h 456"/>
              <a:gd name="T90" fmla="*/ 2147483647 w 480"/>
              <a:gd name="T91" fmla="*/ 2147483647 h 456"/>
              <a:gd name="T92" fmla="*/ 2147483647 w 480"/>
              <a:gd name="T93" fmla="*/ 2147483647 h 456"/>
              <a:gd name="T94" fmla="*/ 2147483647 w 480"/>
              <a:gd name="T95" fmla="*/ 2147483647 h 456"/>
              <a:gd name="T96" fmla="*/ 2147483647 w 480"/>
              <a:gd name="T97" fmla="*/ 0 h 456"/>
              <a:gd name="T98" fmla="*/ 2147483647 w 480"/>
              <a:gd name="T99" fmla="*/ 2147483647 h 456"/>
              <a:gd name="T100" fmla="*/ 2147483647 w 480"/>
              <a:gd name="T101" fmla="*/ 2147483647 h 456"/>
              <a:gd name="T102" fmla="*/ 2147483647 w 480"/>
              <a:gd name="T103" fmla="*/ 2147483647 h 45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80"/>
              <a:gd name="T157" fmla="*/ 0 h 456"/>
              <a:gd name="T158" fmla="*/ 480 w 480"/>
              <a:gd name="T159" fmla="*/ 456 h 45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80" h="456">
                <a:moveTo>
                  <a:pt x="78" y="54"/>
                </a:moveTo>
                <a:lnTo>
                  <a:pt x="78" y="66"/>
                </a:lnTo>
                <a:lnTo>
                  <a:pt x="72" y="72"/>
                </a:lnTo>
                <a:lnTo>
                  <a:pt x="72" y="78"/>
                </a:lnTo>
                <a:lnTo>
                  <a:pt x="66" y="84"/>
                </a:lnTo>
                <a:lnTo>
                  <a:pt x="48" y="84"/>
                </a:lnTo>
                <a:lnTo>
                  <a:pt x="48" y="102"/>
                </a:lnTo>
                <a:lnTo>
                  <a:pt x="42" y="108"/>
                </a:lnTo>
                <a:lnTo>
                  <a:pt x="30" y="108"/>
                </a:lnTo>
                <a:lnTo>
                  <a:pt x="30" y="120"/>
                </a:lnTo>
                <a:lnTo>
                  <a:pt x="36" y="126"/>
                </a:lnTo>
                <a:lnTo>
                  <a:pt x="36" y="168"/>
                </a:lnTo>
                <a:lnTo>
                  <a:pt x="30" y="180"/>
                </a:lnTo>
                <a:lnTo>
                  <a:pt x="24" y="186"/>
                </a:lnTo>
                <a:lnTo>
                  <a:pt x="18" y="186"/>
                </a:lnTo>
                <a:lnTo>
                  <a:pt x="18" y="222"/>
                </a:lnTo>
                <a:lnTo>
                  <a:pt x="12" y="222"/>
                </a:lnTo>
                <a:lnTo>
                  <a:pt x="0" y="228"/>
                </a:lnTo>
                <a:lnTo>
                  <a:pt x="0" y="246"/>
                </a:lnTo>
                <a:lnTo>
                  <a:pt x="6" y="252"/>
                </a:lnTo>
                <a:lnTo>
                  <a:pt x="12" y="300"/>
                </a:lnTo>
                <a:lnTo>
                  <a:pt x="48" y="300"/>
                </a:lnTo>
                <a:lnTo>
                  <a:pt x="54" y="294"/>
                </a:lnTo>
                <a:lnTo>
                  <a:pt x="54" y="288"/>
                </a:lnTo>
                <a:lnTo>
                  <a:pt x="60" y="288"/>
                </a:lnTo>
                <a:lnTo>
                  <a:pt x="66" y="294"/>
                </a:lnTo>
                <a:lnTo>
                  <a:pt x="66" y="300"/>
                </a:lnTo>
                <a:lnTo>
                  <a:pt x="84" y="318"/>
                </a:lnTo>
                <a:lnTo>
                  <a:pt x="96" y="306"/>
                </a:lnTo>
                <a:lnTo>
                  <a:pt x="96" y="294"/>
                </a:lnTo>
                <a:lnTo>
                  <a:pt x="102" y="276"/>
                </a:lnTo>
                <a:lnTo>
                  <a:pt x="108" y="264"/>
                </a:lnTo>
                <a:lnTo>
                  <a:pt x="108" y="252"/>
                </a:lnTo>
                <a:lnTo>
                  <a:pt x="120" y="258"/>
                </a:lnTo>
                <a:lnTo>
                  <a:pt x="132" y="270"/>
                </a:lnTo>
                <a:lnTo>
                  <a:pt x="138" y="270"/>
                </a:lnTo>
                <a:lnTo>
                  <a:pt x="144" y="276"/>
                </a:lnTo>
                <a:lnTo>
                  <a:pt x="150" y="288"/>
                </a:lnTo>
                <a:lnTo>
                  <a:pt x="180" y="288"/>
                </a:lnTo>
                <a:lnTo>
                  <a:pt x="186" y="276"/>
                </a:lnTo>
                <a:lnTo>
                  <a:pt x="192" y="270"/>
                </a:lnTo>
                <a:lnTo>
                  <a:pt x="198" y="276"/>
                </a:lnTo>
                <a:lnTo>
                  <a:pt x="198" y="288"/>
                </a:lnTo>
                <a:lnTo>
                  <a:pt x="210" y="288"/>
                </a:lnTo>
                <a:lnTo>
                  <a:pt x="222" y="282"/>
                </a:lnTo>
                <a:lnTo>
                  <a:pt x="240" y="282"/>
                </a:lnTo>
                <a:lnTo>
                  <a:pt x="246" y="288"/>
                </a:lnTo>
                <a:lnTo>
                  <a:pt x="276" y="288"/>
                </a:lnTo>
                <a:lnTo>
                  <a:pt x="294" y="312"/>
                </a:lnTo>
                <a:lnTo>
                  <a:pt x="306" y="312"/>
                </a:lnTo>
                <a:lnTo>
                  <a:pt x="312" y="318"/>
                </a:lnTo>
                <a:lnTo>
                  <a:pt x="324" y="324"/>
                </a:lnTo>
                <a:lnTo>
                  <a:pt x="348" y="360"/>
                </a:lnTo>
                <a:lnTo>
                  <a:pt x="354" y="366"/>
                </a:lnTo>
                <a:lnTo>
                  <a:pt x="378" y="378"/>
                </a:lnTo>
                <a:lnTo>
                  <a:pt x="390" y="390"/>
                </a:lnTo>
                <a:lnTo>
                  <a:pt x="390" y="414"/>
                </a:lnTo>
                <a:lnTo>
                  <a:pt x="396" y="420"/>
                </a:lnTo>
                <a:lnTo>
                  <a:pt x="408" y="426"/>
                </a:lnTo>
                <a:lnTo>
                  <a:pt x="420" y="426"/>
                </a:lnTo>
                <a:lnTo>
                  <a:pt x="432" y="444"/>
                </a:lnTo>
                <a:lnTo>
                  <a:pt x="456" y="456"/>
                </a:lnTo>
                <a:lnTo>
                  <a:pt x="468" y="438"/>
                </a:lnTo>
                <a:lnTo>
                  <a:pt x="480" y="432"/>
                </a:lnTo>
                <a:lnTo>
                  <a:pt x="474" y="420"/>
                </a:lnTo>
                <a:lnTo>
                  <a:pt x="456" y="402"/>
                </a:lnTo>
                <a:lnTo>
                  <a:pt x="432" y="402"/>
                </a:lnTo>
                <a:lnTo>
                  <a:pt x="426" y="396"/>
                </a:lnTo>
                <a:lnTo>
                  <a:pt x="426" y="360"/>
                </a:lnTo>
                <a:lnTo>
                  <a:pt x="420" y="360"/>
                </a:lnTo>
                <a:lnTo>
                  <a:pt x="414" y="354"/>
                </a:lnTo>
                <a:lnTo>
                  <a:pt x="366" y="330"/>
                </a:lnTo>
                <a:lnTo>
                  <a:pt x="360" y="324"/>
                </a:lnTo>
                <a:lnTo>
                  <a:pt x="360" y="312"/>
                </a:lnTo>
                <a:lnTo>
                  <a:pt x="354" y="300"/>
                </a:lnTo>
                <a:lnTo>
                  <a:pt x="354" y="288"/>
                </a:lnTo>
                <a:lnTo>
                  <a:pt x="348" y="276"/>
                </a:lnTo>
                <a:lnTo>
                  <a:pt x="348" y="270"/>
                </a:lnTo>
                <a:lnTo>
                  <a:pt x="336" y="270"/>
                </a:lnTo>
                <a:lnTo>
                  <a:pt x="324" y="264"/>
                </a:lnTo>
                <a:lnTo>
                  <a:pt x="306" y="264"/>
                </a:lnTo>
                <a:lnTo>
                  <a:pt x="282" y="240"/>
                </a:lnTo>
                <a:lnTo>
                  <a:pt x="264" y="246"/>
                </a:lnTo>
                <a:lnTo>
                  <a:pt x="252" y="228"/>
                </a:lnTo>
                <a:lnTo>
                  <a:pt x="234" y="222"/>
                </a:lnTo>
                <a:lnTo>
                  <a:pt x="216" y="204"/>
                </a:lnTo>
                <a:lnTo>
                  <a:pt x="210" y="192"/>
                </a:lnTo>
                <a:lnTo>
                  <a:pt x="204" y="186"/>
                </a:lnTo>
                <a:lnTo>
                  <a:pt x="198" y="174"/>
                </a:lnTo>
                <a:lnTo>
                  <a:pt x="198" y="114"/>
                </a:lnTo>
                <a:lnTo>
                  <a:pt x="192" y="90"/>
                </a:lnTo>
                <a:lnTo>
                  <a:pt x="186" y="78"/>
                </a:lnTo>
                <a:lnTo>
                  <a:pt x="180" y="60"/>
                </a:lnTo>
                <a:lnTo>
                  <a:pt x="168" y="42"/>
                </a:lnTo>
                <a:lnTo>
                  <a:pt x="162" y="24"/>
                </a:lnTo>
                <a:lnTo>
                  <a:pt x="156" y="12"/>
                </a:lnTo>
                <a:lnTo>
                  <a:pt x="150" y="6"/>
                </a:lnTo>
                <a:lnTo>
                  <a:pt x="150" y="0"/>
                </a:lnTo>
                <a:lnTo>
                  <a:pt x="144" y="0"/>
                </a:lnTo>
                <a:lnTo>
                  <a:pt x="144" y="12"/>
                </a:lnTo>
                <a:lnTo>
                  <a:pt x="132" y="36"/>
                </a:lnTo>
                <a:lnTo>
                  <a:pt x="108" y="48"/>
                </a:lnTo>
                <a:lnTo>
                  <a:pt x="90" y="54"/>
                </a:lnTo>
                <a:lnTo>
                  <a:pt x="78" y="54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10" name="Equatorial Guinea" descr="© INSCALE GmbH, 05.05.2010&#10;http://www.presentationload.com/">
            <a:extLst>
              <a:ext uri="{FF2B5EF4-FFF2-40B4-BE49-F238E27FC236}">
                <a16:creationId xmlns:a16="http://schemas.microsoft.com/office/drawing/2014/main" id="{BC2533D5-67CD-4FF4-8F35-4F183837EB07}"/>
              </a:ext>
            </a:extLst>
          </p:cNvPr>
          <p:cNvSpPr>
            <a:spLocks/>
          </p:cNvSpPr>
          <p:nvPr/>
        </p:nvSpPr>
        <p:spPr bwMode="gray">
          <a:xfrm>
            <a:off x="5950436" y="3835454"/>
            <a:ext cx="57392" cy="43431"/>
          </a:xfrm>
          <a:custGeom>
            <a:avLst/>
            <a:gdLst>
              <a:gd name="T0" fmla="*/ 2147483647 w 144"/>
              <a:gd name="T1" fmla="*/ 2147483647 h 108"/>
              <a:gd name="T2" fmla="*/ 2147483647 w 144"/>
              <a:gd name="T3" fmla="*/ 2147483647 h 108"/>
              <a:gd name="T4" fmla="*/ 2147483647 w 144"/>
              <a:gd name="T5" fmla="*/ 2147483647 h 108"/>
              <a:gd name="T6" fmla="*/ 2147483647 w 144"/>
              <a:gd name="T7" fmla="*/ 0 h 108"/>
              <a:gd name="T8" fmla="*/ 2147483647 w 144"/>
              <a:gd name="T9" fmla="*/ 2147483647 h 108"/>
              <a:gd name="T10" fmla="*/ 2147483647 w 144"/>
              <a:gd name="T11" fmla="*/ 2147483647 h 108"/>
              <a:gd name="T12" fmla="*/ 2147483647 w 144"/>
              <a:gd name="T13" fmla="*/ 2147483647 h 108"/>
              <a:gd name="T14" fmla="*/ 2147483647 w 144"/>
              <a:gd name="T15" fmla="*/ 2147483647 h 108"/>
              <a:gd name="T16" fmla="*/ 2147483647 w 144"/>
              <a:gd name="T17" fmla="*/ 2147483647 h 108"/>
              <a:gd name="T18" fmla="*/ 0 w 144"/>
              <a:gd name="T19" fmla="*/ 2147483647 h 108"/>
              <a:gd name="T20" fmla="*/ 0 w 144"/>
              <a:gd name="T21" fmla="*/ 2147483647 h 108"/>
              <a:gd name="T22" fmla="*/ 2147483647 w 144"/>
              <a:gd name="T23" fmla="*/ 2147483647 h 108"/>
              <a:gd name="T24" fmla="*/ 2147483647 w 144"/>
              <a:gd name="T25" fmla="*/ 2147483647 h 108"/>
              <a:gd name="T26" fmla="*/ 2147483647 w 144"/>
              <a:gd name="T27" fmla="*/ 2147483647 h 108"/>
              <a:gd name="T28" fmla="*/ 2147483647 w 144"/>
              <a:gd name="T29" fmla="*/ 2147483647 h 108"/>
              <a:gd name="T30" fmla="*/ 2147483647 w 144"/>
              <a:gd name="T31" fmla="*/ 2147483647 h 108"/>
              <a:gd name="T32" fmla="*/ 2147483647 w 144"/>
              <a:gd name="T33" fmla="*/ 2147483647 h 108"/>
              <a:gd name="T34" fmla="*/ 2147483647 w 144"/>
              <a:gd name="T35" fmla="*/ 2147483647 h 108"/>
              <a:gd name="T36" fmla="*/ 2147483647 w 144"/>
              <a:gd name="T37" fmla="*/ 2147483647 h 108"/>
              <a:gd name="T38" fmla="*/ 2147483647 w 144"/>
              <a:gd name="T39" fmla="*/ 2147483647 h 10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44"/>
              <a:gd name="T61" fmla="*/ 0 h 108"/>
              <a:gd name="T62" fmla="*/ 144 w 144"/>
              <a:gd name="T63" fmla="*/ 108 h 10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44" h="108">
                <a:moveTo>
                  <a:pt x="138" y="48"/>
                </a:moveTo>
                <a:lnTo>
                  <a:pt x="144" y="12"/>
                </a:lnTo>
                <a:lnTo>
                  <a:pt x="48" y="12"/>
                </a:lnTo>
                <a:lnTo>
                  <a:pt x="36" y="0"/>
                </a:lnTo>
                <a:lnTo>
                  <a:pt x="30" y="6"/>
                </a:lnTo>
                <a:lnTo>
                  <a:pt x="30" y="42"/>
                </a:lnTo>
                <a:lnTo>
                  <a:pt x="18" y="54"/>
                </a:lnTo>
                <a:lnTo>
                  <a:pt x="12" y="66"/>
                </a:lnTo>
                <a:lnTo>
                  <a:pt x="6" y="72"/>
                </a:lnTo>
                <a:lnTo>
                  <a:pt x="0" y="84"/>
                </a:lnTo>
                <a:lnTo>
                  <a:pt x="0" y="90"/>
                </a:lnTo>
                <a:lnTo>
                  <a:pt x="6" y="96"/>
                </a:lnTo>
                <a:lnTo>
                  <a:pt x="18" y="102"/>
                </a:lnTo>
                <a:lnTo>
                  <a:pt x="36" y="102"/>
                </a:lnTo>
                <a:lnTo>
                  <a:pt x="36" y="108"/>
                </a:lnTo>
                <a:lnTo>
                  <a:pt x="138" y="108"/>
                </a:lnTo>
                <a:lnTo>
                  <a:pt x="138" y="102"/>
                </a:lnTo>
                <a:lnTo>
                  <a:pt x="144" y="84"/>
                </a:lnTo>
                <a:lnTo>
                  <a:pt x="144" y="54"/>
                </a:lnTo>
                <a:lnTo>
                  <a:pt x="138" y="48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11" name="El Salvador" descr="© INSCALE GmbH, 05.05.2010&#10;http://www.presentationload.com/">
            <a:extLst>
              <a:ext uri="{FF2B5EF4-FFF2-40B4-BE49-F238E27FC236}">
                <a16:creationId xmlns:a16="http://schemas.microsoft.com/office/drawing/2014/main" id="{72569A6B-78D8-478E-BBB5-D4689CF783A0}"/>
              </a:ext>
            </a:extLst>
          </p:cNvPr>
          <p:cNvSpPr>
            <a:spLocks/>
          </p:cNvSpPr>
          <p:nvPr/>
        </p:nvSpPr>
        <p:spPr bwMode="gray">
          <a:xfrm>
            <a:off x="3161520" y="3447673"/>
            <a:ext cx="68248" cy="44983"/>
          </a:xfrm>
          <a:custGeom>
            <a:avLst/>
            <a:gdLst>
              <a:gd name="T0" fmla="*/ 2147483647 w 174"/>
              <a:gd name="T1" fmla="*/ 2147483647 h 114"/>
              <a:gd name="T2" fmla="*/ 2147483647 w 174"/>
              <a:gd name="T3" fmla="*/ 2147483647 h 114"/>
              <a:gd name="T4" fmla="*/ 2147483647 w 174"/>
              <a:gd name="T5" fmla="*/ 2147483647 h 114"/>
              <a:gd name="T6" fmla="*/ 2147483647 w 174"/>
              <a:gd name="T7" fmla="*/ 2147483647 h 114"/>
              <a:gd name="T8" fmla="*/ 2147483647 w 174"/>
              <a:gd name="T9" fmla="*/ 2147483647 h 114"/>
              <a:gd name="T10" fmla="*/ 2147483647 w 174"/>
              <a:gd name="T11" fmla="*/ 2147483647 h 114"/>
              <a:gd name="T12" fmla="*/ 2147483647 w 174"/>
              <a:gd name="T13" fmla="*/ 2147483647 h 114"/>
              <a:gd name="T14" fmla="*/ 2147483647 w 174"/>
              <a:gd name="T15" fmla="*/ 2147483647 h 114"/>
              <a:gd name="T16" fmla="*/ 2147483647 w 174"/>
              <a:gd name="T17" fmla="*/ 2147483647 h 114"/>
              <a:gd name="T18" fmla="*/ 2147483647 w 174"/>
              <a:gd name="T19" fmla="*/ 0 h 114"/>
              <a:gd name="T20" fmla="*/ 2147483647 w 174"/>
              <a:gd name="T21" fmla="*/ 2147483647 h 114"/>
              <a:gd name="T22" fmla="*/ 2147483647 w 174"/>
              <a:gd name="T23" fmla="*/ 2147483647 h 114"/>
              <a:gd name="T24" fmla="*/ 2147483647 w 174"/>
              <a:gd name="T25" fmla="*/ 2147483647 h 114"/>
              <a:gd name="T26" fmla="*/ 2147483647 w 174"/>
              <a:gd name="T27" fmla="*/ 2147483647 h 114"/>
              <a:gd name="T28" fmla="*/ 2147483647 w 174"/>
              <a:gd name="T29" fmla="*/ 2147483647 h 114"/>
              <a:gd name="T30" fmla="*/ 2147483647 w 174"/>
              <a:gd name="T31" fmla="*/ 2147483647 h 114"/>
              <a:gd name="T32" fmla="*/ 2147483647 w 174"/>
              <a:gd name="T33" fmla="*/ 2147483647 h 114"/>
              <a:gd name="T34" fmla="*/ 2147483647 w 174"/>
              <a:gd name="T35" fmla="*/ 2147483647 h 114"/>
              <a:gd name="T36" fmla="*/ 0 w 174"/>
              <a:gd name="T37" fmla="*/ 2147483647 h 114"/>
              <a:gd name="T38" fmla="*/ 2147483647 w 174"/>
              <a:gd name="T39" fmla="*/ 2147483647 h 114"/>
              <a:gd name="T40" fmla="*/ 2147483647 w 174"/>
              <a:gd name="T41" fmla="*/ 2147483647 h 114"/>
              <a:gd name="T42" fmla="*/ 2147483647 w 174"/>
              <a:gd name="T43" fmla="*/ 2147483647 h 114"/>
              <a:gd name="T44" fmla="*/ 2147483647 w 174"/>
              <a:gd name="T45" fmla="*/ 2147483647 h 114"/>
              <a:gd name="T46" fmla="*/ 2147483647 w 174"/>
              <a:gd name="T47" fmla="*/ 2147483647 h 114"/>
              <a:gd name="T48" fmla="*/ 2147483647 w 174"/>
              <a:gd name="T49" fmla="*/ 2147483647 h 114"/>
              <a:gd name="T50" fmla="*/ 2147483647 w 174"/>
              <a:gd name="T51" fmla="*/ 2147483647 h 114"/>
              <a:gd name="T52" fmla="*/ 2147483647 w 174"/>
              <a:gd name="T53" fmla="*/ 2147483647 h 114"/>
              <a:gd name="T54" fmla="*/ 2147483647 w 174"/>
              <a:gd name="T55" fmla="*/ 2147483647 h 114"/>
              <a:gd name="T56" fmla="*/ 2147483647 w 174"/>
              <a:gd name="T57" fmla="*/ 2147483647 h 11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4"/>
              <a:gd name="T88" fmla="*/ 0 h 114"/>
              <a:gd name="T89" fmla="*/ 174 w 174"/>
              <a:gd name="T90" fmla="*/ 114 h 11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4" h="114">
                <a:moveTo>
                  <a:pt x="174" y="84"/>
                </a:moveTo>
                <a:lnTo>
                  <a:pt x="174" y="42"/>
                </a:lnTo>
                <a:lnTo>
                  <a:pt x="138" y="42"/>
                </a:lnTo>
                <a:lnTo>
                  <a:pt x="132" y="48"/>
                </a:lnTo>
                <a:lnTo>
                  <a:pt x="120" y="48"/>
                </a:lnTo>
                <a:lnTo>
                  <a:pt x="114" y="42"/>
                </a:lnTo>
                <a:lnTo>
                  <a:pt x="114" y="24"/>
                </a:lnTo>
                <a:lnTo>
                  <a:pt x="90" y="24"/>
                </a:lnTo>
                <a:lnTo>
                  <a:pt x="78" y="12"/>
                </a:lnTo>
                <a:lnTo>
                  <a:pt x="72" y="0"/>
                </a:lnTo>
                <a:lnTo>
                  <a:pt x="60" y="6"/>
                </a:lnTo>
                <a:lnTo>
                  <a:pt x="48" y="6"/>
                </a:lnTo>
                <a:lnTo>
                  <a:pt x="48" y="18"/>
                </a:lnTo>
                <a:lnTo>
                  <a:pt x="42" y="24"/>
                </a:lnTo>
                <a:lnTo>
                  <a:pt x="36" y="36"/>
                </a:lnTo>
                <a:lnTo>
                  <a:pt x="30" y="36"/>
                </a:lnTo>
                <a:lnTo>
                  <a:pt x="24" y="42"/>
                </a:lnTo>
                <a:lnTo>
                  <a:pt x="12" y="48"/>
                </a:lnTo>
                <a:lnTo>
                  <a:pt x="0" y="60"/>
                </a:lnTo>
                <a:lnTo>
                  <a:pt x="6" y="66"/>
                </a:lnTo>
                <a:lnTo>
                  <a:pt x="18" y="72"/>
                </a:lnTo>
                <a:lnTo>
                  <a:pt x="24" y="78"/>
                </a:lnTo>
                <a:lnTo>
                  <a:pt x="72" y="78"/>
                </a:lnTo>
                <a:lnTo>
                  <a:pt x="96" y="102"/>
                </a:lnTo>
                <a:lnTo>
                  <a:pt x="132" y="96"/>
                </a:lnTo>
                <a:lnTo>
                  <a:pt x="150" y="114"/>
                </a:lnTo>
                <a:lnTo>
                  <a:pt x="168" y="84"/>
                </a:lnTo>
                <a:lnTo>
                  <a:pt x="174" y="90"/>
                </a:lnTo>
                <a:lnTo>
                  <a:pt x="174" y="84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14" name="East Timor" descr="© INSCALE GmbH, 05.05.2010&#10;http://www.presentationload.com/">
            <a:extLst>
              <a:ext uri="{FF2B5EF4-FFF2-40B4-BE49-F238E27FC236}">
                <a16:creationId xmlns:a16="http://schemas.microsoft.com/office/drawing/2014/main" id="{82729D35-6D12-4E37-8DE9-EA57C4B38F4E}"/>
              </a:ext>
            </a:extLst>
          </p:cNvPr>
          <p:cNvSpPr>
            <a:spLocks noEditPoints="1"/>
          </p:cNvSpPr>
          <p:nvPr/>
        </p:nvSpPr>
        <p:spPr bwMode="gray">
          <a:xfrm>
            <a:off x="9178318" y="4173598"/>
            <a:ext cx="99272" cy="46534"/>
          </a:xfrm>
          <a:custGeom>
            <a:avLst/>
            <a:gdLst>
              <a:gd name="T0" fmla="*/ 2147483647 w 252"/>
              <a:gd name="T1" fmla="*/ 0 h 120"/>
              <a:gd name="T2" fmla="*/ 2147483647 w 252"/>
              <a:gd name="T3" fmla="*/ 2147483647 h 120"/>
              <a:gd name="T4" fmla="*/ 2147483647 w 252"/>
              <a:gd name="T5" fmla="*/ 2147483647 h 120"/>
              <a:gd name="T6" fmla="*/ 2147483647 w 252"/>
              <a:gd name="T7" fmla="*/ 2147483647 h 120"/>
              <a:gd name="T8" fmla="*/ 2147483647 w 252"/>
              <a:gd name="T9" fmla="*/ 2147483647 h 120"/>
              <a:gd name="T10" fmla="*/ 2147483647 w 252"/>
              <a:gd name="T11" fmla="*/ 2147483647 h 120"/>
              <a:gd name="T12" fmla="*/ 2147483647 w 252"/>
              <a:gd name="T13" fmla="*/ 2147483647 h 120"/>
              <a:gd name="T14" fmla="*/ 2147483647 w 252"/>
              <a:gd name="T15" fmla="*/ 2147483647 h 120"/>
              <a:gd name="T16" fmla="*/ 2147483647 w 252"/>
              <a:gd name="T17" fmla="*/ 2147483647 h 120"/>
              <a:gd name="T18" fmla="*/ 2147483647 w 252"/>
              <a:gd name="T19" fmla="*/ 2147483647 h 120"/>
              <a:gd name="T20" fmla="*/ 2147483647 w 252"/>
              <a:gd name="T21" fmla="*/ 2147483647 h 120"/>
              <a:gd name="T22" fmla="*/ 2147483647 w 252"/>
              <a:gd name="T23" fmla="*/ 2147483647 h 120"/>
              <a:gd name="T24" fmla="*/ 2147483647 w 252"/>
              <a:gd name="T25" fmla="*/ 2147483647 h 120"/>
              <a:gd name="T26" fmla="*/ 2147483647 w 252"/>
              <a:gd name="T27" fmla="*/ 2147483647 h 120"/>
              <a:gd name="T28" fmla="*/ 2147483647 w 252"/>
              <a:gd name="T29" fmla="*/ 2147483647 h 120"/>
              <a:gd name="T30" fmla="*/ 2147483647 w 252"/>
              <a:gd name="T31" fmla="*/ 2147483647 h 120"/>
              <a:gd name="T32" fmla="*/ 2147483647 w 252"/>
              <a:gd name="T33" fmla="*/ 2147483647 h 120"/>
              <a:gd name="T34" fmla="*/ 2147483647 w 252"/>
              <a:gd name="T35" fmla="*/ 2147483647 h 120"/>
              <a:gd name="T36" fmla="*/ 2147483647 w 252"/>
              <a:gd name="T37" fmla="*/ 2147483647 h 120"/>
              <a:gd name="T38" fmla="*/ 2147483647 w 252"/>
              <a:gd name="T39" fmla="*/ 2147483647 h 120"/>
              <a:gd name="T40" fmla="*/ 2147483647 w 252"/>
              <a:gd name="T41" fmla="*/ 2147483647 h 120"/>
              <a:gd name="T42" fmla="*/ 2147483647 w 252"/>
              <a:gd name="T43" fmla="*/ 2147483647 h 120"/>
              <a:gd name="T44" fmla="*/ 2147483647 w 252"/>
              <a:gd name="T45" fmla="*/ 2147483647 h 120"/>
              <a:gd name="T46" fmla="*/ 2147483647 w 252"/>
              <a:gd name="T47" fmla="*/ 0 h 120"/>
              <a:gd name="T48" fmla="*/ 0 w 252"/>
              <a:gd name="T49" fmla="*/ 2147483647 h 120"/>
              <a:gd name="T50" fmla="*/ 2147483647 w 252"/>
              <a:gd name="T51" fmla="*/ 2147483647 h 120"/>
              <a:gd name="T52" fmla="*/ 2147483647 w 252"/>
              <a:gd name="T53" fmla="*/ 2147483647 h 120"/>
              <a:gd name="T54" fmla="*/ 2147483647 w 252"/>
              <a:gd name="T55" fmla="*/ 2147483647 h 120"/>
              <a:gd name="T56" fmla="*/ 2147483647 w 252"/>
              <a:gd name="T57" fmla="*/ 2147483647 h 120"/>
              <a:gd name="T58" fmla="*/ 2147483647 w 252"/>
              <a:gd name="T59" fmla="*/ 2147483647 h 120"/>
              <a:gd name="T60" fmla="*/ 2147483647 w 252"/>
              <a:gd name="T61" fmla="*/ 2147483647 h 120"/>
              <a:gd name="T62" fmla="*/ 2147483647 w 252"/>
              <a:gd name="T63" fmla="*/ 2147483647 h 120"/>
              <a:gd name="T64" fmla="*/ 0 w 252"/>
              <a:gd name="T65" fmla="*/ 2147483647 h 12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52"/>
              <a:gd name="T100" fmla="*/ 0 h 120"/>
              <a:gd name="T101" fmla="*/ 252 w 252"/>
              <a:gd name="T102" fmla="*/ 120 h 120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52" h="120">
                <a:moveTo>
                  <a:pt x="228" y="0"/>
                </a:moveTo>
                <a:lnTo>
                  <a:pt x="204" y="24"/>
                </a:lnTo>
                <a:lnTo>
                  <a:pt x="114" y="24"/>
                </a:lnTo>
                <a:lnTo>
                  <a:pt x="108" y="30"/>
                </a:lnTo>
                <a:lnTo>
                  <a:pt x="102" y="42"/>
                </a:lnTo>
                <a:lnTo>
                  <a:pt x="96" y="48"/>
                </a:lnTo>
                <a:lnTo>
                  <a:pt x="90" y="48"/>
                </a:lnTo>
                <a:lnTo>
                  <a:pt x="78" y="54"/>
                </a:lnTo>
                <a:lnTo>
                  <a:pt x="90" y="72"/>
                </a:lnTo>
                <a:lnTo>
                  <a:pt x="84" y="78"/>
                </a:lnTo>
                <a:lnTo>
                  <a:pt x="72" y="102"/>
                </a:lnTo>
                <a:lnTo>
                  <a:pt x="72" y="114"/>
                </a:lnTo>
                <a:lnTo>
                  <a:pt x="78" y="120"/>
                </a:lnTo>
                <a:lnTo>
                  <a:pt x="78" y="114"/>
                </a:lnTo>
                <a:lnTo>
                  <a:pt x="84" y="108"/>
                </a:lnTo>
                <a:lnTo>
                  <a:pt x="96" y="108"/>
                </a:lnTo>
                <a:lnTo>
                  <a:pt x="132" y="84"/>
                </a:lnTo>
                <a:lnTo>
                  <a:pt x="138" y="90"/>
                </a:lnTo>
                <a:lnTo>
                  <a:pt x="162" y="90"/>
                </a:lnTo>
                <a:lnTo>
                  <a:pt x="186" y="78"/>
                </a:lnTo>
                <a:lnTo>
                  <a:pt x="198" y="66"/>
                </a:lnTo>
                <a:lnTo>
                  <a:pt x="210" y="60"/>
                </a:lnTo>
                <a:lnTo>
                  <a:pt x="252" y="18"/>
                </a:lnTo>
                <a:lnTo>
                  <a:pt x="228" y="0"/>
                </a:lnTo>
                <a:close/>
                <a:moveTo>
                  <a:pt x="0" y="90"/>
                </a:moveTo>
                <a:lnTo>
                  <a:pt x="6" y="102"/>
                </a:lnTo>
                <a:lnTo>
                  <a:pt x="18" y="96"/>
                </a:lnTo>
                <a:lnTo>
                  <a:pt x="24" y="90"/>
                </a:lnTo>
                <a:lnTo>
                  <a:pt x="36" y="90"/>
                </a:lnTo>
                <a:lnTo>
                  <a:pt x="36" y="84"/>
                </a:lnTo>
                <a:lnTo>
                  <a:pt x="42" y="72"/>
                </a:lnTo>
                <a:lnTo>
                  <a:pt x="18" y="72"/>
                </a:lnTo>
                <a:lnTo>
                  <a:pt x="0" y="9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16" name="Djibouti" descr="© INSCALE GmbH, 05.05.2010&#10;http://www.presentationload.com/">
            <a:extLst>
              <a:ext uri="{FF2B5EF4-FFF2-40B4-BE49-F238E27FC236}">
                <a16:creationId xmlns:a16="http://schemas.microsoft.com/office/drawing/2014/main" id="{741F660B-4ED8-4E0B-A3FC-5B9E10C37BC9}"/>
              </a:ext>
            </a:extLst>
          </p:cNvPr>
          <p:cNvSpPr>
            <a:spLocks/>
          </p:cNvSpPr>
          <p:nvPr/>
        </p:nvSpPr>
        <p:spPr bwMode="gray">
          <a:xfrm>
            <a:off x="6859393" y="3505065"/>
            <a:ext cx="46534" cy="54290"/>
          </a:xfrm>
          <a:custGeom>
            <a:avLst/>
            <a:gdLst>
              <a:gd name="T0" fmla="*/ 2147483647 w 114"/>
              <a:gd name="T1" fmla="*/ 2147483647 h 138"/>
              <a:gd name="T2" fmla="*/ 2147483647 w 114"/>
              <a:gd name="T3" fmla="*/ 2147483647 h 138"/>
              <a:gd name="T4" fmla="*/ 2147483647 w 114"/>
              <a:gd name="T5" fmla="*/ 2147483647 h 138"/>
              <a:gd name="T6" fmla="*/ 0 w 114"/>
              <a:gd name="T7" fmla="*/ 2147483647 h 138"/>
              <a:gd name="T8" fmla="*/ 0 w 114"/>
              <a:gd name="T9" fmla="*/ 2147483647 h 138"/>
              <a:gd name="T10" fmla="*/ 2147483647 w 114"/>
              <a:gd name="T11" fmla="*/ 2147483647 h 138"/>
              <a:gd name="T12" fmla="*/ 2147483647 w 114"/>
              <a:gd name="T13" fmla="*/ 2147483647 h 138"/>
              <a:gd name="T14" fmla="*/ 2147483647 w 114"/>
              <a:gd name="T15" fmla="*/ 2147483647 h 138"/>
              <a:gd name="T16" fmla="*/ 2147483647 w 114"/>
              <a:gd name="T17" fmla="*/ 2147483647 h 138"/>
              <a:gd name="T18" fmla="*/ 2147483647 w 114"/>
              <a:gd name="T19" fmla="*/ 2147483647 h 138"/>
              <a:gd name="T20" fmla="*/ 2147483647 w 114"/>
              <a:gd name="T21" fmla="*/ 2147483647 h 138"/>
              <a:gd name="T22" fmla="*/ 2147483647 w 114"/>
              <a:gd name="T23" fmla="*/ 2147483647 h 138"/>
              <a:gd name="T24" fmla="*/ 2147483647 w 114"/>
              <a:gd name="T25" fmla="*/ 2147483647 h 138"/>
              <a:gd name="T26" fmla="*/ 2147483647 w 114"/>
              <a:gd name="T27" fmla="*/ 2147483647 h 138"/>
              <a:gd name="T28" fmla="*/ 2147483647 w 114"/>
              <a:gd name="T29" fmla="*/ 2147483647 h 138"/>
              <a:gd name="T30" fmla="*/ 2147483647 w 114"/>
              <a:gd name="T31" fmla="*/ 2147483647 h 138"/>
              <a:gd name="T32" fmla="*/ 2147483647 w 114"/>
              <a:gd name="T33" fmla="*/ 2147483647 h 138"/>
              <a:gd name="T34" fmla="*/ 2147483647 w 114"/>
              <a:gd name="T35" fmla="*/ 2147483647 h 138"/>
              <a:gd name="T36" fmla="*/ 2147483647 w 114"/>
              <a:gd name="T37" fmla="*/ 2147483647 h 138"/>
              <a:gd name="T38" fmla="*/ 2147483647 w 114"/>
              <a:gd name="T39" fmla="*/ 2147483647 h 138"/>
              <a:gd name="T40" fmla="*/ 2147483647 w 114"/>
              <a:gd name="T41" fmla="*/ 2147483647 h 138"/>
              <a:gd name="T42" fmla="*/ 2147483647 w 114"/>
              <a:gd name="T43" fmla="*/ 2147483647 h 138"/>
              <a:gd name="T44" fmla="*/ 2147483647 w 114"/>
              <a:gd name="T45" fmla="*/ 2147483647 h 138"/>
              <a:gd name="T46" fmla="*/ 2147483647 w 114"/>
              <a:gd name="T47" fmla="*/ 2147483647 h 138"/>
              <a:gd name="T48" fmla="*/ 2147483647 w 114"/>
              <a:gd name="T49" fmla="*/ 2147483647 h 138"/>
              <a:gd name="T50" fmla="*/ 2147483647 w 114"/>
              <a:gd name="T51" fmla="*/ 2147483647 h 138"/>
              <a:gd name="T52" fmla="*/ 2147483647 w 114"/>
              <a:gd name="T53" fmla="*/ 2147483647 h 138"/>
              <a:gd name="T54" fmla="*/ 2147483647 w 114"/>
              <a:gd name="T55" fmla="*/ 0 h 138"/>
              <a:gd name="T56" fmla="*/ 2147483647 w 114"/>
              <a:gd name="T57" fmla="*/ 2147483647 h 138"/>
              <a:gd name="T58" fmla="*/ 2147483647 w 114"/>
              <a:gd name="T59" fmla="*/ 2147483647 h 13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14"/>
              <a:gd name="T91" fmla="*/ 0 h 138"/>
              <a:gd name="T92" fmla="*/ 114 w 114"/>
              <a:gd name="T93" fmla="*/ 138 h 138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14" h="138">
                <a:moveTo>
                  <a:pt x="72" y="24"/>
                </a:moveTo>
                <a:lnTo>
                  <a:pt x="48" y="12"/>
                </a:lnTo>
                <a:lnTo>
                  <a:pt x="18" y="66"/>
                </a:lnTo>
                <a:lnTo>
                  <a:pt x="0" y="84"/>
                </a:lnTo>
                <a:lnTo>
                  <a:pt x="0" y="96"/>
                </a:lnTo>
                <a:lnTo>
                  <a:pt x="6" y="114"/>
                </a:lnTo>
                <a:lnTo>
                  <a:pt x="6" y="126"/>
                </a:lnTo>
                <a:lnTo>
                  <a:pt x="18" y="138"/>
                </a:lnTo>
                <a:lnTo>
                  <a:pt x="42" y="138"/>
                </a:lnTo>
                <a:lnTo>
                  <a:pt x="48" y="132"/>
                </a:lnTo>
                <a:lnTo>
                  <a:pt x="54" y="132"/>
                </a:lnTo>
                <a:lnTo>
                  <a:pt x="60" y="126"/>
                </a:lnTo>
                <a:lnTo>
                  <a:pt x="72" y="126"/>
                </a:lnTo>
                <a:lnTo>
                  <a:pt x="84" y="132"/>
                </a:lnTo>
                <a:lnTo>
                  <a:pt x="90" y="138"/>
                </a:lnTo>
                <a:lnTo>
                  <a:pt x="90" y="132"/>
                </a:lnTo>
                <a:lnTo>
                  <a:pt x="114" y="108"/>
                </a:lnTo>
                <a:lnTo>
                  <a:pt x="114" y="102"/>
                </a:lnTo>
                <a:lnTo>
                  <a:pt x="102" y="90"/>
                </a:lnTo>
                <a:lnTo>
                  <a:pt x="66" y="90"/>
                </a:lnTo>
                <a:lnTo>
                  <a:pt x="78" y="84"/>
                </a:lnTo>
                <a:lnTo>
                  <a:pt x="84" y="72"/>
                </a:lnTo>
                <a:lnTo>
                  <a:pt x="96" y="66"/>
                </a:lnTo>
                <a:lnTo>
                  <a:pt x="102" y="54"/>
                </a:lnTo>
                <a:lnTo>
                  <a:pt x="114" y="42"/>
                </a:lnTo>
                <a:lnTo>
                  <a:pt x="114" y="24"/>
                </a:lnTo>
                <a:lnTo>
                  <a:pt x="108" y="12"/>
                </a:lnTo>
                <a:lnTo>
                  <a:pt x="96" y="0"/>
                </a:lnTo>
                <a:lnTo>
                  <a:pt x="84" y="6"/>
                </a:lnTo>
                <a:lnTo>
                  <a:pt x="72" y="24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4" name="Congo" descr="© INSCALE GmbH, 05.05.2010&#10;http://www.presentationload.com/">
            <a:extLst>
              <a:ext uri="{FF2B5EF4-FFF2-40B4-BE49-F238E27FC236}">
                <a16:creationId xmlns:a16="http://schemas.microsoft.com/office/drawing/2014/main" id="{4D664E53-6BBF-4629-9871-B57CBE6FA7C7}"/>
              </a:ext>
            </a:extLst>
          </p:cNvPr>
          <p:cNvSpPr>
            <a:spLocks/>
          </p:cNvSpPr>
          <p:nvPr/>
        </p:nvSpPr>
        <p:spPr bwMode="gray">
          <a:xfrm>
            <a:off x="6034196" y="3737733"/>
            <a:ext cx="535137" cy="601835"/>
          </a:xfrm>
          <a:custGeom>
            <a:avLst/>
            <a:gdLst>
              <a:gd name="T0" fmla="*/ 2147483647 w 1350"/>
              <a:gd name="T1" fmla="*/ 2147483647 h 1518"/>
              <a:gd name="T2" fmla="*/ 2147483647 w 1350"/>
              <a:gd name="T3" fmla="*/ 2147483647 h 1518"/>
              <a:gd name="T4" fmla="*/ 2147483647 w 1350"/>
              <a:gd name="T5" fmla="*/ 2147483647 h 1518"/>
              <a:gd name="T6" fmla="*/ 2147483647 w 1350"/>
              <a:gd name="T7" fmla="*/ 2147483647 h 1518"/>
              <a:gd name="T8" fmla="*/ 2147483647 w 1350"/>
              <a:gd name="T9" fmla="*/ 2147483647 h 1518"/>
              <a:gd name="T10" fmla="*/ 2147483647 w 1350"/>
              <a:gd name="T11" fmla="*/ 2147483647 h 1518"/>
              <a:gd name="T12" fmla="*/ 2147483647 w 1350"/>
              <a:gd name="T13" fmla="*/ 2147483647 h 1518"/>
              <a:gd name="T14" fmla="*/ 2147483647 w 1350"/>
              <a:gd name="T15" fmla="*/ 2147483647 h 1518"/>
              <a:gd name="T16" fmla="*/ 2147483647 w 1350"/>
              <a:gd name="T17" fmla="*/ 2147483647 h 1518"/>
              <a:gd name="T18" fmla="*/ 2147483647 w 1350"/>
              <a:gd name="T19" fmla="*/ 2147483647 h 1518"/>
              <a:gd name="T20" fmla="*/ 2147483647 w 1350"/>
              <a:gd name="T21" fmla="*/ 2147483647 h 1518"/>
              <a:gd name="T22" fmla="*/ 2147483647 w 1350"/>
              <a:gd name="T23" fmla="*/ 2147483647 h 1518"/>
              <a:gd name="T24" fmla="*/ 2147483647 w 1350"/>
              <a:gd name="T25" fmla="*/ 2147483647 h 1518"/>
              <a:gd name="T26" fmla="*/ 2147483647 w 1350"/>
              <a:gd name="T27" fmla="*/ 2147483647 h 1518"/>
              <a:gd name="T28" fmla="*/ 2147483647 w 1350"/>
              <a:gd name="T29" fmla="*/ 2147483647 h 1518"/>
              <a:gd name="T30" fmla="*/ 2147483647 w 1350"/>
              <a:gd name="T31" fmla="*/ 2147483647 h 1518"/>
              <a:gd name="T32" fmla="*/ 2147483647 w 1350"/>
              <a:gd name="T33" fmla="*/ 2147483647 h 1518"/>
              <a:gd name="T34" fmla="*/ 2147483647 w 1350"/>
              <a:gd name="T35" fmla="*/ 2147483647 h 1518"/>
              <a:gd name="T36" fmla="*/ 2147483647 w 1350"/>
              <a:gd name="T37" fmla="*/ 2147483647 h 1518"/>
              <a:gd name="T38" fmla="*/ 2147483647 w 1350"/>
              <a:gd name="T39" fmla="*/ 2147483647 h 1518"/>
              <a:gd name="T40" fmla="*/ 2147483647 w 1350"/>
              <a:gd name="T41" fmla="*/ 2147483647 h 1518"/>
              <a:gd name="T42" fmla="*/ 2147483647 w 1350"/>
              <a:gd name="T43" fmla="*/ 2147483647 h 1518"/>
              <a:gd name="T44" fmla="*/ 2147483647 w 1350"/>
              <a:gd name="T45" fmla="*/ 2147483647 h 1518"/>
              <a:gd name="T46" fmla="*/ 2147483647 w 1350"/>
              <a:gd name="T47" fmla="*/ 2147483647 h 1518"/>
              <a:gd name="T48" fmla="*/ 2147483647 w 1350"/>
              <a:gd name="T49" fmla="*/ 2147483647 h 1518"/>
              <a:gd name="T50" fmla="*/ 2147483647 w 1350"/>
              <a:gd name="T51" fmla="*/ 2147483647 h 1518"/>
              <a:gd name="T52" fmla="*/ 2147483647 w 1350"/>
              <a:gd name="T53" fmla="*/ 2147483647 h 1518"/>
              <a:gd name="T54" fmla="*/ 2147483647 w 1350"/>
              <a:gd name="T55" fmla="*/ 2147483647 h 1518"/>
              <a:gd name="T56" fmla="*/ 2147483647 w 1350"/>
              <a:gd name="T57" fmla="*/ 2147483647 h 1518"/>
              <a:gd name="T58" fmla="*/ 2147483647 w 1350"/>
              <a:gd name="T59" fmla="*/ 2147483647 h 1518"/>
              <a:gd name="T60" fmla="*/ 2147483647 w 1350"/>
              <a:gd name="T61" fmla="*/ 2147483647 h 1518"/>
              <a:gd name="T62" fmla="*/ 2147483647 w 1350"/>
              <a:gd name="T63" fmla="*/ 2147483647 h 1518"/>
              <a:gd name="T64" fmla="*/ 2147483647 w 1350"/>
              <a:gd name="T65" fmla="*/ 2147483647 h 1518"/>
              <a:gd name="T66" fmla="*/ 2147483647 w 1350"/>
              <a:gd name="T67" fmla="*/ 2147483647 h 1518"/>
              <a:gd name="T68" fmla="*/ 2147483647 w 1350"/>
              <a:gd name="T69" fmla="*/ 2147483647 h 1518"/>
              <a:gd name="T70" fmla="*/ 2147483647 w 1350"/>
              <a:gd name="T71" fmla="*/ 2147483647 h 1518"/>
              <a:gd name="T72" fmla="*/ 2147483647 w 1350"/>
              <a:gd name="T73" fmla="*/ 2147483647 h 1518"/>
              <a:gd name="T74" fmla="*/ 2147483647 w 1350"/>
              <a:gd name="T75" fmla="*/ 2147483647 h 1518"/>
              <a:gd name="T76" fmla="*/ 2147483647 w 1350"/>
              <a:gd name="T77" fmla="*/ 2147483647 h 1518"/>
              <a:gd name="T78" fmla="*/ 2147483647 w 1350"/>
              <a:gd name="T79" fmla="*/ 2147483647 h 1518"/>
              <a:gd name="T80" fmla="*/ 2147483647 w 1350"/>
              <a:gd name="T81" fmla="*/ 2147483647 h 1518"/>
              <a:gd name="T82" fmla="*/ 2147483647 w 1350"/>
              <a:gd name="T83" fmla="*/ 2147483647 h 1518"/>
              <a:gd name="T84" fmla="*/ 2147483647 w 1350"/>
              <a:gd name="T85" fmla="*/ 2147483647 h 1518"/>
              <a:gd name="T86" fmla="*/ 2147483647 w 1350"/>
              <a:gd name="T87" fmla="*/ 2147483647 h 1518"/>
              <a:gd name="T88" fmla="*/ 2147483647 w 1350"/>
              <a:gd name="T89" fmla="*/ 2147483647 h 1518"/>
              <a:gd name="T90" fmla="*/ 2147483647 w 1350"/>
              <a:gd name="T91" fmla="*/ 2147483647 h 1518"/>
              <a:gd name="T92" fmla="*/ 2147483647 w 1350"/>
              <a:gd name="T93" fmla="*/ 2147483647 h 1518"/>
              <a:gd name="T94" fmla="*/ 2147483647 w 1350"/>
              <a:gd name="T95" fmla="*/ 2147483647 h 1518"/>
              <a:gd name="T96" fmla="*/ 2147483647 w 1350"/>
              <a:gd name="T97" fmla="*/ 2147483647 h 1518"/>
              <a:gd name="T98" fmla="*/ 2147483647 w 1350"/>
              <a:gd name="T99" fmla="*/ 2147483647 h 1518"/>
              <a:gd name="T100" fmla="*/ 2147483647 w 1350"/>
              <a:gd name="T101" fmla="*/ 2147483647 h 1518"/>
              <a:gd name="T102" fmla="*/ 2147483647 w 1350"/>
              <a:gd name="T103" fmla="*/ 2147483647 h 1518"/>
              <a:gd name="T104" fmla="*/ 2147483647 w 1350"/>
              <a:gd name="T105" fmla="*/ 2147483647 h 1518"/>
              <a:gd name="T106" fmla="*/ 2147483647 w 1350"/>
              <a:gd name="T107" fmla="*/ 2147483647 h 1518"/>
              <a:gd name="T108" fmla="*/ 2147483647 w 1350"/>
              <a:gd name="T109" fmla="*/ 2147483647 h 1518"/>
              <a:gd name="T110" fmla="*/ 2147483647 w 1350"/>
              <a:gd name="T111" fmla="*/ 2147483647 h 1518"/>
              <a:gd name="T112" fmla="*/ 2147483647 w 1350"/>
              <a:gd name="T113" fmla="*/ 2147483647 h 1518"/>
              <a:gd name="T114" fmla="*/ 2147483647 w 1350"/>
              <a:gd name="T115" fmla="*/ 2147483647 h 1518"/>
              <a:gd name="T116" fmla="*/ 2147483647 w 1350"/>
              <a:gd name="T117" fmla="*/ 2147483647 h 1518"/>
              <a:gd name="T118" fmla="*/ 2147483647 w 1350"/>
              <a:gd name="T119" fmla="*/ 2147483647 h 1518"/>
              <a:gd name="T120" fmla="*/ 2147483647 w 1350"/>
              <a:gd name="T121" fmla="*/ 2147483647 h 1518"/>
              <a:gd name="T122" fmla="*/ 2147483647 w 1350"/>
              <a:gd name="T123" fmla="*/ 2147483647 h 1518"/>
              <a:gd name="T124" fmla="*/ 2147483647 w 1350"/>
              <a:gd name="T125" fmla="*/ 2147483647 h 151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50"/>
              <a:gd name="T190" fmla="*/ 0 h 1518"/>
              <a:gd name="T191" fmla="*/ 1350 w 1350"/>
              <a:gd name="T192" fmla="*/ 1518 h 1518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50" h="1518">
                <a:moveTo>
                  <a:pt x="1242" y="468"/>
                </a:moveTo>
                <a:lnTo>
                  <a:pt x="1242" y="438"/>
                </a:lnTo>
                <a:lnTo>
                  <a:pt x="1260" y="366"/>
                </a:lnTo>
                <a:lnTo>
                  <a:pt x="1278" y="354"/>
                </a:lnTo>
                <a:lnTo>
                  <a:pt x="1278" y="342"/>
                </a:lnTo>
                <a:lnTo>
                  <a:pt x="1302" y="330"/>
                </a:lnTo>
                <a:lnTo>
                  <a:pt x="1308" y="318"/>
                </a:lnTo>
                <a:lnTo>
                  <a:pt x="1320" y="312"/>
                </a:lnTo>
                <a:lnTo>
                  <a:pt x="1332" y="288"/>
                </a:lnTo>
                <a:lnTo>
                  <a:pt x="1344" y="276"/>
                </a:lnTo>
                <a:lnTo>
                  <a:pt x="1350" y="264"/>
                </a:lnTo>
                <a:lnTo>
                  <a:pt x="1350" y="252"/>
                </a:lnTo>
                <a:lnTo>
                  <a:pt x="1344" y="246"/>
                </a:lnTo>
                <a:lnTo>
                  <a:pt x="1332" y="240"/>
                </a:lnTo>
                <a:lnTo>
                  <a:pt x="1320" y="240"/>
                </a:lnTo>
                <a:lnTo>
                  <a:pt x="1314" y="234"/>
                </a:lnTo>
                <a:lnTo>
                  <a:pt x="1314" y="222"/>
                </a:lnTo>
                <a:lnTo>
                  <a:pt x="1320" y="210"/>
                </a:lnTo>
                <a:lnTo>
                  <a:pt x="1326" y="204"/>
                </a:lnTo>
                <a:lnTo>
                  <a:pt x="1326" y="198"/>
                </a:lnTo>
                <a:lnTo>
                  <a:pt x="1320" y="192"/>
                </a:lnTo>
                <a:lnTo>
                  <a:pt x="1308" y="186"/>
                </a:lnTo>
                <a:lnTo>
                  <a:pt x="1326" y="168"/>
                </a:lnTo>
                <a:lnTo>
                  <a:pt x="1320" y="144"/>
                </a:lnTo>
                <a:lnTo>
                  <a:pt x="1302" y="144"/>
                </a:lnTo>
                <a:lnTo>
                  <a:pt x="1296" y="120"/>
                </a:lnTo>
                <a:lnTo>
                  <a:pt x="1290" y="120"/>
                </a:lnTo>
                <a:lnTo>
                  <a:pt x="1284" y="114"/>
                </a:lnTo>
                <a:lnTo>
                  <a:pt x="1272" y="108"/>
                </a:lnTo>
                <a:lnTo>
                  <a:pt x="1260" y="96"/>
                </a:lnTo>
                <a:lnTo>
                  <a:pt x="1254" y="84"/>
                </a:lnTo>
                <a:lnTo>
                  <a:pt x="1248" y="66"/>
                </a:lnTo>
                <a:lnTo>
                  <a:pt x="1236" y="60"/>
                </a:lnTo>
                <a:lnTo>
                  <a:pt x="1230" y="54"/>
                </a:lnTo>
                <a:lnTo>
                  <a:pt x="1218" y="66"/>
                </a:lnTo>
                <a:lnTo>
                  <a:pt x="1218" y="72"/>
                </a:lnTo>
                <a:lnTo>
                  <a:pt x="1206" y="84"/>
                </a:lnTo>
                <a:lnTo>
                  <a:pt x="1200" y="84"/>
                </a:lnTo>
                <a:lnTo>
                  <a:pt x="1188" y="78"/>
                </a:lnTo>
                <a:lnTo>
                  <a:pt x="1188" y="72"/>
                </a:lnTo>
                <a:lnTo>
                  <a:pt x="1176" y="66"/>
                </a:lnTo>
                <a:lnTo>
                  <a:pt x="1164" y="66"/>
                </a:lnTo>
                <a:lnTo>
                  <a:pt x="1158" y="72"/>
                </a:lnTo>
                <a:lnTo>
                  <a:pt x="1152" y="84"/>
                </a:lnTo>
                <a:lnTo>
                  <a:pt x="1146" y="90"/>
                </a:lnTo>
                <a:lnTo>
                  <a:pt x="1098" y="66"/>
                </a:lnTo>
                <a:lnTo>
                  <a:pt x="1098" y="42"/>
                </a:lnTo>
                <a:lnTo>
                  <a:pt x="1068" y="18"/>
                </a:lnTo>
                <a:lnTo>
                  <a:pt x="1062" y="6"/>
                </a:lnTo>
                <a:lnTo>
                  <a:pt x="1044" y="24"/>
                </a:lnTo>
                <a:lnTo>
                  <a:pt x="1026" y="30"/>
                </a:lnTo>
                <a:lnTo>
                  <a:pt x="1002" y="30"/>
                </a:lnTo>
                <a:lnTo>
                  <a:pt x="990" y="18"/>
                </a:lnTo>
                <a:lnTo>
                  <a:pt x="990" y="12"/>
                </a:lnTo>
                <a:lnTo>
                  <a:pt x="954" y="18"/>
                </a:lnTo>
                <a:lnTo>
                  <a:pt x="942" y="6"/>
                </a:lnTo>
                <a:lnTo>
                  <a:pt x="942" y="0"/>
                </a:lnTo>
                <a:lnTo>
                  <a:pt x="936" y="0"/>
                </a:lnTo>
                <a:lnTo>
                  <a:pt x="918" y="18"/>
                </a:lnTo>
                <a:lnTo>
                  <a:pt x="918" y="30"/>
                </a:lnTo>
                <a:lnTo>
                  <a:pt x="906" y="30"/>
                </a:lnTo>
                <a:lnTo>
                  <a:pt x="900" y="36"/>
                </a:lnTo>
                <a:lnTo>
                  <a:pt x="876" y="36"/>
                </a:lnTo>
                <a:lnTo>
                  <a:pt x="864" y="24"/>
                </a:lnTo>
                <a:lnTo>
                  <a:pt x="840" y="42"/>
                </a:lnTo>
                <a:lnTo>
                  <a:pt x="822" y="42"/>
                </a:lnTo>
                <a:lnTo>
                  <a:pt x="810" y="54"/>
                </a:lnTo>
                <a:lnTo>
                  <a:pt x="798" y="60"/>
                </a:lnTo>
                <a:lnTo>
                  <a:pt x="792" y="66"/>
                </a:lnTo>
                <a:lnTo>
                  <a:pt x="786" y="66"/>
                </a:lnTo>
                <a:lnTo>
                  <a:pt x="762" y="42"/>
                </a:lnTo>
                <a:lnTo>
                  <a:pt x="756" y="54"/>
                </a:lnTo>
                <a:lnTo>
                  <a:pt x="738" y="72"/>
                </a:lnTo>
                <a:lnTo>
                  <a:pt x="738" y="84"/>
                </a:lnTo>
                <a:lnTo>
                  <a:pt x="732" y="90"/>
                </a:lnTo>
                <a:lnTo>
                  <a:pt x="726" y="102"/>
                </a:lnTo>
                <a:lnTo>
                  <a:pt x="720" y="108"/>
                </a:lnTo>
                <a:lnTo>
                  <a:pt x="708" y="102"/>
                </a:lnTo>
                <a:lnTo>
                  <a:pt x="702" y="96"/>
                </a:lnTo>
                <a:lnTo>
                  <a:pt x="690" y="90"/>
                </a:lnTo>
                <a:lnTo>
                  <a:pt x="642" y="90"/>
                </a:lnTo>
                <a:lnTo>
                  <a:pt x="630" y="84"/>
                </a:lnTo>
                <a:lnTo>
                  <a:pt x="624" y="78"/>
                </a:lnTo>
                <a:lnTo>
                  <a:pt x="582" y="78"/>
                </a:lnTo>
                <a:lnTo>
                  <a:pt x="582" y="48"/>
                </a:lnTo>
                <a:lnTo>
                  <a:pt x="576" y="42"/>
                </a:lnTo>
                <a:lnTo>
                  <a:pt x="558" y="42"/>
                </a:lnTo>
                <a:lnTo>
                  <a:pt x="558" y="30"/>
                </a:lnTo>
                <a:lnTo>
                  <a:pt x="546" y="24"/>
                </a:lnTo>
                <a:lnTo>
                  <a:pt x="534" y="24"/>
                </a:lnTo>
                <a:lnTo>
                  <a:pt x="516" y="18"/>
                </a:lnTo>
                <a:lnTo>
                  <a:pt x="504" y="18"/>
                </a:lnTo>
                <a:lnTo>
                  <a:pt x="492" y="24"/>
                </a:lnTo>
                <a:lnTo>
                  <a:pt x="486" y="30"/>
                </a:lnTo>
                <a:lnTo>
                  <a:pt x="486" y="36"/>
                </a:lnTo>
                <a:lnTo>
                  <a:pt x="480" y="48"/>
                </a:lnTo>
                <a:lnTo>
                  <a:pt x="480" y="54"/>
                </a:lnTo>
                <a:lnTo>
                  <a:pt x="474" y="66"/>
                </a:lnTo>
                <a:lnTo>
                  <a:pt x="462" y="78"/>
                </a:lnTo>
                <a:lnTo>
                  <a:pt x="456" y="78"/>
                </a:lnTo>
                <a:lnTo>
                  <a:pt x="444" y="90"/>
                </a:lnTo>
                <a:lnTo>
                  <a:pt x="444" y="102"/>
                </a:lnTo>
                <a:lnTo>
                  <a:pt x="450" y="102"/>
                </a:lnTo>
                <a:lnTo>
                  <a:pt x="450" y="120"/>
                </a:lnTo>
                <a:lnTo>
                  <a:pt x="438" y="138"/>
                </a:lnTo>
                <a:lnTo>
                  <a:pt x="450" y="150"/>
                </a:lnTo>
                <a:lnTo>
                  <a:pt x="450" y="186"/>
                </a:lnTo>
                <a:lnTo>
                  <a:pt x="444" y="198"/>
                </a:lnTo>
                <a:lnTo>
                  <a:pt x="438" y="216"/>
                </a:lnTo>
                <a:lnTo>
                  <a:pt x="426" y="228"/>
                </a:lnTo>
                <a:lnTo>
                  <a:pt x="414" y="252"/>
                </a:lnTo>
                <a:lnTo>
                  <a:pt x="408" y="258"/>
                </a:lnTo>
                <a:lnTo>
                  <a:pt x="408" y="288"/>
                </a:lnTo>
                <a:lnTo>
                  <a:pt x="414" y="300"/>
                </a:lnTo>
                <a:lnTo>
                  <a:pt x="414" y="324"/>
                </a:lnTo>
                <a:lnTo>
                  <a:pt x="396" y="360"/>
                </a:lnTo>
                <a:lnTo>
                  <a:pt x="396" y="372"/>
                </a:lnTo>
                <a:lnTo>
                  <a:pt x="402" y="378"/>
                </a:lnTo>
                <a:lnTo>
                  <a:pt x="408" y="390"/>
                </a:lnTo>
                <a:lnTo>
                  <a:pt x="408" y="414"/>
                </a:lnTo>
                <a:lnTo>
                  <a:pt x="402" y="426"/>
                </a:lnTo>
                <a:lnTo>
                  <a:pt x="390" y="432"/>
                </a:lnTo>
                <a:lnTo>
                  <a:pt x="390" y="486"/>
                </a:lnTo>
                <a:lnTo>
                  <a:pt x="384" y="492"/>
                </a:lnTo>
                <a:lnTo>
                  <a:pt x="372" y="498"/>
                </a:lnTo>
                <a:lnTo>
                  <a:pt x="366" y="510"/>
                </a:lnTo>
                <a:lnTo>
                  <a:pt x="318" y="534"/>
                </a:lnTo>
                <a:lnTo>
                  <a:pt x="312" y="540"/>
                </a:lnTo>
                <a:lnTo>
                  <a:pt x="306" y="552"/>
                </a:lnTo>
                <a:lnTo>
                  <a:pt x="306" y="588"/>
                </a:lnTo>
                <a:lnTo>
                  <a:pt x="282" y="612"/>
                </a:lnTo>
                <a:lnTo>
                  <a:pt x="276" y="612"/>
                </a:lnTo>
                <a:lnTo>
                  <a:pt x="282" y="714"/>
                </a:lnTo>
                <a:lnTo>
                  <a:pt x="252" y="756"/>
                </a:lnTo>
                <a:lnTo>
                  <a:pt x="246" y="762"/>
                </a:lnTo>
                <a:lnTo>
                  <a:pt x="228" y="762"/>
                </a:lnTo>
                <a:lnTo>
                  <a:pt x="216" y="774"/>
                </a:lnTo>
                <a:lnTo>
                  <a:pt x="210" y="786"/>
                </a:lnTo>
                <a:lnTo>
                  <a:pt x="192" y="804"/>
                </a:lnTo>
                <a:lnTo>
                  <a:pt x="186" y="816"/>
                </a:lnTo>
                <a:lnTo>
                  <a:pt x="180" y="822"/>
                </a:lnTo>
                <a:lnTo>
                  <a:pt x="168" y="828"/>
                </a:lnTo>
                <a:lnTo>
                  <a:pt x="150" y="828"/>
                </a:lnTo>
                <a:lnTo>
                  <a:pt x="144" y="822"/>
                </a:lnTo>
                <a:lnTo>
                  <a:pt x="150" y="810"/>
                </a:lnTo>
                <a:lnTo>
                  <a:pt x="150" y="780"/>
                </a:lnTo>
                <a:lnTo>
                  <a:pt x="144" y="780"/>
                </a:lnTo>
                <a:lnTo>
                  <a:pt x="126" y="798"/>
                </a:lnTo>
                <a:lnTo>
                  <a:pt x="102" y="792"/>
                </a:lnTo>
                <a:lnTo>
                  <a:pt x="102" y="810"/>
                </a:lnTo>
                <a:lnTo>
                  <a:pt x="96" y="822"/>
                </a:lnTo>
                <a:lnTo>
                  <a:pt x="90" y="828"/>
                </a:lnTo>
                <a:lnTo>
                  <a:pt x="78" y="828"/>
                </a:lnTo>
                <a:lnTo>
                  <a:pt x="72" y="822"/>
                </a:lnTo>
                <a:lnTo>
                  <a:pt x="72" y="816"/>
                </a:lnTo>
                <a:lnTo>
                  <a:pt x="66" y="810"/>
                </a:lnTo>
                <a:lnTo>
                  <a:pt x="66" y="804"/>
                </a:lnTo>
                <a:lnTo>
                  <a:pt x="54" y="804"/>
                </a:lnTo>
                <a:lnTo>
                  <a:pt x="48" y="816"/>
                </a:lnTo>
                <a:lnTo>
                  <a:pt x="12" y="846"/>
                </a:lnTo>
                <a:lnTo>
                  <a:pt x="18" y="858"/>
                </a:lnTo>
                <a:lnTo>
                  <a:pt x="18" y="864"/>
                </a:lnTo>
                <a:lnTo>
                  <a:pt x="24" y="876"/>
                </a:lnTo>
                <a:lnTo>
                  <a:pt x="24" y="882"/>
                </a:lnTo>
                <a:lnTo>
                  <a:pt x="18" y="888"/>
                </a:lnTo>
                <a:lnTo>
                  <a:pt x="6" y="894"/>
                </a:lnTo>
                <a:lnTo>
                  <a:pt x="0" y="900"/>
                </a:lnTo>
                <a:lnTo>
                  <a:pt x="6" y="906"/>
                </a:lnTo>
                <a:lnTo>
                  <a:pt x="6" y="912"/>
                </a:lnTo>
                <a:lnTo>
                  <a:pt x="18" y="918"/>
                </a:lnTo>
                <a:lnTo>
                  <a:pt x="18" y="924"/>
                </a:lnTo>
                <a:lnTo>
                  <a:pt x="54" y="906"/>
                </a:lnTo>
                <a:lnTo>
                  <a:pt x="78" y="912"/>
                </a:lnTo>
                <a:lnTo>
                  <a:pt x="84" y="906"/>
                </a:lnTo>
                <a:lnTo>
                  <a:pt x="96" y="912"/>
                </a:lnTo>
                <a:lnTo>
                  <a:pt x="120" y="906"/>
                </a:lnTo>
                <a:lnTo>
                  <a:pt x="132" y="912"/>
                </a:lnTo>
                <a:lnTo>
                  <a:pt x="162" y="912"/>
                </a:lnTo>
                <a:lnTo>
                  <a:pt x="174" y="906"/>
                </a:lnTo>
                <a:lnTo>
                  <a:pt x="186" y="906"/>
                </a:lnTo>
                <a:lnTo>
                  <a:pt x="198" y="912"/>
                </a:lnTo>
                <a:lnTo>
                  <a:pt x="228" y="912"/>
                </a:lnTo>
                <a:lnTo>
                  <a:pt x="246" y="906"/>
                </a:lnTo>
                <a:lnTo>
                  <a:pt x="270" y="906"/>
                </a:lnTo>
                <a:lnTo>
                  <a:pt x="276" y="900"/>
                </a:lnTo>
                <a:lnTo>
                  <a:pt x="294" y="900"/>
                </a:lnTo>
                <a:lnTo>
                  <a:pt x="300" y="906"/>
                </a:lnTo>
                <a:lnTo>
                  <a:pt x="306" y="918"/>
                </a:lnTo>
                <a:lnTo>
                  <a:pt x="318" y="930"/>
                </a:lnTo>
                <a:lnTo>
                  <a:pt x="318" y="972"/>
                </a:lnTo>
                <a:lnTo>
                  <a:pt x="336" y="990"/>
                </a:lnTo>
                <a:lnTo>
                  <a:pt x="336" y="1014"/>
                </a:lnTo>
                <a:lnTo>
                  <a:pt x="330" y="1020"/>
                </a:lnTo>
                <a:lnTo>
                  <a:pt x="330" y="1026"/>
                </a:lnTo>
                <a:lnTo>
                  <a:pt x="336" y="1032"/>
                </a:lnTo>
                <a:lnTo>
                  <a:pt x="342" y="1032"/>
                </a:lnTo>
                <a:lnTo>
                  <a:pt x="354" y="1044"/>
                </a:lnTo>
                <a:lnTo>
                  <a:pt x="354" y="1056"/>
                </a:lnTo>
                <a:lnTo>
                  <a:pt x="360" y="1062"/>
                </a:lnTo>
                <a:lnTo>
                  <a:pt x="372" y="1086"/>
                </a:lnTo>
                <a:lnTo>
                  <a:pt x="402" y="1086"/>
                </a:lnTo>
                <a:lnTo>
                  <a:pt x="414" y="1092"/>
                </a:lnTo>
                <a:lnTo>
                  <a:pt x="420" y="1080"/>
                </a:lnTo>
                <a:lnTo>
                  <a:pt x="444" y="1080"/>
                </a:lnTo>
                <a:lnTo>
                  <a:pt x="456" y="1074"/>
                </a:lnTo>
                <a:lnTo>
                  <a:pt x="462" y="1080"/>
                </a:lnTo>
                <a:lnTo>
                  <a:pt x="504" y="1074"/>
                </a:lnTo>
                <a:lnTo>
                  <a:pt x="504" y="1056"/>
                </a:lnTo>
                <a:lnTo>
                  <a:pt x="510" y="1050"/>
                </a:lnTo>
                <a:lnTo>
                  <a:pt x="510" y="1044"/>
                </a:lnTo>
                <a:lnTo>
                  <a:pt x="522" y="1044"/>
                </a:lnTo>
                <a:lnTo>
                  <a:pt x="522" y="1032"/>
                </a:lnTo>
                <a:lnTo>
                  <a:pt x="516" y="1020"/>
                </a:lnTo>
                <a:lnTo>
                  <a:pt x="510" y="1014"/>
                </a:lnTo>
                <a:lnTo>
                  <a:pt x="510" y="1008"/>
                </a:lnTo>
                <a:lnTo>
                  <a:pt x="516" y="1002"/>
                </a:lnTo>
                <a:lnTo>
                  <a:pt x="564" y="1002"/>
                </a:lnTo>
                <a:lnTo>
                  <a:pt x="564" y="996"/>
                </a:lnTo>
                <a:lnTo>
                  <a:pt x="576" y="996"/>
                </a:lnTo>
                <a:lnTo>
                  <a:pt x="588" y="1002"/>
                </a:lnTo>
                <a:lnTo>
                  <a:pt x="588" y="1026"/>
                </a:lnTo>
                <a:lnTo>
                  <a:pt x="678" y="1026"/>
                </a:lnTo>
                <a:lnTo>
                  <a:pt x="678" y="1050"/>
                </a:lnTo>
                <a:lnTo>
                  <a:pt x="666" y="1068"/>
                </a:lnTo>
                <a:lnTo>
                  <a:pt x="672" y="1086"/>
                </a:lnTo>
                <a:lnTo>
                  <a:pt x="684" y="1098"/>
                </a:lnTo>
                <a:lnTo>
                  <a:pt x="690" y="1110"/>
                </a:lnTo>
                <a:lnTo>
                  <a:pt x="690" y="1122"/>
                </a:lnTo>
                <a:lnTo>
                  <a:pt x="684" y="1134"/>
                </a:lnTo>
                <a:lnTo>
                  <a:pt x="678" y="1140"/>
                </a:lnTo>
                <a:lnTo>
                  <a:pt x="684" y="1164"/>
                </a:lnTo>
                <a:lnTo>
                  <a:pt x="684" y="1176"/>
                </a:lnTo>
                <a:lnTo>
                  <a:pt x="678" y="1182"/>
                </a:lnTo>
                <a:lnTo>
                  <a:pt x="678" y="1194"/>
                </a:lnTo>
                <a:lnTo>
                  <a:pt x="684" y="1212"/>
                </a:lnTo>
                <a:lnTo>
                  <a:pt x="696" y="1230"/>
                </a:lnTo>
                <a:lnTo>
                  <a:pt x="708" y="1254"/>
                </a:lnTo>
                <a:lnTo>
                  <a:pt x="714" y="1260"/>
                </a:lnTo>
                <a:lnTo>
                  <a:pt x="714" y="1278"/>
                </a:lnTo>
                <a:lnTo>
                  <a:pt x="708" y="1290"/>
                </a:lnTo>
                <a:lnTo>
                  <a:pt x="708" y="1302"/>
                </a:lnTo>
                <a:lnTo>
                  <a:pt x="702" y="1308"/>
                </a:lnTo>
                <a:lnTo>
                  <a:pt x="702" y="1332"/>
                </a:lnTo>
                <a:lnTo>
                  <a:pt x="708" y="1338"/>
                </a:lnTo>
                <a:lnTo>
                  <a:pt x="714" y="1338"/>
                </a:lnTo>
                <a:lnTo>
                  <a:pt x="720" y="1344"/>
                </a:lnTo>
                <a:lnTo>
                  <a:pt x="726" y="1326"/>
                </a:lnTo>
                <a:lnTo>
                  <a:pt x="756" y="1332"/>
                </a:lnTo>
                <a:lnTo>
                  <a:pt x="780" y="1326"/>
                </a:lnTo>
                <a:lnTo>
                  <a:pt x="780" y="1314"/>
                </a:lnTo>
                <a:lnTo>
                  <a:pt x="792" y="1314"/>
                </a:lnTo>
                <a:lnTo>
                  <a:pt x="804" y="1326"/>
                </a:lnTo>
                <a:lnTo>
                  <a:pt x="828" y="1326"/>
                </a:lnTo>
                <a:lnTo>
                  <a:pt x="834" y="1308"/>
                </a:lnTo>
                <a:lnTo>
                  <a:pt x="840" y="1320"/>
                </a:lnTo>
                <a:lnTo>
                  <a:pt x="858" y="1320"/>
                </a:lnTo>
                <a:lnTo>
                  <a:pt x="858" y="1350"/>
                </a:lnTo>
                <a:lnTo>
                  <a:pt x="864" y="1356"/>
                </a:lnTo>
                <a:lnTo>
                  <a:pt x="882" y="1356"/>
                </a:lnTo>
                <a:lnTo>
                  <a:pt x="882" y="1350"/>
                </a:lnTo>
                <a:lnTo>
                  <a:pt x="876" y="1344"/>
                </a:lnTo>
                <a:lnTo>
                  <a:pt x="918" y="1338"/>
                </a:lnTo>
                <a:lnTo>
                  <a:pt x="918" y="1356"/>
                </a:lnTo>
                <a:lnTo>
                  <a:pt x="924" y="1368"/>
                </a:lnTo>
                <a:lnTo>
                  <a:pt x="930" y="1374"/>
                </a:lnTo>
                <a:lnTo>
                  <a:pt x="948" y="1386"/>
                </a:lnTo>
                <a:lnTo>
                  <a:pt x="984" y="1392"/>
                </a:lnTo>
                <a:lnTo>
                  <a:pt x="1014" y="1398"/>
                </a:lnTo>
                <a:lnTo>
                  <a:pt x="1032" y="1398"/>
                </a:lnTo>
                <a:lnTo>
                  <a:pt x="1032" y="1392"/>
                </a:lnTo>
                <a:lnTo>
                  <a:pt x="1038" y="1386"/>
                </a:lnTo>
                <a:lnTo>
                  <a:pt x="1038" y="1368"/>
                </a:lnTo>
                <a:lnTo>
                  <a:pt x="1044" y="1362"/>
                </a:lnTo>
                <a:lnTo>
                  <a:pt x="1050" y="1362"/>
                </a:lnTo>
                <a:lnTo>
                  <a:pt x="1062" y="1374"/>
                </a:lnTo>
                <a:lnTo>
                  <a:pt x="1062" y="1386"/>
                </a:lnTo>
                <a:lnTo>
                  <a:pt x="1068" y="1392"/>
                </a:lnTo>
                <a:lnTo>
                  <a:pt x="1080" y="1392"/>
                </a:lnTo>
                <a:lnTo>
                  <a:pt x="1080" y="1404"/>
                </a:lnTo>
                <a:lnTo>
                  <a:pt x="1074" y="1404"/>
                </a:lnTo>
                <a:lnTo>
                  <a:pt x="1074" y="1416"/>
                </a:lnTo>
                <a:lnTo>
                  <a:pt x="1104" y="1416"/>
                </a:lnTo>
                <a:lnTo>
                  <a:pt x="1110" y="1422"/>
                </a:lnTo>
                <a:lnTo>
                  <a:pt x="1110" y="1434"/>
                </a:lnTo>
                <a:lnTo>
                  <a:pt x="1122" y="1434"/>
                </a:lnTo>
                <a:lnTo>
                  <a:pt x="1128" y="1428"/>
                </a:lnTo>
                <a:lnTo>
                  <a:pt x="1134" y="1428"/>
                </a:lnTo>
                <a:lnTo>
                  <a:pt x="1140" y="1434"/>
                </a:lnTo>
                <a:lnTo>
                  <a:pt x="1146" y="1446"/>
                </a:lnTo>
                <a:lnTo>
                  <a:pt x="1146" y="1452"/>
                </a:lnTo>
                <a:lnTo>
                  <a:pt x="1152" y="1464"/>
                </a:lnTo>
                <a:lnTo>
                  <a:pt x="1164" y="1464"/>
                </a:lnTo>
                <a:lnTo>
                  <a:pt x="1176" y="1476"/>
                </a:lnTo>
                <a:lnTo>
                  <a:pt x="1176" y="1488"/>
                </a:lnTo>
                <a:lnTo>
                  <a:pt x="1182" y="1500"/>
                </a:lnTo>
                <a:lnTo>
                  <a:pt x="1182" y="1512"/>
                </a:lnTo>
                <a:lnTo>
                  <a:pt x="1200" y="1512"/>
                </a:lnTo>
                <a:lnTo>
                  <a:pt x="1218" y="1500"/>
                </a:lnTo>
                <a:lnTo>
                  <a:pt x="1224" y="1512"/>
                </a:lnTo>
                <a:lnTo>
                  <a:pt x="1224" y="1518"/>
                </a:lnTo>
                <a:lnTo>
                  <a:pt x="1230" y="1518"/>
                </a:lnTo>
                <a:lnTo>
                  <a:pt x="1236" y="1500"/>
                </a:lnTo>
                <a:lnTo>
                  <a:pt x="1242" y="1464"/>
                </a:lnTo>
                <a:lnTo>
                  <a:pt x="1242" y="1416"/>
                </a:lnTo>
                <a:lnTo>
                  <a:pt x="1218" y="1416"/>
                </a:lnTo>
                <a:lnTo>
                  <a:pt x="1218" y="1434"/>
                </a:lnTo>
                <a:lnTo>
                  <a:pt x="1212" y="1440"/>
                </a:lnTo>
                <a:lnTo>
                  <a:pt x="1206" y="1440"/>
                </a:lnTo>
                <a:lnTo>
                  <a:pt x="1194" y="1434"/>
                </a:lnTo>
                <a:lnTo>
                  <a:pt x="1164" y="1404"/>
                </a:lnTo>
                <a:lnTo>
                  <a:pt x="1158" y="1404"/>
                </a:lnTo>
                <a:lnTo>
                  <a:pt x="1158" y="1398"/>
                </a:lnTo>
                <a:lnTo>
                  <a:pt x="1152" y="1398"/>
                </a:lnTo>
                <a:lnTo>
                  <a:pt x="1140" y="1386"/>
                </a:lnTo>
                <a:lnTo>
                  <a:pt x="1140" y="1362"/>
                </a:lnTo>
                <a:lnTo>
                  <a:pt x="1146" y="1350"/>
                </a:lnTo>
                <a:lnTo>
                  <a:pt x="1152" y="1332"/>
                </a:lnTo>
                <a:lnTo>
                  <a:pt x="1158" y="1320"/>
                </a:lnTo>
                <a:lnTo>
                  <a:pt x="1170" y="1308"/>
                </a:lnTo>
                <a:lnTo>
                  <a:pt x="1170" y="1254"/>
                </a:lnTo>
                <a:lnTo>
                  <a:pt x="1164" y="1236"/>
                </a:lnTo>
                <a:lnTo>
                  <a:pt x="1164" y="1212"/>
                </a:lnTo>
                <a:lnTo>
                  <a:pt x="1158" y="1206"/>
                </a:lnTo>
                <a:lnTo>
                  <a:pt x="1158" y="1200"/>
                </a:lnTo>
                <a:lnTo>
                  <a:pt x="1152" y="1194"/>
                </a:lnTo>
                <a:lnTo>
                  <a:pt x="1152" y="1188"/>
                </a:lnTo>
                <a:lnTo>
                  <a:pt x="1140" y="1176"/>
                </a:lnTo>
                <a:lnTo>
                  <a:pt x="1146" y="1176"/>
                </a:lnTo>
                <a:lnTo>
                  <a:pt x="1152" y="1170"/>
                </a:lnTo>
                <a:lnTo>
                  <a:pt x="1164" y="1164"/>
                </a:lnTo>
                <a:lnTo>
                  <a:pt x="1182" y="1146"/>
                </a:lnTo>
                <a:lnTo>
                  <a:pt x="1182" y="1116"/>
                </a:lnTo>
                <a:lnTo>
                  <a:pt x="1194" y="1116"/>
                </a:lnTo>
                <a:lnTo>
                  <a:pt x="1212" y="1110"/>
                </a:lnTo>
                <a:lnTo>
                  <a:pt x="1230" y="1110"/>
                </a:lnTo>
                <a:lnTo>
                  <a:pt x="1242" y="1104"/>
                </a:lnTo>
                <a:lnTo>
                  <a:pt x="1260" y="1104"/>
                </a:lnTo>
                <a:lnTo>
                  <a:pt x="1284" y="1092"/>
                </a:lnTo>
                <a:lnTo>
                  <a:pt x="1290" y="1092"/>
                </a:lnTo>
                <a:lnTo>
                  <a:pt x="1290" y="1086"/>
                </a:lnTo>
                <a:lnTo>
                  <a:pt x="1284" y="1074"/>
                </a:lnTo>
                <a:lnTo>
                  <a:pt x="1272" y="1062"/>
                </a:lnTo>
                <a:lnTo>
                  <a:pt x="1272" y="1014"/>
                </a:lnTo>
                <a:lnTo>
                  <a:pt x="1248" y="1014"/>
                </a:lnTo>
                <a:lnTo>
                  <a:pt x="1248" y="1008"/>
                </a:lnTo>
                <a:lnTo>
                  <a:pt x="1242" y="996"/>
                </a:lnTo>
                <a:lnTo>
                  <a:pt x="1242" y="978"/>
                </a:lnTo>
                <a:lnTo>
                  <a:pt x="1236" y="972"/>
                </a:lnTo>
                <a:lnTo>
                  <a:pt x="1224" y="966"/>
                </a:lnTo>
                <a:lnTo>
                  <a:pt x="1218" y="960"/>
                </a:lnTo>
                <a:lnTo>
                  <a:pt x="1206" y="936"/>
                </a:lnTo>
                <a:lnTo>
                  <a:pt x="1206" y="906"/>
                </a:lnTo>
                <a:lnTo>
                  <a:pt x="1212" y="900"/>
                </a:lnTo>
                <a:lnTo>
                  <a:pt x="1212" y="876"/>
                </a:lnTo>
                <a:lnTo>
                  <a:pt x="1200" y="864"/>
                </a:lnTo>
                <a:lnTo>
                  <a:pt x="1194" y="852"/>
                </a:lnTo>
                <a:lnTo>
                  <a:pt x="1194" y="804"/>
                </a:lnTo>
                <a:lnTo>
                  <a:pt x="1200" y="780"/>
                </a:lnTo>
                <a:lnTo>
                  <a:pt x="1200" y="750"/>
                </a:lnTo>
                <a:lnTo>
                  <a:pt x="1212" y="738"/>
                </a:lnTo>
                <a:lnTo>
                  <a:pt x="1218" y="744"/>
                </a:lnTo>
                <a:lnTo>
                  <a:pt x="1218" y="732"/>
                </a:lnTo>
                <a:lnTo>
                  <a:pt x="1224" y="726"/>
                </a:lnTo>
                <a:lnTo>
                  <a:pt x="1224" y="696"/>
                </a:lnTo>
                <a:lnTo>
                  <a:pt x="1218" y="690"/>
                </a:lnTo>
                <a:lnTo>
                  <a:pt x="1206" y="684"/>
                </a:lnTo>
                <a:lnTo>
                  <a:pt x="1200" y="678"/>
                </a:lnTo>
                <a:lnTo>
                  <a:pt x="1188" y="648"/>
                </a:lnTo>
                <a:lnTo>
                  <a:pt x="1182" y="642"/>
                </a:lnTo>
                <a:lnTo>
                  <a:pt x="1176" y="642"/>
                </a:lnTo>
                <a:lnTo>
                  <a:pt x="1176" y="636"/>
                </a:lnTo>
                <a:lnTo>
                  <a:pt x="1182" y="624"/>
                </a:lnTo>
                <a:lnTo>
                  <a:pt x="1194" y="618"/>
                </a:lnTo>
                <a:lnTo>
                  <a:pt x="1206" y="606"/>
                </a:lnTo>
                <a:lnTo>
                  <a:pt x="1206" y="594"/>
                </a:lnTo>
                <a:lnTo>
                  <a:pt x="1200" y="588"/>
                </a:lnTo>
                <a:lnTo>
                  <a:pt x="1194" y="576"/>
                </a:lnTo>
                <a:lnTo>
                  <a:pt x="1194" y="570"/>
                </a:lnTo>
                <a:lnTo>
                  <a:pt x="1200" y="564"/>
                </a:lnTo>
                <a:lnTo>
                  <a:pt x="1224" y="552"/>
                </a:lnTo>
                <a:lnTo>
                  <a:pt x="1230" y="546"/>
                </a:lnTo>
                <a:lnTo>
                  <a:pt x="1236" y="546"/>
                </a:lnTo>
                <a:lnTo>
                  <a:pt x="1242" y="468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5" name="Congo (Brazzaville)" descr="© INSCALE GmbH, 05.05.2010&#10;http://www.presentationload.com/">
            <a:extLst>
              <a:ext uri="{FF2B5EF4-FFF2-40B4-BE49-F238E27FC236}">
                <a16:creationId xmlns:a16="http://schemas.microsoft.com/office/drawing/2014/main" id="{BC8777E6-63E1-407A-8E07-322A9A0B5A5E}"/>
              </a:ext>
            </a:extLst>
          </p:cNvPr>
          <p:cNvSpPr>
            <a:spLocks/>
          </p:cNvSpPr>
          <p:nvPr/>
        </p:nvSpPr>
        <p:spPr bwMode="gray">
          <a:xfrm>
            <a:off x="6000072" y="3790472"/>
            <a:ext cx="212505" cy="277652"/>
          </a:xfrm>
          <a:custGeom>
            <a:avLst/>
            <a:gdLst>
              <a:gd name="T0" fmla="*/ 2147483647 w 534"/>
              <a:gd name="T1" fmla="*/ 2147483647 h 702"/>
              <a:gd name="T2" fmla="*/ 2147483647 w 534"/>
              <a:gd name="T3" fmla="*/ 2147483647 h 702"/>
              <a:gd name="T4" fmla="*/ 2147483647 w 534"/>
              <a:gd name="T5" fmla="*/ 2147483647 h 702"/>
              <a:gd name="T6" fmla="*/ 2147483647 w 534"/>
              <a:gd name="T7" fmla="*/ 2147483647 h 702"/>
              <a:gd name="T8" fmla="*/ 2147483647 w 534"/>
              <a:gd name="T9" fmla="*/ 2147483647 h 702"/>
              <a:gd name="T10" fmla="*/ 2147483647 w 534"/>
              <a:gd name="T11" fmla="*/ 2147483647 h 702"/>
              <a:gd name="T12" fmla="*/ 2147483647 w 534"/>
              <a:gd name="T13" fmla="*/ 2147483647 h 702"/>
              <a:gd name="T14" fmla="*/ 2147483647 w 534"/>
              <a:gd name="T15" fmla="*/ 2147483647 h 702"/>
              <a:gd name="T16" fmla="*/ 2147483647 w 534"/>
              <a:gd name="T17" fmla="*/ 2147483647 h 702"/>
              <a:gd name="T18" fmla="*/ 2147483647 w 534"/>
              <a:gd name="T19" fmla="*/ 2147483647 h 702"/>
              <a:gd name="T20" fmla="*/ 2147483647 w 534"/>
              <a:gd name="T21" fmla="*/ 2147483647 h 702"/>
              <a:gd name="T22" fmla="*/ 2147483647 w 534"/>
              <a:gd name="T23" fmla="*/ 2147483647 h 702"/>
              <a:gd name="T24" fmla="*/ 2147483647 w 534"/>
              <a:gd name="T25" fmla="*/ 2147483647 h 702"/>
              <a:gd name="T26" fmla="*/ 2147483647 w 534"/>
              <a:gd name="T27" fmla="*/ 2147483647 h 702"/>
              <a:gd name="T28" fmla="*/ 2147483647 w 534"/>
              <a:gd name="T29" fmla="*/ 2147483647 h 702"/>
              <a:gd name="T30" fmla="*/ 2147483647 w 534"/>
              <a:gd name="T31" fmla="*/ 2147483647 h 702"/>
              <a:gd name="T32" fmla="*/ 2147483647 w 534"/>
              <a:gd name="T33" fmla="*/ 2147483647 h 702"/>
              <a:gd name="T34" fmla="*/ 2147483647 w 534"/>
              <a:gd name="T35" fmla="*/ 2147483647 h 702"/>
              <a:gd name="T36" fmla="*/ 2147483647 w 534"/>
              <a:gd name="T37" fmla="*/ 2147483647 h 702"/>
              <a:gd name="T38" fmla="*/ 2147483647 w 534"/>
              <a:gd name="T39" fmla="*/ 2147483647 h 702"/>
              <a:gd name="T40" fmla="*/ 2147483647 w 534"/>
              <a:gd name="T41" fmla="*/ 2147483647 h 702"/>
              <a:gd name="T42" fmla="*/ 2147483647 w 534"/>
              <a:gd name="T43" fmla="*/ 2147483647 h 702"/>
              <a:gd name="T44" fmla="*/ 2147483647 w 534"/>
              <a:gd name="T45" fmla="*/ 2147483647 h 702"/>
              <a:gd name="T46" fmla="*/ 2147483647 w 534"/>
              <a:gd name="T47" fmla="*/ 2147483647 h 702"/>
              <a:gd name="T48" fmla="*/ 2147483647 w 534"/>
              <a:gd name="T49" fmla="*/ 2147483647 h 702"/>
              <a:gd name="T50" fmla="*/ 0 w 534"/>
              <a:gd name="T51" fmla="*/ 2147483647 h 702"/>
              <a:gd name="T52" fmla="*/ 2147483647 w 534"/>
              <a:gd name="T53" fmla="*/ 2147483647 h 702"/>
              <a:gd name="T54" fmla="*/ 2147483647 w 534"/>
              <a:gd name="T55" fmla="*/ 2147483647 h 702"/>
              <a:gd name="T56" fmla="*/ 2147483647 w 534"/>
              <a:gd name="T57" fmla="*/ 2147483647 h 702"/>
              <a:gd name="T58" fmla="*/ 2147483647 w 534"/>
              <a:gd name="T59" fmla="*/ 2147483647 h 702"/>
              <a:gd name="T60" fmla="*/ 2147483647 w 534"/>
              <a:gd name="T61" fmla="*/ 2147483647 h 702"/>
              <a:gd name="T62" fmla="*/ 2147483647 w 534"/>
              <a:gd name="T63" fmla="*/ 2147483647 h 702"/>
              <a:gd name="T64" fmla="*/ 2147483647 w 534"/>
              <a:gd name="T65" fmla="*/ 2147483647 h 702"/>
              <a:gd name="T66" fmla="*/ 2147483647 w 534"/>
              <a:gd name="T67" fmla="*/ 2147483647 h 702"/>
              <a:gd name="T68" fmla="*/ 2147483647 w 534"/>
              <a:gd name="T69" fmla="*/ 2147483647 h 702"/>
              <a:gd name="T70" fmla="*/ 2147483647 w 534"/>
              <a:gd name="T71" fmla="*/ 2147483647 h 702"/>
              <a:gd name="T72" fmla="*/ 2147483647 w 534"/>
              <a:gd name="T73" fmla="*/ 2147483647 h 702"/>
              <a:gd name="T74" fmla="*/ 2147483647 w 534"/>
              <a:gd name="T75" fmla="*/ 2147483647 h 702"/>
              <a:gd name="T76" fmla="*/ 2147483647 w 534"/>
              <a:gd name="T77" fmla="*/ 2147483647 h 702"/>
              <a:gd name="T78" fmla="*/ 2147483647 w 534"/>
              <a:gd name="T79" fmla="*/ 2147483647 h 702"/>
              <a:gd name="T80" fmla="*/ 2147483647 w 534"/>
              <a:gd name="T81" fmla="*/ 2147483647 h 702"/>
              <a:gd name="T82" fmla="*/ 2147483647 w 534"/>
              <a:gd name="T83" fmla="*/ 2147483647 h 702"/>
              <a:gd name="T84" fmla="*/ 2147483647 w 534"/>
              <a:gd name="T85" fmla="*/ 2147483647 h 702"/>
              <a:gd name="T86" fmla="*/ 2147483647 w 534"/>
              <a:gd name="T87" fmla="*/ 2147483647 h 702"/>
              <a:gd name="T88" fmla="*/ 2147483647 w 534"/>
              <a:gd name="T89" fmla="*/ 2147483647 h 702"/>
              <a:gd name="T90" fmla="*/ 2147483647 w 534"/>
              <a:gd name="T91" fmla="*/ 2147483647 h 702"/>
              <a:gd name="T92" fmla="*/ 2147483647 w 534"/>
              <a:gd name="T93" fmla="*/ 2147483647 h 702"/>
              <a:gd name="T94" fmla="*/ 2147483647 w 534"/>
              <a:gd name="T95" fmla="*/ 2147483647 h 702"/>
              <a:gd name="T96" fmla="*/ 2147483647 w 534"/>
              <a:gd name="T97" fmla="*/ 2147483647 h 702"/>
              <a:gd name="T98" fmla="*/ 2147483647 w 534"/>
              <a:gd name="T99" fmla="*/ 2147483647 h 702"/>
              <a:gd name="T100" fmla="*/ 2147483647 w 534"/>
              <a:gd name="T101" fmla="*/ 2147483647 h 702"/>
              <a:gd name="T102" fmla="*/ 2147483647 w 534"/>
              <a:gd name="T103" fmla="*/ 2147483647 h 70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534"/>
              <a:gd name="T157" fmla="*/ 0 h 702"/>
              <a:gd name="T158" fmla="*/ 534 w 534"/>
              <a:gd name="T159" fmla="*/ 702 h 70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534" h="702">
                <a:moveTo>
                  <a:pt x="366" y="120"/>
                </a:moveTo>
                <a:lnTo>
                  <a:pt x="360" y="126"/>
                </a:lnTo>
                <a:lnTo>
                  <a:pt x="354" y="168"/>
                </a:lnTo>
                <a:lnTo>
                  <a:pt x="330" y="144"/>
                </a:lnTo>
                <a:lnTo>
                  <a:pt x="294" y="144"/>
                </a:lnTo>
                <a:lnTo>
                  <a:pt x="288" y="138"/>
                </a:lnTo>
                <a:lnTo>
                  <a:pt x="276" y="138"/>
                </a:lnTo>
                <a:lnTo>
                  <a:pt x="270" y="132"/>
                </a:lnTo>
                <a:lnTo>
                  <a:pt x="258" y="126"/>
                </a:lnTo>
                <a:lnTo>
                  <a:pt x="210" y="126"/>
                </a:lnTo>
                <a:lnTo>
                  <a:pt x="192" y="132"/>
                </a:lnTo>
                <a:lnTo>
                  <a:pt x="162" y="132"/>
                </a:lnTo>
                <a:lnTo>
                  <a:pt x="144" y="162"/>
                </a:lnTo>
                <a:lnTo>
                  <a:pt x="150" y="198"/>
                </a:lnTo>
                <a:lnTo>
                  <a:pt x="156" y="204"/>
                </a:lnTo>
                <a:lnTo>
                  <a:pt x="180" y="204"/>
                </a:lnTo>
                <a:lnTo>
                  <a:pt x="186" y="198"/>
                </a:lnTo>
                <a:lnTo>
                  <a:pt x="186" y="180"/>
                </a:lnTo>
                <a:lnTo>
                  <a:pt x="204" y="180"/>
                </a:lnTo>
                <a:lnTo>
                  <a:pt x="210" y="186"/>
                </a:lnTo>
                <a:lnTo>
                  <a:pt x="222" y="186"/>
                </a:lnTo>
                <a:lnTo>
                  <a:pt x="222" y="192"/>
                </a:lnTo>
                <a:lnTo>
                  <a:pt x="228" y="198"/>
                </a:lnTo>
                <a:lnTo>
                  <a:pt x="228" y="216"/>
                </a:lnTo>
                <a:lnTo>
                  <a:pt x="240" y="222"/>
                </a:lnTo>
                <a:lnTo>
                  <a:pt x="240" y="234"/>
                </a:lnTo>
                <a:lnTo>
                  <a:pt x="234" y="240"/>
                </a:lnTo>
                <a:lnTo>
                  <a:pt x="228" y="252"/>
                </a:lnTo>
                <a:lnTo>
                  <a:pt x="222" y="258"/>
                </a:lnTo>
                <a:lnTo>
                  <a:pt x="210" y="258"/>
                </a:lnTo>
                <a:lnTo>
                  <a:pt x="198" y="282"/>
                </a:lnTo>
                <a:lnTo>
                  <a:pt x="198" y="318"/>
                </a:lnTo>
                <a:lnTo>
                  <a:pt x="216" y="324"/>
                </a:lnTo>
                <a:lnTo>
                  <a:pt x="222" y="342"/>
                </a:lnTo>
                <a:lnTo>
                  <a:pt x="240" y="342"/>
                </a:lnTo>
                <a:lnTo>
                  <a:pt x="246" y="348"/>
                </a:lnTo>
                <a:lnTo>
                  <a:pt x="246" y="360"/>
                </a:lnTo>
                <a:lnTo>
                  <a:pt x="240" y="366"/>
                </a:lnTo>
                <a:lnTo>
                  <a:pt x="240" y="414"/>
                </a:lnTo>
                <a:lnTo>
                  <a:pt x="234" y="426"/>
                </a:lnTo>
                <a:lnTo>
                  <a:pt x="240" y="450"/>
                </a:lnTo>
                <a:lnTo>
                  <a:pt x="234" y="456"/>
                </a:lnTo>
                <a:lnTo>
                  <a:pt x="222" y="462"/>
                </a:lnTo>
                <a:lnTo>
                  <a:pt x="222" y="486"/>
                </a:lnTo>
                <a:lnTo>
                  <a:pt x="216" y="498"/>
                </a:lnTo>
                <a:lnTo>
                  <a:pt x="210" y="504"/>
                </a:lnTo>
                <a:lnTo>
                  <a:pt x="198" y="504"/>
                </a:lnTo>
                <a:lnTo>
                  <a:pt x="192" y="498"/>
                </a:lnTo>
                <a:lnTo>
                  <a:pt x="192" y="468"/>
                </a:lnTo>
                <a:lnTo>
                  <a:pt x="186" y="468"/>
                </a:lnTo>
                <a:lnTo>
                  <a:pt x="180" y="474"/>
                </a:lnTo>
                <a:lnTo>
                  <a:pt x="174" y="486"/>
                </a:lnTo>
                <a:lnTo>
                  <a:pt x="168" y="492"/>
                </a:lnTo>
                <a:lnTo>
                  <a:pt x="138" y="492"/>
                </a:lnTo>
                <a:lnTo>
                  <a:pt x="120" y="450"/>
                </a:lnTo>
                <a:lnTo>
                  <a:pt x="90" y="450"/>
                </a:lnTo>
                <a:lnTo>
                  <a:pt x="90" y="456"/>
                </a:lnTo>
                <a:lnTo>
                  <a:pt x="108" y="474"/>
                </a:lnTo>
                <a:lnTo>
                  <a:pt x="96" y="480"/>
                </a:lnTo>
                <a:lnTo>
                  <a:pt x="90" y="492"/>
                </a:lnTo>
                <a:lnTo>
                  <a:pt x="84" y="498"/>
                </a:lnTo>
                <a:lnTo>
                  <a:pt x="66" y="498"/>
                </a:lnTo>
                <a:lnTo>
                  <a:pt x="54" y="492"/>
                </a:lnTo>
                <a:lnTo>
                  <a:pt x="42" y="492"/>
                </a:lnTo>
                <a:lnTo>
                  <a:pt x="36" y="486"/>
                </a:lnTo>
                <a:lnTo>
                  <a:pt x="30" y="486"/>
                </a:lnTo>
                <a:lnTo>
                  <a:pt x="30" y="504"/>
                </a:lnTo>
                <a:lnTo>
                  <a:pt x="36" y="510"/>
                </a:lnTo>
                <a:lnTo>
                  <a:pt x="36" y="522"/>
                </a:lnTo>
                <a:lnTo>
                  <a:pt x="24" y="522"/>
                </a:lnTo>
                <a:lnTo>
                  <a:pt x="54" y="540"/>
                </a:lnTo>
                <a:lnTo>
                  <a:pt x="36" y="552"/>
                </a:lnTo>
                <a:lnTo>
                  <a:pt x="54" y="564"/>
                </a:lnTo>
                <a:lnTo>
                  <a:pt x="54" y="600"/>
                </a:lnTo>
                <a:lnTo>
                  <a:pt x="48" y="606"/>
                </a:lnTo>
                <a:lnTo>
                  <a:pt x="30" y="588"/>
                </a:lnTo>
                <a:lnTo>
                  <a:pt x="6" y="600"/>
                </a:lnTo>
                <a:lnTo>
                  <a:pt x="0" y="618"/>
                </a:lnTo>
                <a:lnTo>
                  <a:pt x="54" y="666"/>
                </a:lnTo>
                <a:lnTo>
                  <a:pt x="54" y="684"/>
                </a:lnTo>
                <a:lnTo>
                  <a:pt x="72" y="702"/>
                </a:lnTo>
                <a:lnTo>
                  <a:pt x="72" y="690"/>
                </a:lnTo>
                <a:lnTo>
                  <a:pt x="90" y="690"/>
                </a:lnTo>
                <a:lnTo>
                  <a:pt x="90" y="672"/>
                </a:lnTo>
                <a:lnTo>
                  <a:pt x="102" y="666"/>
                </a:lnTo>
                <a:lnTo>
                  <a:pt x="108" y="660"/>
                </a:lnTo>
                <a:lnTo>
                  <a:pt x="120" y="654"/>
                </a:lnTo>
                <a:lnTo>
                  <a:pt x="126" y="648"/>
                </a:lnTo>
                <a:lnTo>
                  <a:pt x="132" y="654"/>
                </a:lnTo>
                <a:lnTo>
                  <a:pt x="132" y="660"/>
                </a:lnTo>
                <a:lnTo>
                  <a:pt x="138" y="666"/>
                </a:lnTo>
                <a:lnTo>
                  <a:pt x="138" y="672"/>
                </a:lnTo>
                <a:lnTo>
                  <a:pt x="150" y="672"/>
                </a:lnTo>
                <a:lnTo>
                  <a:pt x="150" y="678"/>
                </a:lnTo>
                <a:lnTo>
                  <a:pt x="156" y="684"/>
                </a:lnTo>
                <a:lnTo>
                  <a:pt x="156" y="690"/>
                </a:lnTo>
                <a:lnTo>
                  <a:pt x="162" y="696"/>
                </a:lnTo>
                <a:lnTo>
                  <a:pt x="174" y="696"/>
                </a:lnTo>
                <a:lnTo>
                  <a:pt x="180" y="690"/>
                </a:lnTo>
                <a:lnTo>
                  <a:pt x="186" y="678"/>
                </a:lnTo>
                <a:lnTo>
                  <a:pt x="186" y="660"/>
                </a:lnTo>
                <a:lnTo>
                  <a:pt x="210" y="666"/>
                </a:lnTo>
                <a:lnTo>
                  <a:pt x="228" y="648"/>
                </a:lnTo>
                <a:lnTo>
                  <a:pt x="234" y="648"/>
                </a:lnTo>
                <a:lnTo>
                  <a:pt x="234" y="678"/>
                </a:lnTo>
                <a:lnTo>
                  <a:pt x="228" y="690"/>
                </a:lnTo>
                <a:lnTo>
                  <a:pt x="234" y="696"/>
                </a:lnTo>
                <a:lnTo>
                  <a:pt x="252" y="696"/>
                </a:lnTo>
                <a:lnTo>
                  <a:pt x="264" y="690"/>
                </a:lnTo>
                <a:lnTo>
                  <a:pt x="270" y="684"/>
                </a:lnTo>
                <a:lnTo>
                  <a:pt x="276" y="672"/>
                </a:lnTo>
                <a:lnTo>
                  <a:pt x="294" y="654"/>
                </a:lnTo>
                <a:lnTo>
                  <a:pt x="300" y="642"/>
                </a:lnTo>
                <a:lnTo>
                  <a:pt x="312" y="630"/>
                </a:lnTo>
                <a:lnTo>
                  <a:pt x="330" y="630"/>
                </a:lnTo>
                <a:lnTo>
                  <a:pt x="336" y="624"/>
                </a:lnTo>
                <a:lnTo>
                  <a:pt x="366" y="582"/>
                </a:lnTo>
                <a:lnTo>
                  <a:pt x="360" y="480"/>
                </a:lnTo>
                <a:lnTo>
                  <a:pt x="366" y="480"/>
                </a:lnTo>
                <a:lnTo>
                  <a:pt x="390" y="456"/>
                </a:lnTo>
                <a:lnTo>
                  <a:pt x="390" y="420"/>
                </a:lnTo>
                <a:lnTo>
                  <a:pt x="396" y="408"/>
                </a:lnTo>
                <a:lnTo>
                  <a:pt x="402" y="402"/>
                </a:lnTo>
                <a:lnTo>
                  <a:pt x="450" y="378"/>
                </a:lnTo>
                <a:lnTo>
                  <a:pt x="456" y="366"/>
                </a:lnTo>
                <a:lnTo>
                  <a:pt x="468" y="360"/>
                </a:lnTo>
                <a:lnTo>
                  <a:pt x="474" y="354"/>
                </a:lnTo>
                <a:lnTo>
                  <a:pt x="474" y="300"/>
                </a:lnTo>
                <a:lnTo>
                  <a:pt x="486" y="294"/>
                </a:lnTo>
                <a:lnTo>
                  <a:pt x="492" y="282"/>
                </a:lnTo>
                <a:lnTo>
                  <a:pt x="492" y="258"/>
                </a:lnTo>
                <a:lnTo>
                  <a:pt x="486" y="246"/>
                </a:lnTo>
                <a:lnTo>
                  <a:pt x="480" y="240"/>
                </a:lnTo>
                <a:lnTo>
                  <a:pt x="480" y="228"/>
                </a:lnTo>
                <a:lnTo>
                  <a:pt x="498" y="192"/>
                </a:lnTo>
                <a:lnTo>
                  <a:pt x="498" y="168"/>
                </a:lnTo>
                <a:lnTo>
                  <a:pt x="492" y="156"/>
                </a:lnTo>
                <a:lnTo>
                  <a:pt x="492" y="126"/>
                </a:lnTo>
                <a:lnTo>
                  <a:pt x="498" y="120"/>
                </a:lnTo>
                <a:lnTo>
                  <a:pt x="510" y="96"/>
                </a:lnTo>
                <a:lnTo>
                  <a:pt x="522" y="84"/>
                </a:lnTo>
                <a:lnTo>
                  <a:pt x="528" y="66"/>
                </a:lnTo>
                <a:lnTo>
                  <a:pt x="534" y="54"/>
                </a:lnTo>
                <a:lnTo>
                  <a:pt x="534" y="18"/>
                </a:lnTo>
                <a:lnTo>
                  <a:pt x="522" y="6"/>
                </a:lnTo>
                <a:lnTo>
                  <a:pt x="510" y="18"/>
                </a:lnTo>
                <a:lnTo>
                  <a:pt x="498" y="18"/>
                </a:lnTo>
                <a:lnTo>
                  <a:pt x="462" y="0"/>
                </a:lnTo>
                <a:lnTo>
                  <a:pt x="444" y="0"/>
                </a:lnTo>
                <a:lnTo>
                  <a:pt x="426" y="18"/>
                </a:lnTo>
                <a:lnTo>
                  <a:pt x="396" y="18"/>
                </a:lnTo>
                <a:lnTo>
                  <a:pt x="378" y="48"/>
                </a:lnTo>
                <a:lnTo>
                  <a:pt x="390" y="60"/>
                </a:lnTo>
                <a:lnTo>
                  <a:pt x="390" y="84"/>
                </a:lnTo>
                <a:lnTo>
                  <a:pt x="384" y="96"/>
                </a:lnTo>
                <a:lnTo>
                  <a:pt x="378" y="102"/>
                </a:lnTo>
                <a:lnTo>
                  <a:pt x="372" y="114"/>
                </a:lnTo>
                <a:lnTo>
                  <a:pt x="366" y="12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9" name="Chad" descr="© INSCALE GmbH, 05.05.2010&#10;http://www.presentationload.com/">
            <a:extLst>
              <a:ext uri="{FF2B5EF4-FFF2-40B4-BE49-F238E27FC236}">
                <a16:creationId xmlns:a16="http://schemas.microsoft.com/office/drawing/2014/main" id="{4F8B0852-6CA1-46E5-86B5-194EFC1BC159}"/>
              </a:ext>
            </a:extLst>
          </p:cNvPr>
          <p:cNvSpPr>
            <a:spLocks/>
          </p:cNvSpPr>
          <p:nvPr/>
        </p:nvSpPr>
        <p:spPr bwMode="gray">
          <a:xfrm>
            <a:off x="6065218" y="3159164"/>
            <a:ext cx="294713" cy="511870"/>
          </a:xfrm>
          <a:custGeom>
            <a:avLst/>
            <a:gdLst>
              <a:gd name="T0" fmla="*/ 2147483647 w 744"/>
              <a:gd name="T1" fmla="*/ 2147483647 h 1290"/>
              <a:gd name="T2" fmla="*/ 2147483647 w 744"/>
              <a:gd name="T3" fmla="*/ 0 h 1290"/>
              <a:gd name="T4" fmla="*/ 2147483647 w 744"/>
              <a:gd name="T5" fmla="*/ 2147483647 h 1290"/>
              <a:gd name="T6" fmla="*/ 2147483647 w 744"/>
              <a:gd name="T7" fmla="*/ 2147483647 h 1290"/>
              <a:gd name="T8" fmla="*/ 2147483647 w 744"/>
              <a:gd name="T9" fmla="*/ 2147483647 h 1290"/>
              <a:gd name="T10" fmla="*/ 2147483647 w 744"/>
              <a:gd name="T11" fmla="*/ 2147483647 h 1290"/>
              <a:gd name="T12" fmla="*/ 2147483647 w 744"/>
              <a:gd name="T13" fmla="*/ 2147483647 h 1290"/>
              <a:gd name="T14" fmla="*/ 2147483647 w 744"/>
              <a:gd name="T15" fmla="*/ 2147483647 h 1290"/>
              <a:gd name="T16" fmla="*/ 2147483647 w 744"/>
              <a:gd name="T17" fmla="*/ 2147483647 h 1290"/>
              <a:gd name="T18" fmla="*/ 0 w 744"/>
              <a:gd name="T19" fmla="*/ 2147483647 h 1290"/>
              <a:gd name="T20" fmla="*/ 2147483647 w 744"/>
              <a:gd name="T21" fmla="*/ 2147483647 h 1290"/>
              <a:gd name="T22" fmla="*/ 2147483647 w 744"/>
              <a:gd name="T23" fmla="*/ 2147483647 h 1290"/>
              <a:gd name="T24" fmla="*/ 2147483647 w 744"/>
              <a:gd name="T25" fmla="*/ 2147483647 h 1290"/>
              <a:gd name="T26" fmla="*/ 2147483647 w 744"/>
              <a:gd name="T27" fmla="*/ 2147483647 h 1290"/>
              <a:gd name="T28" fmla="*/ 2147483647 w 744"/>
              <a:gd name="T29" fmla="*/ 2147483647 h 1290"/>
              <a:gd name="T30" fmla="*/ 2147483647 w 744"/>
              <a:gd name="T31" fmla="*/ 2147483647 h 1290"/>
              <a:gd name="T32" fmla="*/ 2147483647 w 744"/>
              <a:gd name="T33" fmla="*/ 2147483647 h 1290"/>
              <a:gd name="T34" fmla="*/ 2147483647 w 744"/>
              <a:gd name="T35" fmla="*/ 2147483647 h 1290"/>
              <a:gd name="T36" fmla="*/ 2147483647 w 744"/>
              <a:gd name="T37" fmla="*/ 2147483647 h 1290"/>
              <a:gd name="T38" fmla="*/ 2147483647 w 744"/>
              <a:gd name="T39" fmla="*/ 2147483647 h 1290"/>
              <a:gd name="T40" fmla="*/ 2147483647 w 744"/>
              <a:gd name="T41" fmla="*/ 2147483647 h 1290"/>
              <a:gd name="T42" fmla="*/ 2147483647 w 744"/>
              <a:gd name="T43" fmla="*/ 2147483647 h 1290"/>
              <a:gd name="T44" fmla="*/ 2147483647 w 744"/>
              <a:gd name="T45" fmla="*/ 2147483647 h 1290"/>
              <a:gd name="T46" fmla="*/ 2147483647 w 744"/>
              <a:gd name="T47" fmla="*/ 2147483647 h 1290"/>
              <a:gd name="T48" fmla="*/ 2147483647 w 744"/>
              <a:gd name="T49" fmla="*/ 2147483647 h 1290"/>
              <a:gd name="T50" fmla="*/ 2147483647 w 744"/>
              <a:gd name="T51" fmla="*/ 2147483647 h 1290"/>
              <a:gd name="T52" fmla="*/ 2147483647 w 744"/>
              <a:gd name="T53" fmla="*/ 2147483647 h 1290"/>
              <a:gd name="T54" fmla="*/ 2147483647 w 744"/>
              <a:gd name="T55" fmla="*/ 2147483647 h 1290"/>
              <a:gd name="T56" fmla="*/ 2147483647 w 744"/>
              <a:gd name="T57" fmla="*/ 2147483647 h 1290"/>
              <a:gd name="T58" fmla="*/ 2147483647 w 744"/>
              <a:gd name="T59" fmla="*/ 2147483647 h 1290"/>
              <a:gd name="T60" fmla="*/ 2147483647 w 744"/>
              <a:gd name="T61" fmla="*/ 2147483647 h 1290"/>
              <a:gd name="T62" fmla="*/ 2147483647 w 744"/>
              <a:gd name="T63" fmla="*/ 2147483647 h 1290"/>
              <a:gd name="T64" fmla="*/ 2147483647 w 744"/>
              <a:gd name="T65" fmla="*/ 2147483647 h 1290"/>
              <a:gd name="T66" fmla="*/ 2147483647 w 744"/>
              <a:gd name="T67" fmla="*/ 2147483647 h 1290"/>
              <a:gd name="T68" fmla="*/ 2147483647 w 744"/>
              <a:gd name="T69" fmla="*/ 2147483647 h 1290"/>
              <a:gd name="T70" fmla="*/ 2147483647 w 744"/>
              <a:gd name="T71" fmla="*/ 2147483647 h 1290"/>
              <a:gd name="T72" fmla="*/ 2147483647 w 744"/>
              <a:gd name="T73" fmla="*/ 2147483647 h 1290"/>
              <a:gd name="T74" fmla="*/ 2147483647 w 744"/>
              <a:gd name="T75" fmla="*/ 2147483647 h 1290"/>
              <a:gd name="T76" fmla="*/ 2147483647 w 744"/>
              <a:gd name="T77" fmla="*/ 2147483647 h 1290"/>
              <a:gd name="T78" fmla="*/ 2147483647 w 744"/>
              <a:gd name="T79" fmla="*/ 2147483647 h 1290"/>
              <a:gd name="T80" fmla="*/ 2147483647 w 744"/>
              <a:gd name="T81" fmla="*/ 2147483647 h 1290"/>
              <a:gd name="T82" fmla="*/ 2147483647 w 744"/>
              <a:gd name="T83" fmla="*/ 2147483647 h 1290"/>
              <a:gd name="T84" fmla="*/ 2147483647 w 744"/>
              <a:gd name="T85" fmla="*/ 2147483647 h 1290"/>
              <a:gd name="T86" fmla="*/ 2147483647 w 744"/>
              <a:gd name="T87" fmla="*/ 2147483647 h 1290"/>
              <a:gd name="T88" fmla="*/ 2147483647 w 744"/>
              <a:gd name="T89" fmla="*/ 2147483647 h 1290"/>
              <a:gd name="T90" fmla="*/ 2147483647 w 744"/>
              <a:gd name="T91" fmla="*/ 2147483647 h 1290"/>
              <a:gd name="T92" fmla="*/ 2147483647 w 744"/>
              <a:gd name="T93" fmla="*/ 2147483647 h 129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744"/>
              <a:gd name="T142" fmla="*/ 0 h 1290"/>
              <a:gd name="T143" fmla="*/ 744 w 744"/>
              <a:gd name="T144" fmla="*/ 1290 h 1290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744" h="1290">
                <a:moveTo>
                  <a:pt x="678" y="624"/>
                </a:moveTo>
                <a:lnTo>
                  <a:pt x="720" y="624"/>
                </a:lnTo>
                <a:lnTo>
                  <a:pt x="732" y="630"/>
                </a:lnTo>
                <a:lnTo>
                  <a:pt x="744" y="630"/>
                </a:lnTo>
                <a:lnTo>
                  <a:pt x="738" y="324"/>
                </a:lnTo>
                <a:lnTo>
                  <a:pt x="180" y="0"/>
                </a:lnTo>
                <a:lnTo>
                  <a:pt x="156" y="12"/>
                </a:lnTo>
                <a:lnTo>
                  <a:pt x="144" y="24"/>
                </a:lnTo>
                <a:lnTo>
                  <a:pt x="126" y="30"/>
                </a:lnTo>
                <a:lnTo>
                  <a:pt x="108" y="42"/>
                </a:lnTo>
                <a:lnTo>
                  <a:pt x="126" y="108"/>
                </a:lnTo>
                <a:lnTo>
                  <a:pt x="114" y="156"/>
                </a:lnTo>
                <a:lnTo>
                  <a:pt x="144" y="192"/>
                </a:lnTo>
                <a:lnTo>
                  <a:pt x="150" y="216"/>
                </a:lnTo>
                <a:lnTo>
                  <a:pt x="180" y="252"/>
                </a:lnTo>
                <a:lnTo>
                  <a:pt x="162" y="288"/>
                </a:lnTo>
                <a:lnTo>
                  <a:pt x="144" y="534"/>
                </a:lnTo>
                <a:lnTo>
                  <a:pt x="138" y="540"/>
                </a:lnTo>
                <a:lnTo>
                  <a:pt x="120" y="564"/>
                </a:lnTo>
                <a:lnTo>
                  <a:pt x="96" y="588"/>
                </a:lnTo>
                <a:lnTo>
                  <a:pt x="72" y="618"/>
                </a:lnTo>
                <a:lnTo>
                  <a:pt x="54" y="636"/>
                </a:lnTo>
                <a:lnTo>
                  <a:pt x="48" y="648"/>
                </a:lnTo>
                <a:lnTo>
                  <a:pt x="36" y="666"/>
                </a:lnTo>
                <a:lnTo>
                  <a:pt x="30" y="678"/>
                </a:lnTo>
                <a:lnTo>
                  <a:pt x="24" y="696"/>
                </a:lnTo>
                <a:lnTo>
                  <a:pt x="24" y="708"/>
                </a:lnTo>
                <a:lnTo>
                  <a:pt x="18" y="714"/>
                </a:lnTo>
                <a:lnTo>
                  <a:pt x="18" y="720"/>
                </a:lnTo>
                <a:lnTo>
                  <a:pt x="0" y="726"/>
                </a:lnTo>
                <a:lnTo>
                  <a:pt x="6" y="786"/>
                </a:lnTo>
                <a:lnTo>
                  <a:pt x="18" y="786"/>
                </a:lnTo>
                <a:lnTo>
                  <a:pt x="48" y="834"/>
                </a:lnTo>
                <a:lnTo>
                  <a:pt x="48" y="846"/>
                </a:lnTo>
                <a:lnTo>
                  <a:pt x="48" y="840"/>
                </a:lnTo>
                <a:lnTo>
                  <a:pt x="72" y="834"/>
                </a:lnTo>
                <a:lnTo>
                  <a:pt x="72" y="852"/>
                </a:lnTo>
                <a:lnTo>
                  <a:pt x="78" y="864"/>
                </a:lnTo>
                <a:lnTo>
                  <a:pt x="84" y="870"/>
                </a:lnTo>
                <a:lnTo>
                  <a:pt x="96" y="870"/>
                </a:lnTo>
                <a:lnTo>
                  <a:pt x="102" y="876"/>
                </a:lnTo>
                <a:lnTo>
                  <a:pt x="108" y="876"/>
                </a:lnTo>
                <a:lnTo>
                  <a:pt x="102" y="912"/>
                </a:lnTo>
                <a:lnTo>
                  <a:pt x="114" y="918"/>
                </a:lnTo>
                <a:lnTo>
                  <a:pt x="120" y="930"/>
                </a:lnTo>
                <a:lnTo>
                  <a:pt x="120" y="966"/>
                </a:lnTo>
                <a:lnTo>
                  <a:pt x="114" y="966"/>
                </a:lnTo>
                <a:lnTo>
                  <a:pt x="114" y="1002"/>
                </a:lnTo>
                <a:lnTo>
                  <a:pt x="120" y="1020"/>
                </a:lnTo>
                <a:lnTo>
                  <a:pt x="120" y="1038"/>
                </a:lnTo>
                <a:lnTo>
                  <a:pt x="126" y="1050"/>
                </a:lnTo>
                <a:lnTo>
                  <a:pt x="138" y="1056"/>
                </a:lnTo>
                <a:lnTo>
                  <a:pt x="144" y="1068"/>
                </a:lnTo>
                <a:lnTo>
                  <a:pt x="162" y="1086"/>
                </a:lnTo>
                <a:lnTo>
                  <a:pt x="66" y="1086"/>
                </a:lnTo>
                <a:lnTo>
                  <a:pt x="54" y="1092"/>
                </a:lnTo>
                <a:lnTo>
                  <a:pt x="48" y="1098"/>
                </a:lnTo>
                <a:lnTo>
                  <a:pt x="48" y="1110"/>
                </a:lnTo>
                <a:lnTo>
                  <a:pt x="60" y="1134"/>
                </a:lnTo>
                <a:lnTo>
                  <a:pt x="72" y="1146"/>
                </a:lnTo>
                <a:lnTo>
                  <a:pt x="78" y="1158"/>
                </a:lnTo>
                <a:lnTo>
                  <a:pt x="90" y="1170"/>
                </a:lnTo>
                <a:lnTo>
                  <a:pt x="108" y="1182"/>
                </a:lnTo>
                <a:lnTo>
                  <a:pt x="120" y="1188"/>
                </a:lnTo>
                <a:lnTo>
                  <a:pt x="132" y="1200"/>
                </a:lnTo>
                <a:lnTo>
                  <a:pt x="144" y="1224"/>
                </a:lnTo>
                <a:lnTo>
                  <a:pt x="144" y="1242"/>
                </a:lnTo>
                <a:lnTo>
                  <a:pt x="150" y="1254"/>
                </a:lnTo>
                <a:lnTo>
                  <a:pt x="156" y="1272"/>
                </a:lnTo>
                <a:lnTo>
                  <a:pt x="156" y="1284"/>
                </a:lnTo>
                <a:lnTo>
                  <a:pt x="162" y="1284"/>
                </a:lnTo>
                <a:lnTo>
                  <a:pt x="168" y="1290"/>
                </a:lnTo>
                <a:lnTo>
                  <a:pt x="186" y="1290"/>
                </a:lnTo>
                <a:lnTo>
                  <a:pt x="198" y="1284"/>
                </a:lnTo>
                <a:lnTo>
                  <a:pt x="216" y="1266"/>
                </a:lnTo>
                <a:lnTo>
                  <a:pt x="228" y="1260"/>
                </a:lnTo>
                <a:lnTo>
                  <a:pt x="234" y="1254"/>
                </a:lnTo>
                <a:lnTo>
                  <a:pt x="234" y="1278"/>
                </a:lnTo>
                <a:lnTo>
                  <a:pt x="240" y="1284"/>
                </a:lnTo>
                <a:lnTo>
                  <a:pt x="246" y="1284"/>
                </a:lnTo>
                <a:lnTo>
                  <a:pt x="258" y="1278"/>
                </a:lnTo>
                <a:lnTo>
                  <a:pt x="270" y="1266"/>
                </a:lnTo>
                <a:lnTo>
                  <a:pt x="276" y="1254"/>
                </a:lnTo>
                <a:lnTo>
                  <a:pt x="282" y="1248"/>
                </a:lnTo>
                <a:lnTo>
                  <a:pt x="372" y="1248"/>
                </a:lnTo>
                <a:lnTo>
                  <a:pt x="378" y="1242"/>
                </a:lnTo>
                <a:lnTo>
                  <a:pt x="384" y="1230"/>
                </a:lnTo>
                <a:lnTo>
                  <a:pt x="390" y="1224"/>
                </a:lnTo>
                <a:lnTo>
                  <a:pt x="396" y="1212"/>
                </a:lnTo>
                <a:lnTo>
                  <a:pt x="402" y="1206"/>
                </a:lnTo>
                <a:lnTo>
                  <a:pt x="402" y="1194"/>
                </a:lnTo>
                <a:lnTo>
                  <a:pt x="390" y="1182"/>
                </a:lnTo>
                <a:lnTo>
                  <a:pt x="384" y="1182"/>
                </a:lnTo>
                <a:lnTo>
                  <a:pt x="402" y="1170"/>
                </a:lnTo>
                <a:lnTo>
                  <a:pt x="420" y="1170"/>
                </a:lnTo>
                <a:lnTo>
                  <a:pt x="462" y="1164"/>
                </a:lnTo>
                <a:lnTo>
                  <a:pt x="510" y="1146"/>
                </a:lnTo>
                <a:lnTo>
                  <a:pt x="528" y="1134"/>
                </a:lnTo>
                <a:lnTo>
                  <a:pt x="552" y="1110"/>
                </a:lnTo>
                <a:lnTo>
                  <a:pt x="552" y="1092"/>
                </a:lnTo>
                <a:lnTo>
                  <a:pt x="588" y="1068"/>
                </a:lnTo>
                <a:lnTo>
                  <a:pt x="594" y="1038"/>
                </a:lnTo>
                <a:lnTo>
                  <a:pt x="648" y="1008"/>
                </a:lnTo>
                <a:lnTo>
                  <a:pt x="672" y="1008"/>
                </a:lnTo>
                <a:lnTo>
                  <a:pt x="672" y="996"/>
                </a:lnTo>
                <a:lnTo>
                  <a:pt x="684" y="996"/>
                </a:lnTo>
                <a:lnTo>
                  <a:pt x="684" y="990"/>
                </a:lnTo>
                <a:lnTo>
                  <a:pt x="678" y="984"/>
                </a:lnTo>
                <a:lnTo>
                  <a:pt x="666" y="966"/>
                </a:lnTo>
                <a:lnTo>
                  <a:pt x="654" y="960"/>
                </a:lnTo>
                <a:lnTo>
                  <a:pt x="648" y="960"/>
                </a:lnTo>
                <a:lnTo>
                  <a:pt x="642" y="936"/>
                </a:lnTo>
                <a:lnTo>
                  <a:pt x="660" y="930"/>
                </a:lnTo>
                <a:lnTo>
                  <a:pt x="642" y="918"/>
                </a:lnTo>
                <a:lnTo>
                  <a:pt x="642" y="876"/>
                </a:lnTo>
                <a:lnTo>
                  <a:pt x="636" y="870"/>
                </a:lnTo>
                <a:lnTo>
                  <a:pt x="624" y="870"/>
                </a:lnTo>
                <a:lnTo>
                  <a:pt x="618" y="876"/>
                </a:lnTo>
                <a:lnTo>
                  <a:pt x="606" y="876"/>
                </a:lnTo>
                <a:lnTo>
                  <a:pt x="600" y="870"/>
                </a:lnTo>
                <a:lnTo>
                  <a:pt x="600" y="852"/>
                </a:lnTo>
                <a:lnTo>
                  <a:pt x="606" y="840"/>
                </a:lnTo>
                <a:lnTo>
                  <a:pt x="618" y="834"/>
                </a:lnTo>
                <a:lnTo>
                  <a:pt x="630" y="822"/>
                </a:lnTo>
                <a:lnTo>
                  <a:pt x="630" y="810"/>
                </a:lnTo>
                <a:lnTo>
                  <a:pt x="618" y="786"/>
                </a:lnTo>
                <a:lnTo>
                  <a:pt x="612" y="780"/>
                </a:lnTo>
                <a:lnTo>
                  <a:pt x="630" y="762"/>
                </a:lnTo>
                <a:lnTo>
                  <a:pt x="648" y="750"/>
                </a:lnTo>
                <a:lnTo>
                  <a:pt x="642" y="732"/>
                </a:lnTo>
                <a:lnTo>
                  <a:pt x="636" y="708"/>
                </a:lnTo>
                <a:lnTo>
                  <a:pt x="648" y="708"/>
                </a:lnTo>
                <a:lnTo>
                  <a:pt x="648" y="690"/>
                </a:lnTo>
                <a:lnTo>
                  <a:pt x="660" y="678"/>
                </a:lnTo>
                <a:lnTo>
                  <a:pt x="672" y="672"/>
                </a:lnTo>
                <a:lnTo>
                  <a:pt x="678" y="666"/>
                </a:lnTo>
                <a:lnTo>
                  <a:pt x="678" y="660"/>
                </a:lnTo>
                <a:lnTo>
                  <a:pt x="672" y="654"/>
                </a:lnTo>
                <a:lnTo>
                  <a:pt x="672" y="642"/>
                </a:lnTo>
                <a:lnTo>
                  <a:pt x="666" y="636"/>
                </a:lnTo>
                <a:lnTo>
                  <a:pt x="678" y="624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30" name="Central African Republic" descr="© INSCALE GmbH, 05.05.2010&#10;http://www.presentationload.com/">
            <a:extLst>
              <a:ext uri="{FF2B5EF4-FFF2-40B4-BE49-F238E27FC236}">
                <a16:creationId xmlns:a16="http://schemas.microsoft.com/office/drawing/2014/main" id="{EB198CBF-77D1-4AC1-9C9F-751EF1701303}"/>
              </a:ext>
            </a:extLst>
          </p:cNvPr>
          <p:cNvSpPr>
            <a:spLocks/>
          </p:cNvSpPr>
          <p:nvPr/>
        </p:nvSpPr>
        <p:spPr bwMode="gray">
          <a:xfrm>
            <a:off x="6093139" y="3559354"/>
            <a:ext cx="362962" cy="277652"/>
          </a:xfrm>
          <a:custGeom>
            <a:avLst/>
            <a:gdLst>
              <a:gd name="T0" fmla="*/ 2147483647 w 912"/>
              <a:gd name="T1" fmla="*/ 2147483647 h 702"/>
              <a:gd name="T2" fmla="*/ 2147483647 w 912"/>
              <a:gd name="T3" fmla="*/ 2147483647 h 702"/>
              <a:gd name="T4" fmla="*/ 2147483647 w 912"/>
              <a:gd name="T5" fmla="*/ 2147483647 h 702"/>
              <a:gd name="T6" fmla="*/ 2147483647 w 912"/>
              <a:gd name="T7" fmla="*/ 2147483647 h 702"/>
              <a:gd name="T8" fmla="*/ 2147483647 w 912"/>
              <a:gd name="T9" fmla="*/ 2147483647 h 702"/>
              <a:gd name="T10" fmla="*/ 2147483647 w 912"/>
              <a:gd name="T11" fmla="*/ 2147483647 h 702"/>
              <a:gd name="T12" fmla="*/ 2147483647 w 912"/>
              <a:gd name="T13" fmla="*/ 2147483647 h 702"/>
              <a:gd name="T14" fmla="*/ 2147483647 w 912"/>
              <a:gd name="T15" fmla="*/ 2147483647 h 702"/>
              <a:gd name="T16" fmla="*/ 2147483647 w 912"/>
              <a:gd name="T17" fmla="*/ 2147483647 h 702"/>
              <a:gd name="T18" fmla="*/ 2147483647 w 912"/>
              <a:gd name="T19" fmla="*/ 2147483647 h 702"/>
              <a:gd name="T20" fmla="*/ 2147483647 w 912"/>
              <a:gd name="T21" fmla="*/ 2147483647 h 702"/>
              <a:gd name="T22" fmla="*/ 2147483647 w 912"/>
              <a:gd name="T23" fmla="*/ 2147483647 h 702"/>
              <a:gd name="T24" fmla="*/ 2147483647 w 912"/>
              <a:gd name="T25" fmla="*/ 2147483647 h 702"/>
              <a:gd name="T26" fmla="*/ 2147483647 w 912"/>
              <a:gd name="T27" fmla="*/ 2147483647 h 702"/>
              <a:gd name="T28" fmla="*/ 2147483647 w 912"/>
              <a:gd name="T29" fmla="*/ 2147483647 h 702"/>
              <a:gd name="T30" fmla="*/ 2147483647 w 912"/>
              <a:gd name="T31" fmla="*/ 0 h 702"/>
              <a:gd name="T32" fmla="*/ 2147483647 w 912"/>
              <a:gd name="T33" fmla="*/ 2147483647 h 702"/>
              <a:gd name="T34" fmla="*/ 2147483647 w 912"/>
              <a:gd name="T35" fmla="*/ 2147483647 h 702"/>
              <a:gd name="T36" fmla="*/ 2147483647 w 912"/>
              <a:gd name="T37" fmla="*/ 2147483647 h 702"/>
              <a:gd name="T38" fmla="*/ 2147483647 w 912"/>
              <a:gd name="T39" fmla="*/ 2147483647 h 702"/>
              <a:gd name="T40" fmla="*/ 2147483647 w 912"/>
              <a:gd name="T41" fmla="*/ 2147483647 h 702"/>
              <a:gd name="T42" fmla="*/ 2147483647 w 912"/>
              <a:gd name="T43" fmla="*/ 2147483647 h 702"/>
              <a:gd name="T44" fmla="*/ 2147483647 w 912"/>
              <a:gd name="T45" fmla="*/ 2147483647 h 702"/>
              <a:gd name="T46" fmla="*/ 2147483647 w 912"/>
              <a:gd name="T47" fmla="*/ 2147483647 h 702"/>
              <a:gd name="T48" fmla="*/ 2147483647 w 912"/>
              <a:gd name="T49" fmla="*/ 2147483647 h 702"/>
              <a:gd name="T50" fmla="*/ 2147483647 w 912"/>
              <a:gd name="T51" fmla="*/ 2147483647 h 702"/>
              <a:gd name="T52" fmla="*/ 2147483647 w 912"/>
              <a:gd name="T53" fmla="*/ 2147483647 h 702"/>
              <a:gd name="T54" fmla="*/ 2147483647 w 912"/>
              <a:gd name="T55" fmla="*/ 2147483647 h 702"/>
              <a:gd name="T56" fmla="*/ 2147483647 w 912"/>
              <a:gd name="T57" fmla="*/ 2147483647 h 702"/>
              <a:gd name="T58" fmla="*/ 2147483647 w 912"/>
              <a:gd name="T59" fmla="*/ 2147483647 h 702"/>
              <a:gd name="T60" fmla="*/ 0 w 912"/>
              <a:gd name="T61" fmla="*/ 2147483647 h 702"/>
              <a:gd name="T62" fmla="*/ 2147483647 w 912"/>
              <a:gd name="T63" fmla="*/ 2147483647 h 702"/>
              <a:gd name="T64" fmla="*/ 2147483647 w 912"/>
              <a:gd name="T65" fmla="*/ 2147483647 h 702"/>
              <a:gd name="T66" fmla="*/ 2147483647 w 912"/>
              <a:gd name="T67" fmla="*/ 2147483647 h 702"/>
              <a:gd name="T68" fmla="*/ 2147483647 w 912"/>
              <a:gd name="T69" fmla="*/ 2147483647 h 702"/>
              <a:gd name="T70" fmla="*/ 2147483647 w 912"/>
              <a:gd name="T71" fmla="*/ 2147483647 h 702"/>
              <a:gd name="T72" fmla="*/ 2147483647 w 912"/>
              <a:gd name="T73" fmla="*/ 2147483647 h 702"/>
              <a:gd name="T74" fmla="*/ 2147483647 w 912"/>
              <a:gd name="T75" fmla="*/ 2147483647 h 702"/>
              <a:gd name="T76" fmla="*/ 2147483647 w 912"/>
              <a:gd name="T77" fmla="*/ 2147483647 h 702"/>
              <a:gd name="T78" fmla="*/ 2147483647 w 912"/>
              <a:gd name="T79" fmla="*/ 2147483647 h 702"/>
              <a:gd name="T80" fmla="*/ 2147483647 w 912"/>
              <a:gd name="T81" fmla="*/ 2147483647 h 702"/>
              <a:gd name="T82" fmla="*/ 2147483647 w 912"/>
              <a:gd name="T83" fmla="*/ 2147483647 h 702"/>
              <a:gd name="T84" fmla="*/ 2147483647 w 912"/>
              <a:gd name="T85" fmla="*/ 2147483647 h 702"/>
              <a:gd name="T86" fmla="*/ 2147483647 w 912"/>
              <a:gd name="T87" fmla="*/ 2147483647 h 702"/>
              <a:gd name="T88" fmla="*/ 2147483647 w 912"/>
              <a:gd name="T89" fmla="*/ 2147483647 h 702"/>
              <a:gd name="T90" fmla="*/ 2147483647 w 912"/>
              <a:gd name="T91" fmla="*/ 2147483647 h 702"/>
              <a:gd name="T92" fmla="*/ 2147483647 w 912"/>
              <a:gd name="T93" fmla="*/ 2147483647 h 702"/>
              <a:gd name="T94" fmla="*/ 2147483647 w 912"/>
              <a:gd name="T95" fmla="*/ 2147483647 h 702"/>
              <a:gd name="T96" fmla="*/ 2147483647 w 912"/>
              <a:gd name="T97" fmla="*/ 2147483647 h 702"/>
              <a:gd name="T98" fmla="*/ 2147483647 w 912"/>
              <a:gd name="T99" fmla="*/ 2147483647 h 702"/>
              <a:gd name="T100" fmla="*/ 2147483647 w 912"/>
              <a:gd name="T101" fmla="*/ 2147483647 h 702"/>
              <a:gd name="T102" fmla="*/ 2147483647 w 912"/>
              <a:gd name="T103" fmla="*/ 2147483647 h 702"/>
              <a:gd name="T104" fmla="*/ 2147483647 w 912"/>
              <a:gd name="T105" fmla="*/ 2147483647 h 702"/>
              <a:gd name="T106" fmla="*/ 2147483647 w 912"/>
              <a:gd name="T107" fmla="*/ 2147483647 h 702"/>
              <a:gd name="T108" fmla="*/ 2147483647 w 912"/>
              <a:gd name="T109" fmla="*/ 2147483647 h 702"/>
              <a:gd name="T110" fmla="*/ 2147483647 w 912"/>
              <a:gd name="T111" fmla="*/ 2147483647 h 702"/>
              <a:gd name="T112" fmla="*/ 2147483647 w 912"/>
              <a:gd name="T113" fmla="*/ 2147483647 h 702"/>
              <a:gd name="T114" fmla="*/ 2147483647 w 912"/>
              <a:gd name="T115" fmla="*/ 2147483647 h 702"/>
              <a:gd name="T116" fmla="*/ 2147483647 w 912"/>
              <a:gd name="T117" fmla="*/ 2147483647 h 702"/>
              <a:gd name="T118" fmla="*/ 2147483647 w 912"/>
              <a:gd name="T119" fmla="*/ 2147483647 h 702"/>
              <a:gd name="T120" fmla="*/ 2147483647 w 912"/>
              <a:gd name="T121" fmla="*/ 2147483647 h 70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912"/>
              <a:gd name="T184" fmla="*/ 0 h 702"/>
              <a:gd name="T185" fmla="*/ 912 w 912"/>
              <a:gd name="T186" fmla="*/ 702 h 70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912" h="702">
                <a:moveTo>
                  <a:pt x="906" y="420"/>
                </a:moveTo>
                <a:lnTo>
                  <a:pt x="900" y="414"/>
                </a:lnTo>
                <a:lnTo>
                  <a:pt x="888" y="408"/>
                </a:lnTo>
                <a:lnTo>
                  <a:pt x="882" y="402"/>
                </a:lnTo>
                <a:lnTo>
                  <a:pt x="858" y="396"/>
                </a:lnTo>
                <a:lnTo>
                  <a:pt x="858" y="378"/>
                </a:lnTo>
                <a:lnTo>
                  <a:pt x="846" y="366"/>
                </a:lnTo>
                <a:lnTo>
                  <a:pt x="846" y="360"/>
                </a:lnTo>
                <a:lnTo>
                  <a:pt x="858" y="360"/>
                </a:lnTo>
                <a:lnTo>
                  <a:pt x="858" y="348"/>
                </a:lnTo>
                <a:lnTo>
                  <a:pt x="852" y="342"/>
                </a:lnTo>
                <a:lnTo>
                  <a:pt x="834" y="342"/>
                </a:lnTo>
                <a:lnTo>
                  <a:pt x="834" y="336"/>
                </a:lnTo>
                <a:lnTo>
                  <a:pt x="828" y="330"/>
                </a:lnTo>
                <a:lnTo>
                  <a:pt x="822" y="318"/>
                </a:lnTo>
                <a:lnTo>
                  <a:pt x="810" y="306"/>
                </a:lnTo>
                <a:lnTo>
                  <a:pt x="798" y="300"/>
                </a:lnTo>
                <a:lnTo>
                  <a:pt x="792" y="300"/>
                </a:lnTo>
                <a:lnTo>
                  <a:pt x="780" y="294"/>
                </a:lnTo>
                <a:lnTo>
                  <a:pt x="768" y="282"/>
                </a:lnTo>
                <a:lnTo>
                  <a:pt x="768" y="276"/>
                </a:lnTo>
                <a:lnTo>
                  <a:pt x="774" y="276"/>
                </a:lnTo>
                <a:lnTo>
                  <a:pt x="774" y="270"/>
                </a:lnTo>
                <a:lnTo>
                  <a:pt x="780" y="270"/>
                </a:lnTo>
                <a:lnTo>
                  <a:pt x="780" y="264"/>
                </a:lnTo>
                <a:lnTo>
                  <a:pt x="768" y="252"/>
                </a:lnTo>
                <a:lnTo>
                  <a:pt x="756" y="246"/>
                </a:lnTo>
                <a:lnTo>
                  <a:pt x="750" y="246"/>
                </a:lnTo>
                <a:lnTo>
                  <a:pt x="750" y="228"/>
                </a:lnTo>
                <a:lnTo>
                  <a:pt x="720" y="228"/>
                </a:lnTo>
                <a:lnTo>
                  <a:pt x="696" y="216"/>
                </a:lnTo>
                <a:lnTo>
                  <a:pt x="696" y="186"/>
                </a:lnTo>
                <a:lnTo>
                  <a:pt x="648" y="180"/>
                </a:lnTo>
                <a:lnTo>
                  <a:pt x="654" y="162"/>
                </a:lnTo>
                <a:lnTo>
                  <a:pt x="648" y="162"/>
                </a:lnTo>
                <a:lnTo>
                  <a:pt x="642" y="156"/>
                </a:lnTo>
                <a:lnTo>
                  <a:pt x="642" y="150"/>
                </a:lnTo>
                <a:lnTo>
                  <a:pt x="648" y="144"/>
                </a:lnTo>
                <a:lnTo>
                  <a:pt x="654" y="132"/>
                </a:lnTo>
                <a:lnTo>
                  <a:pt x="660" y="126"/>
                </a:lnTo>
                <a:lnTo>
                  <a:pt x="660" y="96"/>
                </a:lnTo>
                <a:lnTo>
                  <a:pt x="654" y="84"/>
                </a:lnTo>
                <a:lnTo>
                  <a:pt x="648" y="66"/>
                </a:lnTo>
                <a:lnTo>
                  <a:pt x="636" y="54"/>
                </a:lnTo>
                <a:lnTo>
                  <a:pt x="630" y="42"/>
                </a:lnTo>
                <a:lnTo>
                  <a:pt x="600" y="12"/>
                </a:lnTo>
                <a:lnTo>
                  <a:pt x="600" y="0"/>
                </a:lnTo>
                <a:lnTo>
                  <a:pt x="576" y="0"/>
                </a:lnTo>
                <a:lnTo>
                  <a:pt x="522" y="30"/>
                </a:lnTo>
                <a:lnTo>
                  <a:pt x="516" y="60"/>
                </a:lnTo>
                <a:lnTo>
                  <a:pt x="480" y="84"/>
                </a:lnTo>
                <a:lnTo>
                  <a:pt x="480" y="102"/>
                </a:lnTo>
                <a:lnTo>
                  <a:pt x="456" y="126"/>
                </a:lnTo>
                <a:lnTo>
                  <a:pt x="438" y="138"/>
                </a:lnTo>
                <a:lnTo>
                  <a:pt x="390" y="156"/>
                </a:lnTo>
                <a:lnTo>
                  <a:pt x="348" y="162"/>
                </a:lnTo>
                <a:lnTo>
                  <a:pt x="330" y="162"/>
                </a:lnTo>
                <a:lnTo>
                  <a:pt x="312" y="174"/>
                </a:lnTo>
                <a:lnTo>
                  <a:pt x="318" y="174"/>
                </a:lnTo>
                <a:lnTo>
                  <a:pt x="330" y="186"/>
                </a:lnTo>
                <a:lnTo>
                  <a:pt x="330" y="198"/>
                </a:lnTo>
                <a:lnTo>
                  <a:pt x="324" y="204"/>
                </a:lnTo>
                <a:lnTo>
                  <a:pt x="318" y="216"/>
                </a:lnTo>
                <a:lnTo>
                  <a:pt x="312" y="222"/>
                </a:lnTo>
                <a:lnTo>
                  <a:pt x="306" y="234"/>
                </a:lnTo>
                <a:lnTo>
                  <a:pt x="300" y="240"/>
                </a:lnTo>
                <a:lnTo>
                  <a:pt x="210" y="240"/>
                </a:lnTo>
                <a:lnTo>
                  <a:pt x="204" y="246"/>
                </a:lnTo>
                <a:lnTo>
                  <a:pt x="198" y="258"/>
                </a:lnTo>
                <a:lnTo>
                  <a:pt x="186" y="270"/>
                </a:lnTo>
                <a:lnTo>
                  <a:pt x="174" y="276"/>
                </a:lnTo>
                <a:lnTo>
                  <a:pt x="168" y="276"/>
                </a:lnTo>
                <a:lnTo>
                  <a:pt x="162" y="270"/>
                </a:lnTo>
                <a:lnTo>
                  <a:pt x="162" y="246"/>
                </a:lnTo>
                <a:lnTo>
                  <a:pt x="156" y="252"/>
                </a:lnTo>
                <a:lnTo>
                  <a:pt x="144" y="258"/>
                </a:lnTo>
                <a:lnTo>
                  <a:pt x="126" y="276"/>
                </a:lnTo>
                <a:lnTo>
                  <a:pt x="114" y="282"/>
                </a:lnTo>
                <a:lnTo>
                  <a:pt x="96" y="282"/>
                </a:lnTo>
                <a:lnTo>
                  <a:pt x="90" y="276"/>
                </a:lnTo>
                <a:lnTo>
                  <a:pt x="78" y="276"/>
                </a:lnTo>
                <a:lnTo>
                  <a:pt x="66" y="288"/>
                </a:lnTo>
                <a:lnTo>
                  <a:pt x="60" y="300"/>
                </a:lnTo>
                <a:lnTo>
                  <a:pt x="54" y="306"/>
                </a:lnTo>
                <a:lnTo>
                  <a:pt x="54" y="324"/>
                </a:lnTo>
                <a:lnTo>
                  <a:pt x="48" y="336"/>
                </a:lnTo>
                <a:lnTo>
                  <a:pt x="42" y="336"/>
                </a:lnTo>
                <a:lnTo>
                  <a:pt x="36" y="372"/>
                </a:lnTo>
                <a:lnTo>
                  <a:pt x="30" y="372"/>
                </a:lnTo>
                <a:lnTo>
                  <a:pt x="24" y="378"/>
                </a:lnTo>
                <a:lnTo>
                  <a:pt x="12" y="384"/>
                </a:lnTo>
                <a:lnTo>
                  <a:pt x="0" y="396"/>
                </a:lnTo>
                <a:lnTo>
                  <a:pt x="0" y="402"/>
                </a:lnTo>
                <a:lnTo>
                  <a:pt x="12" y="408"/>
                </a:lnTo>
                <a:lnTo>
                  <a:pt x="18" y="408"/>
                </a:lnTo>
                <a:lnTo>
                  <a:pt x="18" y="444"/>
                </a:lnTo>
                <a:lnTo>
                  <a:pt x="6" y="456"/>
                </a:lnTo>
                <a:lnTo>
                  <a:pt x="24" y="468"/>
                </a:lnTo>
                <a:lnTo>
                  <a:pt x="24" y="516"/>
                </a:lnTo>
                <a:lnTo>
                  <a:pt x="30" y="516"/>
                </a:lnTo>
                <a:lnTo>
                  <a:pt x="48" y="534"/>
                </a:lnTo>
                <a:lnTo>
                  <a:pt x="54" y="534"/>
                </a:lnTo>
                <a:lnTo>
                  <a:pt x="54" y="576"/>
                </a:lnTo>
                <a:lnTo>
                  <a:pt x="60" y="582"/>
                </a:lnTo>
                <a:lnTo>
                  <a:pt x="72" y="606"/>
                </a:lnTo>
                <a:lnTo>
                  <a:pt x="84" y="618"/>
                </a:lnTo>
                <a:lnTo>
                  <a:pt x="96" y="624"/>
                </a:lnTo>
                <a:lnTo>
                  <a:pt x="102" y="636"/>
                </a:lnTo>
                <a:lnTo>
                  <a:pt x="114" y="642"/>
                </a:lnTo>
                <a:lnTo>
                  <a:pt x="120" y="660"/>
                </a:lnTo>
                <a:lnTo>
                  <a:pt x="120" y="690"/>
                </a:lnTo>
                <a:lnTo>
                  <a:pt x="132" y="702"/>
                </a:lnTo>
                <a:lnTo>
                  <a:pt x="138" y="696"/>
                </a:lnTo>
                <a:lnTo>
                  <a:pt x="144" y="684"/>
                </a:lnTo>
                <a:lnTo>
                  <a:pt x="150" y="678"/>
                </a:lnTo>
                <a:lnTo>
                  <a:pt x="156" y="666"/>
                </a:lnTo>
                <a:lnTo>
                  <a:pt x="156" y="642"/>
                </a:lnTo>
                <a:lnTo>
                  <a:pt x="144" y="630"/>
                </a:lnTo>
                <a:lnTo>
                  <a:pt x="162" y="600"/>
                </a:lnTo>
                <a:lnTo>
                  <a:pt x="192" y="600"/>
                </a:lnTo>
                <a:lnTo>
                  <a:pt x="210" y="582"/>
                </a:lnTo>
                <a:lnTo>
                  <a:pt x="228" y="582"/>
                </a:lnTo>
                <a:lnTo>
                  <a:pt x="264" y="600"/>
                </a:lnTo>
                <a:lnTo>
                  <a:pt x="276" y="600"/>
                </a:lnTo>
                <a:lnTo>
                  <a:pt x="288" y="588"/>
                </a:lnTo>
                <a:lnTo>
                  <a:pt x="300" y="570"/>
                </a:lnTo>
                <a:lnTo>
                  <a:pt x="300" y="552"/>
                </a:lnTo>
                <a:lnTo>
                  <a:pt x="294" y="552"/>
                </a:lnTo>
                <a:lnTo>
                  <a:pt x="294" y="540"/>
                </a:lnTo>
                <a:lnTo>
                  <a:pt x="306" y="528"/>
                </a:lnTo>
                <a:lnTo>
                  <a:pt x="312" y="528"/>
                </a:lnTo>
                <a:lnTo>
                  <a:pt x="324" y="516"/>
                </a:lnTo>
                <a:lnTo>
                  <a:pt x="330" y="504"/>
                </a:lnTo>
                <a:lnTo>
                  <a:pt x="330" y="498"/>
                </a:lnTo>
                <a:lnTo>
                  <a:pt x="336" y="486"/>
                </a:lnTo>
                <a:lnTo>
                  <a:pt x="336" y="480"/>
                </a:lnTo>
                <a:lnTo>
                  <a:pt x="342" y="474"/>
                </a:lnTo>
                <a:lnTo>
                  <a:pt x="354" y="468"/>
                </a:lnTo>
                <a:lnTo>
                  <a:pt x="366" y="468"/>
                </a:lnTo>
                <a:lnTo>
                  <a:pt x="384" y="474"/>
                </a:lnTo>
                <a:lnTo>
                  <a:pt x="396" y="474"/>
                </a:lnTo>
                <a:lnTo>
                  <a:pt x="408" y="480"/>
                </a:lnTo>
                <a:lnTo>
                  <a:pt x="408" y="492"/>
                </a:lnTo>
                <a:lnTo>
                  <a:pt x="426" y="492"/>
                </a:lnTo>
                <a:lnTo>
                  <a:pt x="432" y="498"/>
                </a:lnTo>
                <a:lnTo>
                  <a:pt x="432" y="528"/>
                </a:lnTo>
                <a:lnTo>
                  <a:pt x="474" y="528"/>
                </a:lnTo>
                <a:lnTo>
                  <a:pt x="480" y="534"/>
                </a:lnTo>
                <a:lnTo>
                  <a:pt x="492" y="540"/>
                </a:lnTo>
                <a:lnTo>
                  <a:pt x="540" y="540"/>
                </a:lnTo>
                <a:lnTo>
                  <a:pt x="552" y="546"/>
                </a:lnTo>
                <a:lnTo>
                  <a:pt x="558" y="552"/>
                </a:lnTo>
                <a:lnTo>
                  <a:pt x="570" y="558"/>
                </a:lnTo>
                <a:lnTo>
                  <a:pt x="576" y="552"/>
                </a:lnTo>
                <a:lnTo>
                  <a:pt x="582" y="540"/>
                </a:lnTo>
                <a:lnTo>
                  <a:pt x="588" y="534"/>
                </a:lnTo>
                <a:lnTo>
                  <a:pt x="588" y="522"/>
                </a:lnTo>
                <a:lnTo>
                  <a:pt x="606" y="504"/>
                </a:lnTo>
                <a:lnTo>
                  <a:pt x="612" y="492"/>
                </a:lnTo>
                <a:lnTo>
                  <a:pt x="636" y="516"/>
                </a:lnTo>
                <a:lnTo>
                  <a:pt x="642" y="516"/>
                </a:lnTo>
                <a:lnTo>
                  <a:pt x="648" y="510"/>
                </a:lnTo>
                <a:lnTo>
                  <a:pt x="660" y="504"/>
                </a:lnTo>
                <a:lnTo>
                  <a:pt x="672" y="492"/>
                </a:lnTo>
                <a:lnTo>
                  <a:pt x="690" y="492"/>
                </a:lnTo>
                <a:lnTo>
                  <a:pt x="714" y="474"/>
                </a:lnTo>
                <a:lnTo>
                  <a:pt x="726" y="486"/>
                </a:lnTo>
                <a:lnTo>
                  <a:pt x="750" y="486"/>
                </a:lnTo>
                <a:lnTo>
                  <a:pt x="756" y="480"/>
                </a:lnTo>
                <a:lnTo>
                  <a:pt x="768" y="480"/>
                </a:lnTo>
                <a:lnTo>
                  <a:pt x="768" y="468"/>
                </a:lnTo>
                <a:lnTo>
                  <a:pt x="786" y="450"/>
                </a:lnTo>
                <a:lnTo>
                  <a:pt x="792" y="450"/>
                </a:lnTo>
                <a:lnTo>
                  <a:pt x="792" y="456"/>
                </a:lnTo>
                <a:lnTo>
                  <a:pt x="804" y="468"/>
                </a:lnTo>
                <a:lnTo>
                  <a:pt x="840" y="462"/>
                </a:lnTo>
                <a:lnTo>
                  <a:pt x="840" y="468"/>
                </a:lnTo>
                <a:lnTo>
                  <a:pt x="852" y="480"/>
                </a:lnTo>
                <a:lnTo>
                  <a:pt x="876" y="480"/>
                </a:lnTo>
                <a:lnTo>
                  <a:pt x="894" y="474"/>
                </a:lnTo>
                <a:lnTo>
                  <a:pt x="912" y="456"/>
                </a:lnTo>
                <a:lnTo>
                  <a:pt x="912" y="432"/>
                </a:lnTo>
                <a:lnTo>
                  <a:pt x="906" y="42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33" name="Cambodia" descr="© INSCALE GmbH, 05.05.2010&#10;http://www.presentationload.com/">
            <a:extLst>
              <a:ext uri="{FF2B5EF4-FFF2-40B4-BE49-F238E27FC236}">
                <a16:creationId xmlns:a16="http://schemas.microsoft.com/office/drawing/2014/main" id="{63C3579B-EA7C-4346-8C8E-C3A85C82459D}"/>
              </a:ext>
            </a:extLst>
          </p:cNvPr>
          <p:cNvSpPr>
            <a:spLocks/>
          </p:cNvSpPr>
          <p:nvPr/>
        </p:nvSpPr>
        <p:spPr bwMode="gray">
          <a:xfrm>
            <a:off x="8559421" y="3444571"/>
            <a:ext cx="150459" cy="133396"/>
          </a:xfrm>
          <a:custGeom>
            <a:avLst/>
            <a:gdLst>
              <a:gd name="T0" fmla="*/ 2147483647 w 378"/>
              <a:gd name="T1" fmla="*/ 2147483647 h 336"/>
              <a:gd name="T2" fmla="*/ 2147483647 w 378"/>
              <a:gd name="T3" fmla="*/ 2147483647 h 336"/>
              <a:gd name="T4" fmla="*/ 2147483647 w 378"/>
              <a:gd name="T5" fmla="*/ 2147483647 h 336"/>
              <a:gd name="T6" fmla="*/ 2147483647 w 378"/>
              <a:gd name="T7" fmla="*/ 2147483647 h 336"/>
              <a:gd name="T8" fmla="*/ 2147483647 w 378"/>
              <a:gd name="T9" fmla="*/ 2147483647 h 336"/>
              <a:gd name="T10" fmla="*/ 2147483647 w 378"/>
              <a:gd name="T11" fmla="*/ 2147483647 h 336"/>
              <a:gd name="T12" fmla="*/ 2147483647 w 378"/>
              <a:gd name="T13" fmla="*/ 2147483647 h 336"/>
              <a:gd name="T14" fmla="*/ 2147483647 w 378"/>
              <a:gd name="T15" fmla="*/ 2147483647 h 336"/>
              <a:gd name="T16" fmla="*/ 2147483647 w 378"/>
              <a:gd name="T17" fmla="*/ 2147483647 h 336"/>
              <a:gd name="T18" fmla="*/ 2147483647 w 378"/>
              <a:gd name="T19" fmla="*/ 2147483647 h 336"/>
              <a:gd name="T20" fmla="*/ 2147483647 w 378"/>
              <a:gd name="T21" fmla="*/ 2147483647 h 336"/>
              <a:gd name="T22" fmla="*/ 2147483647 w 378"/>
              <a:gd name="T23" fmla="*/ 2147483647 h 336"/>
              <a:gd name="T24" fmla="*/ 2147483647 w 378"/>
              <a:gd name="T25" fmla="*/ 2147483647 h 336"/>
              <a:gd name="T26" fmla="*/ 2147483647 w 378"/>
              <a:gd name="T27" fmla="*/ 2147483647 h 336"/>
              <a:gd name="T28" fmla="*/ 0 w 378"/>
              <a:gd name="T29" fmla="*/ 2147483647 h 336"/>
              <a:gd name="T30" fmla="*/ 2147483647 w 378"/>
              <a:gd name="T31" fmla="*/ 2147483647 h 336"/>
              <a:gd name="T32" fmla="*/ 2147483647 w 378"/>
              <a:gd name="T33" fmla="*/ 2147483647 h 336"/>
              <a:gd name="T34" fmla="*/ 2147483647 w 378"/>
              <a:gd name="T35" fmla="*/ 2147483647 h 336"/>
              <a:gd name="T36" fmla="*/ 2147483647 w 378"/>
              <a:gd name="T37" fmla="*/ 2147483647 h 336"/>
              <a:gd name="T38" fmla="*/ 2147483647 w 378"/>
              <a:gd name="T39" fmla="*/ 2147483647 h 336"/>
              <a:gd name="T40" fmla="*/ 2147483647 w 378"/>
              <a:gd name="T41" fmla="*/ 2147483647 h 336"/>
              <a:gd name="T42" fmla="*/ 2147483647 w 378"/>
              <a:gd name="T43" fmla="*/ 2147483647 h 336"/>
              <a:gd name="T44" fmla="*/ 2147483647 w 378"/>
              <a:gd name="T45" fmla="*/ 2147483647 h 336"/>
              <a:gd name="T46" fmla="*/ 2147483647 w 378"/>
              <a:gd name="T47" fmla="*/ 2147483647 h 336"/>
              <a:gd name="T48" fmla="*/ 2147483647 w 378"/>
              <a:gd name="T49" fmla="*/ 2147483647 h 336"/>
              <a:gd name="T50" fmla="*/ 2147483647 w 378"/>
              <a:gd name="T51" fmla="*/ 2147483647 h 336"/>
              <a:gd name="T52" fmla="*/ 2147483647 w 378"/>
              <a:gd name="T53" fmla="*/ 2147483647 h 336"/>
              <a:gd name="T54" fmla="*/ 2147483647 w 378"/>
              <a:gd name="T55" fmla="*/ 2147483647 h 336"/>
              <a:gd name="T56" fmla="*/ 2147483647 w 378"/>
              <a:gd name="T57" fmla="*/ 2147483647 h 336"/>
              <a:gd name="T58" fmla="*/ 2147483647 w 378"/>
              <a:gd name="T59" fmla="*/ 2147483647 h 336"/>
              <a:gd name="T60" fmla="*/ 2147483647 w 378"/>
              <a:gd name="T61" fmla="*/ 2147483647 h 336"/>
              <a:gd name="T62" fmla="*/ 2147483647 w 378"/>
              <a:gd name="T63" fmla="*/ 2147483647 h 336"/>
              <a:gd name="T64" fmla="*/ 2147483647 w 378"/>
              <a:gd name="T65" fmla="*/ 2147483647 h 336"/>
              <a:gd name="T66" fmla="*/ 2147483647 w 378"/>
              <a:gd name="T67" fmla="*/ 2147483647 h 336"/>
              <a:gd name="T68" fmla="*/ 2147483647 w 378"/>
              <a:gd name="T69" fmla="*/ 2147483647 h 336"/>
              <a:gd name="T70" fmla="*/ 2147483647 w 378"/>
              <a:gd name="T71" fmla="*/ 2147483647 h 336"/>
              <a:gd name="T72" fmla="*/ 2147483647 w 378"/>
              <a:gd name="T73" fmla="*/ 2147483647 h 336"/>
              <a:gd name="T74" fmla="*/ 2147483647 w 378"/>
              <a:gd name="T75" fmla="*/ 2147483647 h 336"/>
              <a:gd name="T76" fmla="*/ 2147483647 w 378"/>
              <a:gd name="T77" fmla="*/ 2147483647 h 336"/>
              <a:gd name="T78" fmla="*/ 2147483647 w 378"/>
              <a:gd name="T79" fmla="*/ 2147483647 h 336"/>
              <a:gd name="T80" fmla="*/ 2147483647 w 378"/>
              <a:gd name="T81" fmla="*/ 2147483647 h 336"/>
              <a:gd name="T82" fmla="*/ 2147483647 w 378"/>
              <a:gd name="T83" fmla="*/ 2147483647 h 336"/>
              <a:gd name="T84" fmla="*/ 2147483647 w 378"/>
              <a:gd name="T85" fmla="*/ 2147483647 h 336"/>
              <a:gd name="T86" fmla="*/ 2147483647 w 378"/>
              <a:gd name="T87" fmla="*/ 2147483647 h 336"/>
              <a:gd name="T88" fmla="*/ 2147483647 w 378"/>
              <a:gd name="T89" fmla="*/ 2147483647 h 336"/>
              <a:gd name="T90" fmla="*/ 2147483647 w 378"/>
              <a:gd name="T91" fmla="*/ 2147483647 h 336"/>
              <a:gd name="T92" fmla="*/ 2147483647 w 378"/>
              <a:gd name="T93" fmla="*/ 2147483647 h 336"/>
              <a:gd name="T94" fmla="*/ 2147483647 w 378"/>
              <a:gd name="T95" fmla="*/ 0 h 3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378"/>
              <a:gd name="T145" fmla="*/ 0 h 336"/>
              <a:gd name="T146" fmla="*/ 378 w 378"/>
              <a:gd name="T147" fmla="*/ 336 h 3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378" h="336">
                <a:moveTo>
                  <a:pt x="324" y="0"/>
                </a:moveTo>
                <a:lnTo>
                  <a:pt x="312" y="12"/>
                </a:lnTo>
                <a:lnTo>
                  <a:pt x="276" y="0"/>
                </a:lnTo>
                <a:lnTo>
                  <a:pt x="264" y="12"/>
                </a:lnTo>
                <a:lnTo>
                  <a:pt x="246" y="24"/>
                </a:lnTo>
                <a:lnTo>
                  <a:pt x="258" y="36"/>
                </a:lnTo>
                <a:lnTo>
                  <a:pt x="258" y="48"/>
                </a:lnTo>
                <a:lnTo>
                  <a:pt x="252" y="54"/>
                </a:lnTo>
                <a:lnTo>
                  <a:pt x="240" y="54"/>
                </a:lnTo>
                <a:lnTo>
                  <a:pt x="228" y="42"/>
                </a:lnTo>
                <a:lnTo>
                  <a:pt x="228" y="36"/>
                </a:lnTo>
                <a:lnTo>
                  <a:pt x="222" y="36"/>
                </a:lnTo>
                <a:lnTo>
                  <a:pt x="216" y="30"/>
                </a:lnTo>
                <a:lnTo>
                  <a:pt x="192" y="30"/>
                </a:lnTo>
                <a:lnTo>
                  <a:pt x="192" y="18"/>
                </a:lnTo>
                <a:lnTo>
                  <a:pt x="186" y="18"/>
                </a:lnTo>
                <a:lnTo>
                  <a:pt x="186" y="24"/>
                </a:lnTo>
                <a:lnTo>
                  <a:pt x="180" y="18"/>
                </a:lnTo>
                <a:lnTo>
                  <a:pt x="168" y="12"/>
                </a:lnTo>
                <a:lnTo>
                  <a:pt x="138" y="12"/>
                </a:lnTo>
                <a:lnTo>
                  <a:pt x="126" y="18"/>
                </a:lnTo>
                <a:lnTo>
                  <a:pt x="114" y="18"/>
                </a:lnTo>
                <a:lnTo>
                  <a:pt x="108" y="12"/>
                </a:lnTo>
                <a:lnTo>
                  <a:pt x="72" y="12"/>
                </a:lnTo>
                <a:lnTo>
                  <a:pt x="54" y="18"/>
                </a:lnTo>
                <a:lnTo>
                  <a:pt x="42" y="24"/>
                </a:lnTo>
                <a:lnTo>
                  <a:pt x="36" y="30"/>
                </a:lnTo>
                <a:lnTo>
                  <a:pt x="30" y="42"/>
                </a:lnTo>
                <a:lnTo>
                  <a:pt x="30" y="48"/>
                </a:lnTo>
                <a:lnTo>
                  <a:pt x="0" y="78"/>
                </a:lnTo>
                <a:lnTo>
                  <a:pt x="6" y="114"/>
                </a:lnTo>
                <a:lnTo>
                  <a:pt x="18" y="126"/>
                </a:lnTo>
                <a:lnTo>
                  <a:pt x="18" y="156"/>
                </a:lnTo>
                <a:lnTo>
                  <a:pt x="30" y="168"/>
                </a:lnTo>
                <a:lnTo>
                  <a:pt x="30" y="198"/>
                </a:lnTo>
                <a:lnTo>
                  <a:pt x="42" y="210"/>
                </a:lnTo>
                <a:lnTo>
                  <a:pt x="48" y="222"/>
                </a:lnTo>
                <a:lnTo>
                  <a:pt x="54" y="228"/>
                </a:lnTo>
                <a:lnTo>
                  <a:pt x="54" y="234"/>
                </a:lnTo>
                <a:lnTo>
                  <a:pt x="42" y="246"/>
                </a:lnTo>
                <a:lnTo>
                  <a:pt x="54" y="270"/>
                </a:lnTo>
                <a:lnTo>
                  <a:pt x="60" y="276"/>
                </a:lnTo>
                <a:lnTo>
                  <a:pt x="72" y="282"/>
                </a:lnTo>
                <a:lnTo>
                  <a:pt x="78" y="282"/>
                </a:lnTo>
                <a:lnTo>
                  <a:pt x="90" y="270"/>
                </a:lnTo>
                <a:lnTo>
                  <a:pt x="90" y="264"/>
                </a:lnTo>
                <a:lnTo>
                  <a:pt x="90" y="288"/>
                </a:lnTo>
                <a:lnTo>
                  <a:pt x="96" y="300"/>
                </a:lnTo>
                <a:lnTo>
                  <a:pt x="102" y="306"/>
                </a:lnTo>
                <a:lnTo>
                  <a:pt x="114" y="306"/>
                </a:lnTo>
                <a:lnTo>
                  <a:pt x="120" y="300"/>
                </a:lnTo>
                <a:lnTo>
                  <a:pt x="132" y="300"/>
                </a:lnTo>
                <a:lnTo>
                  <a:pt x="138" y="306"/>
                </a:lnTo>
                <a:lnTo>
                  <a:pt x="138" y="312"/>
                </a:lnTo>
                <a:lnTo>
                  <a:pt x="150" y="336"/>
                </a:lnTo>
                <a:lnTo>
                  <a:pt x="168" y="336"/>
                </a:lnTo>
                <a:lnTo>
                  <a:pt x="180" y="324"/>
                </a:lnTo>
                <a:lnTo>
                  <a:pt x="192" y="318"/>
                </a:lnTo>
                <a:lnTo>
                  <a:pt x="210" y="318"/>
                </a:lnTo>
                <a:lnTo>
                  <a:pt x="222" y="312"/>
                </a:lnTo>
                <a:lnTo>
                  <a:pt x="222" y="306"/>
                </a:lnTo>
                <a:lnTo>
                  <a:pt x="216" y="300"/>
                </a:lnTo>
                <a:lnTo>
                  <a:pt x="210" y="300"/>
                </a:lnTo>
                <a:lnTo>
                  <a:pt x="204" y="294"/>
                </a:lnTo>
                <a:lnTo>
                  <a:pt x="240" y="294"/>
                </a:lnTo>
                <a:lnTo>
                  <a:pt x="240" y="288"/>
                </a:lnTo>
                <a:lnTo>
                  <a:pt x="246" y="282"/>
                </a:lnTo>
                <a:lnTo>
                  <a:pt x="258" y="282"/>
                </a:lnTo>
                <a:lnTo>
                  <a:pt x="270" y="288"/>
                </a:lnTo>
                <a:lnTo>
                  <a:pt x="276" y="294"/>
                </a:lnTo>
                <a:lnTo>
                  <a:pt x="288" y="300"/>
                </a:lnTo>
                <a:lnTo>
                  <a:pt x="294" y="306"/>
                </a:lnTo>
                <a:lnTo>
                  <a:pt x="294" y="294"/>
                </a:lnTo>
                <a:lnTo>
                  <a:pt x="276" y="276"/>
                </a:lnTo>
                <a:lnTo>
                  <a:pt x="264" y="252"/>
                </a:lnTo>
                <a:lnTo>
                  <a:pt x="264" y="228"/>
                </a:lnTo>
                <a:lnTo>
                  <a:pt x="306" y="228"/>
                </a:lnTo>
                <a:lnTo>
                  <a:pt x="306" y="204"/>
                </a:lnTo>
                <a:lnTo>
                  <a:pt x="336" y="204"/>
                </a:lnTo>
                <a:lnTo>
                  <a:pt x="336" y="186"/>
                </a:lnTo>
                <a:lnTo>
                  <a:pt x="342" y="180"/>
                </a:lnTo>
                <a:lnTo>
                  <a:pt x="360" y="180"/>
                </a:lnTo>
                <a:lnTo>
                  <a:pt x="372" y="186"/>
                </a:lnTo>
                <a:lnTo>
                  <a:pt x="372" y="156"/>
                </a:lnTo>
                <a:lnTo>
                  <a:pt x="366" y="150"/>
                </a:lnTo>
                <a:lnTo>
                  <a:pt x="366" y="120"/>
                </a:lnTo>
                <a:lnTo>
                  <a:pt x="360" y="114"/>
                </a:lnTo>
                <a:lnTo>
                  <a:pt x="360" y="102"/>
                </a:lnTo>
                <a:lnTo>
                  <a:pt x="366" y="102"/>
                </a:lnTo>
                <a:lnTo>
                  <a:pt x="378" y="90"/>
                </a:lnTo>
                <a:lnTo>
                  <a:pt x="378" y="84"/>
                </a:lnTo>
                <a:lnTo>
                  <a:pt x="366" y="60"/>
                </a:lnTo>
                <a:lnTo>
                  <a:pt x="354" y="48"/>
                </a:lnTo>
                <a:lnTo>
                  <a:pt x="348" y="48"/>
                </a:lnTo>
                <a:lnTo>
                  <a:pt x="348" y="6"/>
                </a:lnTo>
                <a:lnTo>
                  <a:pt x="324" y="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34" name="Burundi" descr="© INSCALE GmbH, 05.05.2010&#10;http://www.presentationload.com/">
            <a:extLst>
              <a:ext uri="{FF2B5EF4-FFF2-40B4-BE49-F238E27FC236}">
                <a16:creationId xmlns:a16="http://schemas.microsoft.com/office/drawing/2014/main" id="{0697B618-B987-44C6-9AC2-396666E75186}"/>
              </a:ext>
            </a:extLst>
          </p:cNvPr>
          <p:cNvSpPr>
            <a:spLocks/>
          </p:cNvSpPr>
          <p:nvPr/>
        </p:nvSpPr>
        <p:spPr bwMode="gray">
          <a:xfrm>
            <a:off x="6505738" y="3987463"/>
            <a:ext cx="52739" cy="66699"/>
          </a:xfrm>
          <a:custGeom>
            <a:avLst/>
            <a:gdLst>
              <a:gd name="T0" fmla="*/ 2147483647 w 132"/>
              <a:gd name="T1" fmla="*/ 2147483647 h 168"/>
              <a:gd name="T2" fmla="*/ 2147483647 w 132"/>
              <a:gd name="T3" fmla="*/ 2147483647 h 168"/>
              <a:gd name="T4" fmla="*/ 2147483647 w 132"/>
              <a:gd name="T5" fmla="*/ 2147483647 h 168"/>
              <a:gd name="T6" fmla="*/ 2147483647 w 132"/>
              <a:gd name="T7" fmla="*/ 2147483647 h 168"/>
              <a:gd name="T8" fmla="*/ 2147483647 w 132"/>
              <a:gd name="T9" fmla="*/ 2147483647 h 168"/>
              <a:gd name="T10" fmla="*/ 2147483647 w 132"/>
              <a:gd name="T11" fmla="*/ 2147483647 h 168"/>
              <a:gd name="T12" fmla="*/ 2147483647 w 132"/>
              <a:gd name="T13" fmla="*/ 2147483647 h 168"/>
              <a:gd name="T14" fmla="*/ 2147483647 w 132"/>
              <a:gd name="T15" fmla="*/ 2147483647 h 168"/>
              <a:gd name="T16" fmla="*/ 2147483647 w 132"/>
              <a:gd name="T17" fmla="*/ 2147483647 h 168"/>
              <a:gd name="T18" fmla="*/ 2147483647 w 132"/>
              <a:gd name="T19" fmla="*/ 2147483647 h 168"/>
              <a:gd name="T20" fmla="*/ 2147483647 w 132"/>
              <a:gd name="T21" fmla="*/ 2147483647 h 168"/>
              <a:gd name="T22" fmla="*/ 2147483647 w 132"/>
              <a:gd name="T23" fmla="*/ 2147483647 h 168"/>
              <a:gd name="T24" fmla="*/ 2147483647 w 132"/>
              <a:gd name="T25" fmla="*/ 2147483647 h 168"/>
              <a:gd name="T26" fmla="*/ 2147483647 w 132"/>
              <a:gd name="T27" fmla="*/ 2147483647 h 168"/>
              <a:gd name="T28" fmla="*/ 2147483647 w 132"/>
              <a:gd name="T29" fmla="*/ 2147483647 h 168"/>
              <a:gd name="T30" fmla="*/ 2147483647 w 132"/>
              <a:gd name="T31" fmla="*/ 2147483647 h 168"/>
              <a:gd name="T32" fmla="*/ 2147483647 w 132"/>
              <a:gd name="T33" fmla="*/ 2147483647 h 168"/>
              <a:gd name="T34" fmla="*/ 2147483647 w 132"/>
              <a:gd name="T35" fmla="*/ 2147483647 h 168"/>
              <a:gd name="T36" fmla="*/ 2147483647 w 132"/>
              <a:gd name="T37" fmla="*/ 2147483647 h 168"/>
              <a:gd name="T38" fmla="*/ 2147483647 w 132"/>
              <a:gd name="T39" fmla="*/ 2147483647 h 168"/>
              <a:gd name="T40" fmla="*/ 2147483647 w 132"/>
              <a:gd name="T41" fmla="*/ 2147483647 h 168"/>
              <a:gd name="T42" fmla="*/ 2147483647 w 132"/>
              <a:gd name="T43" fmla="*/ 2147483647 h 168"/>
              <a:gd name="T44" fmla="*/ 2147483647 w 132"/>
              <a:gd name="T45" fmla="*/ 2147483647 h 168"/>
              <a:gd name="T46" fmla="*/ 2147483647 w 132"/>
              <a:gd name="T47" fmla="*/ 0 h 168"/>
              <a:gd name="T48" fmla="*/ 2147483647 w 132"/>
              <a:gd name="T49" fmla="*/ 0 h 168"/>
              <a:gd name="T50" fmla="*/ 2147483647 w 132"/>
              <a:gd name="T51" fmla="*/ 0 h 168"/>
              <a:gd name="T52" fmla="*/ 2147483647 w 132"/>
              <a:gd name="T53" fmla="*/ 2147483647 h 168"/>
              <a:gd name="T54" fmla="*/ 2147483647 w 132"/>
              <a:gd name="T55" fmla="*/ 2147483647 h 168"/>
              <a:gd name="T56" fmla="*/ 2147483647 w 132"/>
              <a:gd name="T57" fmla="*/ 2147483647 h 168"/>
              <a:gd name="T58" fmla="*/ 2147483647 w 132"/>
              <a:gd name="T59" fmla="*/ 2147483647 h 168"/>
              <a:gd name="T60" fmla="*/ 2147483647 w 132"/>
              <a:gd name="T61" fmla="*/ 2147483647 h 168"/>
              <a:gd name="T62" fmla="*/ 2147483647 w 132"/>
              <a:gd name="T63" fmla="*/ 2147483647 h 168"/>
              <a:gd name="T64" fmla="*/ 0 w 132"/>
              <a:gd name="T65" fmla="*/ 2147483647 h 168"/>
              <a:gd name="T66" fmla="*/ 2147483647 w 132"/>
              <a:gd name="T67" fmla="*/ 2147483647 h 168"/>
              <a:gd name="T68" fmla="*/ 2147483647 w 132"/>
              <a:gd name="T69" fmla="*/ 2147483647 h 168"/>
              <a:gd name="T70" fmla="*/ 2147483647 w 132"/>
              <a:gd name="T71" fmla="*/ 2147483647 h 168"/>
              <a:gd name="T72" fmla="*/ 2147483647 w 132"/>
              <a:gd name="T73" fmla="*/ 2147483647 h 168"/>
              <a:gd name="T74" fmla="*/ 2147483647 w 132"/>
              <a:gd name="T75" fmla="*/ 2147483647 h 16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2"/>
              <a:gd name="T115" fmla="*/ 0 h 168"/>
              <a:gd name="T116" fmla="*/ 132 w 132"/>
              <a:gd name="T117" fmla="*/ 168 h 16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2" h="168">
                <a:moveTo>
                  <a:pt x="36" y="72"/>
                </a:moveTo>
                <a:lnTo>
                  <a:pt x="36" y="96"/>
                </a:lnTo>
                <a:lnTo>
                  <a:pt x="30" y="102"/>
                </a:lnTo>
                <a:lnTo>
                  <a:pt x="30" y="138"/>
                </a:lnTo>
                <a:lnTo>
                  <a:pt x="36" y="156"/>
                </a:lnTo>
                <a:lnTo>
                  <a:pt x="42" y="168"/>
                </a:lnTo>
                <a:lnTo>
                  <a:pt x="54" y="168"/>
                </a:lnTo>
                <a:lnTo>
                  <a:pt x="60" y="162"/>
                </a:lnTo>
                <a:lnTo>
                  <a:pt x="72" y="156"/>
                </a:lnTo>
                <a:lnTo>
                  <a:pt x="84" y="144"/>
                </a:lnTo>
                <a:lnTo>
                  <a:pt x="90" y="132"/>
                </a:lnTo>
                <a:lnTo>
                  <a:pt x="90" y="114"/>
                </a:lnTo>
                <a:lnTo>
                  <a:pt x="96" y="102"/>
                </a:lnTo>
                <a:lnTo>
                  <a:pt x="114" y="84"/>
                </a:lnTo>
                <a:lnTo>
                  <a:pt x="126" y="84"/>
                </a:lnTo>
                <a:lnTo>
                  <a:pt x="120" y="72"/>
                </a:lnTo>
                <a:lnTo>
                  <a:pt x="132" y="66"/>
                </a:lnTo>
                <a:lnTo>
                  <a:pt x="132" y="48"/>
                </a:lnTo>
                <a:lnTo>
                  <a:pt x="114" y="48"/>
                </a:lnTo>
                <a:lnTo>
                  <a:pt x="108" y="42"/>
                </a:lnTo>
                <a:lnTo>
                  <a:pt x="102" y="42"/>
                </a:lnTo>
                <a:lnTo>
                  <a:pt x="102" y="24"/>
                </a:lnTo>
                <a:lnTo>
                  <a:pt x="108" y="12"/>
                </a:lnTo>
                <a:lnTo>
                  <a:pt x="108" y="0"/>
                </a:lnTo>
                <a:lnTo>
                  <a:pt x="120" y="0"/>
                </a:lnTo>
                <a:lnTo>
                  <a:pt x="66" y="0"/>
                </a:lnTo>
                <a:lnTo>
                  <a:pt x="60" y="24"/>
                </a:lnTo>
                <a:lnTo>
                  <a:pt x="48" y="30"/>
                </a:lnTo>
                <a:lnTo>
                  <a:pt x="42" y="36"/>
                </a:lnTo>
                <a:lnTo>
                  <a:pt x="30" y="36"/>
                </a:lnTo>
                <a:lnTo>
                  <a:pt x="24" y="30"/>
                </a:lnTo>
                <a:lnTo>
                  <a:pt x="18" y="18"/>
                </a:lnTo>
                <a:lnTo>
                  <a:pt x="0" y="18"/>
                </a:lnTo>
                <a:lnTo>
                  <a:pt x="12" y="48"/>
                </a:lnTo>
                <a:lnTo>
                  <a:pt x="18" y="54"/>
                </a:lnTo>
                <a:lnTo>
                  <a:pt x="30" y="60"/>
                </a:lnTo>
                <a:lnTo>
                  <a:pt x="36" y="66"/>
                </a:lnTo>
                <a:lnTo>
                  <a:pt x="36" y="72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38" name="Botswana" descr="© INSCALE GmbH, 05.05.2010&#10;http://www.presentationload.com/">
            <a:extLst>
              <a:ext uri="{FF2B5EF4-FFF2-40B4-BE49-F238E27FC236}">
                <a16:creationId xmlns:a16="http://schemas.microsoft.com/office/drawing/2014/main" id="{992AEDD7-E430-43A1-9F10-4FD92AEDCABA}"/>
              </a:ext>
            </a:extLst>
          </p:cNvPr>
          <p:cNvSpPr>
            <a:spLocks/>
          </p:cNvSpPr>
          <p:nvPr/>
        </p:nvSpPr>
        <p:spPr bwMode="gray">
          <a:xfrm>
            <a:off x="6243597" y="4477619"/>
            <a:ext cx="257486" cy="290061"/>
          </a:xfrm>
          <a:custGeom>
            <a:avLst/>
            <a:gdLst>
              <a:gd name="T0" fmla="*/ 2147483647 w 648"/>
              <a:gd name="T1" fmla="*/ 2147483647 h 732"/>
              <a:gd name="T2" fmla="*/ 2147483647 w 648"/>
              <a:gd name="T3" fmla="*/ 2147483647 h 732"/>
              <a:gd name="T4" fmla="*/ 2147483647 w 648"/>
              <a:gd name="T5" fmla="*/ 2147483647 h 732"/>
              <a:gd name="T6" fmla="*/ 2147483647 w 648"/>
              <a:gd name="T7" fmla="*/ 2147483647 h 732"/>
              <a:gd name="T8" fmla="*/ 2147483647 w 648"/>
              <a:gd name="T9" fmla="*/ 2147483647 h 732"/>
              <a:gd name="T10" fmla="*/ 2147483647 w 648"/>
              <a:gd name="T11" fmla="*/ 2147483647 h 732"/>
              <a:gd name="T12" fmla="*/ 2147483647 w 648"/>
              <a:gd name="T13" fmla="*/ 2147483647 h 732"/>
              <a:gd name="T14" fmla="*/ 2147483647 w 648"/>
              <a:gd name="T15" fmla="*/ 2147483647 h 732"/>
              <a:gd name="T16" fmla="*/ 2147483647 w 648"/>
              <a:gd name="T17" fmla="*/ 2147483647 h 732"/>
              <a:gd name="T18" fmla="*/ 2147483647 w 648"/>
              <a:gd name="T19" fmla="*/ 2147483647 h 732"/>
              <a:gd name="T20" fmla="*/ 2147483647 w 648"/>
              <a:gd name="T21" fmla="*/ 2147483647 h 732"/>
              <a:gd name="T22" fmla="*/ 2147483647 w 648"/>
              <a:gd name="T23" fmla="*/ 2147483647 h 732"/>
              <a:gd name="T24" fmla="*/ 2147483647 w 648"/>
              <a:gd name="T25" fmla="*/ 2147483647 h 732"/>
              <a:gd name="T26" fmla="*/ 2147483647 w 648"/>
              <a:gd name="T27" fmla="*/ 2147483647 h 732"/>
              <a:gd name="T28" fmla="*/ 2147483647 w 648"/>
              <a:gd name="T29" fmla="*/ 2147483647 h 732"/>
              <a:gd name="T30" fmla="*/ 2147483647 w 648"/>
              <a:gd name="T31" fmla="*/ 2147483647 h 732"/>
              <a:gd name="T32" fmla="*/ 2147483647 w 648"/>
              <a:gd name="T33" fmla="*/ 2147483647 h 732"/>
              <a:gd name="T34" fmla="*/ 2147483647 w 648"/>
              <a:gd name="T35" fmla="*/ 2147483647 h 732"/>
              <a:gd name="T36" fmla="*/ 2147483647 w 648"/>
              <a:gd name="T37" fmla="*/ 2147483647 h 732"/>
              <a:gd name="T38" fmla="*/ 2147483647 w 648"/>
              <a:gd name="T39" fmla="*/ 2147483647 h 732"/>
              <a:gd name="T40" fmla="*/ 2147483647 w 648"/>
              <a:gd name="T41" fmla="*/ 2147483647 h 732"/>
              <a:gd name="T42" fmla="*/ 2147483647 w 648"/>
              <a:gd name="T43" fmla="*/ 2147483647 h 732"/>
              <a:gd name="T44" fmla="*/ 2147483647 w 648"/>
              <a:gd name="T45" fmla="*/ 2147483647 h 732"/>
              <a:gd name="T46" fmla="*/ 2147483647 w 648"/>
              <a:gd name="T47" fmla="*/ 2147483647 h 732"/>
              <a:gd name="T48" fmla="*/ 2147483647 w 648"/>
              <a:gd name="T49" fmla="*/ 2147483647 h 732"/>
              <a:gd name="T50" fmla="*/ 2147483647 w 648"/>
              <a:gd name="T51" fmla="*/ 2147483647 h 732"/>
              <a:gd name="T52" fmla="*/ 2147483647 w 648"/>
              <a:gd name="T53" fmla="*/ 2147483647 h 732"/>
              <a:gd name="T54" fmla="*/ 2147483647 w 648"/>
              <a:gd name="T55" fmla="*/ 2147483647 h 732"/>
              <a:gd name="T56" fmla="*/ 2147483647 w 648"/>
              <a:gd name="T57" fmla="*/ 2147483647 h 732"/>
              <a:gd name="T58" fmla="*/ 2147483647 w 648"/>
              <a:gd name="T59" fmla="*/ 2147483647 h 732"/>
              <a:gd name="T60" fmla="*/ 2147483647 w 648"/>
              <a:gd name="T61" fmla="*/ 2147483647 h 732"/>
              <a:gd name="T62" fmla="*/ 2147483647 w 648"/>
              <a:gd name="T63" fmla="*/ 2147483647 h 732"/>
              <a:gd name="T64" fmla="*/ 2147483647 w 648"/>
              <a:gd name="T65" fmla="*/ 2147483647 h 732"/>
              <a:gd name="T66" fmla="*/ 2147483647 w 648"/>
              <a:gd name="T67" fmla="*/ 2147483647 h 732"/>
              <a:gd name="T68" fmla="*/ 2147483647 w 648"/>
              <a:gd name="T69" fmla="*/ 2147483647 h 732"/>
              <a:gd name="T70" fmla="*/ 2147483647 w 648"/>
              <a:gd name="T71" fmla="*/ 2147483647 h 732"/>
              <a:gd name="T72" fmla="*/ 2147483647 w 648"/>
              <a:gd name="T73" fmla="*/ 2147483647 h 732"/>
              <a:gd name="T74" fmla="*/ 2147483647 w 648"/>
              <a:gd name="T75" fmla="*/ 2147483647 h 732"/>
              <a:gd name="T76" fmla="*/ 2147483647 w 648"/>
              <a:gd name="T77" fmla="*/ 2147483647 h 732"/>
              <a:gd name="T78" fmla="*/ 2147483647 w 648"/>
              <a:gd name="T79" fmla="*/ 2147483647 h 732"/>
              <a:gd name="T80" fmla="*/ 2147483647 w 648"/>
              <a:gd name="T81" fmla="*/ 2147483647 h 732"/>
              <a:gd name="T82" fmla="*/ 2147483647 w 648"/>
              <a:gd name="T83" fmla="*/ 2147483647 h 732"/>
              <a:gd name="T84" fmla="*/ 2147483647 w 648"/>
              <a:gd name="T85" fmla="*/ 2147483647 h 732"/>
              <a:gd name="T86" fmla="*/ 2147483647 w 648"/>
              <a:gd name="T87" fmla="*/ 2147483647 h 732"/>
              <a:gd name="T88" fmla="*/ 2147483647 w 648"/>
              <a:gd name="T89" fmla="*/ 2147483647 h 732"/>
              <a:gd name="T90" fmla="*/ 2147483647 w 648"/>
              <a:gd name="T91" fmla="*/ 2147483647 h 732"/>
              <a:gd name="T92" fmla="*/ 2147483647 w 648"/>
              <a:gd name="T93" fmla="*/ 2147483647 h 732"/>
              <a:gd name="T94" fmla="*/ 2147483647 w 648"/>
              <a:gd name="T95" fmla="*/ 0 h 732"/>
              <a:gd name="T96" fmla="*/ 2147483647 w 648"/>
              <a:gd name="T97" fmla="*/ 2147483647 h 732"/>
              <a:gd name="T98" fmla="*/ 2147483647 w 648"/>
              <a:gd name="T99" fmla="*/ 2147483647 h 732"/>
              <a:gd name="T100" fmla="*/ 2147483647 w 648"/>
              <a:gd name="T101" fmla="*/ 2147483647 h 732"/>
              <a:gd name="T102" fmla="*/ 2147483647 w 648"/>
              <a:gd name="T103" fmla="*/ 2147483647 h 732"/>
              <a:gd name="T104" fmla="*/ 2147483647 w 648"/>
              <a:gd name="T105" fmla="*/ 2147483647 h 732"/>
              <a:gd name="T106" fmla="*/ 2147483647 w 648"/>
              <a:gd name="T107" fmla="*/ 2147483647 h 732"/>
              <a:gd name="T108" fmla="*/ 2147483647 w 648"/>
              <a:gd name="T109" fmla="*/ 2147483647 h 732"/>
              <a:gd name="T110" fmla="*/ 2147483647 w 648"/>
              <a:gd name="T111" fmla="*/ 2147483647 h 732"/>
              <a:gd name="T112" fmla="*/ 2147483647 w 648"/>
              <a:gd name="T113" fmla="*/ 2147483647 h 732"/>
              <a:gd name="T114" fmla="*/ 0 w 648"/>
              <a:gd name="T115" fmla="*/ 2147483647 h 7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48"/>
              <a:gd name="T175" fmla="*/ 0 h 732"/>
              <a:gd name="T176" fmla="*/ 648 w 648"/>
              <a:gd name="T177" fmla="*/ 732 h 7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48" h="732">
                <a:moveTo>
                  <a:pt x="0" y="570"/>
                </a:moveTo>
                <a:lnTo>
                  <a:pt x="12" y="576"/>
                </a:lnTo>
                <a:lnTo>
                  <a:pt x="18" y="582"/>
                </a:lnTo>
                <a:lnTo>
                  <a:pt x="30" y="588"/>
                </a:lnTo>
                <a:lnTo>
                  <a:pt x="36" y="594"/>
                </a:lnTo>
                <a:lnTo>
                  <a:pt x="42" y="612"/>
                </a:lnTo>
                <a:lnTo>
                  <a:pt x="48" y="624"/>
                </a:lnTo>
                <a:lnTo>
                  <a:pt x="48" y="642"/>
                </a:lnTo>
                <a:lnTo>
                  <a:pt x="54" y="648"/>
                </a:lnTo>
                <a:lnTo>
                  <a:pt x="54" y="672"/>
                </a:lnTo>
                <a:lnTo>
                  <a:pt x="48" y="684"/>
                </a:lnTo>
                <a:lnTo>
                  <a:pt x="48" y="690"/>
                </a:lnTo>
                <a:lnTo>
                  <a:pt x="42" y="702"/>
                </a:lnTo>
                <a:lnTo>
                  <a:pt x="42" y="732"/>
                </a:lnTo>
                <a:lnTo>
                  <a:pt x="120" y="732"/>
                </a:lnTo>
                <a:lnTo>
                  <a:pt x="120" y="714"/>
                </a:lnTo>
                <a:lnTo>
                  <a:pt x="144" y="714"/>
                </a:lnTo>
                <a:lnTo>
                  <a:pt x="144" y="708"/>
                </a:lnTo>
                <a:lnTo>
                  <a:pt x="150" y="702"/>
                </a:lnTo>
                <a:lnTo>
                  <a:pt x="156" y="690"/>
                </a:lnTo>
                <a:lnTo>
                  <a:pt x="162" y="684"/>
                </a:lnTo>
                <a:lnTo>
                  <a:pt x="168" y="684"/>
                </a:lnTo>
                <a:lnTo>
                  <a:pt x="174" y="678"/>
                </a:lnTo>
                <a:lnTo>
                  <a:pt x="186" y="678"/>
                </a:lnTo>
                <a:lnTo>
                  <a:pt x="186" y="654"/>
                </a:lnTo>
                <a:lnTo>
                  <a:pt x="192" y="642"/>
                </a:lnTo>
                <a:lnTo>
                  <a:pt x="192" y="630"/>
                </a:lnTo>
                <a:lnTo>
                  <a:pt x="198" y="618"/>
                </a:lnTo>
                <a:lnTo>
                  <a:pt x="204" y="612"/>
                </a:lnTo>
                <a:lnTo>
                  <a:pt x="216" y="606"/>
                </a:lnTo>
                <a:lnTo>
                  <a:pt x="228" y="606"/>
                </a:lnTo>
                <a:lnTo>
                  <a:pt x="240" y="612"/>
                </a:lnTo>
                <a:lnTo>
                  <a:pt x="246" y="618"/>
                </a:lnTo>
                <a:lnTo>
                  <a:pt x="258" y="624"/>
                </a:lnTo>
                <a:lnTo>
                  <a:pt x="270" y="636"/>
                </a:lnTo>
                <a:lnTo>
                  <a:pt x="300" y="636"/>
                </a:lnTo>
                <a:lnTo>
                  <a:pt x="306" y="642"/>
                </a:lnTo>
                <a:lnTo>
                  <a:pt x="318" y="648"/>
                </a:lnTo>
                <a:lnTo>
                  <a:pt x="324" y="654"/>
                </a:lnTo>
                <a:lnTo>
                  <a:pt x="336" y="654"/>
                </a:lnTo>
                <a:lnTo>
                  <a:pt x="348" y="648"/>
                </a:lnTo>
                <a:lnTo>
                  <a:pt x="354" y="642"/>
                </a:lnTo>
                <a:lnTo>
                  <a:pt x="360" y="648"/>
                </a:lnTo>
                <a:lnTo>
                  <a:pt x="372" y="648"/>
                </a:lnTo>
                <a:lnTo>
                  <a:pt x="384" y="642"/>
                </a:lnTo>
                <a:lnTo>
                  <a:pt x="390" y="636"/>
                </a:lnTo>
                <a:lnTo>
                  <a:pt x="396" y="624"/>
                </a:lnTo>
                <a:lnTo>
                  <a:pt x="402" y="606"/>
                </a:lnTo>
                <a:lnTo>
                  <a:pt x="408" y="594"/>
                </a:lnTo>
                <a:lnTo>
                  <a:pt x="408" y="582"/>
                </a:lnTo>
                <a:lnTo>
                  <a:pt x="426" y="564"/>
                </a:lnTo>
                <a:lnTo>
                  <a:pt x="444" y="558"/>
                </a:lnTo>
                <a:lnTo>
                  <a:pt x="456" y="552"/>
                </a:lnTo>
                <a:lnTo>
                  <a:pt x="462" y="546"/>
                </a:lnTo>
                <a:lnTo>
                  <a:pt x="468" y="534"/>
                </a:lnTo>
                <a:lnTo>
                  <a:pt x="480" y="528"/>
                </a:lnTo>
                <a:lnTo>
                  <a:pt x="480" y="492"/>
                </a:lnTo>
                <a:lnTo>
                  <a:pt x="492" y="468"/>
                </a:lnTo>
                <a:lnTo>
                  <a:pt x="504" y="462"/>
                </a:lnTo>
                <a:lnTo>
                  <a:pt x="510" y="462"/>
                </a:lnTo>
                <a:lnTo>
                  <a:pt x="522" y="456"/>
                </a:lnTo>
                <a:lnTo>
                  <a:pt x="564" y="414"/>
                </a:lnTo>
                <a:lnTo>
                  <a:pt x="576" y="390"/>
                </a:lnTo>
                <a:lnTo>
                  <a:pt x="582" y="384"/>
                </a:lnTo>
                <a:lnTo>
                  <a:pt x="594" y="384"/>
                </a:lnTo>
                <a:lnTo>
                  <a:pt x="606" y="378"/>
                </a:lnTo>
                <a:lnTo>
                  <a:pt x="618" y="378"/>
                </a:lnTo>
                <a:lnTo>
                  <a:pt x="630" y="354"/>
                </a:lnTo>
                <a:lnTo>
                  <a:pt x="648" y="354"/>
                </a:lnTo>
                <a:lnTo>
                  <a:pt x="648" y="348"/>
                </a:lnTo>
                <a:lnTo>
                  <a:pt x="642" y="336"/>
                </a:lnTo>
                <a:lnTo>
                  <a:pt x="624" y="318"/>
                </a:lnTo>
                <a:lnTo>
                  <a:pt x="606" y="312"/>
                </a:lnTo>
                <a:lnTo>
                  <a:pt x="594" y="312"/>
                </a:lnTo>
                <a:lnTo>
                  <a:pt x="576" y="306"/>
                </a:lnTo>
                <a:lnTo>
                  <a:pt x="564" y="306"/>
                </a:lnTo>
                <a:lnTo>
                  <a:pt x="564" y="276"/>
                </a:lnTo>
                <a:lnTo>
                  <a:pt x="546" y="276"/>
                </a:lnTo>
                <a:lnTo>
                  <a:pt x="546" y="246"/>
                </a:lnTo>
                <a:lnTo>
                  <a:pt x="552" y="240"/>
                </a:lnTo>
                <a:lnTo>
                  <a:pt x="546" y="216"/>
                </a:lnTo>
                <a:lnTo>
                  <a:pt x="516" y="216"/>
                </a:lnTo>
                <a:lnTo>
                  <a:pt x="516" y="186"/>
                </a:lnTo>
                <a:lnTo>
                  <a:pt x="510" y="180"/>
                </a:lnTo>
                <a:lnTo>
                  <a:pt x="480" y="180"/>
                </a:lnTo>
                <a:lnTo>
                  <a:pt x="462" y="162"/>
                </a:lnTo>
                <a:lnTo>
                  <a:pt x="450" y="156"/>
                </a:lnTo>
                <a:lnTo>
                  <a:pt x="432" y="120"/>
                </a:lnTo>
                <a:lnTo>
                  <a:pt x="432" y="96"/>
                </a:lnTo>
                <a:lnTo>
                  <a:pt x="426" y="90"/>
                </a:lnTo>
                <a:lnTo>
                  <a:pt x="414" y="66"/>
                </a:lnTo>
                <a:lnTo>
                  <a:pt x="408" y="60"/>
                </a:lnTo>
                <a:lnTo>
                  <a:pt x="396" y="60"/>
                </a:lnTo>
                <a:lnTo>
                  <a:pt x="396" y="30"/>
                </a:lnTo>
                <a:lnTo>
                  <a:pt x="384" y="18"/>
                </a:lnTo>
                <a:lnTo>
                  <a:pt x="378" y="0"/>
                </a:lnTo>
                <a:lnTo>
                  <a:pt x="342" y="6"/>
                </a:lnTo>
                <a:lnTo>
                  <a:pt x="330" y="18"/>
                </a:lnTo>
                <a:lnTo>
                  <a:pt x="306" y="18"/>
                </a:lnTo>
                <a:lnTo>
                  <a:pt x="264" y="60"/>
                </a:lnTo>
                <a:lnTo>
                  <a:pt x="258" y="60"/>
                </a:lnTo>
                <a:lnTo>
                  <a:pt x="258" y="42"/>
                </a:lnTo>
                <a:lnTo>
                  <a:pt x="252" y="42"/>
                </a:lnTo>
                <a:lnTo>
                  <a:pt x="252" y="24"/>
                </a:lnTo>
                <a:lnTo>
                  <a:pt x="246" y="18"/>
                </a:lnTo>
                <a:lnTo>
                  <a:pt x="228" y="18"/>
                </a:lnTo>
                <a:lnTo>
                  <a:pt x="216" y="24"/>
                </a:lnTo>
                <a:lnTo>
                  <a:pt x="168" y="36"/>
                </a:lnTo>
                <a:lnTo>
                  <a:pt x="132" y="36"/>
                </a:lnTo>
                <a:lnTo>
                  <a:pt x="114" y="42"/>
                </a:lnTo>
                <a:lnTo>
                  <a:pt x="78" y="42"/>
                </a:lnTo>
                <a:lnTo>
                  <a:pt x="78" y="216"/>
                </a:lnTo>
                <a:lnTo>
                  <a:pt x="72" y="222"/>
                </a:lnTo>
                <a:lnTo>
                  <a:pt x="78" y="348"/>
                </a:lnTo>
                <a:lnTo>
                  <a:pt x="6" y="348"/>
                </a:lnTo>
                <a:lnTo>
                  <a:pt x="0" y="570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1" name="Bhutan" descr="© INSCALE GmbH, 05.05.2010&#10;http://www.presentationload.com/">
            <a:extLst>
              <a:ext uri="{FF2B5EF4-FFF2-40B4-BE49-F238E27FC236}">
                <a16:creationId xmlns:a16="http://schemas.microsoft.com/office/drawing/2014/main" id="{1CB7BB5B-CD08-428F-9637-23D40F9E78DF}"/>
              </a:ext>
            </a:extLst>
          </p:cNvPr>
          <p:cNvSpPr>
            <a:spLocks/>
          </p:cNvSpPr>
          <p:nvPr/>
        </p:nvSpPr>
        <p:spPr bwMode="gray">
          <a:xfrm>
            <a:off x="8123556" y="3004052"/>
            <a:ext cx="93067" cy="52739"/>
          </a:xfrm>
          <a:custGeom>
            <a:avLst/>
            <a:gdLst>
              <a:gd name="T0" fmla="*/ 2147483647 w 234"/>
              <a:gd name="T1" fmla="*/ 2147483647 h 132"/>
              <a:gd name="T2" fmla="*/ 2147483647 w 234"/>
              <a:gd name="T3" fmla="*/ 2147483647 h 132"/>
              <a:gd name="T4" fmla="*/ 2147483647 w 234"/>
              <a:gd name="T5" fmla="*/ 2147483647 h 132"/>
              <a:gd name="T6" fmla="*/ 2147483647 w 234"/>
              <a:gd name="T7" fmla="*/ 2147483647 h 132"/>
              <a:gd name="T8" fmla="*/ 2147483647 w 234"/>
              <a:gd name="T9" fmla="*/ 2147483647 h 132"/>
              <a:gd name="T10" fmla="*/ 2147483647 w 234"/>
              <a:gd name="T11" fmla="*/ 2147483647 h 132"/>
              <a:gd name="T12" fmla="*/ 2147483647 w 234"/>
              <a:gd name="T13" fmla="*/ 2147483647 h 132"/>
              <a:gd name="T14" fmla="*/ 2147483647 w 234"/>
              <a:gd name="T15" fmla="*/ 2147483647 h 132"/>
              <a:gd name="T16" fmla="*/ 2147483647 w 234"/>
              <a:gd name="T17" fmla="*/ 2147483647 h 132"/>
              <a:gd name="T18" fmla="*/ 2147483647 w 234"/>
              <a:gd name="T19" fmla="*/ 2147483647 h 132"/>
              <a:gd name="T20" fmla="*/ 2147483647 w 234"/>
              <a:gd name="T21" fmla="*/ 2147483647 h 132"/>
              <a:gd name="T22" fmla="*/ 2147483647 w 234"/>
              <a:gd name="T23" fmla="*/ 2147483647 h 132"/>
              <a:gd name="T24" fmla="*/ 2147483647 w 234"/>
              <a:gd name="T25" fmla="*/ 2147483647 h 132"/>
              <a:gd name="T26" fmla="*/ 2147483647 w 234"/>
              <a:gd name="T27" fmla="*/ 2147483647 h 132"/>
              <a:gd name="T28" fmla="*/ 2147483647 w 234"/>
              <a:gd name="T29" fmla="*/ 2147483647 h 132"/>
              <a:gd name="T30" fmla="*/ 2147483647 w 234"/>
              <a:gd name="T31" fmla="*/ 2147483647 h 132"/>
              <a:gd name="T32" fmla="*/ 2147483647 w 234"/>
              <a:gd name="T33" fmla="*/ 2147483647 h 132"/>
              <a:gd name="T34" fmla="*/ 2147483647 w 234"/>
              <a:gd name="T35" fmla="*/ 2147483647 h 132"/>
              <a:gd name="T36" fmla="*/ 2147483647 w 234"/>
              <a:gd name="T37" fmla="*/ 2147483647 h 132"/>
              <a:gd name="T38" fmla="*/ 2147483647 w 234"/>
              <a:gd name="T39" fmla="*/ 2147483647 h 132"/>
              <a:gd name="T40" fmla="*/ 2147483647 w 234"/>
              <a:gd name="T41" fmla="*/ 2147483647 h 132"/>
              <a:gd name="T42" fmla="*/ 2147483647 w 234"/>
              <a:gd name="T43" fmla="*/ 2147483647 h 132"/>
              <a:gd name="T44" fmla="*/ 2147483647 w 234"/>
              <a:gd name="T45" fmla="*/ 2147483647 h 132"/>
              <a:gd name="T46" fmla="*/ 2147483647 w 234"/>
              <a:gd name="T47" fmla="*/ 2147483647 h 132"/>
              <a:gd name="T48" fmla="*/ 2147483647 w 234"/>
              <a:gd name="T49" fmla="*/ 2147483647 h 132"/>
              <a:gd name="T50" fmla="*/ 2147483647 w 234"/>
              <a:gd name="T51" fmla="*/ 2147483647 h 132"/>
              <a:gd name="T52" fmla="*/ 2147483647 w 234"/>
              <a:gd name="T53" fmla="*/ 2147483647 h 132"/>
              <a:gd name="T54" fmla="*/ 2147483647 w 234"/>
              <a:gd name="T55" fmla="*/ 2147483647 h 132"/>
              <a:gd name="T56" fmla="*/ 2147483647 w 234"/>
              <a:gd name="T57" fmla="*/ 2147483647 h 132"/>
              <a:gd name="T58" fmla="*/ 2147483647 w 234"/>
              <a:gd name="T59" fmla="*/ 0 h 132"/>
              <a:gd name="T60" fmla="*/ 2147483647 w 234"/>
              <a:gd name="T61" fmla="*/ 0 h 132"/>
              <a:gd name="T62" fmla="*/ 2147483647 w 234"/>
              <a:gd name="T63" fmla="*/ 2147483647 h 132"/>
              <a:gd name="T64" fmla="*/ 2147483647 w 234"/>
              <a:gd name="T65" fmla="*/ 2147483647 h 132"/>
              <a:gd name="T66" fmla="*/ 2147483647 w 234"/>
              <a:gd name="T67" fmla="*/ 2147483647 h 132"/>
              <a:gd name="T68" fmla="*/ 2147483647 w 234"/>
              <a:gd name="T69" fmla="*/ 2147483647 h 132"/>
              <a:gd name="T70" fmla="*/ 2147483647 w 234"/>
              <a:gd name="T71" fmla="*/ 2147483647 h 132"/>
              <a:gd name="T72" fmla="*/ 2147483647 w 234"/>
              <a:gd name="T73" fmla="*/ 2147483647 h 132"/>
              <a:gd name="T74" fmla="*/ 2147483647 w 234"/>
              <a:gd name="T75" fmla="*/ 2147483647 h 132"/>
              <a:gd name="T76" fmla="*/ 0 w 234"/>
              <a:gd name="T77" fmla="*/ 2147483647 h 132"/>
              <a:gd name="T78" fmla="*/ 0 w 234"/>
              <a:gd name="T79" fmla="*/ 2147483647 h 132"/>
              <a:gd name="T80" fmla="*/ 2147483647 w 234"/>
              <a:gd name="T81" fmla="*/ 2147483647 h 132"/>
              <a:gd name="T82" fmla="*/ 2147483647 w 234"/>
              <a:gd name="T83" fmla="*/ 2147483647 h 132"/>
              <a:gd name="T84" fmla="*/ 2147483647 w 234"/>
              <a:gd name="T85" fmla="*/ 2147483647 h 132"/>
              <a:gd name="T86" fmla="*/ 2147483647 w 234"/>
              <a:gd name="T87" fmla="*/ 2147483647 h 132"/>
              <a:gd name="T88" fmla="*/ 2147483647 w 234"/>
              <a:gd name="T89" fmla="*/ 2147483647 h 132"/>
              <a:gd name="T90" fmla="*/ 2147483647 w 234"/>
              <a:gd name="T91" fmla="*/ 2147483647 h 132"/>
              <a:gd name="T92" fmla="*/ 2147483647 w 234"/>
              <a:gd name="T93" fmla="*/ 2147483647 h 13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234"/>
              <a:gd name="T142" fmla="*/ 0 h 132"/>
              <a:gd name="T143" fmla="*/ 234 w 234"/>
              <a:gd name="T144" fmla="*/ 132 h 132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234" h="132">
                <a:moveTo>
                  <a:pt x="78" y="132"/>
                </a:moveTo>
                <a:lnTo>
                  <a:pt x="90" y="132"/>
                </a:lnTo>
                <a:lnTo>
                  <a:pt x="102" y="126"/>
                </a:lnTo>
                <a:lnTo>
                  <a:pt x="108" y="120"/>
                </a:lnTo>
                <a:lnTo>
                  <a:pt x="126" y="120"/>
                </a:lnTo>
                <a:lnTo>
                  <a:pt x="138" y="126"/>
                </a:lnTo>
                <a:lnTo>
                  <a:pt x="168" y="126"/>
                </a:lnTo>
                <a:lnTo>
                  <a:pt x="180" y="120"/>
                </a:lnTo>
                <a:lnTo>
                  <a:pt x="192" y="120"/>
                </a:lnTo>
                <a:lnTo>
                  <a:pt x="198" y="126"/>
                </a:lnTo>
                <a:lnTo>
                  <a:pt x="210" y="126"/>
                </a:lnTo>
                <a:lnTo>
                  <a:pt x="234" y="114"/>
                </a:lnTo>
                <a:lnTo>
                  <a:pt x="234" y="108"/>
                </a:lnTo>
                <a:lnTo>
                  <a:pt x="222" y="96"/>
                </a:lnTo>
                <a:lnTo>
                  <a:pt x="222" y="72"/>
                </a:lnTo>
                <a:lnTo>
                  <a:pt x="198" y="72"/>
                </a:lnTo>
                <a:lnTo>
                  <a:pt x="192" y="66"/>
                </a:lnTo>
                <a:lnTo>
                  <a:pt x="192" y="42"/>
                </a:lnTo>
                <a:lnTo>
                  <a:pt x="186" y="30"/>
                </a:lnTo>
                <a:lnTo>
                  <a:pt x="174" y="18"/>
                </a:lnTo>
                <a:lnTo>
                  <a:pt x="162" y="12"/>
                </a:lnTo>
                <a:lnTo>
                  <a:pt x="150" y="12"/>
                </a:lnTo>
                <a:lnTo>
                  <a:pt x="138" y="18"/>
                </a:lnTo>
                <a:lnTo>
                  <a:pt x="126" y="18"/>
                </a:lnTo>
                <a:lnTo>
                  <a:pt x="114" y="24"/>
                </a:lnTo>
                <a:lnTo>
                  <a:pt x="108" y="30"/>
                </a:lnTo>
                <a:lnTo>
                  <a:pt x="102" y="30"/>
                </a:lnTo>
                <a:lnTo>
                  <a:pt x="102" y="6"/>
                </a:lnTo>
                <a:lnTo>
                  <a:pt x="78" y="6"/>
                </a:lnTo>
                <a:lnTo>
                  <a:pt x="66" y="0"/>
                </a:lnTo>
                <a:lnTo>
                  <a:pt x="54" y="0"/>
                </a:lnTo>
                <a:lnTo>
                  <a:pt x="48" y="12"/>
                </a:lnTo>
                <a:lnTo>
                  <a:pt x="36" y="24"/>
                </a:lnTo>
                <a:lnTo>
                  <a:pt x="30" y="36"/>
                </a:lnTo>
                <a:lnTo>
                  <a:pt x="18" y="54"/>
                </a:lnTo>
                <a:lnTo>
                  <a:pt x="12" y="66"/>
                </a:lnTo>
                <a:lnTo>
                  <a:pt x="6" y="72"/>
                </a:lnTo>
                <a:lnTo>
                  <a:pt x="6" y="78"/>
                </a:lnTo>
                <a:lnTo>
                  <a:pt x="0" y="78"/>
                </a:lnTo>
                <a:lnTo>
                  <a:pt x="0" y="90"/>
                </a:lnTo>
                <a:lnTo>
                  <a:pt x="18" y="108"/>
                </a:lnTo>
                <a:lnTo>
                  <a:pt x="42" y="120"/>
                </a:lnTo>
                <a:lnTo>
                  <a:pt x="54" y="120"/>
                </a:lnTo>
                <a:lnTo>
                  <a:pt x="54" y="114"/>
                </a:lnTo>
                <a:lnTo>
                  <a:pt x="54" y="120"/>
                </a:lnTo>
                <a:lnTo>
                  <a:pt x="66" y="132"/>
                </a:lnTo>
                <a:lnTo>
                  <a:pt x="78" y="132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6" name="Bahrain" descr="© INSCALE GmbH, 05.05.2010&#10;http://www.presentationload.com/">
            <a:extLst>
              <a:ext uri="{FF2B5EF4-FFF2-40B4-BE49-F238E27FC236}">
                <a16:creationId xmlns:a16="http://schemas.microsoft.com/office/drawing/2014/main" id="{F74ADA9A-8558-4BDC-830B-B4C853053D4A}"/>
              </a:ext>
            </a:extLst>
          </p:cNvPr>
          <p:cNvSpPr>
            <a:spLocks/>
          </p:cNvSpPr>
          <p:nvPr/>
        </p:nvSpPr>
        <p:spPr bwMode="gray">
          <a:xfrm>
            <a:off x="7084305" y="3067649"/>
            <a:ext cx="10858" cy="21716"/>
          </a:xfrm>
          <a:custGeom>
            <a:avLst/>
            <a:gdLst>
              <a:gd name="T0" fmla="*/ 2147483647 w 15"/>
              <a:gd name="T1" fmla="*/ 0 h 28"/>
              <a:gd name="T2" fmla="*/ 2147483647 w 15"/>
              <a:gd name="T3" fmla="*/ 2147483647 h 28"/>
              <a:gd name="T4" fmla="*/ 2147483647 w 15"/>
              <a:gd name="T5" fmla="*/ 2147483647 h 28"/>
              <a:gd name="T6" fmla="*/ 2032697641 w 15"/>
              <a:gd name="T7" fmla="*/ 2147483647 h 28"/>
              <a:gd name="T8" fmla="*/ 813299296 w 15"/>
              <a:gd name="T9" fmla="*/ 2147483647 h 28"/>
              <a:gd name="T10" fmla="*/ 2147483647 w 15"/>
              <a:gd name="T11" fmla="*/ 0 h 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"/>
              <a:gd name="T19" fmla="*/ 0 h 28"/>
              <a:gd name="T20" fmla="*/ 15 w 15"/>
              <a:gd name="T21" fmla="*/ 28 h 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" h="28">
                <a:moveTo>
                  <a:pt x="9" y="0"/>
                </a:moveTo>
                <a:cubicBezTo>
                  <a:pt x="14" y="0"/>
                  <a:pt x="15" y="10"/>
                  <a:pt x="14" y="14"/>
                </a:cubicBezTo>
                <a:cubicBezTo>
                  <a:pt x="13" y="18"/>
                  <a:pt x="15" y="28"/>
                  <a:pt x="9" y="28"/>
                </a:cubicBezTo>
                <a:cubicBezTo>
                  <a:pt x="4" y="27"/>
                  <a:pt x="5" y="21"/>
                  <a:pt x="5" y="18"/>
                </a:cubicBezTo>
                <a:cubicBezTo>
                  <a:pt x="5" y="14"/>
                  <a:pt x="0" y="14"/>
                  <a:pt x="2" y="8"/>
                </a:cubicBez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" name="Azerbaijan" descr="© INSCALE GmbH, 05.05.2010&#10;http://www.presentationload.com/">
            <a:extLst>
              <a:ext uri="{FF2B5EF4-FFF2-40B4-BE49-F238E27FC236}">
                <a16:creationId xmlns:a16="http://schemas.microsoft.com/office/drawing/2014/main" id="{A3EE7356-269B-438A-8299-812F043E84F9}"/>
              </a:ext>
            </a:extLst>
          </p:cNvPr>
          <p:cNvSpPr>
            <a:spLocks noEditPoints="1"/>
          </p:cNvSpPr>
          <p:nvPr/>
        </p:nvSpPr>
        <p:spPr bwMode="gray">
          <a:xfrm>
            <a:off x="6876455" y="2571291"/>
            <a:ext cx="142703" cy="114783"/>
          </a:xfrm>
          <a:custGeom>
            <a:avLst/>
            <a:gdLst>
              <a:gd name="T0" fmla="*/ 2147483647 w 360"/>
              <a:gd name="T1" fmla="*/ 2147483647 h 288"/>
              <a:gd name="T2" fmla="*/ 2147483647 w 360"/>
              <a:gd name="T3" fmla="*/ 2147483647 h 288"/>
              <a:gd name="T4" fmla="*/ 2147483647 w 360"/>
              <a:gd name="T5" fmla="*/ 2147483647 h 288"/>
              <a:gd name="T6" fmla="*/ 2147483647 w 360"/>
              <a:gd name="T7" fmla="*/ 2147483647 h 288"/>
              <a:gd name="T8" fmla="*/ 2147483647 w 360"/>
              <a:gd name="T9" fmla="*/ 2147483647 h 288"/>
              <a:gd name="T10" fmla="*/ 2147483647 w 360"/>
              <a:gd name="T11" fmla="*/ 2147483647 h 288"/>
              <a:gd name="T12" fmla="*/ 2147483647 w 360"/>
              <a:gd name="T13" fmla="*/ 2147483647 h 288"/>
              <a:gd name="T14" fmla="*/ 2147483647 w 360"/>
              <a:gd name="T15" fmla="*/ 2147483647 h 288"/>
              <a:gd name="T16" fmla="*/ 2147483647 w 360"/>
              <a:gd name="T17" fmla="*/ 2147483647 h 288"/>
              <a:gd name="T18" fmla="*/ 2147483647 w 360"/>
              <a:gd name="T19" fmla="*/ 2147483647 h 288"/>
              <a:gd name="T20" fmla="*/ 2147483647 w 360"/>
              <a:gd name="T21" fmla="*/ 2147483647 h 288"/>
              <a:gd name="T22" fmla="*/ 2147483647 w 360"/>
              <a:gd name="T23" fmla="*/ 2147483647 h 288"/>
              <a:gd name="T24" fmla="*/ 2147483647 w 360"/>
              <a:gd name="T25" fmla="*/ 2147483647 h 288"/>
              <a:gd name="T26" fmla="*/ 2147483647 w 360"/>
              <a:gd name="T27" fmla="*/ 0 h 288"/>
              <a:gd name="T28" fmla="*/ 2147483647 w 360"/>
              <a:gd name="T29" fmla="*/ 2147483647 h 288"/>
              <a:gd name="T30" fmla="*/ 2147483647 w 360"/>
              <a:gd name="T31" fmla="*/ 2147483647 h 288"/>
              <a:gd name="T32" fmla="*/ 2147483647 w 360"/>
              <a:gd name="T33" fmla="*/ 2147483647 h 288"/>
              <a:gd name="T34" fmla="*/ 2147483647 w 360"/>
              <a:gd name="T35" fmla="*/ 2147483647 h 288"/>
              <a:gd name="T36" fmla="*/ 2147483647 w 360"/>
              <a:gd name="T37" fmla="*/ 2147483647 h 288"/>
              <a:gd name="T38" fmla="*/ 2147483647 w 360"/>
              <a:gd name="T39" fmla="*/ 0 h 288"/>
              <a:gd name="T40" fmla="*/ 2147483647 w 360"/>
              <a:gd name="T41" fmla="*/ 2147483647 h 288"/>
              <a:gd name="T42" fmla="*/ 2147483647 w 360"/>
              <a:gd name="T43" fmla="*/ 2147483647 h 288"/>
              <a:gd name="T44" fmla="*/ 2147483647 w 360"/>
              <a:gd name="T45" fmla="*/ 2147483647 h 288"/>
              <a:gd name="T46" fmla="*/ 2147483647 w 360"/>
              <a:gd name="T47" fmla="*/ 2147483647 h 288"/>
              <a:gd name="T48" fmla="*/ 2147483647 w 360"/>
              <a:gd name="T49" fmla="*/ 2147483647 h 288"/>
              <a:gd name="T50" fmla="*/ 2147483647 w 360"/>
              <a:gd name="T51" fmla="*/ 2147483647 h 288"/>
              <a:gd name="T52" fmla="*/ 2147483647 w 360"/>
              <a:gd name="T53" fmla="*/ 2147483647 h 288"/>
              <a:gd name="T54" fmla="*/ 0 w 360"/>
              <a:gd name="T55" fmla="*/ 2147483647 h 288"/>
              <a:gd name="T56" fmla="*/ 2147483647 w 360"/>
              <a:gd name="T57" fmla="*/ 2147483647 h 288"/>
              <a:gd name="T58" fmla="*/ 2147483647 w 360"/>
              <a:gd name="T59" fmla="*/ 2147483647 h 288"/>
              <a:gd name="T60" fmla="*/ 2147483647 w 360"/>
              <a:gd name="T61" fmla="*/ 2147483647 h 288"/>
              <a:gd name="T62" fmla="*/ 2147483647 w 360"/>
              <a:gd name="T63" fmla="*/ 2147483647 h 288"/>
              <a:gd name="T64" fmla="*/ 2147483647 w 360"/>
              <a:gd name="T65" fmla="*/ 2147483647 h 288"/>
              <a:gd name="T66" fmla="*/ 2147483647 w 360"/>
              <a:gd name="T67" fmla="*/ 2147483647 h 288"/>
              <a:gd name="T68" fmla="*/ 2147483647 w 360"/>
              <a:gd name="T69" fmla="*/ 2147483647 h 288"/>
              <a:gd name="T70" fmla="*/ 2147483647 w 360"/>
              <a:gd name="T71" fmla="*/ 2147483647 h 288"/>
              <a:gd name="T72" fmla="*/ 2147483647 w 360"/>
              <a:gd name="T73" fmla="*/ 2147483647 h 288"/>
              <a:gd name="T74" fmla="*/ 2147483647 w 360"/>
              <a:gd name="T75" fmla="*/ 2147483647 h 288"/>
              <a:gd name="T76" fmla="*/ 2147483647 w 360"/>
              <a:gd name="T77" fmla="*/ 2147483647 h 288"/>
              <a:gd name="T78" fmla="*/ 2147483647 w 360"/>
              <a:gd name="T79" fmla="*/ 2147483647 h 288"/>
              <a:gd name="T80" fmla="*/ 2147483647 w 360"/>
              <a:gd name="T81" fmla="*/ 2147483647 h 288"/>
              <a:gd name="T82" fmla="*/ 2147483647 w 360"/>
              <a:gd name="T83" fmla="*/ 2147483647 h 288"/>
              <a:gd name="T84" fmla="*/ 2147483647 w 360"/>
              <a:gd name="T85" fmla="*/ 2147483647 h 288"/>
              <a:gd name="T86" fmla="*/ 2147483647 w 360"/>
              <a:gd name="T87" fmla="*/ 2147483647 h 288"/>
              <a:gd name="T88" fmla="*/ 2147483647 w 360"/>
              <a:gd name="T89" fmla="*/ 2147483647 h 288"/>
              <a:gd name="T90" fmla="*/ 2147483647 w 360"/>
              <a:gd name="T91" fmla="*/ 2147483647 h 288"/>
              <a:gd name="T92" fmla="*/ 2147483647 w 360"/>
              <a:gd name="T93" fmla="*/ 2147483647 h 288"/>
              <a:gd name="T94" fmla="*/ 2147483647 w 360"/>
              <a:gd name="T95" fmla="*/ 2147483647 h 288"/>
              <a:gd name="T96" fmla="*/ 2147483647 w 360"/>
              <a:gd name="T97" fmla="*/ 2147483647 h 288"/>
              <a:gd name="T98" fmla="*/ 2147483647 w 360"/>
              <a:gd name="T99" fmla="*/ 2147483647 h 288"/>
              <a:gd name="T100" fmla="*/ 2147483647 w 360"/>
              <a:gd name="T101" fmla="*/ 2147483647 h 288"/>
              <a:gd name="T102" fmla="*/ 2147483647 w 360"/>
              <a:gd name="T103" fmla="*/ 2147483647 h 288"/>
              <a:gd name="T104" fmla="*/ 2147483647 w 360"/>
              <a:gd name="T105" fmla="*/ 2147483647 h 288"/>
              <a:gd name="T106" fmla="*/ 2147483647 w 360"/>
              <a:gd name="T107" fmla="*/ 2147483647 h 288"/>
              <a:gd name="T108" fmla="*/ 2147483647 w 360"/>
              <a:gd name="T109" fmla="*/ 2147483647 h 288"/>
              <a:gd name="T110" fmla="*/ 2147483647 w 360"/>
              <a:gd name="T111" fmla="*/ 2147483647 h 288"/>
              <a:gd name="T112" fmla="*/ 2147483647 w 360"/>
              <a:gd name="T113" fmla="*/ 2147483647 h 288"/>
              <a:gd name="T114" fmla="*/ 2147483647 w 360"/>
              <a:gd name="T115" fmla="*/ 2147483647 h 288"/>
              <a:gd name="T116" fmla="*/ 2147483647 w 360"/>
              <a:gd name="T117" fmla="*/ 2147483647 h 288"/>
              <a:gd name="T118" fmla="*/ 2147483647 w 360"/>
              <a:gd name="T119" fmla="*/ 2147483647 h 288"/>
              <a:gd name="T120" fmla="*/ 2147483647 w 360"/>
              <a:gd name="T121" fmla="*/ 2147483647 h 28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60"/>
              <a:gd name="T184" fmla="*/ 0 h 288"/>
              <a:gd name="T185" fmla="*/ 360 w 360"/>
              <a:gd name="T186" fmla="*/ 288 h 28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60" h="288">
                <a:moveTo>
                  <a:pt x="66" y="186"/>
                </a:moveTo>
                <a:lnTo>
                  <a:pt x="36" y="186"/>
                </a:lnTo>
                <a:lnTo>
                  <a:pt x="24" y="174"/>
                </a:lnTo>
                <a:lnTo>
                  <a:pt x="6" y="174"/>
                </a:lnTo>
                <a:lnTo>
                  <a:pt x="12" y="186"/>
                </a:lnTo>
                <a:lnTo>
                  <a:pt x="12" y="192"/>
                </a:lnTo>
                <a:lnTo>
                  <a:pt x="18" y="204"/>
                </a:lnTo>
                <a:lnTo>
                  <a:pt x="36" y="222"/>
                </a:lnTo>
                <a:lnTo>
                  <a:pt x="48" y="228"/>
                </a:lnTo>
                <a:lnTo>
                  <a:pt x="84" y="240"/>
                </a:lnTo>
                <a:lnTo>
                  <a:pt x="90" y="240"/>
                </a:lnTo>
                <a:lnTo>
                  <a:pt x="84" y="234"/>
                </a:lnTo>
                <a:lnTo>
                  <a:pt x="84" y="222"/>
                </a:lnTo>
                <a:lnTo>
                  <a:pt x="78" y="216"/>
                </a:lnTo>
                <a:lnTo>
                  <a:pt x="78" y="204"/>
                </a:lnTo>
                <a:lnTo>
                  <a:pt x="72" y="198"/>
                </a:lnTo>
                <a:lnTo>
                  <a:pt x="72" y="186"/>
                </a:lnTo>
                <a:lnTo>
                  <a:pt x="66" y="186"/>
                </a:lnTo>
                <a:close/>
                <a:moveTo>
                  <a:pt x="354" y="108"/>
                </a:moveTo>
                <a:lnTo>
                  <a:pt x="348" y="102"/>
                </a:lnTo>
                <a:lnTo>
                  <a:pt x="330" y="102"/>
                </a:lnTo>
                <a:lnTo>
                  <a:pt x="318" y="108"/>
                </a:lnTo>
                <a:lnTo>
                  <a:pt x="306" y="108"/>
                </a:lnTo>
                <a:lnTo>
                  <a:pt x="288" y="90"/>
                </a:lnTo>
                <a:lnTo>
                  <a:pt x="288" y="84"/>
                </a:lnTo>
                <a:lnTo>
                  <a:pt x="264" y="54"/>
                </a:lnTo>
                <a:lnTo>
                  <a:pt x="264" y="42"/>
                </a:lnTo>
                <a:lnTo>
                  <a:pt x="216" y="0"/>
                </a:lnTo>
                <a:lnTo>
                  <a:pt x="216" y="30"/>
                </a:lnTo>
                <a:lnTo>
                  <a:pt x="210" y="36"/>
                </a:lnTo>
                <a:lnTo>
                  <a:pt x="192" y="36"/>
                </a:lnTo>
                <a:lnTo>
                  <a:pt x="192" y="48"/>
                </a:lnTo>
                <a:lnTo>
                  <a:pt x="186" y="54"/>
                </a:lnTo>
                <a:lnTo>
                  <a:pt x="162" y="54"/>
                </a:lnTo>
                <a:lnTo>
                  <a:pt x="156" y="48"/>
                </a:lnTo>
                <a:lnTo>
                  <a:pt x="144" y="42"/>
                </a:lnTo>
                <a:lnTo>
                  <a:pt x="138" y="30"/>
                </a:lnTo>
                <a:lnTo>
                  <a:pt x="120" y="12"/>
                </a:lnTo>
                <a:lnTo>
                  <a:pt x="84" y="0"/>
                </a:lnTo>
                <a:lnTo>
                  <a:pt x="72" y="0"/>
                </a:lnTo>
                <a:lnTo>
                  <a:pt x="60" y="12"/>
                </a:lnTo>
                <a:lnTo>
                  <a:pt x="78" y="30"/>
                </a:lnTo>
                <a:lnTo>
                  <a:pt x="84" y="30"/>
                </a:lnTo>
                <a:lnTo>
                  <a:pt x="90" y="36"/>
                </a:lnTo>
                <a:lnTo>
                  <a:pt x="96" y="48"/>
                </a:lnTo>
                <a:lnTo>
                  <a:pt x="102" y="54"/>
                </a:lnTo>
                <a:lnTo>
                  <a:pt x="108" y="66"/>
                </a:lnTo>
                <a:lnTo>
                  <a:pt x="102" y="72"/>
                </a:lnTo>
                <a:lnTo>
                  <a:pt x="84" y="54"/>
                </a:lnTo>
                <a:lnTo>
                  <a:pt x="72" y="54"/>
                </a:lnTo>
                <a:lnTo>
                  <a:pt x="60" y="60"/>
                </a:lnTo>
                <a:lnTo>
                  <a:pt x="42" y="42"/>
                </a:lnTo>
                <a:lnTo>
                  <a:pt x="42" y="36"/>
                </a:lnTo>
                <a:lnTo>
                  <a:pt x="36" y="30"/>
                </a:lnTo>
                <a:lnTo>
                  <a:pt x="12" y="30"/>
                </a:lnTo>
                <a:lnTo>
                  <a:pt x="0" y="42"/>
                </a:lnTo>
                <a:lnTo>
                  <a:pt x="0" y="48"/>
                </a:lnTo>
                <a:lnTo>
                  <a:pt x="6" y="48"/>
                </a:lnTo>
                <a:lnTo>
                  <a:pt x="12" y="54"/>
                </a:lnTo>
                <a:lnTo>
                  <a:pt x="12" y="66"/>
                </a:lnTo>
                <a:lnTo>
                  <a:pt x="30" y="66"/>
                </a:lnTo>
                <a:lnTo>
                  <a:pt x="36" y="72"/>
                </a:lnTo>
                <a:lnTo>
                  <a:pt x="36" y="96"/>
                </a:lnTo>
                <a:lnTo>
                  <a:pt x="30" y="102"/>
                </a:lnTo>
                <a:lnTo>
                  <a:pt x="36" y="102"/>
                </a:lnTo>
                <a:lnTo>
                  <a:pt x="42" y="108"/>
                </a:lnTo>
                <a:lnTo>
                  <a:pt x="66" y="120"/>
                </a:lnTo>
                <a:lnTo>
                  <a:pt x="72" y="126"/>
                </a:lnTo>
                <a:lnTo>
                  <a:pt x="72" y="132"/>
                </a:lnTo>
                <a:lnTo>
                  <a:pt x="54" y="150"/>
                </a:lnTo>
                <a:lnTo>
                  <a:pt x="42" y="150"/>
                </a:lnTo>
                <a:lnTo>
                  <a:pt x="72" y="162"/>
                </a:lnTo>
                <a:lnTo>
                  <a:pt x="84" y="180"/>
                </a:lnTo>
                <a:lnTo>
                  <a:pt x="114" y="186"/>
                </a:lnTo>
                <a:lnTo>
                  <a:pt x="114" y="198"/>
                </a:lnTo>
                <a:lnTo>
                  <a:pt x="120" y="210"/>
                </a:lnTo>
                <a:lnTo>
                  <a:pt x="120" y="240"/>
                </a:lnTo>
                <a:lnTo>
                  <a:pt x="132" y="240"/>
                </a:lnTo>
                <a:lnTo>
                  <a:pt x="138" y="228"/>
                </a:lnTo>
                <a:lnTo>
                  <a:pt x="144" y="222"/>
                </a:lnTo>
                <a:lnTo>
                  <a:pt x="144" y="216"/>
                </a:lnTo>
                <a:lnTo>
                  <a:pt x="156" y="204"/>
                </a:lnTo>
                <a:lnTo>
                  <a:pt x="174" y="192"/>
                </a:lnTo>
                <a:lnTo>
                  <a:pt x="186" y="186"/>
                </a:lnTo>
                <a:lnTo>
                  <a:pt x="198" y="174"/>
                </a:lnTo>
                <a:lnTo>
                  <a:pt x="210" y="168"/>
                </a:lnTo>
                <a:lnTo>
                  <a:pt x="222" y="168"/>
                </a:lnTo>
                <a:lnTo>
                  <a:pt x="228" y="180"/>
                </a:lnTo>
                <a:lnTo>
                  <a:pt x="234" y="186"/>
                </a:lnTo>
                <a:lnTo>
                  <a:pt x="234" y="204"/>
                </a:lnTo>
                <a:lnTo>
                  <a:pt x="228" y="210"/>
                </a:lnTo>
                <a:lnTo>
                  <a:pt x="228" y="222"/>
                </a:lnTo>
                <a:lnTo>
                  <a:pt x="234" y="222"/>
                </a:lnTo>
                <a:lnTo>
                  <a:pt x="240" y="228"/>
                </a:lnTo>
                <a:lnTo>
                  <a:pt x="240" y="234"/>
                </a:lnTo>
                <a:lnTo>
                  <a:pt x="234" y="240"/>
                </a:lnTo>
                <a:lnTo>
                  <a:pt x="222" y="240"/>
                </a:lnTo>
                <a:lnTo>
                  <a:pt x="222" y="246"/>
                </a:lnTo>
                <a:lnTo>
                  <a:pt x="234" y="258"/>
                </a:lnTo>
                <a:lnTo>
                  <a:pt x="246" y="264"/>
                </a:lnTo>
                <a:lnTo>
                  <a:pt x="252" y="270"/>
                </a:lnTo>
                <a:lnTo>
                  <a:pt x="258" y="270"/>
                </a:lnTo>
                <a:lnTo>
                  <a:pt x="264" y="276"/>
                </a:lnTo>
                <a:lnTo>
                  <a:pt x="264" y="282"/>
                </a:lnTo>
                <a:lnTo>
                  <a:pt x="282" y="282"/>
                </a:lnTo>
                <a:lnTo>
                  <a:pt x="282" y="288"/>
                </a:lnTo>
                <a:lnTo>
                  <a:pt x="288" y="282"/>
                </a:lnTo>
                <a:lnTo>
                  <a:pt x="288" y="258"/>
                </a:lnTo>
                <a:lnTo>
                  <a:pt x="282" y="252"/>
                </a:lnTo>
                <a:lnTo>
                  <a:pt x="276" y="252"/>
                </a:lnTo>
                <a:lnTo>
                  <a:pt x="270" y="246"/>
                </a:lnTo>
                <a:lnTo>
                  <a:pt x="288" y="240"/>
                </a:lnTo>
                <a:lnTo>
                  <a:pt x="288" y="210"/>
                </a:lnTo>
                <a:lnTo>
                  <a:pt x="300" y="222"/>
                </a:lnTo>
                <a:lnTo>
                  <a:pt x="306" y="222"/>
                </a:lnTo>
                <a:lnTo>
                  <a:pt x="318" y="210"/>
                </a:lnTo>
                <a:lnTo>
                  <a:pt x="300" y="192"/>
                </a:lnTo>
                <a:lnTo>
                  <a:pt x="300" y="138"/>
                </a:lnTo>
                <a:lnTo>
                  <a:pt x="318" y="138"/>
                </a:lnTo>
                <a:lnTo>
                  <a:pt x="330" y="126"/>
                </a:lnTo>
                <a:lnTo>
                  <a:pt x="360" y="132"/>
                </a:lnTo>
                <a:lnTo>
                  <a:pt x="360" y="120"/>
                </a:lnTo>
                <a:lnTo>
                  <a:pt x="354" y="108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54" name="Andorra" descr="© INSCALE GmbH, 05.05.2010&#10;http://www.presentationload.com/">
            <a:extLst>
              <a:ext uri="{FF2B5EF4-FFF2-40B4-BE49-F238E27FC236}">
                <a16:creationId xmlns:a16="http://schemas.microsoft.com/office/drawing/2014/main" id="{5E7BB97E-8157-4E50-9772-58FAE4797198}"/>
              </a:ext>
            </a:extLst>
          </p:cNvPr>
          <p:cNvSpPr>
            <a:spLocks/>
          </p:cNvSpPr>
          <p:nvPr/>
        </p:nvSpPr>
        <p:spPr bwMode="gray">
          <a:xfrm>
            <a:off x="5748790" y="2548023"/>
            <a:ext cx="12409" cy="6204"/>
          </a:xfrm>
          <a:custGeom>
            <a:avLst/>
            <a:gdLst>
              <a:gd name="T0" fmla="*/ 2147483647 w 30"/>
              <a:gd name="T1" fmla="*/ 2147483647 h 18"/>
              <a:gd name="T2" fmla="*/ 2147483647 w 30"/>
              <a:gd name="T3" fmla="*/ 2147483647 h 18"/>
              <a:gd name="T4" fmla="*/ 2147483647 w 30"/>
              <a:gd name="T5" fmla="*/ 2147483647 h 18"/>
              <a:gd name="T6" fmla="*/ 2147483647 w 30"/>
              <a:gd name="T7" fmla="*/ 0 h 18"/>
              <a:gd name="T8" fmla="*/ 0 w 30"/>
              <a:gd name="T9" fmla="*/ 0 h 18"/>
              <a:gd name="T10" fmla="*/ 2147483647 w 30"/>
              <a:gd name="T11" fmla="*/ 2147483647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0"/>
              <a:gd name="T19" fmla="*/ 0 h 18"/>
              <a:gd name="T20" fmla="*/ 30 w 30"/>
              <a:gd name="T21" fmla="*/ 18 h 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0" h="18">
                <a:moveTo>
                  <a:pt x="6" y="18"/>
                </a:moveTo>
                <a:lnTo>
                  <a:pt x="18" y="12"/>
                </a:lnTo>
                <a:lnTo>
                  <a:pt x="30" y="12"/>
                </a:lnTo>
                <a:lnTo>
                  <a:pt x="30" y="0"/>
                </a:lnTo>
                <a:lnTo>
                  <a:pt x="0" y="0"/>
                </a:lnTo>
                <a:lnTo>
                  <a:pt x="6" y="18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84" name="Zambia" descr="© INSCALE GmbH, 05.05.2010&#10;http://www.presentationload.com/">
            <a:extLst>
              <a:ext uri="{FF2B5EF4-FFF2-40B4-BE49-F238E27FC236}">
                <a16:creationId xmlns:a16="http://schemas.microsoft.com/office/drawing/2014/main" id="{D5320A18-F730-4DFF-BF5B-F2088C372050}"/>
              </a:ext>
            </a:extLst>
          </p:cNvPr>
          <p:cNvSpPr>
            <a:spLocks/>
          </p:cNvSpPr>
          <p:nvPr/>
        </p:nvSpPr>
        <p:spPr bwMode="gray">
          <a:xfrm>
            <a:off x="6305644" y="4170499"/>
            <a:ext cx="330389" cy="316429"/>
          </a:xfrm>
          <a:custGeom>
            <a:avLst/>
            <a:gdLst>
              <a:gd name="T0" fmla="*/ 2147483647 w 834"/>
              <a:gd name="T1" fmla="*/ 2147483647 h 798"/>
              <a:gd name="T2" fmla="*/ 2147483647 w 834"/>
              <a:gd name="T3" fmla="*/ 2147483647 h 798"/>
              <a:gd name="T4" fmla="*/ 2147483647 w 834"/>
              <a:gd name="T5" fmla="*/ 2147483647 h 798"/>
              <a:gd name="T6" fmla="*/ 2147483647 w 834"/>
              <a:gd name="T7" fmla="*/ 2147483647 h 798"/>
              <a:gd name="T8" fmla="*/ 2147483647 w 834"/>
              <a:gd name="T9" fmla="*/ 2147483647 h 798"/>
              <a:gd name="T10" fmla="*/ 2147483647 w 834"/>
              <a:gd name="T11" fmla="*/ 2147483647 h 798"/>
              <a:gd name="T12" fmla="*/ 2147483647 w 834"/>
              <a:gd name="T13" fmla="*/ 2147483647 h 798"/>
              <a:gd name="T14" fmla="*/ 2147483647 w 834"/>
              <a:gd name="T15" fmla="*/ 2147483647 h 798"/>
              <a:gd name="T16" fmla="*/ 2147483647 w 834"/>
              <a:gd name="T17" fmla="*/ 2147483647 h 798"/>
              <a:gd name="T18" fmla="*/ 2147483647 w 834"/>
              <a:gd name="T19" fmla="*/ 2147483647 h 798"/>
              <a:gd name="T20" fmla="*/ 2147483647 w 834"/>
              <a:gd name="T21" fmla="*/ 2147483647 h 798"/>
              <a:gd name="T22" fmla="*/ 2147483647 w 834"/>
              <a:gd name="T23" fmla="*/ 2147483647 h 798"/>
              <a:gd name="T24" fmla="*/ 2147483647 w 834"/>
              <a:gd name="T25" fmla="*/ 2147483647 h 798"/>
              <a:gd name="T26" fmla="*/ 2147483647 w 834"/>
              <a:gd name="T27" fmla="*/ 2147483647 h 798"/>
              <a:gd name="T28" fmla="*/ 2147483647 w 834"/>
              <a:gd name="T29" fmla="*/ 2147483647 h 798"/>
              <a:gd name="T30" fmla="*/ 2147483647 w 834"/>
              <a:gd name="T31" fmla="*/ 2147483647 h 798"/>
              <a:gd name="T32" fmla="*/ 2147483647 w 834"/>
              <a:gd name="T33" fmla="*/ 2147483647 h 798"/>
              <a:gd name="T34" fmla="*/ 2147483647 w 834"/>
              <a:gd name="T35" fmla="*/ 2147483647 h 798"/>
              <a:gd name="T36" fmla="*/ 2147483647 w 834"/>
              <a:gd name="T37" fmla="*/ 2147483647 h 798"/>
              <a:gd name="T38" fmla="*/ 2147483647 w 834"/>
              <a:gd name="T39" fmla="*/ 2147483647 h 798"/>
              <a:gd name="T40" fmla="*/ 2147483647 w 834"/>
              <a:gd name="T41" fmla="*/ 2147483647 h 798"/>
              <a:gd name="T42" fmla="*/ 2147483647 w 834"/>
              <a:gd name="T43" fmla="*/ 2147483647 h 798"/>
              <a:gd name="T44" fmla="*/ 2147483647 w 834"/>
              <a:gd name="T45" fmla="*/ 2147483647 h 798"/>
              <a:gd name="T46" fmla="*/ 2147483647 w 834"/>
              <a:gd name="T47" fmla="*/ 2147483647 h 798"/>
              <a:gd name="T48" fmla="*/ 2147483647 w 834"/>
              <a:gd name="T49" fmla="*/ 2147483647 h 798"/>
              <a:gd name="T50" fmla="*/ 2147483647 w 834"/>
              <a:gd name="T51" fmla="*/ 2147483647 h 798"/>
              <a:gd name="T52" fmla="*/ 2147483647 w 834"/>
              <a:gd name="T53" fmla="*/ 2147483647 h 798"/>
              <a:gd name="T54" fmla="*/ 2147483647 w 834"/>
              <a:gd name="T55" fmla="*/ 2147483647 h 798"/>
              <a:gd name="T56" fmla="*/ 2147483647 w 834"/>
              <a:gd name="T57" fmla="*/ 2147483647 h 798"/>
              <a:gd name="T58" fmla="*/ 2147483647 w 834"/>
              <a:gd name="T59" fmla="*/ 2147483647 h 798"/>
              <a:gd name="T60" fmla="*/ 2147483647 w 834"/>
              <a:gd name="T61" fmla="*/ 2147483647 h 798"/>
              <a:gd name="T62" fmla="*/ 2147483647 w 834"/>
              <a:gd name="T63" fmla="*/ 2147483647 h 798"/>
              <a:gd name="T64" fmla="*/ 2147483647 w 834"/>
              <a:gd name="T65" fmla="*/ 2147483647 h 798"/>
              <a:gd name="T66" fmla="*/ 2147483647 w 834"/>
              <a:gd name="T67" fmla="*/ 2147483647 h 798"/>
              <a:gd name="T68" fmla="*/ 2147483647 w 834"/>
              <a:gd name="T69" fmla="*/ 2147483647 h 798"/>
              <a:gd name="T70" fmla="*/ 2147483647 w 834"/>
              <a:gd name="T71" fmla="*/ 2147483647 h 798"/>
              <a:gd name="T72" fmla="*/ 2147483647 w 834"/>
              <a:gd name="T73" fmla="*/ 2147483647 h 798"/>
              <a:gd name="T74" fmla="*/ 2147483647 w 834"/>
              <a:gd name="T75" fmla="*/ 2147483647 h 798"/>
              <a:gd name="T76" fmla="*/ 2147483647 w 834"/>
              <a:gd name="T77" fmla="*/ 2147483647 h 798"/>
              <a:gd name="T78" fmla="*/ 2147483647 w 834"/>
              <a:gd name="T79" fmla="*/ 2147483647 h 798"/>
              <a:gd name="T80" fmla="*/ 2147483647 w 834"/>
              <a:gd name="T81" fmla="*/ 2147483647 h 798"/>
              <a:gd name="T82" fmla="*/ 2147483647 w 834"/>
              <a:gd name="T83" fmla="*/ 2147483647 h 798"/>
              <a:gd name="T84" fmla="*/ 2147483647 w 834"/>
              <a:gd name="T85" fmla="*/ 2147483647 h 798"/>
              <a:gd name="T86" fmla="*/ 2147483647 w 834"/>
              <a:gd name="T87" fmla="*/ 2147483647 h 798"/>
              <a:gd name="T88" fmla="*/ 2147483647 w 834"/>
              <a:gd name="T89" fmla="*/ 2147483647 h 798"/>
              <a:gd name="T90" fmla="*/ 2147483647 w 834"/>
              <a:gd name="T91" fmla="*/ 2147483647 h 798"/>
              <a:gd name="T92" fmla="*/ 2147483647 w 834"/>
              <a:gd name="T93" fmla="*/ 2147483647 h 798"/>
              <a:gd name="T94" fmla="*/ 2147483647 w 834"/>
              <a:gd name="T95" fmla="*/ 2147483647 h 798"/>
              <a:gd name="T96" fmla="*/ 2147483647 w 834"/>
              <a:gd name="T97" fmla="*/ 2147483647 h 798"/>
              <a:gd name="T98" fmla="*/ 2147483647 w 834"/>
              <a:gd name="T99" fmla="*/ 2147483647 h 798"/>
              <a:gd name="T100" fmla="*/ 2147483647 w 834"/>
              <a:gd name="T101" fmla="*/ 2147483647 h 798"/>
              <a:gd name="T102" fmla="*/ 2147483647 w 834"/>
              <a:gd name="T103" fmla="*/ 2147483647 h 79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34"/>
              <a:gd name="T157" fmla="*/ 0 h 798"/>
              <a:gd name="T158" fmla="*/ 834 w 834"/>
              <a:gd name="T159" fmla="*/ 798 h 79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34" h="798">
                <a:moveTo>
                  <a:pt x="822" y="186"/>
                </a:moveTo>
                <a:lnTo>
                  <a:pt x="822" y="162"/>
                </a:lnTo>
                <a:lnTo>
                  <a:pt x="816" y="168"/>
                </a:lnTo>
                <a:lnTo>
                  <a:pt x="810" y="168"/>
                </a:lnTo>
                <a:lnTo>
                  <a:pt x="810" y="126"/>
                </a:lnTo>
                <a:lnTo>
                  <a:pt x="798" y="114"/>
                </a:lnTo>
                <a:lnTo>
                  <a:pt x="786" y="114"/>
                </a:lnTo>
                <a:lnTo>
                  <a:pt x="786" y="102"/>
                </a:lnTo>
                <a:lnTo>
                  <a:pt x="768" y="90"/>
                </a:lnTo>
                <a:lnTo>
                  <a:pt x="750" y="90"/>
                </a:lnTo>
                <a:lnTo>
                  <a:pt x="750" y="72"/>
                </a:lnTo>
                <a:lnTo>
                  <a:pt x="738" y="78"/>
                </a:lnTo>
                <a:lnTo>
                  <a:pt x="726" y="78"/>
                </a:lnTo>
                <a:lnTo>
                  <a:pt x="708" y="60"/>
                </a:lnTo>
                <a:lnTo>
                  <a:pt x="690" y="60"/>
                </a:lnTo>
                <a:lnTo>
                  <a:pt x="684" y="54"/>
                </a:lnTo>
                <a:lnTo>
                  <a:pt x="684" y="36"/>
                </a:lnTo>
                <a:lnTo>
                  <a:pt x="672" y="42"/>
                </a:lnTo>
                <a:lnTo>
                  <a:pt x="654" y="42"/>
                </a:lnTo>
                <a:lnTo>
                  <a:pt x="648" y="54"/>
                </a:lnTo>
                <a:lnTo>
                  <a:pt x="642" y="60"/>
                </a:lnTo>
                <a:lnTo>
                  <a:pt x="636" y="60"/>
                </a:lnTo>
                <a:lnTo>
                  <a:pt x="624" y="48"/>
                </a:lnTo>
                <a:lnTo>
                  <a:pt x="624" y="36"/>
                </a:lnTo>
                <a:lnTo>
                  <a:pt x="618" y="30"/>
                </a:lnTo>
                <a:lnTo>
                  <a:pt x="606" y="30"/>
                </a:lnTo>
                <a:lnTo>
                  <a:pt x="600" y="24"/>
                </a:lnTo>
                <a:lnTo>
                  <a:pt x="594" y="24"/>
                </a:lnTo>
                <a:lnTo>
                  <a:pt x="594" y="6"/>
                </a:lnTo>
                <a:lnTo>
                  <a:pt x="600" y="0"/>
                </a:lnTo>
                <a:lnTo>
                  <a:pt x="576" y="12"/>
                </a:lnTo>
                <a:lnTo>
                  <a:pt x="558" y="12"/>
                </a:lnTo>
                <a:lnTo>
                  <a:pt x="546" y="18"/>
                </a:lnTo>
                <a:lnTo>
                  <a:pt x="528" y="18"/>
                </a:lnTo>
                <a:lnTo>
                  <a:pt x="510" y="24"/>
                </a:lnTo>
                <a:lnTo>
                  <a:pt x="498" y="24"/>
                </a:lnTo>
                <a:lnTo>
                  <a:pt x="498" y="54"/>
                </a:lnTo>
                <a:lnTo>
                  <a:pt x="480" y="72"/>
                </a:lnTo>
                <a:lnTo>
                  <a:pt x="468" y="78"/>
                </a:lnTo>
                <a:lnTo>
                  <a:pt x="462" y="84"/>
                </a:lnTo>
                <a:lnTo>
                  <a:pt x="456" y="84"/>
                </a:lnTo>
                <a:lnTo>
                  <a:pt x="468" y="96"/>
                </a:lnTo>
                <a:lnTo>
                  <a:pt x="468" y="102"/>
                </a:lnTo>
                <a:lnTo>
                  <a:pt x="474" y="108"/>
                </a:lnTo>
                <a:lnTo>
                  <a:pt x="474" y="114"/>
                </a:lnTo>
                <a:lnTo>
                  <a:pt x="480" y="120"/>
                </a:lnTo>
                <a:lnTo>
                  <a:pt x="480" y="144"/>
                </a:lnTo>
                <a:lnTo>
                  <a:pt x="486" y="162"/>
                </a:lnTo>
                <a:lnTo>
                  <a:pt x="486" y="216"/>
                </a:lnTo>
                <a:lnTo>
                  <a:pt x="474" y="228"/>
                </a:lnTo>
                <a:lnTo>
                  <a:pt x="468" y="240"/>
                </a:lnTo>
                <a:lnTo>
                  <a:pt x="462" y="258"/>
                </a:lnTo>
                <a:lnTo>
                  <a:pt x="456" y="270"/>
                </a:lnTo>
                <a:lnTo>
                  <a:pt x="456" y="294"/>
                </a:lnTo>
                <a:lnTo>
                  <a:pt x="468" y="306"/>
                </a:lnTo>
                <a:lnTo>
                  <a:pt x="474" y="306"/>
                </a:lnTo>
                <a:lnTo>
                  <a:pt x="474" y="312"/>
                </a:lnTo>
                <a:lnTo>
                  <a:pt x="480" y="312"/>
                </a:lnTo>
                <a:lnTo>
                  <a:pt x="510" y="342"/>
                </a:lnTo>
                <a:lnTo>
                  <a:pt x="522" y="348"/>
                </a:lnTo>
                <a:lnTo>
                  <a:pt x="528" y="348"/>
                </a:lnTo>
                <a:lnTo>
                  <a:pt x="534" y="342"/>
                </a:lnTo>
                <a:lnTo>
                  <a:pt x="534" y="324"/>
                </a:lnTo>
                <a:lnTo>
                  <a:pt x="558" y="324"/>
                </a:lnTo>
                <a:lnTo>
                  <a:pt x="558" y="372"/>
                </a:lnTo>
                <a:lnTo>
                  <a:pt x="552" y="408"/>
                </a:lnTo>
                <a:lnTo>
                  <a:pt x="546" y="426"/>
                </a:lnTo>
                <a:lnTo>
                  <a:pt x="540" y="426"/>
                </a:lnTo>
                <a:lnTo>
                  <a:pt x="540" y="420"/>
                </a:lnTo>
                <a:lnTo>
                  <a:pt x="534" y="408"/>
                </a:lnTo>
                <a:lnTo>
                  <a:pt x="516" y="420"/>
                </a:lnTo>
                <a:lnTo>
                  <a:pt x="498" y="420"/>
                </a:lnTo>
                <a:lnTo>
                  <a:pt x="498" y="408"/>
                </a:lnTo>
                <a:lnTo>
                  <a:pt x="492" y="396"/>
                </a:lnTo>
                <a:lnTo>
                  <a:pt x="492" y="384"/>
                </a:lnTo>
                <a:lnTo>
                  <a:pt x="480" y="372"/>
                </a:lnTo>
                <a:lnTo>
                  <a:pt x="468" y="372"/>
                </a:lnTo>
                <a:lnTo>
                  <a:pt x="462" y="360"/>
                </a:lnTo>
                <a:lnTo>
                  <a:pt x="462" y="354"/>
                </a:lnTo>
                <a:lnTo>
                  <a:pt x="456" y="342"/>
                </a:lnTo>
                <a:lnTo>
                  <a:pt x="450" y="336"/>
                </a:lnTo>
                <a:lnTo>
                  <a:pt x="444" y="336"/>
                </a:lnTo>
                <a:lnTo>
                  <a:pt x="438" y="342"/>
                </a:lnTo>
                <a:lnTo>
                  <a:pt x="426" y="342"/>
                </a:lnTo>
                <a:lnTo>
                  <a:pt x="426" y="330"/>
                </a:lnTo>
                <a:lnTo>
                  <a:pt x="420" y="324"/>
                </a:lnTo>
                <a:lnTo>
                  <a:pt x="390" y="324"/>
                </a:lnTo>
                <a:lnTo>
                  <a:pt x="390" y="312"/>
                </a:lnTo>
                <a:lnTo>
                  <a:pt x="396" y="312"/>
                </a:lnTo>
                <a:lnTo>
                  <a:pt x="396" y="300"/>
                </a:lnTo>
                <a:lnTo>
                  <a:pt x="384" y="300"/>
                </a:lnTo>
                <a:lnTo>
                  <a:pt x="378" y="294"/>
                </a:lnTo>
                <a:lnTo>
                  <a:pt x="378" y="282"/>
                </a:lnTo>
                <a:lnTo>
                  <a:pt x="366" y="270"/>
                </a:lnTo>
                <a:lnTo>
                  <a:pt x="360" y="270"/>
                </a:lnTo>
                <a:lnTo>
                  <a:pt x="354" y="276"/>
                </a:lnTo>
                <a:lnTo>
                  <a:pt x="354" y="294"/>
                </a:lnTo>
                <a:lnTo>
                  <a:pt x="348" y="300"/>
                </a:lnTo>
                <a:lnTo>
                  <a:pt x="348" y="306"/>
                </a:lnTo>
                <a:lnTo>
                  <a:pt x="330" y="306"/>
                </a:lnTo>
                <a:lnTo>
                  <a:pt x="300" y="300"/>
                </a:lnTo>
                <a:lnTo>
                  <a:pt x="264" y="294"/>
                </a:lnTo>
                <a:lnTo>
                  <a:pt x="246" y="282"/>
                </a:lnTo>
                <a:lnTo>
                  <a:pt x="240" y="276"/>
                </a:lnTo>
                <a:lnTo>
                  <a:pt x="234" y="264"/>
                </a:lnTo>
                <a:lnTo>
                  <a:pt x="234" y="246"/>
                </a:lnTo>
                <a:lnTo>
                  <a:pt x="192" y="252"/>
                </a:lnTo>
                <a:lnTo>
                  <a:pt x="198" y="258"/>
                </a:lnTo>
                <a:lnTo>
                  <a:pt x="198" y="264"/>
                </a:lnTo>
                <a:lnTo>
                  <a:pt x="180" y="264"/>
                </a:lnTo>
                <a:lnTo>
                  <a:pt x="174" y="258"/>
                </a:lnTo>
                <a:lnTo>
                  <a:pt x="174" y="228"/>
                </a:lnTo>
                <a:lnTo>
                  <a:pt x="156" y="228"/>
                </a:lnTo>
                <a:lnTo>
                  <a:pt x="150" y="216"/>
                </a:lnTo>
                <a:lnTo>
                  <a:pt x="144" y="234"/>
                </a:lnTo>
                <a:lnTo>
                  <a:pt x="144" y="240"/>
                </a:lnTo>
                <a:lnTo>
                  <a:pt x="156" y="252"/>
                </a:lnTo>
                <a:lnTo>
                  <a:pt x="156" y="270"/>
                </a:lnTo>
                <a:lnTo>
                  <a:pt x="150" y="276"/>
                </a:lnTo>
                <a:lnTo>
                  <a:pt x="144" y="276"/>
                </a:lnTo>
                <a:lnTo>
                  <a:pt x="144" y="330"/>
                </a:lnTo>
                <a:lnTo>
                  <a:pt x="156" y="342"/>
                </a:lnTo>
                <a:lnTo>
                  <a:pt x="138" y="348"/>
                </a:lnTo>
                <a:lnTo>
                  <a:pt x="138" y="354"/>
                </a:lnTo>
                <a:lnTo>
                  <a:pt x="144" y="360"/>
                </a:lnTo>
                <a:lnTo>
                  <a:pt x="144" y="384"/>
                </a:lnTo>
                <a:lnTo>
                  <a:pt x="132" y="396"/>
                </a:lnTo>
                <a:lnTo>
                  <a:pt x="126" y="396"/>
                </a:lnTo>
                <a:lnTo>
                  <a:pt x="0" y="390"/>
                </a:lnTo>
                <a:lnTo>
                  <a:pt x="0" y="642"/>
                </a:lnTo>
                <a:lnTo>
                  <a:pt x="6" y="654"/>
                </a:lnTo>
                <a:lnTo>
                  <a:pt x="6" y="672"/>
                </a:lnTo>
                <a:lnTo>
                  <a:pt x="96" y="762"/>
                </a:lnTo>
                <a:lnTo>
                  <a:pt x="114" y="768"/>
                </a:lnTo>
                <a:lnTo>
                  <a:pt x="138" y="756"/>
                </a:lnTo>
                <a:lnTo>
                  <a:pt x="144" y="756"/>
                </a:lnTo>
                <a:lnTo>
                  <a:pt x="150" y="750"/>
                </a:lnTo>
                <a:lnTo>
                  <a:pt x="168" y="750"/>
                </a:lnTo>
                <a:lnTo>
                  <a:pt x="174" y="756"/>
                </a:lnTo>
                <a:lnTo>
                  <a:pt x="174" y="762"/>
                </a:lnTo>
                <a:lnTo>
                  <a:pt x="204" y="756"/>
                </a:lnTo>
                <a:lnTo>
                  <a:pt x="222" y="774"/>
                </a:lnTo>
                <a:lnTo>
                  <a:pt x="264" y="774"/>
                </a:lnTo>
                <a:lnTo>
                  <a:pt x="264" y="780"/>
                </a:lnTo>
                <a:lnTo>
                  <a:pt x="276" y="792"/>
                </a:lnTo>
                <a:lnTo>
                  <a:pt x="288" y="792"/>
                </a:lnTo>
                <a:lnTo>
                  <a:pt x="288" y="780"/>
                </a:lnTo>
                <a:lnTo>
                  <a:pt x="300" y="780"/>
                </a:lnTo>
                <a:lnTo>
                  <a:pt x="312" y="792"/>
                </a:lnTo>
                <a:lnTo>
                  <a:pt x="312" y="798"/>
                </a:lnTo>
                <a:lnTo>
                  <a:pt x="330" y="798"/>
                </a:lnTo>
                <a:lnTo>
                  <a:pt x="354" y="786"/>
                </a:lnTo>
                <a:lnTo>
                  <a:pt x="384" y="756"/>
                </a:lnTo>
                <a:lnTo>
                  <a:pt x="390" y="744"/>
                </a:lnTo>
                <a:lnTo>
                  <a:pt x="396" y="738"/>
                </a:lnTo>
                <a:lnTo>
                  <a:pt x="396" y="732"/>
                </a:lnTo>
                <a:lnTo>
                  <a:pt x="402" y="726"/>
                </a:lnTo>
                <a:lnTo>
                  <a:pt x="414" y="702"/>
                </a:lnTo>
                <a:lnTo>
                  <a:pt x="420" y="696"/>
                </a:lnTo>
                <a:lnTo>
                  <a:pt x="432" y="690"/>
                </a:lnTo>
                <a:lnTo>
                  <a:pt x="450" y="684"/>
                </a:lnTo>
                <a:lnTo>
                  <a:pt x="462" y="678"/>
                </a:lnTo>
                <a:lnTo>
                  <a:pt x="474" y="678"/>
                </a:lnTo>
                <a:lnTo>
                  <a:pt x="480" y="672"/>
                </a:lnTo>
                <a:lnTo>
                  <a:pt x="480" y="636"/>
                </a:lnTo>
                <a:lnTo>
                  <a:pt x="504" y="624"/>
                </a:lnTo>
                <a:lnTo>
                  <a:pt x="516" y="612"/>
                </a:lnTo>
                <a:lnTo>
                  <a:pt x="552" y="600"/>
                </a:lnTo>
                <a:lnTo>
                  <a:pt x="588" y="600"/>
                </a:lnTo>
                <a:lnTo>
                  <a:pt x="588" y="576"/>
                </a:lnTo>
                <a:lnTo>
                  <a:pt x="570" y="558"/>
                </a:lnTo>
                <a:lnTo>
                  <a:pt x="582" y="546"/>
                </a:lnTo>
                <a:lnTo>
                  <a:pt x="612" y="546"/>
                </a:lnTo>
                <a:lnTo>
                  <a:pt x="630" y="528"/>
                </a:lnTo>
                <a:lnTo>
                  <a:pt x="642" y="528"/>
                </a:lnTo>
                <a:lnTo>
                  <a:pt x="654" y="522"/>
                </a:lnTo>
                <a:lnTo>
                  <a:pt x="672" y="522"/>
                </a:lnTo>
                <a:lnTo>
                  <a:pt x="690" y="516"/>
                </a:lnTo>
                <a:lnTo>
                  <a:pt x="702" y="510"/>
                </a:lnTo>
                <a:lnTo>
                  <a:pt x="708" y="510"/>
                </a:lnTo>
                <a:lnTo>
                  <a:pt x="732" y="498"/>
                </a:lnTo>
                <a:lnTo>
                  <a:pt x="750" y="486"/>
                </a:lnTo>
                <a:lnTo>
                  <a:pt x="762" y="480"/>
                </a:lnTo>
                <a:lnTo>
                  <a:pt x="780" y="474"/>
                </a:lnTo>
                <a:lnTo>
                  <a:pt x="786" y="468"/>
                </a:lnTo>
                <a:lnTo>
                  <a:pt x="792" y="468"/>
                </a:lnTo>
                <a:lnTo>
                  <a:pt x="780" y="462"/>
                </a:lnTo>
                <a:lnTo>
                  <a:pt x="768" y="450"/>
                </a:lnTo>
                <a:lnTo>
                  <a:pt x="756" y="444"/>
                </a:lnTo>
                <a:lnTo>
                  <a:pt x="756" y="438"/>
                </a:lnTo>
                <a:lnTo>
                  <a:pt x="762" y="432"/>
                </a:lnTo>
                <a:lnTo>
                  <a:pt x="768" y="420"/>
                </a:lnTo>
                <a:lnTo>
                  <a:pt x="774" y="414"/>
                </a:lnTo>
                <a:lnTo>
                  <a:pt x="780" y="402"/>
                </a:lnTo>
                <a:lnTo>
                  <a:pt x="774" y="366"/>
                </a:lnTo>
                <a:lnTo>
                  <a:pt x="780" y="366"/>
                </a:lnTo>
                <a:lnTo>
                  <a:pt x="786" y="360"/>
                </a:lnTo>
                <a:lnTo>
                  <a:pt x="798" y="354"/>
                </a:lnTo>
                <a:lnTo>
                  <a:pt x="816" y="336"/>
                </a:lnTo>
                <a:lnTo>
                  <a:pt x="816" y="330"/>
                </a:lnTo>
                <a:lnTo>
                  <a:pt x="804" y="330"/>
                </a:lnTo>
                <a:lnTo>
                  <a:pt x="804" y="258"/>
                </a:lnTo>
                <a:lnTo>
                  <a:pt x="810" y="240"/>
                </a:lnTo>
                <a:lnTo>
                  <a:pt x="798" y="234"/>
                </a:lnTo>
                <a:lnTo>
                  <a:pt x="798" y="216"/>
                </a:lnTo>
                <a:lnTo>
                  <a:pt x="804" y="216"/>
                </a:lnTo>
                <a:lnTo>
                  <a:pt x="810" y="210"/>
                </a:lnTo>
                <a:lnTo>
                  <a:pt x="834" y="198"/>
                </a:lnTo>
                <a:lnTo>
                  <a:pt x="834" y="186"/>
                </a:lnTo>
                <a:lnTo>
                  <a:pt x="822" y="186"/>
                </a:lnTo>
                <a:close/>
              </a:path>
            </a:pathLst>
          </a:custGeom>
          <a:solidFill>
            <a:srgbClr val="6364B4">
              <a:alpha val="32157"/>
            </a:srgbClr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19" name="Sierra Leone" descr="© INSCALE GmbH, 05.05.2010&#10;http://www.presentationload.com/">
            <a:extLst>
              <a:ext uri="{FF2B5EF4-FFF2-40B4-BE49-F238E27FC236}">
                <a16:creationId xmlns:a16="http://schemas.microsoft.com/office/drawing/2014/main" id="{7F7FA159-B3F1-40B4-8803-7CD78FCA347B}"/>
              </a:ext>
            </a:extLst>
          </p:cNvPr>
          <p:cNvSpPr>
            <a:spLocks/>
          </p:cNvSpPr>
          <p:nvPr/>
        </p:nvSpPr>
        <p:spPr bwMode="gray">
          <a:xfrm>
            <a:off x="5316026" y="3587275"/>
            <a:ext cx="82209" cy="107027"/>
          </a:xfrm>
          <a:custGeom>
            <a:avLst/>
            <a:gdLst>
              <a:gd name="T0" fmla="*/ 2147483647 w 210"/>
              <a:gd name="T1" fmla="*/ 2147483647 h 270"/>
              <a:gd name="T2" fmla="*/ 2147483647 w 210"/>
              <a:gd name="T3" fmla="*/ 2147483647 h 270"/>
              <a:gd name="T4" fmla="*/ 2147483647 w 210"/>
              <a:gd name="T5" fmla="*/ 2147483647 h 270"/>
              <a:gd name="T6" fmla="*/ 2147483647 w 210"/>
              <a:gd name="T7" fmla="*/ 2147483647 h 270"/>
              <a:gd name="T8" fmla="*/ 2147483647 w 210"/>
              <a:gd name="T9" fmla="*/ 2147483647 h 270"/>
              <a:gd name="T10" fmla="*/ 2147483647 w 210"/>
              <a:gd name="T11" fmla="*/ 2147483647 h 270"/>
              <a:gd name="T12" fmla="*/ 2147483647 w 210"/>
              <a:gd name="T13" fmla="*/ 2147483647 h 270"/>
              <a:gd name="T14" fmla="*/ 2147483647 w 210"/>
              <a:gd name="T15" fmla="*/ 2147483647 h 270"/>
              <a:gd name="T16" fmla="*/ 2147483647 w 210"/>
              <a:gd name="T17" fmla="*/ 2147483647 h 270"/>
              <a:gd name="T18" fmla="*/ 2147483647 w 210"/>
              <a:gd name="T19" fmla="*/ 2147483647 h 270"/>
              <a:gd name="T20" fmla="*/ 2147483647 w 210"/>
              <a:gd name="T21" fmla="*/ 2147483647 h 270"/>
              <a:gd name="T22" fmla="*/ 2147483647 w 210"/>
              <a:gd name="T23" fmla="*/ 0 h 270"/>
              <a:gd name="T24" fmla="*/ 2147483647 w 210"/>
              <a:gd name="T25" fmla="*/ 0 h 270"/>
              <a:gd name="T26" fmla="*/ 2147483647 w 210"/>
              <a:gd name="T27" fmla="*/ 2147483647 h 270"/>
              <a:gd name="T28" fmla="*/ 2147483647 w 210"/>
              <a:gd name="T29" fmla="*/ 2147483647 h 270"/>
              <a:gd name="T30" fmla="*/ 2147483647 w 210"/>
              <a:gd name="T31" fmla="*/ 2147483647 h 270"/>
              <a:gd name="T32" fmla="*/ 2147483647 w 210"/>
              <a:gd name="T33" fmla="*/ 2147483647 h 270"/>
              <a:gd name="T34" fmla="*/ 2147483647 w 210"/>
              <a:gd name="T35" fmla="*/ 2147483647 h 270"/>
              <a:gd name="T36" fmla="*/ 2147483647 w 210"/>
              <a:gd name="T37" fmla="*/ 2147483647 h 270"/>
              <a:gd name="T38" fmla="*/ 2147483647 w 210"/>
              <a:gd name="T39" fmla="*/ 2147483647 h 270"/>
              <a:gd name="T40" fmla="*/ 2147483647 w 210"/>
              <a:gd name="T41" fmla="*/ 2147483647 h 270"/>
              <a:gd name="T42" fmla="*/ 2147483647 w 210"/>
              <a:gd name="T43" fmla="*/ 2147483647 h 270"/>
              <a:gd name="T44" fmla="*/ 0 w 210"/>
              <a:gd name="T45" fmla="*/ 2147483647 h 270"/>
              <a:gd name="T46" fmla="*/ 2147483647 w 210"/>
              <a:gd name="T47" fmla="*/ 2147483647 h 270"/>
              <a:gd name="T48" fmla="*/ 2147483647 w 210"/>
              <a:gd name="T49" fmla="*/ 2147483647 h 270"/>
              <a:gd name="T50" fmla="*/ 0 w 210"/>
              <a:gd name="T51" fmla="*/ 2147483647 h 270"/>
              <a:gd name="T52" fmla="*/ 0 w 210"/>
              <a:gd name="T53" fmla="*/ 2147483647 h 270"/>
              <a:gd name="T54" fmla="*/ 2147483647 w 210"/>
              <a:gd name="T55" fmla="*/ 2147483647 h 270"/>
              <a:gd name="T56" fmla="*/ 2147483647 w 210"/>
              <a:gd name="T57" fmla="*/ 2147483647 h 270"/>
              <a:gd name="T58" fmla="*/ 2147483647 w 210"/>
              <a:gd name="T59" fmla="*/ 2147483647 h 270"/>
              <a:gd name="T60" fmla="*/ 2147483647 w 210"/>
              <a:gd name="T61" fmla="*/ 2147483647 h 270"/>
              <a:gd name="T62" fmla="*/ 2147483647 w 210"/>
              <a:gd name="T63" fmla="*/ 2147483647 h 270"/>
              <a:gd name="T64" fmla="*/ 2147483647 w 210"/>
              <a:gd name="T65" fmla="*/ 2147483647 h 270"/>
              <a:gd name="T66" fmla="*/ 2147483647 w 210"/>
              <a:gd name="T67" fmla="*/ 2147483647 h 270"/>
              <a:gd name="T68" fmla="*/ 2147483647 w 210"/>
              <a:gd name="T69" fmla="*/ 2147483647 h 270"/>
              <a:gd name="T70" fmla="*/ 2147483647 w 210"/>
              <a:gd name="T71" fmla="*/ 2147483647 h 270"/>
              <a:gd name="T72" fmla="*/ 2147483647 w 210"/>
              <a:gd name="T73" fmla="*/ 2147483647 h 270"/>
              <a:gd name="T74" fmla="*/ 2147483647 w 210"/>
              <a:gd name="T75" fmla="*/ 2147483647 h 270"/>
              <a:gd name="T76" fmla="*/ 2147483647 w 210"/>
              <a:gd name="T77" fmla="*/ 2147483647 h 270"/>
              <a:gd name="T78" fmla="*/ 2147483647 w 210"/>
              <a:gd name="T79" fmla="*/ 2147483647 h 270"/>
              <a:gd name="T80" fmla="*/ 2147483647 w 210"/>
              <a:gd name="T81" fmla="*/ 2147483647 h 270"/>
              <a:gd name="T82" fmla="*/ 2147483647 w 210"/>
              <a:gd name="T83" fmla="*/ 2147483647 h 270"/>
              <a:gd name="T84" fmla="*/ 2147483647 w 210"/>
              <a:gd name="T85" fmla="*/ 2147483647 h 270"/>
              <a:gd name="T86" fmla="*/ 2147483647 w 210"/>
              <a:gd name="T87" fmla="*/ 2147483647 h 27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10"/>
              <a:gd name="T133" fmla="*/ 0 h 270"/>
              <a:gd name="T134" fmla="*/ 210 w 210"/>
              <a:gd name="T135" fmla="*/ 270 h 27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10" h="270">
                <a:moveTo>
                  <a:pt x="186" y="180"/>
                </a:moveTo>
                <a:lnTo>
                  <a:pt x="186" y="162"/>
                </a:lnTo>
                <a:lnTo>
                  <a:pt x="210" y="156"/>
                </a:lnTo>
                <a:lnTo>
                  <a:pt x="204" y="132"/>
                </a:lnTo>
                <a:lnTo>
                  <a:pt x="174" y="144"/>
                </a:lnTo>
                <a:lnTo>
                  <a:pt x="180" y="126"/>
                </a:lnTo>
                <a:lnTo>
                  <a:pt x="186" y="120"/>
                </a:lnTo>
                <a:lnTo>
                  <a:pt x="192" y="108"/>
                </a:lnTo>
                <a:lnTo>
                  <a:pt x="192" y="90"/>
                </a:lnTo>
                <a:lnTo>
                  <a:pt x="180" y="78"/>
                </a:lnTo>
                <a:lnTo>
                  <a:pt x="180" y="60"/>
                </a:lnTo>
                <a:lnTo>
                  <a:pt x="138" y="0"/>
                </a:lnTo>
                <a:lnTo>
                  <a:pt x="102" y="0"/>
                </a:lnTo>
                <a:lnTo>
                  <a:pt x="96" y="18"/>
                </a:lnTo>
                <a:lnTo>
                  <a:pt x="60" y="18"/>
                </a:lnTo>
                <a:lnTo>
                  <a:pt x="60" y="24"/>
                </a:lnTo>
                <a:lnTo>
                  <a:pt x="54" y="30"/>
                </a:lnTo>
                <a:lnTo>
                  <a:pt x="48" y="42"/>
                </a:lnTo>
                <a:lnTo>
                  <a:pt x="36" y="54"/>
                </a:lnTo>
                <a:lnTo>
                  <a:pt x="30" y="66"/>
                </a:lnTo>
                <a:lnTo>
                  <a:pt x="18" y="72"/>
                </a:lnTo>
                <a:lnTo>
                  <a:pt x="12" y="78"/>
                </a:lnTo>
                <a:lnTo>
                  <a:pt x="0" y="84"/>
                </a:lnTo>
                <a:lnTo>
                  <a:pt x="12" y="96"/>
                </a:lnTo>
                <a:lnTo>
                  <a:pt x="6" y="102"/>
                </a:lnTo>
                <a:lnTo>
                  <a:pt x="0" y="114"/>
                </a:lnTo>
                <a:lnTo>
                  <a:pt x="0" y="132"/>
                </a:lnTo>
                <a:lnTo>
                  <a:pt x="6" y="138"/>
                </a:lnTo>
                <a:lnTo>
                  <a:pt x="18" y="144"/>
                </a:lnTo>
                <a:lnTo>
                  <a:pt x="24" y="150"/>
                </a:lnTo>
                <a:lnTo>
                  <a:pt x="18" y="180"/>
                </a:lnTo>
                <a:lnTo>
                  <a:pt x="42" y="198"/>
                </a:lnTo>
                <a:lnTo>
                  <a:pt x="42" y="204"/>
                </a:lnTo>
                <a:lnTo>
                  <a:pt x="48" y="210"/>
                </a:lnTo>
                <a:lnTo>
                  <a:pt x="54" y="222"/>
                </a:lnTo>
                <a:lnTo>
                  <a:pt x="78" y="234"/>
                </a:lnTo>
                <a:lnTo>
                  <a:pt x="96" y="234"/>
                </a:lnTo>
                <a:lnTo>
                  <a:pt x="126" y="270"/>
                </a:lnTo>
                <a:lnTo>
                  <a:pt x="126" y="234"/>
                </a:lnTo>
                <a:lnTo>
                  <a:pt x="144" y="216"/>
                </a:lnTo>
                <a:lnTo>
                  <a:pt x="156" y="210"/>
                </a:lnTo>
                <a:lnTo>
                  <a:pt x="168" y="198"/>
                </a:lnTo>
                <a:lnTo>
                  <a:pt x="180" y="192"/>
                </a:lnTo>
                <a:lnTo>
                  <a:pt x="186" y="180"/>
                </a:lnTo>
                <a:close/>
              </a:path>
            </a:pathLst>
          </a:custGeom>
          <a:solidFill>
            <a:srgbClr val="6364B4">
              <a:alpha val="32157"/>
            </a:srgbClr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47" name="Namibia" descr="© INSCALE GmbH, 05.05.2010&#10;http://www.presentationload.com/">
            <a:extLst>
              <a:ext uri="{FF2B5EF4-FFF2-40B4-BE49-F238E27FC236}">
                <a16:creationId xmlns:a16="http://schemas.microsoft.com/office/drawing/2014/main" id="{8B034336-FE9C-4900-8A8E-4B6F265094BE}"/>
              </a:ext>
            </a:extLst>
          </p:cNvPr>
          <p:cNvSpPr>
            <a:spLocks/>
          </p:cNvSpPr>
          <p:nvPr/>
        </p:nvSpPr>
        <p:spPr bwMode="gray">
          <a:xfrm>
            <a:off x="6015582" y="4451250"/>
            <a:ext cx="378473" cy="386230"/>
          </a:xfrm>
          <a:custGeom>
            <a:avLst/>
            <a:gdLst>
              <a:gd name="T0" fmla="*/ 2147483647 w 954"/>
              <a:gd name="T1" fmla="*/ 2147483647 h 972"/>
              <a:gd name="T2" fmla="*/ 2147483647 w 954"/>
              <a:gd name="T3" fmla="*/ 2147483647 h 972"/>
              <a:gd name="T4" fmla="*/ 2147483647 w 954"/>
              <a:gd name="T5" fmla="*/ 2147483647 h 972"/>
              <a:gd name="T6" fmla="*/ 2147483647 w 954"/>
              <a:gd name="T7" fmla="*/ 2147483647 h 972"/>
              <a:gd name="T8" fmla="*/ 2147483647 w 954"/>
              <a:gd name="T9" fmla="*/ 2147483647 h 972"/>
              <a:gd name="T10" fmla="*/ 2147483647 w 954"/>
              <a:gd name="T11" fmla="*/ 2147483647 h 972"/>
              <a:gd name="T12" fmla="*/ 2147483647 w 954"/>
              <a:gd name="T13" fmla="*/ 2147483647 h 972"/>
              <a:gd name="T14" fmla="*/ 2147483647 w 954"/>
              <a:gd name="T15" fmla="*/ 2147483647 h 972"/>
              <a:gd name="T16" fmla="*/ 2147483647 w 954"/>
              <a:gd name="T17" fmla="*/ 2147483647 h 972"/>
              <a:gd name="T18" fmla="*/ 2147483647 w 954"/>
              <a:gd name="T19" fmla="*/ 2147483647 h 972"/>
              <a:gd name="T20" fmla="*/ 2147483647 w 954"/>
              <a:gd name="T21" fmla="*/ 2147483647 h 972"/>
              <a:gd name="T22" fmla="*/ 2147483647 w 954"/>
              <a:gd name="T23" fmla="*/ 2147483647 h 972"/>
              <a:gd name="T24" fmla="*/ 2147483647 w 954"/>
              <a:gd name="T25" fmla="*/ 2147483647 h 972"/>
              <a:gd name="T26" fmla="*/ 2147483647 w 954"/>
              <a:gd name="T27" fmla="*/ 2147483647 h 972"/>
              <a:gd name="T28" fmla="*/ 2147483647 w 954"/>
              <a:gd name="T29" fmla="*/ 2147483647 h 972"/>
              <a:gd name="T30" fmla="*/ 2147483647 w 954"/>
              <a:gd name="T31" fmla="*/ 2147483647 h 972"/>
              <a:gd name="T32" fmla="*/ 2147483647 w 954"/>
              <a:gd name="T33" fmla="*/ 2147483647 h 972"/>
              <a:gd name="T34" fmla="*/ 2147483647 w 954"/>
              <a:gd name="T35" fmla="*/ 2147483647 h 972"/>
              <a:gd name="T36" fmla="*/ 2147483647 w 954"/>
              <a:gd name="T37" fmla="*/ 2147483647 h 972"/>
              <a:gd name="T38" fmla="*/ 2147483647 w 954"/>
              <a:gd name="T39" fmla="*/ 2147483647 h 972"/>
              <a:gd name="T40" fmla="*/ 2147483647 w 954"/>
              <a:gd name="T41" fmla="*/ 2147483647 h 972"/>
              <a:gd name="T42" fmla="*/ 2147483647 w 954"/>
              <a:gd name="T43" fmla="*/ 2147483647 h 972"/>
              <a:gd name="T44" fmla="*/ 2147483647 w 954"/>
              <a:gd name="T45" fmla="*/ 2147483647 h 972"/>
              <a:gd name="T46" fmla="*/ 2147483647 w 954"/>
              <a:gd name="T47" fmla="*/ 2147483647 h 972"/>
              <a:gd name="T48" fmla="*/ 2147483647 w 954"/>
              <a:gd name="T49" fmla="*/ 2147483647 h 972"/>
              <a:gd name="T50" fmla="*/ 2147483647 w 954"/>
              <a:gd name="T51" fmla="*/ 2147483647 h 972"/>
              <a:gd name="T52" fmla="*/ 2147483647 w 954"/>
              <a:gd name="T53" fmla="*/ 2147483647 h 972"/>
              <a:gd name="T54" fmla="*/ 2147483647 w 954"/>
              <a:gd name="T55" fmla="*/ 2147483647 h 972"/>
              <a:gd name="T56" fmla="*/ 2147483647 w 954"/>
              <a:gd name="T57" fmla="*/ 2147483647 h 972"/>
              <a:gd name="T58" fmla="*/ 2147483647 w 954"/>
              <a:gd name="T59" fmla="*/ 2147483647 h 972"/>
              <a:gd name="T60" fmla="*/ 2147483647 w 954"/>
              <a:gd name="T61" fmla="*/ 2147483647 h 972"/>
              <a:gd name="T62" fmla="*/ 2147483647 w 954"/>
              <a:gd name="T63" fmla="*/ 2147483647 h 972"/>
              <a:gd name="T64" fmla="*/ 2147483647 w 954"/>
              <a:gd name="T65" fmla="*/ 2147483647 h 972"/>
              <a:gd name="T66" fmla="*/ 2147483647 w 954"/>
              <a:gd name="T67" fmla="*/ 0 h 972"/>
              <a:gd name="T68" fmla="*/ 2147483647 w 954"/>
              <a:gd name="T69" fmla="*/ 2147483647 h 972"/>
              <a:gd name="T70" fmla="*/ 2147483647 w 954"/>
              <a:gd name="T71" fmla="*/ 2147483647 h 972"/>
              <a:gd name="T72" fmla="*/ 0 w 954"/>
              <a:gd name="T73" fmla="*/ 2147483647 h 972"/>
              <a:gd name="T74" fmla="*/ 2147483647 w 954"/>
              <a:gd name="T75" fmla="*/ 2147483647 h 972"/>
              <a:gd name="T76" fmla="*/ 2147483647 w 954"/>
              <a:gd name="T77" fmla="*/ 2147483647 h 972"/>
              <a:gd name="T78" fmla="*/ 2147483647 w 954"/>
              <a:gd name="T79" fmla="*/ 2147483647 h 972"/>
              <a:gd name="T80" fmla="*/ 2147483647 w 954"/>
              <a:gd name="T81" fmla="*/ 2147483647 h 972"/>
              <a:gd name="T82" fmla="*/ 2147483647 w 954"/>
              <a:gd name="T83" fmla="*/ 2147483647 h 972"/>
              <a:gd name="T84" fmla="*/ 2147483647 w 954"/>
              <a:gd name="T85" fmla="*/ 2147483647 h 972"/>
              <a:gd name="T86" fmla="*/ 2147483647 w 954"/>
              <a:gd name="T87" fmla="*/ 2147483647 h 972"/>
              <a:gd name="T88" fmla="*/ 2147483647 w 954"/>
              <a:gd name="T89" fmla="*/ 2147483647 h 972"/>
              <a:gd name="T90" fmla="*/ 2147483647 w 954"/>
              <a:gd name="T91" fmla="*/ 2147483647 h 972"/>
              <a:gd name="T92" fmla="*/ 2147483647 w 954"/>
              <a:gd name="T93" fmla="*/ 2147483647 h 972"/>
              <a:gd name="T94" fmla="*/ 2147483647 w 954"/>
              <a:gd name="T95" fmla="*/ 2147483647 h 972"/>
              <a:gd name="T96" fmla="*/ 2147483647 w 954"/>
              <a:gd name="T97" fmla="*/ 2147483647 h 972"/>
              <a:gd name="T98" fmla="*/ 2147483647 w 954"/>
              <a:gd name="T99" fmla="*/ 2147483647 h 972"/>
              <a:gd name="T100" fmla="*/ 2147483647 w 954"/>
              <a:gd name="T101" fmla="*/ 2147483647 h 972"/>
              <a:gd name="T102" fmla="*/ 2147483647 w 954"/>
              <a:gd name="T103" fmla="*/ 2147483647 h 972"/>
              <a:gd name="T104" fmla="*/ 2147483647 w 954"/>
              <a:gd name="T105" fmla="*/ 2147483647 h 972"/>
              <a:gd name="T106" fmla="*/ 2147483647 w 954"/>
              <a:gd name="T107" fmla="*/ 2147483647 h 972"/>
              <a:gd name="T108" fmla="*/ 2147483647 w 954"/>
              <a:gd name="T109" fmla="*/ 2147483647 h 972"/>
              <a:gd name="T110" fmla="*/ 2147483647 w 954"/>
              <a:gd name="T111" fmla="*/ 2147483647 h 972"/>
              <a:gd name="T112" fmla="*/ 2147483647 w 954"/>
              <a:gd name="T113" fmla="*/ 2147483647 h 972"/>
              <a:gd name="T114" fmla="*/ 2147483647 w 954"/>
              <a:gd name="T115" fmla="*/ 2147483647 h 972"/>
              <a:gd name="T116" fmla="*/ 2147483647 w 954"/>
              <a:gd name="T117" fmla="*/ 2147483647 h 972"/>
              <a:gd name="T118" fmla="*/ 2147483647 w 954"/>
              <a:gd name="T119" fmla="*/ 2147483647 h 9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54"/>
              <a:gd name="T181" fmla="*/ 0 h 972"/>
              <a:gd name="T182" fmla="*/ 954 w 954"/>
              <a:gd name="T183" fmla="*/ 972 h 9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54" h="972">
                <a:moveTo>
                  <a:pt x="366" y="894"/>
                </a:moveTo>
                <a:lnTo>
                  <a:pt x="372" y="894"/>
                </a:lnTo>
                <a:lnTo>
                  <a:pt x="390" y="912"/>
                </a:lnTo>
                <a:lnTo>
                  <a:pt x="390" y="936"/>
                </a:lnTo>
                <a:lnTo>
                  <a:pt x="396" y="948"/>
                </a:lnTo>
                <a:lnTo>
                  <a:pt x="402" y="954"/>
                </a:lnTo>
                <a:lnTo>
                  <a:pt x="426" y="954"/>
                </a:lnTo>
                <a:lnTo>
                  <a:pt x="432" y="960"/>
                </a:lnTo>
                <a:lnTo>
                  <a:pt x="432" y="966"/>
                </a:lnTo>
                <a:lnTo>
                  <a:pt x="438" y="972"/>
                </a:lnTo>
                <a:lnTo>
                  <a:pt x="462" y="972"/>
                </a:lnTo>
                <a:lnTo>
                  <a:pt x="474" y="960"/>
                </a:lnTo>
                <a:lnTo>
                  <a:pt x="486" y="960"/>
                </a:lnTo>
                <a:lnTo>
                  <a:pt x="498" y="972"/>
                </a:lnTo>
                <a:lnTo>
                  <a:pt x="522" y="972"/>
                </a:lnTo>
                <a:lnTo>
                  <a:pt x="522" y="948"/>
                </a:lnTo>
                <a:lnTo>
                  <a:pt x="534" y="948"/>
                </a:lnTo>
                <a:lnTo>
                  <a:pt x="534" y="942"/>
                </a:lnTo>
                <a:lnTo>
                  <a:pt x="540" y="936"/>
                </a:lnTo>
                <a:lnTo>
                  <a:pt x="552" y="930"/>
                </a:lnTo>
                <a:lnTo>
                  <a:pt x="570" y="930"/>
                </a:lnTo>
                <a:lnTo>
                  <a:pt x="582" y="414"/>
                </a:lnTo>
                <a:lnTo>
                  <a:pt x="654" y="414"/>
                </a:lnTo>
                <a:lnTo>
                  <a:pt x="648" y="288"/>
                </a:lnTo>
                <a:lnTo>
                  <a:pt x="654" y="282"/>
                </a:lnTo>
                <a:lnTo>
                  <a:pt x="654" y="108"/>
                </a:lnTo>
                <a:lnTo>
                  <a:pt x="690" y="108"/>
                </a:lnTo>
                <a:lnTo>
                  <a:pt x="708" y="102"/>
                </a:lnTo>
                <a:lnTo>
                  <a:pt x="744" y="102"/>
                </a:lnTo>
                <a:lnTo>
                  <a:pt x="792" y="90"/>
                </a:lnTo>
                <a:lnTo>
                  <a:pt x="804" y="84"/>
                </a:lnTo>
                <a:lnTo>
                  <a:pt x="822" y="84"/>
                </a:lnTo>
                <a:lnTo>
                  <a:pt x="828" y="90"/>
                </a:lnTo>
                <a:lnTo>
                  <a:pt x="828" y="108"/>
                </a:lnTo>
                <a:lnTo>
                  <a:pt x="834" y="108"/>
                </a:lnTo>
                <a:lnTo>
                  <a:pt x="834" y="126"/>
                </a:lnTo>
                <a:lnTo>
                  <a:pt x="840" y="126"/>
                </a:lnTo>
                <a:lnTo>
                  <a:pt x="882" y="84"/>
                </a:lnTo>
                <a:lnTo>
                  <a:pt x="906" y="84"/>
                </a:lnTo>
                <a:lnTo>
                  <a:pt x="918" y="72"/>
                </a:lnTo>
                <a:lnTo>
                  <a:pt x="954" y="66"/>
                </a:lnTo>
                <a:lnTo>
                  <a:pt x="936" y="48"/>
                </a:lnTo>
                <a:lnTo>
                  <a:pt x="906" y="54"/>
                </a:lnTo>
                <a:lnTo>
                  <a:pt x="906" y="48"/>
                </a:lnTo>
                <a:lnTo>
                  <a:pt x="900" y="42"/>
                </a:lnTo>
                <a:lnTo>
                  <a:pt x="882" y="42"/>
                </a:lnTo>
                <a:lnTo>
                  <a:pt x="876" y="48"/>
                </a:lnTo>
                <a:lnTo>
                  <a:pt x="870" y="48"/>
                </a:lnTo>
                <a:lnTo>
                  <a:pt x="846" y="60"/>
                </a:lnTo>
                <a:lnTo>
                  <a:pt x="828" y="54"/>
                </a:lnTo>
                <a:lnTo>
                  <a:pt x="816" y="60"/>
                </a:lnTo>
                <a:lnTo>
                  <a:pt x="780" y="72"/>
                </a:lnTo>
                <a:lnTo>
                  <a:pt x="732" y="78"/>
                </a:lnTo>
                <a:lnTo>
                  <a:pt x="696" y="84"/>
                </a:lnTo>
                <a:lnTo>
                  <a:pt x="624" y="84"/>
                </a:lnTo>
                <a:lnTo>
                  <a:pt x="618" y="72"/>
                </a:lnTo>
                <a:lnTo>
                  <a:pt x="546" y="78"/>
                </a:lnTo>
                <a:lnTo>
                  <a:pt x="540" y="66"/>
                </a:lnTo>
                <a:lnTo>
                  <a:pt x="504" y="66"/>
                </a:lnTo>
                <a:lnTo>
                  <a:pt x="480" y="42"/>
                </a:lnTo>
                <a:lnTo>
                  <a:pt x="480" y="36"/>
                </a:lnTo>
                <a:lnTo>
                  <a:pt x="174" y="36"/>
                </a:lnTo>
                <a:lnTo>
                  <a:pt x="168" y="30"/>
                </a:lnTo>
                <a:lnTo>
                  <a:pt x="156" y="30"/>
                </a:lnTo>
                <a:lnTo>
                  <a:pt x="132" y="18"/>
                </a:lnTo>
                <a:lnTo>
                  <a:pt x="126" y="6"/>
                </a:lnTo>
                <a:lnTo>
                  <a:pt x="120" y="0"/>
                </a:lnTo>
                <a:lnTo>
                  <a:pt x="90" y="0"/>
                </a:lnTo>
                <a:lnTo>
                  <a:pt x="90" y="6"/>
                </a:lnTo>
                <a:lnTo>
                  <a:pt x="72" y="24"/>
                </a:lnTo>
                <a:lnTo>
                  <a:pt x="42" y="24"/>
                </a:lnTo>
                <a:lnTo>
                  <a:pt x="36" y="18"/>
                </a:lnTo>
                <a:lnTo>
                  <a:pt x="18" y="24"/>
                </a:lnTo>
                <a:lnTo>
                  <a:pt x="0" y="24"/>
                </a:lnTo>
                <a:lnTo>
                  <a:pt x="6" y="96"/>
                </a:lnTo>
                <a:lnTo>
                  <a:pt x="12" y="108"/>
                </a:lnTo>
                <a:lnTo>
                  <a:pt x="30" y="126"/>
                </a:lnTo>
                <a:lnTo>
                  <a:pt x="36" y="138"/>
                </a:lnTo>
                <a:lnTo>
                  <a:pt x="54" y="162"/>
                </a:lnTo>
                <a:lnTo>
                  <a:pt x="72" y="192"/>
                </a:lnTo>
                <a:lnTo>
                  <a:pt x="96" y="228"/>
                </a:lnTo>
                <a:lnTo>
                  <a:pt x="102" y="258"/>
                </a:lnTo>
                <a:lnTo>
                  <a:pt x="102" y="276"/>
                </a:lnTo>
                <a:lnTo>
                  <a:pt x="114" y="294"/>
                </a:lnTo>
                <a:lnTo>
                  <a:pt x="120" y="312"/>
                </a:lnTo>
                <a:lnTo>
                  <a:pt x="138" y="348"/>
                </a:lnTo>
                <a:lnTo>
                  <a:pt x="156" y="366"/>
                </a:lnTo>
                <a:lnTo>
                  <a:pt x="156" y="390"/>
                </a:lnTo>
                <a:lnTo>
                  <a:pt x="162" y="396"/>
                </a:lnTo>
                <a:lnTo>
                  <a:pt x="174" y="402"/>
                </a:lnTo>
                <a:lnTo>
                  <a:pt x="180" y="414"/>
                </a:lnTo>
                <a:lnTo>
                  <a:pt x="192" y="420"/>
                </a:lnTo>
                <a:lnTo>
                  <a:pt x="198" y="432"/>
                </a:lnTo>
                <a:lnTo>
                  <a:pt x="198" y="582"/>
                </a:lnTo>
                <a:lnTo>
                  <a:pt x="222" y="630"/>
                </a:lnTo>
                <a:lnTo>
                  <a:pt x="222" y="678"/>
                </a:lnTo>
                <a:lnTo>
                  <a:pt x="216" y="678"/>
                </a:lnTo>
                <a:lnTo>
                  <a:pt x="228" y="726"/>
                </a:lnTo>
                <a:lnTo>
                  <a:pt x="228" y="762"/>
                </a:lnTo>
                <a:lnTo>
                  <a:pt x="240" y="762"/>
                </a:lnTo>
                <a:lnTo>
                  <a:pt x="240" y="804"/>
                </a:lnTo>
                <a:lnTo>
                  <a:pt x="252" y="810"/>
                </a:lnTo>
                <a:lnTo>
                  <a:pt x="258" y="816"/>
                </a:lnTo>
                <a:lnTo>
                  <a:pt x="258" y="846"/>
                </a:lnTo>
                <a:lnTo>
                  <a:pt x="264" y="858"/>
                </a:lnTo>
                <a:lnTo>
                  <a:pt x="270" y="864"/>
                </a:lnTo>
                <a:lnTo>
                  <a:pt x="276" y="876"/>
                </a:lnTo>
                <a:lnTo>
                  <a:pt x="282" y="894"/>
                </a:lnTo>
                <a:lnTo>
                  <a:pt x="282" y="900"/>
                </a:lnTo>
                <a:lnTo>
                  <a:pt x="288" y="912"/>
                </a:lnTo>
                <a:lnTo>
                  <a:pt x="294" y="918"/>
                </a:lnTo>
                <a:lnTo>
                  <a:pt x="318" y="930"/>
                </a:lnTo>
                <a:lnTo>
                  <a:pt x="324" y="936"/>
                </a:lnTo>
                <a:lnTo>
                  <a:pt x="330" y="936"/>
                </a:lnTo>
                <a:lnTo>
                  <a:pt x="330" y="942"/>
                </a:lnTo>
                <a:lnTo>
                  <a:pt x="348" y="930"/>
                </a:lnTo>
                <a:lnTo>
                  <a:pt x="348" y="924"/>
                </a:lnTo>
                <a:lnTo>
                  <a:pt x="354" y="918"/>
                </a:lnTo>
                <a:lnTo>
                  <a:pt x="360" y="906"/>
                </a:lnTo>
                <a:lnTo>
                  <a:pt x="360" y="900"/>
                </a:lnTo>
                <a:lnTo>
                  <a:pt x="366" y="894"/>
                </a:lnTo>
                <a:close/>
              </a:path>
            </a:pathLst>
          </a:custGeom>
          <a:solidFill>
            <a:srgbClr val="6364B4">
              <a:alpha val="32157"/>
            </a:srgbClr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2" name="Macedonia" descr="© INSCALE GmbH, 05.05.2010&#10;http://www.presentationload.com/">
            <a:extLst>
              <a:ext uri="{FF2B5EF4-FFF2-40B4-BE49-F238E27FC236}">
                <a16:creationId xmlns:a16="http://schemas.microsoft.com/office/drawing/2014/main" id="{EC6CA455-C11E-4DA1-9548-D993ED22A999}"/>
              </a:ext>
            </a:extLst>
          </p:cNvPr>
          <p:cNvSpPr>
            <a:spLocks/>
          </p:cNvSpPr>
          <p:nvPr/>
        </p:nvSpPr>
        <p:spPr bwMode="gray">
          <a:xfrm>
            <a:off x="6240494" y="2554228"/>
            <a:ext cx="65148" cy="51188"/>
          </a:xfrm>
          <a:custGeom>
            <a:avLst/>
            <a:gdLst>
              <a:gd name="T0" fmla="*/ 2147483647 w 162"/>
              <a:gd name="T1" fmla="*/ 2147483647 h 126"/>
              <a:gd name="T2" fmla="*/ 2147483647 w 162"/>
              <a:gd name="T3" fmla="*/ 2147483647 h 126"/>
              <a:gd name="T4" fmla="*/ 2147483647 w 162"/>
              <a:gd name="T5" fmla="*/ 2147483647 h 126"/>
              <a:gd name="T6" fmla="*/ 2147483647 w 162"/>
              <a:gd name="T7" fmla="*/ 2147483647 h 126"/>
              <a:gd name="T8" fmla="*/ 2147483647 w 162"/>
              <a:gd name="T9" fmla="*/ 0 h 126"/>
              <a:gd name="T10" fmla="*/ 2147483647 w 162"/>
              <a:gd name="T11" fmla="*/ 2147483647 h 126"/>
              <a:gd name="T12" fmla="*/ 2147483647 w 162"/>
              <a:gd name="T13" fmla="*/ 2147483647 h 126"/>
              <a:gd name="T14" fmla="*/ 2147483647 w 162"/>
              <a:gd name="T15" fmla="*/ 2147483647 h 126"/>
              <a:gd name="T16" fmla="*/ 2147483647 w 162"/>
              <a:gd name="T17" fmla="*/ 2147483647 h 126"/>
              <a:gd name="T18" fmla="*/ 2147483647 w 162"/>
              <a:gd name="T19" fmla="*/ 2147483647 h 126"/>
              <a:gd name="T20" fmla="*/ 2147483647 w 162"/>
              <a:gd name="T21" fmla="*/ 2147483647 h 126"/>
              <a:gd name="T22" fmla="*/ 0 w 162"/>
              <a:gd name="T23" fmla="*/ 2147483647 h 126"/>
              <a:gd name="T24" fmla="*/ 0 w 162"/>
              <a:gd name="T25" fmla="*/ 2147483647 h 126"/>
              <a:gd name="T26" fmla="*/ 2147483647 w 162"/>
              <a:gd name="T27" fmla="*/ 2147483647 h 126"/>
              <a:gd name="T28" fmla="*/ 2147483647 w 162"/>
              <a:gd name="T29" fmla="*/ 2147483647 h 126"/>
              <a:gd name="T30" fmla="*/ 2147483647 w 162"/>
              <a:gd name="T31" fmla="*/ 2147483647 h 126"/>
              <a:gd name="T32" fmla="*/ 2147483647 w 162"/>
              <a:gd name="T33" fmla="*/ 2147483647 h 126"/>
              <a:gd name="T34" fmla="*/ 2147483647 w 162"/>
              <a:gd name="T35" fmla="*/ 2147483647 h 126"/>
              <a:gd name="T36" fmla="*/ 2147483647 w 162"/>
              <a:gd name="T37" fmla="*/ 2147483647 h 126"/>
              <a:gd name="T38" fmla="*/ 2147483647 w 162"/>
              <a:gd name="T39" fmla="*/ 2147483647 h 126"/>
              <a:gd name="T40" fmla="*/ 2147483647 w 162"/>
              <a:gd name="T41" fmla="*/ 2147483647 h 126"/>
              <a:gd name="T42" fmla="*/ 2147483647 w 162"/>
              <a:gd name="T43" fmla="*/ 2147483647 h 126"/>
              <a:gd name="T44" fmla="*/ 2147483647 w 162"/>
              <a:gd name="T45" fmla="*/ 2147483647 h 126"/>
              <a:gd name="T46" fmla="*/ 2147483647 w 162"/>
              <a:gd name="T47" fmla="*/ 2147483647 h 126"/>
              <a:gd name="T48" fmla="*/ 2147483647 w 162"/>
              <a:gd name="T49" fmla="*/ 2147483647 h 126"/>
              <a:gd name="T50" fmla="*/ 2147483647 w 162"/>
              <a:gd name="T51" fmla="*/ 2147483647 h 126"/>
              <a:gd name="T52" fmla="*/ 2147483647 w 162"/>
              <a:gd name="T53" fmla="*/ 2147483647 h 126"/>
              <a:gd name="T54" fmla="*/ 2147483647 w 162"/>
              <a:gd name="T55" fmla="*/ 2147483647 h 126"/>
              <a:gd name="T56" fmla="*/ 2147483647 w 162"/>
              <a:gd name="T57" fmla="*/ 2147483647 h 126"/>
              <a:gd name="T58" fmla="*/ 2147483647 w 162"/>
              <a:gd name="T59" fmla="*/ 2147483647 h 126"/>
              <a:gd name="T60" fmla="*/ 2147483647 w 162"/>
              <a:gd name="T61" fmla="*/ 2147483647 h 126"/>
              <a:gd name="T62" fmla="*/ 2147483647 w 162"/>
              <a:gd name="T63" fmla="*/ 2147483647 h 126"/>
              <a:gd name="T64" fmla="*/ 2147483647 w 162"/>
              <a:gd name="T65" fmla="*/ 2147483647 h 12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62"/>
              <a:gd name="T100" fmla="*/ 0 h 126"/>
              <a:gd name="T101" fmla="*/ 162 w 162"/>
              <a:gd name="T102" fmla="*/ 126 h 12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62" h="126">
                <a:moveTo>
                  <a:pt x="150" y="42"/>
                </a:moveTo>
                <a:lnTo>
                  <a:pt x="132" y="30"/>
                </a:lnTo>
                <a:lnTo>
                  <a:pt x="132" y="18"/>
                </a:lnTo>
                <a:lnTo>
                  <a:pt x="126" y="18"/>
                </a:lnTo>
                <a:lnTo>
                  <a:pt x="114" y="0"/>
                </a:lnTo>
                <a:lnTo>
                  <a:pt x="72" y="6"/>
                </a:lnTo>
                <a:lnTo>
                  <a:pt x="66" y="12"/>
                </a:lnTo>
                <a:lnTo>
                  <a:pt x="48" y="12"/>
                </a:lnTo>
                <a:lnTo>
                  <a:pt x="48" y="24"/>
                </a:lnTo>
                <a:lnTo>
                  <a:pt x="24" y="24"/>
                </a:lnTo>
                <a:lnTo>
                  <a:pt x="18" y="36"/>
                </a:lnTo>
                <a:lnTo>
                  <a:pt x="0" y="42"/>
                </a:lnTo>
                <a:lnTo>
                  <a:pt x="0" y="66"/>
                </a:lnTo>
                <a:lnTo>
                  <a:pt x="6" y="78"/>
                </a:lnTo>
                <a:lnTo>
                  <a:pt x="6" y="102"/>
                </a:lnTo>
                <a:lnTo>
                  <a:pt x="12" y="108"/>
                </a:lnTo>
                <a:lnTo>
                  <a:pt x="18" y="108"/>
                </a:lnTo>
                <a:lnTo>
                  <a:pt x="18" y="126"/>
                </a:lnTo>
                <a:lnTo>
                  <a:pt x="42" y="120"/>
                </a:lnTo>
                <a:lnTo>
                  <a:pt x="42" y="126"/>
                </a:lnTo>
                <a:lnTo>
                  <a:pt x="54" y="120"/>
                </a:lnTo>
                <a:lnTo>
                  <a:pt x="60" y="120"/>
                </a:lnTo>
                <a:lnTo>
                  <a:pt x="66" y="126"/>
                </a:lnTo>
                <a:lnTo>
                  <a:pt x="90" y="126"/>
                </a:lnTo>
                <a:lnTo>
                  <a:pt x="96" y="114"/>
                </a:lnTo>
                <a:lnTo>
                  <a:pt x="96" y="108"/>
                </a:lnTo>
                <a:lnTo>
                  <a:pt x="120" y="108"/>
                </a:lnTo>
                <a:lnTo>
                  <a:pt x="132" y="102"/>
                </a:lnTo>
                <a:lnTo>
                  <a:pt x="156" y="78"/>
                </a:lnTo>
                <a:lnTo>
                  <a:pt x="162" y="66"/>
                </a:lnTo>
                <a:lnTo>
                  <a:pt x="162" y="60"/>
                </a:lnTo>
                <a:lnTo>
                  <a:pt x="156" y="48"/>
                </a:lnTo>
                <a:lnTo>
                  <a:pt x="150" y="42"/>
                </a:lnTo>
                <a:close/>
              </a:path>
            </a:pathLst>
          </a:custGeom>
          <a:solidFill>
            <a:srgbClr val="6364B4">
              <a:alpha val="32157"/>
            </a:srgbClr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4" name="Lithuania" descr="© INSCALE GmbH, 05.05.2010&#10;http://www.presentationload.com/">
            <a:extLst>
              <a:ext uri="{FF2B5EF4-FFF2-40B4-BE49-F238E27FC236}">
                <a16:creationId xmlns:a16="http://schemas.microsoft.com/office/drawing/2014/main" id="{50D496B4-D56D-412C-A70C-F82E1F068656}"/>
              </a:ext>
            </a:extLst>
          </p:cNvPr>
          <p:cNvSpPr>
            <a:spLocks/>
          </p:cNvSpPr>
          <p:nvPr/>
        </p:nvSpPr>
        <p:spPr bwMode="gray">
          <a:xfrm>
            <a:off x="6229638" y="2119913"/>
            <a:ext cx="134948" cy="77556"/>
          </a:xfrm>
          <a:custGeom>
            <a:avLst/>
            <a:gdLst>
              <a:gd name="T0" fmla="*/ 2147483647 w 342"/>
              <a:gd name="T1" fmla="*/ 2147483647 h 198"/>
              <a:gd name="T2" fmla="*/ 2147483647 w 342"/>
              <a:gd name="T3" fmla="*/ 2147483647 h 198"/>
              <a:gd name="T4" fmla="*/ 2147483647 w 342"/>
              <a:gd name="T5" fmla="*/ 2147483647 h 198"/>
              <a:gd name="T6" fmla="*/ 2147483647 w 342"/>
              <a:gd name="T7" fmla="*/ 2147483647 h 198"/>
              <a:gd name="T8" fmla="*/ 2147483647 w 342"/>
              <a:gd name="T9" fmla="*/ 2147483647 h 198"/>
              <a:gd name="T10" fmla="*/ 2147483647 w 342"/>
              <a:gd name="T11" fmla="*/ 2147483647 h 198"/>
              <a:gd name="T12" fmla="*/ 2147483647 w 342"/>
              <a:gd name="T13" fmla="*/ 2147483647 h 198"/>
              <a:gd name="T14" fmla="*/ 2147483647 w 342"/>
              <a:gd name="T15" fmla="*/ 2147483647 h 198"/>
              <a:gd name="T16" fmla="*/ 2147483647 w 342"/>
              <a:gd name="T17" fmla="*/ 2147483647 h 198"/>
              <a:gd name="T18" fmla="*/ 2147483647 w 342"/>
              <a:gd name="T19" fmla="*/ 2147483647 h 198"/>
              <a:gd name="T20" fmla="*/ 2147483647 w 342"/>
              <a:gd name="T21" fmla="*/ 2147483647 h 198"/>
              <a:gd name="T22" fmla="*/ 2147483647 w 342"/>
              <a:gd name="T23" fmla="*/ 2147483647 h 198"/>
              <a:gd name="T24" fmla="*/ 2147483647 w 342"/>
              <a:gd name="T25" fmla="*/ 0 h 198"/>
              <a:gd name="T26" fmla="*/ 2147483647 w 342"/>
              <a:gd name="T27" fmla="*/ 2147483647 h 198"/>
              <a:gd name="T28" fmla="*/ 0 w 342"/>
              <a:gd name="T29" fmla="*/ 2147483647 h 198"/>
              <a:gd name="T30" fmla="*/ 2147483647 w 342"/>
              <a:gd name="T31" fmla="*/ 2147483647 h 198"/>
              <a:gd name="T32" fmla="*/ 2147483647 w 342"/>
              <a:gd name="T33" fmla="*/ 2147483647 h 198"/>
              <a:gd name="T34" fmla="*/ 2147483647 w 342"/>
              <a:gd name="T35" fmla="*/ 2147483647 h 198"/>
              <a:gd name="T36" fmla="*/ 2147483647 w 342"/>
              <a:gd name="T37" fmla="*/ 2147483647 h 198"/>
              <a:gd name="T38" fmla="*/ 2147483647 w 342"/>
              <a:gd name="T39" fmla="*/ 2147483647 h 198"/>
              <a:gd name="T40" fmla="*/ 2147483647 w 342"/>
              <a:gd name="T41" fmla="*/ 2147483647 h 198"/>
              <a:gd name="T42" fmla="*/ 2147483647 w 342"/>
              <a:gd name="T43" fmla="*/ 2147483647 h 198"/>
              <a:gd name="T44" fmla="*/ 2147483647 w 342"/>
              <a:gd name="T45" fmla="*/ 2147483647 h 198"/>
              <a:gd name="T46" fmla="*/ 2147483647 w 342"/>
              <a:gd name="T47" fmla="*/ 2147483647 h 198"/>
              <a:gd name="T48" fmla="*/ 2147483647 w 342"/>
              <a:gd name="T49" fmla="*/ 2147483647 h 198"/>
              <a:gd name="T50" fmla="*/ 2147483647 w 342"/>
              <a:gd name="T51" fmla="*/ 2147483647 h 198"/>
              <a:gd name="T52" fmla="*/ 2147483647 w 342"/>
              <a:gd name="T53" fmla="*/ 2147483647 h 198"/>
              <a:gd name="T54" fmla="*/ 2147483647 w 342"/>
              <a:gd name="T55" fmla="*/ 2147483647 h 198"/>
              <a:gd name="T56" fmla="*/ 2147483647 w 342"/>
              <a:gd name="T57" fmla="*/ 2147483647 h 198"/>
              <a:gd name="T58" fmla="*/ 2147483647 w 342"/>
              <a:gd name="T59" fmla="*/ 2147483647 h 198"/>
              <a:gd name="T60" fmla="*/ 2147483647 w 342"/>
              <a:gd name="T61" fmla="*/ 2147483647 h 198"/>
              <a:gd name="T62" fmla="*/ 2147483647 w 342"/>
              <a:gd name="T63" fmla="*/ 2147483647 h 198"/>
              <a:gd name="T64" fmla="*/ 2147483647 w 342"/>
              <a:gd name="T65" fmla="*/ 2147483647 h 198"/>
              <a:gd name="T66" fmla="*/ 2147483647 w 342"/>
              <a:gd name="T67" fmla="*/ 2147483647 h 198"/>
              <a:gd name="T68" fmla="*/ 2147483647 w 342"/>
              <a:gd name="T69" fmla="*/ 2147483647 h 198"/>
              <a:gd name="T70" fmla="*/ 2147483647 w 342"/>
              <a:gd name="T71" fmla="*/ 2147483647 h 198"/>
              <a:gd name="T72" fmla="*/ 2147483647 w 342"/>
              <a:gd name="T73" fmla="*/ 2147483647 h 198"/>
              <a:gd name="T74" fmla="*/ 2147483647 w 342"/>
              <a:gd name="T75" fmla="*/ 2147483647 h 198"/>
              <a:gd name="T76" fmla="*/ 2147483647 w 342"/>
              <a:gd name="T77" fmla="*/ 2147483647 h 198"/>
              <a:gd name="T78" fmla="*/ 2147483647 w 342"/>
              <a:gd name="T79" fmla="*/ 2147483647 h 198"/>
              <a:gd name="T80" fmla="*/ 2147483647 w 342"/>
              <a:gd name="T81" fmla="*/ 2147483647 h 198"/>
              <a:gd name="T82" fmla="*/ 2147483647 w 342"/>
              <a:gd name="T83" fmla="*/ 2147483647 h 198"/>
              <a:gd name="T84" fmla="*/ 2147483647 w 342"/>
              <a:gd name="T85" fmla="*/ 2147483647 h 19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42"/>
              <a:gd name="T130" fmla="*/ 0 h 198"/>
              <a:gd name="T131" fmla="*/ 342 w 342"/>
              <a:gd name="T132" fmla="*/ 198 h 19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42" h="198">
                <a:moveTo>
                  <a:pt x="330" y="60"/>
                </a:moveTo>
                <a:lnTo>
                  <a:pt x="312" y="54"/>
                </a:lnTo>
                <a:lnTo>
                  <a:pt x="294" y="42"/>
                </a:lnTo>
                <a:lnTo>
                  <a:pt x="282" y="30"/>
                </a:lnTo>
                <a:lnTo>
                  <a:pt x="276" y="30"/>
                </a:lnTo>
                <a:lnTo>
                  <a:pt x="264" y="24"/>
                </a:lnTo>
                <a:lnTo>
                  <a:pt x="234" y="24"/>
                </a:lnTo>
                <a:lnTo>
                  <a:pt x="228" y="12"/>
                </a:lnTo>
                <a:lnTo>
                  <a:pt x="222" y="6"/>
                </a:lnTo>
                <a:lnTo>
                  <a:pt x="210" y="6"/>
                </a:lnTo>
                <a:lnTo>
                  <a:pt x="198" y="18"/>
                </a:lnTo>
                <a:lnTo>
                  <a:pt x="180" y="18"/>
                </a:lnTo>
                <a:lnTo>
                  <a:pt x="174" y="12"/>
                </a:lnTo>
                <a:lnTo>
                  <a:pt x="162" y="12"/>
                </a:lnTo>
                <a:lnTo>
                  <a:pt x="156" y="18"/>
                </a:lnTo>
                <a:lnTo>
                  <a:pt x="150" y="18"/>
                </a:lnTo>
                <a:lnTo>
                  <a:pt x="144" y="12"/>
                </a:lnTo>
                <a:lnTo>
                  <a:pt x="138" y="12"/>
                </a:lnTo>
                <a:lnTo>
                  <a:pt x="126" y="6"/>
                </a:lnTo>
                <a:lnTo>
                  <a:pt x="120" y="6"/>
                </a:lnTo>
                <a:lnTo>
                  <a:pt x="114" y="12"/>
                </a:lnTo>
                <a:lnTo>
                  <a:pt x="108" y="12"/>
                </a:lnTo>
                <a:lnTo>
                  <a:pt x="102" y="6"/>
                </a:lnTo>
                <a:lnTo>
                  <a:pt x="96" y="6"/>
                </a:lnTo>
                <a:lnTo>
                  <a:pt x="90" y="0"/>
                </a:lnTo>
                <a:lnTo>
                  <a:pt x="72" y="0"/>
                </a:lnTo>
                <a:lnTo>
                  <a:pt x="60" y="12"/>
                </a:lnTo>
                <a:lnTo>
                  <a:pt x="18" y="12"/>
                </a:lnTo>
                <a:lnTo>
                  <a:pt x="6" y="18"/>
                </a:lnTo>
                <a:lnTo>
                  <a:pt x="0" y="18"/>
                </a:lnTo>
                <a:lnTo>
                  <a:pt x="0" y="60"/>
                </a:lnTo>
                <a:lnTo>
                  <a:pt x="12" y="84"/>
                </a:lnTo>
                <a:lnTo>
                  <a:pt x="18" y="90"/>
                </a:lnTo>
                <a:lnTo>
                  <a:pt x="18" y="96"/>
                </a:lnTo>
                <a:lnTo>
                  <a:pt x="30" y="96"/>
                </a:lnTo>
                <a:lnTo>
                  <a:pt x="30" y="102"/>
                </a:lnTo>
                <a:lnTo>
                  <a:pt x="42" y="102"/>
                </a:lnTo>
                <a:lnTo>
                  <a:pt x="48" y="108"/>
                </a:lnTo>
                <a:lnTo>
                  <a:pt x="72" y="108"/>
                </a:lnTo>
                <a:lnTo>
                  <a:pt x="84" y="102"/>
                </a:lnTo>
                <a:lnTo>
                  <a:pt x="102" y="102"/>
                </a:lnTo>
                <a:lnTo>
                  <a:pt x="108" y="114"/>
                </a:lnTo>
                <a:lnTo>
                  <a:pt x="108" y="132"/>
                </a:lnTo>
                <a:lnTo>
                  <a:pt x="96" y="144"/>
                </a:lnTo>
                <a:lnTo>
                  <a:pt x="102" y="162"/>
                </a:lnTo>
                <a:lnTo>
                  <a:pt x="120" y="162"/>
                </a:lnTo>
                <a:lnTo>
                  <a:pt x="138" y="168"/>
                </a:lnTo>
                <a:lnTo>
                  <a:pt x="144" y="168"/>
                </a:lnTo>
                <a:lnTo>
                  <a:pt x="156" y="174"/>
                </a:lnTo>
                <a:lnTo>
                  <a:pt x="156" y="198"/>
                </a:lnTo>
                <a:lnTo>
                  <a:pt x="162" y="198"/>
                </a:lnTo>
                <a:lnTo>
                  <a:pt x="168" y="192"/>
                </a:lnTo>
                <a:lnTo>
                  <a:pt x="180" y="192"/>
                </a:lnTo>
                <a:lnTo>
                  <a:pt x="192" y="186"/>
                </a:lnTo>
                <a:lnTo>
                  <a:pt x="198" y="186"/>
                </a:lnTo>
                <a:lnTo>
                  <a:pt x="204" y="192"/>
                </a:lnTo>
                <a:lnTo>
                  <a:pt x="204" y="198"/>
                </a:lnTo>
                <a:lnTo>
                  <a:pt x="234" y="198"/>
                </a:lnTo>
                <a:lnTo>
                  <a:pt x="234" y="180"/>
                </a:lnTo>
                <a:lnTo>
                  <a:pt x="246" y="192"/>
                </a:lnTo>
                <a:lnTo>
                  <a:pt x="252" y="180"/>
                </a:lnTo>
                <a:lnTo>
                  <a:pt x="258" y="174"/>
                </a:lnTo>
                <a:lnTo>
                  <a:pt x="270" y="168"/>
                </a:lnTo>
                <a:lnTo>
                  <a:pt x="288" y="168"/>
                </a:lnTo>
                <a:lnTo>
                  <a:pt x="288" y="174"/>
                </a:lnTo>
                <a:lnTo>
                  <a:pt x="282" y="180"/>
                </a:lnTo>
                <a:lnTo>
                  <a:pt x="294" y="180"/>
                </a:lnTo>
                <a:lnTo>
                  <a:pt x="294" y="174"/>
                </a:lnTo>
                <a:lnTo>
                  <a:pt x="288" y="168"/>
                </a:lnTo>
                <a:lnTo>
                  <a:pt x="288" y="156"/>
                </a:lnTo>
                <a:lnTo>
                  <a:pt x="282" y="150"/>
                </a:lnTo>
                <a:lnTo>
                  <a:pt x="282" y="144"/>
                </a:lnTo>
                <a:lnTo>
                  <a:pt x="294" y="144"/>
                </a:lnTo>
                <a:lnTo>
                  <a:pt x="294" y="138"/>
                </a:lnTo>
                <a:lnTo>
                  <a:pt x="288" y="126"/>
                </a:lnTo>
                <a:lnTo>
                  <a:pt x="288" y="120"/>
                </a:lnTo>
                <a:lnTo>
                  <a:pt x="294" y="114"/>
                </a:lnTo>
                <a:lnTo>
                  <a:pt x="312" y="114"/>
                </a:lnTo>
                <a:lnTo>
                  <a:pt x="306" y="96"/>
                </a:lnTo>
                <a:lnTo>
                  <a:pt x="312" y="96"/>
                </a:lnTo>
                <a:lnTo>
                  <a:pt x="318" y="102"/>
                </a:lnTo>
                <a:lnTo>
                  <a:pt x="336" y="102"/>
                </a:lnTo>
                <a:lnTo>
                  <a:pt x="342" y="96"/>
                </a:lnTo>
                <a:lnTo>
                  <a:pt x="324" y="78"/>
                </a:lnTo>
                <a:lnTo>
                  <a:pt x="324" y="72"/>
                </a:lnTo>
                <a:lnTo>
                  <a:pt x="330" y="66"/>
                </a:lnTo>
                <a:lnTo>
                  <a:pt x="330" y="60"/>
                </a:lnTo>
                <a:close/>
              </a:path>
            </a:pathLst>
          </a:custGeom>
          <a:solidFill>
            <a:srgbClr val="6364B4">
              <a:alpha val="32157"/>
            </a:srgbClr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67" name="Liberia" descr="© INSCALE GmbH, 05.05.2010&#10;http://www.presentationload.com/">
            <a:extLst>
              <a:ext uri="{FF2B5EF4-FFF2-40B4-BE49-F238E27FC236}">
                <a16:creationId xmlns:a16="http://schemas.microsoft.com/office/drawing/2014/main" id="{08D5B438-7BEC-48CC-BC6D-330F5749A5AE}"/>
              </a:ext>
            </a:extLst>
          </p:cNvPr>
          <p:cNvSpPr>
            <a:spLocks/>
          </p:cNvSpPr>
          <p:nvPr/>
        </p:nvSpPr>
        <p:spPr bwMode="gray">
          <a:xfrm>
            <a:off x="5356356" y="3635360"/>
            <a:ext cx="122539" cy="136499"/>
          </a:xfrm>
          <a:custGeom>
            <a:avLst/>
            <a:gdLst>
              <a:gd name="T0" fmla="*/ 2147483647 w 312"/>
              <a:gd name="T1" fmla="*/ 2147483647 h 342"/>
              <a:gd name="T2" fmla="*/ 2147483647 w 312"/>
              <a:gd name="T3" fmla="*/ 2147483647 h 342"/>
              <a:gd name="T4" fmla="*/ 2147483647 w 312"/>
              <a:gd name="T5" fmla="*/ 2147483647 h 342"/>
              <a:gd name="T6" fmla="*/ 2147483647 w 312"/>
              <a:gd name="T7" fmla="*/ 2147483647 h 342"/>
              <a:gd name="T8" fmla="*/ 2147483647 w 312"/>
              <a:gd name="T9" fmla="*/ 2147483647 h 342"/>
              <a:gd name="T10" fmla="*/ 2147483647 w 312"/>
              <a:gd name="T11" fmla="*/ 2147483647 h 342"/>
              <a:gd name="T12" fmla="*/ 2147483647 w 312"/>
              <a:gd name="T13" fmla="*/ 2147483647 h 342"/>
              <a:gd name="T14" fmla="*/ 2147483647 w 312"/>
              <a:gd name="T15" fmla="*/ 2147483647 h 342"/>
              <a:gd name="T16" fmla="*/ 2147483647 w 312"/>
              <a:gd name="T17" fmla="*/ 2147483647 h 342"/>
              <a:gd name="T18" fmla="*/ 2147483647 w 312"/>
              <a:gd name="T19" fmla="*/ 2147483647 h 342"/>
              <a:gd name="T20" fmla="*/ 2147483647 w 312"/>
              <a:gd name="T21" fmla="*/ 2147483647 h 342"/>
              <a:gd name="T22" fmla="*/ 2147483647 w 312"/>
              <a:gd name="T23" fmla="*/ 2147483647 h 342"/>
              <a:gd name="T24" fmla="*/ 2147483647 w 312"/>
              <a:gd name="T25" fmla="*/ 2147483647 h 342"/>
              <a:gd name="T26" fmla="*/ 2147483647 w 312"/>
              <a:gd name="T27" fmla="*/ 2147483647 h 342"/>
              <a:gd name="T28" fmla="*/ 2147483647 w 312"/>
              <a:gd name="T29" fmla="*/ 2147483647 h 342"/>
              <a:gd name="T30" fmla="*/ 2147483647 w 312"/>
              <a:gd name="T31" fmla="*/ 2147483647 h 342"/>
              <a:gd name="T32" fmla="*/ 2147483647 w 312"/>
              <a:gd name="T33" fmla="*/ 2147483647 h 342"/>
              <a:gd name="T34" fmla="*/ 2147483647 w 312"/>
              <a:gd name="T35" fmla="*/ 2147483647 h 342"/>
              <a:gd name="T36" fmla="*/ 2147483647 w 312"/>
              <a:gd name="T37" fmla="*/ 2147483647 h 342"/>
              <a:gd name="T38" fmla="*/ 2147483647 w 312"/>
              <a:gd name="T39" fmla="*/ 2147483647 h 342"/>
              <a:gd name="T40" fmla="*/ 2147483647 w 312"/>
              <a:gd name="T41" fmla="*/ 2147483647 h 342"/>
              <a:gd name="T42" fmla="*/ 2147483647 w 312"/>
              <a:gd name="T43" fmla="*/ 2147483647 h 342"/>
              <a:gd name="T44" fmla="*/ 2147483647 w 312"/>
              <a:gd name="T45" fmla="*/ 2147483647 h 342"/>
              <a:gd name="T46" fmla="*/ 2147483647 w 312"/>
              <a:gd name="T47" fmla="*/ 2147483647 h 342"/>
              <a:gd name="T48" fmla="*/ 2147483647 w 312"/>
              <a:gd name="T49" fmla="*/ 2147483647 h 342"/>
              <a:gd name="T50" fmla="*/ 2147483647 w 312"/>
              <a:gd name="T51" fmla="*/ 0 h 342"/>
              <a:gd name="T52" fmla="*/ 2147483647 w 312"/>
              <a:gd name="T53" fmla="*/ 0 h 342"/>
              <a:gd name="T54" fmla="*/ 2147483647 w 312"/>
              <a:gd name="T55" fmla="*/ 2147483647 h 342"/>
              <a:gd name="T56" fmla="*/ 2147483647 w 312"/>
              <a:gd name="T57" fmla="*/ 2147483647 h 342"/>
              <a:gd name="T58" fmla="*/ 2147483647 w 312"/>
              <a:gd name="T59" fmla="*/ 2147483647 h 342"/>
              <a:gd name="T60" fmla="*/ 2147483647 w 312"/>
              <a:gd name="T61" fmla="*/ 2147483647 h 342"/>
              <a:gd name="T62" fmla="*/ 2147483647 w 312"/>
              <a:gd name="T63" fmla="*/ 2147483647 h 342"/>
              <a:gd name="T64" fmla="*/ 2147483647 w 312"/>
              <a:gd name="T65" fmla="*/ 2147483647 h 342"/>
              <a:gd name="T66" fmla="*/ 2147483647 w 312"/>
              <a:gd name="T67" fmla="*/ 2147483647 h 342"/>
              <a:gd name="T68" fmla="*/ 2147483647 w 312"/>
              <a:gd name="T69" fmla="*/ 2147483647 h 342"/>
              <a:gd name="T70" fmla="*/ 2147483647 w 312"/>
              <a:gd name="T71" fmla="*/ 2147483647 h 342"/>
              <a:gd name="T72" fmla="*/ 2147483647 w 312"/>
              <a:gd name="T73" fmla="*/ 2147483647 h 342"/>
              <a:gd name="T74" fmla="*/ 2147483647 w 312"/>
              <a:gd name="T75" fmla="*/ 2147483647 h 342"/>
              <a:gd name="T76" fmla="*/ 2147483647 w 312"/>
              <a:gd name="T77" fmla="*/ 2147483647 h 342"/>
              <a:gd name="T78" fmla="*/ 0 w 312"/>
              <a:gd name="T79" fmla="*/ 2147483647 h 342"/>
              <a:gd name="T80" fmla="*/ 2147483647 w 312"/>
              <a:gd name="T81" fmla="*/ 2147483647 h 342"/>
              <a:gd name="T82" fmla="*/ 2147483647 w 312"/>
              <a:gd name="T83" fmla="*/ 2147483647 h 342"/>
              <a:gd name="T84" fmla="*/ 2147483647 w 312"/>
              <a:gd name="T85" fmla="*/ 2147483647 h 342"/>
              <a:gd name="T86" fmla="*/ 2147483647 w 312"/>
              <a:gd name="T87" fmla="*/ 2147483647 h 342"/>
              <a:gd name="T88" fmla="*/ 2147483647 w 312"/>
              <a:gd name="T89" fmla="*/ 2147483647 h 342"/>
              <a:gd name="T90" fmla="*/ 2147483647 w 312"/>
              <a:gd name="T91" fmla="*/ 2147483647 h 342"/>
              <a:gd name="T92" fmla="*/ 2147483647 w 312"/>
              <a:gd name="T93" fmla="*/ 2147483647 h 342"/>
              <a:gd name="T94" fmla="*/ 2147483647 w 312"/>
              <a:gd name="T95" fmla="*/ 2147483647 h 342"/>
              <a:gd name="T96" fmla="*/ 2147483647 w 312"/>
              <a:gd name="T97" fmla="*/ 2147483647 h 342"/>
              <a:gd name="T98" fmla="*/ 2147483647 w 312"/>
              <a:gd name="T99" fmla="*/ 2147483647 h 342"/>
              <a:gd name="T100" fmla="*/ 2147483647 w 312"/>
              <a:gd name="T101" fmla="*/ 2147483647 h 342"/>
              <a:gd name="T102" fmla="*/ 2147483647 w 312"/>
              <a:gd name="T103" fmla="*/ 2147483647 h 342"/>
              <a:gd name="T104" fmla="*/ 2147483647 w 312"/>
              <a:gd name="T105" fmla="*/ 2147483647 h 342"/>
              <a:gd name="T106" fmla="*/ 2147483647 w 312"/>
              <a:gd name="T107" fmla="*/ 2147483647 h 342"/>
              <a:gd name="T108" fmla="*/ 2147483647 w 312"/>
              <a:gd name="T109" fmla="*/ 2147483647 h 342"/>
              <a:gd name="T110" fmla="*/ 2147483647 w 312"/>
              <a:gd name="T111" fmla="*/ 2147483647 h 342"/>
              <a:gd name="T112" fmla="*/ 2147483647 w 312"/>
              <a:gd name="T113" fmla="*/ 2147483647 h 342"/>
              <a:gd name="T114" fmla="*/ 2147483647 w 312"/>
              <a:gd name="T115" fmla="*/ 2147483647 h 342"/>
              <a:gd name="T116" fmla="*/ 2147483647 w 312"/>
              <a:gd name="T117" fmla="*/ 2147483647 h 342"/>
              <a:gd name="T118" fmla="*/ 2147483647 w 312"/>
              <a:gd name="T119" fmla="*/ 2147483647 h 342"/>
              <a:gd name="T120" fmla="*/ 2147483647 w 312"/>
              <a:gd name="T121" fmla="*/ 2147483647 h 34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12"/>
              <a:gd name="T184" fmla="*/ 0 h 342"/>
              <a:gd name="T185" fmla="*/ 312 w 312"/>
              <a:gd name="T186" fmla="*/ 342 h 34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12" h="342">
                <a:moveTo>
                  <a:pt x="312" y="252"/>
                </a:moveTo>
                <a:lnTo>
                  <a:pt x="312" y="240"/>
                </a:lnTo>
                <a:lnTo>
                  <a:pt x="282" y="210"/>
                </a:lnTo>
                <a:lnTo>
                  <a:pt x="282" y="180"/>
                </a:lnTo>
                <a:lnTo>
                  <a:pt x="246" y="186"/>
                </a:lnTo>
                <a:lnTo>
                  <a:pt x="246" y="174"/>
                </a:lnTo>
                <a:lnTo>
                  <a:pt x="228" y="174"/>
                </a:lnTo>
                <a:lnTo>
                  <a:pt x="222" y="168"/>
                </a:lnTo>
                <a:lnTo>
                  <a:pt x="228" y="156"/>
                </a:lnTo>
                <a:lnTo>
                  <a:pt x="240" y="150"/>
                </a:lnTo>
                <a:lnTo>
                  <a:pt x="246" y="132"/>
                </a:lnTo>
                <a:lnTo>
                  <a:pt x="246" y="108"/>
                </a:lnTo>
                <a:lnTo>
                  <a:pt x="228" y="72"/>
                </a:lnTo>
                <a:lnTo>
                  <a:pt x="222" y="72"/>
                </a:lnTo>
                <a:lnTo>
                  <a:pt x="216" y="78"/>
                </a:lnTo>
                <a:lnTo>
                  <a:pt x="210" y="90"/>
                </a:lnTo>
                <a:lnTo>
                  <a:pt x="210" y="102"/>
                </a:lnTo>
                <a:lnTo>
                  <a:pt x="198" y="114"/>
                </a:lnTo>
                <a:lnTo>
                  <a:pt x="192" y="114"/>
                </a:lnTo>
                <a:lnTo>
                  <a:pt x="180" y="102"/>
                </a:lnTo>
                <a:lnTo>
                  <a:pt x="180" y="96"/>
                </a:lnTo>
                <a:lnTo>
                  <a:pt x="168" y="96"/>
                </a:lnTo>
                <a:lnTo>
                  <a:pt x="168" y="36"/>
                </a:lnTo>
                <a:lnTo>
                  <a:pt x="162" y="18"/>
                </a:lnTo>
                <a:lnTo>
                  <a:pt x="150" y="6"/>
                </a:lnTo>
                <a:lnTo>
                  <a:pt x="138" y="0"/>
                </a:lnTo>
                <a:lnTo>
                  <a:pt x="132" y="0"/>
                </a:lnTo>
                <a:lnTo>
                  <a:pt x="126" y="6"/>
                </a:lnTo>
                <a:lnTo>
                  <a:pt x="126" y="18"/>
                </a:lnTo>
                <a:lnTo>
                  <a:pt x="102" y="12"/>
                </a:lnTo>
                <a:lnTo>
                  <a:pt x="108" y="36"/>
                </a:lnTo>
                <a:lnTo>
                  <a:pt x="84" y="42"/>
                </a:lnTo>
                <a:lnTo>
                  <a:pt x="84" y="60"/>
                </a:lnTo>
                <a:lnTo>
                  <a:pt x="78" y="72"/>
                </a:lnTo>
                <a:lnTo>
                  <a:pt x="66" y="78"/>
                </a:lnTo>
                <a:lnTo>
                  <a:pt x="54" y="90"/>
                </a:lnTo>
                <a:lnTo>
                  <a:pt x="42" y="96"/>
                </a:lnTo>
                <a:lnTo>
                  <a:pt x="24" y="114"/>
                </a:lnTo>
                <a:lnTo>
                  <a:pt x="24" y="150"/>
                </a:lnTo>
                <a:lnTo>
                  <a:pt x="0" y="126"/>
                </a:lnTo>
                <a:lnTo>
                  <a:pt x="36" y="162"/>
                </a:lnTo>
                <a:lnTo>
                  <a:pt x="60" y="162"/>
                </a:lnTo>
                <a:lnTo>
                  <a:pt x="72" y="192"/>
                </a:lnTo>
                <a:lnTo>
                  <a:pt x="102" y="192"/>
                </a:lnTo>
                <a:lnTo>
                  <a:pt x="108" y="198"/>
                </a:lnTo>
                <a:lnTo>
                  <a:pt x="120" y="222"/>
                </a:lnTo>
                <a:lnTo>
                  <a:pt x="132" y="240"/>
                </a:lnTo>
                <a:lnTo>
                  <a:pt x="150" y="252"/>
                </a:lnTo>
                <a:lnTo>
                  <a:pt x="162" y="270"/>
                </a:lnTo>
                <a:lnTo>
                  <a:pt x="180" y="282"/>
                </a:lnTo>
                <a:lnTo>
                  <a:pt x="198" y="288"/>
                </a:lnTo>
                <a:lnTo>
                  <a:pt x="210" y="294"/>
                </a:lnTo>
                <a:lnTo>
                  <a:pt x="228" y="300"/>
                </a:lnTo>
                <a:lnTo>
                  <a:pt x="258" y="330"/>
                </a:lnTo>
                <a:lnTo>
                  <a:pt x="294" y="342"/>
                </a:lnTo>
                <a:lnTo>
                  <a:pt x="300" y="342"/>
                </a:lnTo>
                <a:lnTo>
                  <a:pt x="300" y="294"/>
                </a:lnTo>
                <a:lnTo>
                  <a:pt x="306" y="288"/>
                </a:lnTo>
                <a:lnTo>
                  <a:pt x="306" y="276"/>
                </a:lnTo>
                <a:lnTo>
                  <a:pt x="312" y="264"/>
                </a:lnTo>
                <a:lnTo>
                  <a:pt x="312" y="252"/>
                </a:lnTo>
                <a:close/>
              </a:path>
            </a:pathLst>
          </a:custGeom>
          <a:solidFill>
            <a:srgbClr val="6364B4">
              <a:alpha val="32157"/>
            </a:srgbClr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1" name="Laos" descr="© INSCALE GmbH, 05.05.2010&#10;http://www.presentationload.com/">
            <a:extLst>
              <a:ext uri="{FF2B5EF4-FFF2-40B4-BE49-F238E27FC236}">
                <a16:creationId xmlns:a16="http://schemas.microsoft.com/office/drawing/2014/main" id="{7C04E24F-3745-48E7-842E-EE945781BEDE}"/>
              </a:ext>
            </a:extLst>
          </p:cNvPr>
          <p:cNvSpPr>
            <a:spLocks/>
          </p:cNvSpPr>
          <p:nvPr/>
        </p:nvSpPr>
        <p:spPr bwMode="gray">
          <a:xfrm>
            <a:off x="8466354" y="3190187"/>
            <a:ext cx="238873" cy="276100"/>
          </a:xfrm>
          <a:custGeom>
            <a:avLst/>
            <a:gdLst>
              <a:gd name="T0" fmla="*/ 2147483647 w 600"/>
              <a:gd name="T1" fmla="*/ 2147483647 h 696"/>
              <a:gd name="T2" fmla="*/ 2147483647 w 600"/>
              <a:gd name="T3" fmla="*/ 2147483647 h 696"/>
              <a:gd name="T4" fmla="*/ 2147483647 w 600"/>
              <a:gd name="T5" fmla="*/ 2147483647 h 696"/>
              <a:gd name="T6" fmla="*/ 2147483647 w 600"/>
              <a:gd name="T7" fmla="*/ 2147483647 h 696"/>
              <a:gd name="T8" fmla="*/ 2147483647 w 600"/>
              <a:gd name="T9" fmla="*/ 2147483647 h 696"/>
              <a:gd name="T10" fmla="*/ 2147483647 w 600"/>
              <a:gd name="T11" fmla="*/ 2147483647 h 696"/>
              <a:gd name="T12" fmla="*/ 2147483647 w 600"/>
              <a:gd name="T13" fmla="*/ 2147483647 h 696"/>
              <a:gd name="T14" fmla="*/ 2147483647 w 600"/>
              <a:gd name="T15" fmla="*/ 2147483647 h 696"/>
              <a:gd name="T16" fmla="*/ 2147483647 w 600"/>
              <a:gd name="T17" fmla="*/ 2147483647 h 696"/>
              <a:gd name="T18" fmla="*/ 2147483647 w 600"/>
              <a:gd name="T19" fmla="*/ 2147483647 h 696"/>
              <a:gd name="T20" fmla="*/ 2147483647 w 600"/>
              <a:gd name="T21" fmla="*/ 2147483647 h 696"/>
              <a:gd name="T22" fmla="*/ 2147483647 w 600"/>
              <a:gd name="T23" fmla="*/ 2147483647 h 696"/>
              <a:gd name="T24" fmla="*/ 2147483647 w 600"/>
              <a:gd name="T25" fmla="*/ 2147483647 h 696"/>
              <a:gd name="T26" fmla="*/ 2147483647 w 600"/>
              <a:gd name="T27" fmla="*/ 2147483647 h 696"/>
              <a:gd name="T28" fmla="*/ 2147483647 w 600"/>
              <a:gd name="T29" fmla="*/ 2147483647 h 696"/>
              <a:gd name="T30" fmla="*/ 2147483647 w 600"/>
              <a:gd name="T31" fmla="*/ 2147483647 h 696"/>
              <a:gd name="T32" fmla="*/ 2147483647 w 600"/>
              <a:gd name="T33" fmla="*/ 2147483647 h 696"/>
              <a:gd name="T34" fmla="*/ 2147483647 w 600"/>
              <a:gd name="T35" fmla="*/ 2147483647 h 696"/>
              <a:gd name="T36" fmla="*/ 2147483647 w 600"/>
              <a:gd name="T37" fmla="*/ 2147483647 h 696"/>
              <a:gd name="T38" fmla="*/ 2147483647 w 600"/>
              <a:gd name="T39" fmla="*/ 2147483647 h 696"/>
              <a:gd name="T40" fmla="*/ 2147483647 w 600"/>
              <a:gd name="T41" fmla="*/ 2147483647 h 696"/>
              <a:gd name="T42" fmla="*/ 2147483647 w 600"/>
              <a:gd name="T43" fmla="*/ 2147483647 h 696"/>
              <a:gd name="T44" fmla="*/ 2147483647 w 600"/>
              <a:gd name="T45" fmla="*/ 2147483647 h 696"/>
              <a:gd name="T46" fmla="*/ 2147483647 w 600"/>
              <a:gd name="T47" fmla="*/ 2147483647 h 696"/>
              <a:gd name="T48" fmla="*/ 2147483647 w 600"/>
              <a:gd name="T49" fmla="*/ 2147483647 h 696"/>
              <a:gd name="T50" fmla="*/ 2147483647 w 600"/>
              <a:gd name="T51" fmla="*/ 2147483647 h 696"/>
              <a:gd name="T52" fmla="*/ 2147483647 w 600"/>
              <a:gd name="T53" fmla="*/ 2147483647 h 696"/>
              <a:gd name="T54" fmla="*/ 2147483647 w 600"/>
              <a:gd name="T55" fmla="*/ 2147483647 h 696"/>
              <a:gd name="T56" fmla="*/ 2147483647 w 600"/>
              <a:gd name="T57" fmla="*/ 2147483647 h 696"/>
              <a:gd name="T58" fmla="*/ 2147483647 w 600"/>
              <a:gd name="T59" fmla="*/ 2147483647 h 696"/>
              <a:gd name="T60" fmla="*/ 2147483647 w 600"/>
              <a:gd name="T61" fmla="*/ 2147483647 h 696"/>
              <a:gd name="T62" fmla="*/ 2147483647 w 600"/>
              <a:gd name="T63" fmla="*/ 2147483647 h 696"/>
              <a:gd name="T64" fmla="*/ 2147483647 w 600"/>
              <a:gd name="T65" fmla="*/ 2147483647 h 696"/>
              <a:gd name="T66" fmla="*/ 2147483647 w 600"/>
              <a:gd name="T67" fmla="*/ 2147483647 h 696"/>
              <a:gd name="T68" fmla="*/ 2147483647 w 600"/>
              <a:gd name="T69" fmla="*/ 2147483647 h 696"/>
              <a:gd name="T70" fmla="*/ 2147483647 w 600"/>
              <a:gd name="T71" fmla="*/ 2147483647 h 696"/>
              <a:gd name="T72" fmla="*/ 2147483647 w 600"/>
              <a:gd name="T73" fmla="*/ 2147483647 h 696"/>
              <a:gd name="T74" fmla="*/ 2147483647 w 600"/>
              <a:gd name="T75" fmla="*/ 2147483647 h 696"/>
              <a:gd name="T76" fmla="*/ 2147483647 w 600"/>
              <a:gd name="T77" fmla="*/ 2147483647 h 696"/>
              <a:gd name="T78" fmla="*/ 2147483647 w 600"/>
              <a:gd name="T79" fmla="*/ 2147483647 h 696"/>
              <a:gd name="T80" fmla="*/ 2147483647 w 600"/>
              <a:gd name="T81" fmla="*/ 2147483647 h 696"/>
              <a:gd name="T82" fmla="*/ 2147483647 w 600"/>
              <a:gd name="T83" fmla="*/ 2147483647 h 696"/>
              <a:gd name="T84" fmla="*/ 2147483647 w 600"/>
              <a:gd name="T85" fmla="*/ 2147483647 h 696"/>
              <a:gd name="T86" fmla="*/ 2147483647 w 600"/>
              <a:gd name="T87" fmla="*/ 2147483647 h 696"/>
              <a:gd name="T88" fmla="*/ 2147483647 w 600"/>
              <a:gd name="T89" fmla="*/ 2147483647 h 696"/>
              <a:gd name="T90" fmla="*/ 2147483647 w 600"/>
              <a:gd name="T91" fmla="*/ 2147483647 h 696"/>
              <a:gd name="T92" fmla="*/ 2147483647 w 600"/>
              <a:gd name="T93" fmla="*/ 2147483647 h 696"/>
              <a:gd name="T94" fmla="*/ 2147483647 w 600"/>
              <a:gd name="T95" fmla="*/ 2147483647 h 696"/>
              <a:gd name="T96" fmla="*/ 2147483647 w 600"/>
              <a:gd name="T97" fmla="*/ 2147483647 h 696"/>
              <a:gd name="T98" fmla="*/ 2147483647 w 600"/>
              <a:gd name="T99" fmla="*/ 2147483647 h 696"/>
              <a:gd name="T100" fmla="*/ 2147483647 w 600"/>
              <a:gd name="T101" fmla="*/ 2147483647 h 696"/>
              <a:gd name="T102" fmla="*/ 2147483647 w 600"/>
              <a:gd name="T103" fmla="*/ 2147483647 h 696"/>
              <a:gd name="T104" fmla="*/ 2147483647 w 600"/>
              <a:gd name="T105" fmla="*/ 2147483647 h 696"/>
              <a:gd name="T106" fmla="*/ 2147483647 w 600"/>
              <a:gd name="T107" fmla="*/ 2147483647 h 696"/>
              <a:gd name="T108" fmla="*/ 2147483647 w 600"/>
              <a:gd name="T109" fmla="*/ 2147483647 h 696"/>
              <a:gd name="T110" fmla="*/ 2147483647 w 600"/>
              <a:gd name="T111" fmla="*/ 2147483647 h 696"/>
              <a:gd name="T112" fmla="*/ 2147483647 w 600"/>
              <a:gd name="T113" fmla="*/ 2147483647 h 696"/>
              <a:gd name="T114" fmla="*/ 2147483647 w 600"/>
              <a:gd name="T115" fmla="*/ 2147483647 h 696"/>
              <a:gd name="T116" fmla="*/ 2147483647 w 600"/>
              <a:gd name="T117" fmla="*/ 2147483647 h 696"/>
              <a:gd name="T118" fmla="*/ 0 w 600"/>
              <a:gd name="T119" fmla="*/ 2147483647 h 696"/>
              <a:gd name="T120" fmla="*/ 2147483647 w 600"/>
              <a:gd name="T121" fmla="*/ 2147483647 h 69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600"/>
              <a:gd name="T184" fmla="*/ 0 h 696"/>
              <a:gd name="T185" fmla="*/ 600 w 600"/>
              <a:gd name="T186" fmla="*/ 696 h 69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600" h="696">
                <a:moveTo>
                  <a:pt x="24" y="180"/>
                </a:moveTo>
                <a:lnTo>
                  <a:pt x="36" y="180"/>
                </a:lnTo>
                <a:lnTo>
                  <a:pt x="42" y="186"/>
                </a:lnTo>
                <a:lnTo>
                  <a:pt x="42" y="198"/>
                </a:lnTo>
                <a:lnTo>
                  <a:pt x="36" y="204"/>
                </a:lnTo>
                <a:lnTo>
                  <a:pt x="36" y="228"/>
                </a:lnTo>
                <a:lnTo>
                  <a:pt x="42" y="240"/>
                </a:lnTo>
                <a:lnTo>
                  <a:pt x="48" y="246"/>
                </a:lnTo>
                <a:lnTo>
                  <a:pt x="66" y="246"/>
                </a:lnTo>
                <a:lnTo>
                  <a:pt x="66" y="234"/>
                </a:lnTo>
                <a:lnTo>
                  <a:pt x="78" y="234"/>
                </a:lnTo>
                <a:lnTo>
                  <a:pt x="84" y="228"/>
                </a:lnTo>
                <a:lnTo>
                  <a:pt x="90" y="228"/>
                </a:lnTo>
                <a:lnTo>
                  <a:pt x="102" y="234"/>
                </a:lnTo>
                <a:lnTo>
                  <a:pt x="102" y="264"/>
                </a:lnTo>
                <a:lnTo>
                  <a:pt x="96" y="270"/>
                </a:lnTo>
                <a:lnTo>
                  <a:pt x="102" y="276"/>
                </a:lnTo>
                <a:lnTo>
                  <a:pt x="108" y="288"/>
                </a:lnTo>
                <a:lnTo>
                  <a:pt x="108" y="300"/>
                </a:lnTo>
                <a:lnTo>
                  <a:pt x="102" y="312"/>
                </a:lnTo>
                <a:lnTo>
                  <a:pt x="90" y="324"/>
                </a:lnTo>
                <a:lnTo>
                  <a:pt x="102" y="324"/>
                </a:lnTo>
                <a:lnTo>
                  <a:pt x="108" y="330"/>
                </a:lnTo>
                <a:lnTo>
                  <a:pt x="108" y="342"/>
                </a:lnTo>
                <a:lnTo>
                  <a:pt x="84" y="390"/>
                </a:lnTo>
                <a:lnTo>
                  <a:pt x="84" y="402"/>
                </a:lnTo>
                <a:lnTo>
                  <a:pt x="102" y="402"/>
                </a:lnTo>
                <a:lnTo>
                  <a:pt x="126" y="390"/>
                </a:lnTo>
                <a:lnTo>
                  <a:pt x="132" y="384"/>
                </a:lnTo>
                <a:lnTo>
                  <a:pt x="132" y="378"/>
                </a:lnTo>
                <a:lnTo>
                  <a:pt x="144" y="366"/>
                </a:lnTo>
                <a:lnTo>
                  <a:pt x="150" y="354"/>
                </a:lnTo>
                <a:lnTo>
                  <a:pt x="156" y="348"/>
                </a:lnTo>
                <a:lnTo>
                  <a:pt x="168" y="348"/>
                </a:lnTo>
                <a:lnTo>
                  <a:pt x="174" y="354"/>
                </a:lnTo>
                <a:lnTo>
                  <a:pt x="198" y="366"/>
                </a:lnTo>
                <a:lnTo>
                  <a:pt x="216" y="366"/>
                </a:lnTo>
                <a:lnTo>
                  <a:pt x="234" y="348"/>
                </a:lnTo>
                <a:lnTo>
                  <a:pt x="234" y="336"/>
                </a:lnTo>
                <a:lnTo>
                  <a:pt x="240" y="330"/>
                </a:lnTo>
                <a:lnTo>
                  <a:pt x="258" y="330"/>
                </a:lnTo>
                <a:lnTo>
                  <a:pt x="264" y="336"/>
                </a:lnTo>
                <a:lnTo>
                  <a:pt x="276" y="342"/>
                </a:lnTo>
                <a:lnTo>
                  <a:pt x="300" y="342"/>
                </a:lnTo>
                <a:lnTo>
                  <a:pt x="306" y="348"/>
                </a:lnTo>
                <a:lnTo>
                  <a:pt x="306" y="360"/>
                </a:lnTo>
                <a:lnTo>
                  <a:pt x="318" y="372"/>
                </a:lnTo>
                <a:lnTo>
                  <a:pt x="336" y="384"/>
                </a:lnTo>
                <a:lnTo>
                  <a:pt x="348" y="390"/>
                </a:lnTo>
                <a:lnTo>
                  <a:pt x="366" y="408"/>
                </a:lnTo>
                <a:lnTo>
                  <a:pt x="372" y="450"/>
                </a:lnTo>
                <a:lnTo>
                  <a:pt x="372" y="462"/>
                </a:lnTo>
                <a:lnTo>
                  <a:pt x="384" y="486"/>
                </a:lnTo>
                <a:lnTo>
                  <a:pt x="420" y="522"/>
                </a:lnTo>
                <a:lnTo>
                  <a:pt x="420" y="528"/>
                </a:lnTo>
                <a:lnTo>
                  <a:pt x="426" y="534"/>
                </a:lnTo>
                <a:lnTo>
                  <a:pt x="426" y="546"/>
                </a:lnTo>
                <a:lnTo>
                  <a:pt x="432" y="540"/>
                </a:lnTo>
                <a:lnTo>
                  <a:pt x="432" y="546"/>
                </a:lnTo>
                <a:lnTo>
                  <a:pt x="444" y="558"/>
                </a:lnTo>
                <a:lnTo>
                  <a:pt x="432" y="582"/>
                </a:lnTo>
                <a:lnTo>
                  <a:pt x="426" y="588"/>
                </a:lnTo>
                <a:lnTo>
                  <a:pt x="426" y="594"/>
                </a:lnTo>
                <a:lnTo>
                  <a:pt x="438" y="606"/>
                </a:lnTo>
                <a:lnTo>
                  <a:pt x="450" y="612"/>
                </a:lnTo>
                <a:lnTo>
                  <a:pt x="456" y="618"/>
                </a:lnTo>
                <a:lnTo>
                  <a:pt x="456" y="630"/>
                </a:lnTo>
                <a:lnTo>
                  <a:pt x="450" y="636"/>
                </a:lnTo>
                <a:lnTo>
                  <a:pt x="444" y="648"/>
                </a:lnTo>
                <a:lnTo>
                  <a:pt x="432" y="654"/>
                </a:lnTo>
                <a:lnTo>
                  <a:pt x="426" y="660"/>
                </a:lnTo>
                <a:lnTo>
                  <a:pt x="426" y="672"/>
                </a:lnTo>
                <a:lnTo>
                  <a:pt x="450" y="672"/>
                </a:lnTo>
                <a:lnTo>
                  <a:pt x="456" y="678"/>
                </a:lnTo>
                <a:lnTo>
                  <a:pt x="462" y="678"/>
                </a:lnTo>
                <a:lnTo>
                  <a:pt x="462" y="684"/>
                </a:lnTo>
                <a:lnTo>
                  <a:pt x="474" y="696"/>
                </a:lnTo>
                <a:lnTo>
                  <a:pt x="486" y="696"/>
                </a:lnTo>
                <a:lnTo>
                  <a:pt x="492" y="690"/>
                </a:lnTo>
                <a:lnTo>
                  <a:pt x="492" y="678"/>
                </a:lnTo>
                <a:lnTo>
                  <a:pt x="480" y="666"/>
                </a:lnTo>
                <a:lnTo>
                  <a:pt x="498" y="654"/>
                </a:lnTo>
                <a:lnTo>
                  <a:pt x="510" y="642"/>
                </a:lnTo>
                <a:lnTo>
                  <a:pt x="546" y="654"/>
                </a:lnTo>
                <a:lnTo>
                  <a:pt x="558" y="642"/>
                </a:lnTo>
                <a:lnTo>
                  <a:pt x="582" y="648"/>
                </a:lnTo>
                <a:lnTo>
                  <a:pt x="588" y="648"/>
                </a:lnTo>
                <a:lnTo>
                  <a:pt x="600" y="636"/>
                </a:lnTo>
                <a:lnTo>
                  <a:pt x="600" y="630"/>
                </a:lnTo>
                <a:lnTo>
                  <a:pt x="588" y="618"/>
                </a:lnTo>
                <a:lnTo>
                  <a:pt x="582" y="618"/>
                </a:lnTo>
                <a:lnTo>
                  <a:pt x="600" y="582"/>
                </a:lnTo>
                <a:lnTo>
                  <a:pt x="594" y="582"/>
                </a:lnTo>
                <a:lnTo>
                  <a:pt x="588" y="576"/>
                </a:lnTo>
                <a:lnTo>
                  <a:pt x="564" y="564"/>
                </a:lnTo>
                <a:lnTo>
                  <a:pt x="540" y="540"/>
                </a:lnTo>
                <a:lnTo>
                  <a:pt x="546" y="540"/>
                </a:lnTo>
                <a:lnTo>
                  <a:pt x="552" y="534"/>
                </a:lnTo>
                <a:lnTo>
                  <a:pt x="558" y="534"/>
                </a:lnTo>
                <a:lnTo>
                  <a:pt x="564" y="528"/>
                </a:lnTo>
                <a:lnTo>
                  <a:pt x="564" y="516"/>
                </a:lnTo>
                <a:lnTo>
                  <a:pt x="558" y="510"/>
                </a:lnTo>
                <a:lnTo>
                  <a:pt x="546" y="504"/>
                </a:lnTo>
                <a:lnTo>
                  <a:pt x="540" y="498"/>
                </a:lnTo>
                <a:lnTo>
                  <a:pt x="528" y="498"/>
                </a:lnTo>
                <a:lnTo>
                  <a:pt x="516" y="486"/>
                </a:lnTo>
                <a:lnTo>
                  <a:pt x="504" y="462"/>
                </a:lnTo>
                <a:lnTo>
                  <a:pt x="498" y="456"/>
                </a:lnTo>
                <a:lnTo>
                  <a:pt x="498" y="450"/>
                </a:lnTo>
                <a:lnTo>
                  <a:pt x="480" y="450"/>
                </a:lnTo>
                <a:lnTo>
                  <a:pt x="474" y="432"/>
                </a:lnTo>
                <a:lnTo>
                  <a:pt x="456" y="414"/>
                </a:lnTo>
                <a:lnTo>
                  <a:pt x="438" y="402"/>
                </a:lnTo>
                <a:lnTo>
                  <a:pt x="426" y="378"/>
                </a:lnTo>
                <a:lnTo>
                  <a:pt x="426" y="354"/>
                </a:lnTo>
                <a:lnTo>
                  <a:pt x="420" y="354"/>
                </a:lnTo>
                <a:lnTo>
                  <a:pt x="414" y="348"/>
                </a:lnTo>
                <a:lnTo>
                  <a:pt x="402" y="342"/>
                </a:lnTo>
                <a:lnTo>
                  <a:pt x="390" y="342"/>
                </a:lnTo>
                <a:lnTo>
                  <a:pt x="384" y="336"/>
                </a:lnTo>
                <a:lnTo>
                  <a:pt x="384" y="306"/>
                </a:lnTo>
                <a:lnTo>
                  <a:pt x="372" y="306"/>
                </a:lnTo>
                <a:lnTo>
                  <a:pt x="366" y="300"/>
                </a:lnTo>
                <a:lnTo>
                  <a:pt x="354" y="294"/>
                </a:lnTo>
                <a:lnTo>
                  <a:pt x="342" y="282"/>
                </a:lnTo>
                <a:lnTo>
                  <a:pt x="306" y="264"/>
                </a:lnTo>
                <a:lnTo>
                  <a:pt x="300" y="258"/>
                </a:lnTo>
                <a:lnTo>
                  <a:pt x="288" y="252"/>
                </a:lnTo>
                <a:lnTo>
                  <a:pt x="288" y="234"/>
                </a:lnTo>
                <a:lnTo>
                  <a:pt x="282" y="228"/>
                </a:lnTo>
                <a:lnTo>
                  <a:pt x="306" y="228"/>
                </a:lnTo>
                <a:lnTo>
                  <a:pt x="312" y="234"/>
                </a:lnTo>
                <a:lnTo>
                  <a:pt x="330" y="234"/>
                </a:lnTo>
                <a:lnTo>
                  <a:pt x="336" y="228"/>
                </a:lnTo>
                <a:lnTo>
                  <a:pt x="342" y="216"/>
                </a:lnTo>
                <a:lnTo>
                  <a:pt x="354" y="210"/>
                </a:lnTo>
                <a:lnTo>
                  <a:pt x="360" y="198"/>
                </a:lnTo>
                <a:lnTo>
                  <a:pt x="360" y="186"/>
                </a:lnTo>
                <a:lnTo>
                  <a:pt x="348" y="180"/>
                </a:lnTo>
                <a:lnTo>
                  <a:pt x="330" y="174"/>
                </a:lnTo>
                <a:lnTo>
                  <a:pt x="306" y="162"/>
                </a:lnTo>
                <a:lnTo>
                  <a:pt x="306" y="156"/>
                </a:lnTo>
                <a:lnTo>
                  <a:pt x="312" y="150"/>
                </a:lnTo>
                <a:lnTo>
                  <a:pt x="318" y="150"/>
                </a:lnTo>
                <a:lnTo>
                  <a:pt x="294" y="126"/>
                </a:lnTo>
                <a:lnTo>
                  <a:pt x="282" y="120"/>
                </a:lnTo>
                <a:lnTo>
                  <a:pt x="270" y="120"/>
                </a:lnTo>
                <a:lnTo>
                  <a:pt x="264" y="132"/>
                </a:lnTo>
                <a:lnTo>
                  <a:pt x="264" y="138"/>
                </a:lnTo>
                <a:lnTo>
                  <a:pt x="258" y="150"/>
                </a:lnTo>
                <a:lnTo>
                  <a:pt x="252" y="156"/>
                </a:lnTo>
                <a:lnTo>
                  <a:pt x="240" y="144"/>
                </a:lnTo>
                <a:lnTo>
                  <a:pt x="240" y="138"/>
                </a:lnTo>
                <a:lnTo>
                  <a:pt x="222" y="138"/>
                </a:lnTo>
                <a:lnTo>
                  <a:pt x="216" y="126"/>
                </a:lnTo>
                <a:lnTo>
                  <a:pt x="198" y="108"/>
                </a:lnTo>
                <a:lnTo>
                  <a:pt x="186" y="84"/>
                </a:lnTo>
                <a:lnTo>
                  <a:pt x="186" y="54"/>
                </a:lnTo>
                <a:lnTo>
                  <a:pt x="180" y="54"/>
                </a:lnTo>
                <a:lnTo>
                  <a:pt x="174" y="60"/>
                </a:lnTo>
                <a:lnTo>
                  <a:pt x="168" y="48"/>
                </a:lnTo>
                <a:lnTo>
                  <a:pt x="156" y="42"/>
                </a:lnTo>
                <a:lnTo>
                  <a:pt x="150" y="30"/>
                </a:lnTo>
                <a:lnTo>
                  <a:pt x="144" y="24"/>
                </a:lnTo>
                <a:lnTo>
                  <a:pt x="138" y="12"/>
                </a:lnTo>
                <a:lnTo>
                  <a:pt x="132" y="6"/>
                </a:lnTo>
                <a:lnTo>
                  <a:pt x="96" y="0"/>
                </a:lnTo>
                <a:lnTo>
                  <a:pt x="90" y="6"/>
                </a:lnTo>
                <a:lnTo>
                  <a:pt x="90" y="48"/>
                </a:lnTo>
                <a:lnTo>
                  <a:pt x="114" y="72"/>
                </a:lnTo>
                <a:lnTo>
                  <a:pt x="114" y="108"/>
                </a:lnTo>
                <a:lnTo>
                  <a:pt x="72" y="108"/>
                </a:lnTo>
                <a:lnTo>
                  <a:pt x="72" y="84"/>
                </a:lnTo>
                <a:lnTo>
                  <a:pt x="36" y="102"/>
                </a:lnTo>
                <a:lnTo>
                  <a:pt x="36" y="114"/>
                </a:lnTo>
                <a:lnTo>
                  <a:pt x="30" y="126"/>
                </a:lnTo>
                <a:lnTo>
                  <a:pt x="36" y="132"/>
                </a:lnTo>
                <a:lnTo>
                  <a:pt x="30" y="138"/>
                </a:lnTo>
                <a:lnTo>
                  <a:pt x="18" y="138"/>
                </a:lnTo>
                <a:lnTo>
                  <a:pt x="0" y="156"/>
                </a:lnTo>
                <a:lnTo>
                  <a:pt x="0" y="168"/>
                </a:lnTo>
                <a:lnTo>
                  <a:pt x="6" y="168"/>
                </a:lnTo>
                <a:lnTo>
                  <a:pt x="12" y="174"/>
                </a:lnTo>
                <a:lnTo>
                  <a:pt x="24" y="180"/>
                </a:lnTo>
                <a:close/>
              </a:path>
            </a:pathLst>
          </a:custGeom>
          <a:solidFill>
            <a:srgbClr val="6364B4">
              <a:alpha val="32157"/>
            </a:srgbClr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73" name="Kuwait" descr="© INSCALE GmbH, 05.05.2010&#10;http://www.presentationload.com/">
            <a:extLst>
              <a:ext uri="{FF2B5EF4-FFF2-40B4-BE49-F238E27FC236}">
                <a16:creationId xmlns:a16="http://schemas.microsoft.com/office/drawing/2014/main" id="{D7439674-B1C7-476F-8BDF-1041D6666223}"/>
              </a:ext>
            </a:extLst>
          </p:cNvPr>
          <p:cNvSpPr>
            <a:spLocks/>
          </p:cNvSpPr>
          <p:nvPr/>
        </p:nvSpPr>
        <p:spPr bwMode="gray">
          <a:xfrm>
            <a:off x="6964869" y="2949764"/>
            <a:ext cx="54290" cy="48085"/>
          </a:xfrm>
          <a:custGeom>
            <a:avLst/>
            <a:gdLst>
              <a:gd name="T0" fmla="*/ 2147483647 w 138"/>
              <a:gd name="T1" fmla="*/ 0 h 120"/>
              <a:gd name="T2" fmla="*/ 2147483647 w 138"/>
              <a:gd name="T3" fmla="*/ 0 h 120"/>
              <a:gd name="T4" fmla="*/ 2147483647 w 138"/>
              <a:gd name="T5" fmla="*/ 2147483647 h 120"/>
              <a:gd name="T6" fmla="*/ 2147483647 w 138"/>
              <a:gd name="T7" fmla="*/ 2147483647 h 120"/>
              <a:gd name="T8" fmla="*/ 2147483647 w 138"/>
              <a:gd name="T9" fmla="*/ 2147483647 h 120"/>
              <a:gd name="T10" fmla="*/ 2147483647 w 138"/>
              <a:gd name="T11" fmla="*/ 2147483647 h 120"/>
              <a:gd name="T12" fmla="*/ 0 w 138"/>
              <a:gd name="T13" fmla="*/ 2147483647 h 120"/>
              <a:gd name="T14" fmla="*/ 2147483647 w 138"/>
              <a:gd name="T15" fmla="*/ 2147483647 h 120"/>
              <a:gd name="T16" fmla="*/ 2147483647 w 138"/>
              <a:gd name="T17" fmla="*/ 2147483647 h 120"/>
              <a:gd name="T18" fmla="*/ 2147483647 w 138"/>
              <a:gd name="T19" fmla="*/ 2147483647 h 120"/>
              <a:gd name="T20" fmla="*/ 2147483647 w 138"/>
              <a:gd name="T21" fmla="*/ 2147483647 h 120"/>
              <a:gd name="T22" fmla="*/ 2147483647 w 138"/>
              <a:gd name="T23" fmla="*/ 2147483647 h 120"/>
              <a:gd name="T24" fmla="*/ 2147483647 w 138"/>
              <a:gd name="T25" fmla="*/ 2147483647 h 120"/>
              <a:gd name="T26" fmla="*/ 2147483647 w 138"/>
              <a:gd name="T27" fmla="*/ 2147483647 h 120"/>
              <a:gd name="T28" fmla="*/ 2147483647 w 138"/>
              <a:gd name="T29" fmla="*/ 2147483647 h 120"/>
              <a:gd name="T30" fmla="*/ 2147483647 w 138"/>
              <a:gd name="T31" fmla="*/ 2147483647 h 120"/>
              <a:gd name="T32" fmla="*/ 2147483647 w 138"/>
              <a:gd name="T33" fmla="*/ 2147483647 h 120"/>
              <a:gd name="T34" fmla="*/ 2147483647 w 138"/>
              <a:gd name="T35" fmla="*/ 2147483647 h 120"/>
              <a:gd name="T36" fmla="*/ 2147483647 w 138"/>
              <a:gd name="T37" fmla="*/ 2147483647 h 120"/>
              <a:gd name="T38" fmla="*/ 2147483647 w 138"/>
              <a:gd name="T39" fmla="*/ 2147483647 h 120"/>
              <a:gd name="T40" fmla="*/ 2147483647 w 138"/>
              <a:gd name="T41" fmla="*/ 2147483647 h 120"/>
              <a:gd name="T42" fmla="*/ 2147483647 w 138"/>
              <a:gd name="T43" fmla="*/ 2147483647 h 120"/>
              <a:gd name="T44" fmla="*/ 2147483647 w 138"/>
              <a:gd name="T45" fmla="*/ 2147483647 h 120"/>
              <a:gd name="T46" fmla="*/ 2147483647 w 138"/>
              <a:gd name="T47" fmla="*/ 2147483647 h 120"/>
              <a:gd name="T48" fmla="*/ 2147483647 w 138"/>
              <a:gd name="T49" fmla="*/ 0 h 120"/>
              <a:gd name="T50" fmla="*/ 2147483647 w 138"/>
              <a:gd name="T51" fmla="*/ 0 h 12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38"/>
              <a:gd name="T79" fmla="*/ 0 h 120"/>
              <a:gd name="T80" fmla="*/ 138 w 138"/>
              <a:gd name="T81" fmla="*/ 120 h 12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38" h="120">
                <a:moveTo>
                  <a:pt x="54" y="0"/>
                </a:moveTo>
                <a:lnTo>
                  <a:pt x="36" y="0"/>
                </a:lnTo>
                <a:lnTo>
                  <a:pt x="30" y="12"/>
                </a:lnTo>
                <a:lnTo>
                  <a:pt x="24" y="18"/>
                </a:lnTo>
                <a:lnTo>
                  <a:pt x="24" y="30"/>
                </a:lnTo>
                <a:lnTo>
                  <a:pt x="6" y="66"/>
                </a:lnTo>
                <a:lnTo>
                  <a:pt x="0" y="72"/>
                </a:lnTo>
                <a:lnTo>
                  <a:pt x="42" y="72"/>
                </a:lnTo>
                <a:lnTo>
                  <a:pt x="60" y="78"/>
                </a:lnTo>
                <a:lnTo>
                  <a:pt x="66" y="78"/>
                </a:lnTo>
                <a:lnTo>
                  <a:pt x="66" y="114"/>
                </a:lnTo>
                <a:lnTo>
                  <a:pt x="72" y="120"/>
                </a:lnTo>
                <a:lnTo>
                  <a:pt x="138" y="120"/>
                </a:lnTo>
                <a:lnTo>
                  <a:pt x="126" y="114"/>
                </a:lnTo>
                <a:lnTo>
                  <a:pt x="114" y="102"/>
                </a:lnTo>
                <a:lnTo>
                  <a:pt x="102" y="78"/>
                </a:lnTo>
                <a:lnTo>
                  <a:pt x="102" y="66"/>
                </a:lnTo>
                <a:lnTo>
                  <a:pt x="90" y="60"/>
                </a:lnTo>
                <a:lnTo>
                  <a:pt x="84" y="36"/>
                </a:lnTo>
                <a:lnTo>
                  <a:pt x="120" y="36"/>
                </a:lnTo>
                <a:lnTo>
                  <a:pt x="120" y="18"/>
                </a:lnTo>
                <a:lnTo>
                  <a:pt x="114" y="12"/>
                </a:lnTo>
                <a:lnTo>
                  <a:pt x="90" y="12"/>
                </a:lnTo>
                <a:lnTo>
                  <a:pt x="90" y="18"/>
                </a:lnTo>
                <a:lnTo>
                  <a:pt x="84" y="0"/>
                </a:lnTo>
                <a:lnTo>
                  <a:pt x="54" y="0"/>
                </a:lnTo>
                <a:close/>
              </a:path>
            </a:pathLst>
          </a:custGeom>
          <a:solidFill>
            <a:srgbClr val="6364B4">
              <a:alpha val="32157"/>
            </a:srgbClr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19" name="Cyprus" descr="© INSCALE GmbH, 05.05.2010&#10;http://www.presentationload.com/">
            <a:extLst>
              <a:ext uri="{FF2B5EF4-FFF2-40B4-BE49-F238E27FC236}">
                <a16:creationId xmlns:a16="http://schemas.microsoft.com/office/drawing/2014/main" id="{C4501C23-B5D3-4A21-86F9-F722DF697DD3}"/>
              </a:ext>
            </a:extLst>
          </p:cNvPr>
          <p:cNvSpPr>
            <a:spLocks/>
          </p:cNvSpPr>
          <p:nvPr/>
        </p:nvSpPr>
        <p:spPr bwMode="gray">
          <a:xfrm>
            <a:off x="6560025" y="2771385"/>
            <a:ext cx="58943" cy="34125"/>
          </a:xfrm>
          <a:custGeom>
            <a:avLst/>
            <a:gdLst>
              <a:gd name="T0" fmla="*/ 0 w 150"/>
              <a:gd name="T1" fmla="*/ 2147483647 h 84"/>
              <a:gd name="T2" fmla="*/ 2147483647 w 150"/>
              <a:gd name="T3" fmla="*/ 2147483647 h 84"/>
              <a:gd name="T4" fmla="*/ 2147483647 w 150"/>
              <a:gd name="T5" fmla="*/ 2147483647 h 84"/>
              <a:gd name="T6" fmla="*/ 2147483647 w 150"/>
              <a:gd name="T7" fmla="*/ 2147483647 h 84"/>
              <a:gd name="T8" fmla="*/ 2147483647 w 150"/>
              <a:gd name="T9" fmla="*/ 2147483647 h 84"/>
              <a:gd name="T10" fmla="*/ 2147483647 w 150"/>
              <a:gd name="T11" fmla="*/ 2147483647 h 84"/>
              <a:gd name="T12" fmla="*/ 2147483647 w 150"/>
              <a:gd name="T13" fmla="*/ 2147483647 h 84"/>
              <a:gd name="T14" fmla="*/ 2147483647 w 150"/>
              <a:gd name="T15" fmla="*/ 2147483647 h 84"/>
              <a:gd name="T16" fmla="*/ 2147483647 w 150"/>
              <a:gd name="T17" fmla="*/ 2147483647 h 84"/>
              <a:gd name="T18" fmla="*/ 2147483647 w 150"/>
              <a:gd name="T19" fmla="*/ 2147483647 h 84"/>
              <a:gd name="T20" fmla="*/ 2147483647 w 150"/>
              <a:gd name="T21" fmla="*/ 2147483647 h 84"/>
              <a:gd name="T22" fmla="*/ 2147483647 w 150"/>
              <a:gd name="T23" fmla="*/ 2147483647 h 84"/>
              <a:gd name="T24" fmla="*/ 2147483647 w 150"/>
              <a:gd name="T25" fmla="*/ 2147483647 h 84"/>
              <a:gd name="T26" fmla="*/ 2147483647 w 150"/>
              <a:gd name="T27" fmla="*/ 0 h 84"/>
              <a:gd name="T28" fmla="*/ 2147483647 w 150"/>
              <a:gd name="T29" fmla="*/ 2147483647 h 84"/>
              <a:gd name="T30" fmla="*/ 2147483647 w 150"/>
              <a:gd name="T31" fmla="*/ 2147483647 h 84"/>
              <a:gd name="T32" fmla="*/ 2147483647 w 150"/>
              <a:gd name="T33" fmla="*/ 2147483647 h 84"/>
              <a:gd name="T34" fmla="*/ 2147483647 w 150"/>
              <a:gd name="T35" fmla="*/ 2147483647 h 84"/>
              <a:gd name="T36" fmla="*/ 2147483647 w 150"/>
              <a:gd name="T37" fmla="*/ 2147483647 h 84"/>
              <a:gd name="T38" fmla="*/ 0 w 150"/>
              <a:gd name="T39" fmla="*/ 2147483647 h 84"/>
              <a:gd name="T40" fmla="*/ 0 w 150"/>
              <a:gd name="T41" fmla="*/ 2147483647 h 8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50"/>
              <a:gd name="T64" fmla="*/ 0 h 84"/>
              <a:gd name="T65" fmla="*/ 150 w 150"/>
              <a:gd name="T66" fmla="*/ 84 h 8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50" h="84">
                <a:moveTo>
                  <a:pt x="0" y="48"/>
                </a:moveTo>
                <a:lnTo>
                  <a:pt x="6" y="60"/>
                </a:lnTo>
                <a:lnTo>
                  <a:pt x="30" y="72"/>
                </a:lnTo>
                <a:lnTo>
                  <a:pt x="36" y="84"/>
                </a:lnTo>
                <a:lnTo>
                  <a:pt x="54" y="84"/>
                </a:lnTo>
                <a:lnTo>
                  <a:pt x="60" y="78"/>
                </a:lnTo>
                <a:lnTo>
                  <a:pt x="72" y="72"/>
                </a:lnTo>
                <a:lnTo>
                  <a:pt x="78" y="66"/>
                </a:lnTo>
                <a:lnTo>
                  <a:pt x="90" y="60"/>
                </a:lnTo>
                <a:lnTo>
                  <a:pt x="96" y="54"/>
                </a:lnTo>
                <a:lnTo>
                  <a:pt x="102" y="60"/>
                </a:lnTo>
                <a:lnTo>
                  <a:pt x="120" y="60"/>
                </a:lnTo>
                <a:lnTo>
                  <a:pt x="120" y="36"/>
                </a:lnTo>
                <a:lnTo>
                  <a:pt x="150" y="0"/>
                </a:lnTo>
                <a:lnTo>
                  <a:pt x="108" y="24"/>
                </a:lnTo>
                <a:lnTo>
                  <a:pt x="54" y="24"/>
                </a:lnTo>
                <a:lnTo>
                  <a:pt x="48" y="30"/>
                </a:lnTo>
                <a:lnTo>
                  <a:pt x="48" y="36"/>
                </a:lnTo>
                <a:lnTo>
                  <a:pt x="12" y="36"/>
                </a:lnTo>
                <a:lnTo>
                  <a:pt x="0" y="42"/>
                </a:lnTo>
                <a:lnTo>
                  <a:pt x="0" y="48"/>
                </a:lnTo>
                <a:close/>
              </a:path>
            </a:pathLst>
          </a:custGeom>
          <a:solidFill>
            <a:srgbClr val="6364B4">
              <a:alpha val="32157"/>
            </a:srgbClr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39" name="Bosnia and Herzegovina" descr="© INSCALE GmbH, 05.05.2010&#10;http://www.presentationload.com/">
            <a:extLst>
              <a:ext uri="{FF2B5EF4-FFF2-40B4-BE49-F238E27FC236}">
                <a16:creationId xmlns:a16="http://schemas.microsoft.com/office/drawing/2014/main" id="{A695A35C-C086-4931-BFD6-D1726B3B7C0E}"/>
              </a:ext>
            </a:extLst>
          </p:cNvPr>
          <p:cNvSpPr>
            <a:spLocks/>
          </p:cNvSpPr>
          <p:nvPr/>
        </p:nvSpPr>
        <p:spPr bwMode="gray">
          <a:xfrm>
            <a:off x="6110200" y="2464262"/>
            <a:ext cx="105476" cy="93067"/>
          </a:xfrm>
          <a:custGeom>
            <a:avLst/>
            <a:gdLst>
              <a:gd name="T0" fmla="*/ 2147483647 w 264"/>
              <a:gd name="T1" fmla="*/ 2147483647 h 234"/>
              <a:gd name="T2" fmla="*/ 2147483647 w 264"/>
              <a:gd name="T3" fmla="*/ 2147483647 h 234"/>
              <a:gd name="T4" fmla="*/ 2147483647 w 264"/>
              <a:gd name="T5" fmla="*/ 2147483647 h 234"/>
              <a:gd name="T6" fmla="*/ 2147483647 w 264"/>
              <a:gd name="T7" fmla="*/ 2147483647 h 234"/>
              <a:gd name="T8" fmla="*/ 2147483647 w 264"/>
              <a:gd name="T9" fmla="*/ 2147483647 h 234"/>
              <a:gd name="T10" fmla="*/ 2147483647 w 264"/>
              <a:gd name="T11" fmla="*/ 2147483647 h 234"/>
              <a:gd name="T12" fmla="*/ 2147483647 w 264"/>
              <a:gd name="T13" fmla="*/ 2147483647 h 234"/>
              <a:gd name="T14" fmla="*/ 2147483647 w 264"/>
              <a:gd name="T15" fmla="*/ 2147483647 h 234"/>
              <a:gd name="T16" fmla="*/ 2147483647 w 264"/>
              <a:gd name="T17" fmla="*/ 2147483647 h 234"/>
              <a:gd name="T18" fmla="*/ 2147483647 w 264"/>
              <a:gd name="T19" fmla="*/ 2147483647 h 234"/>
              <a:gd name="T20" fmla="*/ 2147483647 w 264"/>
              <a:gd name="T21" fmla="*/ 2147483647 h 234"/>
              <a:gd name="T22" fmla="*/ 2147483647 w 264"/>
              <a:gd name="T23" fmla="*/ 2147483647 h 234"/>
              <a:gd name="T24" fmla="*/ 2147483647 w 264"/>
              <a:gd name="T25" fmla="*/ 2147483647 h 234"/>
              <a:gd name="T26" fmla="*/ 2147483647 w 264"/>
              <a:gd name="T27" fmla="*/ 2147483647 h 234"/>
              <a:gd name="T28" fmla="*/ 2147483647 w 264"/>
              <a:gd name="T29" fmla="*/ 2147483647 h 234"/>
              <a:gd name="T30" fmla="*/ 2147483647 w 264"/>
              <a:gd name="T31" fmla="*/ 2147483647 h 234"/>
              <a:gd name="T32" fmla="*/ 2147483647 w 264"/>
              <a:gd name="T33" fmla="*/ 2147483647 h 234"/>
              <a:gd name="T34" fmla="*/ 2147483647 w 264"/>
              <a:gd name="T35" fmla="*/ 2147483647 h 234"/>
              <a:gd name="T36" fmla="*/ 2147483647 w 264"/>
              <a:gd name="T37" fmla="*/ 2147483647 h 234"/>
              <a:gd name="T38" fmla="*/ 2147483647 w 264"/>
              <a:gd name="T39" fmla="*/ 0 h 234"/>
              <a:gd name="T40" fmla="*/ 2147483647 w 264"/>
              <a:gd name="T41" fmla="*/ 0 h 234"/>
              <a:gd name="T42" fmla="*/ 2147483647 w 264"/>
              <a:gd name="T43" fmla="*/ 2147483647 h 234"/>
              <a:gd name="T44" fmla="*/ 0 w 264"/>
              <a:gd name="T45" fmla="*/ 2147483647 h 234"/>
              <a:gd name="T46" fmla="*/ 2147483647 w 264"/>
              <a:gd name="T47" fmla="*/ 2147483647 h 234"/>
              <a:gd name="T48" fmla="*/ 2147483647 w 264"/>
              <a:gd name="T49" fmla="*/ 2147483647 h 234"/>
              <a:gd name="T50" fmla="*/ 2147483647 w 264"/>
              <a:gd name="T51" fmla="*/ 2147483647 h 234"/>
              <a:gd name="T52" fmla="*/ 2147483647 w 264"/>
              <a:gd name="T53" fmla="*/ 2147483647 h 234"/>
              <a:gd name="T54" fmla="*/ 2147483647 w 264"/>
              <a:gd name="T55" fmla="*/ 2147483647 h 234"/>
              <a:gd name="T56" fmla="*/ 2147483647 w 264"/>
              <a:gd name="T57" fmla="*/ 2147483647 h 234"/>
              <a:gd name="T58" fmla="*/ 2147483647 w 264"/>
              <a:gd name="T59" fmla="*/ 2147483647 h 234"/>
              <a:gd name="T60" fmla="*/ 2147483647 w 264"/>
              <a:gd name="T61" fmla="*/ 2147483647 h 234"/>
              <a:gd name="T62" fmla="*/ 2147483647 w 264"/>
              <a:gd name="T63" fmla="*/ 2147483647 h 234"/>
              <a:gd name="T64" fmla="*/ 2147483647 w 264"/>
              <a:gd name="T65" fmla="*/ 2147483647 h 234"/>
              <a:gd name="T66" fmla="*/ 2147483647 w 264"/>
              <a:gd name="T67" fmla="*/ 2147483647 h 234"/>
              <a:gd name="T68" fmla="*/ 2147483647 w 264"/>
              <a:gd name="T69" fmla="*/ 2147483647 h 234"/>
              <a:gd name="T70" fmla="*/ 2147483647 w 264"/>
              <a:gd name="T71" fmla="*/ 2147483647 h 234"/>
              <a:gd name="T72" fmla="*/ 2147483647 w 264"/>
              <a:gd name="T73" fmla="*/ 2147483647 h 234"/>
              <a:gd name="T74" fmla="*/ 2147483647 w 264"/>
              <a:gd name="T75" fmla="*/ 2147483647 h 234"/>
              <a:gd name="T76" fmla="*/ 2147483647 w 264"/>
              <a:gd name="T77" fmla="*/ 2147483647 h 234"/>
              <a:gd name="T78" fmla="*/ 2147483647 w 264"/>
              <a:gd name="T79" fmla="*/ 2147483647 h 234"/>
              <a:gd name="T80" fmla="*/ 2147483647 w 264"/>
              <a:gd name="T81" fmla="*/ 2147483647 h 234"/>
              <a:gd name="T82" fmla="*/ 2147483647 w 264"/>
              <a:gd name="T83" fmla="*/ 2147483647 h 234"/>
              <a:gd name="T84" fmla="*/ 2147483647 w 264"/>
              <a:gd name="T85" fmla="*/ 2147483647 h 234"/>
              <a:gd name="T86" fmla="*/ 2147483647 w 264"/>
              <a:gd name="T87" fmla="*/ 2147483647 h 234"/>
              <a:gd name="T88" fmla="*/ 2147483647 w 264"/>
              <a:gd name="T89" fmla="*/ 2147483647 h 234"/>
              <a:gd name="T90" fmla="*/ 2147483647 w 264"/>
              <a:gd name="T91" fmla="*/ 2147483647 h 234"/>
              <a:gd name="T92" fmla="*/ 2147483647 w 264"/>
              <a:gd name="T93" fmla="*/ 2147483647 h 234"/>
              <a:gd name="T94" fmla="*/ 2147483647 w 264"/>
              <a:gd name="T95" fmla="*/ 2147483647 h 234"/>
              <a:gd name="T96" fmla="*/ 2147483647 w 264"/>
              <a:gd name="T97" fmla="*/ 2147483647 h 234"/>
              <a:gd name="T98" fmla="*/ 2147483647 w 264"/>
              <a:gd name="T99" fmla="*/ 2147483647 h 234"/>
              <a:gd name="T100" fmla="*/ 2147483647 w 264"/>
              <a:gd name="T101" fmla="*/ 2147483647 h 234"/>
              <a:gd name="T102" fmla="*/ 2147483647 w 264"/>
              <a:gd name="T103" fmla="*/ 2147483647 h 234"/>
              <a:gd name="T104" fmla="*/ 2147483647 w 264"/>
              <a:gd name="T105" fmla="*/ 2147483647 h 234"/>
              <a:gd name="T106" fmla="*/ 2147483647 w 264"/>
              <a:gd name="T107" fmla="*/ 2147483647 h 234"/>
              <a:gd name="T108" fmla="*/ 2147483647 w 264"/>
              <a:gd name="T109" fmla="*/ 2147483647 h 234"/>
              <a:gd name="T110" fmla="*/ 2147483647 w 264"/>
              <a:gd name="T111" fmla="*/ 2147483647 h 234"/>
              <a:gd name="T112" fmla="*/ 2147483647 w 264"/>
              <a:gd name="T113" fmla="*/ 2147483647 h 234"/>
              <a:gd name="T114" fmla="*/ 2147483647 w 264"/>
              <a:gd name="T115" fmla="*/ 2147483647 h 234"/>
              <a:gd name="T116" fmla="*/ 2147483647 w 264"/>
              <a:gd name="T117" fmla="*/ 2147483647 h 234"/>
              <a:gd name="T118" fmla="*/ 2147483647 w 264"/>
              <a:gd name="T119" fmla="*/ 2147483647 h 234"/>
              <a:gd name="T120" fmla="*/ 2147483647 w 264"/>
              <a:gd name="T121" fmla="*/ 2147483647 h 234"/>
              <a:gd name="T122" fmla="*/ 2147483647 w 264"/>
              <a:gd name="T123" fmla="*/ 2147483647 h 234"/>
              <a:gd name="T124" fmla="*/ 2147483647 w 264"/>
              <a:gd name="T125" fmla="*/ 2147483647 h 23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64"/>
              <a:gd name="T190" fmla="*/ 0 h 234"/>
              <a:gd name="T191" fmla="*/ 264 w 264"/>
              <a:gd name="T192" fmla="*/ 234 h 23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64" h="234">
                <a:moveTo>
                  <a:pt x="246" y="78"/>
                </a:moveTo>
                <a:lnTo>
                  <a:pt x="228" y="78"/>
                </a:lnTo>
                <a:lnTo>
                  <a:pt x="228" y="60"/>
                </a:lnTo>
                <a:lnTo>
                  <a:pt x="246" y="42"/>
                </a:lnTo>
                <a:lnTo>
                  <a:pt x="246" y="30"/>
                </a:lnTo>
                <a:lnTo>
                  <a:pt x="234" y="30"/>
                </a:lnTo>
                <a:lnTo>
                  <a:pt x="222" y="36"/>
                </a:lnTo>
                <a:lnTo>
                  <a:pt x="216" y="36"/>
                </a:lnTo>
                <a:lnTo>
                  <a:pt x="216" y="30"/>
                </a:lnTo>
                <a:lnTo>
                  <a:pt x="204" y="30"/>
                </a:lnTo>
                <a:lnTo>
                  <a:pt x="192" y="12"/>
                </a:lnTo>
                <a:lnTo>
                  <a:pt x="138" y="12"/>
                </a:lnTo>
                <a:lnTo>
                  <a:pt x="132" y="6"/>
                </a:lnTo>
                <a:lnTo>
                  <a:pt x="120" y="6"/>
                </a:lnTo>
                <a:lnTo>
                  <a:pt x="108" y="12"/>
                </a:lnTo>
                <a:lnTo>
                  <a:pt x="90" y="6"/>
                </a:lnTo>
                <a:lnTo>
                  <a:pt x="66" y="6"/>
                </a:lnTo>
                <a:lnTo>
                  <a:pt x="42" y="12"/>
                </a:lnTo>
                <a:lnTo>
                  <a:pt x="30" y="6"/>
                </a:lnTo>
                <a:lnTo>
                  <a:pt x="24" y="0"/>
                </a:lnTo>
                <a:lnTo>
                  <a:pt x="18" y="0"/>
                </a:lnTo>
                <a:lnTo>
                  <a:pt x="18" y="24"/>
                </a:lnTo>
                <a:lnTo>
                  <a:pt x="0" y="30"/>
                </a:lnTo>
                <a:lnTo>
                  <a:pt x="12" y="42"/>
                </a:lnTo>
                <a:lnTo>
                  <a:pt x="30" y="48"/>
                </a:lnTo>
                <a:lnTo>
                  <a:pt x="30" y="60"/>
                </a:lnTo>
                <a:lnTo>
                  <a:pt x="36" y="60"/>
                </a:lnTo>
                <a:lnTo>
                  <a:pt x="42" y="66"/>
                </a:lnTo>
                <a:lnTo>
                  <a:pt x="42" y="84"/>
                </a:lnTo>
                <a:lnTo>
                  <a:pt x="60" y="90"/>
                </a:lnTo>
                <a:lnTo>
                  <a:pt x="72" y="120"/>
                </a:lnTo>
                <a:lnTo>
                  <a:pt x="84" y="132"/>
                </a:lnTo>
                <a:lnTo>
                  <a:pt x="96" y="138"/>
                </a:lnTo>
                <a:lnTo>
                  <a:pt x="114" y="150"/>
                </a:lnTo>
                <a:lnTo>
                  <a:pt x="126" y="156"/>
                </a:lnTo>
                <a:lnTo>
                  <a:pt x="132" y="168"/>
                </a:lnTo>
                <a:lnTo>
                  <a:pt x="132" y="174"/>
                </a:lnTo>
                <a:lnTo>
                  <a:pt x="126" y="180"/>
                </a:lnTo>
                <a:lnTo>
                  <a:pt x="138" y="180"/>
                </a:lnTo>
                <a:lnTo>
                  <a:pt x="156" y="198"/>
                </a:lnTo>
                <a:lnTo>
                  <a:pt x="162" y="210"/>
                </a:lnTo>
                <a:lnTo>
                  <a:pt x="174" y="216"/>
                </a:lnTo>
                <a:lnTo>
                  <a:pt x="192" y="234"/>
                </a:lnTo>
                <a:lnTo>
                  <a:pt x="210" y="204"/>
                </a:lnTo>
                <a:lnTo>
                  <a:pt x="198" y="198"/>
                </a:lnTo>
                <a:lnTo>
                  <a:pt x="192" y="198"/>
                </a:lnTo>
                <a:lnTo>
                  <a:pt x="186" y="192"/>
                </a:lnTo>
                <a:lnTo>
                  <a:pt x="186" y="186"/>
                </a:lnTo>
                <a:lnTo>
                  <a:pt x="192" y="180"/>
                </a:lnTo>
                <a:lnTo>
                  <a:pt x="198" y="180"/>
                </a:lnTo>
                <a:lnTo>
                  <a:pt x="204" y="168"/>
                </a:lnTo>
                <a:lnTo>
                  <a:pt x="204" y="162"/>
                </a:lnTo>
                <a:lnTo>
                  <a:pt x="210" y="156"/>
                </a:lnTo>
                <a:lnTo>
                  <a:pt x="228" y="156"/>
                </a:lnTo>
                <a:lnTo>
                  <a:pt x="228" y="132"/>
                </a:lnTo>
                <a:lnTo>
                  <a:pt x="258" y="132"/>
                </a:lnTo>
                <a:lnTo>
                  <a:pt x="258" y="126"/>
                </a:lnTo>
                <a:lnTo>
                  <a:pt x="252" y="114"/>
                </a:lnTo>
                <a:lnTo>
                  <a:pt x="240" y="102"/>
                </a:lnTo>
                <a:lnTo>
                  <a:pt x="264" y="96"/>
                </a:lnTo>
                <a:lnTo>
                  <a:pt x="258" y="84"/>
                </a:lnTo>
                <a:lnTo>
                  <a:pt x="252" y="78"/>
                </a:lnTo>
                <a:lnTo>
                  <a:pt x="246" y="78"/>
                </a:lnTo>
                <a:close/>
              </a:path>
            </a:pathLst>
          </a:custGeom>
          <a:solidFill>
            <a:srgbClr val="6364B4">
              <a:alpha val="32157"/>
            </a:srgbClr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grpSp>
        <p:nvGrpSpPr>
          <p:cNvPr id="24" name="&lt; 9">
            <a:extLst>
              <a:ext uri="{FF2B5EF4-FFF2-40B4-BE49-F238E27FC236}">
                <a16:creationId xmlns:a16="http://schemas.microsoft.com/office/drawing/2014/main" id="{A6BB9C70-5CB6-C94B-BCCB-4AF3ADB328AC}"/>
              </a:ext>
            </a:extLst>
          </p:cNvPr>
          <p:cNvGrpSpPr/>
          <p:nvPr/>
        </p:nvGrpSpPr>
        <p:grpSpPr>
          <a:xfrm>
            <a:off x="3107230" y="1828303"/>
            <a:ext cx="6164157" cy="3196863"/>
            <a:chOff x="3107230" y="1828303"/>
            <a:chExt cx="6164157" cy="3196863"/>
          </a:xfrm>
          <a:solidFill>
            <a:srgbClr val="BECDE7"/>
          </a:solidFill>
        </p:grpSpPr>
        <p:sp>
          <p:nvSpPr>
            <p:cNvPr id="189" name="Vietnam" descr="© INSCALE GmbH, 05.05.2010&#10;http://www.presentationload.com/">
              <a:extLst>
                <a:ext uri="{FF2B5EF4-FFF2-40B4-BE49-F238E27FC236}">
                  <a16:creationId xmlns:a16="http://schemas.microsoft.com/office/drawing/2014/main" id="{2EF1C998-1908-44D2-9149-AE9A199578A2}"/>
                </a:ext>
              </a:extLst>
            </p:cNvPr>
            <p:cNvSpPr>
              <a:spLocks/>
            </p:cNvSpPr>
            <p:nvPr/>
          </p:nvSpPr>
          <p:spPr bwMode="gray">
            <a:xfrm>
              <a:off x="8519091" y="3162267"/>
              <a:ext cx="240424" cy="473094"/>
            </a:xfrm>
            <a:custGeom>
              <a:avLst/>
              <a:gdLst>
                <a:gd name="T0" fmla="*/ 2147483647 w 606"/>
                <a:gd name="T1" fmla="*/ 2147483647 h 1194"/>
                <a:gd name="T2" fmla="*/ 2147483647 w 606"/>
                <a:gd name="T3" fmla="*/ 2147483647 h 1194"/>
                <a:gd name="T4" fmla="*/ 2147483647 w 606"/>
                <a:gd name="T5" fmla="*/ 2147483647 h 1194"/>
                <a:gd name="T6" fmla="*/ 2147483647 w 606"/>
                <a:gd name="T7" fmla="*/ 2147483647 h 1194"/>
                <a:gd name="T8" fmla="*/ 2147483647 w 606"/>
                <a:gd name="T9" fmla="*/ 2147483647 h 1194"/>
                <a:gd name="T10" fmla="*/ 2147483647 w 606"/>
                <a:gd name="T11" fmla="*/ 2147483647 h 1194"/>
                <a:gd name="T12" fmla="*/ 2147483647 w 606"/>
                <a:gd name="T13" fmla="*/ 2147483647 h 1194"/>
                <a:gd name="T14" fmla="*/ 2147483647 w 606"/>
                <a:gd name="T15" fmla="*/ 2147483647 h 1194"/>
                <a:gd name="T16" fmla="*/ 2147483647 w 606"/>
                <a:gd name="T17" fmla="*/ 2147483647 h 1194"/>
                <a:gd name="T18" fmla="*/ 2147483647 w 606"/>
                <a:gd name="T19" fmla="*/ 2147483647 h 1194"/>
                <a:gd name="T20" fmla="*/ 2147483647 w 606"/>
                <a:gd name="T21" fmla="*/ 2147483647 h 1194"/>
                <a:gd name="T22" fmla="*/ 2147483647 w 606"/>
                <a:gd name="T23" fmla="*/ 2147483647 h 1194"/>
                <a:gd name="T24" fmla="*/ 2147483647 w 606"/>
                <a:gd name="T25" fmla="*/ 2147483647 h 1194"/>
                <a:gd name="T26" fmla="*/ 2147483647 w 606"/>
                <a:gd name="T27" fmla="*/ 2147483647 h 1194"/>
                <a:gd name="T28" fmla="*/ 2147483647 w 606"/>
                <a:gd name="T29" fmla="*/ 2147483647 h 1194"/>
                <a:gd name="T30" fmla="*/ 2147483647 w 606"/>
                <a:gd name="T31" fmla="*/ 2147483647 h 1194"/>
                <a:gd name="T32" fmla="*/ 2147483647 w 606"/>
                <a:gd name="T33" fmla="*/ 2147483647 h 1194"/>
                <a:gd name="T34" fmla="*/ 2147483647 w 606"/>
                <a:gd name="T35" fmla="*/ 2147483647 h 1194"/>
                <a:gd name="T36" fmla="*/ 2147483647 w 606"/>
                <a:gd name="T37" fmla="*/ 2147483647 h 1194"/>
                <a:gd name="T38" fmla="*/ 2147483647 w 606"/>
                <a:gd name="T39" fmla="*/ 2147483647 h 1194"/>
                <a:gd name="T40" fmla="*/ 2147483647 w 606"/>
                <a:gd name="T41" fmla="*/ 2147483647 h 1194"/>
                <a:gd name="T42" fmla="*/ 2147483647 w 606"/>
                <a:gd name="T43" fmla="*/ 2147483647 h 1194"/>
                <a:gd name="T44" fmla="*/ 2147483647 w 606"/>
                <a:gd name="T45" fmla="*/ 2147483647 h 1194"/>
                <a:gd name="T46" fmla="*/ 2147483647 w 606"/>
                <a:gd name="T47" fmla="*/ 2147483647 h 1194"/>
                <a:gd name="T48" fmla="*/ 2147483647 w 606"/>
                <a:gd name="T49" fmla="*/ 2147483647 h 1194"/>
                <a:gd name="T50" fmla="*/ 2147483647 w 606"/>
                <a:gd name="T51" fmla="*/ 2147483647 h 1194"/>
                <a:gd name="T52" fmla="*/ 2147483647 w 606"/>
                <a:gd name="T53" fmla="*/ 2147483647 h 1194"/>
                <a:gd name="T54" fmla="*/ 2147483647 w 606"/>
                <a:gd name="T55" fmla="*/ 2147483647 h 1194"/>
                <a:gd name="T56" fmla="*/ 2147483647 w 606"/>
                <a:gd name="T57" fmla="*/ 2147483647 h 1194"/>
                <a:gd name="T58" fmla="*/ 2147483647 w 606"/>
                <a:gd name="T59" fmla="*/ 2147483647 h 1194"/>
                <a:gd name="T60" fmla="*/ 2147483647 w 606"/>
                <a:gd name="T61" fmla="*/ 2147483647 h 1194"/>
                <a:gd name="T62" fmla="*/ 2147483647 w 606"/>
                <a:gd name="T63" fmla="*/ 2147483647 h 1194"/>
                <a:gd name="T64" fmla="*/ 2147483647 w 606"/>
                <a:gd name="T65" fmla="*/ 2147483647 h 1194"/>
                <a:gd name="T66" fmla="*/ 2147483647 w 606"/>
                <a:gd name="T67" fmla="*/ 2147483647 h 1194"/>
                <a:gd name="T68" fmla="*/ 2147483647 w 606"/>
                <a:gd name="T69" fmla="*/ 2147483647 h 1194"/>
                <a:gd name="T70" fmla="*/ 2147483647 w 606"/>
                <a:gd name="T71" fmla="*/ 2147483647 h 1194"/>
                <a:gd name="T72" fmla="*/ 2147483647 w 606"/>
                <a:gd name="T73" fmla="*/ 2147483647 h 1194"/>
                <a:gd name="T74" fmla="*/ 2147483647 w 606"/>
                <a:gd name="T75" fmla="*/ 2147483647 h 1194"/>
                <a:gd name="T76" fmla="*/ 2147483647 w 606"/>
                <a:gd name="T77" fmla="*/ 2147483647 h 1194"/>
                <a:gd name="T78" fmla="*/ 2147483647 w 606"/>
                <a:gd name="T79" fmla="*/ 2147483647 h 1194"/>
                <a:gd name="T80" fmla="*/ 2147483647 w 606"/>
                <a:gd name="T81" fmla="*/ 2147483647 h 1194"/>
                <a:gd name="T82" fmla="*/ 2147483647 w 606"/>
                <a:gd name="T83" fmla="*/ 2147483647 h 1194"/>
                <a:gd name="T84" fmla="*/ 2147483647 w 606"/>
                <a:gd name="T85" fmla="*/ 2147483647 h 1194"/>
                <a:gd name="T86" fmla="*/ 2147483647 w 606"/>
                <a:gd name="T87" fmla="*/ 2147483647 h 1194"/>
                <a:gd name="T88" fmla="*/ 2147483647 w 606"/>
                <a:gd name="T89" fmla="*/ 2147483647 h 1194"/>
                <a:gd name="T90" fmla="*/ 2147483647 w 606"/>
                <a:gd name="T91" fmla="*/ 2147483647 h 1194"/>
                <a:gd name="T92" fmla="*/ 2147483647 w 606"/>
                <a:gd name="T93" fmla="*/ 2147483647 h 1194"/>
                <a:gd name="T94" fmla="*/ 2147483647 w 606"/>
                <a:gd name="T95" fmla="*/ 2147483647 h 1194"/>
                <a:gd name="T96" fmla="*/ 2147483647 w 606"/>
                <a:gd name="T97" fmla="*/ 2147483647 h 1194"/>
                <a:gd name="T98" fmla="*/ 2147483647 w 606"/>
                <a:gd name="T99" fmla="*/ 2147483647 h 1194"/>
                <a:gd name="T100" fmla="*/ 2147483647 w 606"/>
                <a:gd name="T101" fmla="*/ 2147483647 h 1194"/>
                <a:gd name="T102" fmla="*/ 2147483647 w 606"/>
                <a:gd name="T103" fmla="*/ 2147483647 h 1194"/>
                <a:gd name="T104" fmla="*/ 2147483647 w 606"/>
                <a:gd name="T105" fmla="*/ 2147483647 h 1194"/>
                <a:gd name="T106" fmla="*/ 2147483647 w 606"/>
                <a:gd name="T107" fmla="*/ 2147483647 h 1194"/>
                <a:gd name="T108" fmla="*/ 2147483647 w 606"/>
                <a:gd name="T109" fmla="*/ 2147483647 h 1194"/>
                <a:gd name="T110" fmla="*/ 2147483647 w 606"/>
                <a:gd name="T111" fmla="*/ 2147483647 h 1194"/>
                <a:gd name="T112" fmla="*/ 2147483647 w 606"/>
                <a:gd name="T113" fmla="*/ 2147483647 h 1194"/>
                <a:gd name="T114" fmla="*/ 2147483647 w 606"/>
                <a:gd name="T115" fmla="*/ 2147483647 h 1194"/>
                <a:gd name="T116" fmla="*/ 2147483647 w 606"/>
                <a:gd name="T117" fmla="*/ 2147483647 h 1194"/>
                <a:gd name="T118" fmla="*/ 2147483647 w 606"/>
                <a:gd name="T119" fmla="*/ 2147483647 h 1194"/>
                <a:gd name="T120" fmla="*/ 2147483647 w 606"/>
                <a:gd name="T121" fmla="*/ 2147483647 h 1194"/>
                <a:gd name="T122" fmla="*/ 2147483647 w 606"/>
                <a:gd name="T123" fmla="*/ 2147483647 h 119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06"/>
                <a:gd name="T187" fmla="*/ 0 h 1194"/>
                <a:gd name="T188" fmla="*/ 606 w 606"/>
                <a:gd name="T189" fmla="*/ 1194 h 119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06" h="1194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195" name="United Arab Emirates" descr="© INSCALE GmbH, 05.05.2010&#10;http://www.presentationload.com/">
              <a:extLst>
                <a:ext uri="{FF2B5EF4-FFF2-40B4-BE49-F238E27FC236}">
                  <a16:creationId xmlns:a16="http://schemas.microsoft.com/office/drawing/2014/main" id="{DFEC72C3-6CA9-4A5E-978E-30A60A79741C}"/>
                </a:ext>
              </a:extLst>
            </p:cNvPr>
            <p:cNvSpPr>
              <a:spLocks/>
            </p:cNvSpPr>
            <p:nvPr/>
          </p:nvSpPr>
          <p:spPr bwMode="gray">
            <a:xfrm>
              <a:off x="7115326" y="3061444"/>
              <a:ext cx="133396" cy="127192"/>
            </a:xfrm>
            <a:custGeom>
              <a:avLst/>
              <a:gdLst>
                <a:gd name="T0" fmla="*/ 2147483647 w 336"/>
                <a:gd name="T1" fmla="*/ 2147483647 h 318"/>
                <a:gd name="T2" fmla="*/ 2147483647 w 336"/>
                <a:gd name="T3" fmla="*/ 2147483647 h 318"/>
                <a:gd name="T4" fmla="*/ 2147483647 w 336"/>
                <a:gd name="T5" fmla="*/ 2147483647 h 318"/>
                <a:gd name="T6" fmla="*/ 2147483647 w 336"/>
                <a:gd name="T7" fmla="*/ 2147483647 h 318"/>
                <a:gd name="T8" fmla="*/ 2147483647 w 336"/>
                <a:gd name="T9" fmla="*/ 2147483647 h 318"/>
                <a:gd name="T10" fmla="*/ 2147483647 w 336"/>
                <a:gd name="T11" fmla="*/ 0 h 318"/>
                <a:gd name="T12" fmla="*/ 2147483647 w 336"/>
                <a:gd name="T13" fmla="*/ 2147483647 h 318"/>
                <a:gd name="T14" fmla="*/ 2147483647 w 336"/>
                <a:gd name="T15" fmla="*/ 2147483647 h 318"/>
                <a:gd name="T16" fmla="*/ 2147483647 w 336"/>
                <a:gd name="T17" fmla="*/ 2147483647 h 318"/>
                <a:gd name="T18" fmla="*/ 2147483647 w 336"/>
                <a:gd name="T19" fmla="*/ 2147483647 h 318"/>
                <a:gd name="T20" fmla="*/ 2147483647 w 336"/>
                <a:gd name="T21" fmla="*/ 2147483647 h 318"/>
                <a:gd name="T22" fmla="*/ 2147483647 w 336"/>
                <a:gd name="T23" fmla="*/ 2147483647 h 318"/>
                <a:gd name="T24" fmla="*/ 2147483647 w 336"/>
                <a:gd name="T25" fmla="*/ 2147483647 h 318"/>
                <a:gd name="T26" fmla="*/ 2147483647 w 336"/>
                <a:gd name="T27" fmla="*/ 2147483647 h 318"/>
                <a:gd name="T28" fmla="*/ 2147483647 w 336"/>
                <a:gd name="T29" fmla="*/ 2147483647 h 318"/>
                <a:gd name="T30" fmla="*/ 2147483647 w 336"/>
                <a:gd name="T31" fmla="*/ 2147483647 h 318"/>
                <a:gd name="T32" fmla="*/ 2147483647 w 336"/>
                <a:gd name="T33" fmla="*/ 2147483647 h 318"/>
                <a:gd name="T34" fmla="*/ 2147483647 w 336"/>
                <a:gd name="T35" fmla="*/ 2147483647 h 318"/>
                <a:gd name="T36" fmla="*/ 0 w 336"/>
                <a:gd name="T37" fmla="*/ 2147483647 h 318"/>
                <a:gd name="T38" fmla="*/ 2147483647 w 336"/>
                <a:gd name="T39" fmla="*/ 2147483647 h 318"/>
                <a:gd name="T40" fmla="*/ 2147483647 w 336"/>
                <a:gd name="T41" fmla="*/ 2147483647 h 318"/>
                <a:gd name="T42" fmla="*/ 2147483647 w 336"/>
                <a:gd name="T43" fmla="*/ 2147483647 h 318"/>
                <a:gd name="T44" fmla="*/ 2147483647 w 336"/>
                <a:gd name="T45" fmla="*/ 2147483647 h 318"/>
                <a:gd name="T46" fmla="*/ 2147483647 w 336"/>
                <a:gd name="T47" fmla="*/ 2147483647 h 318"/>
                <a:gd name="T48" fmla="*/ 2147483647 w 336"/>
                <a:gd name="T49" fmla="*/ 2147483647 h 318"/>
                <a:gd name="T50" fmla="*/ 2147483647 w 336"/>
                <a:gd name="T51" fmla="*/ 2147483647 h 318"/>
                <a:gd name="T52" fmla="*/ 2147483647 w 336"/>
                <a:gd name="T53" fmla="*/ 2147483647 h 318"/>
                <a:gd name="T54" fmla="*/ 2147483647 w 336"/>
                <a:gd name="T55" fmla="*/ 2147483647 h 318"/>
                <a:gd name="T56" fmla="*/ 2147483647 w 336"/>
                <a:gd name="T57" fmla="*/ 2147483647 h 318"/>
                <a:gd name="T58" fmla="*/ 2147483647 w 336"/>
                <a:gd name="T59" fmla="*/ 2147483647 h 318"/>
                <a:gd name="T60" fmla="*/ 2147483647 w 336"/>
                <a:gd name="T61" fmla="*/ 2147483647 h 318"/>
                <a:gd name="T62" fmla="*/ 2147483647 w 336"/>
                <a:gd name="T63" fmla="*/ 2147483647 h 318"/>
                <a:gd name="T64" fmla="*/ 2147483647 w 336"/>
                <a:gd name="T65" fmla="*/ 2147483647 h 318"/>
                <a:gd name="T66" fmla="*/ 2147483647 w 336"/>
                <a:gd name="T67" fmla="*/ 2147483647 h 318"/>
                <a:gd name="T68" fmla="*/ 2147483647 w 336"/>
                <a:gd name="T69" fmla="*/ 2147483647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36"/>
                <a:gd name="T106" fmla="*/ 0 h 318"/>
                <a:gd name="T107" fmla="*/ 336 w 336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36" h="318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197" name="Uganda" descr="© INSCALE GmbH, 05.05.2010&#10;http://www.presentationload.com/">
              <a:extLst>
                <a:ext uri="{FF2B5EF4-FFF2-40B4-BE49-F238E27FC236}">
                  <a16:creationId xmlns:a16="http://schemas.microsoft.com/office/drawing/2014/main" id="{BFE8CD7E-2726-4FD2-AE68-ECC8019A907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24350" y="3776511"/>
              <a:ext cx="155112" cy="183032"/>
            </a:xfrm>
            <a:custGeom>
              <a:avLst/>
              <a:gdLst>
                <a:gd name="T0" fmla="*/ 2147483647 w 390"/>
                <a:gd name="T1" fmla="*/ 2147483647 h 462"/>
                <a:gd name="T2" fmla="*/ 2147483647 w 390"/>
                <a:gd name="T3" fmla="*/ 2147483647 h 462"/>
                <a:gd name="T4" fmla="*/ 2147483647 w 390"/>
                <a:gd name="T5" fmla="*/ 2147483647 h 462"/>
                <a:gd name="T6" fmla="*/ 2147483647 w 390"/>
                <a:gd name="T7" fmla="*/ 2147483647 h 462"/>
                <a:gd name="T8" fmla="*/ 2147483647 w 390"/>
                <a:gd name="T9" fmla="*/ 2147483647 h 462"/>
                <a:gd name="T10" fmla="*/ 2147483647 w 390"/>
                <a:gd name="T11" fmla="*/ 2147483647 h 462"/>
                <a:gd name="T12" fmla="*/ 2147483647 w 390"/>
                <a:gd name="T13" fmla="*/ 2147483647 h 462"/>
                <a:gd name="T14" fmla="*/ 2147483647 w 390"/>
                <a:gd name="T15" fmla="*/ 2147483647 h 462"/>
                <a:gd name="T16" fmla="*/ 2147483647 w 390"/>
                <a:gd name="T17" fmla="*/ 2147483647 h 462"/>
                <a:gd name="T18" fmla="*/ 2147483647 w 390"/>
                <a:gd name="T19" fmla="*/ 2147483647 h 462"/>
                <a:gd name="T20" fmla="*/ 2147483647 w 390"/>
                <a:gd name="T21" fmla="*/ 2147483647 h 462"/>
                <a:gd name="T22" fmla="*/ 2147483647 w 390"/>
                <a:gd name="T23" fmla="*/ 2147483647 h 462"/>
                <a:gd name="T24" fmla="*/ 2147483647 w 390"/>
                <a:gd name="T25" fmla="*/ 0 h 462"/>
                <a:gd name="T26" fmla="*/ 2147483647 w 390"/>
                <a:gd name="T27" fmla="*/ 2147483647 h 462"/>
                <a:gd name="T28" fmla="*/ 2147483647 w 390"/>
                <a:gd name="T29" fmla="*/ 2147483647 h 462"/>
                <a:gd name="T30" fmla="*/ 2147483647 w 390"/>
                <a:gd name="T31" fmla="*/ 2147483647 h 462"/>
                <a:gd name="T32" fmla="*/ 2147483647 w 390"/>
                <a:gd name="T33" fmla="*/ 2147483647 h 462"/>
                <a:gd name="T34" fmla="*/ 2147483647 w 390"/>
                <a:gd name="T35" fmla="*/ 2147483647 h 462"/>
                <a:gd name="T36" fmla="*/ 2147483647 w 390"/>
                <a:gd name="T37" fmla="*/ 2147483647 h 462"/>
                <a:gd name="T38" fmla="*/ 2147483647 w 390"/>
                <a:gd name="T39" fmla="*/ 2147483647 h 462"/>
                <a:gd name="T40" fmla="*/ 2147483647 w 390"/>
                <a:gd name="T41" fmla="*/ 2147483647 h 462"/>
                <a:gd name="T42" fmla="*/ 2147483647 w 390"/>
                <a:gd name="T43" fmla="*/ 2147483647 h 462"/>
                <a:gd name="T44" fmla="*/ 2147483647 w 390"/>
                <a:gd name="T45" fmla="*/ 2147483647 h 462"/>
                <a:gd name="T46" fmla="*/ 2147483647 w 390"/>
                <a:gd name="T47" fmla="*/ 2147483647 h 462"/>
                <a:gd name="T48" fmla="*/ 2147483647 w 390"/>
                <a:gd name="T49" fmla="*/ 2147483647 h 462"/>
                <a:gd name="T50" fmla="*/ 2147483647 w 390"/>
                <a:gd name="T51" fmla="*/ 2147483647 h 462"/>
                <a:gd name="T52" fmla="*/ 2147483647 w 390"/>
                <a:gd name="T53" fmla="*/ 2147483647 h 462"/>
                <a:gd name="T54" fmla="*/ 2147483647 w 390"/>
                <a:gd name="T55" fmla="*/ 2147483647 h 462"/>
                <a:gd name="T56" fmla="*/ 2147483647 w 390"/>
                <a:gd name="T57" fmla="*/ 2147483647 h 462"/>
                <a:gd name="T58" fmla="*/ 2147483647 w 390"/>
                <a:gd name="T59" fmla="*/ 2147483647 h 462"/>
                <a:gd name="T60" fmla="*/ 2147483647 w 390"/>
                <a:gd name="T61" fmla="*/ 2147483647 h 462"/>
                <a:gd name="T62" fmla="*/ 2147483647 w 390"/>
                <a:gd name="T63" fmla="*/ 2147483647 h 462"/>
                <a:gd name="T64" fmla="*/ 2147483647 w 390"/>
                <a:gd name="T65" fmla="*/ 2147483647 h 462"/>
                <a:gd name="T66" fmla="*/ 2147483647 w 390"/>
                <a:gd name="T67" fmla="*/ 2147483647 h 462"/>
                <a:gd name="T68" fmla="*/ 2147483647 w 390"/>
                <a:gd name="T69" fmla="*/ 2147483647 h 462"/>
                <a:gd name="T70" fmla="*/ 2147483647 w 390"/>
                <a:gd name="T71" fmla="*/ 2147483647 h 462"/>
                <a:gd name="T72" fmla="*/ 2147483647 w 390"/>
                <a:gd name="T73" fmla="*/ 2147483647 h 462"/>
                <a:gd name="T74" fmla="*/ 2147483647 w 390"/>
                <a:gd name="T75" fmla="*/ 2147483647 h 462"/>
                <a:gd name="T76" fmla="*/ 2147483647 w 390"/>
                <a:gd name="T77" fmla="*/ 2147483647 h 462"/>
                <a:gd name="T78" fmla="*/ 2147483647 w 390"/>
                <a:gd name="T79" fmla="*/ 2147483647 h 462"/>
                <a:gd name="T80" fmla="*/ 2147483647 w 390"/>
                <a:gd name="T81" fmla="*/ 2147483647 h 462"/>
                <a:gd name="T82" fmla="*/ 2147483647 w 390"/>
                <a:gd name="T83" fmla="*/ 2147483647 h 462"/>
                <a:gd name="T84" fmla="*/ 2147483647 w 390"/>
                <a:gd name="T85" fmla="*/ 2147483647 h 462"/>
                <a:gd name="T86" fmla="*/ 2147483647 w 390"/>
                <a:gd name="T87" fmla="*/ 2147483647 h 462"/>
                <a:gd name="T88" fmla="*/ 2147483647 w 390"/>
                <a:gd name="T89" fmla="*/ 2147483647 h 462"/>
                <a:gd name="T90" fmla="*/ 2147483647 w 390"/>
                <a:gd name="T91" fmla="*/ 2147483647 h 462"/>
                <a:gd name="T92" fmla="*/ 2147483647 w 390"/>
                <a:gd name="T93" fmla="*/ 2147483647 h 462"/>
                <a:gd name="T94" fmla="*/ 2147483647 w 390"/>
                <a:gd name="T95" fmla="*/ 2147483647 h 462"/>
                <a:gd name="T96" fmla="*/ 2147483647 w 390"/>
                <a:gd name="T97" fmla="*/ 2147483647 h 462"/>
                <a:gd name="T98" fmla="*/ 2147483647 w 390"/>
                <a:gd name="T99" fmla="*/ 2147483647 h 462"/>
                <a:gd name="T100" fmla="*/ 2147483647 w 390"/>
                <a:gd name="T101" fmla="*/ 2147483647 h 462"/>
                <a:gd name="T102" fmla="*/ 2147483647 w 390"/>
                <a:gd name="T103" fmla="*/ 2147483647 h 462"/>
                <a:gd name="T104" fmla="*/ 2147483647 w 390"/>
                <a:gd name="T105" fmla="*/ 2147483647 h 462"/>
                <a:gd name="T106" fmla="*/ 2147483647 w 390"/>
                <a:gd name="T107" fmla="*/ 2147483647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90"/>
                <a:gd name="T163" fmla="*/ 0 h 462"/>
                <a:gd name="T164" fmla="*/ 390 w 390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90" h="462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01" name="Togo" descr="© INSCALE GmbH, 05.05.2010&#10;http://www.presentationload.com/">
              <a:extLst>
                <a:ext uri="{FF2B5EF4-FFF2-40B4-BE49-F238E27FC236}">
                  <a16:creationId xmlns:a16="http://schemas.microsoft.com/office/drawing/2014/main" id="{BA7AC7C7-9111-4B14-8BBF-2FAF46DB51D7}"/>
                </a:ext>
              </a:extLst>
            </p:cNvPr>
            <p:cNvSpPr>
              <a:spLocks/>
            </p:cNvSpPr>
            <p:nvPr/>
          </p:nvSpPr>
          <p:spPr bwMode="gray">
            <a:xfrm>
              <a:off x="5683643" y="3556251"/>
              <a:ext cx="55840" cy="159766"/>
            </a:xfrm>
            <a:custGeom>
              <a:avLst/>
              <a:gdLst>
                <a:gd name="T0" fmla="*/ 2147483647 w 138"/>
                <a:gd name="T1" fmla="*/ 2147483647 h 402"/>
                <a:gd name="T2" fmla="*/ 2147483647 w 138"/>
                <a:gd name="T3" fmla="*/ 2147483647 h 402"/>
                <a:gd name="T4" fmla="*/ 2147483647 w 138"/>
                <a:gd name="T5" fmla="*/ 2147483647 h 402"/>
                <a:gd name="T6" fmla="*/ 2147483647 w 138"/>
                <a:gd name="T7" fmla="*/ 2147483647 h 402"/>
                <a:gd name="T8" fmla="*/ 2147483647 w 138"/>
                <a:gd name="T9" fmla="*/ 2147483647 h 402"/>
                <a:gd name="T10" fmla="*/ 2147483647 w 138"/>
                <a:gd name="T11" fmla="*/ 2147483647 h 402"/>
                <a:gd name="T12" fmla="*/ 2147483647 w 138"/>
                <a:gd name="T13" fmla="*/ 2147483647 h 402"/>
                <a:gd name="T14" fmla="*/ 2147483647 w 138"/>
                <a:gd name="T15" fmla="*/ 2147483647 h 402"/>
                <a:gd name="T16" fmla="*/ 2147483647 w 138"/>
                <a:gd name="T17" fmla="*/ 2147483647 h 402"/>
                <a:gd name="T18" fmla="*/ 2147483647 w 138"/>
                <a:gd name="T19" fmla="*/ 2147483647 h 402"/>
                <a:gd name="T20" fmla="*/ 2147483647 w 138"/>
                <a:gd name="T21" fmla="*/ 2147483647 h 402"/>
                <a:gd name="T22" fmla="*/ 2147483647 w 138"/>
                <a:gd name="T23" fmla="*/ 2147483647 h 402"/>
                <a:gd name="T24" fmla="*/ 2147483647 w 138"/>
                <a:gd name="T25" fmla="*/ 2147483647 h 402"/>
                <a:gd name="T26" fmla="*/ 2147483647 w 138"/>
                <a:gd name="T27" fmla="*/ 2147483647 h 402"/>
                <a:gd name="T28" fmla="*/ 2147483647 w 138"/>
                <a:gd name="T29" fmla="*/ 2147483647 h 402"/>
                <a:gd name="T30" fmla="*/ 2147483647 w 138"/>
                <a:gd name="T31" fmla="*/ 2147483647 h 402"/>
                <a:gd name="T32" fmla="*/ 2147483647 w 138"/>
                <a:gd name="T33" fmla="*/ 0 h 402"/>
                <a:gd name="T34" fmla="*/ 2147483647 w 138"/>
                <a:gd name="T35" fmla="*/ 0 h 402"/>
                <a:gd name="T36" fmla="*/ 2147483647 w 138"/>
                <a:gd name="T37" fmla="*/ 2147483647 h 402"/>
                <a:gd name="T38" fmla="*/ 0 w 138"/>
                <a:gd name="T39" fmla="*/ 2147483647 h 402"/>
                <a:gd name="T40" fmla="*/ 2147483647 w 138"/>
                <a:gd name="T41" fmla="*/ 2147483647 h 402"/>
                <a:gd name="T42" fmla="*/ 2147483647 w 138"/>
                <a:gd name="T43" fmla="*/ 2147483647 h 402"/>
                <a:gd name="T44" fmla="*/ 2147483647 w 138"/>
                <a:gd name="T45" fmla="*/ 2147483647 h 402"/>
                <a:gd name="T46" fmla="*/ 2147483647 w 138"/>
                <a:gd name="T47" fmla="*/ 2147483647 h 402"/>
                <a:gd name="T48" fmla="*/ 2147483647 w 138"/>
                <a:gd name="T49" fmla="*/ 2147483647 h 402"/>
                <a:gd name="T50" fmla="*/ 2147483647 w 138"/>
                <a:gd name="T51" fmla="*/ 2147483647 h 402"/>
                <a:gd name="T52" fmla="*/ 2147483647 w 138"/>
                <a:gd name="T53" fmla="*/ 2147483647 h 402"/>
                <a:gd name="T54" fmla="*/ 2147483647 w 138"/>
                <a:gd name="T55" fmla="*/ 2147483647 h 402"/>
                <a:gd name="T56" fmla="*/ 2147483647 w 138"/>
                <a:gd name="T57" fmla="*/ 2147483647 h 402"/>
                <a:gd name="T58" fmla="*/ 2147483647 w 138"/>
                <a:gd name="T59" fmla="*/ 2147483647 h 402"/>
                <a:gd name="T60" fmla="*/ 2147483647 w 138"/>
                <a:gd name="T61" fmla="*/ 2147483647 h 402"/>
                <a:gd name="T62" fmla="*/ 2147483647 w 138"/>
                <a:gd name="T63" fmla="*/ 2147483647 h 402"/>
                <a:gd name="T64" fmla="*/ 2147483647 w 138"/>
                <a:gd name="T65" fmla="*/ 2147483647 h 402"/>
                <a:gd name="T66" fmla="*/ 2147483647 w 138"/>
                <a:gd name="T67" fmla="*/ 2147483647 h 402"/>
                <a:gd name="T68" fmla="*/ 2147483647 w 138"/>
                <a:gd name="T69" fmla="*/ 2147483647 h 402"/>
                <a:gd name="T70" fmla="*/ 2147483647 w 138"/>
                <a:gd name="T71" fmla="*/ 2147483647 h 402"/>
                <a:gd name="T72" fmla="*/ 2147483647 w 138"/>
                <a:gd name="T73" fmla="*/ 2147483647 h 402"/>
                <a:gd name="T74" fmla="*/ 2147483647 w 138"/>
                <a:gd name="T75" fmla="*/ 2147483647 h 402"/>
                <a:gd name="T76" fmla="*/ 2147483647 w 138"/>
                <a:gd name="T77" fmla="*/ 2147483647 h 402"/>
                <a:gd name="T78" fmla="*/ 2147483647 w 138"/>
                <a:gd name="T79" fmla="*/ 2147483647 h 402"/>
                <a:gd name="T80" fmla="*/ 2147483647 w 138"/>
                <a:gd name="T81" fmla="*/ 2147483647 h 402"/>
                <a:gd name="T82" fmla="*/ 2147483647 w 138"/>
                <a:gd name="T83" fmla="*/ 2147483647 h 402"/>
                <a:gd name="T84" fmla="*/ 2147483647 w 138"/>
                <a:gd name="T85" fmla="*/ 2147483647 h 402"/>
                <a:gd name="T86" fmla="*/ 2147483647 w 138"/>
                <a:gd name="T87" fmla="*/ 2147483647 h 402"/>
                <a:gd name="T88" fmla="*/ 2147483647 w 138"/>
                <a:gd name="T89" fmla="*/ 2147483647 h 402"/>
                <a:gd name="T90" fmla="*/ 2147483647 w 138"/>
                <a:gd name="T91" fmla="*/ 2147483647 h 402"/>
                <a:gd name="T92" fmla="*/ 2147483647 w 138"/>
                <a:gd name="T93" fmla="*/ 2147483647 h 402"/>
                <a:gd name="T94" fmla="*/ 2147483647 w 138"/>
                <a:gd name="T95" fmla="*/ 2147483647 h 402"/>
                <a:gd name="T96" fmla="*/ 2147483647 w 138"/>
                <a:gd name="T97" fmla="*/ 2147483647 h 402"/>
                <a:gd name="T98" fmla="*/ 2147483647 w 138"/>
                <a:gd name="T99" fmla="*/ 2147483647 h 402"/>
                <a:gd name="T100" fmla="*/ 2147483647 w 138"/>
                <a:gd name="T101" fmla="*/ 2147483647 h 402"/>
                <a:gd name="T102" fmla="*/ 2147483647 w 138"/>
                <a:gd name="T103" fmla="*/ 2147483647 h 40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8"/>
                <a:gd name="T157" fmla="*/ 0 h 402"/>
                <a:gd name="T158" fmla="*/ 138 w 138"/>
                <a:gd name="T159" fmla="*/ 402 h 40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8" h="402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03" name="Tanzania" descr="© INSCALE GmbH, 05.05.2010&#10;http://www.presentationload.com/">
              <a:extLst>
                <a:ext uri="{FF2B5EF4-FFF2-40B4-BE49-F238E27FC236}">
                  <a16:creationId xmlns:a16="http://schemas.microsoft.com/office/drawing/2014/main" id="{AAB76469-5F71-4B7C-831F-1004441B860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22798" y="3942482"/>
              <a:ext cx="304020" cy="344348"/>
            </a:xfrm>
            <a:custGeom>
              <a:avLst/>
              <a:gdLst>
                <a:gd name="T0" fmla="*/ 2147483647 w 768"/>
                <a:gd name="T1" fmla="*/ 2147483647 h 870"/>
                <a:gd name="T2" fmla="*/ 2147483647 w 768"/>
                <a:gd name="T3" fmla="*/ 2147483647 h 870"/>
                <a:gd name="T4" fmla="*/ 2147483647 w 768"/>
                <a:gd name="T5" fmla="*/ 2147483647 h 870"/>
                <a:gd name="T6" fmla="*/ 2147483647 w 768"/>
                <a:gd name="T7" fmla="*/ 2147483647 h 870"/>
                <a:gd name="T8" fmla="*/ 2147483647 w 768"/>
                <a:gd name="T9" fmla="*/ 2147483647 h 870"/>
                <a:gd name="T10" fmla="*/ 2147483647 w 768"/>
                <a:gd name="T11" fmla="*/ 2147483647 h 870"/>
                <a:gd name="T12" fmla="*/ 2147483647 w 768"/>
                <a:gd name="T13" fmla="*/ 2147483647 h 870"/>
                <a:gd name="T14" fmla="*/ 2147483647 w 768"/>
                <a:gd name="T15" fmla="*/ 2147483647 h 870"/>
                <a:gd name="T16" fmla="*/ 2147483647 w 768"/>
                <a:gd name="T17" fmla="*/ 2147483647 h 870"/>
                <a:gd name="T18" fmla="*/ 2147483647 w 768"/>
                <a:gd name="T19" fmla="*/ 2147483647 h 870"/>
                <a:gd name="T20" fmla="*/ 2147483647 w 768"/>
                <a:gd name="T21" fmla="*/ 2147483647 h 870"/>
                <a:gd name="T22" fmla="*/ 2147483647 w 768"/>
                <a:gd name="T23" fmla="*/ 2147483647 h 870"/>
                <a:gd name="T24" fmla="*/ 2147483647 w 768"/>
                <a:gd name="T25" fmla="*/ 2147483647 h 870"/>
                <a:gd name="T26" fmla="*/ 2147483647 w 768"/>
                <a:gd name="T27" fmla="*/ 2147483647 h 870"/>
                <a:gd name="T28" fmla="*/ 2147483647 w 768"/>
                <a:gd name="T29" fmla="*/ 2147483647 h 870"/>
                <a:gd name="T30" fmla="*/ 2147483647 w 768"/>
                <a:gd name="T31" fmla="*/ 2147483647 h 870"/>
                <a:gd name="T32" fmla="*/ 2147483647 w 768"/>
                <a:gd name="T33" fmla="*/ 2147483647 h 870"/>
                <a:gd name="T34" fmla="*/ 2147483647 w 768"/>
                <a:gd name="T35" fmla="*/ 2147483647 h 870"/>
                <a:gd name="T36" fmla="*/ 2147483647 w 768"/>
                <a:gd name="T37" fmla="*/ 2147483647 h 870"/>
                <a:gd name="T38" fmla="*/ 2147483647 w 768"/>
                <a:gd name="T39" fmla="*/ 2147483647 h 870"/>
                <a:gd name="T40" fmla="*/ 2147483647 w 768"/>
                <a:gd name="T41" fmla="*/ 2147483647 h 870"/>
                <a:gd name="T42" fmla="*/ 2147483647 w 768"/>
                <a:gd name="T43" fmla="*/ 2147483647 h 870"/>
                <a:gd name="T44" fmla="*/ 2147483647 w 768"/>
                <a:gd name="T45" fmla="*/ 2147483647 h 870"/>
                <a:gd name="T46" fmla="*/ 2147483647 w 768"/>
                <a:gd name="T47" fmla="*/ 2147483647 h 870"/>
                <a:gd name="T48" fmla="*/ 2147483647 w 768"/>
                <a:gd name="T49" fmla="*/ 2147483647 h 870"/>
                <a:gd name="T50" fmla="*/ 2147483647 w 768"/>
                <a:gd name="T51" fmla="*/ 2147483647 h 870"/>
                <a:gd name="T52" fmla="*/ 2147483647 w 768"/>
                <a:gd name="T53" fmla="*/ 2147483647 h 870"/>
                <a:gd name="T54" fmla="*/ 2147483647 w 768"/>
                <a:gd name="T55" fmla="*/ 2147483647 h 870"/>
                <a:gd name="T56" fmla="*/ 2147483647 w 768"/>
                <a:gd name="T57" fmla="*/ 2147483647 h 870"/>
                <a:gd name="T58" fmla="*/ 2147483647 w 768"/>
                <a:gd name="T59" fmla="*/ 2147483647 h 870"/>
                <a:gd name="T60" fmla="*/ 2147483647 w 768"/>
                <a:gd name="T61" fmla="*/ 2147483647 h 870"/>
                <a:gd name="T62" fmla="*/ 2147483647 w 768"/>
                <a:gd name="T63" fmla="*/ 2147483647 h 870"/>
                <a:gd name="T64" fmla="*/ 2147483647 w 768"/>
                <a:gd name="T65" fmla="*/ 2147483647 h 870"/>
                <a:gd name="T66" fmla="*/ 2147483647 w 768"/>
                <a:gd name="T67" fmla="*/ 2147483647 h 870"/>
                <a:gd name="T68" fmla="*/ 2147483647 w 768"/>
                <a:gd name="T69" fmla="*/ 2147483647 h 870"/>
                <a:gd name="T70" fmla="*/ 2147483647 w 768"/>
                <a:gd name="T71" fmla="*/ 2147483647 h 870"/>
                <a:gd name="T72" fmla="*/ 2147483647 w 768"/>
                <a:gd name="T73" fmla="*/ 2147483647 h 870"/>
                <a:gd name="T74" fmla="*/ 2147483647 w 768"/>
                <a:gd name="T75" fmla="*/ 2147483647 h 870"/>
                <a:gd name="T76" fmla="*/ 2147483647 w 768"/>
                <a:gd name="T77" fmla="*/ 2147483647 h 870"/>
                <a:gd name="T78" fmla="*/ 2147483647 w 768"/>
                <a:gd name="T79" fmla="*/ 2147483647 h 870"/>
                <a:gd name="T80" fmla="*/ 2147483647 w 768"/>
                <a:gd name="T81" fmla="*/ 2147483647 h 870"/>
                <a:gd name="T82" fmla="*/ 2147483647 w 768"/>
                <a:gd name="T83" fmla="*/ 2147483647 h 870"/>
                <a:gd name="T84" fmla="*/ 2147483647 w 768"/>
                <a:gd name="T85" fmla="*/ 2147483647 h 870"/>
                <a:gd name="T86" fmla="*/ 2147483647 w 768"/>
                <a:gd name="T87" fmla="*/ 2147483647 h 870"/>
                <a:gd name="T88" fmla="*/ 2147483647 w 768"/>
                <a:gd name="T89" fmla="*/ 2147483647 h 870"/>
                <a:gd name="T90" fmla="*/ 2147483647 w 768"/>
                <a:gd name="T91" fmla="*/ 2147483647 h 870"/>
                <a:gd name="T92" fmla="*/ 2147483647 w 768"/>
                <a:gd name="T93" fmla="*/ 2147483647 h 870"/>
                <a:gd name="T94" fmla="*/ 2147483647 w 768"/>
                <a:gd name="T95" fmla="*/ 2147483647 h 870"/>
                <a:gd name="T96" fmla="*/ 2147483647 w 768"/>
                <a:gd name="T97" fmla="*/ 2147483647 h 870"/>
                <a:gd name="T98" fmla="*/ 2147483647 w 768"/>
                <a:gd name="T99" fmla="*/ 2147483647 h 870"/>
                <a:gd name="T100" fmla="*/ 2147483647 w 768"/>
                <a:gd name="T101" fmla="*/ 2147483647 h 870"/>
                <a:gd name="T102" fmla="*/ 2147483647 w 768"/>
                <a:gd name="T103" fmla="*/ 2147483647 h 87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68"/>
                <a:gd name="T157" fmla="*/ 0 h 870"/>
                <a:gd name="T158" fmla="*/ 768 w 768"/>
                <a:gd name="T159" fmla="*/ 870 h 87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68" h="870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09" name="Swaz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BB20D567-2A9B-4AD4-B76D-0D2CBC8E2E3C}"/>
                </a:ext>
              </a:extLst>
            </p:cNvPr>
            <p:cNvSpPr>
              <a:spLocks/>
            </p:cNvSpPr>
            <p:nvPr/>
          </p:nvSpPr>
          <p:spPr bwMode="gray">
            <a:xfrm>
              <a:off x="6541412" y="4732002"/>
              <a:ext cx="40330" cy="52739"/>
            </a:xfrm>
            <a:custGeom>
              <a:avLst/>
              <a:gdLst>
                <a:gd name="T0" fmla="*/ 2147483647 w 102"/>
                <a:gd name="T1" fmla="*/ 2147483647 h 132"/>
                <a:gd name="T2" fmla="*/ 2147483647 w 102"/>
                <a:gd name="T3" fmla="*/ 2147483647 h 132"/>
                <a:gd name="T4" fmla="*/ 2147483647 w 102"/>
                <a:gd name="T5" fmla="*/ 2147483647 h 132"/>
                <a:gd name="T6" fmla="*/ 2147483647 w 102"/>
                <a:gd name="T7" fmla="*/ 2147483647 h 132"/>
                <a:gd name="T8" fmla="*/ 2147483647 w 102"/>
                <a:gd name="T9" fmla="*/ 2147483647 h 132"/>
                <a:gd name="T10" fmla="*/ 2147483647 w 102"/>
                <a:gd name="T11" fmla="*/ 0 h 132"/>
                <a:gd name="T12" fmla="*/ 2147483647 w 102"/>
                <a:gd name="T13" fmla="*/ 0 h 132"/>
                <a:gd name="T14" fmla="*/ 2147483647 w 102"/>
                <a:gd name="T15" fmla="*/ 2147483647 h 132"/>
                <a:gd name="T16" fmla="*/ 2147483647 w 102"/>
                <a:gd name="T17" fmla="*/ 2147483647 h 132"/>
                <a:gd name="T18" fmla="*/ 2147483647 w 102"/>
                <a:gd name="T19" fmla="*/ 2147483647 h 132"/>
                <a:gd name="T20" fmla="*/ 2147483647 w 102"/>
                <a:gd name="T21" fmla="*/ 2147483647 h 132"/>
                <a:gd name="T22" fmla="*/ 0 w 102"/>
                <a:gd name="T23" fmla="*/ 2147483647 h 132"/>
                <a:gd name="T24" fmla="*/ 0 w 102"/>
                <a:gd name="T25" fmla="*/ 2147483647 h 132"/>
                <a:gd name="T26" fmla="*/ 2147483647 w 102"/>
                <a:gd name="T27" fmla="*/ 2147483647 h 132"/>
                <a:gd name="T28" fmla="*/ 2147483647 w 102"/>
                <a:gd name="T29" fmla="*/ 2147483647 h 132"/>
                <a:gd name="T30" fmla="*/ 2147483647 w 102"/>
                <a:gd name="T31" fmla="*/ 2147483647 h 132"/>
                <a:gd name="T32" fmla="*/ 2147483647 w 102"/>
                <a:gd name="T33" fmla="*/ 2147483647 h 132"/>
                <a:gd name="T34" fmla="*/ 2147483647 w 102"/>
                <a:gd name="T35" fmla="*/ 2147483647 h 132"/>
                <a:gd name="T36" fmla="*/ 2147483647 w 102"/>
                <a:gd name="T37" fmla="*/ 2147483647 h 132"/>
                <a:gd name="T38" fmla="*/ 2147483647 w 102"/>
                <a:gd name="T39" fmla="*/ 2147483647 h 132"/>
                <a:gd name="T40" fmla="*/ 2147483647 w 102"/>
                <a:gd name="T41" fmla="*/ 2147483647 h 132"/>
                <a:gd name="T42" fmla="*/ 2147483647 w 102"/>
                <a:gd name="T43" fmla="*/ 2147483647 h 132"/>
                <a:gd name="T44" fmla="*/ 2147483647 w 102"/>
                <a:gd name="T45" fmla="*/ 2147483647 h 132"/>
                <a:gd name="T46" fmla="*/ 2147483647 w 102"/>
                <a:gd name="T47" fmla="*/ 2147483647 h 132"/>
                <a:gd name="T48" fmla="*/ 2147483647 w 102"/>
                <a:gd name="T49" fmla="*/ 2147483647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32"/>
                <a:gd name="T77" fmla="*/ 102 w 102"/>
                <a:gd name="T78" fmla="*/ 132 h 1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3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11" name="Sudan">
              <a:extLst>
                <a:ext uri="{FF2B5EF4-FFF2-40B4-BE49-F238E27FC236}">
                  <a16:creationId xmlns:a16="http://schemas.microsoft.com/office/drawing/2014/main" id="{B3454A29-89E2-4C4A-A06B-0F9BD4AC5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4701" y="3168852"/>
              <a:ext cx="473950" cy="464969"/>
            </a:xfrm>
            <a:custGeom>
              <a:avLst/>
              <a:gdLst/>
              <a:ahLst/>
              <a:cxnLst>
                <a:cxn ang="0">
                  <a:pos x="442" y="199"/>
                </a:cxn>
                <a:cxn ang="0">
                  <a:pos x="446" y="187"/>
                </a:cxn>
                <a:cxn ang="0">
                  <a:pos x="475" y="170"/>
                </a:cxn>
                <a:cxn ang="0">
                  <a:pos x="458" y="149"/>
                </a:cxn>
                <a:cxn ang="0">
                  <a:pos x="439" y="137"/>
                </a:cxn>
                <a:cxn ang="0">
                  <a:pos x="434" y="114"/>
                </a:cxn>
                <a:cxn ang="0">
                  <a:pos x="430" y="90"/>
                </a:cxn>
                <a:cxn ang="0">
                  <a:pos x="423" y="55"/>
                </a:cxn>
                <a:cxn ang="0">
                  <a:pos x="413" y="29"/>
                </a:cxn>
                <a:cxn ang="0">
                  <a:pos x="387" y="0"/>
                </a:cxn>
                <a:cxn ang="0">
                  <a:pos x="361" y="26"/>
                </a:cxn>
                <a:cxn ang="0">
                  <a:pos x="345" y="31"/>
                </a:cxn>
                <a:cxn ang="0">
                  <a:pos x="326" y="47"/>
                </a:cxn>
                <a:cxn ang="0">
                  <a:pos x="269" y="36"/>
                </a:cxn>
                <a:cxn ang="0">
                  <a:pos x="87" y="36"/>
                </a:cxn>
                <a:cxn ang="0">
                  <a:pos x="54" y="241"/>
                </a:cxn>
                <a:cxn ang="0">
                  <a:pos x="30" y="246"/>
                </a:cxn>
                <a:cxn ang="0">
                  <a:pos x="30" y="258"/>
                </a:cxn>
                <a:cxn ang="0">
                  <a:pos x="16" y="272"/>
                </a:cxn>
                <a:cxn ang="0">
                  <a:pos x="7" y="300"/>
                </a:cxn>
                <a:cxn ang="0">
                  <a:pos x="9" y="322"/>
                </a:cxn>
                <a:cxn ang="0">
                  <a:pos x="4" y="338"/>
                </a:cxn>
                <a:cxn ang="0">
                  <a:pos x="19" y="338"/>
                </a:cxn>
                <a:cxn ang="0">
                  <a:pos x="21" y="373"/>
                </a:cxn>
                <a:cxn ang="0">
                  <a:pos x="35" y="385"/>
                </a:cxn>
                <a:cxn ang="0">
                  <a:pos x="42" y="409"/>
                </a:cxn>
                <a:cxn ang="0">
                  <a:pos x="54" y="430"/>
                </a:cxn>
                <a:cxn ang="0">
                  <a:pos x="47" y="451"/>
                </a:cxn>
                <a:cxn ang="0">
                  <a:pos x="49" y="463"/>
                </a:cxn>
                <a:cxn ang="0">
                  <a:pos x="73" y="456"/>
                </a:cxn>
                <a:cxn ang="0">
                  <a:pos x="78" y="447"/>
                </a:cxn>
                <a:cxn ang="0">
                  <a:pos x="89" y="418"/>
                </a:cxn>
                <a:cxn ang="0">
                  <a:pos x="115" y="416"/>
                </a:cxn>
                <a:cxn ang="0">
                  <a:pos x="125" y="430"/>
                </a:cxn>
                <a:cxn ang="0">
                  <a:pos x="170" y="433"/>
                </a:cxn>
                <a:cxn ang="0">
                  <a:pos x="196" y="442"/>
                </a:cxn>
                <a:cxn ang="0">
                  <a:pos x="234" y="411"/>
                </a:cxn>
                <a:cxn ang="0">
                  <a:pos x="290" y="409"/>
                </a:cxn>
                <a:cxn ang="0">
                  <a:pos x="307" y="364"/>
                </a:cxn>
                <a:cxn ang="0">
                  <a:pos x="331" y="347"/>
                </a:cxn>
                <a:cxn ang="0">
                  <a:pos x="328" y="378"/>
                </a:cxn>
                <a:cxn ang="0">
                  <a:pos x="335" y="399"/>
                </a:cxn>
                <a:cxn ang="0">
                  <a:pos x="357" y="423"/>
                </a:cxn>
                <a:cxn ang="0">
                  <a:pos x="359" y="409"/>
                </a:cxn>
                <a:cxn ang="0">
                  <a:pos x="368" y="399"/>
                </a:cxn>
                <a:cxn ang="0">
                  <a:pos x="380" y="385"/>
                </a:cxn>
                <a:cxn ang="0">
                  <a:pos x="382" y="364"/>
                </a:cxn>
                <a:cxn ang="0">
                  <a:pos x="392" y="343"/>
                </a:cxn>
                <a:cxn ang="0">
                  <a:pos x="411" y="333"/>
                </a:cxn>
                <a:cxn ang="0">
                  <a:pos x="418" y="303"/>
                </a:cxn>
                <a:cxn ang="0">
                  <a:pos x="416" y="262"/>
                </a:cxn>
                <a:cxn ang="0">
                  <a:pos x="423" y="239"/>
                </a:cxn>
                <a:cxn ang="0">
                  <a:pos x="430" y="215"/>
                </a:cxn>
              </a:cxnLst>
              <a:rect l="0" t="0" r="r" b="b"/>
              <a:pathLst>
                <a:path w="475" h="466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33" name="Paraguay" descr="© INSCALE GmbH, 05.05.2010&#10;http://www.presentationload.com/">
              <a:extLst>
                <a:ext uri="{FF2B5EF4-FFF2-40B4-BE49-F238E27FC236}">
                  <a16:creationId xmlns:a16="http://schemas.microsoft.com/office/drawing/2014/main" id="{60B08E19-D92E-4C01-9FCE-54C03D42A94A}"/>
                </a:ext>
              </a:extLst>
            </p:cNvPr>
            <p:cNvSpPr>
              <a:spLocks/>
            </p:cNvSpPr>
            <p:nvPr/>
          </p:nvSpPr>
          <p:spPr bwMode="gray">
            <a:xfrm>
              <a:off x="3963449" y="4525703"/>
              <a:ext cx="237322" cy="268344"/>
            </a:xfrm>
            <a:custGeom>
              <a:avLst/>
              <a:gdLst>
                <a:gd name="T0" fmla="*/ 2147483647 w 600"/>
                <a:gd name="T1" fmla="*/ 2147483647 h 678"/>
                <a:gd name="T2" fmla="*/ 2147483647 w 600"/>
                <a:gd name="T3" fmla="*/ 2147483647 h 678"/>
                <a:gd name="T4" fmla="*/ 2147483647 w 600"/>
                <a:gd name="T5" fmla="*/ 2147483647 h 678"/>
                <a:gd name="T6" fmla="*/ 2147483647 w 600"/>
                <a:gd name="T7" fmla="*/ 2147483647 h 678"/>
                <a:gd name="T8" fmla="*/ 2147483647 w 600"/>
                <a:gd name="T9" fmla="*/ 2147483647 h 678"/>
                <a:gd name="T10" fmla="*/ 2147483647 w 600"/>
                <a:gd name="T11" fmla="*/ 2147483647 h 678"/>
                <a:gd name="T12" fmla="*/ 2147483647 w 600"/>
                <a:gd name="T13" fmla="*/ 2147483647 h 678"/>
                <a:gd name="T14" fmla="*/ 2147483647 w 600"/>
                <a:gd name="T15" fmla="*/ 2147483647 h 678"/>
                <a:gd name="T16" fmla="*/ 2147483647 w 600"/>
                <a:gd name="T17" fmla="*/ 2147483647 h 678"/>
                <a:gd name="T18" fmla="*/ 2147483647 w 600"/>
                <a:gd name="T19" fmla="*/ 2147483647 h 678"/>
                <a:gd name="T20" fmla="*/ 2147483647 w 600"/>
                <a:gd name="T21" fmla="*/ 2147483647 h 678"/>
                <a:gd name="T22" fmla="*/ 2147483647 w 600"/>
                <a:gd name="T23" fmla="*/ 2147483647 h 678"/>
                <a:gd name="T24" fmla="*/ 2147483647 w 600"/>
                <a:gd name="T25" fmla="*/ 2147483647 h 678"/>
                <a:gd name="T26" fmla="*/ 2147483647 w 600"/>
                <a:gd name="T27" fmla="*/ 2147483647 h 678"/>
                <a:gd name="T28" fmla="*/ 2147483647 w 600"/>
                <a:gd name="T29" fmla="*/ 2147483647 h 678"/>
                <a:gd name="T30" fmla="*/ 2147483647 w 600"/>
                <a:gd name="T31" fmla="*/ 2147483647 h 678"/>
                <a:gd name="T32" fmla="*/ 2147483647 w 600"/>
                <a:gd name="T33" fmla="*/ 2147483647 h 678"/>
                <a:gd name="T34" fmla="*/ 2147483647 w 600"/>
                <a:gd name="T35" fmla="*/ 2147483647 h 678"/>
                <a:gd name="T36" fmla="*/ 2147483647 w 600"/>
                <a:gd name="T37" fmla="*/ 2147483647 h 678"/>
                <a:gd name="T38" fmla="*/ 2147483647 w 600"/>
                <a:gd name="T39" fmla="*/ 2147483647 h 678"/>
                <a:gd name="T40" fmla="*/ 2147483647 w 600"/>
                <a:gd name="T41" fmla="*/ 2147483647 h 678"/>
                <a:gd name="T42" fmla="*/ 2147483647 w 600"/>
                <a:gd name="T43" fmla="*/ 2147483647 h 678"/>
                <a:gd name="T44" fmla="*/ 2147483647 w 600"/>
                <a:gd name="T45" fmla="*/ 2147483647 h 678"/>
                <a:gd name="T46" fmla="*/ 2147483647 w 600"/>
                <a:gd name="T47" fmla="*/ 2147483647 h 678"/>
                <a:gd name="T48" fmla="*/ 2147483647 w 600"/>
                <a:gd name="T49" fmla="*/ 2147483647 h 678"/>
                <a:gd name="T50" fmla="*/ 2147483647 w 600"/>
                <a:gd name="T51" fmla="*/ 2147483647 h 678"/>
                <a:gd name="T52" fmla="*/ 2147483647 w 600"/>
                <a:gd name="T53" fmla="*/ 0 h 678"/>
                <a:gd name="T54" fmla="*/ 2147483647 w 600"/>
                <a:gd name="T55" fmla="*/ 2147483647 h 678"/>
                <a:gd name="T56" fmla="*/ 2147483647 w 600"/>
                <a:gd name="T57" fmla="*/ 2147483647 h 678"/>
                <a:gd name="T58" fmla="*/ 0 w 600"/>
                <a:gd name="T59" fmla="*/ 2147483647 h 678"/>
                <a:gd name="T60" fmla="*/ 2147483647 w 600"/>
                <a:gd name="T61" fmla="*/ 2147483647 h 678"/>
                <a:gd name="T62" fmla="*/ 2147483647 w 600"/>
                <a:gd name="T63" fmla="*/ 2147483647 h 678"/>
                <a:gd name="T64" fmla="*/ 2147483647 w 600"/>
                <a:gd name="T65" fmla="*/ 2147483647 h 678"/>
                <a:gd name="T66" fmla="*/ 2147483647 w 600"/>
                <a:gd name="T67" fmla="*/ 2147483647 h 678"/>
                <a:gd name="T68" fmla="*/ 2147483647 w 600"/>
                <a:gd name="T69" fmla="*/ 2147483647 h 678"/>
                <a:gd name="T70" fmla="*/ 2147483647 w 600"/>
                <a:gd name="T71" fmla="*/ 2147483647 h 678"/>
                <a:gd name="T72" fmla="*/ 2147483647 w 600"/>
                <a:gd name="T73" fmla="*/ 2147483647 h 678"/>
                <a:gd name="T74" fmla="*/ 2147483647 w 600"/>
                <a:gd name="T75" fmla="*/ 2147483647 h 678"/>
                <a:gd name="T76" fmla="*/ 2147483647 w 600"/>
                <a:gd name="T77" fmla="*/ 2147483647 h 678"/>
                <a:gd name="T78" fmla="*/ 2147483647 w 600"/>
                <a:gd name="T79" fmla="*/ 2147483647 h 678"/>
                <a:gd name="T80" fmla="*/ 2147483647 w 600"/>
                <a:gd name="T81" fmla="*/ 2147483647 h 678"/>
                <a:gd name="T82" fmla="*/ 2147483647 w 600"/>
                <a:gd name="T83" fmla="*/ 2147483647 h 678"/>
                <a:gd name="T84" fmla="*/ 2147483647 w 600"/>
                <a:gd name="T85" fmla="*/ 2147483647 h 678"/>
                <a:gd name="T86" fmla="*/ 2147483647 w 600"/>
                <a:gd name="T87" fmla="*/ 2147483647 h 678"/>
                <a:gd name="T88" fmla="*/ 2147483647 w 600"/>
                <a:gd name="T89" fmla="*/ 2147483647 h 678"/>
                <a:gd name="T90" fmla="*/ 2147483647 w 600"/>
                <a:gd name="T91" fmla="*/ 2147483647 h 678"/>
                <a:gd name="T92" fmla="*/ 2147483647 w 600"/>
                <a:gd name="T93" fmla="*/ 2147483647 h 678"/>
                <a:gd name="T94" fmla="*/ 2147483647 w 600"/>
                <a:gd name="T95" fmla="*/ 2147483647 h 678"/>
                <a:gd name="T96" fmla="*/ 2147483647 w 600"/>
                <a:gd name="T97" fmla="*/ 2147483647 h 678"/>
                <a:gd name="T98" fmla="*/ 2147483647 w 600"/>
                <a:gd name="T99" fmla="*/ 2147483647 h 678"/>
                <a:gd name="T100" fmla="*/ 2147483647 w 600"/>
                <a:gd name="T101" fmla="*/ 2147483647 h 678"/>
                <a:gd name="T102" fmla="*/ 2147483647 w 600"/>
                <a:gd name="T103" fmla="*/ 2147483647 h 678"/>
                <a:gd name="T104" fmla="*/ 2147483647 w 600"/>
                <a:gd name="T105" fmla="*/ 2147483647 h 678"/>
                <a:gd name="T106" fmla="*/ 2147483647 w 600"/>
                <a:gd name="T107" fmla="*/ 2147483647 h 678"/>
                <a:gd name="T108" fmla="*/ 2147483647 w 600"/>
                <a:gd name="T109" fmla="*/ 2147483647 h 678"/>
                <a:gd name="T110" fmla="*/ 2147483647 w 600"/>
                <a:gd name="T111" fmla="*/ 2147483647 h 678"/>
                <a:gd name="T112" fmla="*/ 2147483647 w 600"/>
                <a:gd name="T113" fmla="*/ 2147483647 h 678"/>
                <a:gd name="T114" fmla="*/ 2147483647 w 600"/>
                <a:gd name="T115" fmla="*/ 2147483647 h 678"/>
                <a:gd name="T116" fmla="*/ 2147483647 w 600"/>
                <a:gd name="T117" fmla="*/ 2147483647 h 678"/>
                <a:gd name="T118" fmla="*/ 2147483647 w 600"/>
                <a:gd name="T119" fmla="*/ 2147483647 h 6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00"/>
                <a:gd name="T181" fmla="*/ 0 h 678"/>
                <a:gd name="T182" fmla="*/ 600 w 600"/>
                <a:gd name="T183" fmla="*/ 678 h 6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00" h="678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41" name="Niger" descr="© INSCALE GmbH, 05.05.2010&#10;http://www.presentationload.com/">
              <a:extLst>
                <a:ext uri="{FF2B5EF4-FFF2-40B4-BE49-F238E27FC236}">
                  <a16:creationId xmlns:a16="http://schemas.microsoft.com/office/drawing/2014/main" id="{C78D7288-CAF1-426F-928D-566A33DF492A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6051" y="3159164"/>
              <a:ext cx="440518" cy="373821"/>
            </a:xfrm>
            <a:custGeom>
              <a:avLst/>
              <a:gdLst>
                <a:gd name="T0" fmla="*/ 2147483647 w 1110"/>
                <a:gd name="T1" fmla="*/ 2147483647 h 942"/>
                <a:gd name="T2" fmla="*/ 2147483647 w 1110"/>
                <a:gd name="T3" fmla="*/ 2147483647 h 942"/>
                <a:gd name="T4" fmla="*/ 2147483647 w 1110"/>
                <a:gd name="T5" fmla="*/ 2147483647 h 942"/>
                <a:gd name="T6" fmla="*/ 2147483647 w 1110"/>
                <a:gd name="T7" fmla="*/ 2147483647 h 942"/>
                <a:gd name="T8" fmla="*/ 2147483647 w 1110"/>
                <a:gd name="T9" fmla="*/ 2147483647 h 942"/>
                <a:gd name="T10" fmla="*/ 2147483647 w 1110"/>
                <a:gd name="T11" fmla="*/ 2147483647 h 942"/>
                <a:gd name="T12" fmla="*/ 2147483647 w 1110"/>
                <a:gd name="T13" fmla="*/ 2147483647 h 942"/>
                <a:gd name="T14" fmla="*/ 2147483647 w 1110"/>
                <a:gd name="T15" fmla="*/ 2147483647 h 942"/>
                <a:gd name="T16" fmla="*/ 2147483647 w 1110"/>
                <a:gd name="T17" fmla="*/ 2147483647 h 942"/>
                <a:gd name="T18" fmla="*/ 2147483647 w 1110"/>
                <a:gd name="T19" fmla="*/ 2147483647 h 942"/>
                <a:gd name="T20" fmla="*/ 2147483647 w 1110"/>
                <a:gd name="T21" fmla="*/ 2147483647 h 942"/>
                <a:gd name="T22" fmla="*/ 2147483647 w 1110"/>
                <a:gd name="T23" fmla="*/ 2147483647 h 942"/>
                <a:gd name="T24" fmla="*/ 2147483647 w 1110"/>
                <a:gd name="T25" fmla="*/ 2147483647 h 942"/>
                <a:gd name="T26" fmla="*/ 2147483647 w 1110"/>
                <a:gd name="T27" fmla="*/ 2147483647 h 942"/>
                <a:gd name="T28" fmla="*/ 2147483647 w 1110"/>
                <a:gd name="T29" fmla="*/ 2147483647 h 942"/>
                <a:gd name="T30" fmla="*/ 2147483647 w 1110"/>
                <a:gd name="T31" fmla="*/ 2147483647 h 942"/>
                <a:gd name="T32" fmla="*/ 2147483647 w 1110"/>
                <a:gd name="T33" fmla="*/ 2147483647 h 942"/>
                <a:gd name="T34" fmla="*/ 2147483647 w 1110"/>
                <a:gd name="T35" fmla="*/ 2147483647 h 942"/>
                <a:gd name="T36" fmla="*/ 2147483647 w 1110"/>
                <a:gd name="T37" fmla="*/ 2147483647 h 942"/>
                <a:gd name="T38" fmla="*/ 2147483647 w 1110"/>
                <a:gd name="T39" fmla="*/ 2147483647 h 942"/>
                <a:gd name="T40" fmla="*/ 2147483647 w 1110"/>
                <a:gd name="T41" fmla="*/ 2147483647 h 942"/>
                <a:gd name="T42" fmla="*/ 2147483647 w 1110"/>
                <a:gd name="T43" fmla="*/ 2147483647 h 942"/>
                <a:gd name="T44" fmla="*/ 2147483647 w 1110"/>
                <a:gd name="T45" fmla="*/ 2147483647 h 942"/>
                <a:gd name="T46" fmla="*/ 2147483647 w 1110"/>
                <a:gd name="T47" fmla="*/ 2147483647 h 942"/>
                <a:gd name="T48" fmla="*/ 2147483647 w 1110"/>
                <a:gd name="T49" fmla="*/ 2147483647 h 942"/>
                <a:gd name="T50" fmla="*/ 2147483647 w 1110"/>
                <a:gd name="T51" fmla="*/ 2147483647 h 942"/>
                <a:gd name="T52" fmla="*/ 2147483647 w 1110"/>
                <a:gd name="T53" fmla="*/ 2147483647 h 942"/>
                <a:gd name="T54" fmla="*/ 2147483647 w 1110"/>
                <a:gd name="T55" fmla="*/ 2147483647 h 942"/>
                <a:gd name="T56" fmla="*/ 2147483647 w 1110"/>
                <a:gd name="T57" fmla="*/ 2147483647 h 942"/>
                <a:gd name="T58" fmla="*/ 2147483647 w 1110"/>
                <a:gd name="T59" fmla="*/ 2147483647 h 942"/>
                <a:gd name="T60" fmla="*/ 2147483647 w 1110"/>
                <a:gd name="T61" fmla="*/ 2147483647 h 942"/>
                <a:gd name="T62" fmla="*/ 2147483647 w 1110"/>
                <a:gd name="T63" fmla="*/ 2147483647 h 942"/>
                <a:gd name="T64" fmla="*/ 2147483647 w 1110"/>
                <a:gd name="T65" fmla="*/ 2147483647 h 942"/>
                <a:gd name="T66" fmla="*/ 2147483647 w 1110"/>
                <a:gd name="T67" fmla="*/ 2147483647 h 942"/>
                <a:gd name="T68" fmla="*/ 2147483647 w 1110"/>
                <a:gd name="T69" fmla="*/ 2147483647 h 942"/>
                <a:gd name="T70" fmla="*/ 2147483647 w 1110"/>
                <a:gd name="T71" fmla="*/ 2147483647 h 942"/>
                <a:gd name="T72" fmla="*/ 2147483647 w 1110"/>
                <a:gd name="T73" fmla="*/ 2147483647 h 942"/>
                <a:gd name="T74" fmla="*/ 2147483647 w 1110"/>
                <a:gd name="T75" fmla="*/ 2147483647 h 942"/>
                <a:gd name="T76" fmla="*/ 2147483647 w 1110"/>
                <a:gd name="T77" fmla="*/ 2147483647 h 942"/>
                <a:gd name="T78" fmla="*/ 2147483647 w 1110"/>
                <a:gd name="T79" fmla="*/ 2147483647 h 942"/>
                <a:gd name="T80" fmla="*/ 2147483647 w 1110"/>
                <a:gd name="T81" fmla="*/ 2147483647 h 942"/>
                <a:gd name="T82" fmla="*/ 2147483647 w 1110"/>
                <a:gd name="T83" fmla="*/ 2147483647 h 942"/>
                <a:gd name="T84" fmla="*/ 2147483647 w 1110"/>
                <a:gd name="T85" fmla="*/ 2147483647 h 942"/>
                <a:gd name="T86" fmla="*/ 2147483647 w 1110"/>
                <a:gd name="T87" fmla="*/ 2147483647 h 942"/>
                <a:gd name="T88" fmla="*/ 2147483647 w 1110"/>
                <a:gd name="T89" fmla="*/ 2147483647 h 942"/>
                <a:gd name="T90" fmla="*/ 2147483647 w 1110"/>
                <a:gd name="T91" fmla="*/ 2147483647 h 942"/>
                <a:gd name="T92" fmla="*/ 2147483647 w 1110"/>
                <a:gd name="T93" fmla="*/ 2147483647 h 942"/>
                <a:gd name="T94" fmla="*/ 2147483647 w 1110"/>
                <a:gd name="T95" fmla="*/ 2147483647 h 942"/>
                <a:gd name="T96" fmla="*/ 2147483647 w 1110"/>
                <a:gd name="T97" fmla="*/ 2147483647 h 942"/>
                <a:gd name="T98" fmla="*/ 0 w 1110"/>
                <a:gd name="T99" fmla="*/ 2147483647 h 942"/>
                <a:gd name="T100" fmla="*/ 2147483647 w 1110"/>
                <a:gd name="T101" fmla="*/ 2147483647 h 94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10"/>
                <a:gd name="T154" fmla="*/ 0 h 942"/>
                <a:gd name="T155" fmla="*/ 1110 w 1110"/>
                <a:gd name="T156" fmla="*/ 942 h 94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10" h="942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42" name="Nicaragua" descr="© INSCALE GmbH, 05.05.2010&#10;http://www.presentationload.com/">
              <a:extLst>
                <a:ext uri="{FF2B5EF4-FFF2-40B4-BE49-F238E27FC236}">
                  <a16:creationId xmlns:a16="http://schemas.microsoft.com/office/drawing/2014/main" id="{29606D18-7AA4-49A0-A2A0-5DCD9A39A1EE}"/>
                </a:ext>
              </a:extLst>
            </p:cNvPr>
            <p:cNvSpPr>
              <a:spLocks/>
            </p:cNvSpPr>
            <p:nvPr/>
          </p:nvSpPr>
          <p:spPr bwMode="gray">
            <a:xfrm>
              <a:off x="3232872" y="3435264"/>
              <a:ext cx="128744" cy="131845"/>
            </a:xfrm>
            <a:custGeom>
              <a:avLst/>
              <a:gdLst>
                <a:gd name="T0" fmla="*/ 2147483647 w 324"/>
                <a:gd name="T1" fmla="*/ 2147483647 h 330"/>
                <a:gd name="T2" fmla="*/ 2147483647 w 324"/>
                <a:gd name="T3" fmla="*/ 0 h 330"/>
                <a:gd name="T4" fmla="*/ 2147483647 w 324"/>
                <a:gd name="T5" fmla="*/ 2147483647 h 330"/>
                <a:gd name="T6" fmla="*/ 2147483647 w 324"/>
                <a:gd name="T7" fmla="*/ 2147483647 h 330"/>
                <a:gd name="T8" fmla="*/ 2147483647 w 324"/>
                <a:gd name="T9" fmla="*/ 0 h 330"/>
                <a:gd name="T10" fmla="*/ 2147483647 w 324"/>
                <a:gd name="T11" fmla="*/ 2147483647 h 330"/>
                <a:gd name="T12" fmla="*/ 2147483647 w 324"/>
                <a:gd name="T13" fmla="*/ 2147483647 h 330"/>
                <a:gd name="T14" fmla="*/ 2147483647 w 324"/>
                <a:gd name="T15" fmla="*/ 2147483647 h 330"/>
                <a:gd name="T16" fmla="*/ 2147483647 w 324"/>
                <a:gd name="T17" fmla="*/ 2147483647 h 330"/>
                <a:gd name="T18" fmla="*/ 2147483647 w 324"/>
                <a:gd name="T19" fmla="*/ 2147483647 h 330"/>
                <a:gd name="T20" fmla="*/ 2147483647 w 324"/>
                <a:gd name="T21" fmla="*/ 2147483647 h 330"/>
                <a:gd name="T22" fmla="*/ 2147483647 w 324"/>
                <a:gd name="T23" fmla="*/ 2147483647 h 330"/>
                <a:gd name="T24" fmla="*/ 2147483647 w 324"/>
                <a:gd name="T25" fmla="*/ 2147483647 h 330"/>
                <a:gd name="T26" fmla="*/ 2147483647 w 324"/>
                <a:gd name="T27" fmla="*/ 2147483647 h 330"/>
                <a:gd name="T28" fmla="*/ 2147483647 w 324"/>
                <a:gd name="T29" fmla="*/ 2147483647 h 330"/>
                <a:gd name="T30" fmla="*/ 2147483647 w 324"/>
                <a:gd name="T31" fmla="*/ 2147483647 h 330"/>
                <a:gd name="T32" fmla="*/ 2147483647 w 324"/>
                <a:gd name="T33" fmla="*/ 2147483647 h 330"/>
                <a:gd name="T34" fmla="*/ 2147483647 w 324"/>
                <a:gd name="T35" fmla="*/ 2147483647 h 330"/>
                <a:gd name="T36" fmla="*/ 2147483647 w 324"/>
                <a:gd name="T37" fmla="*/ 2147483647 h 330"/>
                <a:gd name="T38" fmla="*/ 2147483647 w 324"/>
                <a:gd name="T39" fmla="*/ 2147483647 h 330"/>
                <a:gd name="T40" fmla="*/ 2147483647 w 324"/>
                <a:gd name="T41" fmla="*/ 2147483647 h 330"/>
                <a:gd name="T42" fmla="*/ 2147483647 w 324"/>
                <a:gd name="T43" fmla="*/ 2147483647 h 330"/>
                <a:gd name="T44" fmla="*/ 2147483647 w 324"/>
                <a:gd name="T45" fmla="*/ 2147483647 h 330"/>
                <a:gd name="T46" fmla="*/ 2147483647 w 324"/>
                <a:gd name="T47" fmla="*/ 2147483647 h 330"/>
                <a:gd name="T48" fmla="*/ 2147483647 w 324"/>
                <a:gd name="T49" fmla="*/ 2147483647 h 330"/>
                <a:gd name="T50" fmla="*/ 2147483647 w 324"/>
                <a:gd name="T51" fmla="*/ 2147483647 h 330"/>
                <a:gd name="T52" fmla="*/ 2147483647 w 324"/>
                <a:gd name="T53" fmla="*/ 2147483647 h 330"/>
                <a:gd name="T54" fmla="*/ 2147483647 w 324"/>
                <a:gd name="T55" fmla="*/ 2147483647 h 330"/>
                <a:gd name="T56" fmla="*/ 2147483647 w 324"/>
                <a:gd name="T57" fmla="*/ 2147483647 h 330"/>
                <a:gd name="T58" fmla="*/ 2147483647 w 324"/>
                <a:gd name="T59" fmla="*/ 2147483647 h 330"/>
                <a:gd name="T60" fmla="*/ 2147483647 w 324"/>
                <a:gd name="T61" fmla="*/ 2147483647 h 330"/>
                <a:gd name="T62" fmla="*/ 2147483647 w 324"/>
                <a:gd name="T63" fmla="*/ 2147483647 h 330"/>
                <a:gd name="T64" fmla="*/ 2147483647 w 324"/>
                <a:gd name="T65" fmla="*/ 2147483647 h 330"/>
                <a:gd name="T66" fmla="*/ 2147483647 w 324"/>
                <a:gd name="T67" fmla="*/ 2147483647 h 330"/>
                <a:gd name="T68" fmla="*/ 2147483647 w 324"/>
                <a:gd name="T69" fmla="*/ 2147483647 h 330"/>
                <a:gd name="T70" fmla="*/ 2147483647 w 324"/>
                <a:gd name="T71" fmla="*/ 2147483647 h 330"/>
                <a:gd name="T72" fmla="*/ 2147483647 w 324"/>
                <a:gd name="T73" fmla="*/ 2147483647 h 330"/>
                <a:gd name="T74" fmla="*/ 2147483647 w 324"/>
                <a:gd name="T75" fmla="*/ 2147483647 h 330"/>
                <a:gd name="T76" fmla="*/ 2147483647 w 324"/>
                <a:gd name="T77" fmla="*/ 2147483647 h 330"/>
                <a:gd name="T78" fmla="*/ 2147483647 w 324"/>
                <a:gd name="T79" fmla="*/ 2147483647 h 330"/>
                <a:gd name="T80" fmla="*/ 2147483647 w 324"/>
                <a:gd name="T81" fmla="*/ 2147483647 h 3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4"/>
                <a:gd name="T124" fmla="*/ 0 h 330"/>
                <a:gd name="T125" fmla="*/ 324 w 324"/>
                <a:gd name="T126" fmla="*/ 330 h 3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4" h="330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52" name="Mongolia" descr="© INSCALE GmbH, 05.05.2010&#10;http://www.presentationload.com/">
              <a:extLst>
                <a:ext uri="{FF2B5EF4-FFF2-40B4-BE49-F238E27FC236}">
                  <a16:creationId xmlns:a16="http://schemas.microsoft.com/office/drawing/2014/main" id="{2871F272-F662-4499-B9C4-64A659A72916}"/>
                </a:ext>
              </a:extLst>
            </p:cNvPr>
            <p:cNvSpPr>
              <a:spLocks/>
            </p:cNvSpPr>
            <p:nvPr/>
          </p:nvSpPr>
          <p:spPr bwMode="gray">
            <a:xfrm>
              <a:off x="7890888" y="2250208"/>
              <a:ext cx="832953" cy="330389"/>
            </a:xfrm>
            <a:custGeom>
              <a:avLst/>
              <a:gdLst>
                <a:gd name="T0" fmla="*/ 2147483647 w 2100"/>
                <a:gd name="T1" fmla="*/ 2147483647 h 834"/>
                <a:gd name="T2" fmla="*/ 2147483647 w 2100"/>
                <a:gd name="T3" fmla="*/ 2147483647 h 834"/>
                <a:gd name="T4" fmla="*/ 2147483647 w 2100"/>
                <a:gd name="T5" fmla="*/ 2147483647 h 834"/>
                <a:gd name="T6" fmla="*/ 2147483647 w 2100"/>
                <a:gd name="T7" fmla="*/ 2147483647 h 834"/>
                <a:gd name="T8" fmla="*/ 2147483647 w 2100"/>
                <a:gd name="T9" fmla="*/ 2147483647 h 834"/>
                <a:gd name="T10" fmla="*/ 2147483647 w 2100"/>
                <a:gd name="T11" fmla="*/ 2147483647 h 834"/>
                <a:gd name="T12" fmla="*/ 2147483647 w 2100"/>
                <a:gd name="T13" fmla="*/ 2147483647 h 834"/>
                <a:gd name="T14" fmla="*/ 2147483647 w 2100"/>
                <a:gd name="T15" fmla="*/ 2147483647 h 834"/>
                <a:gd name="T16" fmla="*/ 2147483647 w 2100"/>
                <a:gd name="T17" fmla="*/ 2147483647 h 834"/>
                <a:gd name="T18" fmla="*/ 2147483647 w 2100"/>
                <a:gd name="T19" fmla="*/ 2147483647 h 834"/>
                <a:gd name="T20" fmla="*/ 2147483647 w 2100"/>
                <a:gd name="T21" fmla="*/ 2147483647 h 834"/>
                <a:gd name="T22" fmla="*/ 2147483647 w 2100"/>
                <a:gd name="T23" fmla="*/ 2147483647 h 834"/>
                <a:gd name="T24" fmla="*/ 2147483647 w 2100"/>
                <a:gd name="T25" fmla="*/ 2147483647 h 834"/>
                <a:gd name="T26" fmla="*/ 2147483647 w 2100"/>
                <a:gd name="T27" fmla="*/ 2147483647 h 834"/>
                <a:gd name="T28" fmla="*/ 2147483647 w 2100"/>
                <a:gd name="T29" fmla="*/ 2147483647 h 834"/>
                <a:gd name="T30" fmla="*/ 2147483647 w 2100"/>
                <a:gd name="T31" fmla="*/ 2147483647 h 834"/>
                <a:gd name="T32" fmla="*/ 2147483647 w 2100"/>
                <a:gd name="T33" fmla="*/ 2147483647 h 834"/>
                <a:gd name="T34" fmla="*/ 2147483647 w 2100"/>
                <a:gd name="T35" fmla="*/ 2147483647 h 834"/>
                <a:gd name="T36" fmla="*/ 2147483647 w 2100"/>
                <a:gd name="T37" fmla="*/ 2147483647 h 834"/>
                <a:gd name="T38" fmla="*/ 2147483647 w 2100"/>
                <a:gd name="T39" fmla="*/ 2147483647 h 834"/>
                <a:gd name="T40" fmla="*/ 2147483647 w 2100"/>
                <a:gd name="T41" fmla="*/ 2147483647 h 834"/>
                <a:gd name="T42" fmla="*/ 2147483647 w 2100"/>
                <a:gd name="T43" fmla="*/ 2147483647 h 834"/>
                <a:gd name="T44" fmla="*/ 2147483647 w 2100"/>
                <a:gd name="T45" fmla="*/ 2147483647 h 834"/>
                <a:gd name="T46" fmla="*/ 2147483647 w 2100"/>
                <a:gd name="T47" fmla="*/ 2147483647 h 834"/>
                <a:gd name="T48" fmla="*/ 2147483647 w 2100"/>
                <a:gd name="T49" fmla="*/ 2147483647 h 834"/>
                <a:gd name="T50" fmla="*/ 2147483647 w 2100"/>
                <a:gd name="T51" fmla="*/ 2147483647 h 834"/>
                <a:gd name="T52" fmla="*/ 2147483647 w 2100"/>
                <a:gd name="T53" fmla="*/ 2147483647 h 834"/>
                <a:gd name="T54" fmla="*/ 2147483647 w 2100"/>
                <a:gd name="T55" fmla="*/ 2147483647 h 834"/>
                <a:gd name="T56" fmla="*/ 2147483647 w 2100"/>
                <a:gd name="T57" fmla="*/ 2147483647 h 834"/>
                <a:gd name="T58" fmla="*/ 2147483647 w 2100"/>
                <a:gd name="T59" fmla="*/ 2147483647 h 834"/>
                <a:gd name="T60" fmla="*/ 2147483647 w 2100"/>
                <a:gd name="T61" fmla="*/ 2147483647 h 834"/>
                <a:gd name="T62" fmla="*/ 0 w 2100"/>
                <a:gd name="T63" fmla="*/ 2147483647 h 834"/>
                <a:gd name="T64" fmla="*/ 2147483647 w 2100"/>
                <a:gd name="T65" fmla="*/ 2147483647 h 834"/>
                <a:gd name="T66" fmla="*/ 2147483647 w 2100"/>
                <a:gd name="T67" fmla="*/ 2147483647 h 834"/>
                <a:gd name="T68" fmla="*/ 2147483647 w 2100"/>
                <a:gd name="T69" fmla="*/ 2147483647 h 834"/>
                <a:gd name="T70" fmla="*/ 2147483647 w 2100"/>
                <a:gd name="T71" fmla="*/ 2147483647 h 834"/>
                <a:gd name="T72" fmla="*/ 2147483647 w 2100"/>
                <a:gd name="T73" fmla="*/ 2147483647 h 834"/>
                <a:gd name="T74" fmla="*/ 2147483647 w 2100"/>
                <a:gd name="T75" fmla="*/ 2147483647 h 834"/>
                <a:gd name="T76" fmla="*/ 2147483647 w 2100"/>
                <a:gd name="T77" fmla="*/ 2147483647 h 834"/>
                <a:gd name="T78" fmla="*/ 2147483647 w 2100"/>
                <a:gd name="T79" fmla="*/ 2147483647 h 834"/>
                <a:gd name="T80" fmla="*/ 2147483647 w 2100"/>
                <a:gd name="T81" fmla="*/ 2147483647 h 834"/>
                <a:gd name="T82" fmla="*/ 2147483647 w 2100"/>
                <a:gd name="T83" fmla="*/ 2147483647 h 834"/>
                <a:gd name="T84" fmla="*/ 2147483647 w 2100"/>
                <a:gd name="T85" fmla="*/ 2147483647 h 834"/>
                <a:gd name="T86" fmla="*/ 2147483647 w 2100"/>
                <a:gd name="T87" fmla="*/ 2147483647 h 834"/>
                <a:gd name="T88" fmla="*/ 2147483647 w 2100"/>
                <a:gd name="T89" fmla="*/ 2147483647 h 834"/>
                <a:gd name="T90" fmla="*/ 2147483647 w 2100"/>
                <a:gd name="T91" fmla="*/ 2147483647 h 834"/>
                <a:gd name="T92" fmla="*/ 2147483647 w 2100"/>
                <a:gd name="T93" fmla="*/ 2147483647 h 834"/>
                <a:gd name="T94" fmla="*/ 2147483647 w 2100"/>
                <a:gd name="T95" fmla="*/ 2147483647 h 834"/>
                <a:gd name="T96" fmla="*/ 2147483647 w 2100"/>
                <a:gd name="T97" fmla="*/ 2147483647 h 834"/>
                <a:gd name="T98" fmla="*/ 2147483647 w 2100"/>
                <a:gd name="T99" fmla="*/ 2147483647 h 834"/>
                <a:gd name="T100" fmla="*/ 2147483647 w 2100"/>
                <a:gd name="T101" fmla="*/ 2147483647 h 834"/>
                <a:gd name="T102" fmla="*/ 2147483647 w 2100"/>
                <a:gd name="T103" fmla="*/ 2147483647 h 834"/>
                <a:gd name="T104" fmla="*/ 2147483647 w 2100"/>
                <a:gd name="T105" fmla="*/ 2147483647 h 834"/>
                <a:gd name="T106" fmla="*/ 2147483647 w 2100"/>
                <a:gd name="T107" fmla="*/ 2147483647 h 834"/>
                <a:gd name="T108" fmla="*/ 2147483647 w 2100"/>
                <a:gd name="T109" fmla="*/ 2147483647 h 834"/>
                <a:gd name="T110" fmla="*/ 2147483647 w 2100"/>
                <a:gd name="T111" fmla="*/ 2147483647 h 834"/>
                <a:gd name="T112" fmla="*/ 2147483647 w 2100"/>
                <a:gd name="T113" fmla="*/ 2147483647 h 834"/>
                <a:gd name="T114" fmla="*/ 2147483647 w 2100"/>
                <a:gd name="T115" fmla="*/ 2147483647 h 834"/>
                <a:gd name="T116" fmla="*/ 2147483647 w 2100"/>
                <a:gd name="T117" fmla="*/ 2147483647 h 834"/>
                <a:gd name="T118" fmla="*/ 2147483647 w 2100"/>
                <a:gd name="T119" fmla="*/ 2147483647 h 834"/>
                <a:gd name="T120" fmla="*/ 2147483647 w 2100"/>
                <a:gd name="T121" fmla="*/ 2147483647 h 834"/>
                <a:gd name="T122" fmla="*/ 2147483647 w 2100"/>
                <a:gd name="T123" fmla="*/ 2147483647 h 8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0"/>
                <a:gd name="T187" fmla="*/ 0 h 834"/>
                <a:gd name="T188" fmla="*/ 2100 w 2100"/>
                <a:gd name="T189" fmla="*/ 834 h 83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0" h="834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53" name="Moldova" descr="© INSCALE GmbH, 05.05.2010&#10;http://www.presentationload.com/">
              <a:extLst>
                <a:ext uri="{FF2B5EF4-FFF2-40B4-BE49-F238E27FC236}">
                  <a16:creationId xmlns:a16="http://schemas.microsoft.com/office/drawing/2014/main" id="{A24B0B07-6DF0-432B-9A26-DD55DEEFE8F9}"/>
                </a:ext>
              </a:extLst>
            </p:cNvPr>
            <p:cNvSpPr>
              <a:spLocks/>
            </p:cNvSpPr>
            <p:nvPr/>
          </p:nvSpPr>
          <p:spPr bwMode="gray">
            <a:xfrm>
              <a:off x="6384749" y="2364990"/>
              <a:ext cx="85312" cy="94618"/>
            </a:xfrm>
            <a:custGeom>
              <a:avLst/>
              <a:gdLst>
                <a:gd name="T0" fmla="*/ 2147483647 w 216"/>
                <a:gd name="T1" fmla="*/ 2147483647 h 240"/>
                <a:gd name="T2" fmla="*/ 2147483647 w 216"/>
                <a:gd name="T3" fmla="*/ 2147483647 h 240"/>
                <a:gd name="T4" fmla="*/ 2147483647 w 216"/>
                <a:gd name="T5" fmla="*/ 2147483647 h 240"/>
                <a:gd name="T6" fmla="*/ 2147483647 w 216"/>
                <a:gd name="T7" fmla="*/ 2147483647 h 240"/>
                <a:gd name="T8" fmla="*/ 2147483647 w 216"/>
                <a:gd name="T9" fmla="*/ 2147483647 h 240"/>
                <a:gd name="T10" fmla="*/ 2147483647 w 216"/>
                <a:gd name="T11" fmla="*/ 2147483647 h 240"/>
                <a:gd name="T12" fmla="*/ 2147483647 w 216"/>
                <a:gd name="T13" fmla="*/ 2147483647 h 240"/>
                <a:gd name="T14" fmla="*/ 2147483647 w 216"/>
                <a:gd name="T15" fmla="*/ 2147483647 h 240"/>
                <a:gd name="T16" fmla="*/ 2147483647 w 216"/>
                <a:gd name="T17" fmla="*/ 2147483647 h 240"/>
                <a:gd name="T18" fmla="*/ 2147483647 w 216"/>
                <a:gd name="T19" fmla="*/ 2147483647 h 240"/>
                <a:gd name="T20" fmla="*/ 2147483647 w 216"/>
                <a:gd name="T21" fmla="*/ 2147483647 h 240"/>
                <a:gd name="T22" fmla="*/ 2147483647 w 216"/>
                <a:gd name="T23" fmla="*/ 2147483647 h 240"/>
                <a:gd name="T24" fmla="*/ 2147483647 w 216"/>
                <a:gd name="T25" fmla="*/ 2147483647 h 240"/>
                <a:gd name="T26" fmla="*/ 2147483647 w 216"/>
                <a:gd name="T27" fmla="*/ 2147483647 h 240"/>
                <a:gd name="T28" fmla="*/ 2147483647 w 216"/>
                <a:gd name="T29" fmla="*/ 2147483647 h 240"/>
                <a:gd name="T30" fmla="*/ 2147483647 w 216"/>
                <a:gd name="T31" fmla="*/ 2147483647 h 240"/>
                <a:gd name="T32" fmla="*/ 2147483647 w 216"/>
                <a:gd name="T33" fmla="*/ 2147483647 h 240"/>
                <a:gd name="T34" fmla="*/ 2147483647 w 216"/>
                <a:gd name="T35" fmla="*/ 2147483647 h 240"/>
                <a:gd name="T36" fmla="*/ 2147483647 w 216"/>
                <a:gd name="T37" fmla="*/ 2147483647 h 240"/>
                <a:gd name="T38" fmla="*/ 2147483647 w 216"/>
                <a:gd name="T39" fmla="*/ 2147483647 h 240"/>
                <a:gd name="T40" fmla="*/ 2147483647 w 216"/>
                <a:gd name="T41" fmla="*/ 2147483647 h 240"/>
                <a:gd name="T42" fmla="*/ 2147483647 w 216"/>
                <a:gd name="T43" fmla="*/ 2147483647 h 240"/>
                <a:gd name="T44" fmla="*/ 2147483647 w 216"/>
                <a:gd name="T45" fmla="*/ 2147483647 h 240"/>
                <a:gd name="T46" fmla="*/ 2147483647 w 216"/>
                <a:gd name="T47" fmla="*/ 2147483647 h 240"/>
                <a:gd name="T48" fmla="*/ 2147483647 w 216"/>
                <a:gd name="T49" fmla="*/ 2147483647 h 240"/>
                <a:gd name="T50" fmla="*/ 2147483647 w 216"/>
                <a:gd name="T51" fmla="*/ 2147483647 h 240"/>
                <a:gd name="T52" fmla="*/ 2147483647 w 216"/>
                <a:gd name="T53" fmla="*/ 2147483647 h 240"/>
                <a:gd name="T54" fmla="*/ 2147483647 w 216"/>
                <a:gd name="T55" fmla="*/ 2147483647 h 240"/>
                <a:gd name="T56" fmla="*/ 2147483647 w 216"/>
                <a:gd name="T57" fmla="*/ 2147483647 h 240"/>
                <a:gd name="T58" fmla="*/ 2147483647 w 216"/>
                <a:gd name="T59" fmla="*/ 2147483647 h 240"/>
                <a:gd name="T60" fmla="*/ 2147483647 w 216"/>
                <a:gd name="T61" fmla="*/ 0 h 240"/>
                <a:gd name="T62" fmla="*/ 2147483647 w 216"/>
                <a:gd name="T63" fmla="*/ 2147483647 h 240"/>
                <a:gd name="T64" fmla="*/ 2147483647 w 216"/>
                <a:gd name="T65" fmla="*/ 2147483647 h 240"/>
                <a:gd name="T66" fmla="*/ 2147483647 w 216"/>
                <a:gd name="T67" fmla="*/ 2147483647 h 2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40"/>
                <a:gd name="T104" fmla="*/ 216 w 216"/>
                <a:gd name="T105" fmla="*/ 240 h 2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40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55" name="Malta" descr="© INSCALE GmbH, 05.05.2010&#10;http://www.presentationload.com/">
              <a:extLst>
                <a:ext uri="{FF2B5EF4-FFF2-40B4-BE49-F238E27FC236}">
                  <a16:creationId xmlns:a16="http://schemas.microsoft.com/office/drawing/2014/main" id="{29CFB13B-AA2B-4DA0-829B-0B724C12918D}"/>
                </a:ext>
              </a:extLst>
            </p:cNvPr>
            <p:cNvSpPr>
              <a:spLocks/>
            </p:cNvSpPr>
            <p:nvPr/>
          </p:nvSpPr>
          <p:spPr bwMode="gray">
            <a:xfrm>
              <a:off x="6079178" y="2752771"/>
              <a:ext cx="12409" cy="10858"/>
            </a:xfrm>
            <a:custGeom>
              <a:avLst/>
              <a:gdLst>
                <a:gd name="T0" fmla="*/ 2147483647 w 30"/>
                <a:gd name="T1" fmla="*/ 2147483647 h 30"/>
                <a:gd name="T2" fmla="*/ 2147483647 w 30"/>
                <a:gd name="T3" fmla="*/ 2147483647 h 30"/>
                <a:gd name="T4" fmla="*/ 2147483647 w 30"/>
                <a:gd name="T5" fmla="*/ 2147483647 h 30"/>
                <a:gd name="T6" fmla="*/ 2147483647 w 30"/>
                <a:gd name="T7" fmla="*/ 0 h 30"/>
                <a:gd name="T8" fmla="*/ 2147483647 w 30"/>
                <a:gd name="T9" fmla="*/ 0 h 30"/>
                <a:gd name="T10" fmla="*/ 0 w 30"/>
                <a:gd name="T11" fmla="*/ 2147483647 h 30"/>
                <a:gd name="T12" fmla="*/ 0 w 30"/>
                <a:gd name="T13" fmla="*/ 2147483647 h 30"/>
                <a:gd name="T14" fmla="*/ 2147483647 w 30"/>
                <a:gd name="T15" fmla="*/ 2147483647 h 30"/>
                <a:gd name="T16" fmla="*/ 2147483647 w 30"/>
                <a:gd name="T17" fmla="*/ 2147483647 h 30"/>
                <a:gd name="T18" fmla="*/ 2147483647 w 30"/>
                <a:gd name="T19" fmla="*/ 2147483647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30"/>
                <a:gd name="T32" fmla="*/ 30 w 30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56" name="Mauritania" descr="© INSCALE GmbH, 05.05.2010&#10;http://www.presentationload.com/">
              <a:extLst>
                <a:ext uri="{FF2B5EF4-FFF2-40B4-BE49-F238E27FC236}">
                  <a16:creationId xmlns:a16="http://schemas.microsoft.com/office/drawing/2014/main" id="{63660A67-D3D2-4F60-84AC-21F5B08FE054}"/>
                </a:ext>
              </a:extLst>
            </p:cNvPr>
            <p:cNvSpPr>
              <a:spLocks/>
            </p:cNvSpPr>
            <p:nvPr/>
          </p:nvSpPr>
          <p:spPr bwMode="gray">
            <a:xfrm>
              <a:off x="5222960" y="3039729"/>
              <a:ext cx="339696" cy="398639"/>
            </a:xfrm>
            <a:custGeom>
              <a:avLst/>
              <a:gdLst>
                <a:gd name="T0" fmla="*/ 2147483647 w 858"/>
                <a:gd name="T1" fmla="*/ 2147483647 h 1002"/>
                <a:gd name="T2" fmla="*/ 2147483647 w 858"/>
                <a:gd name="T3" fmla="*/ 2147483647 h 1002"/>
                <a:gd name="T4" fmla="*/ 2147483647 w 858"/>
                <a:gd name="T5" fmla="*/ 2147483647 h 1002"/>
                <a:gd name="T6" fmla="*/ 2147483647 w 858"/>
                <a:gd name="T7" fmla="*/ 2147483647 h 1002"/>
                <a:gd name="T8" fmla="*/ 2147483647 w 858"/>
                <a:gd name="T9" fmla="*/ 2147483647 h 1002"/>
                <a:gd name="T10" fmla="*/ 2147483647 w 858"/>
                <a:gd name="T11" fmla="*/ 2147483647 h 1002"/>
                <a:gd name="T12" fmla="*/ 2147483647 w 858"/>
                <a:gd name="T13" fmla="*/ 2147483647 h 1002"/>
                <a:gd name="T14" fmla="*/ 2147483647 w 858"/>
                <a:gd name="T15" fmla="*/ 2147483647 h 1002"/>
                <a:gd name="T16" fmla="*/ 2147483647 w 858"/>
                <a:gd name="T17" fmla="*/ 2147483647 h 1002"/>
                <a:gd name="T18" fmla="*/ 2147483647 w 858"/>
                <a:gd name="T19" fmla="*/ 2147483647 h 1002"/>
                <a:gd name="T20" fmla="*/ 2147483647 w 858"/>
                <a:gd name="T21" fmla="*/ 2147483647 h 1002"/>
                <a:gd name="T22" fmla="*/ 2147483647 w 858"/>
                <a:gd name="T23" fmla="*/ 2147483647 h 1002"/>
                <a:gd name="T24" fmla="*/ 2147483647 w 858"/>
                <a:gd name="T25" fmla="*/ 2147483647 h 1002"/>
                <a:gd name="T26" fmla="*/ 2147483647 w 858"/>
                <a:gd name="T27" fmla="*/ 2147483647 h 1002"/>
                <a:gd name="T28" fmla="*/ 2147483647 w 858"/>
                <a:gd name="T29" fmla="*/ 2147483647 h 1002"/>
                <a:gd name="T30" fmla="*/ 2147483647 w 858"/>
                <a:gd name="T31" fmla="*/ 2147483647 h 1002"/>
                <a:gd name="T32" fmla="*/ 2147483647 w 858"/>
                <a:gd name="T33" fmla="*/ 2147483647 h 1002"/>
                <a:gd name="T34" fmla="*/ 2147483647 w 858"/>
                <a:gd name="T35" fmla="*/ 2147483647 h 1002"/>
                <a:gd name="T36" fmla="*/ 2147483647 w 858"/>
                <a:gd name="T37" fmla="*/ 2147483647 h 1002"/>
                <a:gd name="T38" fmla="*/ 2147483647 w 858"/>
                <a:gd name="T39" fmla="*/ 2147483647 h 1002"/>
                <a:gd name="T40" fmla="*/ 2147483647 w 858"/>
                <a:gd name="T41" fmla="*/ 2147483647 h 1002"/>
                <a:gd name="T42" fmla="*/ 2147483647 w 858"/>
                <a:gd name="T43" fmla="*/ 2147483647 h 1002"/>
                <a:gd name="T44" fmla="*/ 2147483647 w 858"/>
                <a:gd name="T45" fmla="*/ 2147483647 h 1002"/>
                <a:gd name="T46" fmla="*/ 2147483647 w 858"/>
                <a:gd name="T47" fmla="*/ 2147483647 h 1002"/>
                <a:gd name="T48" fmla="*/ 2147483647 w 858"/>
                <a:gd name="T49" fmla="*/ 2147483647 h 1002"/>
                <a:gd name="T50" fmla="*/ 2147483647 w 858"/>
                <a:gd name="T51" fmla="*/ 2147483647 h 1002"/>
                <a:gd name="T52" fmla="*/ 2147483647 w 858"/>
                <a:gd name="T53" fmla="*/ 2147483647 h 1002"/>
                <a:gd name="T54" fmla="*/ 2147483647 w 858"/>
                <a:gd name="T55" fmla="*/ 2147483647 h 1002"/>
                <a:gd name="T56" fmla="*/ 2147483647 w 858"/>
                <a:gd name="T57" fmla="*/ 2147483647 h 1002"/>
                <a:gd name="T58" fmla="*/ 2147483647 w 858"/>
                <a:gd name="T59" fmla="*/ 2147483647 h 1002"/>
                <a:gd name="T60" fmla="*/ 2147483647 w 858"/>
                <a:gd name="T61" fmla="*/ 2147483647 h 1002"/>
                <a:gd name="T62" fmla="*/ 2147483647 w 858"/>
                <a:gd name="T63" fmla="*/ 2147483647 h 1002"/>
                <a:gd name="T64" fmla="*/ 2147483647 w 858"/>
                <a:gd name="T65" fmla="*/ 2147483647 h 1002"/>
                <a:gd name="T66" fmla="*/ 2147483647 w 858"/>
                <a:gd name="T67" fmla="*/ 2147483647 h 1002"/>
                <a:gd name="T68" fmla="*/ 2147483647 w 858"/>
                <a:gd name="T69" fmla="*/ 2147483647 h 1002"/>
                <a:gd name="T70" fmla="*/ 2147483647 w 858"/>
                <a:gd name="T71" fmla="*/ 2147483647 h 1002"/>
                <a:gd name="T72" fmla="*/ 2147483647 w 858"/>
                <a:gd name="T73" fmla="*/ 2147483647 h 1002"/>
                <a:gd name="T74" fmla="*/ 2147483647 w 858"/>
                <a:gd name="T75" fmla="*/ 2147483647 h 1002"/>
                <a:gd name="T76" fmla="*/ 2147483647 w 858"/>
                <a:gd name="T77" fmla="*/ 2147483647 h 1002"/>
                <a:gd name="T78" fmla="*/ 2147483647 w 858"/>
                <a:gd name="T79" fmla="*/ 2147483647 h 1002"/>
                <a:gd name="T80" fmla="*/ 2147483647 w 858"/>
                <a:gd name="T81" fmla="*/ 2147483647 h 1002"/>
                <a:gd name="T82" fmla="*/ 2147483647 w 858"/>
                <a:gd name="T83" fmla="*/ 2147483647 h 1002"/>
                <a:gd name="T84" fmla="*/ 2147483647 w 858"/>
                <a:gd name="T85" fmla="*/ 2147483647 h 1002"/>
                <a:gd name="T86" fmla="*/ 2147483647 w 858"/>
                <a:gd name="T87" fmla="*/ 2147483647 h 1002"/>
                <a:gd name="T88" fmla="*/ 2147483647 w 858"/>
                <a:gd name="T89" fmla="*/ 2147483647 h 1002"/>
                <a:gd name="T90" fmla="*/ 2147483647 w 858"/>
                <a:gd name="T91" fmla="*/ 2147483647 h 1002"/>
                <a:gd name="T92" fmla="*/ 2147483647 w 858"/>
                <a:gd name="T93" fmla="*/ 2147483647 h 1002"/>
                <a:gd name="T94" fmla="*/ 2147483647 w 858"/>
                <a:gd name="T95" fmla="*/ 2147483647 h 1002"/>
                <a:gd name="T96" fmla="*/ 2147483647 w 858"/>
                <a:gd name="T97" fmla="*/ 2147483647 h 1002"/>
                <a:gd name="T98" fmla="*/ 0 w 858"/>
                <a:gd name="T99" fmla="*/ 2147483647 h 10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8"/>
                <a:gd name="T151" fmla="*/ 0 h 1002"/>
                <a:gd name="T152" fmla="*/ 858 w 858"/>
                <a:gd name="T153" fmla="*/ 1002 h 10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8" h="1002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61" name="Madagascar" descr="© INSCALE GmbH, 05.05.2010&#10;http://www.presentationload.com/">
              <a:extLst>
                <a:ext uri="{FF2B5EF4-FFF2-40B4-BE49-F238E27FC236}">
                  <a16:creationId xmlns:a16="http://schemas.microsoft.com/office/drawing/2014/main" id="{BD211C07-0628-4802-9FA9-1A6086518E52}"/>
                </a:ext>
              </a:extLst>
            </p:cNvPr>
            <p:cNvSpPr>
              <a:spLocks/>
            </p:cNvSpPr>
            <p:nvPr/>
          </p:nvSpPr>
          <p:spPr bwMode="gray">
            <a:xfrm>
              <a:off x="6876455" y="4302342"/>
              <a:ext cx="235770" cy="432763"/>
            </a:xfrm>
            <a:custGeom>
              <a:avLst/>
              <a:gdLst>
                <a:gd name="T0" fmla="*/ 2147483647 w 594"/>
                <a:gd name="T1" fmla="*/ 2147483647 h 1092"/>
                <a:gd name="T2" fmla="*/ 2147483647 w 594"/>
                <a:gd name="T3" fmla="*/ 2147483647 h 1092"/>
                <a:gd name="T4" fmla="*/ 2147483647 w 594"/>
                <a:gd name="T5" fmla="*/ 2147483647 h 1092"/>
                <a:gd name="T6" fmla="*/ 2147483647 w 594"/>
                <a:gd name="T7" fmla="*/ 2147483647 h 1092"/>
                <a:gd name="T8" fmla="*/ 2147483647 w 594"/>
                <a:gd name="T9" fmla="*/ 2147483647 h 1092"/>
                <a:gd name="T10" fmla="*/ 2147483647 w 594"/>
                <a:gd name="T11" fmla="*/ 2147483647 h 1092"/>
                <a:gd name="T12" fmla="*/ 2147483647 w 594"/>
                <a:gd name="T13" fmla="*/ 2147483647 h 1092"/>
                <a:gd name="T14" fmla="*/ 2147483647 w 594"/>
                <a:gd name="T15" fmla="*/ 2147483647 h 1092"/>
                <a:gd name="T16" fmla="*/ 2147483647 w 594"/>
                <a:gd name="T17" fmla="*/ 2147483647 h 1092"/>
                <a:gd name="T18" fmla="*/ 2147483647 w 594"/>
                <a:gd name="T19" fmla="*/ 2147483647 h 1092"/>
                <a:gd name="T20" fmla="*/ 2147483647 w 594"/>
                <a:gd name="T21" fmla="*/ 2147483647 h 1092"/>
                <a:gd name="T22" fmla="*/ 2147483647 w 594"/>
                <a:gd name="T23" fmla="*/ 2147483647 h 1092"/>
                <a:gd name="T24" fmla="*/ 2147483647 w 594"/>
                <a:gd name="T25" fmla="*/ 2147483647 h 1092"/>
                <a:gd name="T26" fmla="*/ 2147483647 w 594"/>
                <a:gd name="T27" fmla="*/ 2147483647 h 1092"/>
                <a:gd name="T28" fmla="*/ 2147483647 w 594"/>
                <a:gd name="T29" fmla="*/ 2147483647 h 1092"/>
                <a:gd name="T30" fmla="*/ 2147483647 w 594"/>
                <a:gd name="T31" fmla="*/ 2147483647 h 1092"/>
                <a:gd name="T32" fmla="*/ 2147483647 w 594"/>
                <a:gd name="T33" fmla="*/ 0 h 1092"/>
                <a:gd name="T34" fmla="*/ 2147483647 w 594"/>
                <a:gd name="T35" fmla="*/ 2147483647 h 1092"/>
                <a:gd name="T36" fmla="*/ 2147483647 w 594"/>
                <a:gd name="T37" fmla="*/ 2147483647 h 1092"/>
                <a:gd name="T38" fmla="*/ 2147483647 w 594"/>
                <a:gd name="T39" fmla="*/ 2147483647 h 1092"/>
                <a:gd name="T40" fmla="*/ 2147483647 w 594"/>
                <a:gd name="T41" fmla="*/ 2147483647 h 1092"/>
                <a:gd name="T42" fmla="*/ 2147483647 w 594"/>
                <a:gd name="T43" fmla="*/ 2147483647 h 1092"/>
                <a:gd name="T44" fmla="*/ 2147483647 w 594"/>
                <a:gd name="T45" fmla="*/ 2147483647 h 1092"/>
                <a:gd name="T46" fmla="*/ 2147483647 w 594"/>
                <a:gd name="T47" fmla="*/ 2147483647 h 1092"/>
                <a:gd name="T48" fmla="*/ 2147483647 w 594"/>
                <a:gd name="T49" fmla="*/ 2147483647 h 1092"/>
                <a:gd name="T50" fmla="*/ 2147483647 w 594"/>
                <a:gd name="T51" fmla="*/ 2147483647 h 1092"/>
                <a:gd name="T52" fmla="*/ 2147483647 w 594"/>
                <a:gd name="T53" fmla="*/ 2147483647 h 1092"/>
                <a:gd name="T54" fmla="*/ 2147483647 w 594"/>
                <a:gd name="T55" fmla="*/ 2147483647 h 1092"/>
                <a:gd name="T56" fmla="*/ 2147483647 w 594"/>
                <a:gd name="T57" fmla="*/ 2147483647 h 1092"/>
                <a:gd name="T58" fmla="*/ 2147483647 w 594"/>
                <a:gd name="T59" fmla="*/ 2147483647 h 1092"/>
                <a:gd name="T60" fmla="*/ 2147483647 w 594"/>
                <a:gd name="T61" fmla="*/ 2147483647 h 1092"/>
                <a:gd name="T62" fmla="*/ 2147483647 w 594"/>
                <a:gd name="T63" fmla="*/ 2147483647 h 1092"/>
                <a:gd name="T64" fmla="*/ 2147483647 w 594"/>
                <a:gd name="T65" fmla="*/ 2147483647 h 1092"/>
                <a:gd name="T66" fmla="*/ 2147483647 w 594"/>
                <a:gd name="T67" fmla="*/ 2147483647 h 1092"/>
                <a:gd name="T68" fmla="*/ 2147483647 w 594"/>
                <a:gd name="T69" fmla="*/ 2147483647 h 1092"/>
                <a:gd name="T70" fmla="*/ 2147483647 w 594"/>
                <a:gd name="T71" fmla="*/ 2147483647 h 1092"/>
                <a:gd name="T72" fmla="*/ 2147483647 w 594"/>
                <a:gd name="T73" fmla="*/ 2147483647 h 1092"/>
                <a:gd name="T74" fmla="*/ 2147483647 w 594"/>
                <a:gd name="T75" fmla="*/ 2147483647 h 1092"/>
                <a:gd name="T76" fmla="*/ 2147483647 w 594"/>
                <a:gd name="T77" fmla="*/ 2147483647 h 1092"/>
                <a:gd name="T78" fmla="*/ 2147483647 w 594"/>
                <a:gd name="T79" fmla="*/ 2147483647 h 1092"/>
                <a:gd name="T80" fmla="*/ 2147483647 w 594"/>
                <a:gd name="T81" fmla="*/ 2147483647 h 1092"/>
                <a:gd name="T82" fmla="*/ 2147483647 w 594"/>
                <a:gd name="T83" fmla="*/ 2147483647 h 1092"/>
                <a:gd name="T84" fmla="*/ 2147483647 w 594"/>
                <a:gd name="T85" fmla="*/ 2147483647 h 1092"/>
                <a:gd name="T86" fmla="*/ 0 w 594"/>
                <a:gd name="T87" fmla="*/ 2147483647 h 1092"/>
                <a:gd name="T88" fmla="*/ 2147483647 w 594"/>
                <a:gd name="T89" fmla="*/ 2147483647 h 1092"/>
                <a:gd name="T90" fmla="*/ 2147483647 w 594"/>
                <a:gd name="T91" fmla="*/ 2147483647 h 1092"/>
                <a:gd name="T92" fmla="*/ 2147483647 w 594"/>
                <a:gd name="T93" fmla="*/ 2147483647 h 1092"/>
                <a:gd name="T94" fmla="*/ 2147483647 w 594"/>
                <a:gd name="T95" fmla="*/ 2147483647 h 1092"/>
                <a:gd name="T96" fmla="*/ 2147483647 w 594"/>
                <a:gd name="T97" fmla="*/ 2147483647 h 1092"/>
                <a:gd name="T98" fmla="*/ 2147483647 w 594"/>
                <a:gd name="T99" fmla="*/ 2147483647 h 1092"/>
                <a:gd name="T100" fmla="*/ 2147483647 w 594"/>
                <a:gd name="T101" fmla="*/ 2147483647 h 1092"/>
                <a:gd name="T102" fmla="*/ 2147483647 w 594"/>
                <a:gd name="T103" fmla="*/ 2147483647 h 10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94"/>
                <a:gd name="T157" fmla="*/ 0 h 1092"/>
                <a:gd name="T158" fmla="*/ 594 w 594"/>
                <a:gd name="T159" fmla="*/ 1092 h 10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94" h="1092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63" name="Luxembourg" descr="© INSCALE GmbH, 05.05.2010&#10;http://www.presentationload.com/">
              <a:extLst>
                <a:ext uri="{FF2B5EF4-FFF2-40B4-BE49-F238E27FC236}">
                  <a16:creationId xmlns:a16="http://schemas.microsoft.com/office/drawing/2014/main" id="{CD7B899C-EA5D-4ED7-BC8A-46B397FB91BD}"/>
                </a:ext>
              </a:extLst>
            </p:cNvPr>
            <p:cNvSpPr>
              <a:spLocks/>
            </p:cNvSpPr>
            <p:nvPr/>
          </p:nvSpPr>
          <p:spPr bwMode="gray">
            <a:xfrm>
              <a:off x="5863573" y="2313803"/>
              <a:ext cx="20165" cy="17063"/>
            </a:xfrm>
            <a:custGeom>
              <a:avLst/>
              <a:gdLst>
                <a:gd name="T0" fmla="*/ 2147483647 w 54"/>
                <a:gd name="T1" fmla="*/ 2147483647 h 42"/>
                <a:gd name="T2" fmla="*/ 2147483647 w 54"/>
                <a:gd name="T3" fmla="*/ 2147483647 h 42"/>
                <a:gd name="T4" fmla="*/ 2147483647 w 54"/>
                <a:gd name="T5" fmla="*/ 2147483647 h 42"/>
                <a:gd name="T6" fmla="*/ 2147483647 w 54"/>
                <a:gd name="T7" fmla="*/ 2147483647 h 42"/>
                <a:gd name="T8" fmla="*/ 2147483647 w 54"/>
                <a:gd name="T9" fmla="*/ 2147483647 h 42"/>
                <a:gd name="T10" fmla="*/ 2147483647 w 54"/>
                <a:gd name="T11" fmla="*/ 2147483647 h 42"/>
                <a:gd name="T12" fmla="*/ 2147483647 w 54"/>
                <a:gd name="T13" fmla="*/ 2147483647 h 42"/>
                <a:gd name="T14" fmla="*/ 2147483647 w 54"/>
                <a:gd name="T15" fmla="*/ 2147483647 h 42"/>
                <a:gd name="T16" fmla="*/ 2147483647 w 54"/>
                <a:gd name="T17" fmla="*/ 0 h 42"/>
                <a:gd name="T18" fmla="*/ 2147483647 w 54"/>
                <a:gd name="T19" fmla="*/ 0 h 42"/>
                <a:gd name="T20" fmla="*/ 2147483647 w 54"/>
                <a:gd name="T21" fmla="*/ 2147483647 h 42"/>
                <a:gd name="T22" fmla="*/ 2147483647 w 54"/>
                <a:gd name="T23" fmla="*/ 2147483647 h 42"/>
                <a:gd name="T24" fmla="*/ 0 w 54"/>
                <a:gd name="T25" fmla="*/ 2147483647 h 42"/>
                <a:gd name="T26" fmla="*/ 0 w 54"/>
                <a:gd name="T27" fmla="*/ 2147483647 h 42"/>
                <a:gd name="T28" fmla="*/ 2147483647 w 54"/>
                <a:gd name="T29" fmla="*/ 2147483647 h 42"/>
                <a:gd name="T30" fmla="*/ 2147483647 w 54"/>
                <a:gd name="T31" fmla="*/ 2147483647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76" name="Korea, North" descr="© INSCALE GmbH, 05.05.2010&#10;http://www.presentationload.com/">
              <a:extLst>
                <a:ext uri="{FF2B5EF4-FFF2-40B4-BE49-F238E27FC236}">
                  <a16:creationId xmlns:a16="http://schemas.microsoft.com/office/drawing/2014/main" id="{82350703-2B2F-40BF-AD1D-30F3F45CB037}"/>
                </a:ext>
              </a:extLst>
            </p:cNvPr>
            <p:cNvSpPr>
              <a:spLocks/>
            </p:cNvSpPr>
            <p:nvPr/>
          </p:nvSpPr>
          <p:spPr bwMode="gray">
            <a:xfrm>
              <a:off x="8945650" y="2538716"/>
              <a:ext cx="130294" cy="165971"/>
            </a:xfrm>
            <a:custGeom>
              <a:avLst/>
              <a:gdLst>
                <a:gd name="T0" fmla="*/ 2147483647 w 330"/>
                <a:gd name="T1" fmla="*/ 0 h 420"/>
                <a:gd name="T2" fmla="*/ 2147483647 w 330"/>
                <a:gd name="T3" fmla="*/ 2147483647 h 420"/>
                <a:gd name="T4" fmla="*/ 2147483647 w 330"/>
                <a:gd name="T5" fmla="*/ 2147483647 h 420"/>
                <a:gd name="T6" fmla="*/ 2147483647 w 330"/>
                <a:gd name="T7" fmla="*/ 2147483647 h 420"/>
                <a:gd name="T8" fmla="*/ 2147483647 w 330"/>
                <a:gd name="T9" fmla="*/ 2147483647 h 420"/>
                <a:gd name="T10" fmla="*/ 2147483647 w 330"/>
                <a:gd name="T11" fmla="*/ 2147483647 h 420"/>
                <a:gd name="T12" fmla="*/ 2147483647 w 330"/>
                <a:gd name="T13" fmla="*/ 2147483647 h 420"/>
                <a:gd name="T14" fmla="*/ 2147483647 w 330"/>
                <a:gd name="T15" fmla="*/ 2147483647 h 420"/>
                <a:gd name="T16" fmla="*/ 2147483647 w 330"/>
                <a:gd name="T17" fmla="*/ 2147483647 h 420"/>
                <a:gd name="T18" fmla="*/ 2147483647 w 330"/>
                <a:gd name="T19" fmla="*/ 2147483647 h 420"/>
                <a:gd name="T20" fmla="*/ 2147483647 w 330"/>
                <a:gd name="T21" fmla="*/ 2147483647 h 420"/>
                <a:gd name="T22" fmla="*/ 2147483647 w 330"/>
                <a:gd name="T23" fmla="*/ 2147483647 h 420"/>
                <a:gd name="T24" fmla="*/ 2147483647 w 330"/>
                <a:gd name="T25" fmla="*/ 2147483647 h 420"/>
                <a:gd name="T26" fmla="*/ 2147483647 w 330"/>
                <a:gd name="T27" fmla="*/ 2147483647 h 420"/>
                <a:gd name="T28" fmla="*/ 2147483647 w 330"/>
                <a:gd name="T29" fmla="*/ 2147483647 h 420"/>
                <a:gd name="T30" fmla="*/ 2147483647 w 330"/>
                <a:gd name="T31" fmla="*/ 2147483647 h 420"/>
                <a:gd name="T32" fmla="*/ 2147483647 w 330"/>
                <a:gd name="T33" fmla="*/ 2147483647 h 420"/>
                <a:gd name="T34" fmla="*/ 2147483647 w 330"/>
                <a:gd name="T35" fmla="*/ 2147483647 h 420"/>
                <a:gd name="T36" fmla="*/ 2147483647 w 330"/>
                <a:gd name="T37" fmla="*/ 2147483647 h 420"/>
                <a:gd name="T38" fmla="*/ 2147483647 w 330"/>
                <a:gd name="T39" fmla="*/ 2147483647 h 420"/>
                <a:gd name="T40" fmla="*/ 2147483647 w 330"/>
                <a:gd name="T41" fmla="*/ 2147483647 h 420"/>
                <a:gd name="T42" fmla="*/ 2147483647 w 330"/>
                <a:gd name="T43" fmla="*/ 2147483647 h 420"/>
                <a:gd name="T44" fmla="*/ 2147483647 w 330"/>
                <a:gd name="T45" fmla="*/ 2147483647 h 420"/>
                <a:gd name="T46" fmla="*/ 2147483647 w 330"/>
                <a:gd name="T47" fmla="*/ 2147483647 h 420"/>
                <a:gd name="T48" fmla="*/ 2147483647 w 330"/>
                <a:gd name="T49" fmla="*/ 2147483647 h 420"/>
                <a:gd name="T50" fmla="*/ 2147483647 w 330"/>
                <a:gd name="T51" fmla="*/ 2147483647 h 420"/>
                <a:gd name="T52" fmla="*/ 2147483647 w 330"/>
                <a:gd name="T53" fmla="*/ 2147483647 h 420"/>
                <a:gd name="T54" fmla="*/ 2147483647 w 330"/>
                <a:gd name="T55" fmla="*/ 2147483647 h 420"/>
                <a:gd name="T56" fmla="*/ 2147483647 w 330"/>
                <a:gd name="T57" fmla="*/ 2147483647 h 420"/>
                <a:gd name="T58" fmla="*/ 2147483647 w 330"/>
                <a:gd name="T59" fmla="*/ 2147483647 h 420"/>
                <a:gd name="T60" fmla="*/ 2147483647 w 330"/>
                <a:gd name="T61" fmla="*/ 2147483647 h 420"/>
                <a:gd name="T62" fmla="*/ 2147483647 w 330"/>
                <a:gd name="T63" fmla="*/ 2147483647 h 420"/>
                <a:gd name="T64" fmla="*/ 2147483647 w 330"/>
                <a:gd name="T65" fmla="*/ 2147483647 h 420"/>
                <a:gd name="T66" fmla="*/ 2147483647 w 330"/>
                <a:gd name="T67" fmla="*/ 2147483647 h 420"/>
                <a:gd name="T68" fmla="*/ 2147483647 w 330"/>
                <a:gd name="T69" fmla="*/ 2147483647 h 420"/>
                <a:gd name="T70" fmla="*/ 2147483647 w 330"/>
                <a:gd name="T71" fmla="*/ 2147483647 h 420"/>
                <a:gd name="T72" fmla="*/ 2147483647 w 330"/>
                <a:gd name="T73" fmla="*/ 2147483647 h 420"/>
                <a:gd name="T74" fmla="*/ 2147483647 w 330"/>
                <a:gd name="T75" fmla="*/ 2147483647 h 420"/>
                <a:gd name="T76" fmla="*/ 2147483647 w 330"/>
                <a:gd name="T77" fmla="*/ 2147483647 h 420"/>
                <a:gd name="T78" fmla="*/ 2147483647 w 330"/>
                <a:gd name="T79" fmla="*/ 2147483647 h 420"/>
                <a:gd name="T80" fmla="*/ 2147483647 w 330"/>
                <a:gd name="T81" fmla="*/ 2147483647 h 420"/>
                <a:gd name="T82" fmla="*/ 2147483647 w 330"/>
                <a:gd name="T83" fmla="*/ 2147483647 h 420"/>
                <a:gd name="T84" fmla="*/ 2147483647 w 330"/>
                <a:gd name="T85" fmla="*/ 2147483647 h 420"/>
                <a:gd name="T86" fmla="*/ 2147483647 w 330"/>
                <a:gd name="T87" fmla="*/ 2147483647 h 420"/>
                <a:gd name="T88" fmla="*/ 2147483647 w 330"/>
                <a:gd name="T89" fmla="*/ 2147483647 h 420"/>
                <a:gd name="T90" fmla="*/ 2147483647 w 330"/>
                <a:gd name="T91" fmla="*/ 2147483647 h 420"/>
                <a:gd name="T92" fmla="*/ 2147483647 w 330"/>
                <a:gd name="T93" fmla="*/ 2147483647 h 420"/>
                <a:gd name="T94" fmla="*/ 2147483647 w 330"/>
                <a:gd name="T95" fmla="*/ 2147483647 h 420"/>
                <a:gd name="T96" fmla="*/ 2147483647 w 330"/>
                <a:gd name="T97" fmla="*/ 2147483647 h 420"/>
                <a:gd name="T98" fmla="*/ 2147483647 w 330"/>
                <a:gd name="T99" fmla="*/ 2147483647 h 420"/>
                <a:gd name="T100" fmla="*/ 2147483647 w 330"/>
                <a:gd name="T101" fmla="*/ 2147483647 h 420"/>
                <a:gd name="T102" fmla="*/ 2147483647 w 330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0"/>
                <a:gd name="T157" fmla="*/ 0 h 420"/>
                <a:gd name="T158" fmla="*/ 330 w 330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0" h="42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91" name="Honduras" descr="© INSCALE GmbH, 05.05.2010&#10;http://www.presentationload.com/">
              <a:extLst>
                <a:ext uri="{FF2B5EF4-FFF2-40B4-BE49-F238E27FC236}">
                  <a16:creationId xmlns:a16="http://schemas.microsoft.com/office/drawing/2014/main" id="{645689A2-9AD6-44DD-ADB7-4F3A91B08A37}"/>
                </a:ext>
              </a:extLst>
            </p:cNvPr>
            <p:cNvSpPr>
              <a:spLocks/>
            </p:cNvSpPr>
            <p:nvPr/>
          </p:nvSpPr>
          <p:spPr bwMode="gray">
            <a:xfrm>
              <a:off x="3189440" y="3398038"/>
              <a:ext cx="176828" cy="97721"/>
            </a:xfrm>
            <a:custGeom>
              <a:avLst/>
              <a:gdLst>
                <a:gd name="T0" fmla="*/ 2147483647 w 444"/>
                <a:gd name="T1" fmla="*/ 2147483647 h 246"/>
                <a:gd name="T2" fmla="*/ 2147483647 w 444"/>
                <a:gd name="T3" fmla="*/ 2147483647 h 246"/>
                <a:gd name="T4" fmla="*/ 2147483647 w 444"/>
                <a:gd name="T5" fmla="*/ 2147483647 h 246"/>
                <a:gd name="T6" fmla="*/ 2147483647 w 444"/>
                <a:gd name="T7" fmla="*/ 2147483647 h 246"/>
                <a:gd name="T8" fmla="*/ 2147483647 w 444"/>
                <a:gd name="T9" fmla="*/ 2147483647 h 246"/>
                <a:gd name="T10" fmla="*/ 2147483647 w 444"/>
                <a:gd name="T11" fmla="*/ 2147483647 h 246"/>
                <a:gd name="T12" fmla="*/ 2147483647 w 444"/>
                <a:gd name="T13" fmla="*/ 2147483647 h 246"/>
                <a:gd name="T14" fmla="*/ 2147483647 w 444"/>
                <a:gd name="T15" fmla="*/ 2147483647 h 246"/>
                <a:gd name="T16" fmla="*/ 2147483647 w 444"/>
                <a:gd name="T17" fmla="*/ 2147483647 h 246"/>
                <a:gd name="T18" fmla="*/ 2147483647 w 444"/>
                <a:gd name="T19" fmla="*/ 2147483647 h 246"/>
                <a:gd name="T20" fmla="*/ 2147483647 w 444"/>
                <a:gd name="T21" fmla="*/ 2147483647 h 246"/>
                <a:gd name="T22" fmla="*/ 2147483647 w 444"/>
                <a:gd name="T23" fmla="*/ 2147483647 h 246"/>
                <a:gd name="T24" fmla="*/ 2147483647 w 444"/>
                <a:gd name="T25" fmla="*/ 2147483647 h 246"/>
                <a:gd name="T26" fmla="*/ 2147483647 w 444"/>
                <a:gd name="T27" fmla="*/ 2147483647 h 246"/>
                <a:gd name="T28" fmla="*/ 2147483647 w 444"/>
                <a:gd name="T29" fmla="*/ 2147483647 h 246"/>
                <a:gd name="T30" fmla="*/ 2147483647 w 444"/>
                <a:gd name="T31" fmla="*/ 2147483647 h 246"/>
                <a:gd name="T32" fmla="*/ 2147483647 w 444"/>
                <a:gd name="T33" fmla="*/ 2147483647 h 246"/>
                <a:gd name="T34" fmla="*/ 2147483647 w 444"/>
                <a:gd name="T35" fmla="*/ 2147483647 h 246"/>
                <a:gd name="T36" fmla="*/ 2147483647 w 444"/>
                <a:gd name="T37" fmla="*/ 2147483647 h 246"/>
                <a:gd name="T38" fmla="*/ 2147483647 w 444"/>
                <a:gd name="T39" fmla="*/ 0 h 246"/>
                <a:gd name="T40" fmla="*/ 2147483647 w 444"/>
                <a:gd name="T41" fmla="*/ 2147483647 h 246"/>
                <a:gd name="T42" fmla="*/ 2147483647 w 444"/>
                <a:gd name="T43" fmla="*/ 2147483647 h 246"/>
                <a:gd name="T44" fmla="*/ 2147483647 w 444"/>
                <a:gd name="T45" fmla="*/ 0 h 246"/>
                <a:gd name="T46" fmla="*/ 2147483647 w 444"/>
                <a:gd name="T47" fmla="*/ 2147483647 h 246"/>
                <a:gd name="T48" fmla="*/ 2147483647 w 444"/>
                <a:gd name="T49" fmla="*/ 2147483647 h 246"/>
                <a:gd name="T50" fmla="*/ 2147483647 w 444"/>
                <a:gd name="T51" fmla="*/ 2147483647 h 246"/>
                <a:gd name="T52" fmla="*/ 2147483647 w 444"/>
                <a:gd name="T53" fmla="*/ 2147483647 h 246"/>
                <a:gd name="T54" fmla="*/ 2147483647 w 444"/>
                <a:gd name="T55" fmla="*/ 2147483647 h 246"/>
                <a:gd name="T56" fmla="*/ 2147483647 w 444"/>
                <a:gd name="T57" fmla="*/ 2147483647 h 246"/>
                <a:gd name="T58" fmla="*/ 2147483647 w 444"/>
                <a:gd name="T59" fmla="*/ 2147483647 h 246"/>
                <a:gd name="T60" fmla="*/ 2147483647 w 444"/>
                <a:gd name="T61" fmla="*/ 0 h 246"/>
                <a:gd name="T62" fmla="*/ 2147483647 w 444"/>
                <a:gd name="T63" fmla="*/ 2147483647 h 246"/>
                <a:gd name="T64" fmla="*/ 2147483647 w 444"/>
                <a:gd name="T65" fmla="*/ 2147483647 h 246"/>
                <a:gd name="T66" fmla="*/ 2147483647 w 444"/>
                <a:gd name="T67" fmla="*/ 2147483647 h 246"/>
                <a:gd name="T68" fmla="*/ 2147483647 w 444"/>
                <a:gd name="T69" fmla="*/ 2147483647 h 246"/>
                <a:gd name="T70" fmla="*/ 2147483647 w 444"/>
                <a:gd name="T71" fmla="*/ 2147483647 h 246"/>
                <a:gd name="T72" fmla="*/ 0 w 444"/>
                <a:gd name="T73" fmla="*/ 2147483647 h 246"/>
                <a:gd name="T74" fmla="*/ 2147483647 w 444"/>
                <a:gd name="T75" fmla="*/ 2147483647 h 246"/>
                <a:gd name="T76" fmla="*/ 2147483647 w 444"/>
                <a:gd name="T77" fmla="*/ 2147483647 h 246"/>
                <a:gd name="T78" fmla="*/ 2147483647 w 444"/>
                <a:gd name="T79" fmla="*/ 2147483647 h 246"/>
                <a:gd name="T80" fmla="*/ 2147483647 w 444"/>
                <a:gd name="T81" fmla="*/ 2147483647 h 246"/>
                <a:gd name="T82" fmla="*/ 2147483647 w 444"/>
                <a:gd name="T83" fmla="*/ 2147483647 h 246"/>
                <a:gd name="T84" fmla="*/ 2147483647 w 444"/>
                <a:gd name="T85" fmla="*/ 2147483647 h 246"/>
                <a:gd name="T86" fmla="*/ 2147483647 w 444"/>
                <a:gd name="T87" fmla="*/ 2147483647 h 24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44"/>
                <a:gd name="T133" fmla="*/ 0 h 246"/>
                <a:gd name="T134" fmla="*/ 444 w 444"/>
                <a:gd name="T135" fmla="*/ 246 h 24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44" h="246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97" name="Guatemala" descr="© INSCALE GmbH, 05.05.2010&#10;http://www.presentationload.com/">
              <a:extLst>
                <a:ext uri="{FF2B5EF4-FFF2-40B4-BE49-F238E27FC236}">
                  <a16:creationId xmlns:a16="http://schemas.microsoft.com/office/drawing/2014/main" id="{85D5EE71-C0AB-459F-AB13-A3FF38B8495E}"/>
                </a:ext>
              </a:extLst>
            </p:cNvPr>
            <p:cNvSpPr>
              <a:spLocks/>
            </p:cNvSpPr>
            <p:nvPr/>
          </p:nvSpPr>
          <p:spPr bwMode="gray">
            <a:xfrm>
              <a:off x="3107230" y="3337544"/>
              <a:ext cx="117885" cy="133396"/>
            </a:xfrm>
            <a:custGeom>
              <a:avLst/>
              <a:gdLst>
                <a:gd name="T0" fmla="*/ 2147483647 w 300"/>
                <a:gd name="T1" fmla="*/ 2147483647 h 336"/>
                <a:gd name="T2" fmla="*/ 2147483647 w 300"/>
                <a:gd name="T3" fmla="*/ 2147483647 h 336"/>
                <a:gd name="T4" fmla="*/ 2147483647 w 300"/>
                <a:gd name="T5" fmla="*/ 2147483647 h 336"/>
                <a:gd name="T6" fmla="*/ 2147483647 w 300"/>
                <a:gd name="T7" fmla="*/ 2147483647 h 336"/>
                <a:gd name="T8" fmla="*/ 2147483647 w 300"/>
                <a:gd name="T9" fmla="*/ 2147483647 h 336"/>
                <a:gd name="T10" fmla="*/ 2147483647 w 300"/>
                <a:gd name="T11" fmla="*/ 0 h 336"/>
                <a:gd name="T12" fmla="*/ 2147483647 w 300"/>
                <a:gd name="T13" fmla="*/ 2147483647 h 336"/>
                <a:gd name="T14" fmla="*/ 2147483647 w 300"/>
                <a:gd name="T15" fmla="*/ 2147483647 h 336"/>
                <a:gd name="T16" fmla="*/ 2147483647 w 300"/>
                <a:gd name="T17" fmla="*/ 2147483647 h 336"/>
                <a:gd name="T18" fmla="*/ 2147483647 w 300"/>
                <a:gd name="T19" fmla="*/ 2147483647 h 336"/>
                <a:gd name="T20" fmla="*/ 2147483647 w 300"/>
                <a:gd name="T21" fmla="*/ 2147483647 h 336"/>
                <a:gd name="T22" fmla="*/ 2147483647 w 300"/>
                <a:gd name="T23" fmla="*/ 2147483647 h 336"/>
                <a:gd name="T24" fmla="*/ 2147483647 w 300"/>
                <a:gd name="T25" fmla="*/ 2147483647 h 336"/>
                <a:gd name="T26" fmla="*/ 2147483647 w 300"/>
                <a:gd name="T27" fmla="*/ 2147483647 h 336"/>
                <a:gd name="T28" fmla="*/ 2147483647 w 300"/>
                <a:gd name="T29" fmla="*/ 2147483647 h 336"/>
                <a:gd name="T30" fmla="*/ 2147483647 w 300"/>
                <a:gd name="T31" fmla="*/ 2147483647 h 336"/>
                <a:gd name="T32" fmla="*/ 2147483647 w 300"/>
                <a:gd name="T33" fmla="*/ 2147483647 h 336"/>
                <a:gd name="T34" fmla="*/ 2147483647 w 300"/>
                <a:gd name="T35" fmla="*/ 2147483647 h 336"/>
                <a:gd name="T36" fmla="*/ 2147483647 w 300"/>
                <a:gd name="T37" fmla="*/ 2147483647 h 336"/>
                <a:gd name="T38" fmla="*/ 2147483647 w 300"/>
                <a:gd name="T39" fmla="*/ 2147483647 h 336"/>
                <a:gd name="T40" fmla="*/ 2147483647 w 300"/>
                <a:gd name="T41" fmla="*/ 2147483647 h 336"/>
                <a:gd name="T42" fmla="*/ 2147483647 w 300"/>
                <a:gd name="T43" fmla="*/ 2147483647 h 336"/>
                <a:gd name="T44" fmla="*/ 2147483647 w 300"/>
                <a:gd name="T45" fmla="*/ 2147483647 h 336"/>
                <a:gd name="T46" fmla="*/ 2147483647 w 300"/>
                <a:gd name="T47" fmla="*/ 2147483647 h 336"/>
                <a:gd name="T48" fmla="*/ 2147483647 w 300"/>
                <a:gd name="T49" fmla="*/ 2147483647 h 336"/>
                <a:gd name="T50" fmla="*/ 2147483647 w 300"/>
                <a:gd name="T51" fmla="*/ 2147483647 h 336"/>
                <a:gd name="T52" fmla="*/ 2147483647 w 300"/>
                <a:gd name="T53" fmla="*/ 2147483647 h 336"/>
                <a:gd name="T54" fmla="*/ 2147483647 w 300"/>
                <a:gd name="T55" fmla="*/ 2147483647 h 336"/>
                <a:gd name="T56" fmla="*/ 2147483647 w 300"/>
                <a:gd name="T57" fmla="*/ 2147483647 h 336"/>
                <a:gd name="T58" fmla="*/ 0 w 300"/>
                <a:gd name="T59" fmla="*/ 2147483647 h 336"/>
                <a:gd name="T60" fmla="*/ 2147483647 w 300"/>
                <a:gd name="T61" fmla="*/ 2147483647 h 336"/>
                <a:gd name="T62" fmla="*/ 2147483647 w 300"/>
                <a:gd name="T63" fmla="*/ 2147483647 h 336"/>
                <a:gd name="T64" fmla="*/ 2147483647 w 300"/>
                <a:gd name="T65" fmla="*/ 2147483647 h 336"/>
                <a:gd name="T66" fmla="*/ 2147483647 w 300"/>
                <a:gd name="T67" fmla="*/ 2147483647 h 336"/>
                <a:gd name="T68" fmla="*/ 2147483647 w 300"/>
                <a:gd name="T69" fmla="*/ 2147483647 h 336"/>
                <a:gd name="T70" fmla="*/ 2147483647 w 300"/>
                <a:gd name="T71" fmla="*/ 2147483647 h 336"/>
                <a:gd name="T72" fmla="*/ 2147483647 w 300"/>
                <a:gd name="T73" fmla="*/ 2147483647 h 336"/>
                <a:gd name="T74" fmla="*/ 2147483647 w 300"/>
                <a:gd name="T75" fmla="*/ 2147483647 h 336"/>
                <a:gd name="T76" fmla="*/ 2147483647 w 300"/>
                <a:gd name="T77" fmla="*/ 2147483647 h 336"/>
                <a:gd name="T78" fmla="*/ 2147483647 w 300"/>
                <a:gd name="T79" fmla="*/ 2147483647 h 336"/>
                <a:gd name="T80" fmla="*/ 2147483647 w 300"/>
                <a:gd name="T81" fmla="*/ 2147483647 h 336"/>
                <a:gd name="T82" fmla="*/ 2147483647 w 300"/>
                <a:gd name="T83" fmla="*/ 2147483647 h 336"/>
                <a:gd name="T84" fmla="*/ 2147483647 w 300"/>
                <a:gd name="T85" fmla="*/ 2147483647 h 336"/>
                <a:gd name="T86" fmla="*/ 2147483647 w 300"/>
                <a:gd name="T87" fmla="*/ 2147483647 h 336"/>
                <a:gd name="T88" fmla="*/ 2147483647 w 300"/>
                <a:gd name="T89" fmla="*/ 2147483647 h 336"/>
                <a:gd name="T90" fmla="*/ 2147483647 w 300"/>
                <a:gd name="T91" fmla="*/ 2147483647 h 336"/>
                <a:gd name="T92" fmla="*/ 2147483647 w 300"/>
                <a:gd name="T93" fmla="*/ 2147483647 h 336"/>
                <a:gd name="T94" fmla="*/ 2147483647 w 300"/>
                <a:gd name="T95" fmla="*/ 2147483647 h 336"/>
                <a:gd name="T96" fmla="*/ 2147483647 w 300"/>
                <a:gd name="T97" fmla="*/ 2147483647 h 336"/>
                <a:gd name="T98" fmla="*/ 2147483647 w 300"/>
                <a:gd name="T99" fmla="*/ 2147483647 h 336"/>
                <a:gd name="T100" fmla="*/ 2147483647 w 300"/>
                <a:gd name="T101" fmla="*/ 2147483647 h 336"/>
                <a:gd name="T102" fmla="*/ 2147483647 w 300"/>
                <a:gd name="T103" fmla="*/ 2147483647 h 336"/>
                <a:gd name="T104" fmla="*/ 2147483647 w 300"/>
                <a:gd name="T105" fmla="*/ 2147483647 h 336"/>
                <a:gd name="T106" fmla="*/ 2147483647 w 300"/>
                <a:gd name="T107" fmla="*/ 2147483647 h 336"/>
                <a:gd name="T108" fmla="*/ 2147483647 w 300"/>
                <a:gd name="T109" fmla="*/ 2147483647 h 336"/>
                <a:gd name="T110" fmla="*/ 2147483647 w 300"/>
                <a:gd name="T111" fmla="*/ 2147483647 h 336"/>
                <a:gd name="T112" fmla="*/ 2147483647 w 300"/>
                <a:gd name="T113" fmla="*/ 2147483647 h 336"/>
                <a:gd name="T114" fmla="*/ 2147483647 w 300"/>
                <a:gd name="T115" fmla="*/ 2147483647 h 336"/>
                <a:gd name="T116" fmla="*/ 2147483647 w 300"/>
                <a:gd name="T117" fmla="*/ 2147483647 h 336"/>
                <a:gd name="T118" fmla="*/ 2147483647 w 300"/>
                <a:gd name="T119" fmla="*/ 2147483647 h 336"/>
                <a:gd name="T120" fmla="*/ 2147483647 w 300"/>
                <a:gd name="T121" fmla="*/ 2147483647 h 3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0"/>
                <a:gd name="T184" fmla="*/ 0 h 336"/>
                <a:gd name="T185" fmla="*/ 300 w 300"/>
                <a:gd name="T186" fmla="*/ 336 h 3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0" h="336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21" name="Croatia" descr="© INSCALE GmbH, 05.05.2010&#10;http://www.presentationload.com/">
              <a:extLst>
                <a:ext uri="{FF2B5EF4-FFF2-40B4-BE49-F238E27FC236}">
                  <a16:creationId xmlns:a16="http://schemas.microsoft.com/office/drawing/2014/main" id="{138E418A-9CE2-4E3A-BDCC-7E8D8371CDF4}"/>
                </a:ext>
              </a:extLst>
            </p:cNvPr>
            <p:cNvSpPr>
              <a:spLocks/>
            </p:cNvSpPr>
            <p:nvPr/>
          </p:nvSpPr>
          <p:spPr bwMode="gray">
            <a:xfrm>
              <a:off x="6062117" y="2427035"/>
              <a:ext cx="145805" cy="108578"/>
            </a:xfrm>
            <a:custGeom>
              <a:avLst/>
              <a:gdLst>
                <a:gd name="T0" fmla="*/ 2147483647 w 366"/>
                <a:gd name="T1" fmla="*/ 2147483647 h 276"/>
                <a:gd name="T2" fmla="*/ 2147483647 w 366"/>
                <a:gd name="T3" fmla="*/ 2147483647 h 276"/>
                <a:gd name="T4" fmla="*/ 2147483647 w 366"/>
                <a:gd name="T5" fmla="*/ 2147483647 h 276"/>
                <a:gd name="T6" fmla="*/ 2147483647 w 366"/>
                <a:gd name="T7" fmla="*/ 2147483647 h 276"/>
                <a:gd name="T8" fmla="*/ 2147483647 w 366"/>
                <a:gd name="T9" fmla="*/ 2147483647 h 276"/>
                <a:gd name="T10" fmla="*/ 2147483647 w 366"/>
                <a:gd name="T11" fmla="*/ 2147483647 h 276"/>
                <a:gd name="T12" fmla="*/ 2147483647 w 366"/>
                <a:gd name="T13" fmla="*/ 2147483647 h 276"/>
                <a:gd name="T14" fmla="*/ 2147483647 w 366"/>
                <a:gd name="T15" fmla="*/ 2147483647 h 276"/>
                <a:gd name="T16" fmla="*/ 2147483647 w 366"/>
                <a:gd name="T17" fmla="*/ 2147483647 h 276"/>
                <a:gd name="T18" fmla="*/ 2147483647 w 366"/>
                <a:gd name="T19" fmla="*/ 2147483647 h 276"/>
                <a:gd name="T20" fmla="*/ 2147483647 w 366"/>
                <a:gd name="T21" fmla="*/ 2147483647 h 276"/>
                <a:gd name="T22" fmla="*/ 2147483647 w 366"/>
                <a:gd name="T23" fmla="*/ 0 h 276"/>
                <a:gd name="T24" fmla="*/ 2147483647 w 366"/>
                <a:gd name="T25" fmla="*/ 2147483647 h 276"/>
                <a:gd name="T26" fmla="*/ 2147483647 w 366"/>
                <a:gd name="T27" fmla="*/ 2147483647 h 276"/>
                <a:gd name="T28" fmla="*/ 2147483647 w 366"/>
                <a:gd name="T29" fmla="*/ 2147483647 h 276"/>
                <a:gd name="T30" fmla="*/ 2147483647 w 366"/>
                <a:gd name="T31" fmla="*/ 2147483647 h 276"/>
                <a:gd name="T32" fmla="*/ 2147483647 w 366"/>
                <a:gd name="T33" fmla="*/ 2147483647 h 276"/>
                <a:gd name="T34" fmla="*/ 2147483647 w 366"/>
                <a:gd name="T35" fmla="*/ 2147483647 h 276"/>
                <a:gd name="T36" fmla="*/ 2147483647 w 366"/>
                <a:gd name="T37" fmla="*/ 2147483647 h 276"/>
                <a:gd name="T38" fmla="*/ 2147483647 w 366"/>
                <a:gd name="T39" fmla="*/ 2147483647 h 276"/>
                <a:gd name="T40" fmla="*/ 0 w 366"/>
                <a:gd name="T41" fmla="*/ 2147483647 h 276"/>
                <a:gd name="T42" fmla="*/ 2147483647 w 366"/>
                <a:gd name="T43" fmla="*/ 2147483647 h 276"/>
                <a:gd name="T44" fmla="*/ 2147483647 w 366"/>
                <a:gd name="T45" fmla="*/ 2147483647 h 276"/>
                <a:gd name="T46" fmla="*/ 2147483647 w 366"/>
                <a:gd name="T47" fmla="*/ 2147483647 h 276"/>
                <a:gd name="T48" fmla="*/ 2147483647 w 366"/>
                <a:gd name="T49" fmla="*/ 2147483647 h 276"/>
                <a:gd name="T50" fmla="*/ 2147483647 w 366"/>
                <a:gd name="T51" fmla="*/ 2147483647 h 276"/>
                <a:gd name="T52" fmla="*/ 2147483647 w 366"/>
                <a:gd name="T53" fmla="*/ 2147483647 h 276"/>
                <a:gd name="T54" fmla="*/ 2147483647 w 366"/>
                <a:gd name="T55" fmla="*/ 2147483647 h 276"/>
                <a:gd name="T56" fmla="*/ 2147483647 w 366"/>
                <a:gd name="T57" fmla="*/ 2147483647 h 276"/>
                <a:gd name="T58" fmla="*/ 2147483647 w 366"/>
                <a:gd name="T59" fmla="*/ 2147483647 h 276"/>
                <a:gd name="T60" fmla="*/ 2147483647 w 366"/>
                <a:gd name="T61" fmla="*/ 2147483647 h 276"/>
                <a:gd name="T62" fmla="*/ 2147483647 w 366"/>
                <a:gd name="T63" fmla="*/ 2147483647 h 276"/>
                <a:gd name="T64" fmla="*/ 2147483647 w 366"/>
                <a:gd name="T65" fmla="*/ 2147483647 h 276"/>
                <a:gd name="T66" fmla="*/ 2147483647 w 366"/>
                <a:gd name="T67" fmla="*/ 2147483647 h 276"/>
                <a:gd name="T68" fmla="*/ 2147483647 w 366"/>
                <a:gd name="T69" fmla="*/ 2147483647 h 276"/>
                <a:gd name="T70" fmla="*/ 2147483647 w 366"/>
                <a:gd name="T71" fmla="*/ 2147483647 h 276"/>
                <a:gd name="T72" fmla="*/ 2147483647 w 366"/>
                <a:gd name="T73" fmla="*/ 2147483647 h 276"/>
                <a:gd name="T74" fmla="*/ 2147483647 w 366"/>
                <a:gd name="T75" fmla="*/ 2147483647 h 276"/>
                <a:gd name="T76" fmla="*/ 2147483647 w 366"/>
                <a:gd name="T77" fmla="*/ 2147483647 h 276"/>
                <a:gd name="T78" fmla="*/ 2147483647 w 366"/>
                <a:gd name="T79" fmla="*/ 2147483647 h 276"/>
                <a:gd name="T80" fmla="*/ 2147483647 w 366"/>
                <a:gd name="T81" fmla="*/ 2147483647 h 276"/>
                <a:gd name="T82" fmla="*/ 2147483647 w 366"/>
                <a:gd name="T83" fmla="*/ 2147483647 h 276"/>
                <a:gd name="T84" fmla="*/ 2147483647 w 366"/>
                <a:gd name="T85" fmla="*/ 2147483647 h 276"/>
                <a:gd name="T86" fmla="*/ 2147483647 w 366"/>
                <a:gd name="T87" fmla="*/ 2147483647 h 276"/>
                <a:gd name="T88" fmla="*/ 2147483647 w 366"/>
                <a:gd name="T89" fmla="*/ 2147483647 h 276"/>
                <a:gd name="T90" fmla="*/ 2147483647 w 366"/>
                <a:gd name="T91" fmla="*/ 2147483647 h 2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66"/>
                <a:gd name="T139" fmla="*/ 0 h 276"/>
                <a:gd name="T140" fmla="*/ 366 w 366"/>
                <a:gd name="T141" fmla="*/ 276 h 2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66" h="27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22" name="Côte d'Ivoire" descr="© INSCALE GmbH, 05.05.2010&#10;http://www.presentationload.com/">
              <a:extLst>
                <a:ext uri="{FF2B5EF4-FFF2-40B4-BE49-F238E27FC236}">
                  <a16:creationId xmlns:a16="http://schemas.microsoft.com/office/drawing/2014/main" id="{AEA3DB71-7815-4324-9C91-FE97E4C88024}"/>
                </a:ext>
              </a:extLst>
            </p:cNvPr>
            <p:cNvSpPr>
              <a:spLocks/>
            </p:cNvSpPr>
            <p:nvPr/>
          </p:nvSpPr>
          <p:spPr bwMode="gray">
            <a:xfrm>
              <a:off x="5443218" y="3567110"/>
              <a:ext cx="173726" cy="204747"/>
            </a:xfrm>
            <a:custGeom>
              <a:avLst/>
              <a:gdLst>
                <a:gd name="T0" fmla="*/ 2147483647 w 438"/>
                <a:gd name="T1" fmla="*/ 2147483647 h 516"/>
                <a:gd name="T2" fmla="*/ 2147483647 w 438"/>
                <a:gd name="T3" fmla="*/ 2147483647 h 516"/>
                <a:gd name="T4" fmla="*/ 2147483647 w 438"/>
                <a:gd name="T5" fmla="*/ 2147483647 h 516"/>
                <a:gd name="T6" fmla="*/ 2147483647 w 438"/>
                <a:gd name="T7" fmla="*/ 2147483647 h 516"/>
                <a:gd name="T8" fmla="*/ 2147483647 w 438"/>
                <a:gd name="T9" fmla="*/ 2147483647 h 516"/>
                <a:gd name="T10" fmla="*/ 2147483647 w 438"/>
                <a:gd name="T11" fmla="*/ 2147483647 h 516"/>
                <a:gd name="T12" fmla="*/ 2147483647 w 438"/>
                <a:gd name="T13" fmla="*/ 2147483647 h 516"/>
                <a:gd name="T14" fmla="*/ 2147483647 w 438"/>
                <a:gd name="T15" fmla="*/ 2147483647 h 516"/>
                <a:gd name="T16" fmla="*/ 2147483647 w 438"/>
                <a:gd name="T17" fmla="*/ 2147483647 h 516"/>
                <a:gd name="T18" fmla="*/ 2147483647 w 438"/>
                <a:gd name="T19" fmla="*/ 2147483647 h 516"/>
                <a:gd name="T20" fmla="*/ 2147483647 w 438"/>
                <a:gd name="T21" fmla="*/ 2147483647 h 516"/>
                <a:gd name="T22" fmla="*/ 2147483647 w 438"/>
                <a:gd name="T23" fmla="*/ 2147483647 h 516"/>
                <a:gd name="T24" fmla="*/ 2147483647 w 438"/>
                <a:gd name="T25" fmla="*/ 2147483647 h 516"/>
                <a:gd name="T26" fmla="*/ 2147483647 w 438"/>
                <a:gd name="T27" fmla="*/ 2147483647 h 516"/>
                <a:gd name="T28" fmla="*/ 2147483647 w 438"/>
                <a:gd name="T29" fmla="*/ 2147483647 h 516"/>
                <a:gd name="T30" fmla="*/ 2147483647 w 438"/>
                <a:gd name="T31" fmla="*/ 2147483647 h 516"/>
                <a:gd name="T32" fmla="*/ 2147483647 w 438"/>
                <a:gd name="T33" fmla="*/ 0 h 516"/>
                <a:gd name="T34" fmla="*/ 2147483647 w 438"/>
                <a:gd name="T35" fmla="*/ 2147483647 h 516"/>
                <a:gd name="T36" fmla="*/ 2147483647 w 438"/>
                <a:gd name="T37" fmla="*/ 2147483647 h 516"/>
                <a:gd name="T38" fmla="*/ 2147483647 w 438"/>
                <a:gd name="T39" fmla="*/ 2147483647 h 516"/>
                <a:gd name="T40" fmla="*/ 2147483647 w 438"/>
                <a:gd name="T41" fmla="*/ 2147483647 h 516"/>
                <a:gd name="T42" fmla="*/ 2147483647 w 438"/>
                <a:gd name="T43" fmla="*/ 2147483647 h 516"/>
                <a:gd name="T44" fmla="*/ 2147483647 w 438"/>
                <a:gd name="T45" fmla="*/ 2147483647 h 516"/>
                <a:gd name="T46" fmla="*/ 2147483647 w 438"/>
                <a:gd name="T47" fmla="*/ 2147483647 h 516"/>
                <a:gd name="T48" fmla="*/ 2147483647 w 438"/>
                <a:gd name="T49" fmla="*/ 2147483647 h 516"/>
                <a:gd name="T50" fmla="*/ 2147483647 w 438"/>
                <a:gd name="T51" fmla="*/ 2147483647 h 516"/>
                <a:gd name="T52" fmla="*/ 2147483647 w 438"/>
                <a:gd name="T53" fmla="*/ 2147483647 h 516"/>
                <a:gd name="T54" fmla="*/ 2147483647 w 438"/>
                <a:gd name="T55" fmla="*/ 2147483647 h 516"/>
                <a:gd name="T56" fmla="*/ 2147483647 w 438"/>
                <a:gd name="T57" fmla="*/ 2147483647 h 516"/>
                <a:gd name="T58" fmla="*/ 2147483647 w 438"/>
                <a:gd name="T59" fmla="*/ 2147483647 h 516"/>
                <a:gd name="T60" fmla="*/ 2147483647 w 438"/>
                <a:gd name="T61" fmla="*/ 2147483647 h 516"/>
                <a:gd name="T62" fmla="*/ 2147483647 w 438"/>
                <a:gd name="T63" fmla="*/ 2147483647 h 516"/>
                <a:gd name="T64" fmla="*/ 2147483647 w 438"/>
                <a:gd name="T65" fmla="*/ 2147483647 h 516"/>
                <a:gd name="T66" fmla="*/ 2147483647 w 438"/>
                <a:gd name="T67" fmla="*/ 2147483647 h 516"/>
                <a:gd name="T68" fmla="*/ 2147483647 w 438"/>
                <a:gd name="T69" fmla="*/ 2147483647 h 516"/>
                <a:gd name="T70" fmla="*/ 2147483647 w 438"/>
                <a:gd name="T71" fmla="*/ 2147483647 h 516"/>
                <a:gd name="T72" fmla="*/ 2147483647 w 438"/>
                <a:gd name="T73" fmla="*/ 2147483647 h 516"/>
                <a:gd name="T74" fmla="*/ 2147483647 w 438"/>
                <a:gd name="T75" fmla="*/ 2147483647 h 516"/>
                <a:gd name="T76" fmla="*/ 2147483647 w 438"/>
                <a:gd name="T77" fmla="*/ 2147483647 h 516"/>
                <a:gd name="T78" fmla="*/ 2147483647 w 438"/>
                <a:gd name="T79" fmla="*/ 2147483647 h 516"/>
                <a:gd name="T80" fmla="*/ 2147483647 w 438"/>
                <a:gd name="T81" fmla="*/ 2147483647 h 516"/>
                <a:gd name="T82" fmla="*/ 2147483647 w 438"/>
                <a:gd name="T83" fmla="*/ 2147483647 h 516"/>
                <a:gd name="T84" fmla="*/ 2147483647 w 438"/>
                <a:gd name="T85" fmla="*/ 2147483647 h 516"/>
                <a:gd name="T86" fmla="*/ 2147483647 w 438"/>
                <a:gd name="T87" fmla="*/ 2147483647 h 516"/>
                <a:gd name="T88" fmla="*/ 2147483647 w 438"/>
                <a:gd name="T89" fmla="*/ 2147483647 h 5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38"/>
                <a:gd name="T136" fmla="*/ 0 h 516"/>
                <a:gd name="T137" fmla="*/ 438 w 438"/>
                <a:gd name="T138" fmla="*/ 516 h 5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38" h="516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35" name="Burkina Faso" descr="© INSCALE GmbH, 05.05.2010&#10;http://www.presentationload.com/">
              <a:extLst>
                <a:ext uri="{FF2B5EF4-FFF2-40B4-BE49-F238E27FC236}">
                  <a16:creationId xmlns:a16="http://schemas.microsoft.com/office/drawing/2014/main" id="{B4C0EB61-5586-4E89-AFFC-03BF5880B1C6}"/>
                </a:ext>
              </a:extLst>
            </p:cNvPr>
            <p:cNvSpPr>
              <a:spLocks/>
            </p:cNvSpPr>
            <p:nvPr/>
          </p:nvSpPr>
          <p:spPr bwMode="gray">
            <a:xfrm>
              <a:off x="5531633" y="3429059"/>
              <a:ext cx="226464" cy="178380"/>
            </a:xfrm>
            <a:custGeom>
              <a:avLst/>
              <a:gdLst>
                <a:gd name="T0" fmla="*/ 2147483647 w 570"/>
                <a:gd name="T1" fmla="*/ 2147483647 h 450"/>
                <a:gd name="T2" fmla="*/ 2147483647 w 570"/>
                <a:gd name="T3" fmla="*/ 2147483647 h 450"/>
                <a:gd name="T4" fmla="*/ 2147483647 w 570"/>
                <a:gd name="T5" fmla="*/ 2147483647 h 450"/>
                <a:gd name="T6" fmla="*/ 2147483647 w 570"/>
                <a:gd name="T7" fmla="*/ 2147483647 h 450"/>
                <a:gd name="T8" fmla="*/ 2147483647 w 570"/>
                <a:gd name="T9" fmla="*/ 2147483647 h 450"/>
                <a:gd name="T10" fmla="*/ 2147483647 w 570"/>
                <a:gd name="T11" fmla="*/ 2147483647 h 450"/>
                <a:gd name="T12" fmla="*/ 2147483647 w 570"/>
                <a:gd name="T13" fmla="*/ 2147483647 h 450"/>
                <a:gd name="T14" fmla="*/ 2147483647 w 570"/>
                <a:gd name="T15" fmla="*/ 2147483647 h 450"/>
                <a:gd name="T16" fmla="*/ 2147483647 w 570"/>
                <a:gd name="T17" fmla="*/ 2147483647 h 450"/>
                <a:gd name="T18" fmla="*/ 2147483647 w 570"/>
                <a:gd name="T19" fmla="*/ 2147483647 h 450"/>
                <a:gd name="T20" fmla="*/ 2147483647 w 570"/>
                <a:gd name="T21" fmla="*/ 2147483647 h 450"/>
                <a:gd name="T22" fmla="*/ 2147483647 w 570"/>
                <a:gd name="T23" fmla="*/ 2147483647 h 450"/>
                <a:gd name="T24" fmla="*/ 2147483647 w 570"/>
                <a:gd name="T25" fmla="*/ 2147483647 h 450"/>
                <a:gd name="T26" fmla="*/ 2147483647 w 570"/>
                <a:gd name="T27" fmla="*/ 2147483647 h 450"/>
                <a:gd name="T28" fmla="*/ 2147483647 w 570"/>
                <a:gd name="T29" fmla="*/ 2147483647 h 450"/>
                <a:gd name="T30" fmla="*/ 2147483647 w 570"/>
                <a:gd name="T31" fmla="*/ 2147483647 h 450"/>
                <a:gd name="T32" fmla="*/ 2147483647 w 570"/>
                <a:gd name="T33" fmla="*/ 2147483647 h 450"/>
                <a:gd name="T34" fmla="*/ 2147483647 w 570"/>
                <a:gd name="T35" fmla="*/ 2147483647 h 450"/>
                <a:gd name="T36" fmla="*/ 2147483647 w 570"/>
                <a:gd name="T37" fmla="*/ 2147483647 h 450"/>
                <a:gd name="T38" fmla="*/ 2147483647 w 570"/>
                <a:gd name="T39" fmla="*/ 2147483647 h 450"/>
                <a:gd name="T40" fmla="*/ 2147483647 w 570"/>
                <a:gd name="T41" fmla="*/ 2147483647 h 450"/>
                <a:gd name="T42" fmla="*/ 2147483647 w 570"/>
                <a:gd name="T43" fmla="*/ 2147483647 h 450"/>
                <a:gd name="T44" fmla="*/ 2147483647 w 570"/>
                <a:gd name="T45" fmla="*/ 2147483647 h 450"/>
                <a:gd name="T46" fmla="*/ 2147483647 w 570"/>
                <a:gd name="T47" fmla="*/ 2147483647 h 450"/>
                <a:gd name="T48" fmla="*/ 2147483647 w 570"/>
                <a:gd name="T49" fmla="*/ 2147483647 h 450"/>
                <a:gd name="T50" fmla="*/ 2147483647 w 570"/>
                <a:gd name="T51" fmla="*/ 2147483647 h 450"/>
                <a:gd name="T52" fmla="*/ 2147483647 w 570"/>
                <a:gd name="T53" fmla="*/ 2147483647 h 450"/>
                <a:gd name="T54" fmla="*/ 2147483647 w 570"/>
                <a:gd name="T55" fmla="*/ 2147483647 h 450"/>
                <a:gd name="T56" fmla="*/ 2147483647 w 570"/>
                <a:gd name="T57" fmla="*/ 2147483647 h 450"/>
                <a:gd name="T58" fmla="*/ 2147483647 w 570"/>
                <a:gd name="T59" fmla="*/ 2147483647 h 450"/>
                <a:gd name="T60" fmla="*/ 2147483647 w 570"/>
                <a:gd name="T61" fmla="*/ 2147483647 h 450"/>
                <a:gd name="T62" fmla="*/ 2147483647 w 570"/>
                <a:gd name="T63" fmla="*/ 2147483647 h 450"/>
                <a:gd name="T64" fmla="*/ 2147483647 w 570"/>
                <a:gd name="T65" fmla="*/ 2147483647 h 450"/>
                <a:gd name="T66" fmla="*/ 2147483647 w 570"/>
                <a:gd name="T67" fmla="*/ 0 h 450"/>
                <a:gd name="T68" fmla="*/ 2147483647 w 570"/>
                <a:gd name="T69" fmla="*/ 2147483647 h 450"/>
                <a:gd name="T70" fmla="*/ 2147483647 w 570"/>
                <a:gd name="T71" fmla="*/ 2147483647 h 450"/>
                <a:gd name="T72" fmla="*/ 2147483647 w 570"/>
                <a:gd name="T73" fmla="*/ 2147483647 h 450"/>
                <a:gd name="T74" fmla="*/ 2147483647 w 570"/>
                <a:gd name="T75" fmla="*/ 2147483647 h 450"/>
                <a:gd name="T76" fmla="*/ 2147483647 w 570"/>
                <a:gd name="T77" fmla="*/ 2147483647 h 450"/>
                <a:gd name="T78" fmla="*/ 2147483647 w 570"/>
                <a:gd name="T79" fmla="*/ 2147483647 h 450"/>
                <a:gd name="T80" fmla="*/ 2147483647 w 570"/>
                <a:gd name="T81" fmla="*/ 2147483647 h 450"/>
                <a:gd name="T82" fmla="*/ 2147483647 w 570"/>
                <a:gd name="T83" fmla="*/ 2147483647 h 450"/>
                <a:gd name="T84" fmla="*/ 2147483647 w 570"/>
                <a:gd name="T85" fmla="*/ 2147483647 h 450"/>
                <a:gd name="T86" fmla="*/ 2147483647 w 570"/>
                <a:gd name="T87" fmla="*/ 2147483647 h 450"/>
                <a:gd name="T88" fmla="*/ 2147483647 w 570"/>
                <a:gd name="T89" fmla="*/ 2147483647 h 450"/>
                <a:gd name="T90" fmla="*/ 2147483647 w 570"/>
                <a:gd name="T91" fmla="*/ 2147483647 h 450"/>
                <a:gd name="T92" fmla="*/ 2147483647 w 570"/>
                <a:gd name="T93" fmla="*/ 2147483647 h 450"/>
                <a:gd name="T94" fmla="*/ 2147483647 w 570"/>
                <a:gd name="T95" fmla="*/ 2147483647 h 450"/>
                <a:gd name="T96" fmla="*/ 2147483647 w 570"/>
                <a:gd name="T97" fmla="*/ 2147483647 h 450"/>
                <a:gd name="T98" fmla="*/ 2147483647 w 570"/>
                <a:gd name="T99" fmla="*/ 2147483647 h 450"/>
                <a:gd name="T100" fmla="*/ 2147483647 w 570"/>
                <a:gd name="T101" fmla="*/ 2147483647 h 450"/>
                <a:gd name="T102" fmla="*/ 2147483647 w 570"/>
                <a:gd name="T103" fmla="*/ 2147483647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0"/>
                <a:gd name="T157" fmla="*/ 0 h 450"/>
                <a:gd name="T158" fmla="*/ 570 w 570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0" h="45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43" name="Belize" descr="© INSCALE GmbH, 05.05.2010&#10;http://www.presentationload.com/">
              <a:extLst>
                <a:ext uri="{FF2B5EF4-FFF2-40B4-BE49-F238E27FC236}">
                  <a16:creationId xmlns:a16="http://schemas.microsoft.com/office/drawing/2014/main" id="{0E6B4B48-EFB2-47FF-A493-A5B2F0176AE3}"/>
                </a:ext>
              </a:extLst>
            </p:cNvPr>
            <p:cNvSpPr>
              <a:spLocks/>
            </p:cNvSpPr>
            <p:nvPr/>
          </p:nvSpPr>
          <p:spPr bwMode="gray">
            <a:xfrm>
              <a:off x="3197195" y="3318930"/>
              <a:ext cx="43431" cy="83760"/>
            </a:xfrm>
            <a:custGeom>
              <a:avLst/>
              <a:gdLst>
                <a:gd name="T0" fmla="*/ 2147483647 w 108"/>
                <a:gd name="T1" fmla="*/ 2147483647 h 210"/>
                <a:gd name="T2" fmla="*/ 2147483647 w 108"/>
                <a:gd name="T3" fmla="*/ 2147483647 h 210"/>
                <a:gd name="T4" fmla="*/ 2147483647 w 108"/>
                <a:gd name="T5" fmla="*/ 2147483647 h 210"/>
                <a:gd name="T6" fmla="*/ 2147483647 w 108"/>
                <a:gd name="T7" fmla="*/ 2147483647 h 210"/>
                <a:gd name="T8" fmla="*/ 2147483647 w 108"/>
                <a:gd name="T9" fmla="*/ 2147483647 h 210"/>
                <a:gd name="T10" fmla="*/ 2147483647 w 108"/>
                <a:gd name="T11" fmla="*/ 0 h 210"/>
                <a:gd name="T12" fmla="*/ 2147483647 w 108"/>
                <a:gd name="T13" fmla="*/ 2147483647 h 210"/>
                <a:gd name="T14" fmla="*/ 2147483647 w 108"/>
                <a:gd name="T15" fmla="*/ 2147483647 h 210"/>
                <a:gd name="T16" fmla="*/ 2147483647 w 108"/>
                <a:gd name="T17" fmla="*/ 2147483647 h 210"/>
                <a:gd name="T18" fmla="*/ 2147483647 w 108"/>
                <a:gd name="T19" fmla="*/ 2147483647 h 210"/>
                <a:gd name="T20" fmla="*/ 2147483647 w 108"/>
                <a:gd name="T21" fmla="*/ 2147483647 h 210"/>
                <a:gd name="T22" fmla="*/ 2147483647 w 108"/>
                <a:gd name="T23" fmla="*/ 2147483647 h 210"/>
                <a:gd name="T24" fmla="*/ 2147483647 w 108"/>
                <a:gd name="T25" fmla="*/ 2147483647 h 210"/>
                <a:gd name="T26" fmla="*/ 2147483647 w 108"/>
                <a:gd name="T27" fmla="*/ 2147483647 h 210"/>
                <a:gd name="T28" fmla="*/ 2147483647 w 108"/>
                <a:gd name="T29" fmla="*/ 2147483647 h 210"/>
                <a:gd name="T30" fmla="*/ 2147483647 w 108"/>
                <a:gd name="T31" fmla="*/ 2147483647 h 210"/>
                <a:gd name="T32" fmla="*/ 2147483647 w 108"/>
                <a:gd name="T33" fmla="*/ 2147483647 h 210"/>
                <a:gd name="T34" fmla="*/ 2147483647 w 108"/>
                <a:gd name="T35" fmla="*/ 2147483647 h 210"/>
                <a:gd name="T36" fmla="*/ 0 w 108"/>
                <a:gd name="T37" fmla="*/ 2147483647 h 210"/>
                <a:gd name="T38" fmla="*/ 2147483647 w 108"/>
                <a:gd name="T39" fmla="*/ 2147483647 h 210"/>
                <a:gd name="T40" fmla="*/ 2147483647 w 108"/>
                <a:gd name="T41" fmla="*/ 2147483647 h 210"/>
                <a:gd name="T42" fmla="*/ 2147483647 w 108"/>
                <a:gd name="T43" fmla="*/ 2147483647 h 210"/>
                <a:gd name="T44" fmla="*/ 2147483647 w 108"/>
                <a:gd name="T45" fmla="*/ 2147483647 h 210"/>
                <a:gd name="T46" fmla="*/ 2147483647 w 108"/>
                <a:gd name="T47" fmla="*/ 2147483647 h 210"/>
                <a:gd name="T48" fmla="*/ 2147483647 w 108"/>
                <a:gd name="T49" fmla="*/ 2147483647 h 210"/>
                <a:gd name="T50" fmla="*/ 2147483647 w 108"/>
                <a:gd name="T51" fmla="*/ 2147483647 h 210"/>
                <a:gd name="T52" fmla="*/ 2147483647 w 108"/>
                <a:gd name="T53" fmla="*/ 2147483647 h 210"/>
                <a:gd name="T54" fmla="*/ 2147483647 w 108"/>
                <a:gd name="T55" fmla="*/ 2147483647 h 21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8"/>
                <a:gd name="T85" fmla="*/ 0 h 210"/>
                <a:gd name="T86" fmla="*/ 108 w 108"/>
                <a:gd name="T87" fmla="*/ 210 h 21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8" h="210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47" name="Belarus" descr="© INSCALE GmbH, 05.05.2010&#10;http://www.presentationload.com/">
              <a:extLst>
                <a:ext uri="{FF2B5EF4-FFF2-40B4-BE49-F238E27FC236}">
                  <a16:creationId xmlns:a16="http://schemas.microsoft.com/office/drawing/2014/main" id="{BD80B328-C8D9-4E01-ABF1-075045BDBAD4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8580" y="2129220"/>
              <a:ext cx="226464" cy="147357"/>
            </a:xfrm>
            <a:custGeom>
              <a:avLst/>
              <a:gdLst>
                <a:gd name="T0" fmla="*/ 2147483647 w 570"/>
                <a:gd name="T1" fmla="*/ 2147483647 h 372"/>
                <a:gd name="T2" fmla="*/ 2147483647 w 570"/>
                <a:gd name="T3" fmla="*/ 2147483647 h 372"/>
                <a:gd name="T4" fmla="*/ 2147483647 w 570"/>
                <a:gd name="T5" fmla="*/ 2147483647 h 372"/>
                <a:gd name="T6" fmla="*/ 2147483647 w 570"/>
                <a:gd name="T7" fmla="*/ 2147483647 h 372"/>
                <a:gd name="T8" fmla="*/ 2147483647 w 570"/>
                <a:gd name="T9" fmla="*/ 2147483647 h 372"/>
                <a:gd name="T10" fmla="*/ 2147483647 w 570"/>
                <a:gd name="T11" fmla="*/ 2147483647 h 372"/>
                <a:gd name="T12" fmla="*/ 2147483647 w 570"/>
                <a:gd name="T13" fmla="*/ 2147483647 h 372"/>
                <a:gd name="T14" fmla="*/ 2147483647 w 570"/>
                <a:gd name="T15" fmla="*/ 2147483647 h 372"/>
                <a:gd name="T16" fmla="*/ 2147483647 w 570"/>
                <a:gd name="T17" fmla="*/ 2147483647 h 372"/>
                <a:gd name="T18" fmla="*/ 2147483647 w 570"/>
                <a:gd name="T19" fmla="*/ 2147483647 h 372"/>
                <a:gd name="T20" fmla="*/ 2147483647 w 570"/>
                <a:gd name="T21" fmla="*/ 2147483647 h 372"/>
                <a:gd name="T22" fmla="*/ 2147483647 w 570"/>
                <a:gd name="T23" fmla="*/ 2147483647 h 372"/>
                <a:gd name="T24" fmla="*/ 2147483647 w 570"/>
                <a:gd name="T25" fmla="*/ 2147483647 h 372"/>
                <a:gd name="T26" fmla="*/ 2147483647 w 570"/>
                <a:gd name="T27" fmla="*/ 2147483647 h 372"/>
                <a:gd name="T28" fmla="*/ 2147483647 w 570"/>
                <a:gd name="T29" fmla="*/ 2147483647 h 372"/>
                <a:gd name="T30" fmla="*/ 2147483647 w 570"/>
                <a:gd name="T31" fmla="*/ 2147483647 h 372"/>
                <a:gd name="T32" fmla="*/ 2147483647 w 570"/>
                <a:gd name="T33" fmla="*/ 2147483647 h 372"/>
                <a:gd name="T34" fmla="*/ 2147483647 w 570"/>
                <a:gd name="T35" fmla="*/ 2147483647 h 372"/>
                <a:gd name="T36" fmla="*/ 2147483647 w 570"/>
                <a:gd name="T37" fmla="*/ 2147483647 h 372"/>
                <a:gd name="T38" fmla="*/ 2147483647 w 570"/>
                <a:gd name="T39" fmla="*/ 2147483647 h 372"/>
                <a:gd name="T40" fmla="*/ 2147483647 w 570"/>
                <a:gd name="T41" fmla="*/ 2147483647 h 372"/>
                <a:gd name="T42" fmla="*/ 2147483647 w 570"/>
                <a:gd name="T43" fmla="*/ 2147483647 h 372"/>
                <a:gd name="T44" fmla="*/ 2147483647 w 570"/>
                <a:gd name="T45" fmla="*/ 2147483647 h 372"/>
                <a:gd name="T46" fmla="*/ 2147483647 w 570"/>
                <a:gd name="T47" fmla="*/ 2147483647 h 372"/>
                <a:gd name="T48" fmla="*/ 2147483647 w 570"/>
                <a:gd name="T49" fmla="*/ 2147483647 h 372"/>
                <a:gd name="T50" fmla="*/ 2147483647 w 570"/>
                <a:gd name="T51" fmla="*/ 2147483647 h 372"/>
                <a:gd name="T52" fmla="*/ 2147483647 w 570"/>
                <a:gd name="T53" fmla="*/ 2147483647 h 372"/>
                <a:gd name="T54" fmla="*/ 2147483647 w 570"/>
                <a:gd name="T55" fmla="*/ 2147483647 h 372"/>
                <a:gd name="T56" fmla="*/ 2147483647 w 570"/>
                <a:gd name="T57" fmla="*/ 0 h 372"/>
                <a:gd name="T58" fmla="*/ 2147483647 w 570"/>
                <a:gd name="T59" fmla="*/ 2147483647 h 372"/>
                <a:gd name="T60" fmla="*/ 2147483647 w 570"/>
                <a:gd name="T61" fmla="*/ 2147483647 h 372"/>
                <a:gd name="T62" fmla="*/ 2147483647 w 570"/>
                <a:gd name="T63" fmla="*/ 2147483647 h 372"/>
                <a:gd name="T64" fmla="*/ 2147483647 w 570"/>
                <a:gd name="T65" fmla="*/ 2147483647 h 372"/>
                <a:gd name="T66" fmla="*/ 2147483647 w 570"/>
                <a:gd name="T67" fmla="*/ 2147483647 h 372"/>
                <a:gd name="T68" fmla="*/ 2147483647 w 570"/>
                <a:gd name="T69" fmla="*/ 2147483647 h 372"/>
                <a:gd name="T70" fmla="*/ 2147483647 w 570"/>
                <a:gd name="T71" fmla="*/ 2147483647 h 372"/>
                <a:gd name="T72" fmla="*/ 2147483647 w 570"/>
                <a:gd name="T73" fmla="*/ 2147483647 h 372"/>
                <a:gd name="T74" fmla="*/ 2147483647 w 570"/>
                <a:gd name="T75" fmla="*/ 2147483647 h 372"/>
                <a:gd name="T76" fmla="*/ 2147483647 w 570"/>
                <a:gd name="T77" fmla="*/ 2147483647 h 372"/>
                <a:gd name="T78" fmla="*/ 2147483647 w 570"/>
                <a:gd name="T79" fmla="*/ 2147483647 h 372"/>
                <a:gd name="T80" fmla="*/ 2147483647 w 570"/>
                <a:gd name="T81" fmla="*/ 2147483647 h 372"/>
                <a:gd name="T82" fmla="*/ 2147483647 w 570"/>
                <a:gd name="T83" fmla="*/ 2147483647 h 372"/>
                <a:gd name="T84" fmla="*/ 2147483647 w 570"/>
                <a:gd name="T85" fmla="*/ 2147483647 h 372"/>
                <a:gd name="T86" fmla="*/ 2147483647 w 570"/>
                <a:gd name="T87" fmla="*/ 2147483647 h 372"/>
                <a:gd name="T88" fmla="*/ 2147483647 w 570"/>
                <a:gd name="T89" fmla="*/ 2147483647 h 372"/>
                <a:gd name="T90" fmla="*/ 2147483647 w 570"/>
                <a:gd name="T91" fmla="*/ 2147483647 h 372"/>
                <a:gd name="T92" fmla="*/ 2147483647 w 570"/>
                <a:gd name="T93" fmla="*/ 2147483647 h 372"/>
                <a:gd name="T94" fmla="*/ 2147483647 w 570"/>
                <a:gd name="T95" fmla="*/ 2147483647 h 372"/>
                <a:gd name="T96" fmla="*/ 2147483647 w 570"/>
                <a:gd name="T97" fmla="*/ 2147483647 h 3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70"/>
                <a:gd name="T148" fmla="*/ 0 h 372"/>
                <a:gd name="T149" fmla="*/ 570 w 570"/>
                <a:gd name="T150" fmla="*/ 372 h 3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70" h="372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183" name="Zimbabwe" descr="© INSCALE GmbH, 05.05.2010&#10;http://www.presentationload.com/">
              <a:extLst>
                <a:ext uri="{FF2B5EF4-FFF2-40B4-BE49-F238E27FC236}">
                  <a16:creationId xmlns:a16="http://schemas.microsoft.com/office/drawing/2014/main" id="{14FA9009-4A55-4305-AE07-5DFA88A968DD}"/>
                </a:ext>
              </a:extLst>
            </p:cNvPr>
            <p:cNvSpPr>
              <a:spLocks/>
            </p:cNvSpPr>
            <p:nvPr/>
          </p:nvSpPr>
          <p:spPr bwMode="gray">
            <a:xfrm>
              <a:off x="6394060" y="4409372"/>
              <a:ext cx="218708" cy="218708"/>
            </a:xfrm>
            <a:custGeom>
              <a:avLst/>
              <a:gdLst>
                <a:gd name="T0" fmla="*/ 2147483647 w 552"/>
                <a:gd name="T1" fmla="*/ 2147483647 h 552"/>
                <a:gd name="T2" fmla="*/ 2147483647 w 552"/>
                <a:gd name="T3" fmla="*/ 2147483647 h 552"/>
                <a:gd name="T4" fmla="*/ 2147483647 w 552"/>
                <a:gd name="T5" fmla="*/ 2147483647 h 552"/>
                <a:gd name="T6" fmla="*/ 2147483647 w 552"/>
                <a:gd name="T7" fmla="*/ 2147483647 h 552"/>
                <a:gd name="T8" fmla="*/ 2147483647 w 552"/>
                <a:gd name="T9" fmla="*/ 2147483647 h 552"/>
                <a:gd name="T10" fmla="*/ 2147483647 w 552"/>
                <a:gd name="T11" fmla="*/ 2147483647 h 552"/>
                <a:gd name="T12" fmla="*/ 2147483647 w 552"/>
                <a:gd name="T13" fmla="*/ 2147483647 h 552"/>
                <a:gd name="T14" fmla="*/ 2147483647 w 552"/>
                <a:gd name="T15" fmla="*/ 2147483647 h 552"/>
                <a:gd name="T16" fmla="*/ 2147483647 w 552"/>
                <a:gd name="T17" fmla="*/ 2147483647 h 552"/>
                <a:gd name="T18" fmla="*/ 2147483647 w 552"/>
                <a:gd name="T19" fmla="*/ 2147483647 h 552"/>
                <a:gd name="T20" fmla="*/ 2147483647 w 552"/>
                <a:gd name="T21" fmla="*/ 2147483647 h 552"/>
                <a:gd name="T22" fmla="*/ 2147483647 w 552"/>
                <a:gd name="T23" fmla="*/ 2147483647 h 552"/>
                <a:gd name="T24" fmla="*/ 2147483647 w 552"/>
                <a:gd name="T25" fmla="*/ 2147483647 h 552"/>
                <a:gd name="T26" fmla="*/ 2147483647 w 552"/>
                <a:gd name="T27" fmla="*/ 2147483647 h 552"/>
                <a:gd name="T28" fmla="*/ 2147483647 w 552"/>
                <a:gd name="T29" fmla="*/ 2147483647 h 552"/>
                <a:gd name="T30" fmla="*/ 2147483647 w 552"/>
                <a:gd name="T31" fmla="*/ 2147483647 h 552"/>
                <a:gd name="T32" fmla="*/ 2147483647 w 552"/>
                <a:gd name="T33" fmla="*/ 2147483647 h 552"/>
                <a:gd name="T34" fmla="*/ 2147483647 w 552"/>
                <a:gd name="T35" fmla="*/ 2147483647 h 552"/>
                <a:gd name="T36" fmla="*/ 2147483647 w 552"/>
                <a:gd name="T37" fmla="*/ 2147483647 h 552"/>
                <a:gd name="T38" fmla="*/ 2147483647 w 552"/>
                <a:gd name="T39" fmla="*/ 2147483647 h 552"/>
                <a:gd name="T40" fmla="*/ 2147483647 w 552"/>
                <a:gd name="T41" fmla="*/ 2147483647 h 552"/>
                <a:gd name="T42" fmla="*/ 2147483647 w 552"/>
                <a:gd name="T43" fmla="*/ 2147483647 h 552"/>
                <a:gd name="T44" fmla="*/ 2147483647 w 552"/>
                <a:gd name="T45" fmla="*/ 2147483647 h 552"/>
                <a:gd name="T46" fmla="*/ 2147483647 w 552"/>
                <a:gd name="T47" fmla="*/ 2147483647 h 552"/>
                <a:gd name="T48" fmla="*/ 2147483647 w 552"/>
                <a:gd name="T49" fmla="*/ 2147483647 h 552"/>
                <a:gd name="T50" fmla="*/ 2147483647 w 552"/>
                <a:gd name="T51" fmla="*/ 2147483647 h 552"/>
                <a:gd name="T52" fmla="*/ 2147483647 w 552"/>
                <a:gd name="T53" fmla="*/ 2147483647 h 552"/>
                <a:gd name="T54" fmla="*/ 2147483647 w 552"/>
                <a:gd name="T55" fmla="*/ 2147483647 h 552"/>
                <a:gd name="T56" fmla="*/ 2147483647 w 552"/>
                <a:gd name="T57" fmla="*/ 2147483647 h 552"/>
                <a:gd name="T58" fmla="*/ 2147483647 w 552"/>
                <a:gd name="T59" fmla="*/ 2147483647 h 552"/>
                <a:gd name="T60" fmla="*/ 2147483647 w 552"/>
                <a:gd name="T61" fmla="*/ 2147483647 h 552"/>
                <a:gd name="T62" fmla="*/ 2147483647 w 552"/>
                <a:gd name="T63" fmla="*/ 2147483647 h 552"/>
                <a:gd name="T64" fmla="*/ 2147483647 w 552"/>
                <a:gd name="T65" fmla="*/ 2147483647 h 552"/>
                <a:gd name="T66" fmla="*/ 2147483647 w 552"/>
                <a:gd name="T67" fmla="*/ 2147483647 h 552"/>
                <a:gd name="T68" fmla="*/ 2147483647 w 552"/>
                <a:gd name="T69" fmla="*/ 2147483647 h 552"/>
                <a:gd name="T70" fmla="*/ 2147483647 w 552"/>
                <a:gd name="T71" fmla="*/ 2147483647 h 552"/>
                <a:gd name="T72" fmla="*/ 2147483647 w 552"/>
                <a:gd name="T73" fmla="*/ 2147483647 h 552"/>
                <a:gd name="T74" fmla="*/ 2147483647 w 552"/>
                <a:gd name="T75" fmla="*/ 0 h 552"/>
                <a:gd name="T76" fmla="*/ 2147483647 w 552"/>
                <a:gd name="T77" fmla="*/ 2147483647 h 552"/>
                <a:gd name="T78" fmla="*/ 2147483647 w 552"/>
                <a:gd name="T79" fmla="*/ 2147483647 h 552"/>
                <a:gd name="T80" fmla="*/ 2147483647 w 552"/>
                <a:gd name="T81" fmla="*/ 2147483647 h 552"/>
                <a:gd name="T82" fmla="*/ 2147483647 w 552"/>
                <a:gd name="T83" fmla="*/ 2147483647 h 552"/>
                <a:gd name="T84" fmla="*/ 2147483647 w 552"/>
                <a:gd name="T85" fmla="*/ 2147483647 h 552"/>
                <a:gd name="T86" fmla="*/ 2147483647 w 552"/>
                <a:gd name="T87" fmla="*/ 2147483647 h 552"/>
                <a:gd name="T88" fmla="*/ 2147483647 w 552"/>
                <a:gd name="T89" fmla="*/ 2147483647 h 552"/>
                <a:gd name="T90" fmla="*/ 2147483647 w 552"/>
                <a:gd name="T91" fmla="*/ 2147483647 h 552"/>
                <a:gd name="T92" fmla="*/ 2147483647 w 552"/>
                <a:gd name="T93" fmla="*/ 2147483647 h 552"/>
                <a:gd name="T94" fmla="*/ 2147483647 w 552"/>
                <a:gd name="T95" fmla="*/ 2147483647 h 552"/>
                <a:gd name="T96" fmla="*/ 2147483647 w 552"/>
                <a:gd name="T97" fmla="*/ 2147483647 h 552"/>
                <a:gd name="T98" fmla="*/ 2147483647 w 552"/>
                <a:gd name="T99" fmla="*/ 2147483647 h 552"/>
                <a:gd name="T100" fmla="*/ 2147483647 w 552"/>
                <a:gd name="T101" fmla="*/ 2147483647 h 552"/>
                <a:gd name="T102" fmla="*/ 2147483647 w 552"/>
                <a:gd name="T103" fmla="*/ 2147483647 h 55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52"/>
                <a:gd name="T157" fmla="*/ 0 h 552"/>
                <a:gd name="T158" fmla="*/ 552 w 552"/>
                <a:gd name="T159" fmla="*/ 552 h 55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52" h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190" name="Venezuela" descr="© INSCALE GmbH, 05.05.2010&#10;http://www.presentationload.com/">
              <a:extLst>
                <a:ext uri="{FF2B5EF4-FFF2-40B4-BE49-F238E27FC236}">
                  <a16:creationId xmlns:a16="http://schemas.microsoft.com/office/drawing/2014/main" id="{C82470A6-823F-43B3-B9FB-317F1E99616C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625305" y="3520577"/>
              <a:ext cx="378473" cy="369167"/>
            </a:xfrm>
            <a:custGeom>
              <a:avLst/>
              <a:gdLst>
                <a:gd name="T0" fmla="*/ 2147483647 w 954"/>
                <a:gd name="T1" fmla="*/ 2147483647 h 930"/>
                <a:gd name="T2" fmla="*/ 2147483647 w 954"/>
                <a:gd name="T3" fmla="*/ 2147483647 h 930"/>
                <a:gd name="T4" fmla="*/ 2147483647 w 954"/>
                <a:gd name="T5" fmla="*/ 2147483647 h 930"/>
                <a:gd name="T6" fmla="*/ 2147483647 w 954"/>
                <a:gd name="T7" fmla="*/ 2147483647 h 930"/>
                <a:gd name="T8" fmla="*/ 2147483647 w 954"/>
                <a:gd name="T9" fmla="*/ 2147483647 h 930"/>
                <a:gd name="T10" fmla="*/ 2147483647 w 954"/>
                <a:gd name="T11" fmla="*/ 2147483647 h 930"/>
                <a:gd name="T12" fmla="*/ 2147483647 w 954"/>
                <a:gd name="T13" fmla="*/ 2147483647 h 930"/>
                <a:gd name="T14" fmla="*/ 2147483647 w 954"/>
                <a:gd name="T15" fmla="*/ 2147483647 h 930"/>
                <a:gd name="T16" fmla="*/ 2147483647 w 954"/>
                <a:gd name="T17" fmla="*/ 2147483647 h 930"/>
                <a:gd name="T18" fmla="*/ 2147483647 w 954"/>
                <a:gd name="T19" fmla="*/ 2147483647 h 930"/>
                <a:gd name="T20" fmla="*/ 2147483647 w 954"/>
                <a:gd name="T21" fmla="*/ 2147483647 h 930"/>
                <a:gd name="T22" fmla="*/ 2147483647 w 954"/>
                <a:gd name="T23" fmla="*/ 2147483647 h 930"/>
                <a:gd name="T24" fmla="*/ 2147483647 w 954"/>
                <a:gd name="T25" fmla="*/ 2147483647 h 930"/>
                <a:gd name="T26" fmla="*/ 2147483647 w 954"/>
                <a:gd name="T27" fmla="*/ 2147483647 h 930"/>
                <a:gd name="T28" fmla="*/ 2147483647 w 954"/>
                <a:gd name="T29" fmla="*/ 2147483647 h 930"/>
                <a:gd name="T30" fmla="*/ 2147483647 w 954"/>
                <a:gd name="T31" fmla="*/ 2147483647 h 930"/>
                <a:gd name="T32" fmla="*/ 2147483647 w 954"/>
                <a:gd name="T33" fmla="*/ 2147483647 h 930"/>
                <a:gd name="T34" fmla="*/ 2147483647 w 954"/>
                <a:gd name="T35" fmla="*/ 2147483647 h 930"/>
                <a:gd name="T36" fmla="*/ 2147483647 w 954"/>
                <a:gd name="T37" fmla="*/ 2147483647 h 930"/>
                <a:gd name="T38" fmla="*/ 2147483647 w 954"/>
                <a:gd name="T39" fmla="*/ 2147483647 h 930"/>
                <a:gd name="T40" fmla="*/ 2147483647 w 954"/>
                <a:gd name="T41" fmla="*/ 2147483647 h 930"/>
                <a:gd name="T42" fmla="*/ 2147483647 w 954"/>
                <a:gd name="T43" fmla="*/ 2147483647 h 930"/>
                <a:gd name="T44" fmla="*/ 2147483647 w 954"/>
                <a:gd name="T45" fmla="*/ 2147483647 h 930"/>
                <a:gd name="T46" fmla="*/ 2147483647 w 954"/>
                <a:gd name="T47" fmla="*/ 2147483647 h 930"/>
                <a:gd name="T48" fmla="*/ 2147483647 w 954"/>
                <a:gd name="T49" fmla="*/ 2147483647 h 930"/>
                <a:gd name="T50" fmla="*/ 0 w 954"/>
                <a:gd name="T51" fmla="*/ 2147483647 h 930"/>
                <a:gd name="T52" fmla="*/ 2147483647 w 954"/>
                <a:gd name="T53" fmla="*/ 2147483647 h 930"/>
                <a:gd name="T54" fmla="*/ 2147483647 w 954"/>
                <a:gd name="T55" fmla="*/ 2147483647 h 930"/>
                <a:gd name="T56" fmla="*/ 2147483647 w 954"/>
                <a:gd name="T57" fmla="*/ 2147483647 h 930"/>
                <a:gd name="T58" fmla="*/ 2147483647 w 954"/>
                <a:gd name="T59" fmla="*/ 2147483647 h 930"/>
                <a:gd name="T60" fmla="*/ 2147483647 w 954"/>
                <a:gd name="T61" fmla="*/ 2147483647 h 930"/>
                <a:gd name="T62" fmla="*/ 2147483647 w 954"/>
                <a:gd name="T63" fmla="*/ 2147483647 h 930"/>
                <a:gd name="T64" fmla="*/ 2147483647 w 954"/>
                <a:gd name="T65" fmla="*/ 2147483647 h 930"/>
                <a:gd name="T66" fmla="*/ 2147483647 w 954"/>
                <a:gd name="T67" fmla="*/ 2147483647 h 930"/>
                <a:gd name="T68" fmla="*/ 2147483647 w 954"/>
                <a:gd name="T69" fmla="*/ 2147483647 h 930"/>
                <a:gd name="T70" fmla="*/ 2147483647 w 954"/>
                <a:gd name="T71" fmla="*/ 2147483647 h 930"/>
                <a:gd name="T72" fmla="*/ 2147483647 w 954"/>
                <a:gd name="T73" fmla="*/ 2147483647 h 930"/>
                <a:gd name="T74" fmla="*/ 2147483647 w 954"/>
                <a:gd name="T75" fmla="*/ 2147483647 h 930"/>
                <a:gd name="T76" fmla="*/ 2147483647 w 954"/>
                <a:gd name="T77" fmla="*/ 2147483647 h 930"/>
                <a:gd name="T78" fmla="*/ 2147483647 w 954"/>
                <a:gd name="T79" fmla="*/ 2147483647 h 930"/>
                <a:gd name="T80" fmla="*/ 2147483647 w 954"/>
                <a:gd name="T81" fmla="*/ 2147483647 h 930"/>
                <a:gd name="T82" fmla="*/ 2147483647 w 954"/>
                <a:gd name="T83" fmla="*/ 2147483647 h 930"/>
                <a:gd name="T84" fmla="*/ 2147483647 w 954"/>
                <a:gd name="T85" fmla="*/ 2147483647 h 930"/>
                <a:gd name="T86" fmla="*/ 2147483647 w 954"/>
                <a:gd name="T87" fmla="*/ 2147483647 h 930"/>
                <a:gd name="T88" fmla="*/ 2147483647 w 954"/>
                <a:gd name="T89" fmla="*/ 2147483647 h 930"/>
                <a:gd name="T90" fmla="*/ 2147483647 w 954"/>
                <a:gd name="T91" fmla="*/ 2147483647 h 930"/>
                <a:gd name="T92" fmla="*/ 2147483647 w 954"/>
                <a:gd name="T93" fmla="*/ 2147483647 h 930"/>
                <a:gd name="T94" fmla="*/ 2147483647 w 954"/>
                <a:gd name="T95" fmla="*/ 2147483647 h 930"/>
                <a:gd name="T96" fmla="*/ 2147483647 w 954"/>
                <a:gd name="T97" fmla="*/ 2147483647 h 930"/>
                <a:gd name="T98" fmla="*/ 2147483647 w 954"/>
                <a:gd name="T99" fmla="*/ 2147483647 h 930"/>
                <a:gd name="T100" fmla="*/ 2147483647 w 954"/>
                <a:gd name="T101" fmla="*/ 2147483647 h 930"/>
                <a:gd name="T102" fmla="*/ 2147483647 w 954"/>
                <a:gd name="T103" fmla="*/ 2147483647 h 930"/>
                <a:gd name="T104" fmla="*/ 2147483647 w 954"/>
                <a:gd name="T105" fmla="*/ 2147483647 h 930"/>
                <a:gd name="T106" fmla="*/ 2147483647 w 954"/>
                <a:gd name="T107" fmla="*/ 2147483647 h 930"/>
                <a:gd name="T108" fmla="*/ 2147483647 w 954"/>
                <a:gd name="T109" fmla="*/ 2147483647 h 930"/>
                <a:gd name="T110" fmla="*/ 2147483647 w 954"/>
                <a:gd name="T111" fmla="*/ 2147483647 h 930"/>
                <a:gd name="T112" fmla="*/ 2147483647 w 954"/>
                <a:gd name="T113" fmla="*/ 2147483647 h 930"/>
                <a:gd name="T114" fmla="*/ 2147483647 w 954"/>
                <a:gd name="T115" fmla="*/ 2147483647 h 930"/>
                <a:gd name="T116" fmla="*/ 2147483647 w 954"/>
                <a:gd name="T117" fmla="*/ 2147483647 h 930"/>
                <a:gd name="T118" fmla="*/ 2147483647 w 954"/>
                <a:gd name="T119" fmla="*/ 2147483647 h 93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54"/>
                <a:gd name="T181" fmla="*/ 0 h 930"/>
                <a:gd name="T182" fmla="*/ 954 w 954"/>
                <a:gd name="T183" fmla="*/ 930 h 93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54" h="930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193" name="Uruguay" descr="© INSCALE GmbH, 05.05.2010&#10;http://www.presentationload.com/">
              <a:extLst>
                <a:ext uri="{FF2B5EF4-FFF2-40B4-BE49-F238E27FC236}">
                  <a16:creationId xmlns:a16="http://schemas.microsoft.com/office/drawing/2014/main" id="{0AD962CE-1678-4907-A845-410588B250DA}"/>
                </a:ext>
              </a:extLst>
            </p:cNvPr>
            <p:cNvSpPr>
              <a:spLocks/>
            </p:cNvSpPr>
            <p:nvPr/>
          </p:nvSpPr>
          <p:spPr bwMode="gray">
            <a:xfrm>
              <a:off x="4129419" y="4873156"/>
              <a:ext cx="145805" cy="152010"/>
            </a:xfrm>
            <a:custGeom>
              <a:avLst/>
              <a:gdLst>
                <a:gd name="T0" fmla="*/ 2147483647 w 366"/>
                <a:gd name="T1" fmla="*/ 2147483647 h 384"/>
                <a:gd name="T2" fmla="*/ 2147483647 w 366"/>
                <a:gd name="T3" fmla="*/ 2147483647 h 384"/>
                <a:gd name="T4" fmla="*/ 2147483647 w 366"/>
                <a:gd name="T5" fmla="*/ 2147483647 h 384"/>
                <a:gd name="T6" fmla="*/ 2147483647 w 366"/>
                <a:gd name="T7" fmla="*/ 2147483647 h 384"/>
                <a:gd name="T8" fmla="*/ 2147483647 w 366"/>
                <a:gd name="T9" fmla="*/ 2147483647 h 384"/>
                <a:gd name="T10" fmla="*/ 2147483647 w 366"/>
                <a:gd name="T11" fmla="*/ 2147483647 h 384"/>
                <a:gd name="T12" fmla="*/ 2147483647 w 366"/>
                <a:gd name="T13" fmla="*/ 2147483647 h 384"/>
                <a:gd name="T14" fmla="*/ 2147483647 w 366"/>
                <a:gd name="T15" fmla="*/ 2147483647 h 384"/>
                <a:gd name="T16" fmla="*/ 2147483647 w 366"/>
                <a:gd name="T17" fmla="*/ 2147483647 h 384"/>
                <a:gd name="T18" fmla="*/ 2147483647 w 366"/>
                <a:gd name="T19" fmla="*/ 2147483647 h 384"/>
                <a:gd name="T20" fmla="*/ 2147483647 w 366"/>
                <a:gd name="T21" fmla="*/ 2147483647 h 384"/>
                <a:gd name="T22" fmla="*/ 2147483647 w 366"/>
                <a:gd name="T23" fmla="*/ 2147483647 h 384"/>
                <a:gd name="T24" fmla="*/ 2147483647 w 366"/>
                <a:gd name="T25" fmla="*/ 2147483647 h 384"/>
                <a:gd name="T26" fmla="*/ 2147483647 w 366"/>
                <a:gd name="T27" fmla="*/ 2147483647 h 384"/>
                <a:gd name="T28" fmla="*/ 2147483647 w 366"/>
                <a:gd name="T29" fmla="*/ 2147483647 h 384"/>
                <a:gd name="T30" fmla="*/ 2147483647 w 366"/>
                <a:gd name="T31" fmla="*/ 2147483647 h 384"/>
                <a:gd name="T32" fmla="*/ 2147483647 w 366"/>
                <a:gd name="T33" fmla="*/ 2147483647 h 384"/>
                <a:gd name="T34" fmla="*/ 2147483647 w 366"/>
                <a:gd name="T35" fmla="*/ 2147483647 h 384"/>
                <a:gd name="T36" fmla="*/ 2147483647 w 366"/>
                <a:gd name="T37" fmla="*/ 2147483647 h 384"/>
                <a:gd name="T38" fmla="*/ 2147483647 w 366"/>
                <a:gd name="T39" fmla="*/ 2147483647 h 384"/>
                <a:gd name="T40" fmla="*/ 2147483647 w 366"/>
                <a:gd name="T41" fmla="*/ 2147483647 h 384"/>
                <a:gd name="T42" fmla="*/ 2147483647 w 366"/>
                <a:gd name="T43" fmla="*/ 2147483647 h 384"/>
                <a:gd name="T44" fmla="*/ 2147483647 w 366"/>
                <a:gd name="T45" fmla="*/ 0 h 384"/>
                <a:gd name="T46" fmla="*/ 2147483647 w 366"/>
                <a:gd name="T47" fmla="*/ 2147483647 h 384"/>
                <a:gd name="T48" fmla="*/ 2147483647 w 366"/>
                <a:gd name="T49" fmla="*/ 2147483647 h 384"/>
                <a:gd name="T50" fmla="*/ 0 w 366"/>
                <a:gd name="T51" fmla="*/ 2147483647 h 384"/>
                <a:gd name="T52" fmla="*/ 2147483647 w 366"/>
                <a:gd name="T53" fmla="*/ 2147483647 h 384"/>
                <a:gd name="T54" fmla="*/ 2147483647 w 366"/>
                <a:gd name="T55" fmla="*/ 2147483647 h 384"/>
                <a:gd name="T56" fmla="*/ 2147483647 w 366"/>
                <a:gd name="T57" fmla="*/ 2147483647 h 384"/>
                <a:gd name="T58" fmla="*/ 2147483647 w 366"/>
                <a:gd name="T59" fmla="*/ 2147483647 h 384"/>
                <a:gd name="T60" fmla="*/ 2147483647 w 366"/>
                <a:gd name="T61" fmla="*/ 2147483647 h 384"/>
                <a:gd name="T62" fmla="*/ 2147483647 w 366"/>
                <a:gd name="T63" fmla="*/ 2147483647 h 384"/>
                <a:gd name="T64" fmla="*/ 2147483647 w 366"/>
                <a:gd name="T65" fmla="*/ 2147483647 h 384"/>
                <a:gd name="T66" fmla="*/ 2147483647 w 366"/>
                <a:gd name="T67" fmla="*/ 2147483647 h 384"/>
                <a:gd name="T68" fmla="*/ 2147483647 w 366"/>
                <a:gd name="T69" fmla="*/ 2147483647 h 384"/>
                <a:gd name="T70" fmla="*/ 2147483647 w 366"/>
                <a:gd name="T71" fmla="*/ 2147483647 h 384"/>
                <a:gd name="T72" fmla="*/ 2147483647 w 366"/>
                <a:gd name="T73" fmla="*/ 2147483647 h 384"/>
                <a:gd name="T74" fmla="*/ 2147483647 w 366"/>
                <a:gd name="T75" fmla="*/ 2147483647 h 384"/>
                <a:gd name="T76" fmla="*/ 2147483647 w 366"/>
                <a:gd name="T77" fmla="*/ 2147483647 h 3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66"/>
                <a:gd name="T118" fmla="*/ 0 h 384"/>
                <a:gd name="T119" fmla="*/ 366 w 366"/>
                <a:gd name="T120" fmla="*/ 384 h 3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66" h="384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196" name="Ukraine" descr="© INSCALE GmbH, 05.05.2010&#10;http://www.presentationload.com/">
              <a:extLst>
                <a:ext uri="{FF2B5EF4-FFF2-40B4-BE49-F238E27FC236}">
                  <a16:creationId xmlns:a16="http://schemas.microsoft.com/office/drawing/2014/main" id="{03D6F1CC-E34A-4BDB-8373-EE51D434D60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71517" y="2245555"/>
              <a:ext cx="443621" cy="248179"/>
            </a:xfrm>
            <a:custGeom>
              <a:avLst/>
              <a:gdLst>
                <a:gd name="T0" fmla="*/ 2147483647 w 1116"/>
                <a:gd name="T1" fmla="*/ 2147483647 h 624"/>
                <a:gd name="T2" fmla="*/ 2147483647 w 1116"/>
                <a:gd name="T3" fmla="*/ 2147483647 h 624"/>
                <a:gd name="T4" fmla="*/ 2147483647 w 1116"/>
                <a:gd name="T5" fmla="*/ 2147483647 h 624"/>
                <a:gd name="T6" fmla="*/ 2147483647 w 1116"/>
                <a:gd name="T7" fmla="*/ 2147483647 h 624"/>
                <a:gd name="T8" fmla="*/ 2147483647 w 1116"/>
                <a:gd name="T9" fmla="*/ 2147483647 h 624"/>
                <a:gd name="T10" fmla="*/ 2147483647 w 1116"/>
                <a:gd name="T11" fmla="*/ 2147483647 h 624"/>
                <a:gd name="T12" fmla="*/ 2147483647 w 1116"/>
                <a:gd name="T13" fmla="*/ 2147483647 h 624"/>
                <a:gd name="T14" fmla="*/ 2147483647 w 1116"/>
                <a:gd name="T15" fmla="*/ 2147483647 h 624"/>
                <a:gd name="T16" fmla="*/ 2147483647 w 1116"/>
                <a:gd name="T17" fmla="*/ 2147483647 h 624"/>
                <a:gd name="T18" fmla="*/ 2147483647 w 1116"/>
                <a:gd name="T19" fmla="*/ 2147483647 h 624"/>
                <a:gd name="T20" fmla="*/ 2147483647 w 1116"/>
                <a:gd name="T21" fmla="*/ 2147483647 h 624"/>
                <a:gd name="T22" fmla="*/ 2147483647 w 1116"/>
                <a:gd name="T23" fmla="*/ 2147483647 h 624"/>
                <a:gd name="T24" fmla="*/ 2147483647 w 1116"/>
                <a:gd name="T25" fmla="*/ 2147483647 h 624"/>
                <a:gd name="T26" fmla="*/ 2147483647 w 1116"/>
                <a:gd name="T27" fmla="*/ 2147483647 h 624"/>
                <a:gd name="T28" fmla="*/ 2147483647 w 1116"/>
                <a:gd name="T29" fmla="*/ 2147483647 h 624"/>
                <a:gd name="T30" fmla="*/ 2147483647 w 1116"/>
                <a:gd name="T31" fmla="*/ 2147483647 h 624"/>
                <a:gd name="T32" fmla="*/ 2147483647 w 1116"/>
                <a:gd name="T33" fmla="*/ 2147483647 h 624"/>
                <a:gd name="T34" fmla="*/ 2147483647 w 1116"/>
                <a:gd name="T35" fmla="*/ 2147483647 h 624"/>
                <a:gd name="T36" fmla="*/ 2147483647 w 1116"/>
                <a:gd name="T37" fmla="*/ 2147483647 h 624"/>
                <a:gd name="T38" fmla="*/ 2147483647 w 1116"/>
                <a:gd name="T39" fmla="*/ 2147483647 h 624"/>
                <a:gd name="T40" fmla="*/ 2147483647 w 1116"/>
                <a:gd name="T41" fmla="*/ 2147483647 h 624"/>
                <a:gd name="T42" fmla="*/ 2147483647 w 1116"/>
                <a:gd name="T43" fmla="*/ 2147483647 h 624"/>
                <a:gd name="T44" fmla="*/ 2147483647 w 1116"/>
                <a:gd name="T45" fmla="*/ 2147483647 h 624"/>
                <a:gd name="T46" fmla="*/ 2147483647 w 1116"/>
                <a:gd name="T47" fmla="*/ 2147483647 h 624"/>
                <a:gd name="T48" fmla="*/ 2147483647 w 1116"/>
                <a:gd name="T49" fmla="*/ 2147483647 h 624"/>
                <a:gd name="T50" fmla="*/ 2147483647 w 1116"/>
                <a:gd name="T51" fmla="*/ 2147483647 h 624"/>
                <a:gd name="T52" fmla="*/ 2147483647 w 1116"/>
                <a:gd name="T53" fmla="*/ 2147483647 h 624"/>
                <a:gd name="T54" fmla="*/ 2147483647 w 1116"/>
                <a:gd name="T55" fmla="*/ 2147483647 h 624"/>
                <a:gd name="T56" fmla="*/ 2147483647 w 1116"/>
                <a:gd name="T57" fmla="*/ 2147483647 h 624"/>
                <a:gd name="T58" fmla="*/ 2147483647 w 1116"/>
                <a:gd name="T59" fmla="*/ 2147483647 h 624"/>
                <a:gd name="T60" fmla="*/ 2147483647 w 1116"/>
                <a:gd name="T61" fmla="*/ 2147483647 h 624"/>
                <a:gd name="T62" fmla="*/ 2147483647 w 1116"/>
                <a:gd name="T63" fmla="*/ 2147483647 h 624"/>
                <a:gd name="T64" fmla="*/ 2147483647 w 1116"/>
                <a:gd name="T65" fmla="*/ 2147483647 h 624"/>
                <a:gd name="T66" fmla="*/ 2147483647 w 1116"/>
                <a:gd name="T67" fmla="*/ 2147483647 h 624"/>
                <a:gd name="T68" fmla="*/ 2147483647 w 1116"/>
                <a:gd name="T69" fmla="*/ 2147483647 h 624"/>
                <a:gd name="T70" fmla="*/ 2147483647 w 1116"/>
                <a:gd name="T71" fmla="*/ 2147483647 h 624"/>
                <a:gd name="T72" fmla="*/ 2147483647 w 1116"/>
                <a:gd name="T73" fmla="*/ 2147483647 h 624"/>
                <a:gd name="T74" fmla="*/ 2147483647 w 1116"/>
                <a:gd name="T75" fmla="*/ 2147483647 h 624"/>
                <a:gd name="T76" fmla="*/ 2147483647 w 1116"/>
                <a:gd name="T77" fmla="*/ 2147483647 h 624"/>
                <a:gd name="T78" fmla="*/ 2147483647 w 1116"/>
                <a:gd name="T79" fmla="*/ 2147483647 h 624"/>
                <a:gd name="T80" fmla="*/ 2147483647 w 1116"/>
                <a:gd name="T81" fmla="*/ 2147483647 h 624"/>
                <a:gd name="T82" fmla="*/ 2147483647 w 1116"/>
                <a:gd name="T83" fmla="*/ 2147483647 h 624"/>
                <a:gd name="T84" fmla="*/ 2147483647 w 1116"/>
                <a:gd name="T85" fmla="*/ 2147483647 h 624"/>
                <a:gd name="T86" fmla="*/ 2147483647 w 1116"/>
                <a:gd name="T87" fmla="*/ 2147483647 h 624"/>
                <a:gd name="T88" fmla="*/ 2147483647 w 1116"/>
                <a:gd name="T89" fmla="*/ 0 h 624"/>
                <a:gd name="T90" fmla="*/ 2147483647 w 1116"/>
                <a:gd name="T91" fmla="*/ 2147483647 h 624"/>
                <a:gd name="T92" fmla="*/ 2147483647 w 1116"/>
                <a:gd name="T93" fmla="*/ 2147483647 h 624"/>
                <a:gd name="T94" fmla="*/ 2147483647 w 1116"/>
                <a:gd name="T95" fmla="*/ 2147483647 h 624"/>
                <a:gd name="T96" fmla="*/ 2147483647 w 1116"/>
                <a:gd name="T97" fmla="*/ 2147483647 h 624"/>
                <a:gd name="T98" fmla="*/ 2147483647 w 1116"/>
                <a:gd name="T99" fmla="*/ 2147483647 h 624"/>
                <a:gd name="T100" fmla="*/ 2147483647 w 1116"/>
                <a:gd name="T101" fmla="*/ 2147483647 h 624"/>
                <a:gd name="T102" fmla="*/ 2147483647 w 1116"/>
                <a:gd name="T103" fmla="*/ 2147483647 h 624"/>
                <a:gd name="T104" fmla="*/ 2147483647 w 1116"/>
                <a:gd name="T105" fmla="*/ 2147483647 h 624"/>
                <a:gd name="T106" fmla="*/ 2147483647 w 1116"/>
                <a:gd name="T107" fmla="*/ 2147483647 h 624"/>
                <a:gd name="T108" fmla="*/ 2147483647 w 1116"/>
                <a:gd name="T109" fmla="*/ 2147483647 h 624"/>
                <a:gd name="T110" fmla="*/ 2147483647 w 1116"/>
                <a:gd name="T111" fmla="*/ 2147483647 h 624"/>
                <a:gd name="T112" fmla="*/ 2147483647 w 1116"/>
                <a:gd name="T113" fmla="*/ 2147483647 h 624"/>
                <a:gd name="T114" fmla="*/ 2147483647 w 1116"/>
                <a:gd name="T115" fmla="*/ 2147483647 h 624"/>
                <a:gd name="T116" fmla="*/ 2147483647 w 1116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6"/>
                <a:gd name="T178" fmla="*/ 0 h 624"/>
                <a:gd name="T179" fmla="*/ 1116 w 1116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6" h="624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199" name="Turkey" descr="© INSCALE GmbH, 05.05.2010&#10;http://www.presentationload.com/">
              <a:extLst>
                <a:ext uri="{FF2B5EF4-FFF2-40B4-BE49-F238E27FC236}">
                  <a16:creationId xmlns:a16="http://schemas.microsoft.com/office/drawing/2014/main" id="{AB47542C-3015-4637-AA1A-35756F43161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363034" y="2561983"/>
              <a:ext cx="527381" cy="201646"/>
            </a:xfrm>
            <a:custGeom>
              <a:avLst/>
              <a:gdLst>
                <a:gd name="T0" fmla="*/ 2147483647 w 1332"/>
                <a:gd name="T1" fmla="*/ 2147483647 h 510"/>
                <a:gd name="T2" fmla="*/ 2147483647 w 1332"/>
                <a:gd name="T3" fmla="*/ 2147483647 h 510"/>
                <a:gd name="T4" fmla="*/ 2147483647 w 1332"/>
                <a:gd name="T5" fmla="*/ 2147483647 h 510"/>
                <a:gd name="T6" fmla="*/ 2147483647 w 1332"/>
                <a:gd name="T7" fmla="*/ 2147483647 h 510"/>
                <a:gd name="T8" fmla="*/ 2147483647 w 1332"/>
                <a:gd name="T9" fmla="*/ 2147483647 h 510"/>
                <a:gd name="T10" fmla="*/ 2147483647 w 1332"/>
                <a:gd name="T11" fmla="*/ 2147483647 h 510"/>
                <a:gd name="T12" fmla="*/ 2147483647 w 1332"/>
                <a:gd name="T13" fmla="*/ 2147483647 h 510"/>
                <a:gd name="T14" fmla="*/ 2147483647 w 1332"/>
                <a:gd name="T15" fmla="*/ 2147483647 h 510"/>
                <a:gd name="T16" fmla="*/ 2147483647 w 1332"/>
                <a:gd name="T17" fmla="*/ 2147483647 h 510"/>
                <a:gd name="T18" fmla="*/ 2147483647 w 1332"/>
                <a:gd name="T19" fmla="*/ 2147483647 h 510"/>
                <a:gd name="T20" fmla="*/ 2147483647 w 1332"/>
                <a:gd name="T21" fmla="*/ 2147483647 h 510"/>
                <a:gd name="T22" fmla="*/ 2147483647 w 1332"/>
                <a:gd name="T23" fmla="*/ 2147483647 h 510"/>
                <a:gd name="T24" fmla="*/ 2147483647 w 1332"/>
                <a:gd name="T25" fmla="*/ 2147483647 h 510"/>
                <a:gd name="T26" fmla="*/ 2147483647 w 1332"/>
                <a:gd name="T27" fmla="*/ 2147483647 h 510"/>
                <a:gd name="T28" fmla="*/ 2147483647 w 1332"/>
                <a:gd name="T29" fmla="*/ 2147483647 h 510"/>
                <a:gd name="T30" fmla="*/ 2147483647 w 1332"/>
                <a:gd name="T31" fmla="*/ 2147483647 h 510"/>
                <a:gd name="T32" fmla="*/ 2147483647 w 1332"/>
                <a:gd name="T33" fmla="*/ 2147483647 h 510"/>
                <a:gd name="T34" fmla="*/ 2147483647 w 1332"/>
                <a:gd name="T35" fmla="*/ 2147483647 h 510"/>
                <a:gd name="T36" fmla="*/ 2147483647 w 1332"/>
                <a:gd name="T37" fmla="*/ 2147483647 h 510"/>
                <a:gd name="T38" fmla="*/ 2147483647 w 1332"/>
                <a:gd name="T39" fmla="*/ 2147483647 h 510"/>
                <a:gd name="T40" fmla="*/ 2147483647 w 1332"/>
                <a:gd name="T41" fmla="*/ 2147483647 h 510"/>
                <a:gd name="T42" fmla="*/ 2147483647 w 1332"/>
                <a:gd name="T43" fmla="*/ 2147483647 h 510"/>
                <a:gd name="T44" fmla="*/ 2147483647 w 1332"/>
                <a:gd name="T45" fmla="*/ 2147483647 h 510"/>
                <a:gd name="T46" fmla="*/ 2147483647 w 1332"/>
                <a:gd name="T47" fmla="*/ 2147483647 h 510"/>
                <a:gd name="T48" fmla="*/ 2147483647 w 1332"/>
                <a:gd name="T49" fmla="*/ 2147483647 h 510"/>
                <a:gd name="T50" fmla="*/ 2147483647 w 1332"/>
                <a:gd name="T51" fmla="*/ 2147483647 h 510"/>
                <a:gd name="T52" fmla="*/ 2147483647 w 1332"/>
                <a:gd name="T53" fmla="*/ 2147483647 h 510"/>
                <a:gd name="T54" fmla="*/ 2147483647 w 1332"/>
                <a:gd name="T55" fmla="*/ 2147483647 h 510"/>
                <a:gd name="T56" fmla="*/ 2147483647 w 1332"/>
                <a:gd name="T57" fmla="*/ 2147483647 h 510"/>
                <a:gd name="T58" fmla="*/ 2147483647 w 1332"/>
                <a:gd name="T59" fmla="*/ 2147483647 h 510"/>
                <a:gd name="T60" fmla="*/ 2147483647 w 1332"/>
                <a:gd name="T61" fmla="*/ 2147483647 h 510"/>
                <a:gd name="T62" fmla="*/ 2147483647 w 1332"/>
                <a:gd name="T63" fmla="*/ 2147483647 h 510"/>
                <a:gd name="T64" fmla="*/ 2147483647 w 1332"/>
                <a:gd name="T65" fmla="*/ 2147483647 h 510"/>
                <a:gd name="T66" fmla="*/ 2147483647 w 1332"/>
                <a:gd name="T67" fmla="*/ 2147483647 h 510"/>
                <a:gd name="T68" fmla="*/ 2147483647 w 1332"/>
                <a:gd name="T69" fmla="*/ 2147483647 h 510"/>
                <a:gd name="T70" fmla="*/ 2147483647 w 1332"/>
                <a:gd name="T71" fmla="*/ 2147483647 h 510"/>
                <a:gd name="T72" fmla="*/ 2147483647 w 1332"/>
                <a:gd name="T73" fmla="*/ 2147483647 h 510"/>
                <a:gd name="T74" fmla="*/ 2147483647 w 1332"/>
                <a:gd name="T75" fmla="*/ 2147483647 h 510"/>
                <a:gd name="T76" fmla="*/ 2147483647 w 1332"/>
                <a:gd name="T77" fmla="*/ 2147483647 h 510"/>
                <a:gd name="T78" fmla="*/ 2147483647 w 1332"/>
                <a:gd name="T79" fmla="*/ 2147483647 h 510"/>
                <a:gd name="T80" fmla="*/ 2147483647 w 1332"/>
                <a:gd name="T81" fmla="*/ 2147483647 h 510"/>
                <a:gd name="T82" fmla="*/ 2147483647 w 1332"/>
                <a:gd name="T83" fmla="*/ 2147483647 h 510"/>
                <a:gd name="T84" fmla="*/ 2147483647 w 1332"/>
                <a:gd name="T85" fmla="*/ 2147483647 h 510"/>
                <a:gd name="T86" fmla="*/ 2147483647 w 1332"/>
                <a:gd name="T87" fmla="*/ 2147483647 h 510"/>
                <a:gd name="T88" fmla="*/ 2147483647 w 1332"/>
                <a:gd name="T89" fmla="*/ 2147483647 h 510"/>
                <a:gd name="T90" fmla="*/ 2147483647 w 1332"/>
                <a:gd name="T91" fmla="*/ 2147483647 h 510"/>
                <a:gd name="T92" fmla="*/ 2147483647 w 1332"/>
                <a:gd name="T93" fmla="*/ 2147483647 h 510"/>
                <a:gd name="T94" fmla="*/ 2147483647 w 1332"/>
                <a:gd name="T95" fmla="*/ 2147483647 h 510"/>
                <a:gd name="T96" fmla="*/ 2147483647 w 1332"/>
                <a:gd name="T97" fmla="*/ 2147483647 h 510"/>
                <a:gd name="T98" fmla="*/ 2147483647 w 1332"/>
                <a:gd name="T99" fmla="*/ 2147483647 h 510"/>
                <a:gd name="T100" fmla="*/ 2147483647 w 1332"/>
                <a:gd name="T101" fmla="*/ 2147483647 h 510"/>
                <a:gd name="T102" fmla="*/ 2147483647 w 1332"/>
                <a:gd name="T103" fmla="*/ 2147483647 h 510"/>
                <a:gd name="T104" fmla="*/ 2147483647 w 1332"/>
                <a:gd name="T105" fmla="*/ 2147483647 h 510"/>
                <a:gd name="T106" fmla="*/ 2147483647 w 1332"/>
                <a:gd name="T107" fmla="*/ 2147483647 h 510"/>
                <a:gd name="T108" fmla="*/ 2147483647 w 1332"/>
                <a:gd name="T109" fmla="*/ 2147483647 h 510"/>
                <a:gd name="T110" fmla="*/ 2147483647 w 1332"/>
                <a:gd name="T111" fmla="*/ 2147483647 h 510"/>
                <a:gd name="T112" fmla="*/ 2147483647 w 1332"/>
                <a:gd name="T113" fmla="*/ 2147483647 h 510"/>
                <a:gd name="T114" fmla="*/ 2147483647 w 1332"/>
                <a:gd name="T115" fmla="*/ 2147483647 h 51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32"/>
                <a:gd name="T175" fmla="*/ 0 h 510"/>
                <a:gd name="T176" fmla="*/ 1332 w 1332"/>
                <a:gd name="T177" fmla="*/ 510 h 51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32" h="510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00" name="Tunisia" descr="© INSCALE GmbH, 05.05.2010&#10;http://www.presentationload.com/">
              <a:extLst>
                <a:ext uri="{FF2B5EF4-FFF2-40B4-BE49-F238E27FC236}">
                  <a16:creationId xmlns:a16="http://schemas.microsoft.com/office/drawing/2014/main" id="{362FD94F-A86C-4488-ACE0-2EFB0C038218}"/>
                </a:ext>
              </a:extLst>
            </p:cNvPr>
            <p:cNvSpPr>
              <a:spLocks/>
            </p:cNvSpPr>
            <p:nvPr/>
          </p:nvSpPr>
          <p:spPr bwMode="gray">
            <a:xfrm>
              <a:off x="5903902" y="2717096"/>
              <a:ext cx="108578" cy="226464"/>
            </a:xfrm>
            <a:custGeom>
              <a:avLst/>
              <a:gdLst>
                <a:gd name="T0" fmla="*/ 2147483647 w 276"/>
                <a:gd name="T1" fmla="*/ 2147483647 h 570"/>
                <a:gd name="T2" fmla="*/ 2147483647 w 276"/>
                <a:gd name="T3" fmla="*/ 2147483647 h 570"/>
                <a:gd name="T4" fmla="*/ 2147483647 w 276"/>
                <a:gd name="T5" fmla="*/ 2147483647 h 570"/>
                <a:gd name="T6" fmla="*/ 2147483647 w 276"/>
                <a:gd name="T7" fmla="*/ 2147483647 h 570"/>
                <a:gd name="T8" fmla="*/ 2147483647 w 276"/>
                <a:gd name="T9" fmla="*/ 2147483647 h 570"/>
                <a:gd name="T10" fmla="*/ 2147483647 w 276"/>
                <a:gd name="T11" fmla="*/ 2147483647 h 570"/>
                <a:gd name="T12" fmla="*/ 0 w 276"/>
                <a:gd name="T13" fmla="*/ 2147483647 h 570"/>
                <a:gd name="T14" fmla="*/ 2147483647 w 276"/>
                <a:gd name="T15" fmla="*/ 2147483647 h 570"/>
                <a:gd name="T16" fmla="*/ 2147483647 w 276"/>
                <a:gd name="T17" fmla="*/ 2147483647 h 570"/>
                <a:gd name="T18" fmla="*/ 2147483647 w 276"/>
                <a:gd name="T19" fmla="*/ 2147483647 h 570"/>
                <a:gd name="T20" fmla="*/ 2147483647 w 276"/>
                <a:gd name="T21" fmla="*/ 2147483647 h 570"/>
                <a:gd name="T22" fmla="*/ 2147483647 w 276"/>
                <a:gd name="T23" fmla="*/ 2147483647 h 570"/>
                <a:gd name="T24" fmla="*/ 2147483647 w 276"/>
                <a:gd name="T25" fmla="*/ 2147483647 h 570"/>
                <a:gd name="T26" fmla="*/ 2147483647 w 276"/>
                <a:gd name="T27" fmla="*/ 2147483647 h 570"/>
                <a:gd name="T28" fmla="*/ 2147483647 w 276"/>
                <a:gd name="T29" fmla="*/ 2147483647 h 570"/>
                <a:gd name="T30" fmla="*/ 2147483647 w 276"/>
                <a:gd name="T31" fmla="*/ 2147483647 h 570"/>
                <a:gd name="T32" fmla="*/ 2147483647 w 276"/>
                <a:gd name="T33" fmla="*/ 2147483647 h 570"/>
                <a:gd name="T34" fmla="*/ 2147483647 w 276"/>
                <a:gd name="T35" fmla="*/ 2147483647 h 570"/>
                <a:gd name="T36" fmla="*/ 2147483647 w 276"/>
                <a:gd name="T37" fmla="*/ 2147483647 h 570"/>
                <a:gd name="T38" fmla="*/ 2147483647 w 276"/>
                <a:gd name="T39" fmla="*/ 2147483647 h 570"/>
                <a:gd name="T40" fmla="*/ 2147483647 w 276"/>
                <a:gd name="T41" fmla="*/ 2147483647 h 570"/>
                <a:gd name="T42" fmla="*/ 2147483647 w 276"/>
                <a:gd name="T43" fmla="*/ 2147483647 h 570"/>
                <a:gd name="T44" fmla="*/ 2147483647 w 276"/>
                <a:gd name="T45" fmla="*/ 2147483647 h 570"/>
                <a:gd name="T46" fmla="*/ 2147483647 w 276"/>
                <a:gd name="T47" fmla="*/ 2147483647 h 570"/>
                <a:gd name="T48" fmla="*/ 2147483647 w 276"/>
                <a:gd name="T49" fmla="*/ 2147483647 h 570"/>
                <a:gd name="T50" fmla="*/ 2147483647 w 276"/>
                <a:gd name="T51" fmla="*/ 2147483647 h 570"/>
                <a:gd name="T52" fmla="*/ 2147483647 w 276"/>
                <a:gd name="T53" fmla="*/ 2147483647 h 570"/>
                <a:gd name="T54" fmla="*/ 2147483647 w 276"/>
                <a:gd name="T55" fmla="*/ 2147483647 h 570"/>
                <a:gd name="T56" fmla="*/ 2147483647 w 276"/>
                <a:gd name="T57" fmla="*/ 2147483647 h 570"/>
                <a:gd name="T58" fmla="*/ 2147483647 w 276"/>
                <a:gd name="T59" fmla="*/ 2147483647 h 570"/>
                <a:gd name="T60" fmla="*/ 2147483647 w 276"/>
                <a:gd name="T61" fmla="*/ 2147483647 h 570"/>
                <a:gd name="T62" fmla="*/ 2147483647 w 276"/>
                <a:gd name="T63" fmla="*/ 2147483647 h 570"/>
                <a:gd name="T64" fmla="*/ 2147483647 w 276"/>
                <a:gd name="T65" fmla="*/ 2147483647 h 570"/>
                <a:gd name="T66" fmla="*/ 2147483647 w 276"/>
                <a:gd name="T67" fmla="*/ 2147483647 h 570"/>
                <a:gd name="T68" fmla="*/ 2147483647 w 276"/>
                <a:gd name="T69" fmla="*/ 2147483647 h 570"/>
                <a:gd name="T70" fmla="*/ 2147483647 w 276"/>
                <a:gd name="T71" fmla="*/ 2147483647 h 570"/>
                <a:gd name="T72" fmla="*/ 2147483647 w 276"/>
                <a:gd name="T73" fmla="*/ 2147483647 h 570"/>
                <a:gd name="T74" fmla="*/ 2147483647 w 276"/>
                <a:gd name="T75" fmla="*/ 2147483647 h 570"/>
                <a:gd name="T76" fmla="*/ 2147483647 w 276"/>
                <a:gd name="T77" fmla="*/ 2147483647 h 570"/>
                <a:gd name="T78" fmla="*/ 2147483647 w 276"/>
                <a:gd name="T79" fmla="*/ 2147483647 h 570"/>
                <a:gd name="T80" fmla="*/ 2147483647 w 276"/>
                <a:gd name="T81" fmla="*/ 2147483647 h 570"/>
                <a:gd name="T82" fmla="*/ 2147483647 w 276"/>
                <a:gd name="T83" fmla="*/ 2147483647 h 570"/>
                <a:gd name="T84" fmla="*/ 2147483647 w 276"/>
                <a:gd name="T85" fmla="*/ 2147483647 h 570"/>
                <a:gd name="T86" fmla="*/ 2147483647 w 276"/>
                <a:gd name="T87" fmla="*/ 2147483647 h 570"/>
                <a:gd name="T88" fmla="*/ 2147483647 w 276"/>
                <a:gd name="T89" fmla="*/ 0 h 570"/>
                <a:gd name="T90" fmla="*/ 2147483647 w 276"/>
                <a:gd name="T91" fmla="*/ 2147483647 h 570"/>
                <a:gd name="T92" fmla="*/ 2147483647 w 276"/>
                <a:gd name="T93" fmla="*/ 2147483647 h 570"/>
                <a:gd name="T94" fmla="*/ 2147483647 w 276"/>
                <a:gd name="T95" fmla="*/ 2147483647 h 5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6"/>
                <a:gd name="T145" fmla="*/ 0 h 570"/>
                <a:gd name="T146" fmla="*/ 276 w 276"/>
                <a:gd name="T147" fmla="*/ 570 h 57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6" h="570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02" name="Thailand" descr="© INSCALE GmbH, 05.05.2010&#10;http://www.presentationload.com/">
              <a:extLst>
                <a:ext uri="{FF2B5EF4-FFF2-40B4-BE49-F238E27FC236}">
                  <a16:creationId xmlns:a16="http://schemas.microsoft.com/office/drawing/2014/main" id="{60956B88-964E-4482-BBC3-F78FA0044A66}"/>
                </a:ext>
              </a:extLst>
            </p:cNvPr>
            <p:cNvSpPr>
              <a:spLocks/>
            </p:cNvSpPr>
            <p:nvPr/>
          </p:nvSpPr>
          <p:spPr bwMode="gray">
            <a:xfrm>
              <a:off x="8402758" y="3256886"/>
              <a:ext cx="245077" cy="471541"/>
            </a:xfrm>
            <a:custGeom>
              <a:avLst/>
              <a:gdLst>
                <a:gd name="T0" fmla="*/ 2147483647 w 618"/>
                <a:gd name="T1" fmla="*/ 2147483647 h 1188"/>
                <a:gd name="T2" fmla="*/ 2147483647 w 618"/>
                <a:gd name="T3" fmla="*/ 2147483647 h 1188"/>
                <a:gd name="T4" fmla="*/ 2147483647 w 618"/>
                <a:gd name="T5" fmla="*/ 2147483647 h 1188"/>
                <a:gd name="T6" fmla="*/ 2147483647 w 618"/>
                <a:gd name="T7" fmla="*/ 2147483647 h 1188"/>
                <a:gd name="T8" fmla="*/ 2147483647 w 618"/>
                <a:gd name="T9" fmla="*/ 2147483647 h 1188"/>
                <a:gd name="T10" fmla="*/ 2147483647 w 618"/>
                <a:gd name="T11" fmla="*/ 2147483647 h 1188"/>
                <a:gd name="T12" fmla="*/ 2147483647 w 618"/>
                <a:gd name="T13" fmla="*/ 2147483647 h 1188"/>
                <a:gd name="T14" fmla="*/ 2147483647 w 618"/>
                <a:gd name="T15" fmla="*/ 2147483647 h 1188"/>
                <a:gd name="T16" fmla="*/ 2147483647 w 618"/>
                <a:gd name="T17" fmla="*/ 2147483647 h 1188"/>
                <a:gd name="T18" fmla="*/ 2147483647 w 618"/>
                <a:gd name="T19" fmla="*/ 2147483647 h 1188"/>
                <a:gd name="T20" fmla="*/ 2147483647 w 618"/>
                <a:gd name="T21" fmla="*/ 2147483647 h 1188"/>
                <a:gd name="T22" fmla="*/ 2147483647 w 618"/>
                <a:gd name="T23" fmla="*/ 2147483647 h 1188"/>
                <a:gd name="T24" fmla="*/ 2147483647 w 618"/>
                <a:gd name="T25" fmla="*/ 0 h 1188"/>
                <a:gd name="T26" fmla="*/ 2147483647 w 618"/>
                <a:gd name="T27" fmla="*/ 2147483647 h 1188"/>
                <a:gd name="T28" fmla="*/ 2147483647 w 618"/>
                <a:gd name="T29" fmla="*/ 2147483647 h 1188"/>
                <a:gd name="T30" fmla="*/ 2147483647 w 618"/>
                <a:gd name="T31" fmla="*/ 2147483647 h 1188"/>
                <a:gd name="T32" fmla="*/ 0 w 618"/>
                <a:gd name="T33" fmla="*/ 2147483647 h 1188"/>
                <a:gd name="T34" fmla="*/ 2147483647 w 618"/>
                <a:gd name="T35" fmla="*/ 2147483647 h 1188"/>
                <a:gd name="T36" fmla="*/ 2147483647 w 618"/>
                <a:gd name="T37" fmla="*/ 2147483647 h 1188"/>
                <a:gd name="T38" fmla="*/ 2147483647 w 618"/>
                <a:gd name="T39" fmla="*/ 2147483647 h 1188"/>
                <a:gd name="T40" fmla="*/ 2147483647 w 618"/>
                <a:gd name="T41" fmla="*/ 2147483647 h 1188"/>
                <a:gd name="T42" fmla="*/ 2147483647 w 618"/>
                <a:gd name="T43" fmla="*/ 2147483647 h 1188"/>
                <a:gd name="T44" fmla="*/ 2147483647 w 618"/>
                <a:gd name="T45" fmla="*/ 2147483647 h 1188"/>
                <a:gd name="T46" fmla="*/ 2147483647 w 618"/>
                <a:gd name="T47" fmla="*/ 2147483647 h 1188"/>
                <a:gd name="T48" fmla="*/ 2147483647 w 618"/>
                <a:gd name="T49" fmla="*/ 2147483647 h 1188"/>
                <a:gd name="T50" fmla="*/ 2147483647 w 618"/>
                <a:gd name="T51" fmla="*/ 2147483647 h 1188"/>
                <a:gd name="T52" fmla="*/ 2147483647 w 618"/>
                <a:gd name="T53" fmla="*/ 2147483647 h 1188"/>
                <a:gd name="T54" fmla="*/ 2147483647 w 618"/>
                <a:gd name="T55" fmla="*/ 2147483647 h 1188"/>
                <a:gd name="T56" fmla="*/ 2147483647 w 618"/>
                <a:gd name="T57" fmla="*/ 2147483647 h 1188"/>
                <a:gd name="T58" fmla="*/ 2147483647 w 618"/>
                <a:gd name="T59" fmla="*/ 2147483647 h 1188"/>
                <a:gd name="T60" fmla="*/ 2147483647 w 618"/>
                <a:gd name="T61" fmla="*/ 2147483647 h 1188"/>
                <a:gd name="T62" fmla="*/ 2147483647 w 618"/>
                <a:gd name="T63" fmla="*/ 2147483647 h 1188"/>
                <a:gd name="T64" fmla="*/ 2147483647 w 618"/>
                <a:gd name="T65" fmla="*/ 2147483647 h 1188"/>
                <a:gd name="T66" fmla="*/ 2147483647 w 618"/>
                <a:gd name="T67" fmla="*/ 2147483647 h 1188"/>
                <a:gd name="T68" fmla="*/ 2147483647 w 618"/>
                <a:gd name="T69" fmla="*/ 2147483647 h 1188"/>
                <a:gd name="T70" fmla="*/ 2147483647 w 618"/>
                <a:gd name="T71" fmla="*/ 2147483647 h 1188"/>
                <a:gd name="T72" fmla="*/ 2147483647 w 618"/>
                <a:gd name="T73" fmla="*/ 2147483647 h 1188"/>
                <a:gd name="T74" fmla="*/ 2147483647 w 618"/>
                <a:gd name="T75" fmla="*/ 2147483647 h 1188"/>
                <a:gd name="T76" fmla="*/ 2147483647 w 618"/>
                <a:gd name="T77" fmla="*/ 2147483647 h 1188"/>
                <a:gd name="T78" fmla="*/ 2147483647 w 618"/>
                <a:gd name="T79" fmla="*/ 2147483647 h 1188"/>
                <a:gd name="T80" fmla="*/ 2147483647 w 618"/>
                <a:gd name="T81" fmla="*/ 2147483647 h 1188"/>
                <a:gd name="T82" fmla="*/ 2147483647 w 618"/>
                <a:gd name="T83" fmla="*/ 2147483647 h 1188"/>
                <a:gd name="T84" fmla="*/ 2147483647 w 618"/>
                <a:gd name="T85" fmla="*/ 2147483647 h 1188"/>
                <a:gd name="T86" fmla="*/ 2147483647 w 618"/>
                <a:gd name="T87" fmla="*/ 2147483647 h 1188"/>
                <a:gd name="T88" fmla="*/ 2147483647 w 618"/>
                <a:gd name="T89" fmla="*/ 2147483647 h 1188"/>
                <a:gd name="T90" fmla="*/ 2147483647 w 618"/>
                <a:gd name="T91" fmla="*/ 2147483647 h 1188"/>
                <a:gd name="T92" fmla="*/ 2147483647 w 618"/>
                <a:gd name="T93" fmla="*/ 2147483647 h 1188"/>
                <a:gd name="T94" fmla="*/ 2147483647 w 618"/>
                <a:gd name="T95" fmla="*/ 2147483647 h 1188"/>
                <a:gd name="T96" fmla="*/ 2147483647 w 618"/>
                <a:gd name="T97" fmla="*/ 2147483647 h 1188"/>
                <a:gd name="T98" fmla="*/ 2147483647 w 618"/>
                <a:gd name="T99" fmla="*/ 2147483647 h 1188"/>
                <a:gd name="T100" fmla="*/ 2147483647 w 618"/>
                <a:gd name="T101" fmla="*/ 2147483647 h 1188"/>
                <a:gd name="T102" fmla="*/ 2147483647 w 618"/>
                <a:gd name="T103" fmla="*/ 2147483647 h 1188"/>
                <a:gd name="T104" fmla="*/ 2147483647 w 618"/>
                <a:gd name="T105" fmla="*/ 2147483647 h 1188"/>
                <a:gd name="T106" fmla="*/ 2147483647 w 618"/>
                <a:gd name="T107" fmla="*/ 2147483647 h 1188"/>
                <a:gd name="T108" fmla="*/ 2147483647 w 618"/>
                <a:gd name="T109" fmla="*/ 2147483647 h 1188"/>
                <a:gd name="T110" fmla="*/ 2147483647 w 618"/>
                <a:gd name="T111" fmla="*/ 2147483647 h 1188"/>
                <a:gd name="T112" fmla="*/ 2147483647 w 618"/>
                <a:gd name="T113" fmla="*/ 2147483647 h 1188"/>
                <a:gd name="T114" fmla="*/ 2147483647 w 618"/>
                <a:gd name="T115" fmla="*/ 2147483647 h 1188"/>
                <a:gd name="T116" fmla="*/ 2147483647 w 618"/>
                <a:gd name="T117" fmla="*/ 2147483647 h 118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18"/>
                <a:gd name="T178" fmla="*/ 0 h 1188"/>
                <a:gd name="T179" fmla="*/ 618 w 618"/>
                <a:gd name="T180" fmla="*/ 1188 h 118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18" h="118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05" name="Taiwan" descr="© INSCALE GmbH, 05.05.2010&#10;http://www.presentationload.com/">
              <a:extLst>
                <a:ext uri="{FF2B5EF4-FFF2-40B4-BE49-F238E27FC236}">
                  <a16:creationId xmlns:a16="http://schemas.microsoft.com/office/drawing/2014/main" id="{36EE7695-D2AA-4FB4-9281-18F1C2182F7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01491" y="3100222"/>
              <a:ext cx="48085" cy="107027"/>
            </a:xfrm>
            <a:custGeom>
              <a:avLst/>
              <a:gdLst>
                <a:gd name="T0" fmla="*/ 2147483647 w 120"/>
                <a:gd name="T1" fmla="*/ 2147483647 h 270"/>
                <a:gd name="T2" fmla="*/ 2147483647 w 120"/>
                <a:gd name="T3" fmla="*/ 2147483647 h 270"/>
                <a:gd name="T4" fmla="*/ 2147483647 w 120"/>
                <a:gd name="T5" fmla="*/ 2147483647 h 270"/>
                <a:gd name="T6" fmla="*/ 2147483647 w 120"/>
                <a:gd name="T7" fmla="*/ 2147483647 h 270"/>
                <a:gd name="T8" fmla="*/ 2147483647 w 120"/>
                <a:gd name="T9" fmla="*/ 2147483647 h 270"/>
                <a:gd name="T10" fmla="*/ 2147483647 w 120"/>
                <a:gd name="T11" fmla="*/ 2147483647 h 270"/>
                <a:gd name="T12" fmla="*/ 2147483647 w 120"/>
                <a:gd name="T13" fmla="*/ 2147483647 h 270"/>
                <a:gd name="T14" fmla="*/ 2147483647 w 120"/>
                <a:gd name="T15" fmla="*/ 2147483647 h 270"/>
                <a:gd name="T16" fmla="*/ 2147483647 w 120"/>
                <a:gd name="T17" fmla="*/ 2147483647 h 270"/>
                <a:gd name="T18" fmla="*/ 2147483647 w 120"/>
                <a:gd name="T19" fmla="*/ 2147483647 h 270"/>
                <a:gd name="T20" fmla="*/ 2147483647 w 120"/>
                <a:gd name="T21" fmla="*/ 0 h 270"/>
                <a:gd name="T22" fmla="*/ 2147483647 w 120"/>
                <a:gd name="T23" fmla="*/ 2147483647 h 270"/>
                <a:gd name="T24" fmla="*/ 2147483647 w 120"/>
                <a:gd name="T25" fmla="*/ 2147483647 h 270"/>
                <a:gd name="T26" fmla="*/ 2147483647 w 120"/>
                <a:gd name="T27" fmla="*/ 2147483647 h 270"/>
                <a:gd name="T28" fmla="*/ 2147483647 w 120"/>
                <a:gd name="T29" fmla="*/ 2147483647 h 270"/>
                <a:gd name="T30" fmla="*/ 0 w 120"/>
                <a:gd name="T31" fmla="*/ 2147483647 h 270"/>
                <a:gd name="T32" fmla="*/ 0 w 120"/>
                <a:gd name="T33" fmla="*/ 2147483647 h 270"/>
                <a:gd name="T34" fmla="*/ 2147483647 w 120"/>
                <a:gd name="T35" fmla="*/ 2147483647 h 270"/>
                <a:gd name="T36" fmla="*/ 2147483647 w 120"/>
                <a:gd name="T37" fmla="*/ 2147483647 h 270"/>
                <a:gd name="T38" fmla="*/ 2147483647 w 120"/>
                <a:gd name="T39" fmla="*/ 2147483647 h 270"/>
                <a:gd name="T40" fmla="*/ 2147483647 w 120"/>
                <a:gd name="T41" fmla="*/ 2147483647 h 270"/>
                <a:gd name="T42" fmla="*/ 2147483647 w 120"/>
                <a:gd name="T43" fmla="*/ 2147483647 h 270"/>
                <a:gd name="T44" fmla="*/ 2147483647 w 120"/>
                <a:gd name="T45" fmla="*/ 2147483647 h 270"/>
                <a:gd name="T46" fmla="*/ 2147483647 w 120"/>
                <a:gd name="T47" fmla="*/ 2147483647 h 270"/>
                <a:gd name="T48" fmla="*/ 2147483647 w 120"/>
                <a:gd name="T49" fmla="*/ 2147483647 h 270"/>
                <a:gd name="T50" fmla="*/ 2147483647 w 120"/>
                <a:gd name="T51" fmla="*/ 2147483647 h 2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0"/>
                <a:gd name="T79" fmla="*/ 0 h 270"/>
                <a:gd name="T80" fmla="*/ 120 w 120"/>
                <a:gd name="T81" fmla="*/ 270 h 2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0" h="27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13" name="Sri Lanka" descr="© INSCALE GmbH, 05.05.2010&#10;http://www.presentationload.com/">
              <a:extLst>
                <a:ext uri="{FF2B5EF4-FFF2-40B4-BE49-F238E27FC236}">
                  <a16:creationId xmlns:a16="http://schemas.microsoft.com/office/drawing/2014/main" id="{D0F75568-0397-4ED1-8160-A88421EBAFBF}"/>
                </a:ext>
              </a:extLst>
            </p:cNvPr>
            <p:cNvSpPr>
              <a:spLocks/>
            </p:cNvSpPr>
            <p:nvPr/>
          </p:nvSpPr>
          <p:spPr bwMode="gray">
            <a:xfrm>
              <a:off x="7931217" y="3602785"/>
              <a:ext cx="68248" cy="120987"/>
            </a:xfrm>
            <a:custGeom>
              <a:avLst/>
              <a:gdLst>
                <a:gd name="T0" fmla="*/ 2147483647 w 174"/>
                <a:gd name="T1" fmla="*/ 2147483647 h 306"/>
                <a:gd name="T2" fmla="*/ 2147483647 w 174"/>
                <a:gd name="T3" fmla="*/ 0 h 306"/>
                <a:gd name="T4" fmla="*/ 2147483647 w 174"/>
                <a:gd name="T5" fmla="*/ 0 h 306"/>
                <a:gd name="T6" fmla="*/ 2147483647 w 174"/>
                <a:gd name="T7" fmla="*/ 2147483647 h 306"/>
                <a:gd name="T8" fmla="*/ 2147483647 w 174"/>
                <a:gd name="T9" fmla="*/ 2147483647 h 306"/>
                <a:gd name="T10" fmla="*/ 2147483647 w 174"/>
                <a:gd name="T11" fmla="*/ 2147483647 h 306"/>
                <a:gd name="T12" fmla="*/ 2147483647 w 174"/>
                <a:gd name="T13" fmla="*/ 2147483647 h 306"/>
                <a:gd name="T14" fmla="*/ 2147483647 w 174"/>
                <a:gd name="T15" fmla="*/ 2147483647 h 306"/>
                <a:gd name="T16" fmla="*/ 2147483647 w 174"/>
                <a:gd name="T17" fmla="*/ 2147483647 h 306"/>
                <a:gd name="T18" fmla="*/ 2147483647 w 174"/>
                <a:gd name="T19" fmla="*/ 2147483647 h 306"/>
                <a:gd name="T20" fmla="*/ 2147483647 w 174"/>
                <a:gd name="T21" fmla="*/ 2147483647 h 306"/>
                <a:gd name="T22" fmla="*/ 2147483647 w 174"/>
                <a:gd name="T23" fmla="*/ 2147483647 h 306"/>
                <a:gd name="T24" fmla="*/ 2147483647 w 174"/>
                <a:gd name="T25" fmla="*/ 2147483647 h 306"/>
                <a:gd name="T26" fmla="*/ 2147483647 w 174"/>
                <a:gd name="T27" fmla="*/ 2147483647 h 306"/>
                <a:gd name="T28" fmla="*/ 2147483647 w 174"/>
                <a:gd name="T29" fmla="*/ 2147483647 h 306"/>
                <a:gd name="T30" fmla="*/ 2147483647 w 174"/>
                <a:gd name="T31" fmla="*/ 2147483647 h 306"/>
                <a:gd name="T32" fmla="*/ 2147483647 w 174"/>
                <a:gd name="T33" fmla="*/ 2147483647 h 306"/>
                <a:gd name="T34" fmla="*/ 2147483647 w 174"/>
                <a:gd name="T35" fmla="*/ 2147483647 h 306"/>
                <a:gd name="T36" fmla="*/ 2147483647 w 174"/>
                <a:gd name="T37" fmla="*/ 2147483647 h 306"/>
                <a:gd name="T38" fmla="*/ 2147483647 w 174"/>
                <a:gd name="T39" fmla="*/ 2147483647 h 306"/>
                <a:gd name="T40" fmla="*/ 0 w 174"/>
                <a:gd name="T41" fmla="*/ 2147483647 h 306"/>
                <a:gd name="T42" fmla="*/ 0 w 174"/>
                <a:gd name="T43" fmla="*/ 2147483647 h 306"/>
                <a:gd name="T44" fmla="*/ 2147483647 w 174"/>
                <a:gd name="T45" fmla="*/ 2147483647 h 306"/>
                <a:gd name="T46" fmla="*/ 2147483647 w 174"/>
                <a:gd name="T47" fmla="*/ 2147483647 h 306"/>
                <a:gd name="T48" fmla="*/ 2147483647 w 174"/>
                <a:gd name="T49" fmla="*/ 2147483647 h 306"/>
                <a:gd name="T50" fmla="*/ 2147483647 w 174"/>
                <a:gd name="T51" fmla="*/ 2147483647 h 306"/>
                <a:gd name="T52" fmla="*/ 2147483647 w 174"/>
                <a:gd name="T53" fmla="*/ 2147483647 h 306"/>
                <a:gd name="T54" fmla="*/ 0 w 174"/>
                <a:gd name="T55" fmla="*/ 2147483647 h 306"/>
                <a:gd name="T56" fmla="*/ 2147483647 w 174"/>
                <a:gd name="T57" fmla="*/ 2147483647 h 306"/>
                <a:gd name="T58" fmla="*/ 2147483647 w 174"/>
                <a:gd name="T59" fmla="*/ 2147483647 h 3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74"/>
                <a:gd name="T91" fmla="*/ 0 h 306"/>
                <a:gd name="T92" fmla="*/ 174 w 174"/>
                <a:gd name="T93" fmla="*/ 306 h 3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74" h="306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17" name="Slovenia" descr="© INSCALE GmbH, 05.05.2010&#10;http://www.presentationload.com/">
              <a:extLst>
                <a:ext uri="{FF2B5EF4-FFF2-40B4-BE49-F238E27FC236}">
                  <a16:creationId xmlns:a16="http://schemas.microsoft.com/office/drawing/2014/main" id="{1193E034-6A6D-433C-AA6B-72CB0A6D675B}"/>
                </a:ext>
              </a:extLst>
            </p:cNvPr>
            <p:cNvSpPr>
              <a:spLocks/>
            </p:cNvSpPr>
            <p:nvPr/>
          </p:nvSpPr>
          <p:spPr bwMode="gray">
            <a:xfrm>
              <a:off x="6052809" y="2411525"/>
              <a:ext cx="83760" cy="48085"/>
            </a:xfrm>
            <a:custGeom>
              <a:avLst/>
              <a:gdLst>
                <a:gd name="T0" fmla="*/ 2147483647 w 210"/>
                <a:gd name="T1" fmla="*/ 2147483647 h 120"/>
                <a:gd name="T2" fmla="*/ 2147483647 w 210"/>
                <a:gd name="T3" fmla="*/ 2147483647 h 120"/>
                <a:gd name="T4" fmla="*/ 2147483647 w 210"/>
                <a:gd name="T5" fmla="*/ 2147483647 h 120"/>
                <a:gd name="T6" fmla="*/ 2147483647 w 210"/>
                <a:gd name="T7" fmla="*/ 2147483647 h 120"/>
                <a:gd name="T8" fmla="*/ 2147483647 w 210"/>
                <a:gd name="T9" fmla="*/ 2147483647 h 120"/>
                <a:gd name="T10" fmla="*/ 2147483647 w 210"/>
                <a:gd name="T11" fmla="*/ 2147483647 h 120"/>
                <a:gd name="T12" fmla="*/ 2147483647 w 210"/>
                <a:gd name="T13" fmla="*/ 2147483647 h 120"/>
                <a:gd name="T14" fmla="*/ 2147483647 w 210"/>
                <a:gd name="T15" fmla="*/ 2147483647 h 120"/>
                <a:gd name="T16" fmla="*/ 2147483647 w 210"/>
                <a:gd name="T17" fmla="*/ 2147483647 h 120"/>
                <a:gd name="T18" fmla="*/ 2147483647 w 210"/>
                <a:gd name="T19" fmla="*/ 2147483647 h 120"/>
                <a:gd name="T20" fmla="*/ 2147483647 w 210"/>
                <a:gd name="T21" fmla="*/ 2147483647 h 120"/>
                <a:gd name="T22" fmla="*/ 2147483647 w 210"/>
                <a:gd name="T23" fmla="*/ 2147483647 h 120"/>
                <a:gd name="T24" fmla="*/ 2147483647 w 210"/>
                <a:gd name="T25" fmla="*/ 2147483647 h 120"/>
                <a:gd name="T26" fmla="*/ 2147483647 w 210"/>
                <a:gd name="T27" fmla="*/ 2147483647 h 120"/>
                <a:gd name="T28" fmla="*/ 2147483647 w 210"/>
                <a:gd name="T29" fmla="*/ 2147483647 h 120"/>
                <a:gd name="T30" fmla="*/ 2147483647 w 210"/>
                <a:gd name="T31" fmla="*/ 2147483647 h 120"/>
                <a:gd name="T32" fmla="*/ 2147483647 w 210"/>
                <a:gd name="T33" fmla="*/ 2147483647 h 120"/>
                <a:gd name="T34" fmla="*/ 2147483647 w 210"/>
                <a:gd name="T35" fmla="*/ 2147483647 h 120"/>
                <a:gd name="T36" fmla="*/ 2147483647 w 210"/>
                <a:gd name="T37" fmla="*/ 2147483647 h 120"/>
                <a:gd name="T38" fmla="*/ 2147483647 w 210"/>
                <a:gd name="T39" fmla="*/ 2147483647 h 120"/>
                <a:gd name="T40" fmla="*/ 2147483647 w 210"/>
                <a:gd name="T41" fmla="*/ 2147483647 h 120"/>
                <a:gd name="T42" fmla="*/ 2147483647 w 210"/>
                <a:gd name="T43" fmla="*/ 0 h 120"/>
                <a:gd name="T44" fmla="*/ 2147483647 w 210"/>
                <a:gd name="T45" fmla="*/ 2147483647 h 120"/>
                <a:gd name="T46" fmla="*/ 2147483647 w 210"/>
                <a:gd name="T47" fmla="*/ 2147483647 h 120"/>
                <a:gd name="T48" fmla="*/ 2147483647 w 210"/>
                <a:gd name="T49" fmla="*/ 2147483647 h 120"/>
                <a:gd name="T50" fmla="*/ 2147483647 w 210"/>
                <a:gd name="T51" fmla="*/ 2147483647 h 120"/>
                <a:gd name="T52" fmla="*/ 2147483647 w 210"/>
                <a:gd name="T53" fmla="*/ 2147483647 h 120"/>
                <a:gd name="T54" fmla="*/ 2147483647 w 210"/>
                <a:gd name="T55" fmla="*/ 2147483647 h 120"/>
                <a:gd name="T56" fmla="*/ 2147483647 w 210"/>
                <a:gd name="T57" fmla="*/ 2147483647 h 120"/>
                <a:gd name="T58" fmla="*/ 2147483647 w 210"/>
                <a:gd name="T59" fmla="*/ 2147483647 h 120"/>
                <a:gd name="T60" fmla="*/ 2147483647 w 210"/>
                <a:gd name="T61" fmla="*/ 2147483647 h 120"/>
                <a:gd name="T62" fmla="*/ 2147483647 w 210"/>
                <a:gd name="T63" fmla="*/ 2147483647 h 120"/>
                <a:gd name="T64" fmla="*/ 2147483647 w 210"/>
                <a:gd name="T65" fmla="*/ 2147483647 h 120"/>
                <a:gd name="T66" fmla="*/ 2147483647 w 210"/>
                <a:gd name="T67" fmla="*/ 2147483647 h 120"/>
                <a:gd name="T68" fmla="*/ 0 w 210"/>
                <a:gd name="T69" fmla="*/ 2147483647 h 120"/>
                <a:gd name="T70" fmla="*/ 2147483647 w 210"/>
                <a:gd name="T71" fmla="*/ 2147483647 h 120"/>
                <a:gd name="T72" fmla="*/ 2147483647 w 210"/>
                <a:gd name="T73" fmla="*/ 2147483647 h 120"/>
                <a:gd name="T74" fmla="*/ 2147483647 w 210"/>
                <a:gd name="T75" fmla="*/ 2147483647 h 120"/>
                <a:gd name="T76" fmla="*/ 2147483647 w 210"/>
                <a:gd name="T77" fmla="*/ 2147483647 h 120"/>
                <a:gd name="T78" fmla="*/ 2147483647 w 210"/>
                <a:gd name="T79" fmla="*/ 2147483647 h 120"/>
                <a:gd name="T80" fmla="*/ 2147483647 w 210"/>
                <a:gd name="T81" fmla="*/ 2147483647 h 120"/>
                <a:gd name="T82" fmla="*/ 2147483647 w 210"/>
                <a:gd name="T83" fmla="*/ 2147483647 h 120"/>
                <a:gd name="T84" fmla="*/ 2147483647 w 210"/>
                <a:gd name="T85" fmla="*/ 2147483647 h 120"/>
                <a:gd name="T86" fmla="*/ 2147483647 w 210"/>
                <a:gd name="T87" fmla="*/ 2147483647 h 12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0"/>
                <a:gd name="T133" fmla="*/ 0 h 120"/>
                <a:gd name="T134" fmla="*/ 210 w 210"/>
                <a:gd name="T135" fmla="*/ 120 h 12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0" h="12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18" name="Slovakia" descr="© INSCALE GmbH, 05.05.2010&#10;http://www.presentationload.com/">
              <a:extLst>
                <a:ext uri="{FF2B5EF4-FFF2-40B4-BE49-F238E27FC236}">
                  <a16:creationId xmlns:a16="http://schemas.microsoft.com/office/drawing/2014/main" id="{FD8AADD9-E521-4C7E-A262-785B9CB5BA31}"/>
                </a:ext>
              </a:extLst>
            </p:cNvPr>
            <p:cNvSpPr>
              <a:spLocks/>
            </p:cNvSpPr>
            <p:nvPr/>
          </p:nvSpPr>
          <p:spPr bwMode="gray">
            <a:xfrm>
              <a:off x="6138120" y="2330865"/>
              <a:ext cx="141153" cy="57392"/>
            </a:xfrm>
            <a:custGeom>
              <a:avLst/>
              <a:gdLst>
                <a:gd name="T0" fmla="*/ 2147483647 w 354"/>
                <a:gd name="T1" fmla="*/ 2147483647 h 144"/>
                <a:gd name="T2" fmla="*/ 2147483647 w 354"/>
                <a:gd name="T3" fmla="*/ 2147483647 h 144"/>
                <a:gd name="T4" fmla="*/ 2147483647 w 354"/>
                <a:gd name="T5" fmla="*/ 2147483647 h 144"/>
                <a:gd name="T6" fmla="*/ 2147483647 w 354"/>
                <a:gd name="T7" fmla="*/ 2147483647 h 144"/>
                <a:gd name="T8" fmla="*/ 2147483647 w 354"/>
                <a:gd name="T9" fmla="*/ 2147483647 h 144"/>
                <a:gd name="T10" fmla="*/ 2147483647 w 354"/>
                <a:gd name="T11" fmla="*/ 2147483647 h 144"/>
                <a:gd name="T12" fmla="*/ 2147483647 w 354"/>
                <a:gd name="T13" fmla="*/ 2147483647 h 144"/>
                <a:gd name="T14" fmla="*/ 2147483647 w 354"/>
                <a:gd name="T15" fmla="*/ 0 h 144"/>
                <a:gd name="T16" fmla="*/ 2147483647 w 354"/>
                <a:gd name="T17" fmla="*/ 2147483647 h 144"/>
                <a:gd name="T18" fmla="*/ 2147483647 w 354"/>
                <a:gd name="T19" fmla="*/ 0 h 144"/>
                <a:gd name="T20" fmla="*/ 2147483647 w 354"/>
                <a:gd name="T21" fmla="*/ 2147483647 h 144"/>
                <a:gd name="T22" fmla="*/ 2147483647 w 354"/>
                <a:gd name="T23" fmla="*/ 2147483647 h 144"/>
                <a:gd name="T24" fmla="*/ 2147483647 w 354"/>
                <a:gd name="T25" fmla="*/ 2147483647 h 144"/>
                <a:gd name="T26" fmla="*/ 2147483647 w 354"/>
                <a:gd name="T27" fmla="*/ 2147483647 h 144"/>
                <a:gd name="T28" fmla="*/ 2147483647 w 354"/>
                <a:gd name="T29" fmla="*/ 2147483647 h 144"/>
                <a:gd name="T30" fmla="*/ 0 w 354"/>
                <a:gd name="T31" fmla="*/ 2147483647 h 144"/>
                <a:gd name="T32" fmla="*/ 2147483647 w 354"/>
                <a:gd name="T33" fmla="*/ 2147483647 h 144"/>
                <a:gd name="T34" fmla="*/ 2147483647 w 354"/>
                <a:gd name="T35" fmla="*/ 2147483647 h 144"/>
                <a:gd name="T36" fmla="*/ 2147483647 w 354"/>
                <a:gd name="T37" fmla="*/ 2147483647 h 144"/>
                <a:gd name="T38" fmla="*/ 2147483647 w 354"/>
                <a:gd name="T39" fmla="*/ 2147483647 h 144"/>
                <a:gd name="T40" fmla="*/ 2147483647 w 354"/>
                <a:gd name="T41" fmla="*/ 2147483647 h 144"/>
                <a:gd name="T42" fmla="*/ 2147483647 w 354"/>
                <a:gd name="T43" fmla="*/ 2147483647 h 144"/>
                <a:gd name="T44" fmla="*/ 2147483647 w 354"/>
                <a:gd name="T45" fmla="*/ 2147483647 h 144"/>
                <a:gd name="T46" fmla="*/ 2147483647 w 354"/>
                <a:gd name="T47" fmla="*/ 2147483647 h 144"/>
                <a:gd name="T48" fmla="*/ 2147483647 w 354"/>
                <a:gd name="T49" fmla="*/ 2147483647 h 144"/>
                <a:gd name="T50" fmla="*/ 2147483647 w 354"/>
                <a:gd name="T51" fmla="*/ 2147483647 h 144"/>
                <a:gd name="T52" fmla="*/ 2147483647 w 354"/>
                <a:gd name="T53" fmla="*/ 2147483647 h 144"/>
                <a:gd name="T54" fmla="*/ 2147483647 w 354"/>
                <a:gd name="T55" fmla="*/ 2147483647 h 144"/>
                <a:gd name="T56" fmla="*/ 2147483647 w 354"/>
                <a:gd name="T57" fmla="*/ 2147483647 h 144"/>
                <a:gd name="T58" fmla="*/ 2147483647 w 354"/>
                <a:gd name="T59" fmla="*/ 2147483647 h 144"/>
                <a:gd name="T60" fmla="*/ 2147483647 w 354"/>
                <a:gd name="T61" fmla="*/ 2147483647 h 144"/>
                <a:gd name="T62" fmla="*/ 2147483647 w 354"/>
                <a:gd name="T63" fmla="*/ 2147483647 h 144"/>
                <a:gd name="T64" fmla="*/ 2147483647 w 354"/>
                <a:gd name="T65" fmla="*/ 2147483647 h 144"/>
                <a:gd name="T66" fmla="*/ 2147483647 w 354"/>
                <a:gd name="T67" fmla="*/ 2147483647 h 144"/>
                <a:gd name="T68" fmla="*/ 2147483647 w 354"/>
                <a:gd name="T69" fmla="*/ 2147483647 h 14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144"/>
                <a:gd name="T107" fmla="*/ 354 w 354"/>
                <a:gd name="T108" fmla="*/ 144 h 14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14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20" name="Serbia" descr="© INSCALE GmbH, 05.05.2010&#10;http://www.presentationload.com/">
              <a:extLst>
                <a:ext uri="{FF2B5EF4-FFF2-40B4-BE49-F238E27FC236}">
                  <a16:creationId xmlns:a16="http://schemas.microsoft.com/office/drawing/2014/main" id="{657E4725-2561-48F7-8BF4-3DCC55BD2F20}"/>
                </a:ext>
              </a:extLst>
            </p:cNvPr>
            <p:cNvSpPr>
              <a:spLocks/>
            </p:cNvSpPr>
            <p:nvPr/>
          </p:nvSpPr>
          <p:spPr bwMode="gray">
            <a:xfrm>
              <a:off x="6192411" y="2436343"/>
              <a:ext cx="108578" cy="119044"/>
            </a:xfrm>
            <a:custGeom>
              <a:avLst/>
              <a:gdLst/>
              <a:ahLst/>
              <a:cxnLst>
                <a:cxn ang="0">
                  <a:pos x="464" y="374"/>
                </a:cxn>
                <a:cxn ang="0">
                  <a:pos x="453" y="310"/>
                </a:cxn>
                <a:cxn ang="0">
                  <a:pos x="453" y="235"/>
                </a:cxn>
                <a:cxn ang="0">
                  <a:pos x="378" y="224"/>
                </a:cxn>
                <a:cxn ang="0">
                  <a:pos x="302" y="171"/>
                </a:cxn>
                <a:cxn ang="0">
                  <a:pos x="291" y="118"/>
                </a:cxn>
                <a:cxn ang="0">
                  <a:pos x="259" y="128"/>
                </a:cxn>
                <a:cxn ang="0">
                  <a:pos x="216" y="53"/>
                </a:cxn>
                <a:cxn ang="0">
                  <a:pos x="87" y="0"/>
                </a:cxn>
                <a:cxn ang="0">
                  <a:pos x="0" y="43"/>
                </a:cxn>
                <a:cxn ang="0">
                  <a:pos x="32" y="96"/>
                </a:cxn>
                <a:cxn ang="0">
                  <a:pos x="65" y="139"/>
                </a:cxn>
                <a:cxn ang="0">
                  <a:pos x="54" y="150"/>
                </a:cxn>
                <a:cxn ang="0">
                  <a:pos x="32" y="181"/>
                </a:cxn>
                <a:cxn ang="0">
                  <a:pos x="32" y="192"/>
                </a:cxn>
                <a:cxn ang="0">
                  <a:pos x="76" y="203"/>
                </a:cxn>
                <a:cxn ang="0">
                  <a:pos x="87" y="267"/>
                </a:cxn>
                <a:cxn ang="0">
                  <a:pos x="65" y="310"/>
                </a:cxn>
                <a:cxn ang="0">
                  <a:pos x="98" y="363"/>
                </a:cxn>
                <a:cxn ang="0">
                  <a:pos x="119" y="395"/>
                </a:cxn>
                <a:cxn ang="0">
                  <a:pos x="157" y="442"/>
                </a:cxn>
                <a:cxn ang="0">
                  <a:pos x="173" y="438"/>
                </a:cxn>
                <a:cxn ang="0">
                  <a:pos x="180" y="444"/>
                </a:cxn>
                <a:cxn ang="0">
                  <a:pos x="230" y="446"/>
                </a:cxn>
                <a:cxn ang="0">
                  <a:pos x="237" y="431"/>
                </a:cxn>
                <a:cxn ang="0">
                  <a:pos x="258" y="416"/>
                </a:cxn>
                <a:cxn ang="0">
                  <a:pos x="266" y="418"/>
                </a:cxn>
                <a:cxn ang="0">
                  <a:pos x="268" y="407"/>
                </a:cxn>
                <a:cxn ang="0">
                  <a:pos x="267" y="399"/>
                </a:cxn>
                <a:cxn ang="0">
                  <a:pos x="254" y="388"/>
                </a:cxn>
                <a:cxn ang="0">
                  <a:pos x="262" y="387"/>
                </a:cxn>
                <a:cxn ang="0">
                  <a:pos x="279" y="380"/>
                </a:cxn>
                <a:cxn ang="0">
                  <a:pos x="288" y="372"/>
                </a:cxn>
                <a:cxn ang="0">
                  <a:pos x="298" y="389"/>
                </a:cxn>
                <a:cxn ang="0">
                  <a:pos x="292" y="399"/>
                </a:cxn>
                <a:cxn ang="0">
                  <a:pos x="309" y="402"/>
                </a:cxn>
                <a:cxn ang="0">
                  <a:pos x="321" y="404"/>
                </a:cxn>
                <a:cxn ang="0">
                  <a:pos x="326" y="408"/>
                </a:cxn>
                <a:cxn ang="0">
                  <a:pos x="328" y="433"/>
                </a:cxn>
                <a:cxn ang="0">
                  <a:pos x="334" y="429"/>
                </a:cxn>
                <a:cxn ang="0">
                  <a:pos x="335" y="448"/>
                </a:cxn>
                <a:cxn ang="0">
                  <a:pos x="348" y="452"/>
                </a:cxn>
                <a:cxn ang="0">
                  <a:pos x="356" y="467"/>
                </a:cxn>
                <a:cxn ang="0">
                  <a:pos x="354" y="478"/>
                </a:cxn>
                <a:cxn ang="0">
                  <a:pos x="356" y="482"/>
                </a:cxn>
                <a:cxn ang="0">
                  <a:pos x="369" y="485"/>
                </a:cxn>
                <a:cxn ang="0">
                  <a:pos x="381" y="492"/>
                </a:cxn>
                <a:cxn ang="0">
                  <a:pos x="390" y="496"/>
                </a:cxn>
                <a:cxn ang="0">
                  <a:pos x="399" y="501"/>
                </a:cxn>
                <a:cxn ang="0">
                  <a:pos x="392" y="513"/>
                </a:cxn>
                <a:cxn ang="0">
                  <a:pos x="384" y="528"/>
                </a:cxn>
                <a:cxn ang="0">
                  <a:pos x="376" y="542"/>
                </a:cxn>
                <a:cxn ang="0">
                  <a:pos x="453" y="492"/>
                </a:cxn>
                <a:cxn ang="0">
                  <a:pos x="486" y="470"/>
                </a:cxn>
                <a:cxn ang="0">
                  <a:pos x="486" y="406"/>
                </a:cxn>
              </a:cxnLst>
              <a:rect l="0" t="0" r="r" b="b"/>
              <a:pathLst>
                <a:path w="496" h="542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Saudi Arabia" descr="© INSCALE GmbH, 05.05.2010&#10;http://www.presentationload.com/">
              <a:extLst>
                <a:ext uri="{FF2B5EF4-FFF2-40B4-BE49-F238E27FC236}">
                  <a16:creationId xmlns:a16="http://schemas.microsoft.com/office/drawing/2014/main" id="{26C28AA3-55F4-4B19-B025-4F4B7AADB986}"/>
                </a:ext>
              </a:extLst>
            </p:cNvPr>
            <p:cNvSpPr>
              <a:spLocks/>
            </p:cNvSpPr>
            <p:nvPr/>
          </p:nvSpPr>
          <p:spPr bwMode="gray">
            <a:xfrm>
              <a:off x="6643787" y="2881514"/>
              <a:ext cx="589426" cy="505665"/>
            </a:xfrm>
            <a:custGeom>
              <a:avLst/>
              <a:gdLst>
                <a:gd name="T0" fmla="*/ 2147483647 w 1488"/>
                <a:gd name="T1" fmla="*/ 2147483647 h 1278"/>
                <a:gd name="T2" fmla="*/ 2147483647 w 1488"/>
                <a:gd name="T3" fmla="*/ 2147483647 h 1278"/>
                <a:gd name="T4" fmla="*/ 2147483647 w 1488"/>
                <a:gd name="T5" fmla="*/ 2147483647 h 1278"/>
                <a:gd name="T6" fmla="*/ 2147483647 w 1488"/>
                <a:gd name="T7" fmla="*/ 2147483647 h 1278"/>
                <a:gd name="T8" fmla="*/ 2147483647 w 1488"/>
                <a:gd name="T9" fmla="*/ 2147483647 h 1278"/>
                <a:gd name="T10" fmla="*/ 2147483647 w 1488"/>
                <a:gd name="T11" fmla="*/ 2147483647 h 1278"/>
                <a:gd name="T12" fmla="*/ 2147483647 w 1488"/>
                <a:gd name="T13" fmla="*/ 2147483647 h 1278"/>
                <a:gd name="T14" fmla="*/ 2147483647 w 1488"/>
                <a:gd name="T15" fmla="*/ 2147483647 h 1278"/>
                <a:gd name="T16" fmla="*/ 2147483647 w 1488"/>
                <a:gd name="T17" fmla="*/ 2147483647 h 1278"/>
                <a:gd name="T18" fmla="*/ 2147483647 w 1488"/>
                <a:gd name="T19" fmla="*/ 2147483647 h 1278"/>
                <a:gd name="T20" fmla="*/ 2147483647 w 1488"/>
                <a:gd name="T21" fmla="*/ 2147483647 h 1278"/>
                <a:gd name="T22" fmla="*/ 2147483647 w 1488"/>
                <a:gd name="T23" fmla="*/ 2147483647 h 1278"/>
                <a:gd name="T24" fmla="*/ 2147483647 w 1488"/>
                <a:gd name="T25" fmla="*/ 2147483647 h 1278"/>
                <a:gd name="T26" fmla="*/ 2147483647 w 1488"/>
                <a:gd name="T27" fmla="*/ 2147483647 h 1278"/>
                <a:gd name="T28" fmla="*/ 2147483647 w 1488"/>
                <a:gd name="T29" fmla="*/ 2147483647 h 1278"/>
                <a:gd name="T30" fmla="*/ 2147483647 w 1488"/>
                <a:gd name="T31" fmla="*/ 2147483647 h 1278"/>
                <a:gd name="T32" fmla="*/ 2147483647 w 1488"/>
                <a:gd name="T33" fmla="*/ 2147483647 h 1278"/>
                <a:gd name="T34" fmla="*/ 2147483647 w 1488"/>
                <a:gd name="T35" fmla="*/ 2147483647 h 1278"/>
                <a:gd name="T36" fmla="*/ 2147483647 w 1488"/>
                <a:gd name="T37" fmla="*/ 2147483647 h 1278"/>
                <a:gd name="T38" fmla="*/ 2147483647 w 1488"/>
                <a:gd name="T39" fmla="*/ 0 h 1278"/>
                <a:gd name="T40" fmla="*/ 2147483647 w 1488"/>
                <a:gd name="T41" fmla="*/ 2147483647 h 1278"/>
                <a:gd name="T42" fmla="*/ 2147483647 w 1488"/>
                <a:gd name="T43" fmla="*/ 2147483647 h 1278"/>
                <a:gd name="T44" fmla="*/ 2147483647 w 1488"/>
                <a:gd name="T45" fmla="*/ 2147483647 h 1278"/>
                <a:gd name="T46" fmla="*/ 2147483647 w 1488"/>
                <a:gd name="T47" fmla="*/ 2147483647 h 1278"/>
                <a:gd name="T48" fmla="*/ 2147483647 w 1488"/>
                <a:gd name="T49" fmla="*/ 2147483647 h 1278"/>
                <a:gd name="T50" fmla="*/ 2147483647 w 1488"/>
                <a:gd name="T51" fmla="*/ 2147483647 h 1278"/>
                <a:gd name="T52" fmla="*/ 2147483647 w 1488"/>
                <a:gd name="T53" fmla="*/ 2147483647 h 1278"/>
                <a:gd name="T54" fmla="*/ 2147483647 w 1488"/>
                <a:gd name="T55" fmla="*/ 2147483647 h 1278"/>
                <a:gd name="T56" fmla="*/ 2147483647 w 1488"/>
                <a:gd name="T57" fmla="*/ 2147483647 h 1278"/>
                <a:gd name="T58" fmla="*/ 2147483647 w 1488"/>
                <a:gd name="T59" fmla="*/ 2147483647 h 1278"/>
                <a:gd name="T60" fmla="*/ 2147483647 w 1488"/>
                <a:gd name="T61" fmla="*/ 2147483647 h 1278"/>
                <a:gd name="T62" fmla="*/ 0 w 1488"/>
                <a:gd name="T63" fmla="*/ 2147483647 h 1278"/>
                <a:gd name="T64" fmla="*/ 2147483647 w 1488"/>
                <a:gd name="T65" fmla="*/ 2147483647 h 1278"/>
                <a:gd name="T66" fmla="*/ 2147483647 w 1488"/>
                <a:gd name="T67" fmla="*/ 2147483647 h 1278"/>
                <a:gd name="T68" fmla="*/ 2147483647 w 1488"/>
                <a:gd name="T69" fmla="*/ 2147483647 h 1278"/>
                <a:gd name="T70" fmla="*/ 2147483647 w 1488"/>
                <a:gd name="T71" fmla="*/ 2147483647 h 1278"/>
                <a:gd name="T72" fmla="*/ 2147483647 w 1488"/>
                <a:gd name="T73" fmla="*/ 2147483647 h 1278"/>
                <a:gd name="T74" fmla="*/ 2147483647 w 1488"/>
                <a:gd name="T75" fmla="*/ 2147483647 h 1278"/>
                <a:gd name="T76" fmla="*/ 2147483647 w 1488"/>
                <a:gd name="T77" fmla="*/ 2147483647 h 1278"/>
                <a:gd name="T78" fmla="*/ 2147483647 w 1488"/>
                <a:gd name="T79" fmla="*/ 2147483647 h 1278"/>
                <a:gd name="T80" fmla="*/ 2147483647 w 1488"/>
                <a:gd name="T81" fmla="*/ 2147483647 h 1278"/>
                <a:gd name="T82" fmla="*/ 2147483647 w 1488"/>
                <a:gd name="T83" fmla="*/ 2147483647 h 1278"/>
                <a:gd name="T84" fmla="*/ 2147483647 w 1488"/>
                <a:gd name="T85" fmla="*/ 2147483647 h 1278"/>
                <a:gd name="T86" fmla="*/ 2147483647 w 1488"/>
                <a:gd name="T87" fmla="*/ 2147483647 h 1278"/>
                <a:gd name="T88" fmla="*/ 2147483647 w 1488"/>
                <a:gd name="T89" fmla="*/ 2147483647 h 1278"/>
                <a:gd name="T90" fmla="*/ 2147483647 w 1488"/>
                <a:gd name="T91" fmla="*/ 2147483647 h 1278"/>
                <a:gd name="T92" fmla="*/ 2147483647 w 1488"/>
                <a:gd name="T93" fmla="*/ 2147483647 h 1278"/>
                <a:gd name="T94" fmla="*/ 2147483647 w 1488"/>
                <a:gd name="T95" fmla="*/ 2147483647 h 1278"/>
                <a:gd name="T96" fmla="*/ 2147483647 w 1488"/>
                <a:gd name="T97" fmla="*/ 2147483647 h 1278"/>
                <a:gd name="T98" fmla="*/ 2147483647 w 1488"/>
                <a:gd name="T99" fmla="*/ 2147483647 h 1278"/>
                <a:gd name="T100" fmla="*/ 2147483647 w 1488"/>
                <a:gd name="T101" fmla="*/ 2147483647 h 1278"/>
                <a:gd name="T102" fmla="*/ 2147483647 w 1488"/>
                <a:gd name="T103" fmla="*/ 2147483647 h 1278"/>
                <a:gd name="T104" fmla="*/ 2147483647 w 1488"/>
                <a:gd name="T105" fmla="*/ 2147483647 h 1278"/>
                <a:gd name="T106" fmla="*/ 2147483647 w 1488"/>
                <a:gd name="T107" fmla="*/ 2147483647 h 1278"/>
                <a:gd name="T108" fmla="*/ 2147483647 w 1488"/>
                <a:gd name="T109" fmla="*/ 2147483647 h 1278"/>
                <a:gd name="T110" fmla="*/ 2147483647 w 1488"/>
                <a:gd name="T111" fmla="*/ 2147483647 h 1278"/>
                <a:gd name="T112" fmla="*/ 2147483647 w 1488"/>
                <a:gd name="T113" fmla="*/ 2147483647 h 1278"/>
                <a:gd name="T114" fmla="*/ 2147483647 w 1488"/>
                <a:gd name="T115" fmla="*/ 2147483647 h 1278"/>
                <a:gd name="T116" fmla="*/ 2147483647 w 1488"/>
                <a:gd name="T117" fmla="*/ 2147483647 h 12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488"/>
                <a:gd name="T178" fmla="*/ 0 h 1278"/>
                <a:gd name="T179" fmla="*/ 1488 w 1488"/>
                <a:gd name="T180" fmla="*/ 1278 h 12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488" h="127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26" name="Romania" descr="© INSCALE GmbH, 05.05.2010&#10;http://www.presentationload.com/">
              <a:extLst>
                <a:ext uri="{FF2B5EF4-FFF2-40B4-BE49-F238E27FC236}">
                  <a16:creationId xmlns:a16="http://schemas.microsoft.com/office/drawing/2014/main" id="{1FBB76BC-C3E9-4D71-90C9-EEE602DFD04D}"/>
                </a:ext>
              </a:extLst>
            </p:cNvPr>
            <p:cNvSpPr>
              <a:spLocks/>
            </p:cNvSpPr>
            <p:nvPr/>
          </p:nvSpPr>
          <p:spPr bwMode="gray">
            <a:xfrm>
              <a:off x="6226535" y="2371195"/>
              <a:ext cx="243526" cy="145805"/>
            </a:xfrm>
            <a:custGeom>
              <a:avLst/>
              <a:gdLst>
                <a:gd name="T0" fmla="*/ 2147483647 w 612"/>
                <a:gd name="T1" fmla="*/ 2147483647 h 366"/>
                <a:gd name="T2" fmla="*/ 2147483647 w 612"/>
                <a:gd name="T3" fmla="*/ 2147483647 h 366"/>
                <a:gd name="T4" fmla="*/ 2147483647 w 612"/>
                <a:gd name="T5" fmla="*/ 2147483647 h 366"/>
                <a:gd name="T6" fmla="*/ 2147483647 w 612"/>
                <a:gd name="T7" fmla="*/ 2147483647 h 366"/>
                <a:gd name="T8" fmla="*/ 2147483647 w 612"/>
                <a:gd name="T9" fmla="*/ 2147483647 h 366"/>
                <a:gd name="T10" fmla="*/ 2147483647 w 612"/>
                <a:gd name="T11" fmla="*/ 2147483647 h 366"/>
                <a:gd name="T12" fmla="*/ 2147483647 w 612"/>
                <a:gd name="T13" fmla="*/ 2147483647 h 366"/>
                <a:gd name="T14" fmla="*/ 2147483647 w 612"/>
                <a:gd name="T15" fmla="*/ 2147483647 h 366"/>
                <a:gd name="T16" fmla="*/ 2147483647 w 612"/>
                <a:gd name="T17" fmla="*/ 2147483647 h 366"/>
                <a:gd name="T18" fmla="*/ 2147483647 w 612"/>
                <a:gd name="T19" fmla="*/ 2147483647 h 366"/>
                <a:gd name="T20" fmla="*/ 2147483647 w 612"/>
                <a:gd name="T21" fmla="*/ 2147483647 h 366"/>
                <a:gd name="T22" fmla="*/ 2147483647 w 612"/>
                <a:gd name="T23" fmla="*/ 2147483647 h 366"/>
                <a:gd name="T24" fmla="*/ 2147483647 w 612"/>
                <a:gd name="T25" fmla="*/ 2147483647 h 366"/>
                <a:gd name="T26" fmla="*/ 2147483647 w 612"/>
                <a:gd name="T27" fmla="*/ 0 h 366"/>
                <a:gd name="T28" fmla="*/ 2147483647 w 612"/>
                <a:gd name="T29" fmla="*/ 2147483647 h 366"/>
                <a:gd name="T30" fmla="*/ 2147483647 w 612"/>
                <a:gd name="T31" fmla="*/ 2147483647 h 366"/>
                <a:gd name="T32" fmla="*/ 2147483647 w 612"/>
                <a:gd name="T33" fmla="*/ 2147483647 h 366"/>
                <a:gd name="T34" fmla="*/ 2147483647 w 612"/>
                <a:gd name="T35" fmla="*/ 2147483647 h 366"/>
                <a:gd name="T36" fmla="*/ 2147483647 w 612"/>
                <a:gd name="T37" fmla="*/ 2147483647 h 366"/>
                <a:gd name="T38" fmla="*/ 2147483647 w 612"/>
                <a:gd name="T39" fmla="*/ 2147483647 h 366"/>
                <a:gd name="T40" fmla="*/ 2147483647 w 612"/>
                <a:gd name="T41" fmla="*/ 2147483647 h 366"/>
                <a:gd name="T42" fmla="*/ 2147483647 w 612"/>
                <a:gd name="T43" fmla="*/ 2147483647 h 366"/>
                <a:gd name="T44" fmla="*/ 2147483647 w 612"/>
                <a:gd name="T45" fmla="*/ 2147483647 h 366"/>
                <a:gd name="T46" fmla="*/ 2147483647 w 612"/>
                <a:gd name="T47" fmla="*/ 2147483647 h 366"/>
                <a:gd name="T48" fmla="*/ 0 w 612"/>
                <a:gd name="T49" fmla="*/ 2147483647 h 366"/>
                <a:gd name="T50" fmla="*/ 2147483647 w 612"/>
                <a:gd name="T51" fmla="*/ 2147483647 h 366"/>
                <a:gd name="T52" fmla="*/ 2147483647 w 612"/>
                <a:gd name="T53" fmla="*/ 2147483647 h 366"/>
                <a:gd name="T54" fmla="*/ 2147483647 w 612"/>
                <a:gd name="T55" fmla="*/ 2147483647 h 366"/>
                <a:gd name="T56" fmla="*/ 2147483647 w 612"/>
                <a:gd name="T57" fmla="*/ 2147483647 h 366"/>
                <a:gd name="T58" fmla="*/ 2147483647 w 612"/>
                <a:gd name="T59" fmla="*/ 2147483647 h 366"/>
                <a:gd name="T60" fmla="*/ 2147483647 w 612"/>
                <a:gd name="T61" fmla="*/ 2147483647 h 366"/>
                <a:gd name="T62" fmla="*/ 2147483647 w 612"/>
                <a:gd name="T63" fmla="*/ 2147483647 h 366"/>
                <a:gd name="T64" fmla="*/ 2147483647 w 612"/>
                <a:gd name="T65" fmla="*/ 2147483647 h 366"/>
                <a:gd name="T66" fmla="*/ 2147483647 w 612"/>
                <a:gd name="T67" fmla="*/ 2147483647 h 366"/>
                <a:gd name="T68" fmla="*/ 2147483647 w 612"/>
                <a:gd name="T69" fmla="*/ 2147483647 h 366"/>
                <a:gd name="T70" fmla="*/ 2147483647 w 612"/>
                <a:gd name="T71" fmla="*/ 2147483647 h 366"/>
                <a:gd name="T72" fmla="*/ 2147483647 w 612"/>
                <a:gd name="T73" fmla="*/ 2147483647 h 366"/>
                <a:gd name="T74" fmla="*/ 2147483647 w 612"/>
                <a:gd name="T75" fmla="*/ 2147483647 h 366"/>
                <a:gd name="T76" fmla="*/ 2147483647 w 612"/>
                <a:gd name="T77" fmla="*/ 2147483647 h 366"/>
                <a:gd name="T78" fmla="*/ 2147483647 w 612"/>
                <a:gd name="T79" fmla="*/ 2147483647 h 366"/>
                <a:gd name="T80" fmla="*/ 2147483647 w 612"/>
                <a:gd name="T81" fmla="*/ 2147483647 h 366"/>
                <a:gd name="T82" fmla="*/ 2147483647 w 612"/>
                <a:gd name="T83" fmla="*/ 2147483647 h 366"/>
                <a:gd name="T84" fmla="*/ 2147483647 w 612"/>
                <a:gd name="T85" fmla="*/ 2147483647 h 3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12"/>
                <a:gd name="T130" fmla="*/ 0 h 366"/>
                <a:gd name="T131" fmla="*/ 612 w 612"/>
                <a:gd name="T132" fmla="*/ 366 h 3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12" h="366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28" name="Puerto Rico" descr="© INSCALE GmbH, 05.05.2010&#10;http://www.presentationload.com/">
              <a:extLst>
                <a:ext uri="{FF2B5EF4-FFF2-40B4-BE49-F238E27FC236}">
                  <a16:creationId xmlns:a16="http://schemas.microsoft.com/office/drawing/2014/main" id="{B38A3B8C-6D54-4841-8E87-91469DD61A03}"/>
                </a:ext>
              </a:extLst>
            </p:cNvPr>
            <p:cNvSpPr>
              <a:spLocks/>
            </p:cNvSpPr>
            <p:nvPr/>
          </p:nvSpPr>
          <p:spPr bwMode="gray">
            <a:xfrm>
              <a:off x="3823848" y="3322033"/>
              <a:ext cx="54290" cy="23267"/>
            </a:xfrm>
            <a:custGeom>
              <a:avLst/>
              <a:gdLst>
                <a:gd name="T0" fmla="*/ 2147483647 w 138"/>
                <a:gd name="T1" fmla="*/ 2147483647 h 60"/>
                <a:gd name="T2" fmla="*/ 2147483647 w 138"/>
                <a:gd name="T3" fmla="*/ 2147483647 h 60"/>
                <a:gd name="T4" fmla="*/ 2147483647 w 138"/>
                <a:gd name="T5" fmla="*/ 0 h 60"/>
                <a:gd name="T6" fmla="*/ 2147483647 w 138"/>
                <a:gd name="T7" fmla="*/ 0 h 60"/>
                <a:gd name="T8" fmla="*/ 2147483647 w 138"/>
                <a:gd name="T9" fmla="*/ 2147483647 h 60"/>
                <a:gd name="T10" fmla="*/ 0 w 138"/>
                <a:gd name="T11" fmla="*/ 2147483647 h 60"/>
                <a:gd name="T12" fmla="*/ 0 w 138"/>
                <a:gd name="T13" fmla="*/ 2147483647 h 60"/>
                <a:gd name="T14" fmla="*/ 2147483647 w 138"/>
                <a:gd name="T15" fmla="*/ 2147483647 h 60"/>
                <a:gd name="T16" fmla="*/ 2147483647 w 138"/>
                <a:gd name="T17" fmla="*/ 2147483647 h 60"/>
                <a:gd name="T18" fmla="*/ 2147483647 w 138"/>
                <a:gd name="T19" fmla="*/ 2147483647 h 60"/>
                <a:gd name="T20" fmla="*/ 2147483647 w 138"/>
                <a:gd name="T21" fmla="*/ 2147483647 h 60"/>
                <a:gd name="T22" fmla="*/ 2147483647 w 138"/>
                <a:gd name="T23" fmla="*/ 2147483647 h 60"/>
                <a:gd name="T24" fmla="*/ 2147483647 w 138"/>
                <a:gd name="T25" fmla="*/ 2147483647 h 60"/>
                <a:gd name="T26" fmla="*/ 2147483647 w 138"/>
                <a:gd name="T27" fmla="*/ 2147483647 h 60"/>
                <a:gd name="T28" fmla="*/ 2147483647 w 138"/>
                <a:gd name="T29" fmla="*/ 2147483647 h 60"/>
                <a:gd name="T30" fmla="*/ 2147483647 w 138"/>
                <a:gd name="T31" fmla="*/ 2147483647 h 60"/>
                <a:gd name="T32" fmla="*/ 2147483647 w 138"/>
                <a:gd name="T33" fmla="*/ 2147483647 h 60"/>
                <a:gd name="T34" fmla="*/ 2147483647 w 138"/>
                <a:gd name="T35" fmla="*/ 2147483647 h 6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8"/>
                <a:gd name="T55" fmla="*/ 0 h 60"/>
                <a:gd name="T56" fmla="*/ 138 w 138"/>
                <a:gd name="T57" fmla="*/ 60 h 6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8" h="60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31" name="Philippines" descr="© INSCALE GmbH, 05.05.2010&#10;http://www.presentationload.com/">
              <a:extLst>
                <a:ext uri="{FF2B5EF4-FFF2-40B4-BE49-F238E27FC236}">
                  <a16:creationId xmlns:a16="http://schemas.microsoft.com/office/drawing/2014/main" id="{09004422-46F7-4790-BED1-ABA8E7F167A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987531" y="3311175"/>
              <a:ext cx="283856" cy="476196"/>
            </a:xfrm>
            <a:custGeom>
              <a:avLst/>
              <a:gdLst>
                <a:gd name="T0" fmla="*/ 2147483647 w 714"/>
                <a:gd name="T1" fmla="*/ 2147483647 h 1200"/>
                <a:gd name="T2" fmla="*/ 2147483647 w 714"/>
                <a:gd name="T3" fmla="*/ 2147483647 h 1200"/>
                <a:gd name="T4" fmla="*/ 2147483647 w 714"/>
                <a:gd name="T5" fmla="*/ 2147483647 h 1200"/>
                <a:gd name="T6" fmla="*/ 2147483647 w 714"/>
                <a:gd name="T7" fmla="*/ 2147483647 h 1200"/>
                <a:gd name="T8" fmla="*/ 2147483647 w 714"/>
                <a:gd name="T9" fmla="*/ 2147483647 h 1200"/>
                <a:gd name="T10" fmla="*/ 2147483647 w 714"/>
                <a:gd name="T11" fmla="*/ 2147483647 h 1200"/>
                <a:gd name="T12" fmla="*/ 2147483647 w 714"/>
                <a:gd name="T13" fmla="*/ 2147483647 h 1200"/>
                <a:gd name="T14" fmla="*/ 2147483647 w 714"/>
                <a:gd name="T15" fmla="*/ 2147483647 h 1200"/>
                <a:gd name="T16" fmla="*/ 2147483647 w 714"/>
                <a:gd name="T17" fmla="*/ 2147483647 h 1200"/>
                <a:gd name="T18" fmla="*/ 2147483647 w 714"/>
                <a:gd name="T19" fmla="*/ 2147483647 h 1200"/>
                <a:gd name="T20" fmla="*/ 2147483647 w 714"/>
                <a:gd name="T21" fmla="*/ 2147483647 h 1200"/>
                <a:gd name="T22" fmla="*/ 2147483647 w 714"/>
                <a:gd name="T23" fmla="*/ 2147483647 h 1200"/>
                <a:gd name="T24" fmla="*/ 2147483647 w 714"/>
                <a:gd name="T25" fmla="*/ 2147483647 h 1200"/>
                <a:gd name="T26" fmla="*/ 2147483647 w 714"/>
                <a:gd name="T27" fmla="*/ 2147483647 h 1200"/>
                <a:gd name="T28" fmla="*/ 2147483647 w 714"/>
                <a:gd name="T29" fmla="*/ 2147483647 h 1200"/>
                <a:gd name="T30" fmla="*/ 2147483647 w 714"/>
                <a:gd name="T31" fmla="*/ 2147483647 h 1200"/>
                <a:gd name="T32" fmla="*/ 2147483647 w 714"/>
                <a:gd name="T33" fmla="*/ 2147483647 h 1200"/>
                <a:gd name="T34" fmla="*/ 2147483647 w 714"/>
                <a:gd name="T35" fmla="*/ 2147483647 h 1200"/>
                <a:gd name="T36" fmla="*/ 2147483647 w 714"/>
                <a:gd name="T37" fmla="*/ 2147483647 h 1200"/>
                <a:gd name="T38" fmla="*/ 2147483647 w 714"/>
                <a:gd name="T39" fmla="*/ 2147483647 h 1200"/>
                <a:gd name="T40" fmla="*/ 2147483647 w 714"/>
                <a:gd name="T41" fmla="*/ 2147483647 h 1200"/>
                <a:gd name="T42" fmla="*/ 2147483647 w 714"/>
                <a:gd name="T43" fmla="*/ 2147483647 h 1200"/>
                <a:gd name="T44" fmla="*/ 2147483647 w 714"/>
                <a:gd name="T45" fmla="*/ 2147483647 h 1200"/>
                <a:gd name="T46" fmla="*/ 2147483647 w 714"/>
                <a:gd name="T47" fmla="*/ 2147483647 h 1200"/>
                <a:gd name="T48" fmla="*/ 2147483647 w 714"/>
                <a:gd name="T49" fmla="*/ 2147483647 h 1200"/>
                <a:gd name="T50" fmla="*/ 2147483647 w 714"/>
                <a:gd name="T51" fmla="*/ 2147483647 h 1200"/>
                <a:gd name="T52" fmla="*/ 2147483647 w 714"/>
                <a:gd name="T53" fmla="*/ 2147483647 h 1200"/>
                <a:gd name="T54" fmla="*/ 2147483647 w 714"/>
                <a:gd name="T55" fmla="*/ 2147483647 h 1200"/>
                <a:gd name="T56" fmla="*/ 2147483647 w 714"/>
                <a:gd name="T57" fmla="*/ 2147483647 h 1200"/>
                <a:gd name="T58" fmla="*/ 2147483647 w 714"/>
                <a:gd name="T59" fmla="*/ 2147483647 h 1200"/>
                <a:gd name="T60" fmla="*/ 2147483647 w 714"/>
                <a:gd name="T61" fmla="*/ 2147483647 h 1200"/>
                <a:gd name="T62" fmla="*/ 2147483647 w 714"/>
                <a:gd name="T63" fmla="*/ 2147483647 h 1200"/>
                <a:gd name="T64" fmla="*/ 2147483647 w 714"/>
                <a:gd name="T65" fmla="*/ 2147483647 h 1200"/>
                <a:gd name="T66" fmla="*/ 2147483647 w 714"/>
                <a:gd name="T67" fmla="*/ 2147483647 h 1200"/>
                <a:gd name="T68" fmla="*/ 2147483647 w 714"/>
                <a:gd name="T69" fmla="*/ 2147483647 h 1200"/>
                <a:gd name="T70" fmla="*/ 2147483647 w 714"/>
                <a:gd name="T71" fmla="*/ 2147483647 h 1200"/>
                <a:gd name="T72" fmla="*/ 2147483647 w 714"/>
                <a:gd name="T73" fmla="*/ 2147483647 h 1200"/>
                <a:gd name="T74" fmla="*/ 2147483647 w 714"/>
                <a:gd name="T75" fmla="*/ 2147483647 h 1200"/>
                <a:gd name="T76" fmla="*/ 2147483647 w 714"/>
                <a:gd name="T77" fmla="*/ 2147483647 h 1200"/>
                <a:gd name="T78" fmla="*/ 2147483647 w 714"/>
                <a:gd name="T79" fmla="*/ 0 h 1200"/>
                <a:gd name="T80" fmla="*/ 2147483647 w 714"/>
                <a:gd name="T81" fmla="*/ 2147483647 h 1200"/>
                <a:gd name="T82" fmla="*/ 2147483647 w 714"/>
                <a:gd name="T83" fmla="*/ 2147483647 h 1200"/>
                <a:gd name="T84" fmla="*/ 2147483647 w 714"/>
                <a:gd name="T85" fmla="*/ 2147483647 h 1200"/>
                <a:gd name="T86" fmla="*/ 2147483647 w 714"/>
                <a:gd name="T87" fmla="*/ 2147483647 h 1200"/>
                <a:gd name="T88" fmla="*/ 2147483647 w 714"/>
                <a:gd name="T89" fmla="*/ 2147483647 h 1200"/>
                <a:gd name="T90" fmla="*/ 2147483647 w 714"/>
                <a:gd name="T91" fmla="*/ 2147483647 h 1200"/>
                <a:gd name="T92" fmla="*/ 2147483647 w 714"/>
                <a:gd name="T93" fmla="*/ 2147483647 h 1200"/>
                <a:gd name="T94" fmla="*/ 2147483647 w 714"/>
                <a:gd name="T95" fmla="*/ 2147483647 h 1200"/>
                <a:gd name="T96" fmla="*/ 2147483647 w 714"/>
                <a:gd name="T97" fmla="*/ 2147483647 h 1200"/>
                <a:gd name="T98" fmla="*/ 2147483647 w 714"/>
                <a:gd name="T99" fmla="*/ 2147483647 h 1200"/>
                <a:gd name="T100" fmla="*/ 2147483647 w 714"/>
                <a:gd name="T101" fmla="*/ 2147483647 h 1200"/>
                <a:gd name="T102" fmla="*/ 2147483647 w 714"/>
                <a:gd name="T103" fmla="*/ 2147483647 h 1200"/>
                <a:gd name="T104" fmla="*/ 2147483647 w 714"/>
                <a:gd name="T105" fmla="*/ 2147483647 h 1200"/>
                <a:gd name="T106" fmla="*/ 2147483647 w 714"/>
                <a:gd name="T107" fmla="*/ 2147483647 h 1200"/>
                <a:gd name="T108" fmla="*/ 2147483647 w 714"/>
                <a:gd name="T109" fmla="*/ 2147483647 h 1200"/>
                <a:gd name="T110" fmla="*/ 2147483647 w 714"/>
                <a:gd name="T111" fmla="*/ 2147483647 h 1200"/>
                <a:gd name="T112" fmla="*/ 2147483647 w 714"/>
                <a:gd name="T113" fmla="*/ 2147483647 h 1200"/>
                <a:gd name="T114" fmla="*/ 2147483647 w 714"/>
                <a:gd name="T115" fmla="*/ 2147483647 h 1200"/>
                <a:gd name="T116" fmla="*/ 2147483647 w 714"/>
                <a:gd name="T117" fmla="*/ 2147483647 h 12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14"/>
                <a:gd name="T178" fmla="*/ 0 h 1200"/>
                <a:gd name="T179" fmla="*/ 714 w 714"/>
                <a:gd name="T180" fmla="*/ 1200 h 12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14" h="1200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36" name="Pakistan" descr="© INSCALE GmbH, 05.05.2010&#10;http://www.presentationload.com/">
              <a:extLst>
                <a:ext uri="{FF2B5EF4-FFF2-40B4-BE49-F238E27FC236}">
                  <a16:creationId xmlns:a16="http://schemas.microsoft.com/office/drawing/2014/main" id="{DE779BFF-422C-4BF4-AC54-091A723A39BF}"/>
                </a:ext>
              </a:extLst>
            </p:cNvPr>
            <p:cNvSpPr>
              <a:spLocks/>
            </p:cNvSpPr>
            <p:nvPr/>
          </p:nvSpPr>
          <p:spPr bwMode="gray">
            <a:xfrm>
              <a:off x="7352649" y="2726402"/>
              <a:ext cx="417252" cy="418803"/>
            </a:xfrm>
            <a:custGeom>
              <a:avLst/>
              <a:gdLst>
                <a:gd name="T0" fmla="*/ 2147483647 w 1050"/>
                <a:gd name="T1" fmla="*/ 2147483647 h 1056"/>
                <a:gd name="T2" fmla="*/ 2147483647 w 1050"/>
                <a:gd name="T3" fmla="*/ 2147483647 h 1056"/>
                <a:gd name="T4" fmla="*/ 2147483647 w 1050"/>
                <a:gd name="T5" fmla="*/ 2147483647 h 1056"/>
                <a:gd name="T6" fmla="*/ 2147483647 w 1050"/>
                <a:gd name="T7" fmla="*/ 2147483647 h 1056"/>
                <a:gd name="T8" fmla="*/ 2147483647 w 1050"/>
                <a:gd name="T9" fmla="*/ 2147483647 h 1056"/>
                <a:gd name="T10" fmla="*/ 2147483647 w 1050"/>
                <a:gd name="T11" fmla="*/ 2147483647 h 1056"/>
                <a:gd name="T12" fmla="*/ 2147483647 w 1050"/>
                <a:gd name="T13" fmla="*/ 2147483647 h 1056"/>
                <a:gd name="T14" fmla="*/ 2147483647 w 1050"/>
                <a:gd name="T15" fmla="*/ 2147483647 h 1056"/>
                <a:gd name="T16" fmla="*/ 2147483647 w 1050"/>
                <a:gd name="T17" fmla="*/ 2147483647 h 1056"/>
                <a:gd name="T18" fmla="*/ 2147483647 w 1050"/>
                <a:gd name="T19" fmla="*/ 2147483647 h 1056"/>
                <a:gd name="T20" fmla="*/ 2147483647 w 1050"/>
                <a:gd name="T21" fmla="*/ 2147483647 h 1056"/>
                <a:gd name="T22" fmla="*/ 2147483647 w 1050"/>
                <a:gd name="T23" fmla="*/ 2147483647 h 1056"/>
                <a:gd name="T24" fmla="*/ 2147483647 w 1050"/>
                <a:gd name="T25" fmla="*/ 2147483647 h 1056"/>
                <a:gd name="T26" fmla="*/ 2147483647 w 1050"/>
                <a:gd name="T27" fmla="*/ 2147483647 h 1056"/>
                <a:gd name="T28" fmla="*/ 2147483647 w 1050"/>
                <a:gd name="T29" fmla="*/ 2147483647 h 1056"/>
                <a:gd name="T30" fmla="*/ 2147483647 w 1050"/>
                <a:gd name="T31" fmla="*/ 2147483647 h 1056"/>
                <a:gd name="T32" fmla="*/ 2147483647 w 1050"/>
                <a:gd name="T33" fmla="*/ 2147483647 h 1056"/>
                <a:gd name="T34" fmla="*/ 2147483647 w 1050"/>
                <a:gd name="T35" fmla="*/ 2147483647 h 1056"/>
                <a:gd name="T36" fmla="*/ 2147483647 w 1050"/>
                <a:gd name="T37" fmla="*/ 2147483647 h 1056"/>
                <a:gd name="T38" fmla="*/ 2147483647 w 1050"/>
                <a:gd name="T39" fmla="*/ 2147483647 h 1056"/>
                <a:gd name="T40" fmla="*/ 2147483647 w 1050"/>
                <a:gd name="T41" fmla="*/ 2147483647 h 1056"/>
                <a:gd name="T42" fmla="*/ 2147483647 w 1050"/>
                <a:gd name="T43" fmla="*/ 2147483647 h 1056"/>
                <a:gd name="T44" fmla="*/ 0 w 1050"/>
                <a:gd name="T45" fmla="*/ 2147483647 h 1056"/>
                <a:gd name="T46" fmla="*/ 2147483647 w 1050"/>
                <a:gd name="T47" fmla="*/ 2147483647 h 1056"/>
                <a:gd name="T48" fmla="*/ 2147483647 w 1050"/>
                <a:gd name="T49" fmla="*/ 2147483647 h 1056"/>
                <a:gd name="T50" fmla="*/ 2147483647 w 1050"/>
                <a:gd name="T51" fmla="*/ 2147483647 h 1056"/>
                <a:gd name="T52" fmla="*/ 2147483647 w 1050"/>
                <a:gd name="T53" fmla="*/ 2147483647 h 1056"/>
                <a:gd name="T54" fmla="*/ 2147483647 w 1050"/>
                <a:gd name="T55" fmla="*/ 2147483647 h 1056"/>
                <a:gd name="T56" fmla="*/ 2147483647 w 1050"/>
                <a:gd name="T57" fmla="*/ 2147483647 h 1056"/>
                <a:gd name="T58" fmla="*/ 2147483647 w 1050"/>
                <a:gd name="T59" fmla="*/ 2147483647 h 1056"/>
                <a:gd name="T60" fmla="*/ 2147483647 w 1050"/>
                <a:gd name="T61" fmla="*/ 2147483647 h 1056"/>
                <a:gd name="T62" fmla="*/ 2147483647 w 1050"/>
                <a:gd name="T63" fmla="*/ 2147483647 h 1056"/>
                <a:gd name="T64" fmla="*/ 2147483647 w 1050"/>
                <a:gd name="T65" fmla="*/ 2147483647 h 1056"/>
                <a:gd name="T66" fmla="*/ 2147483647 w 1050"/>
                <a:gd name="T67" fmla="*/ 2147483647 h 1056"/>
                <a:gd name="T68" fmla="*/ 2147483647 w 1050"/>
                <a:gd name="T69" fmla="*/ 2147483647 h 1056"/>
                <a:gd name="T70" fmla="*/ 2147483647 w 1050"/>
                <a:gd name="T71" fmla="*/ 2147483647 h 1056"/>
                <a:gd name="T72" fmla="*/ 2147483647 w 1050"/>
                <a:gd name="T73" fmla="*/ 2147483647 h 1056"/>
                <a:gd name="T74" fmla="*/ 2147483647 w 1050"/>
                <a:gd name="T75" fmla="*/ 2147483647 h 1056"/>
                <a:gd name="T76" fmla="*/ 2147483647 w 1050"/>
                <a:gd name="T77" fmla="*/ 2147483647 h 1056"/>
                <a:gd name="T78" fmla="*/ 2147483647 w 1050"/>
                <a:gd name="T79" fmla="*/ 2147483647 h 1056"/>
                <a:gd name="T80" fmla="*/ 2147483647 w 1050"/>
                <a:gd name="T81" fmla="*/ 2147483647 h 1056"/>
                <a:gd name="T82" fmla="*/ 2147483647 w 1050"/>
                <a:gd name="T83" fmla="*/ 2147483647 h 1056"/>
                <a:gd name="T84" fmla="*/ 2147483647 w 1050"/>
                <a:gd name="T85" fmla="*/ 2147483647 h 1056"/>
                <a:gd name="T86" fmla="*/ 2147483647 w 1050"/>
                <a:gd name="T87" fmla="*/ 2147483647 h 1056"/>
                <a:gd name="T88" fmla="*/ 2147483647 w 1050"/>
                <a:gd name="T89" fmla="*/ 2147483647 h 1056"/>
                <a:gd name="T90" fmla="*/ 2147483647 w 1050"/>
                <a:gd name="T91" fmla="*/ 2147483647 h 1056"/>
                <a:gd name="T92" fmla="*/ 2147483647 w 1050"/>
                <a:gd name="T93" fmla="*/ 2147483647 h 1056"/>
                <a:gd name="T94" fmla="*/ 2147483647 w 1050"/>
                <a:gd name="T95" fmla="*/ 2147483647 h 1056"/>
                <a:gd name="T96" fmla="*/ 2147483647 w 1050"/>
                <a:gd name="T97" fmla="*/ 2147483647 h 1056"/>
                <a:gd name="T98" fmla="*/ 2147483647 w 1050"/>
                <a:gd name="T99" fmla="*/ 2147483647 h 1056"/>
                <a:gd name="T100" fmla="*/ 2147483647 w 1050"/>
                <a:gd name="T101" fmla="*/ 2147483647 h 1056"/>
                <a:gd name="T102" fmla="*/ 2147483647 w 1050"/>
                <a:gd name="T103" fmla="*/ 2147483647 h 1056"/>
                <a:gd name="T104" fmla="*/ 2147483647 w 1050"/>
                <a:gd name="T105" fmla="*/ 2147483647 h 1056"/>
                <a:gd name="T106" fmla="*/ 2147483647 w 1050"/>
                <a:gd name="T107" fmla="*/ 2147483647 h 1056"/>
                <a:gd name="T108" fmla="*/ 2147483647 w 1050"/>
                <a:gd name="T109" fmla="*/ 2147483647 h 1056"/>
                <a:gd name="T110" fmla="*/ 2147483647 w 1050"/>
                <a:gd name="T111" fmla="*/ 2147483647 h 1056"/>
                <a:gd name="T112" fmla="*/ 2147483647 w 1050"/>
                <a:gd name="T113" fmla="*/ 2147483647 h 1056"/>
                <a:gd name="T114" fmla="*/ 2147483647 w 1050"/>
                <a:gd name="T115" fmla="*/ 2147483647 h 1056"/>
                <a:gd name="T116" fmla="*/ 2147483647 w 1050"/>
                <a:gd name="T117" fmla="*/ 2147483647 h 1056"/>
                <a:gd name="T118" fmla="*/ 2147483647 w 1050"/>
                <a:gd name="T119" fmla="*/ 2147483647 h 1056"/>
                <a:gd name="T120" fmla="*/ 2147483647 w 1050"/>
                <a:gd name="T121" fmla="*/ 2147483647 h 1056"/>
                <a:gd name="T122" fmla="*/ 2147483647 w 1050"/>
                <a:gd name="T123" fmla="*/ 2147483647 h 10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050"/>
                <a:gd name="T187" fmla="*/ 0 h 1056"/>
                <a:gd name="T188" fmla="*/ 1050 w 1050"/>
                <a:gd name="T189" fmla="*/ 1056 h 10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050" h="1056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40" name="Ni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24C7AF51-B22C-4091-ABBF-E604A28E256E}"/>
                </a:ext>
              </a:extLst>
            </p:cNvPr>
            <p:cNvSpPr>
              <a:spLocks/>
            </p:cNvSpPr>
            <p:nvPr/>
          </p:nvSpPr>
          <p:spPr bwMode="gray">
            <a:xfrm>
              <a:off x="5765852" y="3466286"/>
              <a:ext cx="331940" cy="305571"/>
            </a:xfrm>
            <a:custGeom>
              <a:avLst/>
              <a:gdLst>
                <a:gd name="T0" fmla="*/ 2147483647 w 840"/>
                <a:gd name="T1" fmla="*/ 2147483647 h 768"/>
                <a:gd name="T2" fmla="*/ 2147483647 w 840"/>
                <a:gd name="T3" fmla="*/ 2147483647 h 768"/>
                <a:gd name="T4" fmla="*/ 2147483647 w 840"/>
                <a:gd name="T5" fmla="*/ 2147483647 h 768"/>
                <a:gd name="T6" fmla="*/ 2147483647 w 840"/>
                <a:gd name="T7" fmla="*/ 2147483647 h 768"/>
                <a:gd name="T8" fmla="*/ 2147483647 w 840"/>
                <a:gd name="T9" fmla="*/ 2147483647 h 768"/>
                <a:gd name="T10" fmla="*/ 2147483647 w 840"/>
                <a:gd name="T11" fmla="*/ 2147483647 h 768"/>
                <a:gd name="T12" fmla="*/ 2147483647 w 840"/>
                <a:gd name="T13" fmla="*/ 2147483647 h 768"/>
                <a:gd name="T14" fmla="*/ 2147483647 w 840"/>
                <a:gd name="T15" fmla="*/ 2147483647 h 768"/>
                <a:gd name="T16" fmla="*/ 2147483647 w 840"/>
                <a:gd name="T17" fmla="*/ 2147483647 h 768"/>
                <a:gd name="T18" fmla="*/ 2147483647 w 840"/>
                <a:gd name="T19" fmla="*/ 2147483647 h 768"/>
                <a:gd name="T20" fmla="*/ 2147483647 w 840"/>
                <a:gd name="T21" fmla="*/ 2147483647 h 768"/>
                <a:gd name="T22" fmla="*/ 2147483647 w 840"/>
                <a:gd name="T23" fmla="*/ 2147483647 h 768"/>
                <a:gd name="T24" fmla="*/ 2147483647 w 840"/>
                <a:gd name="T25" fmla="*/ 2147483647 h 768"/>
                <a:gd name="T26" fmla="*/ 2147483647 w 840"/>
                <a:gd name="T27" fmla="*/ 2147483647 h 768"/>
                <a:gd name="T28" fmla="*/ 2147483647 w 840"/>
                <a:gd name="T29" fmla="*/ 2147483647 h 768"/>
                <a:gd name="T30" fmla="*/ 2147483647 w 840"/>
                <a:gd name="T31" fmla="*/ 2147483647 h 768"/>
                <a:gd name="T32" fmla="*/ 2147483647 w 840"/>
                <a:gd name="T33" fmla="*/ 2147483647 h 768"/>
                <a:gd name="T34" fmla="*/ 2147483647 w 840"/>
                <a:gd name="T35" fmla="*/ 2147483647 h 768"/>
                <a:gd name="T36" fmla="*/ 2147483647 w 840"/>
                <a:gd name="T37" fmla="*/ 2147483647 h 768"/>
                <a:gd name="T38" fmla="*/ 2147483647 w 840"/>
                <a:gd name="T39" fmla="*/ 2147483647 h 768"/>
                <a:gd name="T40" fmla="*/ 2147483647 w 840"/>
                <a:gd name="T41" fmla="*/ 2147483647 h 768"/>
                <a:gd name="T42" fmla="*/ 2147483647 w 840"/>
                <a:gd name="T43" fmla="*/ 2147483647 h 768"/>
                <a:gd name="T44" fmla="*/ 2147483647 w 840"/>
                <a:gd name="T45" fmla="*/ 2147483647 h 768"/>
                <a:gd name="T46" fmla="*/ 2147483647 w 840"/>
                <a:gd name="T47" fmla="*/ 2147483647 h 768"/>
                <a:gd name="T48" fmla="*/ 2147483647 w 840"/>
                <a:gd name="T49" fmla="*/ 2147483647 h 768"/>
                <a:gd name="T50" fmla="*/ 2147483647 w 840"/>
                <a:gd name="T51" fmla="*/ 2147483647 h 768"/>
                <a:gd name="T52" fmla="*/ 2147483647 w 840"/>
                <a:gd name="T53" fmla="*/ 2147483647 h 768"/>
                <a:gd name="T54" fmla="*/ 2147483647 w 840"/>
                <a:gd name="T55" fmla="*/ 2147483647 h 768"/>
                <a:gd name="T56" fmla="*/ 2147483647 w 840"/>
                <a:gd name="T57" fmla="*/ 2147483647 h 768"/>
                <a:gd name="T58" fmla="*/ 2147483647 w 840"/>
                <a:gd name="T59" fmla="*/ 2147483647 h 768"/>
                <a:gd name="T60" fmla="*/ 2147483647 w 840"/>
                <a:gd name="T61" fmla="*/ 2147483647 h 768"/>
                <a:gd name="T62" fmla="*/ 2147483647 w 840"/>
                <a:gd name="T63" fmla="*/ 2147483647 h 768"/>
                <a:gd name="T64" fmla="*/ 2147483647 w 840"/>
                <a:gd name="T65" fmla="*/ 2147483647 h 768"/>
                <a:gd name="T66" fmla="*/ 2147483647 w 840"/>
                <a:gd name="T67" fmla="*/ 2147483647 h 768"/>
                <a:gd name="T68" fmla="*/ 2147483647 w 840"/>
                <a:gd name="T69" fmla="*/ 2147483647 h 768"/>
                <a:gd name="T70" fmla="*/ 2147483647 w 840"/>
                <a:gd name="T71" fmla="*/ 2147483647 h 768"/>
                <a:gd name="T72" fmla="*/ 2147483647 w 840"/>
                <a:gd name="T73" fmla="*/ 2147483647 h 768"/>
                <a:gd name="T74" fmla="*/ 2147483647 w 840"/>
                <a:gd name="T75" fmla="*/ 2147483647 h 768"/>
                <a:gd name="T76" fmla="*/ 2147483647 w 840"/>
                <a:gd name="T77" fmla="*/ 2147483647 h 768"/>
                <a:gd name="T78" fmla="*/ 2147483647 w 840"/>
                <a:gd name="T79" fmla="*/ 2147483647 h 768"/>
                <a:gd name="T80" fmla="*/ 2147483647 w 840"/>
                <a:gd name="T81" fmla="*/ 2147483647 h 768"/>
                <a:gd name="T82" fmla="*/ 2147483647 w 840"/>
                <a:gd name="T83" fmla="*/ 2147483647 h 768"/>
                <a:gd name="T84" fmla="*/ 2147483647 w 840"/>
                <a:gd name="T85" fmla="*/ 2147483647 h 768"/>
                <a:gd name="T86" fmla="*/ 2147483647 w 840"/>
                <a:gd name="T87" fmla="*/ 2147483647 h 768"/>
                <a:gd name="T88" fmla="*/ 2147483647 w 840"/>
                <a:gd name="T89" fmla="*/ 2147483647 h 768"/>
                <a:gd name="T90" fmla="*/ 2147483647 w 840"/>
                <a:gd name="T91" fmla="*/ 2147483647 h 768"/>
                <a:gd name="T92" fmla="*/ 2147483647 w 840"/>
                <a:gd name="T93" fmla="*/ 2147483647 h 768"/>
                <a:gd name="T94" fmla="*/ 2147483647 w 840"/>
                <a:gd name="T95" fmla="*/ 2147483647 h 768"/>
                <a:gd name="T96" fmla="*/ 2147483647 w 840"/>
                <a:gd name="T97" fmla="*/ 2147483647 h 768"/>
                <a:gd name="T98" fmla="*/ 2147483647 w 840"/>
                <a:gd name="T99" fmla="*/ 2147483647 h 768"/>
                <a:gd name="T100" fmla="*/ 2147483647 w 840"/>
                <a:gd name="T101" fmla="*/ 2147483647 h 768"/>
                <a:gd name="T102" fmla="*/ 2147483647 w 840"/>
                <a:gd name="T103" fmla="*/ 2147483647 h 768"/>
                <a:gd name="T104" fmla="*/ 2147483647 w 840"/>
                <a:gd name="T105" fmla="*/ 2147483647 h 768"/>
                <a:gd name="T106" fmla="*/ 2147483647 w 840"/>
                <a:gd name="T107" fmla="*/ 2147483647 h 768"/>
                <a:gd name="T108" fmla="*/ 2147483647 w 840"/>
                <a:gd name="T109" fmla="*/ 2147483647 h 768"/>
                <a:gd name="T110" fmla="*/ 2147483647 w 840"/>
                <a:gd name="T111" fmla="*/ 2147483647 h 768"/>
                <a:gd name="T112" fmla="*/ 2147483647 w 840"/>
                <a:gd name="T113" fmla="*/ 2147483647 h 768"/>
                <a:gd name="T114" fmla="*/ 2147483647 w 840"/>
                <a:gd name="T115" fmla="*/ 2147483647 h 768"/>
                <a:gd name="T116" fmla="*/ 2147483647 w 840"/>
                <a:gd name="T117" fmla="*/ 2147483647 h 768"/>
                <a:gd name="T118" fmla="*/ 2147483647 w 840"/>
                <a:gd name="T119" fmla="*/ 2147483647 h 76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0"/>
                <a:gd name="T181" fmla="*/ 0 h 768"/>
                <a:gd name="T182" fmla="*/ 840 w 840"/>
                <a:gd name="T183" fmla="*/ 768 h 76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0" h="768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46" name="Nepal" descr="© INSCALE GmbH, 05.05.2010&#10;http://www.presentationload.com/">
              <a:extLst>
                <a:ext uri="{FF2B5EF4-FFF2-40B4-BE49-F238E27FC236}">
                  <a16:creationId xmlns:a16="http://schemas.microsoft.com/office/drawing/2014/main" id="{ABE44375-E433-43C0-BCB3-5810057D53A8}"/>
                </a:ext>
              </a:extLst>
            </p:cNvPr>
            <p:cNvSpPr>
              <a:spLocks/>
            </p:cNvSpPr>
            <p:nvPr/>
          </p:nvSpPr>
          <p:spPr bwMode="gray">
            <a:xfrm>
              <a:off x="7876929" y="2935803"/>
              <a:ext cx="232668" cy="130294"/>
            </a:xfrm>
            <a:custGeom>
              <a:avLst/>
              <a:gdLst>
                <a:gd name="T0" fmla="*/ 2147483647 w 588"/>
                <a:gd name="T1" fmla="*/ 2147483647 h 330"/>
                <a:gd name="T2" fmla="*/ 2147483647 w 588"/>
                <a:gd name="T3" fmla="*/ 2147483647 h 330"/>
                <a:gd name="T4" fmla="*/ 2147483647 w 588"/>
                <a:gd name="T5" fmla="*/ 2147483647 h 330"/>
                <a:gd name="T6" fmla="*/ 2147483647 w 588"/>
                <a:gd name="T7" fmla="*/ 2147483647 h 330"/>
                <a:gd name="T8" fmla="*/ 2147483647 w 588"/>
                <a:gd name="T9" fmla="*/ 2147483647 h 330"/>
                <a:gd name="T10" fmla="*/ 2147483647 w 588"/>
                <a:gd name="T11" fmla="*/ 2147483647 h 330"/>
                <a:gd name="T12" fmla="*/ 2147483647 w 588"/>
                <a:gd name="T13" fmla="*/ 2147483647 h 330"/>
                <a:gd name="T14" fmla="*/ 2147483647 w 588"/>
                <a:gd name="T15" fmla="*/ 2147483647 h 330"/>
                <a:gd name="T16" fmla="*/ 2147483647 w 588"/>
                <a:gd name="T17" fmla="*/ 2147483647 h 330"/>
                <a:gd name="T18" fmla="*/ 2147483647 w 588"/>
                <a:gd name="T19" fmla="*/ 2147483647 h 330"/>
                <a:gd name="T20" fmla="*/ 2147483647 w 588"/>
                <a:gd name="T21" fmla="*/ 2147483647 h 330"/>
                <a:gd name="T22" fmla="*/ 2147483647 w 588"/>
                <a:gd name="T23" fmla="*/ 2147483647 h 330"/>
                <a:gd name="T24" fmla="*/ 2147483647 w 588"/>
                <a:gd name="T25" fmla="*/ 2147483647 h 330"/>
                <a:gd name="T26" fmla="*/ 2147483647 w 588"/>
                <a:gd name="T27" fmla="*/ 2147483647 h 330"/>
                <a:gd name="T28" fmla="*/ 2147483647 w 588"/>
                <a:gd name="T29" fmla="*/ 2147483647 h 330"/>
                <a:gd name="T30" fmla="*/ 2147483647 w 588"/>
                <a:gd name="T31" fmla="*/ 2147483647 h 330"/>
                <a:gd name="T32" fmla="*/ 2147483647 w 588"/>
                <a:gd name="T33" fmla="*/ 2147483647 h 330"/>
                <a:gd name="T34" fmla="*/ 2147483647 w 588"/>
                <a:gd name="T35" fmla="*/ 2147483647 h 330"/>
                <a:gd name="T36" fmla="*/ 2147483647 w 588"/>
                <a:gd name="T37" fmla="*/ 2147483647 h 330"/>
                <a:gd name="T38" fmla="*/ 2147483647 w 588"/>
                <a:gd name="T39" fmla="*/ 2147483647 h 330"/>
                <a:gd name="T40" fmla="*/ 2147483647 w 588"/>
                <a:gd name="T41" fmla="*/ 2147483647 h 330"/>
                <a:gd name="T42" fmla="*/ 2147483647 w 588"/>
                <a:gd name="T43" fmla="*/ 2147483647 h 330"/>
                <a:gd name="T44" fmla="*/ 2147483647 w 588"/>
                <a:gd name="T45" fmla="*/ 2147483647 h 330"/>
                <a:gd name="T46" fmla="*/ 2147483647 w 588"/>
                <a:gd name="T47" fmla="*/ 2147483647 h 330"/>
                <a:gd name="T48" fmla="*/ 2147483647 w 588"/>
                <a:gd name="T49" fmla="*/ 2147483647 h 330"/>
                <a:gd name="T50" fmla="*/ 2147483647 w 588"/>
                <a:gd name="T51" fmla="*/ 2147483647 h 330"/>
                <a:gd name="T52" fmla="*/ 2147483647 w 588"/>
                <a:gd name="T53" fmla="*/ 2147483647 h 330"/>
                <a:gd name="T54" fmla="*/ 2147483647 w 588"/>
                <a:gd name="T55" fmla="*/ 2147483647 h 330"/>
                <a:gd name="T56" fmla="*/ 2147483647 w 588"/>
                <a:gd name="T57" fmla="*/ 2147483647 h 330"/>
                <a:gd name="T58" fmla="*/ 2147483647 w 588"/>
                <a:gd name="T59" fmla="*/ 2147483647 h 330"/>
                <a:gd name="T60" fmla="*/ 2147483647 w 588"/>
                <a:gd name="T61" fmla="*/ 2147483647 h 330"/>
                <a:gd name="T62" fmla="*/ 2147483647 w 588"/>
                <a:gd name="T63" fmla="*/ 2147483647 h 330"/>
                <a:gd name="T64" fmla="*/ 2147483647 w 588"/>
                <a:gd name="T65" fmla="*/ 2147483647 h 330"/>
                <a:gd name="T66" fmla="*/ 2147483647 w 588"/>
                <a:gd name="T67" fmla="*/ 2147483647 h 330"/>
                <a:gd name="T68" fmla="*/ 2147483647 w 588"/>
                <a:gd name="T69" fmla="*/ 2147483647 h 330"/>
                <a:gd name="T70" fmla="*/ 2147483647 w 588"/>
                <a:gd name="T71" fmla="*/ 0 h 330"/>
                <a:gd name="T72" fmla="*/ 2147483647 w 588"/>
                <a:gd name="T73" fmla="*/ 2147483647 h 330"/>
                <a:gd name="T74" fmla="*/ 2147483647 w 588"/>
                <a:gd name="T75" fmla="*/ 2147483647 h 330"/>
                <a:gd name="T76" fmla="*/ 2147483647 w 588"/>
                <a:gd name="T77" fmla="*/ 2147483647 h 330"/>
                <a:gd name="T78" fmla="*/ 2147483647 w 588"/>
                <a:gd name="T79" fmla="*/ 2147483647 h 330"/>
                <a:gd name="T80" fmla="*/ 2147483647 w 588"/>
                <a:gd name="T81" fmla="*/ 2147483647 h 330"/>
                <a:gd name="T82" fmla="*/ 2147483647 w 588"/>
                <a:gd name="T83" fmla="*/ 2147483647 h 330"/>
                <a:gd name="T84" fmla="*/ 0 w 588"/>
                <a:gd name="T85" fmla="*/ 2147483647 h 330"/>
                <a:gd name="T86" fmla="*/ 2147483647 w 588"/>
                <a:gd name="T87" fmla="*/ 2147483647 h 330"/>
                <a:gd name="T88" fmla="*/ 2147483647 w 588"/>
                <a:gd name="T89" fmla="*/ 2147483647 h 330"/>
                <a:gd name="T90" fmla="*/ 2147483647 w 588"/>
                <a:gd name="T91" fmla="*/ 2147483647 h 330"/>
                <a:gd name="T92" fmla="*/ 2147483647 w 588"/>
                <a:gd name="T93" fmla="*/ 2147483647 h 330"/>
                <a:gd name="T94" fmla="*/ 2147483647 w 588"/>
                <a:gd name="T95" fmla="*/ 2147483647 h 330"/>
                <a:gd name="T96" fmla="*/ 2147483647 w 588"/>
                <a:gd name="T97" fmla="*/ 2147483647 h 330"/>
                <a:gd name="T98" fmla="*/ 2147483647 w 588"/>
                <a:gd name="T99" fmla="*/ 2147483647 h 330"/>
                <a:gd name="T100" fmla="*/ 2147483647 w 588"/>
                <a:gd name="T101" fmla="*/ 2147483647 h 330"/>
                <a:gd name="T102" fmla="*/ 2147483647 w 588"/>
                <a:gd name="T103" fmla="*/ 2147483647 h 330"/>
                <a:gd name="T104" fmla="*/ 2147483647 w 588"/>
                <a:gd name="T105" fmla="*/ 2147483647 h 330"/>
                <a:gd name="T106" fmla="*/ 2147483647 w 588"/>
                <a:gd name="T107" fmla="*/ 2147483647 h 330"/>
                <a:gd name="T108" fmla="*/ 2147483647 w 588"/>
                <a:gd name="T109" fmla="*/ 2147483647 h 3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88"/>
                <a:gd name="T166" fmla="*/ 0 h 330"/>
                <a:gd name="T167" fmla="*/ 588 w 588"/>
                <a:gd name="T168" fmla="*/ 330 h 33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88" h="330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48" name="Myanmar" descr="© INSCALE GmbH, 05.05.2010&#10;http://www.presentationload.com/">
              <a:extLst>
                <a:ext uri="{FF2B5EF4-FFF2-40B4-BE49-F238E27FC236}">
                  <a16:creationId xmlns:a16="http://schemas.microsoft.com/office/drawing/2014/main" id="{01A686D5-C5E1-4627-AB9F-0D07A3E7522A}"/>
                </a:ext>
              </a:extLst>
            </p:cNvPr>
            <p:cNvSpPr>
              <a:spLocks/>
            </p:cNvSpPr>
            <p:nvPr/>
          </p:nvSpPr>
          <p:spPr bwMode="gray">
            <a:xfrm>
              <a:off x="8242993" y="2997846"/>
              <a:ext cx="252833" cy="594080"/>
            </a:xfrm>
            <a:custGeom>
              <a:avLst/>
              <a:gdLst>
                <a:gd name="T0" fmla="*/ 2147483647 w 636"/>
                <a:gd name="T1" fmla="*/ 2147483647 h 1500"/>
                <a:gd name="T2" fmla="*/ 2147483647 w 636"/>
                <a:gd name="T3" fmla="*/ 2147483647 h 1500"/>
                <a:gd name="T4" fmla="*/ 2147483647 w 636"/>
                <a:gd name="T5" fmla="*/ 2147483647 h 1500"/>
                <a:gd name="T6" fmla="*/ 2147483647 w 636"/>
                <a:gd name="T7" fmla="*/ 2147483647 h 1500"/>
                <a:gd name="T8" fmla="*/ 2147483647 w 636"/>
                <a:gd name="T9" fmla="*/ 2147483647 h 1500"/>
                <a:gd name="T10" fmla="*/ 2147483647 w 636"/>
                <a:gd name="T11" fmla="*/ 2147483647 h 1500"/>
                <a:gd name="T12" fmla="*/ 2147483647 w 636"/>
                <a:gd name="T13" fmla="*/ 2147483647 h 1500"/>
                <a:gd name="T14" fmla="*/ 2147483647 w 636"/>
                <a:gd name="T15" fmla="*/ 2147483647 h 1500"/>
                <a:gd name="T16" fmla="*/ 2147483647 w 636"/>
                <a:gd name="T17" fmla="*/ 2147483647 h 1500"/>
                <a:gd name="T18" fmla="*/ 2147483647 w 636"/>
                <a:gd name="T19" fmla="*/ 2147483647 h 1500"/>
                <a:gd name="T20" fmla="*/ 2147483647 w 636"/>
                <a:gd name="T21" fmla="*/ 2147483647 h 1500"/>
                <a:gd name="T22" fmla="*/ 2147483647 w 636"/>
                <a:gd name="T23" fmla="*/ 2147483647 h 1500"/>
                <a:gd name="T24" fmla="*/ 2147483647 w 636"/>
                <a:gd name="T25" fmla="*/ 2147483647 h 1500"/>
                <a:gd name="T26" fmla="*/ 2147483647 w 636"/>
                <a:gd name="T27" fmla="*/ 2147483647 h 1500"/>
                <a:gd name="T28" fmla="*/ 2147483647 w 636"/>
                <a:gd name="T29" fmla="*/ 2147483647 h 1500"/>
                <a:gd name="T30" fmla="*/ 2147483647 w 636"/>
                <a:gd name="T31" fmla="*/ 2147483647 h 1500"/>
                <a:gd name="T32" fmla="*/ 2147483647 w 636"/>
                <a:gd name="T33" fmla="*/ 2147483647 h 1500"/>
                <a:gd name="T34" fmla="*/ 2147483647 w 636"/>
                <a:gd name="T35" fmla="*/ 2147483647 h 1500"/>
                <a:gd name="T36" fmla="*/ 2147483647 w 636"/>
                <a:gd name="T37" fmla="*/ 2147483647 h 1500"/>
                <a:gd name="T38" fmla="*/ 2147483647 w 636"/>
                <a:gd name="T39" fmla="*/ 2147483647 h 1500"/>
                <a:gd name="T40" fmla="*/ 2147483647 w 636"/>
                <a:gd name="T41" fmla="*/ 2147483647 h 1500"/>
                <a:gd name="T42" fmla="*/ 2147483647 w 636"/>
                <a:gd name="T43" fmla="*/ 2147483647 h 1500"/>
                <a:gd name="T44" fmla="*/ 2147483647 w 636"/>
                <a:gd name="T45" fmla="*/ 2147483647 h 1500"/>
                <a:gd name="T46" fmla="*/ 2147483647 w 636"/>
                <a:gd name="T47" fmla="*/ 2147483647 h 1500"/>
                <a:gd name="T48" fmla="*/ 2147483647 w 636"/>
                <a:gd name="T49" fmla="*/ 2147483647 h 1500"/>
                <a:gd name="T50" fmla="*/ 2147483647 w 636"/>
                <a:gd name="T51" fmla="*/ 2147483647 h 1500"/>
                <a:gd name="T52" fmla="*/ 2147483647 w 636"/>
                <a:gd name="T53" fmla="*/ 2147483647 h 1500"/>
                <a:gd name="T54" fmla="*/ 2147483647 w 636"/>
                <a:gd name="T55" fmla="*/ 2147483647 h 1500"/>
                <a:gd name="T56" fmla="*/ 2147483647 w 636"/>
                <a:gd name="T57" fmla="*/ 2147483647 h 1500"/>
                <a:gd name="T58" fmla="*/ 2147483647 w 636"/>
                <a:gd name="T59" fmla="*/ 2147483647 h 1500"/>
                <a:gd name="T60" fmla="*/ 2147483647 w 636"/>
                <a:gd name="T61" fmla="*/ 2147483647 h 1500"/>
                <a:gd name="T62" fmla="*/ 2147483647 w 636"/>
                <a:gd name="T63" fmla="*/ 2147483647 h 1500"/>
                <a:gd name="T64" fmla="*/ 2147483647 w 636"/>
                <a:gd name="T65" fmla="*/ 2147483647 h 1500"/>
                <a:gd name="T66" fmla="*/ 2147483647 w 636"/>
                <a:gd name="T67" fmla="*/ 2147483647 h 1500"/>
                <a:gd name="T68" fmla="*/ 2147483647 w 636"/>
                <a:gd name="T69" fmla="*/ 2147483647 h 1500"/>
                <a:gd name="T70" fmla="*/ 2147483647 w 636"/>
                <a:gd name="T71" fmla="*/ 2147483647 h 1500"/>
                <a:gd name="T72" fmla="*/ 2147483647 w 636"/>
                <a:gd name="T73" fmla="*/ 2147483647 h 1500"/>
                <a:gd name="T74" fmla="*/ 2147483647 w 636"/>
                <a:gd name="T75" fmla="*/ 2147483647 h 1500"/>
                <a:gd name="T76" fmla="*/ 2147483647 w 636"/>
                <a:gd name="T77" fmla="*/ 2147483647 h 1500"/>
                <a:gd name="T78" fmla="*/ 2147483647 w 636"/>
                <a:gd name="T79" fmla="*/ 2147483647 h 1500"/>
                <a:gd name="T80" fmla="*/ 2147483647 w 636"/>
                <a:gd name="T81" fmla="*/ 2147483647 h 1500"/>
                <a:gd name="T82" fmla="*/ 2147483647 w 636"/>
                <a:gd name="T83" fmla="*/ 2147483647 h 1500"/>
                <a:gd name="T84" fmla="*/ 2147483647 w 636"/>
                <a:gd name="T85" fmla="*/ 2147483647 h 1500"/>
                <a:gd name="T86" fmla="*/ 2147483647 w 636"/>
                <a:gd name="T87" fmla="*/ 0 h 1500"/>
                <a:gd name="T88" fmla="*/ 2147483647 w 636"/>
                <a:gd name="T89" fmla="*/ 2147483647 h 1500"/>
                <a:gd name="T90" fmla="*/ 2147483647 w 636"/>
                <a:gd name="T91" fmla="*/ 2147483647 h 1500"/>
                <a:gd name="T92" fmla="*/ 2147483647 w 636"/>
                <a:gd name="T93" fmla="*/ 2147483647 h 1500"/>
                <a:gd name="T94" fmla="*/ 2147483647 w 636"/>
                <a:gd name="T95" fmla="*/ 2147483647 h 1500"/>
                <a:gd name="T96" fmla="*/ 2147483647 w 636"/>
                <a:gd name="T97" fmla="*/ 2147483647 h 1500"/>
                <a:gd name="T98" fmla="*/ 2147483647 w 636"/>
                <a:gd name="T99" fmla="*/ 2147483647 h 1500"/>
                <a:gd name="T100" fmla="*/ 2147483647 w 636"/>
                <a:gd name="T101" fmla="*/ 2147483647 h 1500"/>
                <a:gd name="T102" fmla="*/ 2147483647 w 636"/>
                <a:gd name="T103" fmla="*/ 2147483647 h 1500"/>
                <a:gd name="T104" fmla="*/ 2147483647 w 636"/>
                <a:gd name="T105" fmla="*/ 2147483647 h 1500"/>
                <a:gd name="T106" fmla="*/ 2147483647 w 636"/>
                <a:gd name="T107" fmla="*/ 2147483647 h 1500"/>
                <a:gd name="T108" fmla="*/ 2147483647 w 636"/>
                <a:gd name="T109" fmla="*/ 2147483647 h 150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36"/>
                <a:gd name="T166" fmla="*/ 0 h 1500"/>
                <a:gd name="T167" fmla="*/ 636 w 636"/>
                <a:gd name="T168" fmla="*/ 1500 h 150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36" h="1500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49" name="Mozambique" descr="© INSCALE GmbH, 05.05.2010&#10;http://www.presentationload.com/">
              <a:extLst>
                <a:ext uri="{FF2B5EF4-FFF2-40B4-BE49-F238E27FC236}">
                  <a16:creationId xmlns:a16="http://schemas.microsoft.com/office/drawing/2014/main" id="{86D9454B-AEC9-437D-A949-5F980DE2A607}"/>
                </a:ext>
              </a:extLst>
            </p:cNvPr>
            <p:cNvSpPr>
              <a:spLocks/>
            </p:cNvSpPr>
            <p:nvPr/>
          </p:nvSpPr>
          <p:spPr bwMode="gray">
            <a:xfrm>
              <a:off x="6532106" y="4244950"/>
              <a:ext cx="302469" cy="530483"/>
            </a:xfrm>
            <a:custGeom>
              <a:avLst/>
              <a:gdLst>
                <a:gd name="T0" fmla="*/ 2147483647 w 762"/>
                <a:gd name="T1" fmla="*/ 2147483647 h 1338"/>
                <a:gd name="T2" fmla="*/ 2147483647 w 762"/>
                <a:gd name="T3" fmla="*/ 2147483647 h 1338"/>
                <a:gd name="T4" fmla="*/ 2147483647 w 762"/>
                <a:gd name="T5" fmla="*/ 2147483647 h 1338"/>
                <a:gd name="T6" fmla="*/ 2147483647 w 762"/>
                <a:gd name="T7" fmla="*/ 2147483647 h 1338"/>
                <a:gd name="T8" fmla="*/ 2147483647 w 762"/>
                <a:gd name="T9" fmla="*/ 2147483647 h 1338"/>
                <a:gd name="T10" fmla="*/ 2147483647 w 762"/>
                <a:gd name="T11" fmla="*/ 2147483647 h 1338"/>
                <a:gd name="T12" fmla="*/ 2147483647 w 762"/>
                <a:gd name="T13" fmla="*/ 2147483647 h 1338"/>
                <a:gd name="T14" fmla="*/ 2147483647 w 762"/>
                <a:gd name="T15" fmla="*/ 2147483647 h 1338"/>
                <a:gd name="T16" fmla="*/ 2147483647 w 762"/>
                <a:gd name="T17" fmla="*/ 2147483647 h 1338"/>
                <a:gd name="T18" fmla="*/ 2147483647 w 762"/>
                <a:gd name="T19" fmla="*/ 2147483647 h 1338"/>
                <a:gd name="T20" fmla="*/ 2147483647 w 762"/>
                <a:gd name="T21" fmla="*/ 2147483647 h 1338"/>
                <a:gd name="T22" fmla="*/ 2147483647 w 762"/>
                <a:gd name="T23" fmla="*/ 2147483647 h 1338"/>
                <a:gd name="T24" fmla="*/ 2147483647 w 762"/>
                <a:gd name="T25" fmla="*/ 2147483647 h 1338"/>
                <a:gd name="T26" fmla="*/ 2147483647 w 762"/>
                <a:gd name="T27" fmla="*/ 2147483647 h 1338"/>
                <a:gd name="T28" fmla="*/ 2147483647 w 762"/>
                <a:gd name="T29" fmla="*/ 2147483647 h 1338"/>
                <a:gd name="T30" fmla="*/ 2147483647 w 762"/>
                <a:gd name="T31" fmla="*/ 2147483647 h 1338"/>
                <a:gd name="T32" fmla="*/ 2147483647 w 762"/>
                <a:gd name="T33" fmla="*/ 2147483647 h 1338"/>
                <a:gd name="T34" fmla="*/ 2147483647 w 762"/>
                <a:gd name="T35" fmla="*/ 2147483647 h 1338"/>
                <a:gd name="T36" fmla="*/ 2147483647 w 762"/>
                <a:gd name="T37" fmla="*/ 2147483647 h 1338"/>
                <a:gd name="T38" fmla="*/ 2147483647 w 762"/>
                <a:gd name="T39" fmla="*/ 2147483647 h 1338"/>
                <a:gd name="T40" fmla="*/ 2147483647 w 762"/>
                <a:gd name="T41" fmla="*/ 2147483647 h 1338"/>
                <a:gd name="T42" fmla="*/ 2147483647 w 762"/>
                <a:gd name="T43" fmla="*/ 2147483647 h 1338"/>
                <a:gd name="T44" fmla="*/ 2147483647 w 762"/>
                <a:gd name="T45" fmla="*/ 2147483647 h 1338"/>
                <a:gd name="T46" fmla="*/ 2147483647 w 762"/>
                <a:gd name="T47" fmla="*/ 2147483647 h 1338"/>
                <a:gd name="T48" fmla="*/ 2147483647 w 762"/>
                <a:gd name="T49" fmla="*/ 2147483647 h 1338"/>
                <a:gd name="T50" fmla="*/ 2147483647 w 762"/>
                <a:gd name="T51" fmla="*/ 2147483647 h 1338"/>
                <a:gd name="T52" fmla="*/ 2147483647 w 762"/>
                <a:gd name="T53" fmla="*/ 2147483647 h 1338"/>
                <a:gd name="T54" fmla="*/ 2147483647 w 762"/>
                <a:gd name="T55" fmla="*/ 2147483647 h 1338"/>
                <a:gd name="T56" fmla="*/ 0 w 762"/>
                <a:gd name="T57" fmla="*/ 2147483647 h 1338"/>
                <a:gd name="T58" fmla="*/ 2147483647 w 762"/>
                <a:gd name="T59" fmla="*/ 2147483647 h 1338"/>
                <a:gd name="T60" fmla="*/ 2147483647 w 762"/>
                <a:gd name="T61" fmla="*/ 2147483647 h 1338"/>
                <a:gd name="T62" fmla="*/ 2147483647 w 762"/>
                <a:gd name="T63" fmla="*/ 2147483647 h 1338"/>
                <a:gd name="T64" fmla="*/ 2147483647 w 762"/>
                <a:gd name="T65" fmla="*/ 2147483647 h 1338"/>
                <a:gd name="T66" fmla="*/ 2147483647 w 762"/>
                <a:gd name="T67" fmla="*/ 2147483647 h 1338"/>
                <a:gd name="T68" fmla="*/ 2147483647 w 762"/>
                <a:gd name="T69" fmla="*/ 2147483647 h 1338"/>
                <a:gd name="T70" fmla="*/ 2147483647 w 762"/>
                <a:gd name="T71" fmla="*/ 2147483647 h 1338"/>
                <a:gd name="T72" fmla="*/ 2147483647 w 762"/>
                <a:gd name="T73" fmla="*/ 2147483647 h 1338"/>
                <a:gd name="T74" fmla="*/ 2147483647 w 762"/>
                <a:gd name="T75" fmla="*/ 2147483647 h 1338"/>
                <a:gd name="T76" fmla="*/ 2147483647 w 762"/>
                <a:gd name="T77" fmla="*/ 2147483647 h 1338"/>
                <a:gd name="T78" fmla="*/ 2147483647 w 762"/>
                <a:gd name="T79" fmla="*/ 2147483647 h 1338"/>
                <a:gd name="T80" fmla="*/ 2147483647 w 762"/>
                <a:gd name="T81" fmla="*/ 2147483647 h 1338"/>
                <a:gd name="T82" fmla="*/ 2147483647 w 762"/>
                <a:gd name="T83" fmla="*/ 2147483647 h 1338"/>
                <a:gd name="T84" fmla="*/ 2147483647 w 762"/>
                <a:gd name="T85" fmla="*/ 2147483647 h 1338"/>
                <a:gd name="T86" fmla="*/ 2147483647 w 762"/>
                <a:gd name="T87" fmla="*/ 2147483647 h 1338"/>
                <a:gd name="T88" fmla="*/ 2147483647 w 762"/>
                <a:gd name="T89" fmla="*/ 2147483647 h 1338"/>
                <a:gd name="T90" fmla="*/ 2147483647 w 762"/>
                <a:gd name="T91" fmla="*/ 2147483647 h 1338"/>
                <a:gd name="T92" fmla="*/ 2147483647 w 762"/>
                <a:gd name="T93" fmla="*/ 2147483647 h 1338"/>
                <a:gd name="T94" fmla="*/ 2147483647 w 762"/>
                <a:gd name="T95" fmla="*/ 2147483647 h 1338"/>
                <a:gd name="T96" fmla="*/ 2147483647 w 762"/>
                <a:gd name="T97" fmla="*/ 2147483647 h 1338"/>
                <a:gd name="T98" fmla="*/ 2147483647 w 762"/>
                <a:gd name="T99" fmla="*/ 2147483647 h 1338"/>
                <a:gd name="T100" fmla="*/ 2147483647 w 762"/>
                <a:gd name="T101" fmla="*/ 2147483647 h 1338"/>
                <a:gd name="T102" fmla="*/ 2147483647 w 762"/>
                <a:gd name="T103" fmla="*/ 2147483647 h 1338"/>
                <a:gd name="T104" fmla="*/ 2147483647 w 762"/>
                <a:gd name="T105" fmla="*/ 2147483647 h 1338"/>
                <a:gd name="T106" fmla="*/ 2147483647 w 762"/>
                <a:gd name="T107" fmla="*/ 2147483647 h 1338"/>
                <a:gd name="T108" fmla="*/ 2147483647 w 762"/>
                <a:gd name="T109" fmla="*/ 2147483647 h 1338"/>
                <a:gd name="T110" fmla="*/ 2147483647 w 762"/>
                <a:gd name="T111" fmla="*/ 2147483647 h 1338"/>
                <a:gd name="T112" fmla="*/ 2147483647 w 762"/>
                <a:gd name="T113" fmla="*/ 2147483647 h 1338"/>
                <a:gd name="T114" fmla="*/ 2147483647 w 762"/>
                <a:gd name="T115" fmla="*/ 2147483647 h 1338"/>
                <a:gd name="T116" fmla="*/ 2147483647 w 762"/>
                <a:gd name="T117" fmla="*/ 2147483647 h 1338"/>
                <a:gd name="T118" fmla="*/ 2147483647 w 762"/>
                <a:gd name="T119" fmla="*/ 2147483647 h 1338"/>
                <a:gd name="T120" fmla="*/ 2147483647 w 762"/>
                <a:gd name="T121" fmla="*/ 2147483647 h 1338"/>
                <a:gd name="T122" fmla="*/ 2147483647 w 762"/>
                <a:gd name="T123" fmla="*/ 2147483647 h 13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62"/>
                <a:gd name="T187" fmla="*/ 0 h 1338"/>
                <a:gd name="T188" fmla="*/ 762 w 762"/>
                <a:gd name="T189" fmla="*/ 1338 h 133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62" h="1338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50" name="Morocco" descr="© INSCALE GmbH, 05.05.2010&#10;http://www.presentationload.com/">
              <a:extLst>
                <a:ext uri="{FF2B5EF4-FFF2-40B4-BE49-F238E27FC236}">
                  <a16:creationId xmlns:a16="http://schemas.microsoft.com/office/drawing/2014/main" id="{BE8475A2-FE59-4897-8FFE-7B3C2B10A7ED}"/>
                </a:ext>
              </a:extLst>
            </p:cNvPr>
            <p:cNvSpPr>
              <a:spLocks/>
            </p:cNvSpPr>
            <p:nvPr/>
          </p:nvSpPr>
          <p:spPr bwMode="gray">
            <a:xfrm>
              <a:off x="5336191" y="2763629"/>
              <a:ext cx="336594" cy="262140"/>
            </a:xfrm>
            <a:custGeom>
              <a:avLst/>
              <a:gdLst>
                <a:gd name="T0" fmla="*/ 2147483647 w 846"/>
                <a:gd name="T1" fmla="*/ 2147483647 h 660"/>
                <a:gd name="T2" fmla="*/ 2147483647 w 846"/>
                <a:gd name="T3" fmla="*/ 2147483647 h 660"/>
                <a:gd name="T4" fmla="*/ 2147483647 w 846"/>
                <a:gd name="T5" fmla="*/ 2147483647 h 660"/>
                <a:gd name="T6" fmla="*/ 2147483647 w 846"/>
                <a:gd name="T7" fmla="*/ 2147483647 h 660"/>
                <a:gd name="T8" fmla="*/ 2147483647 w 846"/>
                <a:gd name="T9" fmla="*/ 2147483647 h 660"/>
                <a:gd name="T10" fmla="*/ 2147483647 w 846"/>
                <a:gd name="T11" fmla="*/ 2147483647 h 660"/>
                <a:gd name="T12" fmla="*/ 2147483647 w 846"/>
                <a:gd name="T13" fmla="*/ 2147483647 h 660"/>
                <a:gd name="T14" fmla="*/ 2147483647 w 846"/>
                <a:gd name="T15" fmla="*/ 2147483647 h 660"/>
                <a:gd name="T16" fmla="*/ 2147483647 w 846"/>
                <a:gd name="T17" fmla="*/ 2147483647 h 660"/>
                <a:gd name="T18" fmla="*/ 2147483647 w 846"/>
                <a:gd name="T19" fmla="*/ 0 h 660"/>
                <a:gd name="T20" fmla="*/ 2147483647 w 846"/>
                <a:gd name="T21" fmla="*/ 2147483647 h 660"/>
                <a:gd name="T22" fmla="*/ 2147483647 w 846"/>
                <a:gd name="T23" fmla="*/ 2147483647 h 660"/>
                <a:gd name="T24" fmla="*/ 2147483647 w 846"/>
                <a:gd name="T25" fmla="*/ 2147483647 h 660"/>
                <a:gd name="T26" fmla="*/ 2147483647 w 846"/>
                <a:gd name="T27" fmla="*/ 2147483647 h 660"/>
                <a:gd name="T28" fmla="*/ 2147483647 w 846"/>
                <a:gd name="T29" fmla="*/ 2147483647 h 660"/>
                <a:gd name="T30" fmla="*/ 2147483647 w 846"/>
                <a:gd name="T31" fmla="*/ 2147483647 h 660"/>
                <a:gd name="T32" fmla="*/ 2147483647 w 846"/>
                <a:gd name="T33" fmla="*/ 2147483647 h 660"/>
                <a:gd name="T34" fmla="*/ 2147483647 w 846"/>
                <a:gd name="T35" fmla="*/ 2147483647 h 660"/>
                <a:gd name="T36" fmla="*/ 2147483647 w 846"/>
                <a:gd name="T37" fmla="*/ 2147483647 h 660"/>
                <a:gd name="T38" fmla="*/ 2147483647 w 846"/>
                <a:gd name="T39" fmla="*/ 2147483647 h 660"/>
                <a:gd name="T40" fmla="*/ 2147483647 w 846"/>
                <a:gd name="T41" fmla="*/ 2147483647 h 660"/>
                <a:gd name="T42" fmla="*/ 2147483647 w 846"/>
                <a:gd name="T43" fmla="*/ 2147483647 h 660"/>
                <a:gd name="T44" fmla="*/ 2147483647 w 846"/>
                <a:gd name="T45" fmla="*/ 2147483647 h 660"/>
                <a:gd name="T46" fmla="*/ 2147483647 w 846"/>
                <a:gd name="T47" fmla="*/ 2147483647 h 660"/>
                <a:gd name="T48" fmla="*/ 2147483647 w 846"/>
                <a:gd name="T49" fmla="*/ 2147483647 h 660"/>
                <a:gd name="T50" fmla="*/ 2147483647 w 846"/>
                <a:gd name="T51" fmla="*/ 2147483647 h 660"/>
                <a:gd name="T52" fmla="*/ 2147483647 w 846"/>
                <a:gd name="T53" fmla="*/ 2147483647 h 660"/>
                <a:gd name="T54" fmla="*/ 2147483647 w 846"/>
                <a:gd name="T55" fmla="*/ 2147483647 h 660"/>
                <a:gd name="T56" fmla="*/ 2147483647 w 846"/>
                <a:gd name="T57" fmla="*/ 2147483647 h 660"/>
                <a:gd name="T58" fmla="*/ 2147483647 w 846"/>
                <a:gd name="T59" fmla="*/ 2147483647 h 660"/>
                <a:gd name="T60" fmla="*/ 2147483647 w 846"/>
                <a:gd name="T61" fmla="*/ 2147483647 h 660"/>
                <a:gd name="T62" fmla="*/ 2147483647 w 846"/>
                <a:gd name="T63" fmla="*/ 2147483647 h 660"/>
                <a:gd name="T64" fmla="*/ 2147483647 w 846"/>
                <a:gd name="T65" fmla="*/ 2147483647 h 660"/>
                <a:gd name="T66" fmla="*/ 2147483647 w 846"/>
                <a:gd name="T67" fmla="*/ 2147483647 h 660"/>
                <a:gd name="T68" fmla="*/ 2147483647 w 846"/>
                <a:gd name="T69" fmla="*/ 2147483647 h 660"/>
                <a:gd name="T70" fmla="*/ 2147483647 w 846"/>
                <a:gd name="T71" fmla="*/ 2147483647 h 660"/>
                <a:gd name="T72" fmla="*/ 2147483647 w 846"/>
                <a:gd name="T73" fmla="*/ 2147483647 h 660"/>
                <a:gd name="T74" fmla="*/ 2147483647 w 846"/>
                <a:gd name="T75" fmla="*/ 2147483647 h 660"/>
                <a:gd name="T76" fmla="*/ 2147483647 w 846"/>
                <a:gd name="T77" fmla="*/ 2147483647 h 660"/>
                <a:gd name="T78" fmla="*/ 2147483647 w 846"/>
                <a:gd name="T79" fmla="*/ 2147483647 h 660"/>
                <a:gd name="T80" fmla="*/ 2147483647 w 846"/>
                <a:gd name="T81" fmla="*/ 2147483647 h 660"/>
                <a:gd name="T82" fmla="*/ 2147483647 w 846"/>
                <a:gd name="T83" fmla="*/ 2147483647 h 660"/>
                <a:gd name="T84" fmla="*/ 2147483647 w 846"/>
                <a:gd name="T85" fmla="*/ 2147483647 h 660"/>
                <a:gd name="T86" fmla="*/ 2147483647 w 846"/>
                <a:gd name="T87" fmla="*/ 2147483647 h 660"/>
                <a:gd name="T88" fmla="*/ 2147483647 w 846"/>
                <a:gd name="T89" fmla="*/ 2147483647 h 66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6"/>
                <a:gd name="T136" fmla="*/ 0 h 660"/>
                <a:gd name="T137" fmla="*/ 846 w 846"/>
                <a:gd name="T138" fmla="*/ 660 h 66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6" h="660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58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ADCF0588-B7CB-4273-8AFE-574C23F6BD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06684" y="3694302"/>
              <a:ext cx="120987" cy="173726"/>
            </a:xfrm>
            <a:custGeom>
              <a:avLst/>
              <a:gdLst>
                <a:gd name="T0" fmla="*/ 2147483647 w 306"/>
                <a:gd name="T1" fmla="*/ 2147483647 h 438"/>
                <a:gd name="T2" fmla="*/ 2147483647 w 306"/>
                <a:gd name="T3" fmla="*/ 2147483647 h 438"/>
                <a:gd name="T4" fmla="*/ 2147483647 w 306"/>
                <a:gd name="T5" fmla="*/ 2147483647 h 438"/>
                <a:gd name="T6" fmla="*/ 2147483647 w 306"/>
                <a:gd name="T7" fmla="*/ 2147483647 h 438"/>
                <a:gd name="T8" fmla="*/ 2147483647 w 306"/>
                <a:gd name="T9" fmla="*/ 2147483647 h 438"/>
                <a:gd name="T10" fmla="*/ 2147483647 w 306"/>
                <a:gd name="T11" fmla="*/ 2147483647 h 438"/>
                <a:gd name="T12" fmla="*/ 2147483647 w 306"/>
                <a:gd name="T13" fmla="*/ 2147483647 h 438"/>
                <a:gd name="T14" fmla="*/ 2147483647 w 306"/>
                <a:gd name="T15" fmla="*/ 2147483647 h 438"/>
                <a:gd name="T16" fmla="*/ 2147483647 w 306"/>
                <a:gd name="T17" fmla="*/ 2147483647 h 438"/>
                <a:gd name="T18" fmla="*/ 2147483647 w 306"/>
                <a:gd name="T19" fmla="*/ 2147483647 h 438"/>
                <a:gd name="T20" fmla="*/ 2147483647 w 306"/>
                <a:gd name="T21" fmla="*/ 2147483647 h 438"/>
                <a:gd name="T22" fmla="*/ 2147483647 w 306"/>
                <a:gd name="T23" fmla="*/ 2147483647 h 438"/>
                <a:gd name="T24" fmla="*/ 2147483647 w 306"/>
                <a:gd name="T25" fmla="*/ 2147483647 h 438"/>
                <a:gd name="T26" fmla="*/ 2147483647 w 306"/>
                <a:gd name="T27" fmla="*/ 2147483647 h 438"/>
                <a:gd name="T28" fmla="*/ 2147483647 w 306"/>
                <a:gd name="T29" fmla="*/ 2147483647 h 438"/>
                <a:gd name="T30" fmla="*/ 2147483647 w 306"/>
                <a:gd name="T31" fmla="*/ 2147483647 h 438"/>
                <a:gd name="T32" fmla="*/ 2147483647 w 306"/>
                <a:gd name="T33" fmla="*/ 2147483647 h 438"/>
                <a:gd name="T34" fmla="*/ 2147483647 w 306"/>
                <a:gd name="T35" fmla="*/ 2147483647 h 438"/>
                <a:gd name="T36" fmla="*/ 2147483647 w 306"/>
                <a:gd name="T37" fmla="*/ 2147483647 h 438"/>
                <a:gd name="T38" fmla="*/ 2147483647 w 306"/>
                <a:gd name="T39" fmla="*/ 2147483647 h 438"/>
                <a:gd name="T40" fmla="*/ 2147483647 w 306"/>
                <a:gd name="T41" fmla="*/ 2147483647 h 438"/>
                <a:gd name="T42" fmla="*/ 2147483647 w 306"/>
                <a:gd name="T43" fmla="*/ 2147483647 h 438"/>
                <a:gd name="T44" fmla="*/ 2147483647 w 306"/>
                <a:gd name="T45" fmla="*/ 2147483647 h 438"/>
                <a:gd name="T46" fmla="*/ 2147483647 w 306"/>
                <a:gd name="T47" fmla="*/ 2147483647 h 438"/>
                <a:gd name="T48" fmla="*/ 2147483647 w 306"/>
                <a:gd name="T49" fmla="*/ 2147483647 h 438"/>
                <a:gd name="T50" fmla="*/ 2147483647 w 306"/>
                <a:gd name="T51" fmla="*/ 2147483647 h 438"/>
                <a:gd name="T52" fmla="*/ 2147483647 w 306"/>
                <a:gd name="T53" fmla="*/ 2147483647 h 438"/>
                <a:gd name="T54" fmla="*/ 2147483647 w 306"/>
                <a:gd name="T55" fmla="*/ 2147483647 h 438"/>
                <a:gd name="T56" fmla="*/ 2147483647 w 306"/>
                <a:gd name="T57" fmla="*/ 2147483647 h 438"/>
                <a:gd name="T58" fmla="*/ 2147483647 w 306"/>
                <a:gd name="T59" fmla="*/ 2147483647 h 438"/>
                <a:gd name="T60" fmla="*/ 2147483647 w 306"/>
                <a:gd name="T61" fmla="*/ 2147483647 h 438"/>
                <a:gd name="T62" fmla="*/ 2147483647 w 306"/>
                <a:gd name="T63" fmla="*/ 2147483647 h 438"/>
                <a:gd name="T64" fmla="*/ 2147483647 w 306"/>
                <a:gd name="T65" fmla="*/ 2147483647 h 438"/>
                <a:gd name="T66" fmla="*/ 2147483647 w 306"/>
                <a:gd name="T67" fmla="*/ 2147483647 h 438"/>
                <a:gd name="T68" fmla="*/ 2147483647 w 306"/>
                <a:gd name="T69" fmla="*/ 2147483647 h 438"/>
                <a:gd name="T70" fmla="*/ 2147483647 w 306"/>
                <a:gd name="T71" fmla="*/ 2147483647 h 438"/>
                <a:gd name="T72" fmla="*/ 2147483647 w 306"/>
                <a:gd name="T73" fmla="*/ 2147483647 h 438"/>
                <a:gd name="T74" fmla="*/ 2147483647 w 306"/>
                <a:gd name="T75" fmla="*/ 2147483647 h 438"/>
                <a:gd name="T76" fmla="*/ 2147483647 w 306"/>
                <a:gd name="T77" fmla="*/ 0 h 438"/>
                <a:gd name="T78" fmla="*/ 2147483647 w 306"/>
                <a:gd name="T79" fmla="*/ 2147483647 h 438"/>
                <a:gd name="T80" fmla="*/ 2147483647 w 306"/>
                <a:gd name="T81" fmla="*/ 2147483647 h 4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06"/>
                <a:gd name="T124" fmla="*/ 0 h 438"/>
                <a:gd name="T125" fmla="*/ 306 w 306"/>
                <a:gd name="T126" fmla="*/ 438 h 4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06" h="438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59" name="Malaysia" descr="© INSCALE GmbH, 05.05.2010&#10;http://www.presentationload.com/">
              <a:extLst>
                <a:ext uri="{FF2B5EF4-FFF2-40B4-BE49-F238E27FC236}">
                  <a16:creationId xmlns:a16="http://schemas.microsoft.com/office/drawing/2014/main" id="{3150A461-141F-405A-A056-DD4A31567B2A}"/>
                </a:ext>
              </a:extLst>
            </p:cNvPr>
            <p:cNvSpPr>
              <a:spLocks/>
            </p:cNvSpPr>
            <p:nvPr/>
          </p:nvSpPr>
          <p:spPr bwMode="gray">
            <a:xfrm>
              <a:off x="8790539" y="3674138"/>
              <a:ext cx="272997" cy="209402"/>
            </a:xfrm>
            <a:custGeom>
              <a:avLst/>
              <a:gdLst>
                <a:gd name="T0" fmla="*/ 2147483647 w 690"/>
                <a:gd name="T1" fmla="*/ 2147483647 h 528"/>
                <a:gd name="T2" fmla="*/ 2147483647 w 690"/>
                <a:gd name="T3" fmla="*/ 2147483647 h 528"/>
                <a:gd name="T4" fmla="*/ 2147483647 w 690"/>
                <a:gd name="T5" fmla="*/ 2147483647 h 528"/>
                <a:gd name="T6" fmla="*/ 2147483647 w 690"/>
                <a:gd name="T7" fmla="*/ 2147483647 h 528"/>
                <a:gd name="T8" fmla="*/ 2147483647 w 690"/>
                <a:gd name="T9" fmla="*/ 2147483647 h 528"/>
                <a:gd name="T10" fmla="*/ 2147483647 w 690"/>
                <a:gd name="T11" fmla="*/ 2147483647 h 528"/>
                <a:gd name="T12" fmla="*/ 2147483647 w 690"/>
                <a:gd name="T13" fmla="*/ 2147483647 h 528"/>
                <a:gd name="T14" fmla="*/ 2147483647 w 690"/>
                <a:gd name="T15" fmla="*/ 2147483647 h 528"/>
                <a:gd name="T16" fmla="*/ 2147483647 w 690"/>
                <a:gd name="T17" fmla="*/ 2147483647 h 528"/>
                <a:gd name="T18" fmla="*/ 2147483647 w 690"/>
                <a:gd name="T19" fmla="*/ 2147483647 h 528"/>
                <a:gd name="T20" fmla="*/ 2147483647 w 690"/>
                <a:gd name="T21" fmla="*/ 2147483647 h 528"/>
                <a:gd name="T22" fmla="*/ 2147483647 w 690"/>
                <a:gd name="T23" fmla="*/ 2147483647 h 528"/>
                <a:gd name="T24" fmla="*/ 2147483647 w 690"/>
                <a:gd name="T25" fmla="*/ 2147483647 h 528"/>
                <a:gd name="T26" fmla="*/ 2147483647 w 690"/>
                <a:gd name="T27" fmla="*/ 2147483647 h 528"/>
                <a:gd name="T28" fmla="*/ 2147483647 w 690"/>
                <a:gd name="T29" fmla="*/ 2147483647 h 528"/>
                <a:gd name="T30" fmla="*/ 2147483647 w 690"/>
                <a:gd name="T31" fmla="*/ 2147483647 h 528"/>
                <a:gd name="T32" fmla="*/ 2147483647 w 690"/>
                <a:gd name="T33" fmla="*/ 2147483647 h 528"/>
                <a:gd name="T34" fmla="*/ 2147483647 w 690"/>
                <a:gd name="T35" fmla="*/ 2147483647 h 528"/>
                <a:gd name="T36" fmla="*/ 2147483647 w 690"/>
                <a:gd name="T37" fmla="*/ 2147483647 h 528"/>
                <a:gd name="T38" fmla="*/ 2147483647 w 690"/>
                <a:gd name="T39" fmla="*/ 2147483647 h 528"/>
                <a:gd name="T40" fmla="*/ 2147483647 w 690"/>
                <a:gd name="T41" fmla="*/ 2147483647 h 528"/>
                <a:gd name="T42" fmla="*/ 2147483647 w 690"/>
                <a:gd name="T43" fmla="*/ 2147483647 h 528"/>
                <a:gd name="T44" fmla="*/ 2147483647 w 690"/>
                <a:gd name="T45" fmla="*/ 2147483647 h 528"/>
                <a:gd name="T46" fmla="*/ 2147483647 w 690"/>
                <a:gd name="T47" fmla="*/ 2147483647 h 528"/>
                <a:gd name="T48" fmla="*/ 2147483647 w 690"/>
                <a:gd name="T49" fmla="*/ 2147483647 h 528"/>
                <a:gd name="T50" fmla="*/ 2147483647 w 690"/>
                <a:gd name="T51" fmla="*/ 2147483647 h 528"/>
                <a:gd name="T52" fmla="*/ 2147483647 w 690"/>
                <a:gd name="T53" fmla="*/ 2147483647 h 528"/>
                <a:gd name="T54" fmla="*/ 2147483647 w 690"/>
                <a:gd name="T55" fmla="*/ 2147483647 h 528"/>
                <a:gd name="T56" fmla="*/ 2147483647 w 690"/>
                <a:gd name="T57" fmla="*/ 2147483647 h 528"/>
                <a:gd name="T58" fmla="*/ 2147483647 w 690"/>
                <a:gd name="T59" fmla="*/ 2147483647 h 528"/>
                <a:gd name="T60" fmla="*/ 2147483647 w 690"/>
                <a:gd name="T61" fmla="*/ 2147483647 h 528"/>
                <a:gd name="T62" fmla="*/ 2147483647 w 690"/>
                <a:gd name="T63" fmla="*/ 2147483647 h 528"/>
                <a:gd name="T64" fmla="*/ 2147483647 w 690"/>
                <a:gd name="T65" fmla="*/ 2147483647 h 528"/>
                <a:gd name="T66" fmla="*/ 2147483647 w 690"/>
                <a:gd name="T67" fmla="*/ 2147483647 h 528"/>
                <a:gd name="T68" fmla="*/ 2147483647 w 690"/>
                <a:gd name="T69" fmla="*/ 2147483647 h 528"/>
                <a:gd name="T70" fmla="*/ 2147483647 w 690"/>
                <a:gd name="T71" fmla="*/ 0 h 528"/>
                <a:gd name="T72" fmla="*/ 2147483647 w 690"/>
                <a:gd name="T73" fmla="*/ 0 h 528"/>
                <a:gd name="T74" fmla="*/ 2147483647 w 690"/>
                <a:gd name="T75" fmla="*/ 2147483647 h 528"/>
                <a:gd name="T76" fmla="*/ 2147483647 w 690"/>
                <a:gd name="T77" fmla="*/ 2147483647 h 528"/>
                <a:gd name="T78" fmla="*/ 2147483647 w 690"/>
                <a:gd name="T79" fmla="*/ 2147483647 h 528"/>
                <a:gd name="T80" fmla="*/ 2147483647 w 690"/>
                <a:gd name="T81" fmla="*/ 2147483647 h 528"/>
                <a:gd name="T82" fmla="*/ 2147483647 w 690"/>
                <a:gd name="T83" fmla="*/ 2147483647 h 528"/>
                <a:gd name="T84" fmla="*/ 2147483647 w 690"/>
                <a:gd name="T85" fmla="*/ 2147483647 h 528"/>
                <a:gd name="T86" fmla="*/ 2147483647 w 690"/>
                <a:gd name="T87" fmla="*/ 2147483647 h 528"/>
                <a:gd name="T88" fmla="*/ 2147483647 w 690"/>
                <a:gd name="T89" fmla="*/ 2147483647 h 528"/>
                <a:gd name="T90" fmla="*/ 2147483647 w 690"/>
                <a:gd name="T91" fmla="*/ 2147483647 h 528"/>
                <a:gd name="T92" fmla="*/ 2147483647 w 690"/>
                <a:gd name="T93" fmla="*/ 2147483647 h 528"/>
                <a:gd name="T94" fmla="*/ 2147483647 w 690"/>
                <a:gd name="T95" fmla="*/ 2147483647 h 528"/>
                <a:gd name="T96" fmla="*/ 2147483647 w 690"/>
                <a:gd name="T97" fmla="*/ 2147483647 h 528"/>
                <a:gd name="T98" fmla="*/ 2147483647 w 690"/>
                <a:gd name="T99" fmla="*/ 2147483647 h 528"/>
                <a:gd name="T100" fmla="*/ 2147483647 w 690"/>
                <a:gd name="T101" fmla="*/ 2147483647 h 528"/>
                <a:gd name="T102" fmla="*/ 2147483647 w 690"/>
                <a:gd name="T103" fmla="*/ 2147483647 h 528"/>
                <a:gd name="T104" fmla="*/ 2147483647 w 690"/>
                <a:gd name="T105" fmla="*/ 2147483647 h 528"/>
                <a:gd name="T106" fmla="*/ 2147483647 w 690"/>
                <a:gd name="T107" fmla="*/ 2147483647 h 528"/>
                <a:gd name="T108" fmla="*/ 2147483647 w 690"/>
                <a:gd name="T109" fmla="*/ 2147483647 h 528"/>
                <a:gd name="T110" fmla="*/ 2147483647 w 690"/>
                <a:gd name="T111" fmla="*/ 2147483647 h 528"/>
                <a:gd name="T112" fmla="*/ 2147483647 w 690"/>
                <a:gd name="T113" fmla="*/ 2147483647 h 528"/>
                <a:gd name="T114" fmla="*/ 0 w 690"/>
                <a:gd name="T115" fmla="*/ 2147483647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90"/>
                <a:gd name="T175" fmla="*/ 0 h 528"/>
                <a:gd name="T176" fmla="*/ 690 w 690"/>
                <a:gd name="T177" fmla="*/ 528 h 5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90" h="528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60" name="Malawi" descr="© INSCALE GmbH, 05.05.2010&#10;http://www.presentationload.com/">
              <a:extLst>
                <a:ext uri="{FF2B5EF4-FFF2-40B4-BE49-F238E27FC236}">
                  <a16:creationId xmlns:a16="http://schemas.microsoft.com/office/drawing/2014/main" id="{8FF8EDD1-707C-4A44-A1B9-7DD14C876964}"/>
                </a:ext>
              </a:extLst>
            </p:cNvPr>
            <p:cNvSpPr>
              <a:spLocks/>
            </p:cNvSpPr>
            <p:nvPr/>
          </p:nvSpPr>
          <p:spPr bwMode="gray">
            <a:xfrm>
              <a:off x="6605009" y="4210824"/>
              <a:ext cx="93067" cy="248179"/>
            </a:xfrm>
            <a:custGeom>
              <a:avLst/>
              <a:gdLst>
                <a:gd name="T0" fmla="*/ 2147483647 w 234"/>
                <a:gd name="T1" fmla="*/ 2147483647 h 624"/>
                <a:gd name="T2" fmla="*/ 2147483647 w 234"/>
                <a:gd name="T3" fmla="*/ 2147483647 h 624"/>
                <a:gd name="T4" fmla="*/ 2147483647 w 234"/>
                <a:gd name="T5" fmla="*/ 2147483647 h 624"/>
                <a:gd name="T6" fmla="*/ 2147483647 w 234"/>
                <a:gd name="T7" fmla="*/ 2147483647 h 624"/>
                <a:gd name="T8" fmla="*/ 2147483647 w 234"/>
                <a:gd name="T9" fmla="*/ 2147483647 h 624"/>
                <a:gd name="T10" fmla="*/ 2147483647 w 234"/>
                <a:gd name="T11" fmla="*/ 2147483647 h 624"/>
                <a:gd name="T12" fmla="*/ 2147483647 w 234"/>
                <a:gd name="T13" fmla="*/ 2147483647 h 624"/>
                <a:gd name="T14" fmla="*/ 2147483647 w 234"/>
                <a:gd name="T15" fmla="*/ 2147483647 h 624"/>
                <a:gd name="T16" fmla="*/ 2147483647 w 234"/>
                <a:gd name="T17" fmla="*/ 2147483647 h 624"/>
                <a:gd name="T18" fmla="*/ 2147483647 w 234"/>
                <a:gd name="T19" fmla="*/ 2147483647 h 624"/>
                <a:gd name="T20" fmla="*/ 2147483647 w 234"/>
                <a:gd name="T21" fmla="*/ 2147483647 h 624"/>
                <a:gd name="T22" fmla="*/ 2147483647 w 234"/>
                <a:gd name="T23" fmla="*/ 2147483647 h 624"/>
                <a:gd name="T24" fmla="*/ 2147483647 w 234"/>
                <a:gd name="T25" fmla="*/ 2147483647 h 624"/>
                <a:gd name="T26" fmla="*/ 2147483647 w 234"/>
                <a:gd name="T27" fmla="*/ 2147483647 h 624"/>
                <a:gd name="T28" fmla="*/ 2147483647 w 234"/>
                <a:gd name="T29" fmla="*/ 2147483647 h 624"/>
                <a:gd name="T30" fmla="*/ 2147483647 w 234"/>
                <a:gd name="T31" fmla="*/ 2147483647 h 624"/>
                <a:gd name="T32" fmla="*/ 2147483647 w 234"/>
                <a:gd name="T33" fmla="*/ 2147483647 h 624"/>
                <a:gd name="T34" fmla="*/ 2147483647 w 234"/>
                <a:gd name="T35" fmla="*/ 2147483647 h 624"/>
                <a:gd name="T36" fmla="*/ 2147483647 w 234"/>
                <a:gd name="T37" fmla="*/ 2147483647 h 624"/>
                <a:gd name="T38" fmla="*/ 2147483647 w 234"/>
                <a:gd name="T39" fmla="*/ 2147483647 h 624"/>
                <a:gd name="T40" fmla="*/ 2147483647 w 234"/>
                <a:gd name="T41" fmla="*/ 2147483647 h 624"/>
                <a:gd name="T42" fmla="*/ 2147483647 w 234"/>
                <a:gd name="T43" fmla="*/ 2147483647 h 624"/>
                <a:gd name="T44" fmla="*/ 2147483647 w 234"/>
                <a:gd name="T45" fmla="*/ 2147483647 h 624"/>
                <a:gd name="T46" fmla="*/ 2147483647 w 234"/>
                <a:gd name="T47" fmla="*/ 0 h 624"/>
                <a:gd name="T48" fmla="*/ 2147483647 w 234"/>
                <a:gd name="T49" fmla="*/ 2147483647 h 624"/>
                <a:gd name="T50" fmla="*/ 2147483647 w 234"/>
                <a:gd name="T51" fmla="*/ 2147483647 h 624"/>
                <a:gd name="T52" fmla="*/ 2147483647 w 234"/>
                <a:gd name="T53" fmla="*/ 2147483647 h 624"/>
                <a:gd name="T54" fmla="*/ 2147483647 w 234"/>
                <a:gd name="T55" fmla="*/ 2147483647 h 624"/>
                <a:gd name="T56" fmla="*/ 2147483647 w 234"/>
                <a:gd name="T57" fmla="*/ 2147483647 h 624"/>
                <a:gd name="T58" fmla="*/ 2147483647 w 234"/>
                <a:gd name="T59" fmla="*/ 2147483647 h 624"/>
                <a:gd name="T60" fmla="*/ 2147483647 w 234"/>
                <a:gd name="T61" fmla="*/ 2147483647 h 624"/>
                <a:gd name="T62" fmla="*/ 2147483647 w 234"/>
                <a:gd name="T63" fmla="*/ 2147483647 h 624"/>
                <a:gd name="T64" fmla="*/ 2147483647 w 234"/>
                <a:gd name="T65" fmla="*/ 2147483647 h 624"/>
                <a:gd name="T66" fmla="*/ 2147483647 w 234"/>
                <a:gd name="T67" fmla="*/ 2147483647 h 624"/>
                <a:gd name="T68" fmla="*/ 2147483647 w 234"/>
                <a:gd name="T69" fmla="*/ 2147483647 h 624"/>
                <a:gd name="T70" fmla="*/ 2147483647 w 234"/>
                <a:gd name="T71" fmla="*/ 2147483647 h 624"/>
                <a:gd name="T72" fmla="*/ 2147483647 w 234"/>
                <a:gd name="T73" fmla="*/ 2147483647 h 624"/>
                <a:gd name="T74" fmla="*/ 0 w 234"/>
                <a:gd name="T75" fmla="*/ 2147483647 h 624"/>
                <a:gd name="T76" fmla="*/ 2147483647 w 234"/>
                <a:gd name="T77" fmla="*/ 2147483647 h 624"/>
                <a:gd name="T78" fmla="*/ 2147483647 w 234"/>
                <a:gd name="T79" fmla="*/ 2147483647 h 624"/>
                <a:gd name="T80" fmla="*/ 2147483647 w 234"/>
                <a:gd name="T81" fmla="*/ 2147483647 h 624"/>
                <a:gd name="T82" fmla="*/ 2147483647 w 234"/>
                <a:gd name="T83" fmla="*/ 2147483647 h 624"/>
                <a:gd name="T84" fmla="*/ 2147483647 w 234"/>
                <a:gd name="T85" fmla="*/ 2147483647 h 624"/>
                <a:gd name="T86" fmla="*/ 2147483647 w 234"/>
                <a:gd name="T87" fmla="*/ 2147483647 h 624"/>
                <a:gd name="T88" fmla="*/ 2147483647 w 234"/>
                <a:gd name="T89" fmla="*/ 2147483647 h 624"/>
                <a:gd name="T90" fmla="*/ 2147483647 w 234"/>
                <a:gd name="T91" fmla="*/ 2147483647 h 624"/>
                <a:gd name="T92" fmla="*/ 2147483647 w 234"/>
                <a:gd name="T93" fmla="*/ 2147483647 h 624"/>
                <a:gd name="T94" fmla="*/ 2147483647 w 234"/>
                <a:gd name="T95" fmla="*/ 2147483647 h 624"/>
                <a:gd name="T96" fmla="*/ 2147483647 w 234"/>
                <a:gd name="T97" fmla="*/ 2147483647 h 624"/>
                <a:gd name="T98" fmla="*/ 2147483647 w 234"/>
                <a:gd name="T99" fmla="*/ 2147483647 h 624"/>
                <a:gd name="T100" fmla="*/ 2147483647 w 234"/>
                <a:gd name="T101" fmla="*/ 2147483647 h 624"/>
                <a:gd name="T102" fmla="*/ 2147483647 w 234"/>
                <a:gd name="T103" fmla="*/ 2147483647 h 624"/>
                <a:gd name="T104" fmla="*/ 2147483647 w 234"/>
                <a:gd name="T105" fmla="*/ 2147483647 h 624"/>
                <a:gd name="T106" fmla="*/ 2147483647 w 234"/>
                <a:gd name="T107" fmla="*/ 2147483647 h 624"/>
                <a:gd name="T108" fmla="*/ 2147483647 w 234"/>
                <a:gd name="T109" fmla="*/ 2147483647 h 624"/>
                <a:gd name="T110" fmla="*/ 2147483647 w 234"/>
                <a:gd name="T111" fmla="*/ 2147483647 h 624"/>
                <a:gd name="T112" fmla="*/ 2147483647 w 234"/>
                <a:gd name="T113" fmla="*/ 2147483647 h 624"/>
                <a:gd name="T114" fmla="*/ 2147483647 w 234"/>
                <a:gd name="T115" fmla="*/ 2147483647 h 624"/>
                <a:gd name="T116" fmla="*/ 2147483647 w 234"/>
                <a:gd name="T117" fmla="*/ 2147483647 h 6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4"/>
                <a:gd name="T178" fmla="*/ 0 h 624"/>
                <a:gd name="T179" fmla="*/ 234 w 234"/>
                <a:gd name="T180" fmla="*/ 624 h 6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4" h="62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69" name="Lebanon" descr="© INSCALE GmbH, 05.05.2010&#10;http://www.presentationload.com/">
              <a:extLst>
                <a:ext uri="{FF2B5EF4-FFF2-40B4-BE49-F238E27FC236}">
                  <a16:creationId xmlns:a16="http://schemas.microsoft.com/office/drawing/2014/main" id="{531AC5AA-195A-4C4F-B0EA-51D57F8887E1}"/>
                </a:ext>
              </a:extLst>
            </p:cNvPr>
            <p:cNvSpPr>
              <a:spLocks/>
            </p:cNvSpPr>
            <p:nvPr/>
          </p:nvSpPr>
          <p:spPr bwMode="gray">
            <a:xfrm>
              <a:off x="6636031" y="2802407"/>
              <a:ext cx="43431" cy="62045"/>
            </a:xfrm>
            <a:custGeom>
              <a:avLst/>
              <a:gdLst>
                <a:gd name="T0" fmla="*/ 2147483647 w 108"/>
                <a:gd name="T1" fmla="*/ 2147483647 h 156"/>
                <a:gd name="T2" fmla="*/ 2147483647 w 108"/>
                <a:gd name="T3" fmla="*/ 2147483647 h 156"/>
                <a:gd name="T4" fmla="*/ 2147483647 w 108"/>
                <a:gd name="T5" fmla="*/ 2147483647 h 156"/>
                <a:gd name="T6" fmla="*/ 2147483647 w 108"/>
                <a:gd name="T7" fmla="*/ 2147483647 h 156"/>
                <a:gd name="T8" fmla="*/ 2147483647 w 108"/>
                <a:gd name="T9" fmla="*/ 2147483647 h 156"/>
                <a:gd name="T10" fmla="*/ 2147483647 w 108"/>
                <a:gd name="T11" fmla="*/ 2147483647 h 156"/>
                <a:gd name="T12" fmla="*/ 2147483647 w 108"/>
                <a:gd name="T13" fmla="*/ 2147483647 h 156"/>
                <a:gd name="T14" fmla="*/ 2147483647 w 108"/>
                <a:gd name="T15" fmla="*/ 2147483647 h 156"/>
                <a:gd name="T16" fmla="*/ 2147483647 w 108"/>
                <a:gd name="T17" fmla="*/ 2147483647 h 156"/>
                <a:gd name="T18" fmla="*/ 2147483647 w 108"/>
                <a:gd name="T19" fmla="*/ 2147483647 h 156"/>
                <a:gd name="T20" fmla="*/ 2147483647 w 108"/>
                <a:gd name="T21" fmla="*/ 0 h 156"/>
                <a:gd name="T22" fmla="*/ 2147483647 w 108"/>
                <a:gd name="T23" fmla="*/ 0 h 156"/>
                <a:gd name="T24" fmla="*/ 2147483647 w 108"/>
                <a:gd name="T25" fmla="*/ 0 h 156"/>
                <a:gd name="T26" fmla="*/ 2147483647 w 108"/>
                <a:gd name="T27" fmla="*/ 2147483647 h 156"/>
                <a:gd name="T28" fmla="*/ 2147483647 w 108"/>
                <a:gd name="T29" fmla="*/ 2147483647 h 156"/>
                <a:gd name="T30" fmla="*/ 2147483647 w 108"/>
                <a:gd name="T31" fmla="*/ 2147483647 h 156"/>
                <a:gd name="T32" fmla="*/ 2147483647 w 108"/>
                <a:gd name="T33" fmla="*/ 2147483647 h 156"/>
                <a:gd name="T34" fmla="*/ 2147483647 w 108"/>
                <a:gd name="T35" fmla="*/ 2147483647 h 156"/>
                <a:gd name="T36" fmla="*/ 2147483647 w 108"/>
                <a:gd name="T37" fmla="*/ 2147483647 h 156"/>
                <a:gd name="T38" fmla="*/ 2147483647 w 108"/>
                <a:gd name="T39" fmla="*/ 2147483647 h 156"/>
                <a:gd name="T40" fmla="*/ 2147483647 w 108"/>
                <a:gd name="T41" fmla="*/ 2147483647 h 156"/>
                <a:gd name="T42" fmla="*/ 0 w 108"/>
                <a:gd name="T43" fmla="*/ 2147483647 h 156"/>
                <a:gd name="T44" fmla="*/ 0 w 108"/>
                <a:gd name="T45" fmla="*/ 2147483647 h 156"/>
                <a:gd name="T46" fmla="*/ 2147483647 w 108"/>
                <a:gd name="T47" fmla="*/ 2147483647 h 156"/>
                <a:gd name="T48" fmla="*/ 2147483647 w 108"/>
                <a:gd name="T49" fmla="*/ 2147483647 h 156"/>
                <a:gd name="T50" fmla="*/ 2147483647 w 108"/>
                <a:gd name="T51" fmla="*/ 2147483647 h 156"/>
                <a:gd name="T52" fmla="*/ 2147483647 w 108"/>
                <a:gd name="T53" fmla="*/ 2147483647 h 156"/>
                <a:gd name="T54" fmla="*/ 2147483647 w 108"/>
                <a:gd name="T55" fmla="*/ 2147483647 h 156"/>
                <a:gd name="T56" fmla="*/ 2147483647 w 108"/>
                <a:gd name="T57" fmla="*/ 2147483647 h 156"/>
                <a:gd name="T58" fmla="*/ 2147483647 w 108"/>
                <a:gd name="T59" fmla="*/ 2147483647 h 156"/>
                <a:gd name="T60" fmla="*/ 2147483647 w 108"/>
                <a:gd name="T61" fmla="*/ 2147483647 h 1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8"/>
                <a:gd name="T94" fmla="*/ 0 h 156"/>
                <a:gd name="T95" fmla="*/ 108 w 108"/>
                <a:gd name="T96" fmla="*/ 156 h 1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8" h="156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70" name="Latvia" descr="© INSCALE GmbH, 05.05.2010&#10;http://www.presentationload.com/">
              <a:extLst>
                <a:ext uri="{FF2B5EF4-FFF2-40B4-BE49-F238E27FC236}">
                  <a16:creationId xmlns:a16="http://schemas.microsoft.com/office/drawing/2014/main" id="{CA04EE10-3FFA-4B6F-ADD7-1D9340D7F6D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26535" y="2071828"/>
              <a:ext cx="169073" cy="71351"/>
            </a:xfrm>
            <a:custGeom>
              <a:avLst/>
              <a:gdLst>
                <a:gd name="T0" fmla="*/ 2147483647 w 426"/>
                <a:gd name="T1" fmla="*/ 2147483647 h 180"/>
                <a:gd name="T2" fmla="*/ 2147483647 w 426"/>
                <a:gd name="T3" fmla="*/ 2147483647 h 180"/>
                <a:gd name="T4" fmla="*/ 2147483647 w 426"/>
                <a:gd name="T5" fmla="*/ 2147483647 h 180"/>
                <a:gd name="T6" fmla="*/ 2147483647 w 426"/>
                <a:gd name="T7" fmla="*/ 2147483647 h 180"/>
                <a:gd name="T8" fmla="*/ 2147483647 w 426"/>
                <a:gd name="T9" fmla="*/ 2147483647 h 180"/>
                <a:gd name="T10" fmla="*/ 2147483647 w 426"/>
                <a:gd name="T11" fmla="*/ 2147483647 h 180"/>
                <a:gd name="T12" fmla="*/ 2147483647 w 426"/>
                <a:gd name="T13" fmla="*/ 2147483647 h 180"/>
                <a:gd name="T14" fmla="*/ 2147483647 w 426"/>
                <a:gd name="T15" fmla="*/ 2147483647 h 180"/>
                <a:gd name="T16" fmla="*/ 2147483647 w 426"/>
                <a:gd name="T17" fmla="*/ 2147483647 h 180"/>
                <a:gd name="T18" fmla="*/ 2147483647 w 426"/>
                <a:gd name="T19" fmla="*/ 2147483647 h 180"/>
                <a:gd name="T20" fmla="*/ 2147483647 w 426"/>
                <a:gd name="T21" fmla="*/ 2147483647 h 180"/>
                <a:gd name="T22" fmla="*/ 2147483647 w 426"/>
                <a:gd name="T23" fmla="*/ 2147483647 h 180"/>
                <a:gd name="T24" fmla="*/ 2147483647 w 426"/>
                <a:gd name="T25" fmla="*/ 2147483647 h 180"/>
                <a:gd name="T26" fmla="*/ 2147483647 w 426"/>
                <a:gd name="T27" fmla="*/ 2147483647 h 180"/>
                <a:gd name="T28" fmla="*/ 2147483647 w 426"/>
                <a:gd name="T29" fmla="*/ 2147483647 h 180"/>
                <a:gd name="T30" fmla="*/ 2147483647 w 426"/>
                <a:gd name="T31" fmla="*/ 2147483647 h 180"/>
                <a:gd name="T32" fmla="*/ 2147483647 w 426"/>
                <a:gd name="T33" fmla="*/ 2147483647 h 180"/>
                <a:gd name="T34" fmla="*/ 2147483647 w 426"/>
                <a:gd name="T35" fmla="*/ 2147483647 h 180"/>
                <a:gd name="T36" fmla="*/ 2147483647 w 426"/>
                <a:gd name="T37" fmla="*/ 2147483647 h 180"/>
                <a:gd name="T38" fmla="*/ 2147483647 w 426"/>
                <a:gd name="T39" fmla="*/ 2147483647 h 180"/>
                <a:gd name="T40" fmla="*/ 2147483647 w 426"/>
                <a:gd name="T41" fmla="*/ 2147483647 h 180"/>
                <a:gd name="T42" fmla="*/ 2147483647 w 426"/>
                <a:gd name="T43" fmla="*/ 2147483647 h 180"/>
                <a:gd name="T44" fmla="*/ 2147483647 w 426"/>
                <a:gd name="T45" fmla="*/ 2147483647 h 180"/>
                <a:gd name="T46" fmla="*/ 2147483647 w 426"/>
                <a:gd name="T47" fmla="*/ 2147483647 h 180"/>
                <a:gd name="T48" fmla="*/ 2147483647 w 426"/>
                <a:gd name="T49" fmla="*/ 2147483647 h 180"/>
                <a:gd name="T50" fmla="*/ 2147483647 w 426"/>
                <a:gd name="T51" fmla="*/ 2147483647 h 180"/>
                <a:gd name="T52" fmla="*/ 2147483647 w 426"/>
                <a:gd name="T53" fmla="*/ 2147483647 h 180"/>
                <a:gd name="T54" fmla="*/ 2147483647 w 426"/>
                <a:gd name="T55" fmla="*/ 2147483647 h 180"/>
                <a:gd name="T56" fmla="*/ 2147483647 w 426"/>
                <a:gd name="T57" fmla="*/ 2147483647 h 180"/>
                <a:gd name="T58" fmla="*/ 2147483647 w 426"/>
                <a:gd name="T59" fmla="*/ 2147483647 h 180"/>
                <a:gd name="T60" fmla="*/ 2147483647 w 426"/>
                <a:gd name="T61" fmla="*/ 0 h 180"/>
                <a:gd name="T62" fmla="*/ 2147483647 w 426"/>
                <a:gd name="T63" fmla="*/ 2147483647 h 180"/>
                <a:gd name="T64" fmla="*/ 2147483647 w 426"/>
                <a:gd name="T65" fmla="*/ 2147483647 h 180"/>
                <a:gd name="T66" fmla="*/ 2147483647 w 426"/>
                <a:gd name="T67" fmla="*/ 2147483647 h 180"/>
                <a:gd name="T68" fmla="*/ 2147483647 w 426"/>
                <a:gd name="T69" fmla="*/ 2147483647 h 180"/>
                <a:gd name="T70" fmla="*/ 2147483647 w 426"/>
                <a:gd name="T71" fmla="*/ 2147483647 h 180"/>
                <a:gd name="T72" fmla="*/ 2147483647 w 426"/>
                <a:gd name="T73" fmla="*/ 2147483647 h 180"/>
                <a:gd name="T74" fmla="*/ 2147483647 w 426"/>
                <a:gd name="T75" fmla="*/ 2147483647 h 180"/>
                <a:gd name="T76" fmla="*/ 2147483647 w 426"/>
                <a:gd name="T77" fmla="*/ 2147483647 h 180"/>
                <a:gd name="T78" fmla="*/ 2147483647 w 426"/>
                <a:gd name="T79" fmla="*/ 2147483647 h 180"/>
                <a:gd name="T80" fmla="*/ 2147483647 w 426"/>
                <a:gd name="T81" fmla="*/ 2147483647 h 180"/>
                <a:gd name="T82" fmla="*/ 2147483647 w 426"/>
                <a:gd name="T83" fmla="*/ 2147483647 h 180"/>
                <a:gd name="T84" fmla="*/ 0 w 426"/>
                <a:gd name="T85" fmla="*/ 2147483647 h 180"/>
                <a:gd name="T86" fmla="*/ 2147483647 w 426"/>
                <a:gd name="T87" fmla="*/ 2147483647 h 18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26"/>
                <a:gd name="T133" fmla="*/ 0 h 180"/>
                <a:gd name="T134" fmla="*/ 426 w 426"/>
                <a:gd name="T135" fmla="*/ 180 h 18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26" h="180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77" name="Kenya" descr="© INSCALE GmbH, 05.05.2010&#10;http://www.presentationload.com/">
              <a:extLst>
                <a:ext uri="{FF2B5EF4-FFF2-40B4-BE49-F238E27FC236}">
                  <a16:creationId xmlns:a16="http://schemas.microsoft.com/office/drawing/2014/main" id="{E2DA61FC-4619-4E0F-9D76-DE024DCD8785}"/>
                </a:ext>
              </a:extLst>
            </p:cNvPr>
            <p:cNvSpPr>
              <a:spLocks/>
            </p:cNvSpPr>
            <p:nvPr/>
          </p:nvSpPr>
          <p:spPr bwMode="gray">
            <a:xfrm>
              <a:off x="6648440" y="3759450"/>
              <a:ext cx="223361" cy="302470"/>
            </a:xfrm>
            <a:custGeom>
              <a:avLst/>
              <a:gdLst>
                <a:gd name="T0" fmla="*/ 2147483647 w 564"/>
                <a:gd name="T1" fmla="*/ 2147483647 h 762"/>
                <a:gd name="T2" fmla="*/ 2147483647 w 564"/>
                <a:gd name="T3" fmla="*/ 2147483647 h 762"/>
                <a:gd name="T4" fmla="*/ 2147483647 w 564"/>
                <a:gd name="T5" fmla="*/ 2147483647 h 762"/>
                <a:gd name="T6" fmla="*/ 2147483647 w 564"/>
                <a:gd name="T7" fmla="*/ 2147483647 h 762"/>
                <a:gd name="T8" fmla="*/ 2147483647 w 564"/>
                <a:gd name="T9" fmla="*/ 2147483647 h 762"/>
                <a:gd name="T10" fmla="*/ 2147483647 w 564"/>
                <a:gd name="T11" fmla="*/ 2147483647 h 762"/>
                <a:gd name="T12" fmla="*/ 2147483647 w 564"/>
                <a:gd name="T13" fmla="*/ 2147483647 h 762"/>
                <a:gd name="T14" fmla="*/ 2147483647 w 564"/>
                <a:gd name="T15" fmla="*/ 2147483647 h 762"/>
                <a:gd name="T16" fmla="*/ 2147483647 w 564"/>
                <a:gd name="T17" fmla="*/ 2147483647 h 762"/>
                <a:gd name="T18" fmla="*/ 2147483647 w 564"/>
                <a:gd name="T19" fmla="*/ 2147483647 h 762"/>
                <a:gd name="T20" fmla="*/ 2147483647 w 564"/>
                <a:gd name="T21" fmla="*/ 2147483647 h 762"/>
                <a:gd name="T22" fmla="*/ 2147483647 w 564"/>
                <a:gd name="T23" fmla="*/ 2147483647 h 762"/>
                <a:gd name="T24" fmla="*/ 2147483647 w 564"/>
                <a:gd name="T25" fmla="*/ 0 h 762"/>
                <a:gd name="T26" fmla="*/ 2147483647 w 564"/>
                <a:gd name="T27" fmla="*/ 2147483647 h 762"/>
                <a:gd name="T28" fmla="*/ 2147483647 w 564"/>
                <a:gd name="T29" fmla="*/ 2147483647 h 762"/>
                <a:gd name="T30" fmla="*/ 2147483647 w 564"/>
                <a:gd name="T31" fmla="*/ 2147483647 h 762"/>
                <a:gd name="T32" fmla="*/ 2147483647 w 564"/>
                <a:gd name="T33" fmla="*/ 2147483647 h 762"/>
                <a:gd name="T34" fmla="*/ 2147483647 w 564"/>
                <a:gd name="T35" fmla="*/ 2147483647 h 762"/>
                <a:gd name="T36" fmla="*/ 2147483647 w 564"/>
                <a:gd name="T37" fmla="*/ 2147483647 h 762"/>
                <a:gd name="T38" fmla="*/ 2147483647 w 564"/>
                <a:gd name="T39" fmla="*/ 2147483647 h 762"/>
                <a:gd name="T40" fmla="*/ 2147483647 w 564"/>
                <a:gd name="T41" fmla="*/ 2147483647 h 762"/>
                <a:gd name="T42" fmla="*/ 2147483647 w 564"/>
                <a:gd name="T43" fmla="*/ 2147483647 h 762"/>
                <a:gd name="T44" fmla="*/ 2147483647 w 564"/>
                <a:gd name="T45" fmla="*/ 2147483647 h 762"/>
                <a:gd name="T46" fmla="*/ 2147483647 w 564"/>
                <a:gd name="T47" fmla="*/ 2147483647 h 762"/>
                <a:gd name="T48" fmla="*/ 2147483647 w 564"/>
                <a:gd name="T49" fmla="*/ 2147483647 h 762"/>
                <a:gd name="T50" fmla="*/ 2147483647 w 564"/>
                <a:gd name="T51" fmla="*/ 2147483647 h 762"/>
                <a:gd name="T52" fmla="*/ 2147483647 w 564"/>
                <a:gd name="T53" fmla="*/ 2147483647 h 762"/>
                <a:gd name="T54" fmla="*/ 2147483647 w 564"/>
                <a:gd name="T55" fmla="*/ 2147483647 h 762"/>
                <a:gd name="T56" fmla="*/ 2147483647 w 564"/>
                <a:gd name="T57" fmla="*/ 2147483647 h 762"/>
                <a:gd name="T58" fmla="*/ 0 w 564"/>
                <a:gd name="T59" fmla="*/ 2147483647 h 762"/>
                <a:gd name="T60" fmla="*/ 2147483647 w 564"/>
                <a:gd name="T61" fmla="*/ 2147483647 h 762"/>
                <a:gd name="T62" fmla="*/ 2147483647 w 564"/>
                <a:gd name="T63" fmla="*/ 2147483647 h 762"/>
                <a:gd name="T64" fmla="*/ 2147483647 w 564"/>
                <a:gd name="T65" fmla="*/ 2147483647 h 762"/>
                <a:gd name="T66" fmla="*/ 2147483647 w 564"/>
                <a:gd name="T67" fmla="*/ 2147483647 h 762"/>
                <a:gd name="T68" fmla="*/ 2147483647 w 564"/>
                <a:gd name="T69" fmla="*/ 2147483647 h 762"/>
                <a:gd name="T70" fmla="*/ 0 w 564"/>
                <a:gd name="T71" fmla="*/ 2147483647 h 762"/>
                <a:gd name="T72" fmla="*/ 2147483647 w 564"/>
                <a:gd name="T73" fmla="*/ 2147483647 h 762"/>
                <a:gd name="T74" fmla="*/ 2147483647 w 564"/>
                <a:gd name="T75" fmla="*/ 2147483647 h 762"/>
                <a:gd name="T76" fmla="*/ 2147483647 w 564"/>
                <a:gd name="T77" fmla="*/ 2147483647 h 762"/>
                <a:gd name="T78" fmla="*/ 2147483647 w 564"/>
                <a:gd name="T79" fmla="*/ 2147483647 h 762"/>
                <a:gd name="T80" fmla="*/ 2147483647 w 564"/>
                <a:gd name="T81" fmla="*/ 2147483647 h 762"/>
                <a:gd name="T82" fmla="*/ 2147483647 w 564"/>
                <a:gd name="T83" fmla="*/ 2147483647 h 762"/>
                <a:gd name="T84" fmla="*/ 2147483647 w 564"/>
                <a:gd name="T85" fmla="*/ 2147483647 h 762"/>
                <a:gd name="T86" fmla="*/ 2147483647 w 564"/>
                <a:gd name="T87" fmla="*/ 2147483647 h 762"/>
                <a:gd name="T88" fmla="*/ 2147483647 w 564"/>
                <a:gd name="T89" fmla="*/ 2147483647 h 762"/>
                <a:gd name="T90" fmla="*/ 2147483647 w 564"/>
                <a:gd name="T91" fmla="*/ 2147483647 h 762"/>
                <a:gd name="T92" fmla="*/ 2147483647 w 564"/>
                <a:gd name="T93" fmla="*/ 2147483647 h 762"/>
                <a:gd name="T94" fmla="*/ 2147483647 w 564"/>
                <a:gd name="T95" fmla="*/ 2147483647 h 762"/>
                <a:gd name="T96" fmla="*/ 2147483647 w 564"/>
                <a:gd name="T97" fmla="*/ 2147483647 h 762"/>
                <a:gd name="T98" fmla="*/ 2147483647 w 564"/>
                <a:gd name="T99" fmla="*/ 2147483647 h 762"/>
                <a:gd name="T100" fmla="*/ 2147483647 w 564"/>
                <a:gd name="T101" fmla="*/ 2147483647 h 76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64"/>
                <a:gd name="T154" fmla="*/ 0 h 762"/>
                <a:gd name="T155" fmla="*/ 564 w 564"/>
                <a:gd name="T156" fmla="*/ 762 h 76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64" h="762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83" name="Israel" descr="© INSCALE GmbH, 05.05.2010&#10;http://www.presentationload.com/">
              <a:extLst>
                <a:ext uri="{FF2B5EF4-FFF2-40B4-BE49-F238E27FC236}">
                  <a16:creationId xmlns:a16="http://schemas.microsoft.com/office/drawing/2014/main" id="{51443341-EC3B-4C98-8D36-76920FA16C6F}"/>
                </a:ext>
              </a:extLst>
            </p:cNvPr>
            <p:cNvSpPr>
              <a:spLocks/>
            </p:cNvSpPr>
            <p:nvPr/>
          </p:nvSpPr>
          <p:spPr bwMode="gray">
            <a:xfrm>
              <a:off x="6625173" y="2841186"/>
              <a:ext cx="40330" cy="127192"/>
            </a:xfrm>
            <a:custGeom>
              <a:avLst/>
              <a:gdLst>
                <a:gd name="T0" fmla="*/ 0 w 102"/>
                <a:gd name="T1" fmla="*/ 2147483647 h 324"/>
                <a:gd name="T2" fmla="*/ 2147483647 w 102"/>
                <a:gd name="T3" fmla="*/ 2147483647 h 324"/>
                <a:gd name="T4" fmla="*/ 2147483647 w 102"/>
                <a:gd name="T5" fmla="*/ 2147483647 h 324"/>
                <a:gd name="T6" fmla="*/ 2147483647 w 102"/>
                <a:gd name="T7" fmla="*/ 2147483647 h 324"/>
                <a:gd name="T8" fmla="*/ 2147483647 w 102"/>
                <a:gd name="T9" fmla="*/ 2147483647 h 324"/>
                <a:gd name="T10" fmla="*/ 2147483647 w 102"/>
                <a:gd name="T11" fmla="*/ 2147483647 h 324"/>
                <a:gd name="T12" fmla="*/ 2147483647 w 102"/>
                <a:gd name="T13" fmla="*/ 2147483647 h 324"/>
                <a:gd name="T14" fmla="*/ 2147483647 w 102"/>
                <a:gd name="T15" fmla="*/ 2147483647 h 324"/>
                <a:gd name="T16" fmla="*/ 2147483647 w 102"/>
                <a:gd name="T17" fmla="*/ 2147483647 h 324"/>
                <a:gd name="T18" fmla="*/ 2147483647 w 102"/>
                <a:gd name="T19" fmla="*/ 2147483647 h 324"/>
                <a:gd name="T20" fmla="*/ 2147483647 w 102"/>
                <a:gd name="T21" fmla="*/ 2147483647 h 324"/>
                <a:gd name="T22" fmla="*/ 2147483647 w 102"/>
                <a:gd name="T23" fmla="*/ 2147483647 h 324"/>
                <a:gd name="T24" fmla="*/ 2147483647 w 102"/>
                <a:gd name="T25" fmla="*/ 2147483647 h 324"/>
                <a:gd name="T26" fmla="*/ 2147483647 w 102"/>
                <a:gd name="T27" fmla="*/ 2147483647 h 324"/>
                <a:gd name="T28" fmla="*/ 2147483647 w 102"/>
                <a:gd name="T29" fmla="*/ 2147483647 h 324"/>
                <a:gd name="T30" fmla="*/ 2147483647 w 102"/>
                <a:gd name="T31" fmla="*/ 2147483647 h 324"/>
                <a:gd name="T32" fmla="*/ 2147483647 w 102"/>
                <a:gd name="T33" fmla="*/ 2147483647 h 324"/>
                <a:gd name="T34" fmla="*/ 2147483647 w 102"/>
                <a:gd name="T35" fmla="*/ 2147483647 h 324"/>
                <a:gd name="T36" fmla="*/ 2147483647 w 102"/>
                <a:gd name="T37" fmla="*/ 2147483647 h 324"/>
                <a:gd name="T38" fmla="*/ 2147483647 w 102"/>
                <a:gd name="T39" fmla="*/ 2147483647 h 324"/>
                <a:gd name="T40" fmla="*/ 2147483647 w 102"/>
                <a:gd name="T41" fmla="*/ 2147483647 h 324"/>
                <a:gd name="T42" fmla="*/ 2147483647 w 102"/>
                <a:gd name="T43" fmla="*/ 2147483647 h 324"/>
                <a:gd name="T44" fmla="*/ 2147483647 w 102"/>
                <a:gd name="T45" fmla="*/ 2147483647 h 324"/>
                <a:gd name="T46" fmla="*/ 2147483647 w 102"/>
                <a:gd name="T47" fmla="*/ 2147483647 h 324"/>
                <a:gd name="T48" fmla="*/ 2147483647 w 102"/>
                <a:gd name="T49" fmla="*/ 0 h 324"/>
                <a:gd name="T50" fmla="*/ 2147483647 w 102"/>
                <a:gd name="T51" fmla="*/ 2147483647 h 324"/>
                <a:gd name="T52" fmla="*/ 2147483647 w 102"/>
                <a:gd name="T53" fmla="*/ 2147483647 h 324"/>
                <a:gd name="T54" fmla="*/ 2147483647 w 102"/>
                <a:gd name="T55" fmla="*/ 2147483647 h 324"/>
                <a:gd name="T56" fmla="*/ 2147483647 w 102"/>
                <a:gd name="T57" fmla="*/ 2147483647 h 324"/>
                <a:gd name="T58" fmla="*/ 2147483647 w 102"/>
                <a:gd name="T59" fmla="*/ 2147483647 h 324"/>
                <a:gd name="T60" fmla="*/ 2147483647 w 102"/>
                <a:gd name="T61" fmla="*/ 2147483647 h 324"/>
                <a:gd name="T62" fmla="*/ 2147483647 w 102"/>
                <a:gd name="T63" fmla="*/ 2147483647 h 324"/>
                <a:gd name="T64" fmla="*/ 2147483647 w 102"/>
                <a:gd name="T65" fmla="*/ 2147483647 h 324"/>
                <a:gd name="T66" fmla="*/ 2147483647 w 102"/>
                <a:gd name="T67" fmla="*/ 2147483647 h 324"/>
                <a:gd name="T68" fmla="*/ 2147483647 w 102"/>
                <a:gd name="T69" fmla="*/ 2147483647 h 324"/>
                <a:gd name="T70" fmla="*/ 2147483647 w 102"/>
                <a:gd name="T71" fmla="*/ 2147483647 h 324"/>
                <a:gd name="T72" fmla="*/ 2147483647 w 102"/>
                <a:gd name="T73" fmla="*/ 2147483647 h 324"/>
                <a:gd name="T74" fmla="*/ 2147483647 w 102"/>
                <a:gd name="T75" fmla="*/ 2147483647 h 324"/>
                <a:gd name="T76" fmla="*/ 2147483647 w 102"/>
                <a:gd name="T77" fmla="*/ 2147483647 h 324"/>
                <a:gd name="T78" fmla="*/ 0 w 102"/>
                <a:gd name="T79" fmla="*/ 2147483647 h 32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"/>
                <a:gd name="T121" fmla="*/ 0 h 324"/>
                <a:gd name="T122" fmla="*/ 102 w 102"/>
                <a:gd name="T123" fmla="*/ 324 h 32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" h="324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84" name="Ir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1E50FCAC-0713-4ACA-849A-5E68148FFD21}"/>
                </a:ext>
              </a:extLst>
            </p:cNvPr>
            <p:cNvSpPr>
              <a:spLocks/>
            </p:cNvSpPr>
            <p:nvPr/>
          </p:nvSpPr>
          <p:spPr bwMode="gray">
            <a:xfrm>
              <a:off x="5477343" y="2155589"/>
              <a:ext cx="111681" cy="117885"/>
            </a:xfrm>
            <a:custGeom>
              <a:avLst/>
              <a:gdLst>
                <a:gd name="T0" fmla="*/ 2147483647 w 282"/>
                <a:gd name="T1" fmla="*/ 2147483647 h 300"/>
                <a:gd name="T2" fmla="*/ 2147483647 w 282"/>
                <a:gd name="T3" fmla="*/ 2147483647 h 300"/>
                <a:gd name="T4" fmla="*/ 2147483647 w 282"/>
                <a:gd name="T5" fmla="*/ 2147483647 h 300"/>
                <a:gd name="T6" fmla="*/ 2147483647 w 282"/>
                <a:gd name="T7" fmla="*/ 2147483647 h 300"/>
                <a:gd name="T8" fmla="*/ 2147483647 w 282"/>
                <a:gd name="T9" fmla="*/ 2147483647 h 300"/>
                <a:gd name="T10" fmla="*/ 2147483647 w 282"/>
                <a:gd name="T11" fmla="*/ 2147483647 h 300"/>
                <a:gd name="T12" fmla="*/ 2147483647 w 282"/>
                <a:gd name="T13" fmla="*/ 2147483647 h 300"/>
                <a:gd name="T14" fmla="*/ 2147483647 w 282"/>
                <a:gd name="T15" fmla="*/ 2147483647 h 300"/>
                <a:gd name="T16" fmla="*/ 2147483647 w 282"/>
                <a:gd name="T17" fmla="*/ 2147483647 h 300"/>
                <a:gd name="T18" fmla="*/ 2147483647 w 282"/>
                <a:gd name="T19" fmla="*/ 2147483647 h 300"/>
                <a:gd name="T20" fmla="*/ 2147483647 w 282"/>
                <a:gd name="T21" fmla="*/ 2147483647 h 300"/>
                <a:gd name="T22" fmla="*/ 2147483647 w 282"/>
                <a:gd name="T23" fmla="*/ 2147483647 h 300"/>
                <a:gd name="T24" fmla="*/ 2147483647 w 282"/>
                <a:gd name="T25" fmla="*/ 0 h 300"/>
                <a:gd name="T26" fmla="*/ 2147483647 w 282"/>
                <a:gd name="T27" fmla="*/ 2147483647 h 300"/>
                <a:gd name="T28" fmla="*/ 2147483647 w 282"/>
                <a:gd name="T29" fmla="*/ 2147483647 h 300"/>
                <a:gd name="T30" fmla="*/ 2147483647 w 282"/>
                <a:gd name="T31" fmla="*/ 2147483647 h 300"/>
                <a:gd name="T32" fmla="*/ 2147483647 w 282"/>
                <a:gd name="T33" fmla="*/ 2147483647 h 300"/>
                <a:gd name="T34" fmla="*/ 2147483647 w 282"/>
                <a:gd name="T35" fmla="*/ 2147483647 h 300"/>
                <a:gd name="T36" fmla="*/ 2147483647 w 282"/>
                <a:gd name="T37" fmla="*/ 2147483647 h 300"/>
                <a:gd name="T38" fmla="*/ 2147483647 w 282"/>
                <a:gd name="T39" fmla="*/ 2147483647 h 300"/>
                <a:gd name="T40" fmla="*/ 2147483647 w 282"/>
                <a:gd name="T41" fmla="*/ 2147483647 h 300"/>
                <a:gd name="T42" fmla="*/ 2147483647 w 282"/>
                <a:gd name="T43" fmla="*/ 2147483647 h 300"/>
                <a:gd name="T44" fmla="*/ 2147483647 w 282"/>
                <a:gd name="T45" fmla="*/ 2147483647 h 300"/>
                <a:gd name="T46" fmla="*/ 2147483647 w 282"/>
                <a:gd name="T47" fmla="*/ 2147483647 h 300"/>
                <a:gd name="T48" fmla="*/ 2147483647 w 282"/>
                <a:gd name="T49" fmla="*/ 2147483647 h 300"/>
                <a:gd name="T50" fmla="*/ 2147483647 w 282"/>
                <a:gd name="T51" fmla="*/ 2147483647 h 300"/>
                <a:gd name="T52" fmla="*/ 2147483647 w 282"/>
                <a:gd name="T53" fmla="*/ 2147483647 h 300"/>
                <a:gd name="T54" fmla="*/ 2147483647 w 282"/>
                <a:gd name="T55" fmla="*/ 2147483647 h 300"/>
                <a:gd name="T56" fmla="*/ 2147483647 w 282"/>
                <a:gd name="T57" fmla="*/ 2147483647 h 300"/>
                <a:gd name="T58" fmla="*/ 2147483647 w 282"/>
                <a:gd name="T59" fmla="*/ 2147483647 h 300"/>
                <a:gd name="T60" fmla="*/ 2147483647 w 282"/>
                <a:gd name="T61" fmla="*/ 2147483647 h 300"/>
                <a:gd name="T62" fmla="*/ 2147483647 w 282"/>
                <a:gd name="T63" fmla="*/ 2147483647 h 300"/>
                <a:gd name="T64" fmla="*/ 2147483647 w 282"/>
                <a:gd name="T65" fmla="*/ 2147483647 h 300"/>
                <a:gd name="T66" fmla="*/ 2147483647 w 282"/>
                <a:gd name="T67" fmla="*/ 2147483647 h 300"/>
                <a:gd name="T68" fmla="*/ 2147483647 w 282"/>
                <a:gd name="T69" fmla="*/ 2147483647 h 300"/>
                <a:gd name="T70" fmla="*/ 2147483647 w 282"/>
                <a:gd name="T71" fmla="*/ 2147483647 h 300"/>
                <a:gd name="T72" fmla="*/ 2147483647 w 282"/>
                <a:gd name="T73" fmla="*/ 2147483647 h 300"/>
                <a:gd name="T74" fmla="*/ 2147483647 w 282"/>
                <a:gd name="T75" fmla="*/ 2147483647 h 300"/>
                <a:gd name="T76" fmla="*/ 2147483647 w 282"/>
                <a:gd name="T77" fmla="*/ 2147483647 h 300"/>
                <a:gd name="T78" fmla="*/ 2147483647 w 282"/>
                <a:gd name="T79" fmla="*/ 2147483647 h 300"/>
                <a:gd name="T80" fmla="*/ 0 w 282"/>
                <a:gd name="T81" fmla="*/ 2147483647 h 300"/>
                <a:gd name="T82" fmla="*/ 2147483647 w 282"/>
                <a:gd name="T83" fmla="*/ 2147483647 h 300"/>
                <a:gd name="T84" fmla="*/ 2147483647 w 282"/>
                <a:gd name="T85" fmla="*/ 2147483647 h 300"/>
                <a:gd name="T86" fmla="*/ 2147483647 w 282"/>
                <a:gd name="T87" fmla="*/ 2147483647 h 300"/>
                <a:gd name="T88" fmla="*/ 2147483647 w 282"/>
                <a:gd name="T89" fmla="*/ 2147483647 h 300"/>
                <a:gd name="T90" fmla="*/ 2147483647 w 282"/>
                <a:gd name="T91" fmla="*/ 2147483647 h 300"/>
                <a:gd name="T92" fmla="*/ 2147483647 w 282"/>
                <a:gd name="T93" fmla="*/ 2147483647 h 300"/>
                <a:gd name="T94" fmla="*/ 2147483647 w 282"/>
                <a:gd name="T95" fmla="*/ 2147483647 h 300"/>
                <a:gd name="T96" fmla="*/ 2147483647 w 282"/>
                <a:gd name="T97" fmla="*/ 2147483647 h 300"/>
                <a:gd name="T98" fmla="*/ 2147483647 w 282"/>
                <a:gd name="T99" fmla="*/ 2147483647 h 300"/>
                <a:gd name="T100" fmla="*/ 2147483647 w 282"/>
                <a:gd name="T101" fmla="*/ 2147483647 h 300"/>
                <a:gd name="T102" fmla="*/ 2147483647 w 282"/>
                <a:gd name="T103" fmla="*/ 2147483647 h 300"/>
                <a:gd name="T104" fmla="*/ 2147483647 w 282"/>
                <a:gd name="T105" fmla="*/ 2147483647 h 300"/>
                <a:gd name="T106" fmla="*/ 2147483647 w 282"/>
                <a:gd name="T107" fmla="*/ 2147483647 h 300"/>
                <a:gd name="T108" fmla="*/ 2147483647 w 282"/>
                <a:gd name="T109" fmla="*/ 2147483647 h 300"/>
                <a:gd name="T110" fmla="*/ 2147483647 w 282"/>
                <a:gd name="T111" fmla="*/ 2147483647 h 3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82"/>
                <a:gd name="T169" fmla="*/ 0 h 300"/>
                <a:gd name="T170" fmla="*/ 282 w 282"/>
                <a:gd name="T171" fmla="*/ 300 h 3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82" h="300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85" name="Iraq" descr="© INSCALE GmbH, 05.05.2010&#10;http://www.presentationload.com/">
              <a:extLst>
                <a:ext uri="{FF2B5EF4-FFF2-40B4-BE49-F238E27FC236}">
                  <a16:creationId xmlns:a16="http://schemas.microsoft.com/office/drawing/2014/main" id="{7BC063A5-4A80-41D7-9797-5DFC8998654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41508" y="2717096"/>
              <a:ext cx="271447" cy="262140"/>
            </a:xfrm>
            <a:custGeom>
              <a:avLst/>
              <a:gdLst>
                <a:gd name="T0" fmla="*/ 2147483647 w 684"/>
                <a:gd name="T1" fmla="*/ 2147483647 h 660"/>
                <a:gd name="T2" fmla="*/ 2147483647 w 684"/>
                <a:gd name="T3" fmla="*/ 2147483647 h 660"/>
                <a:gd name="T4" fmla="*/ 2147483647 w 684"/>
                <a:gd name="T5" fmla="*/ 2147483647 h 660"/>
                <a:gd name="T6" fmla="*/ 2147483647 w 684"/>
                <a:gd name="T7" fmla="*/ 2147483647 h 660"/>
                <a:gd name="T8" fmla="*/ 2147483647 w 684"/>
                <a:gd name="T9" fmla="*/ 2147483647 h 660"/>
                <a:gd name="T10" fmla="*/ 2147483647 w 684"/>
                <a:gd name="T11" fmla="*/ 2147483647 h 660"/>
                <a:gd name="T12" fmla="*/ 2147483647 w 684"/>
                <a:gd name="T13" fmla="*/ 2147483647 h 660"/>
                <a:gd name="T14" fmla="*/ 2147483647 w 684"/>
                <a:gd name="T15" fmla="*/ 2147483647 h 660"/>
                <a:gd name="T16" fmla="*/ 2147483647 w 684"/>
                <a:gd name="T17" fmla="*/ 2147483647 h 660"/>
                <a:gd name="T18" fmla="*/ 2147483647 w 684"/>
                <a:gd name="T19" fmla="*/ 2147483647 h 660"/>
                <a:gd name="T20" fmla="*/ 2147483647 w 684"/>
                <a:gd name="T21" fmla="*/ 2147483647 h 660"/>
                <a:gd name="T22" fmla="*/ 2147483647 w 684"/>
                <a:gd name="T23" fmla="*/ 2147483647 h 660"/>
                <a:gd name="T24" fmla="*/ 2147483647 w 684"/>
                <a:gd name="T25" fmla="*/ 2147483647 h 660"/>
                <a:gd name="T26" fmla="*/ 2147483647 w 684"/>
                <a:gd name="T27" fmla="*/ 2147483647 h 660"/>
                <a:gd name="T28" fmla="*/ 2147483647 w 684"/>
                <a:gd name="T29" fmla="*/ 2147483647 h 660"/>
                <a:gd name="T30" fmla="*/ 2147483647 w 684"/>
                <a:gd name="T31" fmla="*/ 2147483647 h 660"/>
                <a:gd name="T32" fmla="*/ 2147483647 w 684"/>
                <a:gd name="T33" fmla="*/ 2147483647 h 660"/>
                <a:gd name="T34" fmla="*/ 2147483647 w 684"/>
                <a:gd name="T35" fmla="*/ 2147483647 h 660"/>
                <a:gd name="T36" fmla="*/ 2147483647 w 684"/>
                <a:gd name="T37" fmla="*/ 2147483647 h 660"/>
                <a:gd name="T38" fmla="*/ 2147483647 w 684"/>
                <a:gd name="T39" fmla="*/ 2147483647 h 660"/>
                <a:gd name="T40" fmla="*/ 2147483647 w 684"/>
                <a:gd name="T41" fmla="*/ 2147483647 h 660"/>
                <a:gd name="T42" fmla="*/ 2147483647 w 684"/>
                <a:gd name="T43" fmla="*/ 2147483647 h 660"/>
                <a:gd name="T44" fmla="*/ 2147483647 w 684"/>
                <a:gd name="T45" fmla="*/ 2147483647 h 660"/>
                <a:gd name="T46" fmla="*/ 2147483647 w 684"/>
                <a:gd name="T47" fmla="*/ 2147483647 h 660"/>
                <a:gd name="T48" fmla="*/ 2147483647 w 684"/>
                <a:gd name="T49" fmla="*/ 2147483647 h 660"/>
                <a:gd name="T50" fmla="*/ 2147483647 w 684"/>
                <a:gd name="T51" fmla="*/ 2147483647 h 660"/>
                <a:gd name="T52" fmla="*/ 2147483647 w 684"/>
                <a:gd name="T53" fmla="*/ 0 h 660"/>
                <a:gd name="T54" fmla="*/ 2147483647 w 684"/>
                <a:gd name="T55" fmla="*/ 2147483647 h 660"/>
                <a:gd name="T56" fmla="*/ 2147483647 w 684"/>
                <a:gd name="T57" fmla="*/ 2147483647 h 660"/>
                <a:gd name="T58" fmla="*/ 2147483647 w 684"/>
                <a:gd name="T59" fmla="*/ 0 h 660"/>
                <a:gd name="T60" fmla="*/ 2147483647 w 684"/>
                <a:gd name="T61" fmla="*/ 2147483647 h 660"/>
                <a:gd name="T62" fmla="*/ 2147483647 w 684"/>
                <a:gd name="T63" fmla="*/ 2147483647 h 660"/>
                <a:gd name="T64" fmla="*/ 2147483647 w 684"/>
                <a:gd name="T65" fmla="*/ 2147483647 h 660"/>
                <a:gd name="T66" fmla="*/ 2147483647 w 684"/>
                <a:gd name="T67" fmla="*/ 2147483647 h 660"/>
                <a:gd name="T68" fmla="*/ 2147483647 w 684"/>
                <a:gd name="T69" fmla="*/ 2147483647 h 660"/>
                <a:gd name="T70" fmla="*/ 2147483647 w 684"/>
                <a:gd name="T71" fmla="*/ 2147483647 h 660"/>
                <a:gd name="T72" fmla="*/ 2147483647 w 684"/>
                <a:gd name="T73" fmla="*/ 2147483647 h 660"/>
                <a:gd name="T74" fmla="*/ 2147483647 w 684"/>
                <a:gd name="T75" fmla="*/ 2147483647 h 660"/>
                <a:gd name="T76" fmla="*/ 2147483647 w 684"/>
                <a:gd name="T77" fmla="*/ 2147483647 h 660"/>
                <a:gd name="T78" fmla="*/ 2147483647 w 684"/>
                <a:gd name="T79" fmla="*/ 2147483647 h 660"/>
                <a:gd name="T80" fmla="*/ 2147483647 w 684"/>
                <a:gd name="T81" fmla="*/ 2147483647 h 660"/>
                <a:gd name="T82" fmla="*/ 2147483647 w 684"/>
                <a:gd name="T83" fmla="*/ 2147483647 h 660"/>
                <a:gd name="T84" fmla="*/ 2147483647 w 684"/>
                <a:gd name="T85" fmla="*/ 2147483647 h 660"/>
                <a:gd name="T86" fmla="*/ 0 w 684"/>
                <a:gd name="T87" fmla="*/ 2147483647 h 660"/>
                <a:gd name="T88" fmla="*/ 2147483647 w 684"/>
                <a:gd name="T89" fmla="*/ 2147483647 h 660"/>
                <a:gd name="T90" fmla="*/ 2147483647 w 684"/>
                <a:gd name="T91" fmla="*/ 2147483647 h 660"/>
                <a:gd name="T92" fmla="*/ 2147483647 w 684"/>
                <a:gd name="T93" fmla="*/ 2147483647 h 660"/>
                <a:gd name="T94" fmla="*/ 2147483647 w 684"/>
                <a:gd name="T95" fmla="*/ 2147483647 h 660"/>
                <a:gd name="T96" fmla="*/ 2147483647 w 684"/>
                <a:gd name="T97" fmla="*/ 2147483647 h 660"/>
                <a:gd name="T98" fmla="*/ 2147483647 w 684"/>
                <a:gd name="T99" fmla="*/ 2147483647 h 660"/>
                <a:gd name="T100" fmla="*/ 2147483647 w 684"/>
                <a:gd name="T101" fmla="*/ 2147483647 h 660"/>
                <a:gd name="T102" fmla="*/ 2147483647 w 684"/>
                <a:gd name="T103" fmla="*/ 2147483647 h 660"/>
                <a:gd name="T104" fmla="*/ 2147483647 w 684"/>
                <a:gd name="T105" fmla="*/ 2147483647 h 660"/>
                <a:gd name="T106" fmla="*/ 2147483647 w 684"/>
                <a:gd name="T107" fmla="*/ 2147483647 h 660"/>
                <a:gd name="T108" fmla="*/ 2147483647 w 684"/>
                <a:gd name="T109" fmla="*/ 2147483647 h 660"/>
                <a:gd name="T110" fmla="*/ 2147483647 w 684"/>
                <a:gd name="T111" fmla="*/ 2147483647 h 660"/>
                <a:gd name="T112" fmla="*/ 2147483647 w 684"/>
                <a:gd name="T113" fmla="*/ 2147483647 h 660"/>
                <a:gd name="T114" fmla="*/ 2147483647 w 684"/>
                <a:gd name="T115" fmla="*/ 2147483647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84"/>
                <a:gd name="T175" fmla="*/ 0 h 660"/>
                <a:gd name="T176" fmla="*/ 684 w 684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84" h="660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89" name="Iceland" descr="© INSCALE GmbH, 05.05.2010&#10;http://www.presentationload.com/">
              <a:extLst>
                <a:ext uri="{FF2B5EF4-FFF2-40B4-BE49-F238E27FC236}">
                  <a16:creationId xmlns:a16="http://schemas.microsoft.com/office/drawing/2014/main" id="{DDAD9AB2-3EAB-4268-8904-EC889B5999C3}"/>
                </a:ext>
              </a:extLst>
            </p:cNvPr>
            <p:cNvSpPr>
              <a:spLocks/>
            </p:cNvSpPr>
            <p:nvPr/>
          </p:nvSpPr>
          <p:spPr bwMode="gray">
            <a:xfrm>
              <a:off x="5238470" y="1828303"/>
              <a:ext cx="226464" cy="88414"/>
            </a:xfrm>
            <a:custGeom>
              <a:avLst/>
              <a:gdLst>
                <a:gd name="T0" fmla="*/ 2147483647 w 570"/>
                <a:gd name="T1" fmla="*/ 2147483647 h 222"/>
                <a:gd name="T2" fmla="*/ 2147483647 w 570"/>
                <a:gd name="T3" fmla="*/ 2147483647 h 222"/>
                <a:gd name="T4" fmla="*/ 2147483647 w 570"/>
                <a:gd name="T5" fmla="*/ 2147483647 h 222"/>
                <a:gd name="T6" fmla="*/ 2147483647 w 570"/>
                <a:gd name="T7" fmla="*/ 2147483647 h 222"/>
                <a:gd name="T8" fmla="*/ 2147483647 w 570"/>
                <a:gd name="T9" fmla="*/ 2147483647 h 222"/>
                <a:gd name="T10" fmla="*/ 2147483647 w 570"/>
                <a:gd name="T11" fmla="*/ 2147483647 h 222"/>
                <a:gd name="T12" fmla="*/ 2147483647 w 570"/>
                <a:gd name="T13" fmla="*/ 2147483647 h 222"/>
                <a:gd name="T14" fmla="*/ 2147483647 w 570"/>
                <a:gd name="T15" fmla="*/ 2147483647 h 222"/>
                <a:gd name="T16" fmla="*/ 2147483647 w 570"/>
                <a:gd name="T17" fmla="*/ 2147483647 h 222"/>
                <a:gd name="T18" fmla="*/ 2147483647 w 570"/>
                <a:gd name="T19" fmla="*/ 2147483647 h 222"/>
                <a:gd name="T20" fmla="*/ 2147483647 w 570"/>
                <a:gd name="T21" fmla="*/ 2147483647 h 222"/>
                <a:gd name="T22" fmla="*/ 2147483647 w 570"/>
                <a:gd name="T23" fmla="*/ 2147483647 h 222"/>
                <a:gd name="T24" fmla="*/ 2147483647 w 570"/>
                <a:gd name="T25" fmla="*/ 2147483647 h 222"/>
                <a:gd name="T26" fmla="*/ 2147483647 w 570"/>
                <a:gd name="T27" fmla="*/ 2147483647 h 222"/>
                <a:gd name="T28" fmla="*/ 2147483647 w 570"/>
                <a:gd name="T29" fmla="*/ 2147483647 h 222"/>
                <a:gd name="T30" fmla="*/ 2147483647 w 570"/>
                <a:gd name="T31" fmla="*/ 2147483647 h 222"/>
                <a:gd name="T32" fmla="*/ 2147483647 w 570"/>
                <a:gd name="T33" fmla="*/ 2147483647 h 222"/>
                <a:gd name="T34" fmla="*/ 2147483647 w 570"/>
                <a:gd name="T35" fmla="*/ 2147483647 h 222"/>
                <a:gd name="T36" fmla="*/ 2147483647 w 570"/>
                <a:gd name="T37" fmla="*/ 2147483647 h 222"/>
                <a:gd name="T38" fmla="*/ 2147483647 w 570"/>
                <a:gd name="T39" fmla="*/ 2147483647 h 222"/>
                <a:gd name="T40" fmla="*/ 2147483647 w 570"/>
                <a:gd name="T41" fmla="*/ 2147483647 h 222"/>
                <a:gd name="T42" fmla="*/ 2147483647 w 570"/>
                <a:gd name="T43" fmla="*/ 2147483647 h 222"/>
                <a:gd name="T44" fmla="*/ 2147483647 w 570"/>
                <a:gd name="T45" fmla="*/ 2147483647 h 222"/>
                <a:gd name="T46" fmla="*/ 2147483647 w 570"/>
                <a:gd name="T47" fmla="*/ 2147483647 h 222"/>
                <a:gd name="T48" fmla="*/ 2147483647 w 570"/>
                <a:gd name="T49" fmla="*/ 2147483647 h 222"/>
                <a:gd name="T50" fmla="*/ 2147483647 w 570"/>
                <a:gd name="T51" fmla="*/ 2147483647 h 222"/>
                <a:gd name="T52" fmla="*/ 2147483647 w 570"/>
                <a:gd name="T53" fmla="*/ 2147483647 h 222"/>
                <a:gd name="T54" fmla="*/ 2147483647 w 570"/>
                <a:gd name="T55" fmla="*/ 2147483647 h 222"/>
                <a:gd name="T56" fmla="*/ 2147483647 w 570"/>
                <a:gd name="T57" fmla="*/ 2147483647 h 222"/>
                <a:gd name="T58" fmla="*/ 2147483647 w 570"/>
                <a:gd name="T59" fmla="*/ 2147483647 h 222"/>
                <a:gd name="T60" fmla="*/ 2147483647 w 570"/>
                <a:gd name="T61" fmla="*/ 2147483647 h 222"/>
                <a:gd name="T62" fmla="*/ 2147483647 w 570"/>
                <a:gd name="T63" fmla="*/ 2147483647 h 222"/>
                <a:gd name="T64" fmla="*/ 2147483647 w 570"/>
                <a:gd name="T65" fmla="*/ 2147483647 h 222"/>
                <a:gd name="T66" fmla="*/ 0 w 570"/>
                <a:gd name="T67" fmla="*/ 2147483647 h 222"/>
                <a:gd name="T68" fmla="*/ 2147483647 w 570"/>
                <a:gd name="T69" fmla="*/ 2147483647 h 222"/>
                <a:gd name="T70" fmla="*/ 2147483647 w 570"/>
                <a:gd name="T71" fmla="*/ 2147483647 h 222"/>
                <a:gd name="T72" fmla="*/ 2147483647 w 570"/>
                <a:gd name="T73" fmla="*/ 2147483647 h 222"/>
                <a:gd name="T74" fmla="*/ 2147483647 w 570"/>
                <a:gd name="T75" fmla="*/ 2147483647 h 222"/>
                <a:gd name="T76" fmla="*/ 2147483647 w 570"/>
                <a:gd name="T77" fmla="*/ 2147483647 h 222"/>
                <a:gd name="T78" fmla="*/ 2147483647 w 570"/>
                <a:gd name="T79" fmla="*/ 2147483647 h 222"/>
                <a:gd name="T80" fmla="*/ 2147483647 w 570"/>
                <a:gd name="T81" fmla="*/ 2147483647 h 222"/>
                <a:gd name="T82" fmla="*/ 2147483647 w 570"/>
                <a:gd name="T83" fmla="*/ 2147483647 h 222"/>
                <a:gd name="T84" fmla="*/ 2147483647 w 570"/>
                <a:gd name="T85" fmla="*/ 2147483647 h 222"/>
                <a:gd name="T86" fmla="*/ 2147483647 w 570"/>
                <a:gd name="T87" fmla="*/ 2147483647 h 222"/>
                <a:gd name="T88" fmla="*/ 2147483647 w 570"/>
                <a:gd name="T89" fmla="*/ 2147483647 h 222"/>
                <a:gd name="T90" fmla="*/ 2147483647 w 570"/>
                <a:gd name="T91" fmla="*/ 2147483647 h 222"/>
                <a:gd name="T92" fmla="*/ 2147483647 w 570"/>
                <a:gd name="T93" fmla="*/ 2147483647 h 2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0"/>
                <a:gd name="T142" fmla="*/ 0 h 222"/>
                <a:gd name="T143" fmla="*/ 570 w 570"/>
                <a:gd name="T144" fmla="*/ 222 h 2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0" h="222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90" name="Hungary" descr="© INSCALE GmbH, 05.05.2010&#10;http://www.presentationload.com/">
              <a:extLst>
                <a:ext uri="{FF2B5EF4-FFF2-40B4-BE49-F238E27FC236}">
                  <a16:creationId xmlns:a16="http://schemas.microsoft.com/office/drawing/2014/main" id="{43AB29C2-0D03-42EF-A5B0-3D02B73C06A2}"/>
                </a:ext>
              </a:extLst>
            </p:cNvPr>
            <p:cNvSpPr>
              <a:spLocks/>
            </p:cNvSpPr>
            <p:nvPr/>
          </p:nvSpPr>
          <p:spPr bwMode="gray">
            <a:xfrm>
              <a:off x="6124161" y="2361888"/>
              <a:ext cx="169073" cy="88414"/>
            </a:xfrm>
            <a:custGeom>
              <a:avLst/>
              <a:gdLst>
                <a:gd name="T0" fmla="*/ 2147483647 w 426"/>
                <a:gd name="T1" fmla="*/ 2147483647 h 222"/>
                <a:gd name="T2" fmla="*/ 2147483647 w 426"/>
                <a:gd name="T3" fmla="*/ 2147483647 h 222"/>
                <a:gd name="T4" fmla="*/ 2147483647 w 426"/>
                <a:gd name="T5" fmla="*/ 2147483647 h 222"/>
                <a:gd name="T6" fmla="*/ 0 w 426"/>
                <a:gd name="T7" fmla="*/ 2147483647 h 222"/>
                <a:gd name="T8" fmla="*/ 2147483647 w 426"/>
                <a:gd name="T9" fmla="*/ 2147483647 h 222"/>
                <a:gd name="T10" fmla="*/ 2147483647 w 426"/>
                <a:gd name="T11" fmla="*/ 2147483647 h 222"/>
                <a:gd name="T12" fmla="*/ 2147483647 w 426"/>
                <a:gd name="T13" fmla="*/ 2147483647 h 222"/>
                <a:gd name="T14" fmla="*/ 2147483647 w 426"/>
                <a:gd name="T15" fmla="*/ 2147483647 h 222"/>
                <a:gd name="T16" fmla="*/ 2147483647 w 426"/>
                <a:gd name="T17" fmla="*/ 2147483647 h 222"/>
                <a:gd name="T18" fmla="*/ 2147483647 w 426"/>
                <a:gd name="T19" fmla="*/ 2147483647 h 222"/>
                <a:gd name="T20" fmla="*/ 2147483647 w 426"/>
                <a:gd name="T21" fmla="*/ 2147483647 h 222"/>
                <a:gd name="T22" fmla="*/ 2147483647 w 426"/>
                <a:gd name="T23" fmla="*/ 2147483647 h 222"/>
                <a:gd name="T24" fmla="*/ 2147483647 w 426"/>
                <a:gd name="T25" fmla="*/ 2147483647 h 222"/>
                <a:gd name="T26" fmla="*/ 2147483647 w 426"/>
                <a:gd name="T27" fmla="*/ 2147483647 h 222"/>
                <a:gd name="T28" fmla="*/ 2147483647 w 426"/>
                <a:gd name="T29" fmla="*/ 2147483647 h 222"/>
                <a:gd name="T30" fmla="*/ 2147483647 w 426"/>
                <a:gd name="T31" fmla="*/ 2147483647 h 222"/>
                <a:gd name="T32" fmla="*/ 2147483647 w 426"/>
                <a:gd name="T33" fmla="*/ 2147483647 h 222"/>
                <a:gd name="T34" fmla="*/ 2147483647 w 426"/>
                <a:gd name="T35" fmla="*/ 2147483647 h 222"/>
                <a:gd name="T36" fmla="*/ 2147483647 w 426"/>
                <a:gd name="T37" fmla="*/ 2147483647 h 222"/>
                <a:gd name="T38" fmla="*/ 2147483647 w 426"/>
                <a:gd name="T39" fmla="*/ 2147483647 h 222"/>
                <a:gd name="T40" fmla="*/ 2147483647 w 426"/>
                <a:gd name="T41" fmla="*/ 2147483647 h 222"/>
                <a:gd name="T42" fmla="*/ 2147483647 w 426"/>
                <a:gd name="T43" fmla="*/ 2147483647 h 222"/>
                <a:gd name="T44" fmla="*/ 2147483647 w 426"/>
                <a:gd name="T45" fmla="*/ 2147483647 h 222"/>
                <a:gd name="T46" fmla="*/ 2147483647 w 426"/>
                <a:gd name="T47" fmla="*/ 2147483647 h 222"/>
                <a:gd name="T48" fmla="*/ 2147483647 w 426"/>
                <a:gd name="T49" fmla="*/ 0 h 222"/>
                <a:gd name="T50" fmla="*/ 2147483647 w 426"/>
                <a:gd name="T51" fmla="*/ 2147483647 h 222"/>
                <a:gd name="T52" fmla="*/ 2147483647 w 426"/>
                <a:gd name="T53" fmla="*/ 0 h 222"/>
                <a:gd name="T54" fmla="*/ 2147483647 w 426"/>
                <a:gd name="T55" fmla="*/ 2147483647 h 222"/>
                <a:gd name="T56" fmla="*/ 2147483647 w 426"/>
                <a:gd name="T57" fmla="*/ 2147483647 h 222"/>
                <a:gd name="T58" fmla="*/ 2147483647 w 426"/>
                <a:gd name="T59" fmla="*/ 2147483647 h 222"/>
                <a:gd name="T60" fmla="*/ 2147483647 w 426"/>
                <a:gd name="T61" fmla="*/ 2147483647 h 222"/>
                <a:gd name="T62" fmla="*/ 2147483647 w 426"/>
                <a:gd name="T63" fmla="*/ 2147483647 h 222"/>
                <a:gd name="T64" fmla="*/ 2147483647 w 426"/>
                <a:gd name="T65" fmla="*/ 2147483647 h 222"/>
                <a:gd name="T66" fmla="*/ 2147483647 w 426"/>
                <a:gd name="T67" fmla="*/ 2147483647 h 222"/>
                <a:gd name="T68" fmla="*/ 2147483647 w 426"/>
                <a:gd name="T69" fmla="*/ 2147483647 h 222"/>
                <a:gd name="T70" fmla="*/ 2147483647 w 426"/>
                <a:gd name="T71" fmla="*/ 2147483647 h 2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26"/>
                <a:gd name="T109" fmla="*/ 0 h 222"/>
                <a:gd name="T110" fmla="*/ 426 w 426"/>
                <a:gd name="T111" fmla="*/ 222 h 2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26" h="222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99" name="Greece" descr="© INSCALE GmbH, 05.05.2010&#10;http://www.presentationload.com/">
              <a:extLst>
                <a:ext uri="{FF2B5EF4-FFF2-40B4-BE49-F238E27FC236}">
                  <a16:creationId xmlns:a16="http://schemas.microsoft.com/office/drawing/2014/main" id="{6B20DC4F-1F71-4511-AE5D-D7EADFFF27C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38943" y="2575942"/>
              <a:ext cx="210952" cy="218708"/>
            </a:xfrm>
            <a:custGeom>
              <a:avLst/>
              <a:gdLst>
                <a:gd name="T0" fmla="*/ 0 w 534"/>
                <a:gd name="T1" fmla="*/ 2147483647 h 552"/>
                <a:gd name="T2" fmla="*/ 2147483647 w 534"/>
                <a:gd name="T3" fmla="*/ 2147483647 h 552"/>
                <a:gd name="T4" fmla="*/ 2147483647 w 534"/>
                <a:gd name="T5" fmla="*/ 2147483647 h 552"/>
                <a:gd name="T6" fmla="*/ 2147483647 w 534"/>
                <a:gd name="T7" fmla="*/ 2147483647 h 552"/>
                <a:gd name="T8" fmla="*/ 2147483647 w 534"/>
                <a:gd name="T9" fmla="*/ 2147483647 h 552"/>
                <a:gd name="T10" fmla="*/ 2147483647 w 534"/>
                <a:gd name="T11" fmla="*/ 2147483647 h 552"/>
                <a:gd name="T12" fmla="*/ 2147483647 w 534"/>
                <a:gd name="T13" fmla="*/ 2147483647 h 552"/>
                <a:gd name="T14" fmla="*/ 2147483647 w 534"/>
                <a:gd name="T15" fmla="*/ 2147483647 h 552"/>
                <a:gd name="T16" fmla="*/ 2147483647 w 534"/>
                <a:gd name="T17" fmla="*/ 2147483647 h 552"/>
                <a:gd name="T18" fmla="*/ 2147483647 w 534"/>
                <a:gd name="T19" fmla="*/ 2147483647 h 552"/>
                <a:gd name="T20" fmla="*/ 2147483647 w 534"/>
                <a:gd name="T21" fmla="*/ 2147483647 h 552"/>
                <a:gd name="T22" fmla="*/ 2147483647 w 534"/>
                <a:gd name="T23" fmla="*/ 2147483647 h 552"/>
                <a:gd name="T24" fmla="*/ 2147483647 w 534"/>
                <a:gd name="T25" fmla="*/ 2147483647 h 552"/>
                <a:gd name="T26" fmla="*/ 2147483647 w 534"/>
                <a:gd name="T27" fmla="*/ 2147483647 h 552"/>
                <a:gd name="T28" fmla="*/ 2147483647 w 534"/>
                <a:gd name="T29" fmla="*/ 2147483647 h 552"/>
                <a:gd name="T30" fmla="*/ 2147483647 w 534"/>
                <a:gd name="T31" fmla="*/ 2147483647 h 552"/>
                <a:gd name="T32" fmla="*/ 2147483647 w 534"/>
                <a:gd name="T33" fmla="*/ 2147483647 h 552"/>
                <a:gd name="T34" fmla="*/ 2147483647 w 534"/>
                <a:gd name="T35" fmla="*/ 2147483647 h 552"/>
                <a:gd name="T36" fmla="*/ 2147483647 w 534"/>
                <a:gd name="T37" fmla="*/ 2147483647 h 552"/>
                <a:gd name="T38" fmla="*/ 2147483647 w 534"/>
                <a:gd name="T39" fmla="*/ 2147483647 h 552"/>
                <a:gd name="T40" fmla="*/ 2147483647 w 534"/>
                <a:gd name="T41" fmla="*/ 2147483647 h 552"/>
                <a:gd name="T42" fmla="*/ 2147483647 w 534"/>
                <a:gd name="T43" fmla="*/ 2147483647 h 552"/>
                <a:gd name="T44" fmla="*/ 2147483647 w 534"/>
                <a:gd name="T45" fmla="*/ 2147483647 h 552"/>
                <a:gd name="T46" fmla="*/ 2147483647 w 534"/>
                <a:gd name="T47" fmla="*/ 2147483647 h 552"/>
                <a:gd name="T48" fmla="*/ 2147483647 w 534"/>
                <a:gd name="T49" fmla="*/ 2147483647 h 552"/>
                <a:gd name="T50" fmla="*/ 2147483647 w 534"/>
                <a:gd name="T51" fmla="*/ 2147483647 h 552"/>
                <a:gd name="T52" fmla="*/ 2147483647 w 534"/>
                <a:gd name="T53" fmla="*/ 2147483647 h 552"/>
                <a:gd name="T54" fmla="*/ 2147483647 w 534"/>
                <a:gd name="T55" fmla="*/ 2147483647 h 552"/>
                <a:gd name="T56" fmla="*/ 2147483647 w 534"/>
                <a:gd name="T57" fmla="*/ 2147483647 h 552"/>
                <a:gd name="T58" fmla="*/ 2147483647 w 534"/>
                <a:gd name="T59" fmla="*/ 2147483647 h 552"/>
                <a:gd name="T60" fmla="*/ 2147483647 w 534"/>
                <a:gd name="T61" fmla="*/ 2147483647 h 552"/>
                <a:gd name="T62" fmla="*/ 2147483647 w 534"/>
                <a:gd name="T63" fmla="*/ 2147483647 h 552"/>
                <a:gd name="T64" fmla="*/ 2147483647 w 534"/>
                <a:gd name="T65" fmla="*/ 2147483647 h 552"/>
                <a:gd name="T66" fmla="*/ 2147483647 w 534"/>
                <a:gd name="T67" fmla="*/ 2147483647 h 552"/>
                <a:gd name="T68" fmla="*/ 2147483647 w 534"/>
                <a:gd name="T69" fmla="*/ 2147483647 h 552"/>
                <a:gd name="T70" fmla="*/ 2147483647 w 534"/>
                <a:gd name="T71" fmla="*/ 2147483647 h 552"/>
                <a:gd name="T72" fmla="*/ 2147483647 w 534"/>
                <a:gd name="T73" fmla="*/ 2147483647 h 552"/>
                <a:gd name="T74" fmla="*/ 2147483647 w 534"/>
                <a:gd name="T75" fmla="*/ 2147483647 h 552"/>
                <a:gd name="T76" fmla="*/ 2147483647 w 534"/>
                <a:gd name="T77" fmla="*/ 2147483647 h 552"/>
                <a:gd name="T78" fmla="*/ 2147483647 w 534"/>
                <a:gd name="T79" fmla="*/ 2147483647 h 552"/>
                <a:gd name="T80" fmla="*/ 2147483647 w 534"/>
                <a:gd name="T81" fmla="*/ 2147483647 h 552"/>
                <a:gd name="T82" fmla="*/ 2147483647 w 534"/>
                <a:gd name="T83" fmla="*/ 2147483647 h 552"/>
                <a:gd name="T84" fmla="*/ 2147483647 w 534"/>
                <a:gd name="T85" fmla="*/ 2147483647 h 552"/>
                <a:gd name="T86" fmla="*/ 2147483647 w 534"/>
                <a:gd name="T87" fmla="*/ 2147483647 h 552"/>
                <a:gd name="T88" fmla="*/ 2147483647 w 534"/>
                <a:gd name="T89" fmla="*/ 2147483647 h 552"/>
                <a:gd name="T90" fmla="*/ 2147483647 w 534"/>
                <a:gd name="T91" fmla="*/ 2147483647 h 552"/>
                <a:gd name="T92" fmla="*/ 2147483647 w 534"/>
                <a:gd name="T93" fmla="*/ 2147483647 h 552"/>
                <a:gd name="T94" fmla="*/ 2147483647 w 534"/>
                <a:gd name="T95" fmla="*/ 2147483647 h 552"/>
                <a:gd name="T96" fmla="*/ 2147483647 w 534"/>
                <a:gd name="T97" fmla="*/ 2147483647 h 552"/>
                <a:gd name="T98" fmla="*/ 2147483647 w 534"/>
                <a:gd name="T99" fmla="*/ 2147483647 h 552"/>
                <a:gd name="T100" fmla="*/ 2147483647 w 534"/>
                <a:gd name="T101" fmla="*/ 2147483647 h 552"/>
                <a:gd name="T102" fmla="*/ 2147483647 w 534"/>
                <a:gd name="T103" fmla="*/ 2147483647 h 552"/>
                <a:gd name="T104" fmla="*/ 2147483647 w 534"/>
                <a:gd name="T105" fmla="*/ 2147483647 h 552"/>
                <a:gd name="T106" fmla="*/ 2147483647 w 534"/>
                <a:gd name="T107" fmla="*/ 2147483647 h 55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34"/>
                <a:gd name="T163" fmla="*/ 0 h 552"/>
                <a:gd name="T164" fmla="*/ 534 w 534"/>
                <a:gd name="T165" fmla="*/ 552 h 55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34" h="552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00" name="Ghana" descr="© INSCALE GmbH, 05.05.2010&#10;http://www.presentationload.com/">
              <a:extLst>
                <a:ext uri="{FF2B5EF4-FFF2-40B4-BE49-F238E27FC236}">
                  <a16:creationId xmlns:a16="http://schemas.microsoft.com/office/drawing/2014/main" id="{53410E9E-1257-469D-B892-786CA6B9E34B}"/>
                </a:ext>
              </a:extLst>
            </p:cNvPr>
            <p:cNvSpPr>
              <a:spLocks/>
            </p:cNvSpPr>
            <p:nvPr/>
          </p:nvSpPr>
          <p:spPr bwMode="gray">
            <a:xfrm>
              <a:off x="5593678" y="3554701"/>
              <a:ext cx="128744" cy="204747"/>
            </a:xfrm>
            <a:custGeom>
              <a:avLst/>
              <a:gdLst>
                <a:gd name="T0" fmla="*/ 2147483647 w 324"/>
                <a:gd name="T1" fmla="*/ 2147483647 h 516"/>
                <a:gd name="T2" fmla="*/ 2147483647 w 324"/>
                <a:gd name="T3" fmla="*/ 2147483647 h 516"/>
                <a:gd name="T4" fmla="*/ 2147483647 w 324"/>
                <a:gd name="T5" fmla="*/ 2147483647 h 516"/>
                <a:gd name="T6" fmla="*/ 2147483647 w 324"/>
                <a:gd name="T7" fmla="*/ 2147483647 h 516"/>
                <a:gd name="T8" fmla="*/ 2147483647 w 324"/>
                <a:gd name="T9" fmla="*/ 2147483647 h 516"/>
                <a:gd name="T10" fmla="*/ 2147483647 w 324"/>
                <a:gd name="T11" fmla="*/ 2147483647 h 516"/>
                <a:gd name="T12" fmla="*/ 2147483647 w 324"/>
                <a:gd name="T13" fmla="*/ 2147483647 h 516"/>
                <a:gd name="T14" fmla="*/ 2147483647 w 324"/>
                <a:gd name="T15" fmla="*/ 2147483647 h 516"/>
                <a:gd name="T16" fmla="*/ 2147483647 w 324"/>
                <a:gd name="T17" fmla="*/ 2147483647 h 516"/>
                <a:gd name="T18" fmla="*/ 2147483647 w 324"/>
                <a:gd name="T19" fmla="*/ 2147483647 h 516"/>
                <a:gd name="T20" fmla="*/ 2147483647 w 324"/>
                <a:gd name="T21" fmla="*/ 2147483647 h 516"/>
                <a:gd name="T22" fmla="*/ 2147483647 w 324"/>
                <a:gd name="T23" fmla="*/ 2147483647 h 516"/>
                <a:gd name="T24" fmla="*/ 2147483647 w 324"/>
                <a:gd name="T25" fmla="*/ 2147483647 h 516"/>
                <a:gd name="T26" fmla="*/ 2147483647 w 324"/>
                <a:gd name="T27" fmla="*/ 0 h 516"/>
                <a:gd name="T28" fmla="*/ 2147483647 w 324"/>
                <a:gd name="T29" fmla="*/ 2147483647 h 516"/>
                <a:gd name="T30" fmla="*/ 2147483647 w 324"/>
                <a:gd name="T31" fmla="*/ 2147483647 h 516"/>
                <a:gd name="T32" fmla="*/ 2147483647 w 324"/>
                <a:gd name="T33" fmla="*/ 2147483647 h 516"/>
                <a:gd name="T34" fmla="*/ 2147483647 w 324"/>
                <a:gd name="T35" fmla="*/ 2147483647 h 516"/>
                <a:gd name="T36" fmla="*/ 2147483647 w 324"/>
                <a:gd name="T37" fmla="*/ 2147483647 h 516"/>
                <a:gd name="T38" fmla="*/ 2147483647 w 324"/>
                <a:gd name="T39" fmla="*/ 2147483647 h 516"/>
                <a:gd name="T40" fmla="*/ 2147483647 w 324"/>
                <a:gd name="T41" fmla="*/ 2147483647 h 516"/>
                <a:gd name="T42" fmla="*/ 2147483647 w 324"/>
                <a:gd name="T43" fmla="*/ 2147483647 h 516"/>
                <a:gd name="T44" fmla="*/ 2147483647 w 324"/>
                <a:gd name="T45" fmla="*/ 2147483647 h 516"/>
                <a:gd name="T46" fmla="*/ 2147483647 w 324"/>
                <a:gd name="T47" fmla="*/ 2147483647 h 516"/>
                <a:gd name="T48" fmla="*/ 2147483647 w 324"/>
                <a:gd name="T49" fmla="*/ 2147483647 h 516"/>
                <a:gd name="T50" fmla="*/ 2147483647 w 324"/>
                <a:gd name="T51" fmla="*/ 2147483647 h 516"/>
                <a:gd name="T52" fmla="*/ 2147483647 w 324"/>
                <a:gd name="T53" fmla="*/ 2147483647 h 516"/>
                <a:gd name="T54" fmla="*/ 0 w 324"/>
                <a:gd name="T55" fmla="*/ 2147483647 h 516"/>
                <a:gd name="T56" fmla="*/ 2147483647 w 324"/>
                <a:gd name="T57" fmla="*/ 2147483647 h 516"/>
                <a:gd name="T58" fmla="*/ 2147483647 w 324"/>
                <a:gd name="T59" fmla="*/ 2147483647 h 516"/>
                <a:gd name="T60" fmla="*/ 2147483647 w 324"/>
                <a:gd name="T61" fmla="*/ 2147483647 h 516"/>
                <a:gd name="T62" fmla="*/ 2147483647 w 324"/>
                <a:gd name="T63" fmla="*/ 2147483647 h 516"/>
                <a:gd name="T64" fmla="*/ 2147483647 w 324"/>
                <a:gd name="T65" fmla="*/ 2147483647 h 516"/>
                <a:gd name="T66" fmla="*/ 2147483647 w 324"/>
                <a:gd name="T67" fmla="*/ 2147483647 h 516"/>
                <a:gd name="T68" fmla="*/ 2147483647 w 324"/>
                <a:gd name="T69" fmla="*/ 2147483647 h 516"/>
                <a:gd name="T70" fmla="*/ 2147483647 w 324"/>
                <a:gd name="T71" fmla="*/ 2147483647 h 516"/>
                <a:gd name="T72" fmla="*/ 2147483647 w 324"/>
                <a:gd name="T73" fmla="*/ 2147483647 h 516"/>
                <a:gd name="T74" fmla="*/ 2147483647 w 324"/>
                <a:gd name="T75" fmla="*/ 2147483647 h 516"/>
                <a:gd name="T76" fmla="*/ 2147483647 w 324"/>
                <a:gd name="T77" fmla="*/ 2147483647 h 516"/>
                <a:gd name="T78" fmla="*/ 2147483647 w 324"/>
                <a:gd name="T79" fmla="*/ 2147483647 h 516"/>
                <a:gd name="T80" fmla="*/ 2147483647 w 324"/>
                <a:gd name="T81" fmla="*/ 2147483647 h 516"/>
                <a:gd name="T82" fmla="*/ 2147483647 w 324"/>
                <a:gd name="T83" fmla="*/ 2147483647 h 516"/>
                <a:gd name="T84" fmla="*/ 2147483647 w 324"/>
                <a:gd name="T85" fmla="*/ 2147483647 h 516"/>
                <a:gd name="T86" fmla="*/ 2147483647 w 324"/>
                <a:gd name="T87" fmla="*/ 2147483647 h 51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4"/>
                <a:gd name="T133" fmla="*/ 0 h 516"/>
                <a:gd name="T134" fmla="*/ 324 w 324"/>
                <a:gd name="T135" fmla="*/ 516 h 51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4" h="516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02" name="Georgia" descr="© INSCALE GmbH, 05.05.2010&#10;http://www.presentationload.com/">
              <a:extLst>
                <a:ext uri="{FF2B5EF4-FFF2-40B4-BE49-F238E27FC236}">
                  <a16:creationId xmlns:a16="http://schemas.microsoft.com/office/drawing/2014/main" id="{0EC873E4-5A9B-4C4A-9104-B47125D5BD3E}"/>
                </a:ext>
              </a:extLst>
            </p:cNvPr>
            <p:cNvSpPr>
              <a:spLocks/>
            </p:cNvSpPr>
            <p:nvPr/>
          </p:nvSpPr>
          <p:spPr bwMode="gray">
            <a:xfrm>
              <a:off x="6736854" y="2517000"/>
              <a:ext cx="183032" cy="83760"/>
            </a:xfrm>
            <a:custGeom>
              <a:avLst/>
              <a:gdLst>
                <a:gd name="T0" fmla="*/ 2147483647 w 462"/>
                <a:gd name="T1" fmla="*/ 2147483647 h 210"/>
                <a:gd name="T2" fmla="*/ 2147483647 w 462"/>
                <a:gd name="T3" fmla="*/ 2147483647 h 210"/>
                <a:gd name="T4" fmla="*/ 2147483647 w 462"/>
                <a:gd name="T5" fmla="*/ 2147483647 h 210"/>
                <a:gd name="T6" fmla="*/ 2147483647 w 462"/>
                <a:gd name="T7" fmla="*/ 2147483647 h 210"/>
                <a:gd name="T8" fmla="*/ 2147483647 w 462"/>
                <a:gd name="T9" fmla="*/ 2147483647 h 210"/>
                <a:gd name="T10" fmla="*/ 2147483647 w 462"/>
                <a:gd name="T11" fmla="*/ 2147483647 h 210"/>
                <a:gd name="T12" fmla="*/ 2147483647 w 462"/>
                <a:gd name="T13" fmla="*/ 2147483647 h 210"/>
                <a:gd name="T14" fmla="*/ 2147483647 w 462"/>
                <a:gd name="T15" fmla="*/ 2147483647 h 210"/>
                <a:gd name="T16" fmla="*/ 2147483647 w 462"/>
                <a:gd name="T17" fmla="*/ 2147483647 h 210"/>
                <a:gd name="T18" fmla="*/ 2147483647 w 462"/>
                <a:gd name="T19" fmla="*/ 2147483647 h 210"/>
                <a:gd name="T20" fmla="*/ 2147483647 w 462"/>
                <a:gd name="T21" fmla="*/ 2147483647 h 210"/>
                <a:gd name="T22" fmla="*/ 2147483647 w 462"/>
                <a:gd name="T23" fmla="*/ 2147483647 h 210"/>
                <a:gd name="T24" fmla="*/ 2147483647 w 462"/>
                <a:gd name="T25" fmla="*/ 2147483647 h 210"/>
                <a:gd name="T26" fmla="*/ 2147483647 w 462"/>
                <a:gd name="T27" fmla="*/ 2147483647 h 210"/>
                <a:gd name="T28" fmla="*/ 2147483647 w 462"/>
                <a:gd name="T29" fmla="*/ 2147483647 h 210"/>
                <a:gd name="T30" fmla="*/ 2147483647 w 462"/>
                <a:gd name="T31" fmla="*/ 2147483647 h 210"/>
                <a:gd name="T32" fmla="*/ 2147483647 w 462"/>
                <a:gd name="T33" fmla="*/ 2147483647 h 210"/>
                <a:gd name="T34" fmla="*/ 2147483647 w 462"/>
                <a:gd name="T35" fmla="*/ 2147483647 h 210"/>
                <a:gd name="T36" fmla="*/ 2147483647 w 462"/>
                <a:gd name="T37" fmla="*/ 2147483647 h 210"/>
                <a:gd name="T38" fmla="*/ 2147483647 w 462"/>
                <a:gd name="T39" fmla="*/ 2147483647 h 210"/>
                <a:gd name="T40" fmla="*/ 2147483647 w 462"/>
                <a:gd name="T41" fmla="*/ 2147483647 h 210"/>
                <a:gd name="T42" fmla="*/ 2147483647 w 462"/>
                <a:gd name="T43" fmla="*/ 2147483647 h 210"/>
                <a:gd name="T44" fmla="*/ 2147483647 w 462"/>
                <a:gd name="T45" fmla="*/ 2147483647 h 210"/>
                <a:gd name="T46" fmla="*/ 2147483647 w 462"/>
                <a:gd name="T47" fmla="*/ 2147483647 h 210"/>
                <a:gd name="T48" fmla="*/ 2147483647 w 462"/>
                <a:gd name="T49" fmla="*/ 2147483647 h 210"/>
                <a:gd name="T50" fmla="*/ 2147483647 w 462"/>
                <a:gd name="T51" fmla="*/ 2147483647 h 210"/>
                <a:gd name="T52" fmla="*/ 2147483647 w 462"/>
                <a:gd name="T53" fmla="*/ 2147483647 h 210"/>
                <a:gd name="T54" fmla="*/ 2147483647 w 462"/>
                <a:gd name="T55" fmla="*/ 2147483647 h 210"/>
                <a:gd name="T56" fmla="*/ 2147483647 w 462"/>
                <a:gd name="T57" fmla="*/ 2147483647 h 210"/>
                <a:gd name="T58" fmla="*/ 2147483647 w 462"/>
                <a:gd name="T59" fmla="*/ 2147483647 h 210"/>
                <a:gd name="T60" fmla="*/ 2147483647 w 462"/>
                <a:gd name="T61" fmla="*/ 2147483647 h 210"/>
                <a:gd name="T62" fmla="*/ 2147483647 w 462"/>
                <a:gd name="T63" fmla="*/ 2147483647 h 210"/>
                <a:gd name="T64" fmla="*/ 2147483647 w 462"/>
                <a:gd name="T65" fmla="*/ 2147483647 h 210"/>
                <a:gd name="T66" fmla="*/ 2147483647 w 462"/>
                <a:gd name="T67" fmla="*/ 2147483647 h 210"/>
                <a:gd name="T68" fmla="*/ 2147483647 w 462"/>
                <a:gd name="T69" fmla="*/ 2147483647 h 210"/>
                <a:gd name="T70" fmla="*/ 2147483647 w 462"/>
                <a:gd name="T71" fmla="*/ 2147483647 h 210"/>
                <a:gd name="T72" fmla="*/ 2147483647 w 462"/>
                <a:gd name="T73" fmla="*/ 2147483647 h 210"/>
                <a:gd name="T74" fmla="*/ 2147483647 w 462"/>
                <a:gd name="T75" fmla="*/ 2147483647 h 210"/>
                <a:gd name="T76" fmla="*/ 2147483647 w 462"/>
                <a:gd name="T77" fmla="*/ 2147483647 h 210"/>
                <a:gd name="T78" fmla="*/ 2147483647 w 462"/>
                <a:gd name="T79" fmla="*/ 2147483647 h 210"/>
                <a:gd name="T80" fmla="*/ 2147483647 w 462"/>
                <a:gd name="T81" fmla="*/ 0 h 210"/>
                <a:gd name="T82" fmla="*/ 0 w 462"/>
                <a:gd name="T83" fmla="*/ 2147483647 h 2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62"/>
                <a:gd name="T127" fmla="*/ 0 h 210"/>
                <a:gd name="T128" fmla="*/ 462 w 462"/>
                <a:gd name="T129" fmla="*/ 210 h 21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62" h="210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07" name="Ethiopia" descr="© INSCALE GmbH, 05.05.2010&#10;http://www.presentationload.com/">
              <a:extLst>
                <a:ext uri="{FF2B5EF4-FFF2-40B4-BE49-F238E27FC236}">
                  <a16:creationId xmlns:a16="http://schemas.microsoft.com/office/drawing/2014/main" id="{9D5A1D1C-66D8-46D0-B322-DCDBF43B4E2E}"/>
                </a:ext>
              </a:extLst>
            </p:cNvPr>
            <p:cNvSpPr>
              <a:spLocks/>
            </p:cNvSpPr>
            <p:nvPr/>
          </p:nvSpPr>
          <p:spPr bwMode="gray">
            <a:xfrm>
              <a:off x="6618969" y="3433713"/>
              <a:ext cx="418803" cy="366064"/>
            </a:xfrm>
            <a:custGeom>
              <a:avLst/>
              <a:gdLst>
                <a:gd name="T0" fmla="*/ 2147483647 w 1056"/>
                <a:gd name="T1" fmla="*/ 2147483647 h 924"/>
                <a:gd name="T2" fmla="*/ 2147483647 w 1056"/>
                <a:gd name="T3" fmla="*/ 2147483647 h 924"/>
                <a:gd name="T4" fmla="*/ 2147483647 w 1056"/>
                <a:gd name="T5" fmla="*/ 2147483647 h 924"/>
                <a:gd name="T6" fmla="*/ 2147483647 w 1056"/>
                <a:gd name="T7" fmla="*/ 2147483647 h 924"/>
                <a:gd name="T8" fmla="*/ 2147483647 w 1056"/>
                <a:gd name="T9" fmla="*/ 2147483647 h 924"/>
                <a:gd name="T10" fmla="*/ 2147483647 w 1056"/>
                <a:gd name="T11" fmla="*/ 2147483647 h 924"/>
                <a:gd name="T12" fmla="*/ 2147483647 w 1056"/>
                <a:gd name="T13" fmla="*/ 2147483647 h 924"/>
                <a:gd name="T14" fmla="*/ 2147483647 w 1056"/>
                <a:gd name="T15" fmla="*/ 2147483647 h 924"/>
                <a:gd name="T16" fmla="*/ 2147483647 w 1056"/>
                <a:gd name="T17" fmla="*/ 2147483647 h 924"/>
                <a:gd name="T18" fmla="*/ 2147483647 w 1056"/>
                <a:gd name="T19" fmla="*/ 2147483647 h 924"/>
                <a:gd name="T20" fmla="*/ 2147483647 w 1056"/>
                <a:gd name="T21" fmla="*/ 2147483647 h 924"/>
                <a:gd name="T22" fmla="*/ 2147483647 w 1056"/>
                <a:gd name="T23" fmla="*/ 2147483647 h 924"/>
                <a:gd name="T24" fmla="*/ 2147483647 w 1056"/>
                <a:gd name="T25" fmla="*/ 2147483647 h 924"/>
                <a:gd name="T26" fmla="*/ 2147483647 w 1056"/>
                <a:gd name="T27" fmla="*/ 2147483647 h 924"/>
                <a:gd name="T28" fmla="*/ 2147483647 w 1056"/>
                <a:gd name="T29" fmla="*/ 2147483647 h 924"/>
                <a:gd name="T30" fmla="*/ 2147483647 w 1056"/>
                <a:gd name="T31" fmla="*/ 2147483647 h 924"/>
                <a:gd name="T32" fmla="*/ 2147483647 w 1056"/>
                <a:gd name="T33" fmla="*/ 2147483647 h 924"/>
                <a:gd name="T34" fmla="*/ 2147483647 w 1056"/>
                <a:gd name="T35" fmla="*/ 2147483647 h 924"/>
                <a:gd name="T36" fmla="*/ 2147483647 w 1056"/>
                <a:gd name="T37" fmla="*/ 2147483647 h 924"/>
                <a:gd name="T38" fmla="*/ 2147483647 w 1056"/>
                <a:gd name="T39" fmla="*/ 2147483647 h 924"/>
                <a:gd name="T40" fmla="*/ 2147483647 w 1056"/>
                <a:gd name="T41" fmla="*/ 2147483647 h 924"/>
                <a:gd name="T42" fmla="*/ 2147483647 w 1056"/>
                <a:gd name="T43" fmla="*/ 2147483647 h 924"/>
                <a:gd name="T44" fmla="*/ 2147483647 w 1056"/>
                <a:gd name="T45" fmla="*/ 2147483647 h 924"/>
                <a:gd name="T46" fmla="*/ 2147483647 w 1056"/>
                <a:gd name="T47" fmla="*/ 2147483647 h 924"/>
                <a:gd name="T48" fmla="*/ 2147483647 w 1056"/>
                <a:gd name="T49" fmla="*/ 2147483647 h 924"/>
                <a:gd name="T50" fmla="*/ 2147483647 w 1056"/>
                <a:gd name="T51" fmla="*/ 2147483647 h 924"/>
                <a:gd name="T52" fmla="*/ 2147483647 w 1056"/>
                <a:gd name="T53" fmla="*/ 2147483647 h 924"/>
                <a:gd name="T54" fmla="*/ 2147483647 w 1056"/>
                <a:gd name="T55" fmla="*/ 2147483647 h 924"/>
                <a:gd name="T56" fmla="*/ 2147483647 w 1056"/>
                <a:gd name="T57" fmla="*/ 2147483647 h 924"/>
                <a:gd name="T58" fmla="*/ 2147483647 w 1056"/>
                <a:gd name="T59" fmla="*/ 2147483647 h 924"/>
                <a:gd name="T60" fmla="*/ 2147483647 w 1056"/>
                <a:gd name="T61" fmla="*/ 2147483647 h 924"/>
                <a:gd name="T62" fmla="*/ 2147483647 w 1056"/>
                <a:gd name="T63" fmla="*/ 2147483647 h 924"/>
                <a:gd name="T64" fmla="*/ 2147483647 w 1056"/>
                <a:gd name="T65" fmla="*/ 2147483647 h 924"/>
                <a:gd name="T66" fmla="*/ 2147483647 w 1056"/>
                <a:gd name="T67" fmla="*/ 2147483647 h 924"/>
                <a:gd name="T68" fmla="*/ 2147483647 w 1056"/>
                <a:gd name="T69" fmla="*/ 2147483647 h 924"/>
                <a:gd name="T70" fmla="*/ 2147483647 w 1056"/>
                <a:gd name="T71" fmla="*/ 2147483647 h 924"/>
                <a:gd name="T72" fmla="*/ 2147483647 w 1056"/>
                <a:gd name="T73" fmla="*/ 0 h 924"/>
                <a:gd name="T74" fmla="*/ 2147483647 w 1056"/>
                <a:gd name="T75" fmla="*/ 2147483647 h 924"/>
                <a:gd name="T76" fmla="*/ 2147483647 w 1056"/>
                <a:gd name="T77" fmla="*/ 2147483647 h 924"/>
                <a:gd name="T78" fmla="*/ 2147483647 w 1056"/>
                <a:gd name="T79" fmla="*/ 2147483647 h 924"/>
                <a:gd name="T80" fmla="*/ 2147483647 w 1056"/>
                <a:gd name="T81" fmla="*/ 2147483647 h 924"/>
                <a:gd name="T82" fmla="*/ 2147483647 w 1056"/>
                <a:gd name="T83" fmla="*/ 2147483647 h 924"/>
                <a:gd name="T84" fmla="*/ 2147483647 w 1056"/>
                <a:gd name="T85" fmla="*/ 2147483647 h 924"/>
                <a:gd name="T86" fmla="*/ 2147483647 w 1056"/>
                <a:gd name="T87" fmla="*/ 2147483647 h 924"/>
                <a:gd name="T88" fmla="*/ 2147483647 w 1056"/>
                <a:gd name="T89" fmla="*/ 2147483647 h 924"/>
                <a:gd name="T90" fmla="*/ 2147483647 w 1056"/>
                <a:gd name="T91" fmla="*/ 2147483647 h 924"/>
                <a:gd name="T92" fmla="*/ 2147483647 w 1056"/>
                <a:gd name="T93" fmla="*/ 2147483647 h 924"/>
                <a:gd name="T94" fmla="*/ 2147483647 w 1056"/>
                <a:gd name="T95" fmla="*/ 2147483647 h 924"/>
                <a:gd name="T96" fmla="*/ 2147483647 w 1056"/>
                <a:gd name="T97" fmla="*/ 2147483647 h 924"/>
                <a:gd name="T98" fmla="*/ 2147483647 w 1056"/>
                <a:gd name="T99" fmla="*/ 2147483647 h 924"/>
                <a:gd name="T100" fmla="*/ 2147483647 w 1056"/>
                <a:gd name="T101" fmla="*/ 2147483647 h 924"/>
                <a:gd name="T102" fmla="*/ 2147483647 w 1056"/>
                <a:gd name="T103" fmla="*/ 2147483647 h 924"/>
                <a:gd name="T104" fmla="*/ 2147483647 w 1056"/>
                <a:gd name="T105" fmla="*/ 2147483647 h 924"/>
                <a:gd name="T106" fmla="*/ 2147483647 w 1056"/>
                <a:gd name="T107" fmla="*/ 2147483647 h 924"/>
                <a:gd name="T108" fmla="*/ 2147483647 w 1056"/>
                <a:gd name="T109" fmla="*/ 2147483647 h 924"/>
                <a:gd name="T110" fmla="*/ 2147483647 w 1056"/>
                <a:gd name="T111" fmla="*/ 2147483647 h 924"/>
                <a:gd name="T112" fmla="*/ 2147483647 w 1056"/>
                <a:gd name="T113" fmla="*/ 2147483647 h 924"/>
                <a:gd name="T114" fmla="*/ 2147483647 w 1056"/>
                <a:gd name="T115" fmla="*/ 2147483647 h 924"/>
                <a:gd name="T116" fmla="*/ 2147483647 w 1056"/>
                <a:gd name="T117" fmla="*/ 2147483647 h 9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56"/>
                <a:gd name="T178" fmla="*/ 0 h 924"/>
                <a:gd name="T179" fmla="*/ 1056 w 1056"/>
                <a:gd name="T180" fmla="*/ 924 h 9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56" h="924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08" name="Estonia" descr="© INSCALE GmbH, 05.05.2010&#10;http://www.presentationload.com/">
              <a:extLst>
                <a:ext uri="{FF2B5EF4-FFF2-40B4-BE49-F238E27FC236}">
                  <a16:creationId xmlns:a16="http://schemas.microsoft.com/office/drawing/2014/main" id="{C4BDF42D-30E5-4150-82C4-8D150F372E4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40494" y="2026847"/>
              <a:ext cx="138050" cy="62045"/>
            </a:xfrm>
            <a:custGeom>
              <a:avLst/>
              <a:gdLst>
                <a:gd name="T0" fmla="*/ 2147483647 w 348"/>
                <a:gd name="T1" fmla="*/ 2147483647 h 156"/>
                <a:gd name="T2" fmla="*/ 2147483647 w 348"/>
                <a:gd name="T3" fmla="*/ 2147483647 h 156"/>
                <a:gd name="T4" fmla="*/ 2147483647 w 348"/>
                <a:gd name="T5" fmla="*/ 2147483647 h 156"/>
                <a:gd name="T6" fmla="*/ 2147483647 w 348"/>
                <a:gd name="T7" fmla="*/ 2147483647 h 156"/>
                <a:gd name="T8" fmla="*/ 2147483647 w 348"/>
                <a:gd name="T9" fmla="*/ 2147483647 h 156"/>
                <a:gd name="T10" fmla="*/ 2147483647 w 348"/>
                <a:gd name="T11" fmla="*/ 2147483647 h 156"/>
                <a:gd name="T12" fmla="*/ 2147483647 w 348"/>
                <a:gd name="T13" fmla="*/ 2147483647 h 156"/>
                <a:gd name="T14" fmla="*/ 2147483647 w 348"/>
                <a:gd name="T15" fmla="*/ 0 h 156"/>
                <a:gd name="T16" fmla="*/ 2147483647 w 348"/>
                <a:gd name="T17" fmla="*/ 2147483647 h 156"/>
                <a:gd name="T18" fmla="*/ 2147483647 w 348"/>
                <a:gd name="T19" fmla="*/ 2147483647 h 156"/>
                <a:gd name="T20" fmla="*/ 2147483647 w 348"/>
                <a:gd name="T21" fmla="*/ 2147483647 h 156"/>
                <a:gd name="T22" fmla="*/ 2147483647 w 348"/>
                <a:gd name="T23" fmla="*/ 2147483647 h 156"/>
                <a:gd name="T24" fmla="*/ 2147483647 w 348"/>
                <a:gd name="T25" fmla="*/ 2147483647 h 156"/>
                <a:gd name="T26" fmla="*/ 2147483647 w 348"/>
                <a:gd name="T27" fmla="*/ 2147483647 h 156"/>
                <a:gd name="T28" fmla="*/ 2147483647 w 348"/>
                <a:gd name="T29" fmla="*/ 2147483647 h 156"/>
                <a:gd name="T30" fmla="*/ 2147483647 w 348"/>
                <a:gd name="T31" fmla="*/ 2147483647 h 156"/>
                <a:gd name="T32" fmla="*/ 2147483647 w 348"/>
                <a:gd name="T33" fmla="*/ 2147483647 h 156"/>
                <a:gd name="T34" fmla="*/ 2147483647 w 348"/>
                <a:gd name="T35" fmla="*/ 2147483647 h 156"/>
                <a:gd name="T36" fmla="*/ 2147483647 w 348"/>
                <a:gd name="T37" fmla="*/ 2147483647 h 156"/>
                <a:gd name="T38" fmla="*/ 2147483647 w 348"/>
                <a:gd name="T39" fmla="*/ 2147483647 h 156"/>
                <a:gd name="T40" fmla="*/ 2147483647 w 348"/>
                <a:gd name="T41" fmla="*/ 2147483647 h 156"/>
                <a:gd name="T42" fmla="*/ 2147483647 w 348"/>
                <a:gd name="T43" fmla="*/ 2147483647 h 156"/>
                <a:gd name="T44" fmla="*/ 2147483647 w 348"/>
                <a:gd name="T45" fmla="*/ 2147483647 h 156"/>
                <a:gd name="T46" fmla="*/ 2147483647 w 348"/>
                <a:gd name="T47" fmla="*/ 2147483647 h 156"/>
                <a:gd name="T48" fmla="*/ 0 w 348"/>
                <a:gd name="T49" fmla="*/ 2147483647 h 156"/>
                <a:gd name="T50" fmla="*/ 2147483647 w 348"/>
                <a:gd name="T51" fmla="*/ 2147483647 h 156"/>
                <a:gd name="T52" fmla="*/ 2147483647 w 348"/>
                <a:gd name="T53" fmla="*/ 2147483647 h 156"/>
                <a:gd name="T54" fmla="*/ 2147483647 w 348"/>
                <a:gd name="T55" fmla="*/ 2147483647 h 156"/>
                <a:gd name="T56" fmla="*/ 2147483647 w 348"/>
                <a:gd name="T57" fmla="*/ 2147483647 h 156"/>
                <a:gd name="T58" fmla="*/ 2147483647 w 348"/>
                <a:gd name="T59" fmla="*/ 2147483647 h 156"/>
                <a:gd name="T60" fmla="*/ 2147483647 w 348"/>
                <a:gd name="T61" fmla="*/ 2147483647 h 156"/>
                <a:gd name="T62" fmla="*/ 2147483647 w 348"/>
                <a:gd name="T63" fmla="*/ 2147483647 h 156"/>
                <a:gd name="T64" fmla="*/ 2147483647 w 348"/>
                <a:gd name="T65" fmla="*/ 2147483647 h 156"/>
                <a:gd name="T66" fmla="*/ 2147483647 w 348"/>
                <a:gd name="T67" fmla="*/ 2147483647 h 156"/>
                <a:gd name="T68" fmla="*/ 2147483647 w 348"/>
                <a:gd name="T69" fmla="*/ 2147483647 h 156"/>
                <a:gd name="T70" fmla="*/ 2147483647 w 348"/>
                <a:gd name="T71" fmla="*/ 2147483647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8"/>
                <a:gd name="T109" fmla="*/ 0 h 156"/>
                <a:gd name="T110" fmla="*/ 348 w 348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8" h="156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12" name="Egypt" descr="© INSCALE GmbH, 05.05.2010&#10;http://www.presentationload.com/">
              <a:extLst>
                <a:ext uri="{FF2B5EF4-FFF2-40B4-BE49-F238E27FC236}">
                  <a16:creationId xmlns:a16="http://schemas.microsoft.com/office/drawing/2014/main" id="{5C6BE7E4-8727-46DB-99BF-F576861DEAB4}"/>
                </a:ext>
              </a:extLst>
            </p:cNvPr>
            <p:cNvSpPr>
              <a:spLocks/>
            </p:cNvSpPr>
            <p:nvPr/>
          </p:nvSpPr>
          <p:spPr bwMode="gray">
            <a:xfrm>
              <a:off x="6367687" y="2897025"/>
              <a:ext cx="313327" cy="319531"/>
            </a:xfrm>
            <a:custGeom>
              <a:avLst/>
              <a:gdLst>
                <a:gd name="T0" fmla="*/ 2147483647 w 792"/>
                <a:gd name="T1" fmla="*/ 2147483647 h 804"/>
                <a:gd name="T2" fmla="*/ 2147483647 w 792"/>
                <a:gd name="T3" fmla="*/ 2147483647 h 804"/>
                <a:gd name="T4" fmla="*/ 2147483647 w 792"/>
                <a:gd name="T5" fmla="*/ 2147483647 h 804"/>
                <a:gd name="T6" fmla="*/ 2147483647 w 792"/>
                <a:gd name="T7" fmla="*/ 2147483647 h 804"/>
                <a:gd name="T8" fmla="*/ 2147483647 w 792"/>
                <a:gd name="T9" fmla="*/ 2147483647 h 804"/>
                <a:gd name="T10" fmla="*/ 2147483647 w 792"/>
                <a:gd name="T11" fmla="*/ 2147483647 h 804"/>
                <a:gd name="T12" fmla="*/ 2147483647 w 792"/>
                <a:gd name="T13" fmla="*/ 2147483647 h 804"/>
                <a:gd name="T14" fmla="*/ 2147483647 w 792"/>
                <a:gd name="T15" fmla="*/ 2147483647 h 804"/>
                <a:gd name="T16" fmla="*/ 2147483647 w 792"/>
                <a:gd name="T17" fmla="*/ 2147483647 h 804"/>
                <a:gd name="T18" fmla="*/ 2147483647 w 792"/>
                <a:gd name="T19" fmla="*/ 2147483647 h 804"/>
                <a:gd name="T20" fmla="*/ 2147483647 w 792"/>
                <a:gd name="T21" fmla="*/ 2147483647 h 804"/>
                <a:gd name="T22" fmla="*/ 2147483647 w 792"/>
                <a:gd name="T23" fmla="*/ 2147483647 h 804"/>
                <a:gd name="T24" fmla="*/ 2147483647 w 792"/>
                <a:gd name="T25" fmla="*/ 2147483647 h 804"/>
                <a:gd name="T26" fmla="*/ 2147483647 w 792"/>
                <a:gd name="T27" fmla="*/ 2147483647 h 804"/>
                <a:gd name="T28" fmla="*/ 2147483647 w 792"/>
                <a:gd name="T29" fmla="*/ 2147483647 h 804"/>
                <a:gd name="T30" fmla="*/ 2147483647 w 792"/>
                <a:gd name="T31" fmla="*/ 2147483647 h 804"/>
                <a:gd name="T32" fmla="*/ 2147483647 w 792"/>
                <a:gd name="T33" fmla="*/ 2147483647 h 804"/>
                <a:gd name="T34" fmla="*/ 2147483647 w 792"/>
                <a:gd name="T35" fmla="*/ 2147483647 h 804"/>
                <a:gd name="T36" fmla="*/ 2147483647 w 792"/>
                <a:gd name="T37" fmla="*/ 2147483647 h 804"/>
                <a:gd name="T38" fmla="*/ 2147483647 w 792"/>
                <a:gd name="T39" fmla="*/ 2147483647 h 804"/>
                <a:gd name="T40" fmla="*/ 2147483647 w 792"/>
                <a:gd name="T41" fmla="*/ 2147483647 h 804"/>
                <a:gd name="T42" fmla="*/ 2147483647 w 792"/>
                <a:gd name="T43" fmla="*/ 2147483647 h 804"/>
                <a:gd name="T44" fmla="*/ 2147483647 w 792"/>
                <a:gd name="T45" fmla="*/ 2147483647 h 804"/>
                <a:gd name="T46" fmla="*/ 2147483647 w 792"/>
                <a:gd name="T47" fmla="*/ 2147483647 h 804"/>
                <a:gd name="T48" fmla="*/ 2147483647 w 792"/>
                <a:gd name="T49" fmla="*/ 2147483647 h 804"/>
                <a:gd name="T50" fmla="*/ 2147483647 w 792"/>
                <a:gd name="T51" fmla="*/ 2147483647 h 804"/>
                <a:gd name="T52" fmla="*/ 2147483647 w 792"/>
                <a:gd name="T53" fmla="*/ 2147483647 h 804"/>
                <a:gd name="T54" fmla="*/ 2147483647 w 792"/>
                <a:gd name="T55" fmla="*/ 2147483647 h 804"/>
                <a:gd name="T56" fmla="*/ 2147483647 w 792"/>
                <a:gd name="T57" fmla="*/ 2147483647 h 804"/>
                <a:gd name="T58" fmla="*/ 2147483647 w 792"/>
                <a:gd name="T59" fmla="*/ 2147483647 h 804"/>
                <a:gd name="T60" fmla="*/ 2147483647 w 792"/>
                <a:gd name="T61" fmla="*/ 2147483647 h 804"/>
                <a:gd name="T62" fmla="*/ 2147483647 w 792"/>
                <a:gd name="T63" fmla="*/ 2147483647 h 804"/>
                <a:gd name="T64" fmla="*/ 2147483647 w 792"/>
                <a:gd name="T65" fmla="*/ 2147483647 h 804"/>
                <a:gd name="T66" fmla="*/ 2147483647 w 792"/>
                <a:gd name="T67" fmla="*/ 2147483647 h 804"/>
                <a:gd name="T68" fmla="*/ 2147483647 w 792"/>
                <a:gd name="T69" fmla="*/ 2147483647 h 804"/>
                <a:gd name="T70" fmla="*/ 2147483647 w 792"/>
                <a:gd name="T71" fmla="*/ 2147483647 h 804"/>
                <a:gd name="T72" fmla="*/ 2147483647 w 792"/>
                <a:gd name="T73" fmla="*/ 2147483647 h 804"/>
                <a:gd name="T74" fmla="*/ 2147483647 w 792"/>
                <a:gd name="T75" fmla="*/ 2147483647 h 804"/>
                <a:gd name="T76" fmla="*/ 2147483647 w 792"/>
                <a:gd name="T77" fmla="*/ 2147483647 h 804"/>
                <a:gd name="T78" fmla="*/ 2147483647 w 792"/>
                <a:gd name="T79" fmla="*/ 2147483647 h 804"/>
                <a:gd name="T80" fmla="*/ 2147483647 w 792"/>
                <a:gd name="T81" fmla="*/ 2147483647 h 804"/>
                <a:gd name="T82" fmla="*/ 2147483647 w 792"/>
                <a:gd name="T83" fmla="*/ 2147483647 h 804"/>
                <a:gd name="T84" fmla="*/ 2147483647 w 792"/>
                <a:gd name="T85" fmla="*/ 2147483647 h 804"/>
                <a:gd name="T86" fmla="*/ 2147483647 w 792"/>
                <a:gd name="T87" fmla="*/ 2147483647 h 804"/>
                <a:gd name="T88" fmla="*/ 2147483647 w 792"/>
                <a:gd name="T89" fmla="*/ 2147483647 h 804"/>
                <a:gd name="T90" fmla="*/ 2147483647 w 792"/>
                <a:gd name="T91" fmla="*/ 0 h 804"/>
                <a:gd name="T92" fmla="*/ 2147483647 w 792"/>
                <a:gd name="T93" fmla="*/ 2147483647 h 804"/>
                <a:gd name="T94" fmla="*/ 2147483647 w 792"/>
                <a:gd name="T95" fmla="*/ 0 h 8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92"/>
                <a:gd name="T145" fmla="*/ 0 h 804"/>
                <a:gd name="T146" fmla="*/ 792 w 792"/>
                <a:gd name="T147" fmla="*/ 804 h 8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92" h="804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15" name="Dominican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323BB24C-BC22-4245-8671-BC0DE2DDC38F}"/>
                </a:ext>
              </a:extLst>
            </p:cNvPr>
            <p:cNvSpPr>
              <a:spLocks/>
            </p:cNvSpPr>
            <p:nvPr/>
          </p:nvSpPr>
          <p:spPr bwMode="gray">
            <a:xfrm>
              <a:off x="3690452" y="3273947"/>
              <a:ext cx="99272" cy="66699"/>
            </a:xfrm>
            <a:custGeom>
              <a:avLst/>
              <a:gdLst>
                <a:gd name="T0" fmla="*/ 2147483647 w 252"/>
                <a:gd name="T1" fmla="*/ 2147483647 h 168"/>
                <a:gd name="T2" fmla="*/ 2147483647 w 252"/>
                <a:gd name="T3" fmla="*/ 2147483647 h 168"/>
                <a:gd name="T4" fmla="*/ 2147483647 w 252"/>
                <a:gd name="T5" fmla="*/ 2147483647 h 168"/>
                <a:gd name="T6" fmla="*/ 2147483647 w 252"/>
                <a:gd name="T7" fmla="*/ 2147483647 h 168"/>
                <a:gd name="T8" fmla="*/ 2147483647 w 252"/>
                <a:gd name="T9" fmla="*/ 2147483647 h 168"/>
                <a:gd name="T10" fmla="*/ 2147483647 w 252"/>
                <a:gd name="T11" fmla="*/ 2147483647 h 168"/>
                <a:gd name="T12" fmla="*/ 2147483647 w 252"/>
                <a:gd name="T13" fmla="*/ 2147483647 h 168"/>
                <a:gd name="T14" fmla="*/ 2147483647 w 252"/>
                <a:gd name="T15" fmla="*/ 2147483647 h 168"/>
                <a:gd name="T16" fmla="*/ 2147483647 w 252"/>
                <a:gd name="T17" fmla="*/ 2147483647 h 168"/>
                <a:gd name="T18" fmla="*/ 2147483647 w 252"/>
                <a:gd name="T19" fmla="*/ 2147483647 h 168"/>
                <a:gd name="T20" fmla="*/ 2147483647 w 252"/>
                <a:gd name="T21" fmla="*/ 0 h 168"/>
                <a:gd name="T22" fmla="*/ 2147483647 w 252"/>
                <a:gd name="T23" fmla="*/ 0 h 168"/>
                <a:gd name="T24" fmla="*/ 2147483647 w 252"/>
                <a:gd name="T25" fmla="*/ 2147483647 h 168"/>
                <a:gd name="T26" fmla="*/ 2147483647 w 252"/>
                <a:gd name="T27" fmla="*/ 2147483647 h 168"/>
                <a:gd name="T28" fmla="*/ 2147483647 w 252"/>
                <a:gd name="T29" fmla="*/ 2147483647 h 168"/>
                <a:gd name="T30" fmla="*/ 2147483647 w 252"/>
                <a:gd name="T31" fmla="*/ 2147483647 h 168"/>
                <a:gd name="T32" fmla="*/ 2147483647 w 252"/>
                <a:gd name="T33" fmla="*/ 2147483647 h 168"/>
                <a:gd name="T34" fmla="*/ 2147483647 w 252"/>
                <a:gd name="T35" fmla="*/ 2147483647 h 168"/>
                <a:gd name="T36" fmla="*/ 2147483647 w 252"/>
                <a:gd name="T37" fmla="*/ 2147483647 h 168"/>
                <a:gd name="T38" fmla="*/ 2147483647 w 252"/>
                <a:gd name="T39" fmla="*/ 2147483647 h 168"/>
                <a:gd name="T40" fmla="*/ 2147483647 w 252"/>
                <a:gd name="T41" fmla="*/ 2147483647 h 168"/>
                <a:gd name="T42" fmla="*/ 0 w 252"/>
                <a:gd name="T43" fmla="*/ 2147483647 h 168"/>
                <a:gd name="T44" fmla="*/ 0 w 252"/>
                <a:gd name="T45" fmla="*/ 2147483647 h 168"/>
                <a:gd name="T46" fmla="*/ 2147483647 w 252"/>
                <a:gd name="T47" fmla="*/ 2147483647 h 168"/>
                <a:gd name="T48" fmla="*/ 0 w 252"/>
                <a:gd name="T49" fmla="*/ 2147483647 h 168"/>
                <a:gd name="T50" fmla="*/ 2147483647 w 252"/>
                <a:gd name="T51" fmla="*/ 2147483647 h 168"/>
                <a:gd name="T52" fmla="*/ 2147483647 w 252"/>
                <a:gd name="T53" fmla="*/ 2147483647 h 168"/>
                <a:gd name="T54" fmla="*/ 2147483647 w 252"/>
                <a:gd name="T55" fmla="*/ 2147483647 h 168"/>
                <a:gd name="T56" fmla="*/ 2147483647 w 252"/>
                <a:gd name="T57" fmla="*/ 2147483647 h 168"/>
                <a:gd name="T58" fmla="*/ 2147483647 w 252"/>
                <a:gd name="T59" fmla="*/ 2147483647 h 168"/>
                <a:gd name="T60" fmla="*/ 2147483647 w 252"/>
                <a:gd name="T61" fmla="*/ 2147483647 h 168"/>
                <a:gd name="T62" fmla="*/ 2147483647 w 252"/>
                <a:gd name="T63" fmla="*/ 2147483647 h 168"/>
                <a:gd name="T64" fmla="*/ 2147483647 w 252"/>
                <a:gd name="T65" fmla="*/ 2147483647 h 168"/>
                <a:gd name="T66" fmla="*/ 2147483647 w 252"/>
                <a:gd name="T67" fmla="*/ 2147483647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2"/>
                <a:gd name="T103" fmla="*/ 0 h 168"/>
                <a:gd name="T104" fmla="*/ 252 w 252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2" h="168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20" name="Cuba" descr="© INSCALE GmbH, 05.05.2010&#10;http://www.presentationload.com/">
              <a:extLst>
                <a:ext uri="{FF2B5EF4-FFF2-40B4-BE49-F238E27FC236}">
                  <a16:creationId xmlns:a16="http://schemas.microsoft.com/office/drawing/2014/main" id="{1032C5CF-B58A-475D-AB08-561E29BCDC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44552" y="3166921"/>
              <a:ext cx="293162" cy="107027"/>
            </a:xfrm>
            <a:custGeom>
              <a:avLst/>
              <a:gdLst>
                <a:gd name="T0" fmla="*/ 2147483647 w 738"/>
                <a:gd name="T1" fmla="*/ 2147483647 h 270"/>
                <a:gd name="T2" fmla="*/ 2147483647 w 738"/>
                <a:gd name="T3" fmla="*/ 2147483647 h 270"/>
                <a:gd name="T4" fmla="*/ 2147483647 w 738"/>
                <a:gd name="T5" fmla="*/ 2147483647 h 270"/>
                <a:gd name="T6" fmla="*/ 2147483647 w 738"/>
                <a:gd name="T7" fmla="*/ 2147483647 h 270"/>
                <a:gd name="T8" fmla="*/ 2147483647 w 738"/>
                <a:gd name="T9" fmla="*/ 2147483647 h 270"/>
                <a:gd name="T10" fmla="*/ 2147483647 w 738"/>
                <a:gd name="T11" fmla="*/ 2147483647 h 270"/>
                <a:gd name="T12" fmla="*/ 2147483647 w 738"/>
                <a:gd name="T13" fmla="*/ 2147483647 h 270"/>
                <a:gd name="T14" fmla="*/ 2147483647 w 738"/>
                <a:gd name="T15" fmla="*/ 2147483647 h 270"/>
                <a:gd name="T16" fmla="*/ 2147483647 w 738"/>
                <a:gd name="T17" fmla="*/ 2147483647 h 270"/>
                <a:gd name="T18" fmla="*/ 2147483647 w 738"/>
                <a:gd name="T19" fmla="*/ 2147483647 h 270"/>
                <a:gd name="T20" fmla="*/ 2147483647 w 738"/>
                <a:gd name="T21" fmla="*/ 2147483647 h 270"/>
                <a:gd name="T22" fmla="*/ 2147483647 w 738"/>
                <a:gd name="T23" fmla="*/ 2147483647 h 270"/>
                <a:gd name="T24" fmla="*/ 2147483647 w 738"/>
                <a:gd name="T25" fmla="*/ 2147483647 h 270"/>
                <a:gd name="T26" fmla="*/ 2147483647 w 738"/>
                <a:gd name="T27" fmla="*/ 2147483647 h 270"/>
                <a:gd name="T28" fmla="*/ 2147483647 w 738"/>
                <a:gd name="T29" fmla="*/ 2147483647 h 270"/>
                <a:gd name="T30" fmla="*/ 2147483647 w 738"/>
                <a:gd name="T31" fmla="*/ 2147483647 h 270"/>
                <a:gd name="T32" fmla="*/ 2147483647 w 738"/>
                <a:gd name="T33" fmla="*/ 2147483647 h 270"/>
                <a:gd name="T34" fmla="*/ 2147483647 w 738"/>
                <a:gd name="T35" fmla="*/ 2147483647 h 270"/>
                <a:gd name="T36" fmla="*/ 2147483647 w 738"/>
                <a:gd name="T37" fmla="*/ 0 h 270"/>
                <a:gd name="T38" fmla="*/ 2147483647 w 738"/>
                <a:gd name="T39" fmla="*/ 2147483647 h 270"/>
                <a:gd name="T40" fmla="*/ 2147483647 w 738"/>
                <a:gd name="T41" fmla="*/ 2147483647 h 270"/>
                <a:gd name="T42" fmla="*/ 2147483647 w 738"/>
                <a:gd name="T43" fmla="*/ 2147483647 h 270"/>
                <a:gd name="T44" fmla="*/ 2147483647 w 738"/>
                <a:gd name="T45" fmla="*/ 2147483647 h 270"/>
                <a:gd name="T46" fmla="*/ 2147483647 w 738"/>
                <a:gd name="T47" fmla="*/ 2147483647 h 270"/>
                <a:gd name="T48" fmla="*/ 2147483647 w 738"/>
                <a:gd name="T49" fmla="*/ 2147483647 h 270"/>
                <a:gd name="T50" fmla="*/ 2147483647 w 738"/>
                <a:gd name="T51" fmla="*/ 2147483647 h 270"/>
                <a:gd name="T52" fmla="*/ 2147483647 w 738"/>
                <a:gd name="T53" fmla="*/ 2147483647 h 270"/>
                <a:gd name="T54" fmla="*/ 2147483647 w 738"/>
                <a:gd name="T55" fmla="*/ 2147483647 h 270"/>
                <a:gd name="T56" fmla="*/ 2147483647 w 738"/>
                <a:gd name="T57" fmla="*/ 2147483647 h 270"/>
                <a:gd name="T58" fmla="*/ 2147483647 w 738"/>
                <a:gd name="T59" fmla="*/ 2147483647 h 270"/>
                <a:gd name="T60" fmla="*/ 2147483647 w 738"/>
                <a:gd name="T61" fmla="*/ 2147483647 h 270"/>
                <a:gd name="T62" fmla="*/ 2147483647 w 738"/>
                <a:gd name="T63" fmla="*/ 2147483647 h 270"/>
                <a:gd name="T64" fmla="*/ 2147483647 w 738"/>
                <a:gd name="T65" fmla="*/ 2147483647 h 270"/>
                <a:gd name="T66" fmla="*/ 2147483647 w 738"/>
                <a:gd name="T67" fmla="*/ 2147483647 h 270"/>
                <a:gd name="T68" fmla="*/ 2147483647 w 738"/>
                <a:gd name="T69" fmla="*/ 2147483647 h 270"/>
                <a:gd name="T70" fmla="*/ 2147483647 w 738"/>
                <a:gd name="T71" fmla="*/ 2147483647 h 270"/>
                <a:gd name="T72" fmla="*/ 2147483647 w 738"/>
                <a:gd name="T73" fmla="*/ 2147483647 h 270"/>
                <a:gd name="T74" fmla="*/ 2147483647 w 738"/>
                <a:gd name="T75" fmla="*/ 2147483647 h 270"/>
                <a:gd name="T76" fmla="*/ 2147483647 w 738"/>
                <a:gd name="T77" fmla="*/ 2147483647 h 270"/>
                <a:gd name="T78" fmla="*/ 2147483647 w 738"/>
                <a:gd name="T79" fmla="*/ 2147483647 h 270"/>
                <a:gd name="T80" fmla="*/ 2147483647 w 738"/>
                <a:gd name="T81" fmla="*/ 2147483647 h 270"/>
                <a:gd name="T82" fmla="*/ 2147483647 w 738"/>
                <a:gd name="T83" fmla="*/ 2147483647 h 270"/>
                <a:gd name="T84" fmla="*/ 2147483647 w 738"/>
                <a:gd name="T85" fmla="*/ 2147483647 h 270"/>
                <a:gd name="T86" fmla="*/ 2147483647 w 738"/>
                <a:gd name="T87" fmla="*/ 2147483647 h 270"/>
                <a:gd name="T88" fmla="*/ 2147483647 w 738"/>
                <a:gd name="T89" fmla="*/ 2147483647 h 270"/>
                <a:gd name="T90" fmla="*/ 2147483647 w 738"/>
                <a:gd name="T91" fmla="*/ 2147483647 h 270"/>
                <a:gd name="T92" fmla="*/ 2147483647 w 738"/>
                <a:gd name="T93" fmla="*/ 2147483647 h 270"/>
                <a:gd name="T94" fmla="*/ 2147483647 w 738"/>
                <a:gd name="T95" fmla="*/ 2147483647 h 270"/>
                <a:gd name="T96" fmla="*/ 2147483647 w 738"/>
                <a:gd name="T97" fmla="*/ 2147483647 h 270"/>
                <a:gd name="T98" fmla="*/ 2147483647 w 738"/>
                <a:gd name="T99" fmla="*/ 2147483647 h 270"/>
                <a:gd name="T100" fmla="*/ 2147483647 w 738"/>
                <a:gd name="T101" fmla="*/ 2147483647 h 270"/>
                <a:gd name="T102" fmla="*/ 2147483647 w 738"/>
                <a:gd name="T103" fmla="*/ 2147483647 h 270"/>
                <a:gd name="T104" fmla="*/ 2147483647 w 738"/>
                <a:gd name="T105" fmla="*/ 2147483647 h 270"/>
                <a:gd name="T106" fmla="*/ 2147483647 w 738"/>
                <a:gd name="T107" fmla="*/ 2147483647 h 270"/>
                <a:gd name="T108" fmla="*/ 2147483647 w 738"/>
                <a:gd name="T109" fmla="*/ 2147483647 h 270"/>
                <a:gd name="T110" fmla="*/ 2147483647 w 738"/>
                <a:gd name="T111" fmla="*/ 2147483647 h 270"/>
                <a:gd name="T112" fmla="*/ 2147483647 w 738"/>
                <a:gd name="T113" fmla="*/ 2147483647 h 270"/>
                <a:gd name="T114" fmla="*/ 2147483647 w 738"/>
                <a:gd name="T115" fmla="*/ 2147483647 h 27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8"/>
                <a:gd name="T175" fmla="*/ 0 h 270"/>
                <a:gd name="T176" fmla="*/ 738 w 738"/>
                <a:gd name="T177" fmla="*/ 270 h 27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8" h="270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23" name="Costa Rica" descr="© INSCALE GmbH, 05.05.2010&#10;http://www.presentationload.com/">
              <a:extLst>
                <a:ext uri="{FF2B5EF4-FFF2-40B4-BE49-F238E27FC236}">
                  <a16:creationId xmlns:a16="http://schemas.microsoft.com/office/drawing/2014/main" id="{9A6C6CFE-871B-45E8-A282-BF24F475C02A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1649" y="3551598"/>
              <a:ext cx="94618" cy="91517"/>
            </a:xfrm>
            <a:custGeom>
              <a:avLst/>
              <a:gdLst>
                <a:gd name="T0" fmla="*/ 2147483647 w 240"/>
                <a:gd name="T1" fmla="*/ 2147483647 h 228"/>
                <a:gd name="T2" fmla="*/ 2147483647 w 240"/>
                <a:gd name="T3" fmla="*/ 2147483647 h 228"/>
                <a:gd name="T4" fmla="*/ 2147483647 w 240"/>
                <a:gd name="T5" fmla="*/ 2147483647 h 228"/>
                <a:gd name="T6" fmla="*/ 2147483647 w 240"/>
                <a:gd name="T7" fmla="*/ 2147483647 h 228"/>
                <a:gd name="T8" fmla="*/ 2147483647 w 240"/>
                <a:gd name="T9" fmla="*/ 2147483647 h 228"/>
                <a:gd name="T10" fmla="*/ 2147483647 w 240"/>
                <a:gd name="T11" fmla="*/ 2147483647 h 228"/>
                <a:gd name="T12" fmla="*/ 2147483647 w 240"/>
                <a:gd name="T13" fmla="*/ 2147483647 h 228"/>
                <a:gd name="T14" fmla="*/ 2147483647 w 240"/>
                <a:gd name="T15" fmla="*/ 2147483647 h 228"/>
                <a:gd name="T16" fmla="*/ 2147483647 w 240"/>
                <a:gd name="T17" fmla="*/ 2147483647 h 228"/>
                <a:gd name="T18" fmla="*/ 2147483647 w 240"/>
                <a:gd name="T19" fmla="*/ 2147483647 h 228"/>
                <a:gd name="T20" fmla="*/ 2147483647 w 240"/>
                <a:gd name="T21" fmla="*/ 2147483647 h 228"/>
                <a:gd name="T22" fmla="*/ 2147483647 w 240"/>
                <a:gd name="T23" fmla="*/ 2147483647 h 228"/>
                <a:gd name="T24" fmla="*/ 2147483647 w 240"/>
                <a:gd name="T25" fmla="*/ 2147483647 h 228"/>
                <a:gd name="T26" fmla="*/ 2147483647 w 240"/>
                <a:gd name="T27" fmla="*/ 2147483647 h 228"/>
                <a:gd name="T28" fmla="*/ 2147483647 w 240"/>
                <a:gd name="T29" fmla="*/ 2147483647 h 228"/>
                <a:gd name="T30" fmla="*/ 2147483647 w 240"/>
                <a:gd name="T31" fmla="*/ 0 h 228"/>
                <a:gd name="T32" fmla="*/ 2147483647 w 240"/>
                <a:gd name="T33" fmla="*/ 2147483647 h 228"/>
                <a:gd name="T34" fmla="*/ 2147483647 w 240"/>
                <a:gd name="T35" fmla="*/ 2147483647 h 228"/>
                <a:gd name="T36" fmla="*/ 0 w 240"/>
                <a:gd name="T37" fmla="*/ 2147483647 h 228"/>
                <a:gd name="T38" fmla="*/ 2147483647 w 240"/>
                <a:gd name="T39" fmla="*/ 2147483647 h 228"/>
                <a:gd name="T40" fmla="*/ 2147483647 w 240"/>
                <a:gd name="T41" fmla="*/ 2147483647 h 228"/>
                <a:gd name="T42" fmla="*/ 2147483647 w 240"/>
                <a:gd name="T43" fmla="*/ 2147483647 h 228"/>
                <a:gd name="T44" fmla="*/ 2147483647 w 240"/>
                <a:gd name="T45" fmla="*/ 2147483647 h 228"/>
                <a:gd name="T46" fmla="*/ 2147483647 w 240"/>
                <a:gd name="T47" fmla="*/ 2147483647 h 228"/>
                <a:gd name="T48" fmla="*/ 2147483647 w 240"/>
                <a:gd name="T49" fmla="*/ 2147483647 h 228"/>
                <a:gd name="T50" fmla="*/ 2147483647 w 240"/>
                <a:gd name="T51" fmla="*/ 2147483647 h 228"/>
                <a:gd name="T52" fmla="*/ 2147483647 w 240"/>
                <a:gd name="T53" fmla="*/ 2147483647 h 228"/>
                <a:gd name="T54" fmla="*/ 2147483647 w 240"/>
                <a:gd name="T55" fmla="*/ 2147483647 h 228"/>
                <a:gd name="T56" fmla="*/ 2147483647 w 240"/>
                <a:gd name="T57" fmla="*/ 2147483647 h 228"/>
                <a:gd name="T58" fmla="*/ 2147483647 w 240"/>
                <a:gd name="T59" fmla="*/ 2147483647 h 228"/>
                <a:gd name="T60" fmla="*/ 2147483647 w 240"/>
                <a:gd name="T61" fmla="*/ 2147483647 h 228"/>
                <a:gd name="T62" fmla="*/ 2147483647 w 240"/>
                <a:gd name="T63" fmla="*/ 2147483647 h 228"/>
                <a:gd name="T64" fmla="*/ 2147483647 w 240"/>
                <a:gd name="T65" fmla="*/ 2147483647 h 228"/>
                <a:gd name="T66" fmla="*/ 2147483647 w 240"/>
                <a:gd name="T67" fmla="*/ 2147483647 h 2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40"/>
                <a:gd name="T103" fmla="*/ 0 h 228"/>
                <a:gd name="T104" fmla="*/ 240 w 240"/>
                <a:gd name="T105" fmla="*/ 228 h 2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40" h="228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32" name="Cameroon" descr="© INSCALE GmbH, 05.05.2010&#10;http://www.presentationload.com/">
              <a:extLst>
                <a:ext uri="{FF2B5EF4-FFF2-40B4-BE49-F238E27FC236}">
                  <a16:creationId xmlns:a16="http://schemas.microsoft.com/office/drawing/2014/main" id="{30E90F74-494A-4384-93D1-493AA376E6FB}"/>
                </a:ext>
              </a:extLst>
            </p:cNvPr>
            <p:cNvSpPr>
              <a:spLocks/>
            </p:cNvSpPr>
            <p:nvPr/>
          </p:nvSpPr>
          <p:spPr bwMode="gray">
            <a:xfrm>
              <a:off x="5928720" y="3489555"/>
              <a:ext cx="217156" cy="367616"/>
            </a:xfrm>
            <a:custGeom>
              <a:avLst/>
              <a:gdLst>
                <a:gd name="T0" fmla="*/ 2147483647 w 546"/>
                <a:gd name="T1" fmla="*/ 0 h 924"/>
                <a:gd name="T2" fmla="*/ 2147483647 w 546"/>
                <a:gd name="T3" fmla="*/ 2147483647 h 924"/>
                <a:gd name="T4" fmla="*/ 2147483647 w 546"/>
                <a:gd name="T5" fmla="*/ 2147483647 h 924"/>
                <a:gd name="T6" fmla="*/ 2147483647 w 546"/>
                <a:gd name="T7" fmla="*/ 2147483647 h 924"/>
                <a:gd name="T8" fmla="*/ 2147483647 w 546"/>
                <a:gd name="T9" fmla="*/ 2147483647 h 924"/>
                <a:gd name="T10" fmla="*/ 2147483647 w 546"/>
                <a:gd name="T11" fmla="*/ 2147483647 h 924"/>
                <a:gd name="T12" fmla="*/ 2147483647 w 546"/>
                <a:gd name="T13" fmla="*/ 2147483647 h 924"/>
                <a:gd name="T14" fmla="*/ 2147483647 w 546"/>
                <a:gd name="T15" fmla="*/ 2147483647 h 924"/>
                <a:gd name="T16" fmla="*/ 2147483647 w 546"/>
                <a:gd name="T17" fmla="*/ 2147483647 h 924"/>
                <a:gd name="T18" fmla="*/ 2147483647 w 546"/>
                <a:gd name="T19" fmla="*/ 2147483647 h 924"/>
                <a:gd name="T20" fmla="*/ 2147483647 w 546"/>
                <a:gd name="T21" fmla="*/ 2147483647 h 924"/>
                <a:gd name="T22" fmla="*/ 2147483647 w 546"/>
                <a:gd name="T23" fmla="*/ 2147483647 h 924"/>
                <a:gd name="T24" fmla="*/ 2147483647 w 546"/>
                <a:gd name="T25" fmla="*/ 2147483647 h 924"/>
                <a:gd name="T26" fmla="*/ 2147483647 w 546"/>
                <a:gd name="T27" fmla="*/ 2147483647 h 924"/>
                <a:gd name="T28" fmla="*/ 2147483647 w 546"/>
                <a:gd name="T29" fmla="*/ 2147483647 h 924"/>
                <a:gd name="T30" fmla="*/ 2147483647 w 546"/>
                <a:gd name="T31" fmla="*/ 2147483647 h 924"/>
                <a:gd name="T32" fmla="*/ 2147483647 w 546"/>
                <a:gd name="T33" fmla="*/ 2147483647 h 924"/>
                <a:gd name="T34" fmla="*/ 2147483647 w 546"/>
                <a:gd name="T35" fmla="*/ 2147483647 h 924"/>
                <a:gd name="T36" fmla="*/ 2147483647 w 546"/>
                <a:gd name="T37" fmla="*/ 2147483647 h 924"/>
                <a:gd name="T38" fmla="*/ 2147483647 w 546"/>
                <a:gd name="T39" fmla="*/ 2147483647 h 924"/>
                <a:gd name="T40" fmla="*/ 2147483647 w 546"/>
                <a:gd name="T41" fmla="*/ 2147483647 h 924"/>
                <a:gd name="T42" fmla="*/ 2147483647 w 546"/>
                <a:gd name="T43" fmla="*/ 2147483647 h 924"/>
                <a:gd name="T44" fmla="*/ 2147483647 w 546"/>
                <a:gd name="T45" fmla="*/ 2147483647 h 924"/>
                <a:gd name="T46" fmla="*/ 2147483647 w 546"/>
                <a:gd name="T47" fmla="*/ 2147483647 h 924"/>
                <a:gd name="T48" fmla="*/ 2147483647 w 546"/>
                <a:gd name="T49" fmla="*/ 2147483647 h 924"/>
                <a:gd name="T50" fmla="*/ 2147483647 w 546"/>
                <a:gd name="T51" fmla="*/ 2147483647 h 924"/>
                <a:gd name="T52" fmla="*/ 2147483647 w 546"/>
                <a:gd name="T53" fmla="*/ 2147483647 h 924"/>
                <a:gd name="T54" fmla="*/ 2147483647 w 546"/>
                <a:gd name="T55" fmla="*/ 2147483647 h 924"/>
                <a:gd name="T56" fmla="*/ 2147483647 w 546"/>
                <a:gd name="T57" fmla="*/ 2147483647 h 924"/>
                <a:gd name="T58" fmla="*/ 2147483647 w 546"/>
                <a:gd name="T59" fmla="*/ 2147483647 h 924"/>
                <a:gd name="T60" fmla="*/ 2147483647 w 546"/>
                <a:gd name="T61" fmla="*/ 2147483647 h 924"/>
                <a:gd name="T62" fmla="*/ 2147483647 w 546"/>
                <a:gd name="T63" fmla="*/ 2147483647 h 924"/>
                <a:gd name="T64" fmla="*/ 2147483647 w 546"/>
                <a:gd name="T65" fmla="*/ 2147483647 h 924"/>
                <a:gd name="T66" fmla="*/ 2147483647 w 546"/>
                <a:gd name="T67" fmla="*/ 2147483647 h 924"/>
                <a:gd name="T68" fmla="*/ 2147483647 w 546"/>
                <a:gd name="T69" fmla="*/ 2147483647 h 924"/>
                <a:gd name="T70" fmla="*/ 2147483647 w 546"/>
                <a:gd name="T71" fmla="*/ 2147483647 h 924"/>
                <a:gd name="T72" fmla="*/ 2147483647 w 546"/>
                <a:gd name="T73" fmla="*/ 2147483647 h 924"/>
                <a:gd name="T74" fmla="*/ 2147483647 w 546"/>
                <a:gd name="T75" fmla="*/ 2147483647 h 924"/>
                <a:gd name="T76" fmla="*/ 2147483647 w 546"/>
                <a:gd name="T77" fmla="*/ 2147483647 h 924"/>
                <a:gd name="T78" fmla="*/ 2147483647 w 546"/>
                <a:gd name="T79" fmla="*/ 2147483647 h 924"/>
                <a:gd name="T80" fmla="*/ 2147483647 w 546"/>
                <a:gd name="T81" fmla="*/ 2147483647 h 924"/>
                <a:gd name="T82" fmla="*/ 2147483647 w 546"/>
                <a:gd name="T83" fmla="*/ 2147483647 h 924"/>
                <a:gd name="T84" fmla="*/ 2147483647 w 546"/>
                <a:gd name="T85" fmla="*/ 2147483647 h 924"/>
                <a:gd name="T86" fmla="*/ 2147483647 w 546"/>
                <a:gd name="T87" fmla="*/ 2147483647 h 924"/>
                <a:gd name="T88" fmla="*/ 2147483647 w 546"/>
                <a:gd name="T89" fmla="*/ 2147483647 h 924"/>
                <a:gd name="T90" fmla="*/ 2147483647 w 546"/>
                <a:gd name="T91" fmla="*/ 2147483647 h 924"/>
                <a:gd name="T92" fmla="*/ 2147483647 w 546"/>
                <a:gd name="T93" fmla="*/ 2147483647 h 924"/>
                <a:gd name="T94" fmla="*/ 2147483647 w 546"/>
                <a:gd name="T95" fmla="*/ 2147483647 h 924"/>
                <a:gd name="T96" fmla="*/ 2147483647 w 546"/>
                <a:gd name="T97" fmla="*/ 2147483647 h 924"/>
                <a:gd name="T98" fmla="*/ 2147483647 w 546"/>
                <a:gd name="T99" fmla="*/ 2147483647 h 924"/>
                <a:gd name="T100" fmla="*/ 2147483647 w 546"/>
                <a:gd name="T101" fmla="*/ 2147483647 h 924"/>
                <a:gd name="T102" fmla="*/ 2147483647 w 546"/>
                <a:gd name="T103" fmla="*/ 2147483647 h 924"/>
                <a:gd name="T104" fmla="*/ 2147483647 w 546"/>
                <a:gd name="T105" fmla="*/ 2147483647 h 924"/>
                <a:gd name="T106" fmla="*/ 2147483647 w 546"/>
                <a:gd name="T107" fmla="*/ 2147483647 h 924"/>
                <a:gd name="T108" fmla="*/ 2147483647 w 546"/>
                <a:gd name="T109" fmla="*/ 2147483647 h 924"/>
                <a:gd name="T110" fmla="*/ 2147483647 w 546"/>
                <a:gd name="T111" fmla="*/ 2147483647 h 92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6"/>
                <a:gd name="T169" fmla="*/ 0 h 924"/>
                <a:gd name="T170" fmla="*/ 546 w 546"/>
                <a:gd name="T171" fmla="*/ 924 h 92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6" h="924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36" name="Bulgaria" descr="© INSCALE GmbH, 05.05.2010&#10;http://www.presentationload.com/">
              <a:extLst>
                <a:ext uri="{FF2B5EF4-FFF2-40B4-BE49-F238E27FC236}">
                  <a16:creationId xmlns:a16="http://schemas.microsoft.com/office/drawing/2014/main" id="{68220F1E-F690-4B17-864D-415B28797A35}"/>
                </a:ext>
              </a:extLst>
            </p:cNvPr>
            <p:cNvSpPr>
              <a:spLocks/>
            </p:cNvSpPr>
            <p:nvPr/>
          </p:nvSpPr>
          <p:spPr bwMode="gray">
            <a:xfrm>
              <a:off x="6287028" y="2499938"/>
              <a:ext cx="156664" cy="89965"/>
            </a:xfrm>
            <a:custGeom>
              <a:avLst/>
              <a:gdLst>
                <a:gd name="T0" fmla="*/ 2147483647 w 396"/>
                <a:gd name="T1" fmla="*/ 2147483647 h 228"/>
                <a:gd name="T2" fmla="*/ 2147483647 w 396"/>
                <a:gd name="T3" fmla="*/ 2147483647 h 228"/>
                <a:gd name="T4" fmla="*/ 2147483647 w 396"/>
                <a:gd name="T5" fmla="*/ 2147483647 h 228"/>
                <a:gd name="T6" fmla="*/ 2147483647 w 396"/>
                <a:gd name="T7" fmla="*/ 2147483647 h 228"/>
                <a:gd name="T8" fmla="*/ 2147483647 w 396"/>
                <a:gd name="T9" fmla="*/ 2147483647 h 228"/>
                <a:gd name="T10" fmla="*/ 2147483647 w 396"/>
                <a:gd name="T11" fmla="*/ 2147483647 h 228"/>
                <a:gd name="T12" fmla="*/ 2147483647 w 396"/>
                <a:gd name="T13" fmla="*/ 2147483647 h 228"/>
                <a:gd name="T14" fmla="*/ 2147483647 w 396"/>
                <a:gd name="T15" fmla="*/ 0 h 228"/>
                <a:gd name="T16" fmla="*/ 2147483647 w 396"/>
                <a:gd name="T17" fmla="*/ 2147483647 h 228"/>
                <a:gd name="T18" fmla="*/ 2147483647 w 396"/>
                <a:gd name="T19" fmla="*/ 2147483647 h 228"/>
                <a:gd name="T20" fmla="*/ 2147483647 w 396"/>
                <a:gd name="T21" fmla="*/ 2147483647 h 228"/>
                <a:gd name="T22" fmla="*/ 2147483647 w 396"/>
                <a:gd name="T23" fmla="*/ 2147483647 h 228"/>
                <a:gd name="T24" fmla="*/ 2147483647 w 396"/>
                <a:gd name="T25" fmla="*/ 2147483647 h 228"/>
                <a:gd name="T26" fmla="*/ 2147483647 w 396"/>
                <a:gd name="T27" fmla="*/ 2147483647 h 228"/>
                <a:gd name="T28" fmla="*/ 2147483647 w 396"/>
                <a:gd name="T29" fmla="*/ 2147483647 h 228"/>
                <a:gd name="T30" fmla="*/ 2147483647 w 396"/>
                <a:gd name="T31" fmla="*/ 2147483647 h 228"/>
                <a:gd name="T32" fmla="*/ 2147483647 w 396"/>
                <a:gd name="T33" fmla="*/ 2147483647 h 228"/>
                <a:gd name="T34" fmla="*/ 2147483647 w 396"/>
                <a:gd name="T35" fmla="*/ 2147483647 h 228"/>
                <a:gd name="T36" fmla="*/ 2147483647 w 396"/>
                <a:gd name="T37" fmla="*/ 2147483647 h 228"/>
                <a:gd name="T38" fmla="*/ 2147483647 w 396"/>
                <a:gd name="T39" fmla="*/ 2147483647 h 228"/>
                <a:gd name="T40" fmla="*/ 2147483647 w 396"/>
                <a:gd name="T41" fmla="*/ 2147483647 h 228"/>
                <a:gd name="T42" fmla="*/ 2147483647 w 396"/>
                <a:gd name="T43" fmla="*/ 0 h 228"/>
                <a:gd name="T44" fmla="*/ 0 w 396"/>
                <a:gd name="T45" fmla="*/ 2147483647 h 228"/>
                <a:gd name="T46" fmla="*/ 2147483647 w 396"/>
                <a:gd name="T47" fmla="*/ 2147483647 h 228"/>
                <a:gd name="T48" fmla="*/ 2147483647 w 396"/>
                <a:gd name="T49" fmla="*/ 2147483647 h 228"/>
                <a:gd name="T50" fmla="*/ 2147483647 w 396"/>
                <a:gd name="T51" fmla="*/ 2147483647 h 228"/>
                <a:gd name="T52" fmla="*/ 2147483647 w 396"/>
                <a:gd name="T53" fmla="*/ 2147483647 h 228"/>
                <a:gd name="T54" fmla="*/ 2147483647 w 396"/>
                <a:gd name="T55" fmla="*/ 2147483647 h 228"/>
                <a:gd name="T56" fmla="*/ 0 w 396"/>
                <a:gd name="T57" fmla="*/ 2147483647 h 228"/>
                <a:gd name="T58" fmla="*/ 2147483647 w 396"/>
                <a:gd name="T59" fmla="*/ 2147483647 h 228"/>
                <a:gd name="T60" fmla="*/ 2147483647 w 396"/>
                <a:gd name="T61" fmla="*/ 2147483647 h 228"/>
                <a:gd name="T62" fmla="*/ 2147483647 w 396"/>
                <a:gd name="T63" fmla="*/ 2147483647 h 228"/>
                <a:gd name="T64" fmla="*/ 2147483647 w 396"/>
                <a:gd name="T65" fmla="*/ 2147483647 h 228"/>
                <a:gd name="T66" fmla="*/ 2147483647 w 396"/>
                <a:gd name="T67" fmla="*/ 2147483647 h 228"/>
                <a:gd name="T68" fmla="*/ 2147483647 w 396"/>
                <a:gd name="T69" fmla="*/ 2147483647 h 228"/>
                <a:gd name="T70" fmla="*/ 2147483647 w 396"/>
                <a:gd name="T71" fmla="*/ 2147483647 h 228"/>
                <a:gd name="T72" fmla="*/ 2147483647 w 396"/>
                <a:gd name="T73" fmla="*/ 2147483647 h 228"/>
                <a:gd name="T74" fmla="*/ 2147483647 w 396"/>
                <a:gd name="T75" fmla="*/ 2147483647 h 228"/>
                <a:gd name="T76" fmla="*/ 2147483647 w 396"/>
                <a:gd name="T77" fmla="*/ 2147483647 h 228"/>
                <a:gd name="T78" fmla="*/ 2147483647 w 396"/>
                <a:gd name="T79" fmla="*/ 2147483647 h 228"/>
                <a:gd name="T80" fmla="*/ 2147483647 w 396"/>
                <a:gd name="T81" fmla="*/ 2147483647 h 228"/>
                <a:gd name="T82" fmla="*/ 2147483647 w 396"/>
                <a:gd name="T83" fmla="*/ 2147483647 h 228"/>
                <a:gd name="T84" fmla="*/ 2147483647 w 396"/>
                <a:gd name="T85" fmla="*/ 2147483647 h 228"/>
                <a:gd name="T86" fmla="*/ 2147483647 w 396"/>
                <a:gd name="T87" fmla="*/ 2147483647 h 228"/>
                <a:gd name="T88" fmla="*/ 2147483647 w 396"/>
                <a:gd name="T89" fmla="*/ 2147483647 h 228"/>
                <a:gd name="T90" fmla="*/ 2147483647 w 396"/>
                <a:gd name="T91" fmla="*/ 2147483647 h 228"/>
                <a:gd name="T92" fmla="*/ 2147483647 w 396"/>
                <a:gd name="T93" fmla="*/ 2147483647 h 2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96"/>
                <a:gd name="T142" fmla="*/ 0 h 228"/>
                <a:gd name="T143" fmla="*/ 396 w 396"/>
                <a:gd name="T144" fmla="*/ 228 h 2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96" h="228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40" name="Bolivia" descr="© INSCALE GmbH, 05.05.2010&#10;http://www.presentationload.com/">
              <a:extLst>
                <a:ext uri="{FF2B5EF4-FFF2-40B4-BE49-F238E27FC236}">
                  <a16:creationId xmlns:a16="http://schemas.microsoft.com/office/drawing/2014/main" id="{AB258864-9FA8-45E7-8D15-AB9EA40D38A3}"/>
                </a:ext>
              </a:extLst>
            </p:cNvPr>
            <p:cNvSpPr>
              <a:spLocks/>
            </p:cNvSpPr>
            <p:nvPr/>
          </p:nvSpPr>
          <p:spPr bwMode="gray">
            <a:xfrm>
              <a:off x="3735435" y="4220133"/>
              <a:ext cx="353655" cy="420354"/>
            </a:xfrm>
            <a:custGeom>
              <a:avLst/>
              <a:gdLst>
                <a:gd name="T0" fmla="*/ 2147483647 w 894"/>
                <a:gd name="T1" fmla="*/ 2147483647 h 1056"/>
                <a:gd name="T2" fmla="*/ 2147483647 w 894"/>
                <a:gd name="T3" fmla="*/ 2147483647 h 1056"/>
                <a:gd name="T4" fmla="*/ 2147483647 w 894"/>
                <a:gd name="T5" fmla="*/ 2147483647 h 1056"/>
                <a:gd name="T6" fmla="*/ 2147483647 w 894"/>
                <a:gd name="T7" fmla="*/ 2147483647 h 1056"/>
                <a:gd name="T8" fmla="*/ 2147483647 w 894"/>
                <a:gd name="T9" fmla="*/ 2147483647 h 1056"/>
                <a:gd name="T10" fmla="*/ 2147483647 w 894"/>
                <a:gd name="T11" fmla="*/ 2147483647 h 1056"/>
                <a:gd name="T12" fmla="*/ 2147483647 w 894"/>
                <a:gd name="T13" fmla="*/ 2147483647 h 1056"/>
                <a:gd name="T14" fmla="*/ 2147483647 w 894"/>
                <a:gd name="T15" fmla="*/ 2147483647 h 1056"/>
                <a:gd name="T16" fmla="*/ 2147483647 w 894"/>
                <a:gd name="T17" fmla="*/ 2147483647 h 1056"/>
                <a:gd name="T18" fmla="*/ 2147483647 w 894"/>
                <a:gd name="T19" fmla="*/ 2147483647 h 1056"/>
                <a:gd name="T20" fmla="*/ 2147483647 w 894"/>
                <a:gd name="T21" fmla="*/ 2147483647 h 1056"/>
                <a:gd name="T22" fmla="*/ 2147483647 w 894"/>
                <a:gd name="T23" fmla="*/ 2147483647 h 1056"/>
                <a:gd name="T24" fmla="*/ 2147483647 w 894"/>
                <a:gd name="T25" fmla="*/ 2147483647 h 1056"/>
                <a:gd name="T26" fmla="*/ 2147483647 w 894"/>
                <a:gd name="T27" fmla="*/ 2147483647 h 1056"/>
                <a:gd name="T28" fmla="*/ 2147483647 w 894"/>
                <a:gd name="T29" fmla="*/ 2147483647 h 1056"/>
                <a:gd name="T30" fmla="*/ 2147483647 w 894"/>
                <a:gd name="T31" fmla="*/ 2147483647 h 1056"/>
                <a:gd name="T32" fmla="*/ 2147483647 w 894"/>
                <a:gd name="T33" fmla="*/ 2147483647 h 1056"/>
                <a:gd name="T34" fmla="*/ 2147483647 w 894"/>
                <a:gd name="T35" fmla="*/ 2147483647 h 1056"/>
                <a:gd name="T36" fmla="*/ 2147483647 w 894"/>
                <a:gd name="T37" fmla="*/ 2147483647 h 1056"/>
                <a:gd name="T38" fmla="*/ 2147483647 w 894"/>
                <a:gd name="T39" fmla="*/ 2147483647 h 1056"/>
                <a:gd name="T40" fmla="*/ 2147483647 w 894"/>
                <a:gd name="T41" fmla="*/ 2147483647 h 1056"/>
                <a:gd name="T42" fmla="*/ 2147483647 w 894"/>
                <a:gd name="T43" fmla="*/ 2147483647 h 1056"/>
                <a:gd name="T44" fmla="*/ 2147483647 w 894"/>
                <a:gd name="T45" fmla="*/ 2147483647 h 1056"/>
                <a:gd name="T46" fmla="*/ 2147483647 w 894"/>
                <a:gd name="T47" fmla="*/ 2147483647 h 1056"/>
                <a:gd name="T48" fmla="*/ 0 w 894"/>
                <a:gd name="T49" fmla="*/ 2147483647 h 1056"/>
                <a:gd name="T50" fmla="*/ 2147483647 w 894"/>
                <a:gd name="T51" fmla="*/ 2147483647 h 1056"/>
                <a:gd name="T52" fmla="*/ 2147483647 w 894"/>
                <a:gd name="T53" fmla="*/ 2147483647 h 1056"/>
                <a:gd name="T54" fmla="*/ 2147483647 w 894"/>
                <a:gd name="T55" fmla="*/ 2147483647 h 1056"/>
                <a:gd name="T56" fmla="*/ 2147483647 w 894"/>
                <a:gd name="T57" fmla="*/ 2147483647 h 1056"/>
                <a:gd name="T58" fmla="*/ 2147483647 w 894"/>
                <a:gd name="T59" fmla="*/ 2147483647 h 1056"/>
                <a:gd name="T60" fmla="*/ 2147483647 w 894"/>
                <a:gd name="T61" fmla="*/ 2147483647 h 1056"/>
                <a:gd name="T62" fmla="*/ 2147483647 w 894"/>
                <a:gd name="T63" fmla="*/ 2147483647 h 1056"/>
                <a:gd name="T64" fmla="*/ 2147483647 w 894"/>
                <a:gd name="T65" fmla="*/ 2147483647 h 1056"/>
                <a:gd name="T66" fmla="*/ 2147483647 w 894"/>
                <a:gd name="T67" fmla="*/ 2147483647 h 1056"/>
                <a:gd name="T68" fmla="*/ 2147483647 w 894"/>
                <a:gd name="T69" fmla="*/ 2147483647 h 1056"/>
                <a:gd name="T70" fmla="*/ 2147483647 w 894"/>
                <a:gd name="T71" fmla="*/ 2147483647 h 1056"/>
                <a:gd name="T72" fmla="*/ 2147483647 w 894"/>
                <a:gd name="T73" fmla="*/ 2147483647 h 1056"/>
                <a:gd name="T74" fmla="*/ 2147483647 w 894"/>
                <a:gd name="T75" fmla="*/ 2147483647 h 1056"/>
                <a:gd name="T76" fmla="*/ 2147483647 w 894"/>
                <a:gd name="T77" fmla="*/ 2147483647 h 1056"/>
                <a:gd name="T78" fmla="*/ 2147483647 w 894"/>
                <a:gd name="T79" fmla="*/ 2147483647 h 1056"/>
                <a:gd name="T80" fmla="*/ 2147483647 w 894"/>
                <a:gd name="T81" fmla="*/ 2147483647 h 1056"/>
                <a:gd name="T82" fmla="*/ 2147483647 w 894"/>
                <a:gd name="T83" fmla="*/ 2147483647 h 1056"/>
                <a:gd name="T84" fmla="*/ 2147483647 w 894"/>
                <a:gd name="T85" fmla="*/ 2147483647 h 1056"/>
                <a:gd name="T86" fmla="*/ 2147483647 w 894"/>
                <a:gd name="T87" fmla="*/ 2147483647 h 1056"/>
                <a:gd name="T88" fmla="*/ 2147483647 w 894"/>
                <a:gd name="T89" fmla="*/ 2147483647 h 1056"/>
                <a:gd name="T90" fmla="*/ 2147483647 w 894"/>
                <a:gd name="T91" fmla="*/ 2147483647 h 1056"/>
                <a:gd name="T92" fmla="*/ 2147483647 w 894"/>
                <a:gd name="T93" fmla="*/ 2147483647 h 1056"/>
                <a:gd name="T94" fmla="*/ 2147483647 w 894"/>
                <a:gd name="T95" fmla="*/ 2147483647 h 1056"/>
                <a:gd name="T96" fmla="*/ 2147483647 w 894"/>
                <a:gd name="T97" fmla="*/ 2147483647 h 1056"/>
                <a:gd name="T98" fmla="*/ 2147483647 w 894"/>
                <a:gd name="T99" fmla="*/ 2147483647 h 1056"/>
                <a:gd name="T100" fmla="*/ 2147483647 w 894"/>
                <a:gd name="T101" fmla="*/ 2147483647 h 10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94"/>
                <a:gd name="T154" fmla="*/ 0 h 1056"/>
                <a:gd name="T155" fmla="*/ 894 w 894"/>
                <a:gd name="T156" fmla="*/ 1056 h 10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94" h="1056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42" name="Benin" descr="© INSCALE GmbH, 05.05.2010&#10;http://www.presentationload.com/">
              <a:extLst>
                <a:ext uri="{FF2B5EF4-FFF2-40B4-BE49-F238E27FC236}">
                  <a16:creationId xmlns:a16="http://schemas.microsoft.com/office/drawing/2014/main" id="{29FC8C7D-AC5B-47BA-BBA7-6EA141997710}"/>
                </a:ext>
              </a:extLst>
            </p:cNvPr>
            <p:cNvSpPr>
              <a:spLocks/>
            </p:cNvSpPr>
            <p:nvPr/>
          </p:nvSpPr>
          <p:spPr bwMode="gray">
            <a:xfrm>
              <a:off x="5710011" y="3514373"/>
              <a:ext cx="88414" cy="196993"/>
            </a:xfrm>
            <a:custGeom>
              <a:avLst/>
              <a:gdLst>
                <a:gd name="T0" fmla="*/ 2147483647 w 222"/>
                <a:gd name="T1" fmla="*/ 2147483647 h 498"/>
                <a:gd name="T2" fmla="*/ 2147483647 w 222"/>
                <a:gd name="T3" fmla="*/ 2147483647 h 498"/>
                <a:gd name="T4" fmla="*/ 2147483647 w 222"/>
                <a:gd name="T5" fmla="*/ 2147483647 h 498"/>
                <a:gd name="T6" fmla="*/ 2147483647 w 222"/>
                <a:gd name="T7" fmla="*/ 2147483647 h 498"/>
                <a:gd name="T8" fmla="*/ 2147483647 w 222"/>
                <a:gd name="T9" fmla="*/ 2147483647 h 498"/>
                <a:gd name="T10" fmla="*/ 2147483647 w 222"/>
                <a:gd name="T11" fmla="*/ 2147483647 h 498"/>
                <a:gd name="T12" fmla="*/ 2147483647 w 222"/>
                <a:gd name="T13" fmla="*/ 2147483647 h 498"/>
                <a:gd name="T14" fmla="*/ 2147483647 w 222"/>
                <a:gd name="T15" fmla="*/ 2147483647 h 498"/>
                <a:gd name="T16" fmla="*/ 2147483647 w 222"/>
                <a:gd name="T17" fmla="*/ 2147483647 h 498"/>
                <a:gd name="T18" fmla="*/ 2147483647 w 222"/>
                <a:gd name="T19" fmla="*/ 2147483647 h 498"/>
                <a:gd name="T20" fmla="*/ 2147483647 w 222"/>
                <a:gd name="T21" fmla="*/ 2147483647 h 498"/>
                <a:gd name="T22" fmla="*/ 2147483647 w 222"/>
                <a:gd name="T23" fmla="*/ 2147483647 h 498"/>
                <a:gd name="T24" fmla="*/ 2147483647 w 222"/>
                <a:gd name="T25" fmla="*/ 2147483647 h 498"/>
                <a:gd name="T26" fmla="*/ 2147483647 w 222"/>
                <a:gd name="T27" fmla="*/ 2147483647 h 498"/>
                <a:gd name="T28" fmla="*/ 2147483647 w 222"/>
                <a:gd name="T29" fmla="*/ 2147483647 h 498"/>
                <a:gd name="T30" fmla="*/ 2147483647 w 222"/>
                <a:gd name="T31" fmla="*/ 2147483647 h 498"/>
                <a:gd name="T32" fmla="*/ 2147483647 w 222"/>
                <a:gd name="T33" fmla="*/ 2147483647 h 498"/>
                <a:gd name="T34" fmla="*/ 2147483647 w 222"/>
                <a:gd name="T35" fmla="*/ 2147483647 h 498"/>
                <a:gd name="T36" fmla="*/ 2147483647 w 222"/>
                <a:gd name="T37" fmla="*/ 2147483647 h 498"/>
                <a:gd name="T38" fmla="*/ 2147483647 w 222"/>
                <a:gd name="T39" fmla="*/ 2147483647 h 498"/>
                <a:gd name="T40" fmla="*/ 2147483647 w 222"/>
                <a:gd name="T41" fmla="*/ 2147483647 h 498"/>
                <a:gd name="T42" fmla="*/ 2147483647 w 222"/>
                <a:gd name="T43" fmla="*/ 2147483647 h 498"/>
                <a:gd name="T44" fmla="*/ 2147483647 w 222"/>
                <a:gd name="T45" fmla="*/ 2147483647 h 498"/>
                <a:gd name="T46" fmla="*/ 0 w 222"/>
                <a:gd name="T47" fmla="*/ 2147483647 h 498"/>
                <a:gd name="T48" fmla="*/ 2147483647 w 222"/>
                <a:gd name="T49" fmla="*/ 2147483647 h 498"/>
                <a:gd name="T50" fmla="*/ 2147483647 w 222"/>
                <a:gd name="T51" fmla="*/ 2147483647 h 498"/>
                <a:gd name="T52" fmla="*/ 2147483647 w 222"/>
                <a:gd name="T53" fmla="*/ 2147483647 h 498"/>
                <a:gd name="T54" fmla="*/ 2147483647 w 222"/>
                <a:gd name="T55" fmla="*/ 2147483647 h 498"/>
                <a:gd name="T56" fmla="*/ 2147483647 w 222"/>
                <a:gd name="T57" fmla="*/ 2147483647 h 498"/>
                <a:gd name="T58" fmla="*/ 2147483647 w 222"/>
                <a:gd name="T59" fmla="*/ 2147483647 h 498"/>
                <a:gd name="T60" fmla="*/ 2147483647 w 222"/>
                <a:gd name="T61" fmla="*/ 2147483647 h 498"/>
                <a:gd name="T62" fmla="*/ 2147483647 w 222"/>
                <a:gd name="T63" fmla="*/ 2147483647 h 498"/>
                <a:gd name="T64" fmla="*/ 2147483647 w 222"/>
                <a:gd name="T65" fmla="*/ 2147483647 h 498"/>
                <a:gd name="T66" fmla="*/ 2147483647 w 222"/>
                <a:gd name="T67" fmla="*/ 2147483647 h 498"/>
                <a:gd name="T68" fmla="*/ 2147483647 w 222"/>
                <a:gd name="T69" fmla="*/ 2147483647 h 49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22"/>
                <a:gd name="T106" fmla="*/ 0 h 498"/>
                <a:gd name="T107" fmla="*/ 222 w 222"/>
                <a:gd name="T108" fmla="*/ 498 h 49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22" h="498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45" name="Bangladesh" descr="© INSCALE GmbH, 05.05.2010&#10;http://www.presentationload.com/">
              <a:extLst>
                <a:ext uri="{FF2B5EF4-FFF2-40B4-BE49-F238E27FC236}">
                  <a16:creationId xmlns:a16="http://schemas.microsoft.com/office/drawing/2014/main" id="{4ACACD1C-9703-4AEE-872B-3B6EACDBC23A}"/>
                </a:ext>
              </a:extLst>
            </p:cNvPr>
            <p:cNvSpPr>
              <a:spLocks/>
            </p:cNvSpPr>
            <p:nvPr/>
          </p:nvSpPr>
          <p:spPr bwMode="gray">
            <a:xfrm>
              <a:off x="8111147" y="3061444"/>
              <a:ext cx="148908" cy="169073"/>
            </a:xfrm>
            <a:custGeom>
              <a:avLst/>
              <a:gdLst>
                <a:gd name="T0" fmla="*/ 2147483647 w 372"/>
                <a:gd name="T1" fmla="*/ 2147483647 h 426"/>
                <a:gd name="T2" fmla="*/ 2147483647 w 372"/>
                <a:gd name="T3" fmla="*/ 2147483647 h 426"/>
                <a:gd name="T4" fmla="*/ 2147483647 w 372"/>
                <a:gd name="T5" fmla="*/ 2147483647 h 426"/>
                <a:gd name="T6" fmla="*/ 2147483647 w 372"/>
                <a:gd name="T7" fmla="*/ 2147483647 h 426"/>
                <a:gd name="T8" fmla="*/ 2147483647 w 372"/>
                <a:gd name="T9" fmla="*/ 2147483647 h 426"/>
                <a:gd name="T10" fmla="*/ 2147483647 w 372"/>
                <a:gd name="T11" fmla="*/ 2147483647 h 426"/>
                <a:gd name="T12" fmla="*/ 2147483647 w 372"/>
                <a:gd name="T13" fmla="*/ 2147483647 h 426"/>
                <a:gd name="T14" fmla="*/ 2147483647 w 372"/>
                <a:gd name="T15" fmla="*/ 2147483647 h 426"/>
                <a:gd name="T16" fmla="*/ 2147483647 w 372"/>
                <a:gd name="T17" fmla="*/ 2147483647 h 426"/>
                <a:gd name="T18" fmla="*/ 2147483647 w 372"/>
                <a:gd name="T19" fmla="*/ 2147483647 h 426"/>
                <a:gd name="T20" fmla="*/ 2147483647 w 372"/>
                <a:gd name="T21" fmla="*/ 2147483647 h 426"/>
                <a:gd name="T22" fmla="*/ 2147483647 w 372"/>
                <a:gd name="T23" fmla="*/ 2147483647 h 426"/>
                <a:gd name="T24" fmla="*/ 2147483647 w 372"/>
                <a:gd name="T25" fmla="*/ 2147483647 h 426"/>
                <a:gd name="T26" fmla="*/ 2147483647 w 372"/>
                <a:gd name="T27" fmla="*/ 2147483647 h 426"/>
                <a:gd name="T28" fmla="*/ 2147483647 w 372"/>
                <a:gd name="T29" fmla="*/ 2147483647 h 426"/>
                <a:gd name="T30" fmla="*/ 2147483647 w 372"/>
                <a:gd name="T31" fmla="*/ 2147483647 h 426"/>
                <a:gd name="T32" fmla="*/ 2147483647 w 372"/>
                <a:gd name="T33" fmla="*/ 2147483647 h 426"/>
                <a:gd name="T34" fmla="*/ 2147483647 w 372"/>
                <a:gd name="T35" fmla="*/ 2147483647 h 426"/>
                <a:gd name="T36" fmla="*/ 2147483647 w 372"/>
                <a:gd name="T37" fmla="*/ 2147483647 h 426"/>
                <a:gd name="T38" fmla="*/ 2147483647 w 372"/>
                <a:gd name="T39" fmla="*/ 2147483647 h 426"/>
                <a:gd name="T40" fmla="*/ 2147483647 w 372"/>
                <a:gd name="T41" fmla="*/ 2147483647 h 426"/>
                <a:gd name="T42" fmla="*/ 2147483647 w 372"/>
                <a:gd name="T43" fmla="*/ 2147483647 h 426"/>
                <a:gd name="T44" fmla="*/ 2147483647 w 372"/>
                <a:gd name="T45" fmla="*/ 2147483647 h 426"/>
                <a:gd name="T46" fmla="*/ 2147483647 w 372"/>
                <a:gd name="T47" fmla="*/ 2147483647 h 426"/>
                <a:gd name="T48" fmla="*/ 2147483647 w 372"/>
                <a:gd name="T49" fmla="*/ 2147483647 h 426"/>
                <a:gd name="T50" fmla="*/ 2147483647 w 372"/>
                <a:gd name="T51" fmla="*/ 2147483647 h 426"/>
                <a:gd name="T52" fmla="*/ 2147483647 w 372"/>
                <a:gd name="T53" fmla="*/ 2147483647 h 426"/>
                <a:gd name="T54" fmla="*/ 2147483647 w 372"/>
                <a:gd name="T55" fmla="*/ 2147483647 h 426"/>
                <a:gd name="T56" fmla="*/ 2147483647 w 372"/>
                <a:gd name="T57" fmla="*/ 2147483647 h 426"/>
                <a:gd name="T58" fmla="*/ 2147483647 w 372"/>
                <a:gd name="T59" fmla="*/ 2147483647 h 426"/>
                <a:gd name="T60" fmla="*/ 2147483647 w 372"/>
                <a:gd name="T61" fmla="*/ 2147483647 h 426"/>
                <a:gd name="T62" fmla="*/ 2147483647 w 372"/>
                <a:gd name="T63" fmla="*/ 2147483647 h 426"/>
                <a:gd name="T64" fmla="*/ 2147483647 w 372"/>
                <a:gd name="T65" fmla="*/ 2147483647 h 426"/>
                <a:gd name="T66" fmla="*/ 2147483647 w 372"/>
                <a:gd name="T67" fmla="*/ 2147483647 h 426"/>
                <a:gd name="T68" fmla="*/ 2147483647 w 372"/>
                <a:gd name="T69" fmla="*/ 2147483647 h 426"/>
                <a:gd name="T70" fmla="*/ 2147483647 w 372"/>
                <a:gd name="T71" fmla="*/ 2147483647 h 426"/>
                <a:gd name="T72" fmla="*/ 2147483647 w 372"/>
                <a:gd name="T73" fmla="*/ 2147483647 h 426"/>
                <a:gd name="T74" fmla="*/ 2147483647 w 372"/>
                <a:gd name="T75" fmla="*/ 2147483647 h 426"/>
                <a:gd name="T76" fmla="*/ 2147483647 w 372"/>
                <a:gd name="T77" fmla="*/ 2147483647 h 426"/>
                <a:gd name="T78" fmla="*/ 2147483647 w 372"/>
                <a:gd name="T79" fmla="*/ 2147483647 h 426"/>
                <a:gd name="T80" fmla="*/ 2147483647 w 372"/>
                <a:gd name="T81" fmla="*/ 2147483647 h 426"/>
                <a:gd name="T82" fmla="*/ 2147483647 w 372"/>
                <a:gd name="T83" fmla="*/ 2147483647 h 426"/>
                <a:gd name="T84" fmla="*/ 2147483647 w 372"/>
                <a:gd name="T85" fmla="*/ 0 h 426"/>
                <a:gd name="T86" fmla="*/ 2147483647 w 372"/>
                <a:gd name="T87" fmla="*/ 2147483647 h 426"/>
                <a:gd name="T88" fmla="*/ 0 w 372"/>
                <a:gd name="T89" fmla="*/ 2147483647 h 426"/>
                <a:gd name="T90" fmla="*/ 2147483647 w 372"/>
                <a:gd name="T91" fmla="*/ 2147483647 h 426"/>
                <a:gd name="T92" fmla="*/ 2147483647 w 372"/>
                <a:gd name="T93" fmla="*/ 2147483647 h 426"/>
                <a:gd name="T94" fmla="*/ 2147483647 w 372"/>
                <a:gd name="T95" fmla="*/ 2147483647 h 426"/>
                <a:gd name="T96" fmla="*/ 2147483647 w 372"/>
                <a:gd name="T97" fmla="*/ 2147483647 h 426"/>
                <a:gd name="T98" fmla="*/ 2147483647 w 372"/>
                <a:gd name="T99" fmla="*/ 2147483647 h 426"/>
                <a:gd name="T100" fmla="*/ 2147483647 w 372"/>
                <a:gd name="T101" fmla="*/ 2147483647 h 426"/>
                <a:gd name="T102" fmla="*/ 2147483647 w 372"/>
                <a:gd name="T103" fmla="*/ 2147483647 h 426"/>
                <a:gd name="T104" fmla="*/ 2147483647 w 372"/>
                <a:gd name="T105" fmla="*/ 2147483647 h 426"/>
                <a:gd name="T106" fmla="*/ 2147483647 w 372"/>
                <a:gd name="T107" fmla="*/ 2147483647 h 426"/>
                <a:gd name="T108" fmla="*/ 2147483647 w 372"/>
                <a:gd name="T109" fmla="*/ 2147483647 h 426"/>
                <a:gd name="T110" fmla="*/ 2147483647 w 372"/>
                <a:gd name="T111" fmla="*/ 2147483647 h 426"/>
                <a:gd name="T112" fmla="*/ 2147483647 w 372"/>
                <a:gd name="T113" fmla="*/ 2147483647 h 426"/>
                <a:gd name="T114" fmla="*/ 2147483647 w 372"/>
                <a:gd name="T115" fmla="*/ 2147483647 h 42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72"/>
                <a:gd name="T175" fmla="*/ 0 h 426"/>
                <a:gd name="T176" fmla="*/ 372 w 372"/>
                <a:gd name="T177" fmla="*/ 426 h 42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72" h="426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51" name="Armenia" descr="© INSCALE GmbH, 05.05.2010&#10;http://www.presentationload.com/">
              <a:extLst>
                <a:ext uri="{FF2B5EF4-FFF2-40B4-BE49-F238E27FC236}">
                  <a16:creationId xmlns:a16="http://schemas.microsoft.com/office/drawing/2014/main" id="{AE064D21-EB93-4462-8AA8-F85C1A6879F8}"/>
                </a:ext>
              </a:extLst>
            </p:cNvPr>
            <p:cNvSpPr>
              <a:spLocks/>
            </p:cNvSpPr>
            <p:nvPr/>
          </p:nvSpPr>
          <p:spPr bwMode="gray">
            <a:xfrm>
              <a:off x="6836125" y="2588351"/>
              <a:ext cx="88414" cy="83760"/>
            </a:xfrm>
            <a:custGeom>
              <a:avLst/>
              <a:gdLst>
                <a:gd name="T0" fmla="*/ 2147483647 w 222"/>
                <a:gd name="T1" fmla="*/ 2147483647 h 210"/>
                <a:gd name="T2" fmla="*/ 2147483647 w 222"/>
                <a:gd name="T3" fmla="*/ 2147483647 h 210"/>
                <a:gd name="T4" fmla="*/ 2147483647 w 222"/>
                <a:gd name="T5" fmla="*/ 2147483647 h 210"/>
                <a:gd name="T6" fmla="*/ 2147483647 w 222"/>
                <a:gd name="T7" fmla="*/ 2147483647 h 210"/>
                <a:gd name="T8" fmla="*/ 2147483647 w 222"/>
                <a:gd name="T9" fmla="*/ 2147483647 h 210"/>
                <a:gd name="T10" fmla="*/ 2147483647 w 222"/>
                <a:gd name="T11" fmla="*/ 2147483647 h 210"/>
                <a:gd name="T12" fmla="*/ 2147483647 w 222"/>
                <a:gd name="T13" fmla="*/ 2147483647 h 210"/>
                <a:gd name="T14" fmla="*/ 2147483647 w 222"/>
                <a:gd name="T15" fmla="*/ 2147483647 h 210"/>
                <a:gd name="T16" fmla="*/ 2147483647 w 222"/>
                <a:gd name="T17" fmla="*/ 2147483647 h 210"/>
                <a:gd name="T18" fmla="*/ 2147483647 w 222"/>
                <a:gd name="T19" fmla="*/ 2147483647 h 210"/>
                <a:gd name="T20" fmla="*/ 2147483647 w 222"/>
                <a:gd name="T21" fmla="*/ 2147483647 h 210"/>
                <a:gd name="T22" fmla="*/ 2147483647 w 222"/>
                <a:gd name="T23" fmla="*/ 2147483647 h 210"/>
                <a:gd name="T24" fmla="*/ 2147483647 w 222"/>
                <a:gd name="T25" fmla="*/ 2147483647 h 210"/>
                <a:gd name="T26" fmla="*/ 2147483647 w 222"/>
                <a:gd name="T27" fmla="*/ 2147483647 h 210"/>
                <a:gd name="T28" fmla="*/ 2147483647 w 222"/>
                <a:gd name="T29" fmla="*/ 2147483647 h 210"/>
                <a:gd name="T30" fmla="*/ 2147483647 w 222"/>
                <a:gd name="T31" fmla="*/ 2147483647 h 210"/>
                <a:gd name="T32" fmla="*/ 2147483647 w 222"/>
                <a:gd name="T33" fmla="*/ 2147483647 h 210"/>
                <a:gd name="T34" fmla="*/ 2147483647 w 222"/>
                <a:gd name="T35" fmla="*/ 2147483647 h 210"/>
                <a:gd name="T36" fmla="*/ 2147483647 w 222"/>
                <a:gd name="T37" fmla="*/ 2147483647 h 210"/>
                <a:gd name="T38" fmla="*/ 2147483647 w 222"/>
                <a:gd name="T39" fmla="*/ 0 h 210"/>
                <a:gd name="T40" fmla="*/ 2147483647 w 222"/>
                <a:gd name="T41" fmla="*/ 0 h 210"/>
                <a:gd name="T42" fmla="*/ 2147483647 w 222"/>
                <a:gd name="T43" fmla="*/ 2147483647 h 210"/>
                <a:gd name="T44" fmla="*/ 2147483647 w 222"/>
                <a:gd name="T45" fmla="*/ 2147483647 h 210"/>
                <a:gd name="T46" fmla="*/ 2147483647 w 222"/>
                <a:gd name="T47" fmla="*/ 2147483647 h 210"/>
                <a:gd name="T48" fmla="*/ 0 w 222"/>
                <a:gd name="T49" fmla="*/ 2147483647 h 210"/>
                <a:gd name="T50" fmla="*/ 2147483647 w 222"/>
                <a:gd name="T51" fmla="*/ 2147483647 h 210"/>
                <a:gd name="T52" fmla="*/ 2147483647 w 222"/>
                <a:gd name="T53" fmla="*/ 2147483647 h 210"/>
                <a:gd name="T54" fmla="*/ 2147483647 w 222"/>
                <a:gd name="T55" fmla="*/ 2147483647 h 210"/>
                <a:gd name="T56" fmla="*/ 2147483647 w 222"/>
                <a:gd name="T57" fmla="*/ 2147483647 h 210"/>
                <a:gd name="T58" fmla="*/ 2147483647 w 222"/>
                <a:gd name="T59" fmla="*/ 2147483647 h 210"/>
                <a:gd name="T60" fmla="*/ 2147483647 w 222"/>
                <a:gd name="T61" fmla="*/ 2147483647 h 210"/>
                <a:gd name="T62" fmla="*/ 2147483647 w 222"/>
                <a:gd name="T63" fmla="*/ 2147483647 h 210"/>
                <a:gd name="T64" fmla="*/ 2147483647 w 222"/>
                <a:gd name="T65" fmla="*/ 2147483647 h 210"/>
                <a:gd name="T66" fmla="*/ 2147483647 w 222"/>
                <a:gd name="T67" fmla="*/ 2147483647 h 210"/>
                <a:gd name="T68" fmla="*/ 2147483647 w 222"/>
                <a:gd name="T69" fmla="*/ 2147483647 h 210"/>
                <a:gd name="T70" fmla="*/ 2147483647 w 222"/>
                <a:gd name="T71" fmla="*/ 2147483647 h 210"/>
                <a:gd name="T72" fmla="*/ 2147483647 w 222"/>
                <a:gd name="T73" fmla="*/ 2147483647 h 210"/>
                <a:gd name="T74" fmla="*/ 2147483647 w 222"/>
                <a:gd name="T75" fmla="*/ 2147483647 h 210"/>
                <a:gd name="T76" fmla="*/ 2147483647 w 222"/>
                <a:gd name="T77" fmla="*/ 2147483647 h 210"/>
                <a:gd name="T78" fmla="*/ 2147483647 w 222"/>
                <a:gd name="T79" fmla="*/ 2147483647 h 210"/>
                <a:gd name="T80" fmla="*/ 2147483647 w 222"/>
                <a:gd name="T81" fmla="*/ 2147483647 h 210"/>
                <a:gd name="T82" fmla="*/ 2147483647 w 222"/>
                <a:gd name="T83" fmla="*/ 2147483647 h 210"/>
                <a:gd name="T84" fmla="*/ 2147483647 w 222"/>
                <a:gd name="T85" fmla="*/ 2147483647 h 210"/>
                <a:gd name="T86" fmla="*/ 2147483647 w 222"/>
                <a:gd name="T87" fmla="*/ 2147483647 h 210"/>
                <a:gd name="T88" fmla="*/ 2147483647 w 222"/>
                <a:gd name="T89" fmla="*/ 2147483647 h 210"/>
                <a:gd name="T90" fmla="*/ 2147483647 w 222"/>
                <a:gd name="T91" fmla="*/ 2147483647 h 210"/>
                <a:gd name="T92" fmla="*/ 2147483647 w 222"/>
                <a:gd name="T93" fmla="*/ 2147483647 h 210"/>
                <a:gd name="T94" fmla="*/ 2147483647 w 222"/>
                <a:gd name="T95" fmla="*/ 2147483647 h 210"/>
                <a:gd name="T96" fmla="*/ 2147483647 w 222"/>
                <a:gd name="T97" fmla="*/ 2147483647 h 210"/>
                <a:gd name="T98" fmla="*/ 2147483647 w 222"/>
                <a:gd name="T99" fmla="*/ 2147483647 h 210"/>
                <a:gd name="T100" fmla="*/ 2147483647 w 222"/>
                <a:gd name="T101" fmla="*/ 2147483647 h 210"/>
                <a:gd name="T102" fmla="*/ 2147483647 w 222"/>
                <a:gd name="T103" fmla="*/ 2147483647 h 210"/>
                <a:gd name="T104" fmla="*/ 2147483647 w 222"/>
                <a:gd name="T105" fmla="*/ 2147483647 h 210"/>
                <a:gd name="T106" fmla="*/ 2147483647 w 222"/>
                <a:gd name="T107" fmla="*/ 2147483647 h 2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22"/>
                <a:gd name="T163" fmla="*/ 0 h 210"/>
                <a:gd name="T164" fmla="*/ 222 w 222"/>
                <a:gd name="T165" fmla="*/ 210 h 2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22" h="210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53" name="Angola" descr="© INSCALE GmbH, 05.05.2010&#10;http://www.presentationload.com/">
              <a:extLst>
                <a:ext uri="{FF2B5EF4-FFF2-40B4-BE49-F238E27FC236}">
                  <a16:creationId xmlns:a16="http://schemas.microsoft.com/office/drawing/2014/main" id="{767B0CB2-E695-4351-BD49-5AC3D02731C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15582" y="4046407"/>
              <a:ext cx="352104" cy="438968"/>
            </a:xfrm>
            <a:custGeom>
              <a:avLst/>
              <a:gdLst>
                <a:gd name="T0" fmla="*/ 2147483647 w 888"/>
                <a:gd name="T1" fmla="*/ 2147483647 h 1104"/>
                <a:gd name="T2" fmla="*/ 2147483647 w 888"/>
                <a:gd name="T3" fmla="*/ 2147483647 h 1104"/>
                <a:gd name="T4" fmla="*/ 2147483647 w 888"/>
                <a:gd name="T5" fmla="*/ 2147483647 h 1104"/>
                <a:gd name="T6" fmla="*/ 2147483647 w 888"/>
                <a:gd name="T7" fmla="*/ 0 h 1104"/>
                <a:gd name="T8" fmla="*/ 2147483647 w 888"/>
                <a:gd name="T9" fmla="*/ 2147483647 h 1104"/>
                <a:gd name="T10" fmla="*/ 2147483647 w 888"/>
                <a:gd name="T11" fmla="*/ 2147483647 h 1104"/>
                <a:gd name="T12" fmla="*/ 2147483647 w 888"/>
                <a:gd name="T13" fmla="*/ 2147483647 h 1104"/>
                <a:gd name="T14" fmla="*/ 2147483647 w 888"/>
                <a:gd name="T15" fmla="*/ 2147483647 h 1104"/>
                <a:gd name="T16" fmla="*/ 2147483647 w 888"/>
                <a:gd name="T17" fmla="*/ 2147483647 h 1104"/>
                <a:gd name="T18" fmla="*/ 2147483647 w 888"/>
                <a:gd name="T19" fmla="*/ 2147483647 h 1104"/>
                <a:gd name="T20" fmla="*/ 2147483647 w 888"/>
                <a:gd name="T21" fmla="*/ 2147483647 h 1104"/>
                <a:gd name="T22" fmla="*/ 2147483647 w 888"/>
                <a:gd name="T23" fmla="*/ 2147483647 h 1104"/>
                <a:gd name="T24" fmla="*/ 2147483647 w 888"/>
                <a:gd name="T25" fmla="*/ 2147483647 h 1104"/>
                <a:gd name="T26" fmla="*/ 2147483647 w 888"/>
                <a:gd name="T27" fmla="*/ 2147483647 h 1104"/>
                <a:gd name="T28" fmla="*/ 2147483647 w 888"/>
                <a:gd name="T29" fmla="*/ 2147483647 h 1104"/>
                <a:gd name="T30" fmla="*/ 2147483647 w 888"/>
                <a:gd name="T31" fmla="*/ 2147483647 h 1104"/>
                <a:gd name="T32" fmla="*/ 2147483647 w 888"/>
                <a:gd name="T33" fmla="*/ 2147483647 h 1104"/>
                <a:gd name="T34" fmla="*/ 2147483647 w 888"/>
                <a:gd name="T35" fmla="*/ 2147483647 h 1104"/>
                <a:gd name="T36" fmla="*/ 2147483647 w 888"/>
                <a:gd name="T37" fmla="*/ 2147483647 h 1104"/>
                <a:gd name="T38" fmla="*/ 2147483647 w 888"/>
                <a:gd name="T39" fmla="*/ 2147483647 h 1104"/>
                <a:gd name="T40" fmla="*/ 2147483647 w 888"/>
                <a:gd name="T41" fmla="*/ 2147483647 h 1104"/>
                <a:gd name="T42" fmla="*/ 2147483647 w 888"/>
                <a:gd name="T43" fmla="*/ 2147483647 h 1104"/>
                <a:gd name="T44" fmla="*/ 2147483647 w 888"/>
                <a:gd name="T45" fmla="*/ 2147483647 h 1104"/>
                <a:gd name="T46" fmla="*/ 2147483647 w 888"/>
                <a:gd name="T47" fmla="*/ 2147483647 h 1104"/>
                <a:gd name="T48" fmla="*/ 2147483647 w 888"/>
                <a:gd name="T49" fmla="*/ 2147483647 h 1104"/>
                <a:gd name="T50" fmla="*/ 2147483647 w 888"/>
                <a:gd name="T51" fmla="*/ 2147483647 h 1104"/>
                <a:gd name="T52" fmla="*/ 2147483647 w 888"/>
                <a:gd name="T53" fmla="*/ 2147483647 h 1104"/>
                <a:gd name="T54" fmla="*/ 2147483647 w 888"/>
                <a:gd name="T55" fmla="*/ 2147483647 h 1104"/>
                <a:gd name="T56" fmla="*/ 2147483647 w 888"/>
                <a:gd name="T57" fmla="*/ 2147483647 h 1104"/>
                <a:gd name="T58" fmla="*/ 2147483647 w 888"/>
                <a:gd name="T59" fmla="*/ 2147483647 h 1104"/>
                <a:gd name="T60" fmla="*/ 2147483647 w 888"/>
                <a:gd name="T61" fmla="*/ 2147483647 h 1104"/>
                <a:gd name="T62" fmla="*/ 2147483647 w 888"/>
                <a:gd name="T63" fmla="*/ 2147483647 h 1104"/>
                <a:gd name="T64" fmla="*/ 2147483647 w 888"/>
                <a:gd name="T65" fmla="*/ 2147483647 h 1104"/>
                <a:gd name="T66" fmla="*/ 2147483647 w 888"/>
                <a:gd name="T67" fmla="*/ 2147483647 h 1104"/>
                <a:gd name="T68" fmla="*/ 2147483647 w 888"/>
                <a:gd name="T69" fmla="*/ 2147483647 h 1104"/>
                <a:gd name="T70" fmla="*/ 2147483647 w 888"/>
                <a:gd name="T71" fmla="*/ 2147483647 h 1104"/>
                <a:gd name="T72" fmla="*/ 2147483647 w 888"/>
                <a:gd name="T73" fmla="*/ 2147483647 h 1104"/>
                <a:gd name="T74" fmla="*/ 0 w 888"/>
                <a:gd name="T75" fmla="*/ 2147483647 h 1104"/>
                <a:gd name="T76" fmla="*/ 2147483647 w 888"/>
                <a:gd name="T77" fmla="*/ 2147483647 h 1104"/>
                <a:gd name="T78" fmla="*/ 2147483647 w 888"/>
                <a:gd name="T79" fmla="*/ 2147483647 h 1104"/>
                <a:gd name="T80" fmla="*/ 2147483647 w 888"/>
                <a:gd name="T81" fmla="*/ 2147483647 h 1104"/>
                <a:gd name="T82" fmla="*/ 2147483647 w 888"/>
                <a:gd name="T83" fmla="*/ 2147483647 h 1104"/>
                <a:gd name="T84" fmla="*/ 2147483647 w 888"/>
                <a:gd name="T85" fmla="*/ 2147483647 h 1104"/>
                <a:gd name="T86" fmla="*/ 2147483647 w 888"/>
                <a:gd name="T87" fmla="*/ 2147483647 h 1104"/>
                <a:gd name="T88" fmla="*/ 2147483647 w 888"/>
                <a:gd name="T89" fmla="*/ 2147483647 h 1104"/>
                <a:gd name="T90" fmla="*/ 2147483647 w 888"/>
                <a:gd name="T91" fmla="*/ 2147483647 h 1104"/>
                <a:gd name="T92" fmla="*/ 2147483647 w 888"/>
                <a:gd name="T93" fmla="*/ 2147483647 h 1104"/>
                <a:gd name="T94" fmla="*/ 2147483647 w 888"/>
                <a:gd name="T95" fmla="*/ 2147483647 h 110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88"/>
                <a:gd name="T145" fmla="*/ 0 h 1104"/>
                <a:gd name="T146" fmla="*/ 888 w 888"/>
                <a:gd name="T147" fmla="*/ 1104 h 110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88" h="1104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55" name="Algeria" descr="© INSCALE GmbH, 05.05.2010&#10;http://www.presentationload.com/">
              <a:extLst>
                <a:ext uri="{FF2B5EF4-FFF2-40B4-BE49-F238E27FC236}">
                  <a16:creationId xmlns:a16="http://schemas.microsoft.com/office/drawing/2014/main" id="{6E332065-4AA0-4611-94B5-C612E9447DFB}"/>
                </a:ext>
              </a:extLst>
            </p:cNvPr>
            <p:cNvSpPr>
              <a:spLocks/>
            </p:cNvSpPr>
            <p:nvPr/>
          </p:nvSpPr>
          <p:spPr bwMode="gray">
            <a:xfrm>
              <a:off x="5438565" y="2721749"/>
              <a:ext cx="586325" cy="580120"/>
            </a:xfrm>
            <a:custGeom>
              <a:avLst/>
              <a:gdLst>
                <a:gd name="T0" fmla="*/ 2147483647 w 1476"/>
                <a:gd name="T1" fmla="*/ 2147483647 h 1464"/>
                <a:gd name="T2" fmla="*/ 2147483647 w 1476"/>
                <a:gd name="T3" fmla="*/ 2147483647 h 1464"/>
                <a:gd name="T4" fmla="*/ 2147483647 w 1476"/>
                <a:gd name="T5" fmla="*/ 2147483647 h 1464"/>
                <a:gd name="T6" fmla="*/ 2147483647 w 1476"/>
                <a:gd name="T7" fmla="*/ 2147483647 h 1464"/>
                <a:gd name="T8" fmla="*/ 2147483647 w 1476"/>
                <a:gd name="T9" fmla="*/ 2147483647 h 1464"/>
                <a:gd name="T10" fmla="*/ 2147483647 w 1476"/>
                <a:gd name="T11" fmla="*/ 2147483647 h 1464"/>
                <a:gd name="T12" fmla="*/ 2147483647 w 1476"/>
                <a:gd name="T13" fmla="*/ 2147483647 h 1464"/>
                <a:gd name="T14" fmla="*/ 2147483647 w 1476"/>
                <a:gd name="T15" fmla="*/ 2147483647 h 1464"/>
                <a:gd name="T16" fmla="*/ 2147483647 w 1476"/>
                <a:gd name="T17" fmla="*/ 2147483647 h 1464"/>
                <a:gd name="T18" fmla="*/ 2147483647 w 1476"/>
                <a:gd name="T19" fmla="*/ 2147483647 h 1464"/>
                <a:gd name="T20" fmla="*/ 2147483647 w 1476"/>
                <a:gd name="T21" fmla="*/ 2147483647 h 1464"/>
                <a:gd name="T22" fmla="*/ 2147483647 w 1476"/>
                <a:gd name="T23" fmla="*/ 2147483647 h 1464"/>
                <a:gd name="T24" fmla="*/ 2147483647 w 1476"/>
                <a:gd name="T25" fmla="*/ 2147483647 h 1464"/>
                <a:gd name="T26" fmla="*/ 2147483647 w 1476"/>
                <a:gd name="T27" fmla="*/ 2147483647 h 1464"/>
                <a:gd name="T28" fmla="*/ 2147483647 w 1476"/>
                <a:gd name="T29" fmla="*/ 2147483647 h 1464"/>
                <a:gd name="T30" fmla="*/ 2147483647 w 1476"/>
                <a:gd name="T31" fmla="*/ 2147483647 h 1464"/>
                <a:gd name="T32" fmla="*/ 2147483647 w 1476"/>
                <a:gd name="T33" fmla="*/ 2147483647 h 1464"/>
                <a:gd name="T34" fmla="*/ 2147483647 w 1476"/>
                <a:gd name="T35" fmla="*/ 2147483647 h 1464"/>
                <a:gd name="T36" fmla="*/ 2147483647 w 1476"/>
                <a:gd name="T37" fmla="*/ 2147483647 h 1464"/>
                <a:gd name="T38" fmla="*/ 2147483647 w 1476"/>
                <a:gd name="T39" fmla="*/ 2147483647 h 1464"/>
                <a:gd name="T40" fmla="*/ 2147483647 w 1476"/>
                <a:gd name="T41" fmla="*/ 2147483647 h 1464"/>
                <a:gd name="T42" fmla="*/ 2147483647 w 1476"/>
                <a:gd name="T43" fmla="*/ 2147483647 h 1464"/>
                <a:gd name="T44" fmla="*/ 2147483647 w 1476"/>
                <a:gd name="T45" fmla="*/ 2147483647 h 1464"/>
                <a:gd name="T46" fmla="*/ 2147483647 w 1476"/>
                <a:gd name="T47" fmla="*/ 2147483647 h 1464"/>
                <a:gd name="T48" fmla="*/ 2147483647 w 1476"/>
                <a:gd name="T49" fmla="*/ 2147483647 h 1464"/>
                <a:gd name="T50" fmla="*/ 2147483647 w 1476"/>
                <a:gd name="T51" fmla="*/ 2147483647 h 1464"/>
                <a:gd name="T52" fmla="*/ 2147483647 w 1476"/>
                <a:gd name="T53" fmla="*/ 2147483647 h 1464"/>
                <a:gd name="T54" fmla="*/ 2147483647 w 1476"/>
                <a:gd name="T55" fmla="*/ 2147483647 h 1464"/>
                <a:gd name="T56" fmla="*/ 2147483647 w 1476"/>
                <a:gd name="T57" fmla="*/ 2147483647 h 1464"/>
                <a:gd name="T58" fmla="*/ 2147483647 w 1476"/>
                <a:gd name="T59" fmla="*/ 2147483647 h 1464"/>
                <a:gd name="T60" fmla="*/ 2147483647 w 1476"/>
                <a:gd name="T61" fmla="*/ 2147483647 h 1464"/>
                <a:gd name="T62" fmla="*/ 2147483647 w 1476"/>
                <a:gd name="T63" fmla="*/ 2147483647 h 1464"/>
                <a:gd name="T64" fmla="*/ 2147483647 w 1476"/>
                <a:gd name="T65" fmla="*/ 2147483647 h 1464"/>
                <a:gd name="T66" fmla="*/ 2147483647 w 1476"/>
                <a:gd name="T67" fmla="*/ 2147483647 h 1464"/>
                <a:gd name="T68" fmla="*/ 2147483647 w 1476"/>
                <a:gd name="T69" fmla="*/ 2147483647 h 1464"/>
                <a:gd name="T70" fmla="*/ 2147483647 w 1476"/>
                <a:gd name="T71" fmla="*/ 2147483647 h 1464"/>
                <a:gd name="T72" fmla="*/ 2147483647 w 1476"/>
                <a:gd name="T73" fmla="*/ 2147483647 h 1464"/>
                <a:gd name="T74" fmla="*/ 2147483647 w 1476"/>
                <a:gd name="T75" fmla="*/ 2147483647 h 1464"/>
                <a:gd name="T76" fmla="*/ 2147483647 w 1476"/>
                <a:gd name="T77" fmla="*/ 2147483647 h 1464"/>
                <a:gd name="T78" fmla="*/ 2147483647 w 1476"/>
                <a:gd name="T79" fmla="*/ 2147483647 h 1464"/>
                <a:gd name="T80" fmla="*/ 2147483647 w 1476"/>
                <a:gd name="T81" fmla="*/ 2147483647 h 1464"/>
                <a:gd name="T82" fmla="*/ 2147483647 w 1476"/>
                <a:gd name="T83" fmla="*/ 2147483647 h 1464"/>
                <a:gd name="T84" fmla="*/ 2147483647 w 1476"/>
                <a:gd name="T85" fmla="*/ 2147483647 h 1464"/>
                <a:gd name="T86" fmla="*/ 2147483647 w 1476"/>
                <a:gd name="T87" fmla="*/ 2147483647 h 1464"/>
                <a:gd name="T88" fmla="*/ 2147483647 w 1476"/>
                <a:gd name="T89" fmla="*/ 2147483647 h 1464"/>
                <a:gd name="T90" fmla="*/ 2147483647 w 1476"/>
                <a:gd name="T91" fmla="*/ 2147483647 h 1464"/>
                <a:gd name="T92" fmla="*/ 2147483647 w 1476"/>
                <a:gd name="T93" fmla="*/ 2147483647 h 1464"/>
                <a:gd name="T94" fmla="*/ 2147483647 w 1476"/>
                <a:gd name="T95" fmla="*/ 2147483647 h 1464"/>
                <a:gd name="T96" fmla="*/ 2147483647 w 1476"/>
                <a:gd name="T97" fmla="*/ 2147483647 h 1464"/>
                <a:gd name="T98" fmla="*/ 2147483647 w 1476"/>
                <a:gd name="T99" fmla="*/ 2147483647 h 1464"/>
                <a:gd name="T100" fmla="*/ 2147483647 w 1476"/>
                <a:gd name="T101" fmla="*/ 2147483647 h 1464"/>
                <a:gd name="T102" fmla="*/ 2147483647 w 1476"/>
                <a:gd name="T103" fmla="*/ 2147483647 h 1464"/>
                <a:gd name="T104" fmla="*/ 2147483647 w 1476"/>
                <a:gd name="T105" fmla="*/ 2147483647 h 14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476"/>
                <a:gd name="T160" fmla="*/ 0 h 1464"/>
                <a:gd name="T161" fmla="*/ 1476 w 1476"/>
                <a:gd name="T162" fmla="*/ 1464 h 14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476" h="1464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56" name="Albania" descr="© INSCALE GmbH, 05.05.2010&#10;http://www.presentationload.com/">
              <a:extLst>
                <a:ext uri="{FF2B5EF4-FFF2-40B4-BE49-F238E27FC236}">
                  <a16:creationId xmlns:a16="http://schemas.microsoft.com/office/drawing/2014/main" id="{0E9A0F74-5BEB-4096-BB63-6CF7963EFAB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00165" y="2548023"/>
              <a:ext cx="57392" cy="97721"/>
            </a:xfrm>
            <a:custGeom>
              <a:avLst/>
              <a:gdLst>
                <a:gd name="T0" fmla="*/ 2147483647 w 144"/>
                <a:gd name="T1" fmla="*/ 2147483647 h 246"/>
                <a:gd name="T2" fmla="*/ 2147483647 w 144"/>
                <a:gd name="T3" fmla="*/ 2147483647 h 246"/>
                <a:gd name="T4" fmla="*/ 2147483647 w 144"/>
                <a:gd name="T5" fmla="*/ 2147483647 h 246"/>
                <a:gd name="T6" fmla="*/ 2147483647 w 144"/>
                <a:gd name="T7" fmla="*/ 2147483647 h 246"/>
                <a:gd name="T8" fmla="*/ 2147483647 w 144"/>
                <a:gd name="T9" fmla="*/ 2147483647 h 246"/>
                <a:gd name="T10" fmla="*/ 2147483647 w 144"/>
                <a:gd name="T11" fmla="*/ 2147483647 h 246"/>
                <a:gd name="T12" fmla="*/ 2147483647 w 144"/>
                <a:gd name="T13" fmla="*/ 2147483647 h 246"/>
                <a:gd name="T14" fmla="*/ 2147483647 w 144"/>
                <a:gd name="T15" fmla="*/ 2147483647 h 246"/>
                <a:gd name="T16" fmla="*/ 2147483647 w 144"/>
                <a:gd name="T17" fmla="*/ 2147483647 h 246"/>
                <a:gd name="T18" fmla="*/ 2147483647 w 144"/>
                <a:gd name="T19" fmla="*/ 2147483647 h 246"/>
                <a:gd name="T20" fmla="*/ 2147483647 w 144"/>
                <a:gd name="T21" fmla="*/ 2147483647 h 246"/>
                <a:gd name="T22" fmla="*/ 2147483647 w 144"/>
                <a:gd name="T23" fmla="*/ 2147483647 h 246"/>
                <a:gd name="T24" fmla="*/ 2147483647 w 144"/>
                <a:gd name="T25" fmla="*/ 2147483647 h 246"/>
                <a:gd name="T26" fmla="*/ 2147483647 w 144"/>
                <a:gd name="T27" fmla="*/ 2147483647 h 246"/>
                <a:gd name="T28" fmla="*/ 2147483647 w 144"/>
                <a:gd name="T29" fmla="*/ 2147483647 h 246"/>
                <a:gd name="T30" fmla="*/ 2147483647 w 144"/>
                <a:gd name="T31" fmla="*/ 2147483647 h 246"/>
                <a:gd name="T32" fmla="*/ 2147483647 w 144"/>
                <a:gd name="T33" fmla="*/ 2147483647 h 246"/>
                <a:gd name="T34" fmla="*/ 2147483647 w 144"/>
                <a:gd name="T35" fmla="*/ 2147483647 h 246"/>
                <a:gd name="T36" fmla="*/ 2147483647 w 144"/>
                <a:gd name="T37" fmla="*/ 2147483647 h 246"/>
                <a:gd name="T38" fmla="*/ 2147483647 w 144"/>
                <a:gd name="T39" fmla="*/ 0 h 246"/>
                <a:gd name="T40" fmla="*/ 2147483647 w 144"/>
                <a:gd name="T41" fmla="*/ 2147483647 h 246"/>
                <a:gd name="T42" fmla="*/ 2147483647 w 144"/>
                <a:gd name="T43" fmla="*/ 2147483647 h 246"/>
                <a:gd name="T44" fmla="*/ 0 w 144"/>
                <a:gd name="T45" fmla="*/ 2147483647 h 246"/>
                <a:gd name="T46" fmla="*/ 2147483647 w 144"/>
                <a:gd name="T47" fmla="*/ 2147483647 h 246"/>
                <a:gd name="T48" fmla="*/ 2147483647 w 144"/>
                <a:gd name="T49" fmla="*/ 2147483647 h 246"/>
                <a:gd name="T50" fmla="*/ 2147483647 w 144"/>
                <a:gd name="T51" fmla="*/ 2147483647 h 246"/>
                <a:gd name="T52" fmla="*/ 2147483647 w 144"/>
                <a:gd name="T53" fmla="*/ 2147483647 h 246"/>
                <a:gd name="T54" fmla="*/ 2147483647 w 144"/>
                <a:gd name="T55" fmla="*/ 2147483647 h 246"/>
                <a:gd name="T56" fmla="*/ 2147483647 w 144"/>
                <a:gd name="T57" fmla="*/ 2147483647 h 246"/>
                <a:gd name="T58" fmla="*/ 2147483647 w 144"/>
                <a:gd name="T59" fmla="*/ 2147483647 h 246"/>
                <a:gd name="T60" fmla="*/ 2147483647 w 144"/>
                <a:gd name="T61" fmla="*/ 2147483647 h 246"/>
                <a:gd name="T62" fmla="*/ 2147483647 w 144"/>
                <a:gd name="T63" fmla="*/ 2147483647 h 246"/>
                <a:gd name="T64" fmla="*/ 2147483647 w 144"/>
                <a:gd name="T65" fmla="*/ 2147483647 h 246"/>
                <a:gd name="T66" fmla="*/ 2147483647 w 144"/>
                <a:gd name="T67" fmla="*/ 2147483647 h 246"/>
                <a:gd name="T68" fmla="*/ 2147483647 w 144"/>
                <a:gd name="T69" fmla="*/ 2147483647 h 246"/>
                <a:gd name="T70" fmla="*/ 2147483647 w 144"/>
                <a:gd name="T71" fmla="*/ 2147483647 h 246"/>
                <a:gd name="T72" fmla="*/ 2147483647 w 144"/>
                <a:gd name="T73" fmla="*/ 2147483647 h 246"/>
                <a:gd name="T74" fmla="*/ 2147483647 w 144"/>
                <a:gd name="T75" fmla="*/ 2147483647 h 246"/>
                <a:gd name="T76" fmla="*/ 2147483647 w 144"/>
                <a:gd name="T77" fmla="*/ 2147483647 h 246"/>
                <a:gd name="T78" fmla="*/ 2147483647 w 144"/>
                <a:gd name="T79" fmla="*/ 2147483647 h 246"/>
                <a:gd name="T80" fmla="*/ 2147483647 w 144"/>
                <a:gd name="T81" fmla="*/ 2147483647 h 246"/>
                <a:gd name="T82" fmla="*/ 2147483647 w 144"/>
                <a:gd name="T83" fmla="*/ 2147483647 h 246"/>
                <a:gd name="T84" fmla="*/ 2147483647 w 144"/>
                <a:gd name="T85" fmla="*/ 2147483647 h 246"/>
                <a:gd name="T86" fmla="*/ 2147483647 w 144"/>
                <a:gd name="T87" fmla="*/ 2147483647 h 246"/>
                <a:gd name="T88" fmla="*/ 2147483647 w 144"/>
                <a:gd name="T89" fmla="*/ 2147483647 h 2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44"/>
                <a:gd name="T136" fmla="*/ 0 h 246"/>
                <a:gd name="T137" fmla="*/ 144 w 144"/>
                <a:gd name="T138" fmla="*/ 246 h 2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44" h="246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</p:grpSp>
      <p:grpSp>
        <p:nvGrpSpPr>
          <p:cNvPr id="25" name="50-100">
            <a:extLst>
              <a:ext uri="{FF2B5EF4-FFF2-40B4-BE49-F238E27FC236}">
                <a16:creationId xmlns:a16="http://schemas.microsoft.com/office/drawing/2014/main" id="{11C18350-B6B1-D74C-8DD6-49F50F6A3607}"/>
              </a:ext>
            </a:extLst>
          </p:cNvPr>
          <p:cNvGrpSpPr/>
          <p:nvPr/>
        </p:nvGrpSpPr>
        <p:grpSpPr>
          <a:xfrm>
            <a:off x="2551929" y="1425011"/>
            <a:ext cx="7333700" cy="3880906"/>
            <a:chOff x="2551929" y="1425011"/>
            <a:chExt cx="7333700" cy="3880906"/>
          </a:xfrm>
        </p:grpSpPr>
        <p:sp>
          <p:nvSpPr>
            <p:cNvPr id="244" name="Newfoundland" descr="© INSCALE GmbH, 05.05.2010&#10;http://www.presentationload.com/">
              <a:extLst>
                <a:ext uri="{FF2B5EF4-FFF2-40B4-BE49-F238E27FC236}">
                  <a16:creationId xmlns:a16="http://schemas.microsoft.com/office/drawing/2014/main" id="{53518815-FFF5-44D6-A1E7-95F6F3573FDC}"/>
                </a:ext>
              </a:extLst>
            </p:cNvPr>
            <p:cNvSpPr>
              <a:spLocks/>
            </p:cNvSpPr>
            <p:nvPr/>
          </p:nvSpPr>
          <p:spPr bwMode="gray">
            <a:xfrm>
              <a:off x="4244202" y="2271924"/>
              <a:ext cx="169073" cy="152010"/>
            </a:xfrm>
            <a:custGeom>
              <a:avLst/>
              <a:gdLst>
                <a:gd name="T0" fmla="*/ 2147483647 w 426"/>
                <a:gd name="T1" fmla="*/ 2147483647 h 384"/>
                <a:gd name="T2" fmla="*/ 2147483647 w 426"/>
                <a:gd name="T3" fmla="*/ 2147483647 h 384"/>
                <a:gd name="T4" fmla="*/ 2147483647 w 426"/>
                <a:gd name="T5" fmla="*/ 0 h 384"/>
                <a:gd name="T6" fmla="*/ 2147483647 w 426"/>
                <a:gd name="T7" fmla="*/ 2147483647 h 384"/>
                <a:gd name="T8" fmla="*/ 2147483647 w 426"/>
                <a:gd name="T9" fmla="*/ 2147483647 h 384"/>
                <a:gd name="T10" fmla="*/ 2147483647 w 426"/>
                <a:gd name="T11" fmla="*/ 2147483647 h 384"/>
                <a:gd name="T12" fmla="*/ 2147483647 w 426"/>
                <a:gd name="T13" fmla="*/ 2147483647 h 384"/>
                <a:gd name="T14" fmla="*/ 2147483647 w 426"/>
                <a:gd name="T15" fmla="*/ 2147483647 h 384"/>
                <a:gd name="T16" fmla="*/ 2147483647 w 426"/>
                <a:gd name="T17" fmla="*/ 2147483647 h 384"/>
                <a:gd name="T18" fmla="*/ 2147483647 w 426"/>
                <a:gd name="T19" fmla="*/ 2147483647 h 384"/>
                <a:gd name="T20" fmla="*/ 2147483647 w 426"/>
                <a:gd name="T21" fmla="*/ 2147483647 h 384"/>
                <a:gd name="T22" fmla="*/ 2147483647 w 426"/>
                <a:gd name="T23" fmla="*/ 2147483647 h 384"/>
                <a:gd name="T24" fmla="*/ 2147483647 w 426"/>
                <a:gd name="T25" fmla="*/ 2147483647 h 384"/>
                <a:gd name="T26" fmla="*/ 2147483647 w 426"/>
                <a:gd name="T27" fmla="*/ 2147483647 h 384"/>
                <a:gd name="T28" fmla="*/ 2147483647 w 426"/>
                <a:gd name="T29" fmla="*/ 2147483647 h 384"/>
                <a:gd name="T30" fmla="*/ 2147483647 w 426"/>
                <a:gd name="T31" fmla="*/ 2147483647 h 384"/>
                <a:gd name="T32" fmla="*/ 2147483647 w 426"/>
                <a:gd name="T33" fmla="*/ 2147483647 h 384"/>
                <a:gd name="T34" fmla="*/ 2147483647 w 426"/>
                <a:gd name="T35" fmla="*/ 2147483647 h 384"/>
                <a:gd name="T36" fmla="*/ 2147483647 w 426"/>
                <a:gd name="T37" fmla="*/ 2147483647 h 384"/>
                <a:gd name="T38" fmla="*/ 2147483647 w 426"/>
                <a:gd name="T39" fmla="*/ 2147483647 h 384"/>
                <a:gd name="T40" fmla="*/ 2147483647 w 426"/>
                <a:gd name="T41" fmla="*/ 2147483647 h 384"/>
                <a:gd name="T42" fmla="*/ 2147483647 w 426"/>
                <a:gd name="T43" fmla="*/ 2147483647 h 384"/>
                <a:gd name="T44" fmla="*/ 2147483647 w 426"/>
                <a:gd name="T45" fmla="*/ 2147483647 h 384"/>
                <a:gd name="T46" fmla="*/ 2147483647 w 426"/>
                <a:gd name="T47" fmla="*/ 2147483647 h 384"/>
                <a:gd name="T48" fmla="*/ 2147483647 w 426"/>
                <a:gd name="T49" fmla="*/ 2147483647 h 384"/>
                <a:gd name="T50" fmla="*/ 2147483647 w 426"/>
                <a:gd name="T51" fmla="*/ 2147483647 h 384"/>
                <a:gd name="T52" fmla="*/ 2147483647 w 426"/>
                <a:gd name="T53" fmla="*/ 2147483647 h 384"/>
                <a:gd name="T54" fmla="*/ 2147483647 w 426"/>
                <a:gd name="T55" fmla="*/ 2147483647 h 384"/>
                <a:gd name="T56" fmla="*/ 2147483647 w 426"/>
                <a:gd name="T57" fmla="*/ 2147483647 h 384"/>
                <a:gd name="T58" fmla="*/ 2147483647 w 426"/>
                <a:gd name="T59" fmla="*/ 2147483647 h 384"/>
                <a:gd name="T60" fmla="*/ 2147483647 w 426"/>
                <a:gd name="T61" fmla="*/ 2147483647 h 384"/>
                <a:gd name="T62" fmla="*/ 2147483647 w 426"/>
                <a:gd name="T63" fmla="*/ 2147483647 h 384"/>
                <a:gd name="T64" fmla="*/ 2147483647 w 426"/>
                <a:gd name="T65" fmla="*/ 2147483647 h 384"/>
                <a:gd name="T66" fmla="*/ 2147483647 w 426"/>
                <a:gd name="T67" fmla="*/ 2147483647 h 384"/>
                <a:gd name="T68" fmla="*/ 2147483647 w 426"/>
                <a:gd name="T69" fmla="*/ 2147483647 h 384"/>
                <a:gd name="T70" fmla="*/ 2147483647 w 426"/>
                <a:gd name="T71" fmla="*/ 2147483647 h 384"/>
                <a:gd name="T72" fmla="*/ 2147483647 w 426"/>
                <a:gd name="T73" fmla="*/ 2147483647 h 384"/>
                <a:gd name="T74" fmla="*/ 2147483647 w 426"/>
                <a:gd name="T75" fmla="*/ 2147483647 h 384"/>
                <a:gd name="T76" fmla="*/ 2147483647 w 426"/>
                <a:gd name="T77" fmla="*/ 2147483647 h 384"/>
                <a:gd name="T78" fmla="*/ 2147483647 w 426"/>
                <a:gd name="T79" fmla="*/ 2147483647 h 384"/>
                <a:gd name="T80" fmla="*/ 2147483647 w 426"/>
                <a:gd name="T81" fmla="*/ 2147483647 h 384"/>
                <a:gd name="T82" fmla="*/ 2147483647 w 426"/>
                <a:gd name="T83" fmla="*/ 2147483647 h 38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384"/>
                <a:gd name="T128" fmla="*/ 426 w 426"/>
                <a:gd name="T129" fmla="*/ 384 h 38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384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solidFill>
              <a:schemeClr val="bg1"/>
            </a:solidFill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05" name="France" descr="© INSCALE GmbH, 05.05.2010&#10;http://www.presentationload.com/">
              <a:extLst>
                <a:ext uri="{FF2B5EF4-FFF2-40B4-BE49-F238E27FC236}">
                  <a16:creationId xmlns:a16="http://schemas.microsoft.com/office/drawing/2014/main" id="{F0724F59-D60F-45B3-9732-0F4456C9BA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98330" y="2279679"/>
              <a:ext cx="361412" cy="311776"/>
            </a:xfrm>
            <a:custGeom>
              <a:avLst/>
              <a:gdLst>
                <a:gd name="T0" fmla="*/ 2147483647 w 230"/>
                <a:gd name="T1" fmla="*/ 2147483647 h 198"/>
                <a:gd name="T2" fmla="*/ 2147483647 w 230"/>
                <a:gd name="T3" fmla="*/ 2147483647 h 198"/>
                <a:gd name="T4" fmla="*/ 2147483647 w 230"/>
                <a:gd name="T5" fmla="*/ 2147483647 h 198"/>
                <a:gd name="T6" fmla="*/ 2147483647 w 230"/>
                <a:gd name="T7" fmla="*/ 2147483647 h 198"/>
                <a:gd name="T8" fmla="*/ 2147483647 w 230"/>
                <a:gd name="T9" fmla="*/ 2147483647 h 198"/>
                <a:gd name="T10" fmla="*/ 2147483647 w 230"/>
                <a:gd name="T11" fmla="*/ 2147483647 h 198"/>
                <a:gd name="T12" fmla="*/ 2147483647 w 230"/>
                <a:gd name="T13" fmla="*/ 2147483647 h 198"/>
                <a:gd name="T14" fmla="*/ 2147483647 w 230"/>
                <a:gd name="T15" fmla="*/ 2147483647 h 198"/>
                <a:gd name="T16" fmla="*/ 2147483647 w 230"/>
                <a:gd name="T17" fmla="*/ 2147483647 h 198"/>
                <a:gd name="T18" fmla="*/ 2147483647 w 230"/>
                <a:gd name="T19" fmla="*/ 2147483647 h 198"/>
                <a:gd name="T20" fmla="*/ 2147483647 w 230"/>
                <a:gd name="T21" fmla="*/ 2147483647 h 198"/>
                <a:gd name="T22" fmla="*/ 2147483647 w 230"/>
                <a:gd name="T23" fmla="*/ 2147483647 h 198"/>
                <a:gd name="T24" fmla="*/ 2147483647 w 230"/>
                <a:gd name="T25" fmla="*/ 2147483647 h 198"/>
                <a:gd name="T26" fmla="*/ 2147483647 w 230"/>
                <a:gd name="T27" fmla="*/ 2147483647 h 198"/>
                <a:gd name="T28" fmla="*/ 2147483647 w 230"/>
                <a:gd name="T29" fmla="*/ 2147483647 h 198"/>
                <a:gd name="T30" fmla="*/ 2147483647 w 230"/>
                <a:gd name="T31" fmla="*/ 2147483647 h 198"/>
                <a:gd name="T32" fmla="*/ 2147483647 w 230"/>
                <a:gd name="T33" fmla="*/ 2147483647 h 198"/>
                <a:gd name="T34" fmla="*/ 2147483647 w 230"/>
                <a:gd name="T35" fmla="*/ 2147483647 h 198"/>
                <a:gd name="T36" fmla="*/ 2147483647 w 230"/>
                <a:gd name="T37" fmla="*/ 2147483647 h 198"/>
                <a:gd name="T38" fmla="*/ 2147483647 w 230"/>
                <a:gd name="T39" fmla="*/ 2147483647 h 198"/>
                <a:gd name="T40" fmla="*/ 2147483647 w 230"/>
                <a:gd name="T41" fmla="*/ 2147483647 h 198"/>
                <a:gd name="T42" fmla="*/ 2147483647 w 230"/>
                <a:gd name="T43" fmla="*/ 2147483647 h 198"/>
                <a:gd name="T44" fmla="*/ 2147483647 w 230"/>
                <a:gd name="T45" fmla="*/ 2147483647 h 198"/>
                <a:gd name="T46" fmla="*/ 2147483647 w 230"/>
                <a:gd name="T47" fmla="*/ 2147483647 h 198"/>
                <a:gd name="T48" fmla="*/ 2147483647 w 230"/>
                <a:gd name="T49" fmla="*/ 2147483647 h 198"/>
                <a:gd name="T50" fmla="*/ 2147483647 w 230"/>
                <a:gd name="T51" fmla="*/ 2147483647 h 198"/>
                <a:gd name="T52" fmla="*/ 2147483647 w 230"/>
                <a:gd name="T53" fmla="*/ 2147483647 h 198"/>
                <a:gd name="T54" fmla="*/ 2147483647 w 230"/>
                <a:gd name="T55" fmla="*/ 2147483647 h 198"/>
                <a:gd name="T56" fmla="*/ 2147483647 w 230"/>
                <a:gd name="T57" fmla="*/ 2147483647 h 198"/>
                <a:gd name="T58" fmla="*/ 2147483647 w 230"/>
                <a:gd name="T59" fmla="*/ 2147483647 h 198"/>
                <a:gd name="T60" fmla="*/ 2147483647 w 230"/>
                <a:gd name="T61" fmla="*/ 2147483647 h 198"/>
                <a:gd name="T62" fmla="*/ 2147483647 w 230"/>
                <a:gd name="T63" fmla="*/ 2147483647 h 198"/>
                <a:gd name="T64" fmla="*/ 2147483647 w 230"/>
                <a:gd name="T65" fmla="*/ 2147483647 h 198"/>
                <a:gd name="T66" fmla="*/ 2147483647 w 230"/>
                <a:gd name="T67" fmla="*/ 2147483647 h 198"/>
                <a:gd name="T68" fmla="*/ 2147483647 w 230"/>
                <a:gd name="T69" fmla="*/ 2147483647 h 198"/>
                <a:gd name="T70" fmla="*/ 2147483647 w 230"/>
                <a:gd name="T71" fmla="*/ 2147483647 h 198"/>
                <a:gd name="T72" fmla="*/ 2147483647 w 230"/>
                <a:gd name="T73" fmla="*/ 2147483647 h 198"/>
                <a:gd name="T74" fmla="*/ 2147483647 w 230"/>
                <a:gd name="T75" fmla="*/ 2147483647 h 198"/>
                <a:gd name="T76" fmla="*/ 2147483647 w 230"/>
                <a:gd name="T77" fmla="*/ 2147483647 h 198"/>
                <a:gd name="T78" fmla="*/ 2147483647 w 230"/>
                <a:gd name="T79" fmla="*/ 2147483647 h 198"/>
                <a:gd name="T80" fmla="*/ 2147483647 w 230"/>
                <a:gd name="T81" fmla="*/ 2147483647 h 198"/>
                <a:gd name="T82" fmla="*/ 2147483647 w 230"/>
                <a:gd name="T83" fmla="*/ 2147483647 h 198"/>
                <a:gd name="T84" fmla="*/ 2147483647 w 230"/>
                <a:gd name="T85" fmla="*/ 2147483647 h 198"/>
                <a:gd name="T86" fmla="*/ 2147483647 w 230"/>
                <a:gd name="T87" fmla="*/ 2147483647 h 198"/>
                <a:gd name="T88" fmla="*/ 2147483647 w 230"/>
                <a:gd name="T89" fmla="*/ 2147483647 h 198"/>
                <a:gd name="T90" fmla="*/ 2147483647 w 230"/>
                <a:gd name="T91" fmla="*/ 2147483647 h 198"/>
                <a:gd name="T92" fmla="*/ 2147483647 w 230"/>
                <a:gd name="T93" fmla="*/ 2147483647 h 198"/>
                <a:gd name="T94" fmla="*/ 2147483647 w 230"/>
                <a:gd name="T95" fmla="*/ 2147483647 h 198"/>
                <a:gd name="T96" fmla="*/ 2147483647 w 230"/>
                <a:gd name="T97" fmla="*/ 2147483647 h 198"/>
                <a:gd name="T98" fmla="*/ 2147483647 w 230"/>
                <a:gd name="T99" fmla="*/ 2147483647 h 198"/>
                <a:gd name="T100" fmla="*/ 2147483647 w 230"/>
                <a:gd name="T101" fmla="*/ 2147483647 h 198"/>
                <a:gd name="T102" fmla="*/ 2147483647 w 230"/>
                <a:gd name="T103" fmla="*/ 2147483647 h 198"/>
                <a:gd name="T104" fmla="*/ 2147483647 w 230"/>
                <a:gd name="T105" fmla="*/ 2147483647 h 198"/>
                <a:gd name="T106" fmla="*/ 2147483647 w 230"/>
                <a:gd name="T107" fmla="*/ 2147483647 h 198"/>
                <a:gd name="T108" fmla="*/ 2147483647 w 230"/>
                <a:gd name="T109" fmla="*/ 2147483647 h 198"/>
                <a:gd name="T110" fmla="*/ 2147483647 w 230"/>
                <a:gd name="T111" fmla="*/ 2147483647 h 198"/>
                <a:gd name="T112" fmla="*/ 2147483647 w 230"/>
                <a:gd name="T113" fmla="*/ 2147483647 h 198"/>
                <a:gd name="T114" fmla="*/ 2147483647 w 230"/>
                <a:gd name="T115" fmla="*/ 2147483647 h 198"/>
                <a:gd name="T116" fmla="*/ 2147483647 w 230"/>
                <a:gd name="T117" fmla="*/ 2147483647 h 198"/>
                <a:gd name="T118" fmla="*/ 2147483647 w 230"/>
                <a:gd name="T119" fmla="*/ 2147483647 h 198"/>
                <a:gd name="T120" fmla="*/ 2147483647 w 230"/>
                <a:gd name="T121" fmla="*/ 2147483647 h 1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98"/>
                <a:gd name="T185" fmla="*/ 230 w 230"/>
                <a:gd name="T186" fmla="*/ 198 h 19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98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rgbClr val="797EC1"/>
            </a:solidFill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31" name="Canada" descr="© INSCALE GmbH, 05.05.2010&#10;http://www.presentationload.com/">
              <a:extLst>
                <a:ext uri="{FF2B5EF4-FFF2-40B4-BE49-F238E27FC236}">
                  <a16:creationId xmlns:a16="http://schemas.microsoft.com/office/drawing/2014/main" id="{551CBD82-8E77-49E8-8A36-5A1127B75DF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555032" y="1425011"/>
              <a:ext cx="2210348" cy="1144728"/>
            </a:xfrm>
            <a:custGeom>
              <a:avLst/>
              <a:gdLst>
                <a:gd name="T0" fmla="*/ 2147483647 w 5574"/>
                <a:gd name="T1" fmla="*/ 2147483647 h 2886"/>
                <a:gd name="T2" fmla="*/ 2147483647 w 5574"/>
                <a:gd name="T3" fmla="*/ 2147483647 h 2886"/>
                <a:gd name="T4" fmla="*/ 2147483647 w 5574"/>
                <a:gd name="T5" fmla="*/ 2147483647 h 2886"/>
                <a:gd name="T6" fmla="*/ 2147483647 w 5574"/>
                <a:gd name="T7" fmla="*/ 2147483647 h 2886"/>
                <a:gd name="T8" fmla="*/ 2147483647 w 5574"/>
                <a:gd name="T9" fmla="*/ 2147483647 h 2886"/>
                <a:gd name="T10" fmla="*/ 2147483647 w 5574"/>
                <a:gd name="T11" fmla="*/ 2147483647 h 2886"/>
                <a:gd name="T12" fmla="*/ 2147483647 w 5574"/>
                <a:gd name="T13" fmla="*/ 2147483647 h 2886"/>
                <a:gd name="T14" fmla="*/ 2147483647 w 5574"/>
                <a:gd name="T15" fmla="*/ 2147483647 h 2886"/>
                <a:gd name="T16" fmla="*/ 2147483647 w 5574"/>
                <a:gd name="T17" fmla="*/ 2147483647 h 2886"/>
                <a:gd name="T18" fmla="*/ 2147483647 w 5574"/>
                <a:gd name="T19" fmla="*/ 2147483647 h 2886"/>
                <a:gd name="T20" fmla="*/ 2147483647 w 5574"/>
                <a:gd name="T21" fmla="*/ 2147483647 h 2886"/>
                <a:gd name="T22" fmla="*/ 2147483647 w 5574"/>
                <a:gd name="T23" fmla="*/ 2147483647 h 2886"/>
                <a:gd name="T24" fmla="*/ 2147483647 w 5574"/>
                <a:gd name="T25" fmla="*/ 2147483647 h 2886"/>
                <a:gd name="T26" fmla="*/ 2147483647 w 5574"/>
                <a:gd name="T27" fmla="*/ 2147483647 h 2886"/>
                <a:gd name="T28" fmla="*/ 2147483647 w 5574"/>
                <a:gd name="T29" fmla="*/ 2147483647 h 2886"/>
                <a:gd name="T30" fmla="*/ 2147483647 w 5574"/>
                <a:gd name="T31" fmla="*/ 2147483647 h 2886"/>
                <a:gd name="T32" fmla="*/ 2147483647 w 5574"/>
                <a:gd name="T33" fmla="*/ 2147483647 h 2886"/>
                <a:gd name="T34" fmla="*/ 2147483647 w 5574"/>
                <a:gd name="T35" fmla="*/ 2147483647 h 2886"/>
                <a:gd name="T36" fmla="*/ 2147483647 w 5574"/>
                <a:gd name="T37" fmla="*/ 2147483647 h 2886"/>
                <a:gd name="T38" fmla="*/ 2147483647 w 5574"/>
                <a:gd name="T39" fmla="*/ 2147483647 h 2886"/>
                <a:gd name="T40" fmla="*/ 2147483647 w 5574"/>
                <a:gd name="T41" fmla="*/ 2147483647 h 2886"/>
                <a:gd name="T42" fmla="*/ 2147483647 w 5574"/>
                <a:gd name="T43" fmla="*/ 2147483647 h 2886"/>
                <a:gd name="T44" fmla="*/ 2147483647 w 5574"/>
                <a:gd name="T45" fmla="*/ 2147483647 h 2886"/>
                <a:gd name="T46" fmla="*/ 2147483647 w 5574"/>
                <a:gd name="T47" fmla="*/ 2147483647 h 2886"/>
                <a:gd name="T48" fmla="*/ 2147483647 w 5574"/>
                <a:gd name="T49" fmla="*/ 2147483647 h 2886"/>
                <a:gd name="T50" fmla="*/ 2147483647 w 5574"/>
                <a:gd name="T51" fmla="*/ 2147483647 h 2886"/>
                <a:gd name="T52" fmla="*/ 2147483647 w 5574"/>
                <a:gd name="T53" fmla="*/ 2147483647 h 2886"/>
                <a:gd name="T54" fmla="*/ 2147483647 w 5574"/>
                <a:gd name="T55" fmla="*/ 2147483647 h 2886"/>
                <a:gd name="T56" fmla="*/ 2147483647 w 5574"/>
                <a:gd name="T57" fmla="*/ 2147483647 h 2886"/>
                <a:gd name="T58" fmla="*/ 2147483647 w 5574"/>
                <a:gd name="T59" fmla="*/ 2147483647 h 2886"/>
                <a:gd name="T60" fmla="*/ 2147483647 w 5574"/>
                <a:gd name="T61" fmla="*/ 2147483647 h 2886"/>
                <a:gd name="T62" fmla="*/ 2147483647 w 5574"/>
                <a:gd name="T63" fmla="*/ 2147483647 h 2886"/>
                <a:gd name="T64" fmla="*/ 2147483647 w 5574"/>
                <a:gd name="T65" fmla="*/ 2147483647 h 2886"/>
                <a:gd name="T66" fmla="*/ 2147483647 w 5574"/>
                <a:gd name="T67" fmla="*/ 2147483647 h 2886"/>
                <a:gd name="T68" fmla="*/ 2147483647 w 5574"/>
                <a:gd name="T69" fmla="*/ 2147483647 h 2886"/>
                <a:gd name="T70" fmla="*/ 2147483647 w 5574"/>
                <a:gd name="T71" fmla="*/ 2147483647 h 2886"/>
                <a:gd name="T72" fmla="*/ 2147483647 w 5574"/>
                <a:gd name="T73" fmla="*/ 2147483647 h 2886"/>
                <a:gd name="T74" fmla="*/ 2147483647 w 5574"/>
                <a:gd name="T75" fmla="*/ 2147483647 h 2886"/>
                <a:gd name="T76" fmla="*/ 2147483647 w 5574"/>
                <a:gd name="T77" fmla="*/ 2147483647 h 2886"/>
                <a:gd name="T78" fmla="*/ 2147483647 w 5574"/>
                <a:gd name="T79" fmla="*/ 2147483647 h 2886"/>
                <a:gd name="T80" fmla="*/ 2147483647 w 5574"/>
                <a:gd name="T81" fmla="*/ 2147483647 h 2886"/>
                <a:gd name="T82" fmla="*/ 2147483647 w 5574"/>
                <a:gd name="T83" fmla="*/ 2147483647 h 2886"/>
                <a:gd name="T84" fmla="*/ 2147483647 w 5574"/>
                <a:gd name="T85" fmla="*/ 2147483647 h 2886"/>
                <a:gd name="T86" fmla="*/ 2147483647 w 5574"/>
                <a:gd name="T87" fmla="*/ 2147483647 h 2886"/>
                <a:gd name="T88" fmla="*/ 2147483647 w 5574"/>
                <a:gd name="T89" fmla="*/ 2147483647 h 2886"/>
                <a:gd name="T90" fmla="*/ 2147483647 w 5574"/>
                <a:gd name="T91" fmla="*/ 2147483647 h 2886"/>
                <a:gd name="T92" fmla="*/ 2147483647 w 5574"/>
                <a:gd name="T93" fmla="*/ 2147483647 h 2886"/>
                <a:gd name="T94" fmla="*/ 2147483647 w 5574"/>
                <a:gd name="T95" fmla="*/ 2147483647 h 2886"/>
                <a:gd name="T96" fmla="*/ 2147483647 w 5574"/>
                <a:gd name="T97" fmla="*/ 2147483647 h 2886"/>
                <a:gd name="T98" fmla="*/ 2147483647 w 5574"/>
                <a:gd name="T99" fmla="*/ 2147483647 h 2886"/>
                <a:gd name="T100" fmla="*/ 2147483647 w 5574"/>
                <a:gd name="T101" fmla="*/ 2147483647 h 2886"/>
                <a:gd name="T102" fmla="*/ 2147483647 w 5574"/>
                <a:gd name="T103" fmla="*/ 2147483647 h 2886"/>
                <a:gd name="T104" fmla="*/ 2147483647 w 5574"/>
                <a:gd name="T105" fmla="*/ 2147483647 h 2886"/>
                <a:gd name="T106" fmla="*/ 2147483647 w 5574"/>
                <a:gd name="T107" fmla="*/ 2147483647 h 2886"/>
                <a:gd name="T108" fmla="*/ 2147483647 w 5574"/>
                <a:gd name="T109" fmla="*/ 2147483647 h 2886"/>
                <a:gd name="T110" fmla="*/ 2147483647 w 5574"/>
                <a:gd name="T111" fmla="*/ 2147483647 h 2886"/>
                <a:gd name="T112" fmla="*/ 2147483647 w 5574"/>
                <a:gd name="T113" fmla="*/ 2147483647 h 2886"/>
                <a:gd name="T114" fmla="*/ 2147483647 w 5574"/>
                <a:gd name="T115" fmla="*/ 2147483647 h 2886"/>
                <a:gd name="T116" fmla="*/ 2147483647 w 5574"/>
                <a:gd name="T117" fmla="*/ 2147483647 h 2886"/>
                <a:gd name="T118" fmla="*/ 2147483647 w 5574"/>
                <a:gd name="T119" fmla="*/ 2147483647 h 2886"/>
                <a:gd name="T120" fmla="*/ 2147483647 w 5574"/>
                <a:gd name="T121" fmla="*/ 2147483647 h 2886"/>
                <a:gd name="T122" fmla="*/ 2147483647 w 5574"/>
                <a:gd name="T123" fmla="*/ 2147483647 h 2886"/>
                <a:gd name="T124" fmla="*/ 2147483647 w 5574"/>
                <a:gd name="T125" fmla="*/ 2147483647 h 2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74"/>
                <a:gd name="T190" fmla="*/ 0 h 2886"/>
                <a:gd name="T191" fmla="*/ 5574 w 5574"/>
                <a:gd name="T192" fmla="*/ 2886 h 28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74" h="2886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rgbClr val="797EC1"/>
            </a:solidFill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214" name="Spain" descr="© INSCALE GmbH, 05.05.2010&#10;http://www.presentationload.com/">
              <a:extLst>
                <a:ext uri="{FF2B5EF4-FFF2-40B4-BE49-F238E27FC236}">
                  <a16:creationId xmlns:a16="http://schemas.microsoft.com/office/drawing/2014/main" id="{EEA55BBD-4833-400A-968B-D0C7B193E1A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474241" y="2512347"/>
              <a:ext cx="347451" cy="245077"/>
            </a:xfrm>
            <a:custGeom>
              <a:avLst/>
              <a:gdLst>
                <a:gd name="T0" fmla="*/ 2147483647 w 876"/>
                <a:gd name="T1" fmla="*/ 2147483647 h 618"/>
                <a:gd name="T2" fmla="*/ 2147483647 w 876"/>
                <a:gd name="T3" fmla="*/ 2147483647 h 618"/>
                <a:gd name="T4" fmla="*/ 2147483647 w 876"/>
                <a:gd name="T5" fmla="*/ 2147483647 h 618"/>
                <a:gd name="T6" fmla="*/ 2147483647 w 876"/>
                <a:gd name="T7" fmla="*/ 2147483647 h 618"/>
                <a:gd name="T8" fmla="*/ 2147483647 w 876"/>
                <a:gd name="T9" fmla="*/ 2147483647 h 618"/>
                <a:gd name="T10" fmla="*/ 2147483647 w 876"/>
                <a:gd name="T11" fmla="*/ 2147483647 h 618"/>
                <a:gd name="T12" fmla="*/ 2147483647 w 876"/>
                <a:gd name="T13" fmla="*/ 2147483647 h 618"/>
                <a:gd name="T14" fmla="*/ 2147483647 w 876"/>
                <a:gd name="T15" fmla="*/ 2147483647 h 618"/>
                <a:gd name="T16" fmla="*/ 2147483647 w 876"/>
                <a:gd name="T17" fmla="*/ 2147483647 h 618"/>
                <a:gd name="T18" fmla="*/ 2147483647 w 876"/>
                <a:gd name="T19" fmla="*/ 2147483647 h 618"/>
                <a:gd name="T20" fmla="*/ 2147483647 w 876"/>
                <a:gd name="T21" fmla="*/ 2147483647 h 618"/>
                <a:gd name="T22" fmla="*/ 2147483647 w 876"/>
                <a:gd name="T23" fmla="*/ 2147483647 h 618"/>
                <a:gd name="T24" fmla="*/ 2147483647 w 876"/>
                <a:gd name="T25" fmla="*/ 2147483647 h 618"/>
                <a:gd name="T26" fmla="*/ 2147483647 w 876"/>
                <a:gd name="T27" fmla="*/ 2147483647 h 618"/>
                <a:gd name="T28" fmla="*/ 2147483647 w 876"/>
                <a:gd name="T29" fmla="*/ 2147483647 h 618"/>
                <a:gd name="T30" fmla="*/ 2147483647 w 876"/>
                <a:gd name="T31" fmla="*/ 2147483647 h 618"/>
                <a:gd name="T32" fmla="*/ 2147483647 w 876"/>
                <a:gd name="T33" fmla="*/ 2147483647 h 618"/>
                <a:gd name="T34" fmla="*/ 2147483647 w 876"/>
                <a:gd name="T35" fmla="*/ 2147483647 h 618"/>
                <a:gd name="T36" fmla="*/ 2147483647 w 876"/>
                <a:gd name="T37" fmla="*/ 2147483647 h 618"/>
                <a:gd name="T38" fmla="*/ 2147483647 w 876"/>
                <a:gd name="T39" fmla="*/ 2147483647 h 618"/>
                <a:gd name="T40" fmla="*/ 2147483647 w 876"/>
                <a:gd name="T41" fmla="*/ 0 h 618"/>
                <a:gd name="T42" fmla="*/ 2147483647 w 876"/>
                <a:gd name="T43" fmla="*/ 2147483647 h 618"/>
                <a:gd name="T44" fmla="*/ 0 w 876"/>
                <a:gd name="T45" fmla="*/ 2147483647 h 618"/>
                <a:gd name="T46" fmla="*/ 2147483647 w 876"/>
                <a:gd name="T47" fmla="*/ 2147483647 h 618"/>
                <a:gd name="T48" fmla="*/ 2147483647 w 876"/>
                <a:gd name="T49" fmla="*/ 2147483647 h 618"/>
                <a:gd name="T50" fmla="*/ 2147483647 w 876"/>
                <a:gd name="T51" fmla="*/ 2147483647 h 618"/>
                <a:gd name="T52" fmla="*/ 2147483647 w 876"/>
                <a:gd name="T53" fmla="*/ 2147483647 h 618"/>
                <a:gd name="T54" fmla="*/ 2147483647 w 876"/>
                <a:gd name="T55" fmla="*/ 2147483647 h 618"/>
                <a:gd name="T56" fmla="*/ 2147483647 w 876"/>
                <a:gd name="T57" fmla="*/ 2147483647 h 618"/>
                <a:gd name="T58" fmla="*/ 2147483647 w 876"/>
                <a:gd name="T59" fmla="*/ 2147483647 h 618"/>
                <a:gd name="T60" fmla="*/ 2147483647 w 876"/>
                <a:gd name="T61" fmla="*/ 2147483647 h 618"/>
                <a:gd name="T62" fmla="*/ 2147483647 w 876"/>
                <a:gd name="T63" fmla="*/ 2147483647 h 618"/>
                <a:gd name="T64" fmla="*/ 2147483647 w 876"/>
                <a:gd name="T65" fmla="*/ 2147483647 h 618"/>
                <a:gd name="T66" fmla="*/ 2147483647 w 876"/>
                <a:gd name="T67" fmla="*/ 2147483647 h 618"/>
                <a:gd name="T68" fmla="*/ 2147483647 w 876"/>
                <a:gd name="T69" fmla="*/ 2147483647 h 618"/>
                <a:gd name="T70" fmla="*/ 2147483647 w 876"/>
                <a:gd name="T71" fmla="*/ 2147483647 h 618"/>
                <a:gd name="T72" fmla="*/ 2147483647 w 876"/>
                <a:gd name="T73" fmla="*/ 2147483647 h 618"/>
                <a:gd name="T74" fmla="*/ 2147483647 w 876"/>
                <a:gd name="T75" fmla="*/ 2147483647 h 618"/>
                <a:gd name="T76" fmla="*/ 2147483647 w 876"/>
                <a:gd name="T77" fmla="*/ 2147483647 h 618"/>
                <a:gd name="T78" fmla="*/ 2147483647 w 876"/>
                <a:gd name="T79" fmla="*/ 2147483647 h 618"/>
                <a:gd name="T80" fmla="*/ 2147483647 w 876"/>
                <a:gd name="T81" fmla="*/ 2147483647 h 618"/>
                <a:gd name="T82" fmla="*/ 2147483647 w 876"/>
                <a:gd name="T83" fmla="*/ 2147483647 h 618"/>
                <a:gd name="T84" fmla="*/ 2147483647 w 876"/>
                <a:gd name="T85" fmla="*/ 2147483647 h 618"/>
                <a:gd name="T86" fmla="*/ 2147483647 w 876"/>
                <a:gd name="T87" fmla="*/ 2147483647 h 618"/>
                <a:gd name="T88" fmla="*/ 2147483647 w 876"/>
                <a:gd name="T89" fmla="*/ 2147483647 h 618"/>
                <a:gd name="T90" fmla="*/ 2147483647 w 876"/>
                <a:gd name="T91" fmla="*/ 2147483647 h 618"/>
                <a:gd name="T92" fmla="*/ 2147483647 w 876"/>
                <a:gd name="T93" fmla="*/ 2147483647 h 618"/>
                <a:gd name="T94" fmla="*/ 2147483647 w 876"/>
                <a:gd name="T95" fmla="*/ 2147483647 h 618"/>
                <a:gd name="T96" fmla="*/ 2147483647 w 876"/>
                <a:gd name="T97" fmla="*/ 2147483647 h 618"/>
                <a:gd name="T98" fmla="*/ 2147483647 w 876"/>
                <a:gd name="T99" fmla="*/ 2147483647 h 618"/>
                <a:gd name="T100" fmla="*/ 2147483647 w 876"/>
                <a:gd name="T101" fmla="*/ 2147483647 h 618"/>
                <a:gd name="T102" fmla="*/ 2147483647 w 876"/>
                <a:gd name="T103" fmla="*/ 2147483647 h 618"/>
                <a:gd name="T104" fmla="*/ 2147483647 w 876"/>
                <a:gd name="T105" fmla="*/ 2147483647 h 618"/>
                <a:gd name="T106" fmla="*/ 2147483647 w 876"/>
                <a:gd name="T107" fmla="*/ 2147483647 h 618"/>
                <a:gd name="T108" fmla="*/ 2147483647 w 876"/>
                <a:gd name="T109" fmla="*/ 2147483647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618"/>
                <a:gd name="T167" fmla="*/ 876 w 876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618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rgbClr val="797EC1"/>
            </a:solidFill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54" name="Mexico" descr="© INSCALE GmbH, 05.05.2010&#10;http://www.presentationload.com/">
              <a:extLst>
                <a:ext uri="{FF2B5EF4-FFF2-40B4-BE49-F238E27FC236}">
                  <a16:creationId xmlns:a16="http://schemas.microsoft.com/office/drawing/2014/main" id="{25B89D71-89E3-4CCD-B6B8-8B590FEBC5D7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1929" y="2866003"/>
              <a:ext cx="738334" cy="578569"/>
            </a:xfrm>
            <a:custGeom>
              <a:avLst/>
              <a:gdLst>
                <a:gd name="T0" fmla="*/ 2147483647 w 1860"/>
                <a:gd name="T1" fmla="*/ 2147483647 h 1458"/>
                <a:gd name="T2" fmla="*/ 2147483647 w 1860"/>
                <a:gd name="T3" fmla="*/ 2147483647 h 1458"/>
                <a:gd name="T4" fmla="*/ 2147483647 w 1860"/>
                <a:gd name="T5" fmla="*/ 2147483647 h 1458"/>
                <a:gd name="T6" fmla="*/ 2147483647 w 1860"/>
                <a:gd name="T7" fmla="*/ 2147483647 h 1458"/>
                <a:gd name="T8" fmla="*/ 2147483647 w 1860"/>
                <a:gd name="T9" fmla="*/ 2147483647 h 1458"/>
                <a:gd name="T10" fmla="*/ 2147483647 w 1860"/>
                <a:gd name="T11" fmla="*/ 2147483647 h 1458"/>
                <a:gd name="T12" fmla="*/ 2147483647 w 1860"/>
                <a:gd name="T13" fmla="*/ 2147483647 h 1458"/>
                <a:gd name="T14" fmla="*/ 2147483647 w 1860"/>
                <a:gd name="T15" fmla="*/ 2147483647 h 1458"/>
                <a:gd name="T16" fmla="*/ 2147483647 w 1860"/>
                <a:gd name="T17" fmla="*/ 2147483647 h 1458"/>
                <a:gd name="T18" fmla="*/ 2147483647 w 1860"/>
                <a:gd name="T19" fmla="*/ 2147483647 h 1458"/>
                <a:gd name="T20" fmla="*/ 2147483647 w 1860"/>
                <a:gd name="T21" fmla="*/ 2147483647 h 1458"/>
                <a:gd name="T22" fmla="*/ 2147483647 w 1860"/>
                <a:gd name="T23" fmla="*/ 2147483647 h 1458"/>
                <a:gd name="T24" fmla="*/ 2147483647 w 1860"/>
                <a:gd name="T25" fmla="*/ 2147483647 h 1458"/>
                <a:gd name="T26" fmla="*/ 2147483647 w 1860"/>
                <a:gd name="T27" fmla="*/ 2147483647 h 1458"/>
                <a:gd name="T28" fmla="*/ 2147483647 w 1860"/>
                <a:gd name="T29" fmla="*/ 2147483647 h 1458"/>
                <a:gd name="T30" fmla="*/ 2147483647 w 1860"/>
                <a:gd name="T31" fmla="*/ 2147483647 h 1458"/>
                <a:gd name="T32" fmla="*/ 2147483647 w 1860"/>
                <a:gd name="T33" fmla="*/ 2147483647 h 1458"/>
                <a:gd name="T34" fmla="*/ 2147483647 w 1860"/>
                <a:gd name="T35" fmla="*/ 2147483647 h 1458"/>
                <a:gd name="T36" fmla="*/ 2147483647 w 1860"/>
                <a:gd name="T37" fmla="*/ 2147483647 h 1458"/>
                <a:gd name="T38" fmla="*/ 2147483647 w 1860"/>
                <a:gd name="T39" fmla="*/ 2147483647 h 1458"/>
                <a:gd name="T40" fmla="*/ 2147483647 w 1860"/>
                <a:gd name="T41" fmla="*/ 2147483647 h 1458"/>
                <a:gd name="T42" fmla="*/ 2147483647 w 1860"/>
                <a:gd name="T43" fmla="*/ 2147483647 h 1458"/>
                <a:gd name="T44" fmla="*/ 2147483647 w 1860"/>
                <a:gd name="T45" fmla="*/ 2147483647 h 1458"/>
                <a:gd name="T46" fmla="*/ 2147483647 w 1860"/>
                <a:gd name="T47" fmla="*/ 2147483647 h 1458"/>
                <a:gd name="T48" fmla="*/ 2147483647 w 1860"/>
                <a:gd name="T49" fmla="*/ 2147483647 h 1458"/>
                <a:gd name="T50" fmla="*/ 2147483647 w 1860"/>
                <a:gd name="T51" fmla="*/ 2147483647 h 1458"/>
                <a:gd name="T52" fmla="*/ 2147483647 w 1860"/>
                <a:gd name="T53" fmla="*/ 2147483647 h 1458"/>
                <a:gd name="T54" fmla="*/ 2147483647 w 1860"/>
                <a:gd name="T55" fmla="*/ 2147483647 h 1458"/>
                <a:gd name="T56" fmla="*/ 0 w 1860"/>
                <a:gd name="T57" fmla="*/ 2147483647 h 1458"/>
                <a:gd name="T58" fmla="*/ 2147483647 w 1860"/>
                <a:gd name="T59" fmla="*/ 2147483647 h 1458"/>
                <a:gd name="T60" fmla="*/ 2147483647 w 1860"/>
                <a:gd name="T61" fmla="*/ 2147483647 h 1458"/>
                <a:gd name="T62" fmla="*/ 2147483647 w 1860"/>
                <a:gd name="T63" fmla="*/ 2147483647 h 1458"/>
                <a:gd name="T64" fmla="*/ 2147483647 w 1860"/>
                <a:gd name="T65" fmla="*/ 2147483647 h 1458"/>
                <a:gd name="T66" fmla="*/ 2147483647 w 1860"/>
                <a:gd name="T67" fmla="*/ 2147483647 h 1458"/>
                <a:gd name="T68" fmla="*/ 2147483647 w 1860"/>
                <a:gd name="T69" fmla="*/ 2147483647 h 1458"/>
                <a:gd name="T70" fmla="*/ 2147483647 w 1860"/>
                <a:gd name="T71" fmla="*/ 2147483647 h 1458"/>
                <a:gd name="T72" fmla="*/ 2147483647 w 1860"/>
                <a:gd name="T73" fmla="*/ 2147483647 h 1458"/>
                <a:gd name="T74" fmla="*/ 2147483647 w 1860"/>
                <a:gd name="T75" fmla="*/ 2147483647 h 1458"/>
                <a:gd name="T76" fmla="*/ 2147483647 w 1860"/>
                <a:gd name="T77" fmla="*/ 2147483647 h 1458"/>
                <a:gd name="T78" fmla="*/ 2147483647 w 1860"/>
                <a:gd name="T79" fmla="*/ 2147483647 h 1458"/>
                <a:gd name="T80" fmla="*/ 2147483647 w 1860"/>
                <a:gd name="T81" fmla="*/ 2147483647 h 1458"/>
                <a:gd name="T82" fmla="*/ 2147483647 w 1860"/>
                <a:gd name="T83" fmla="*/ 2147483647 h 1458"/>
                <a:gd name="T84" fmla="*/ 2147483647 w 1860"/>
                <a:gd name="T85" fmla="*/ 2147483647 h 1458"/>
                <a:gd name="T86" fmla="*/ 2147483647 w 1860"/>
                <a:gd name="T87" fmla="*/ 2147483647 h 1458"/>
                <a:gd name="T88" fmla="*/ 2147483647 w 1860"/>
                <a:gd name="T89" fmla="*/ 2147483647 h 1458"/>
                <a:gd name="T90" fmla="*/ 2147483647 w 1860"/>
                <a:gd name="T91" fmla="*/ 2147483647 h 1458"/>
                <a:gd name="T92" fmla="*/ 2147483647 w 1860"/>
                <a:gd name="T93" fmla="*/ 2147483647 h 1458"/>
                <a:gd name="T94" fmla="*/ 2147483647 w 1860"/>
                <a:gd name="T95" fmla="*/ 2147483647 h 1458"/>
                <a:gd name="T96" fmla="*/ 2147483647 w 1860"/>
                <a:gd name="T97" fmla="*/ 2147483647 h 1458"/>
                <a:gd name="T98" fmla="*/ 2147483647 w 1860"/>
                <a:gd name="T99" fmla="*/ 2147483647 h 1458"/>
                <a:gd name="T100" fmla="*/ 2147483647 w 1860"/>
                <a:gd name="T101" fmla="*/ 2147483647 h 1458"/>
                <a:gd name="T102" fmla="*/ 2147483647 w 1860"/>
                <a:gd name="T103" fmla="*/ 2147483647 h 1458"/>
                <a:gd name="T104" fmla="*/ 2147483647 w 1860"/>
                <a:gd name="T105" fmla="*/ 2147483647 h 1458"/>
                <a:gd name="T106" fmla="*/ 2147483647 w 1860"/>
                <a:gd name="T107" fmla="*/ 2147483647 h 1458"/>
                <a:gd name="T108" fmla="*/ 2147483647 w 1860"/>
                <a:gd name="T109" fmla="*/ 2147483647 h 1458"/>
                <a:gd name="T110" fmla="*/ 2147483647 w 1860"/>
                <a:gd name="T111" fmla="*/ 2147483647 h 1458"/>
                <a:gd name="T112" fmla="*/ 2147483647 w 1860"/>
                <a:gd name="T113" fmla="*/ 2147483647 h 1458"/>
                <a:gd name="T114" fmla="*/ 2147483647 w 1860"/>
                <a:gd name="T115" fmla="*/ 2147483647 h 1458"/>
                <a:gd name="T116" fmla="*/ 2147483647 w 1860"/>
                <a:gd name="T117" fmla="*/ 2147483647 h 1458"/>
                <a:gd name="T118" fmla="*/ 2147483647 w 1860"/>
                <a:gd name="T119" fmla="*/ 2147483647 h 1458"/>
                <a:gd name="T120" fmla="*/ 2147483647 w 1860"/>
                <a:gd name="T121" fmla="*/ 2147483647 h 145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60"/>
                <a:gd name="T184" fmla="*/ 0 h 1458"/>
                <a:gd name="T185" fmla="*/ 1860 w 1860"/>
                <a:gd name="T186" fmla="*/ 1458 h 145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60" h="1458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rgbClr val="797EC1"/>
            </a:solidFill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01" name="Germany" descr="© INSCALE GmbH, 05.05.2010&#10;http://www.presentationload.com/">
              <a:extLst>
                <a:ext uri="{FF2B5EF4-FFF2-40B4-BE49-F238E27FC236}">
                  <a16:creationId xmlns:a16="http://schemas.microsoft.com/office/drawing/2014/main" id="{B6875145-188D-4D7D-93AD-73F5FB773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5869777" y="2166446"/>
              <a:ext cx="223361" cy="234219"/>
            </a:xfrm>
            <a:custGeom>
              <a:avLst/>
              <a:gdLst>
                <a:gd name="T0" fmla="*/ 2147483647 w 564"/>
                <a:gd name="T1" fmla="*/ 2147483647 h 588"/>
                <a:gd name="T2" fmla="*/ 2147483647 w 564"/>
                <a:gd name="T3" fmla="*/ 2147483647 h 588"/>
                <a:gd name="T4" fmla="*/ 2147483647 w 564"/>
                <a:gd name="T5" fmla="*/ 2147483647 h 588"/>
                <a:gd name="T6" fmla="*/ 2147483647 w 564"/>
                <a:gd name="T7" fmla="*/ 2147483647 h 588"/>
                <a:gd name="T8" fmla="*/ 2147483647 w 564"/>
                <a:gd name="T9" fmla="*/ 2147483647 h 588"/>
                <a:gd name="T10" fmla="*/ 2147483647 w 564"/>
                <a:gd name="T11" fmla="*/ 2147483647 h 588"/>
                <a:gd name="T12" fmla="*/ 2147483647 w 564"/>
                <a:gd name="T13" fmla="*/ 2147483647 h 588"/>
                <a:gd name="T14" fmla="*/ 2147483647 w 564"/>
                <a:gd name="T15" fmla="*/ 2147483647 h 588"/>
                <a:gd name="T16" fmla="*/ 2147483647 w 564"/>
                <a:gd name="T17" fmla="*/ 2147483647 h 588"/>
                <a:gd name="T18" fmla="*/ 2147483647 w 564"/>
                <a:gd name="T19" fmla="*/ 2147483647 h 588"/>
                <a:gd name="T20" fmla="*/ 2147483647 w 564"/>
                <a:gd name="T21" fmla="*/ 2147483647 h 588"/>
                <a:gd name="T22" fmla="*/ 2147483647 w 564"/>
                <a:gd name="T23" fmla="*/ 2147483647 h 588"/>
                <a:gd name="T24" fmla="*/ 2147483647 w 564"/>
                <a:gd name="T25" fmla="*/ 2147483647 h 588"/>
                <a:gd name="T26" fmla="*/ 2147483647 w 564"/>
                <a:gd name="T27" fmla="*/ 2147483647 h 588"/>
                <a:gd name="T28" fmla="*/ 2147483647 w 564"/>
                <a:gd name="T29" fmla="*/ 2147483647 h 588"/>
                <a:gd name="T30" fmla="*/ 2147483647 w 564"/>
                <a:gd name="T31" fmla="*/ 2147483647 h 588"/>
                <a:gd name="T32" fmla="*/ 2147483647 w 564"/>
                <a:gd name="T33" fmla="*/ 2147483647 h 588"/>
                <a:gd name="T34" fmla="*/ 2147483647 w 564"/>
                <a:gd name="T35" fmla="*/ 2147483647 h 588"/>
                <a:gd name="T36" fmla="*/ 2147483647 w 564"/>
                <a:gd name="T37" fmla="*/ 2147483647 h 588"/>
                <a:gd name="T38" fmla="*/ 2147483647 w 564"/>
                <a:gd name="T39" fmla="*/ 2147483647 h 588"/>
                <a:gd name="T40" fmla="*/ 2147483647 w 564"/>
                <a:gd name="T41" fmla="*/ 2147483647 h 588"/>
                <a:gd name="T42" fmla="*/ 2147483647 w 564"/>
                <a:gd name="T43" fmla="*/ 2147483647 h 588"/>
                <a:gd name="T44" fmla="*/ 2147483647 w 564"/>
                <a:gd name="T45" fmla="*/ 2147483647 h 588"/>
                <a:gd name="T46" fmla="*/ 2147483647 w 564"/>
                <a:gd name="T47" fmla="*/ 2147483647 h 588"/>
                <a:gd name="T48" fmla="*/ 2147483647 w 564"/>
                <a:gd name="T49" fmla="*/ 2147483647 h 588"/>
                <a:gd name="T50" fmla="*/ 2147483647 w 564"/>
                <a:gd name="T51" fmla="*/ 2147483647 h 588"/>
                <a:gd name="T52" fmla="*/ 2147483647 w 564"/>
                <a:gd name="T53" fmla="*/ 2147483647 h 588"/>
                <a:gd name="T54" fmla="*/ 2147483647 w 564"/>
                <a:gd name="T55" fmla="*/ 2147483647 h 588"/>
                <a:gd name="T56" fmla="*/ 2147483647 w 564"/>
                <a:gd name="T57" fmla="*/ 2147483647 h 588"/>
                <a:gd name="T58" fmla="*/ 2147483647 w 564"/>
                <a:gd name="T59" fmla="*/ 2147483647 h 588"/>
                <a:gd name="T60" fmla="*/ 2147483647 w 564"/>
                <a:gd name="T61" fmla="*/ 2147483647 h 588"/>
                <a:gd name="T62" fmla="*/ 2147483647 w 564"/>
                <a:gd name="T63" fmla="*/ 2147483647 h 588"/>
                <a:gd name="T64" fmla="*/ 2147483647 w 564"/>
                <a:gd name="T65" fmla="*/ 2147483647 h 588"/>
                <a:gd name="T66" fmla="*/ 2147483647 w 564"/>
                <a:gd name="T67" fmla="*/ 2147483647 h 588"/>
                <a:gd name="T68" fmla="*/ 2147483647 w 564"/>
                <a:gd name="T69" fmla="*/ 2147483647 h 588"/>
                <a:gd name="T70" fmla="*/ 2147483647 w 564"/>
                <a:gd name="T71" fmla="*/ 2147483647 h 588"/>
                <a:gd name="T72" fmla="*/ 2147483647 w 564"/>
                <a:gd name="T73" fmla="*/ 2147483647 h 588"/>
                <a:gd name="T74" fmla="*/ 2147483647 w 564"/>
                <a:gd name="T75" fmla="*/ 2147483647 h 588"/>
                <a:gd name="T76" fmla="*/ 2147483647 w 564"/>
                <a:gd name="T77" fmla="*/ 2147483647 h 588"/>
                <a:gd name="T78" fmla="*/ 2147483647 w 564"/>
                <a:gd name="T79" fmla="*/ 2147483647 h 588"/>
                <a:gd name="T80" fmla="*/ 2147483647 w 564"/>
                <a:gd name="T81" fmla="*/ 2147483647 h 588"/>
                <a:gd name="T82" fmla="*/ 2147483647 w 564"/>
                <a:gd name="T83" fmla="*/ 0 h 588"/>
                <a:gd name="T84" fmla="*/ 2147483647 w 564"/>
                <a:gd name="T85" fmla="*/ 2147483647 h 588"/>
                <a:gd name="T86" fmla="*/ 2147483647 w 564"/>
                <a:gd name="T87" fmla="*/ 2147483647 h 588"/>
                <a:gd name="T88" fmla="*/ 2147483647 w 564"/>
                <a:gd name="T89" fmla="*/ 2147483647 h 588"/>
                <a:gd name="T90" fmla="*/ 2147483647 w 564"/>
                <a:gd name="T91" fmla="*/ 2147483647 h 588"/>
                <a:gd name="T92" fmla="*/ 2147483647 w 564"/>
                <a:gd name="T93" fmla="*/ 2147483647 h 588"/>
                <a:gd name="T94" fmla="*/ 2147483647 w 564"/>
                <a:gd name="T95" fmla="*/ 2147483647 h 588"/>
                <a:gd name="T96" fmla="*/ 2147483647 w 564"/>
                <a:gd name="T97" fmla="*/ 2147483647 h 588"/>
                <a:gd name="T98" fmla="*/ 2147483647 w 564"/>
                <a:gd name="T99" fmla="*/ 2147483647 h 588"/>
                <a:gd name="T100" fmla="*/ 2147483647 w 564"/>
                <a:gd name="T101" fmla="*/ 2147483647 h 588"/>
                <a:gd name="T102" fmla="*/ 2147483647 w 564"/>
                <a:gd name="T103" fmla="*/ 2147483647 h 588"/>
                <a:gd name="T104" fmla="*/ 0 w 564"/>
                <a:gd name="T105" fmla="*/ 2147483647 h 588"/>
                <a:gd name="T106" fmla="*/ 2147483647 w 564"/>
                <a:gd name="T107" fmla="*/ 2147483647 h 588"/>
                <a:gd name="T108" fmla="*/ 2147483647 w 564"/>
                <a:gd name="T109" fmla="*/ 2147483647 h 588"/>
                <a:gd name="T110" fmla="*/ 2147483647 w 564"/>
                <a:gd name="T111" fmla="*/ 2147483647 h 5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64"/>
                <a:gd name="T169" fmla="*/ 0 h 588"/>
                <a:gd name="T170" fmla="*/ 564 w 564"/>
                <a:gd name="T171" fmla="*/ 588 h 58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64" h="588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rgbClr val="797EC1"/>
            </a:solidFill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50" name="Australia" descr="© INSCALE GmbH, 05.05.2010&#10;http://www.presentationload.com/">
              <a:extLst>
                <a:ext uri="{FF2B5EF4-FFF2-40B4-BE49-F238E27FC236}">
                  <a16:creationId xmlns:a16="http://schemas.microsoft.com/office/drawing/2014/main" id="{55F6E2E2-6207-4D7D-B2BD-5AE05218CD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759515" y="4249603"/>
              <a:ext cx="1126114" cy="1056314"/>
            </a:xfrm>
            <a:custGeom>
              <a:avLst/>
              <a:gdLst>
                <a:gd name="T0" fmla="*/ 2147483647 w 2838"/>
                <a:gd name="T1" fmla="*/ 2147483647 h 2664"/>
                <a:gd name="T2" fmla="*/ 2147483647 w 2838"/>
                <a:gd name="T3" fmla="*/ 2147483647 h 2664"/>
                <a:gd name="T4" fmla="*/ 2147483647 w 2838"/>
                <a:gd name="T5" fmla="*/ 2147483647 h 2664"/>
                <a:gd name="T6" fmla="*/ 2147483647 w 2838"/>
                <a:gd name="T7" fmla="*/ 2147483647 h 2664"/>
                <a:gd name="T8" fmla="*/ 2147483647 w 2838"/>
                <a:gd name="T9" fmla="*/ 2147483647 h 2664"/>
                <a:gd name="T10" fmla="*/ 2147483647 w 2838"/>
                <a:gd name="T11" fmla="*/ 2147483647 h 2664"/>
                <a:gd name="T12" fmla="*/ 2147483647 w 2838"/>
                <a:gd name="T13" fmla="*/ 2147483647 h 2664"/>
                <a:gd name="T14" fmla="*/ 2147483647 w 2838"/>
                <a:gd name="T15" fmla="*/ 2147483647 h 2664"/>
                <a:gd name="T16" fmla="*/ 2147483647 w 2838"/>
                <a:gd name="T17" fmla="*/ 2147483647 h 2664"/>
                <a:gd name="T18" fmla="*/ 2147483647 w 2838"/>
                <a:gd name="T19" fmla="*/ 2147483647 h 2664"/>
                <a:gd name="T20" fmla="*/ 2147483647 w 2838"/>
                <a:gd name="T21" fmla="*/ 2147483647 h 2664"/>
                <a:gd name="T22" fmla="*/ 2147483647 w 2838"/>
                <a:gd name="T23" fmla="*/ 2147483647 h 2664"/>
                <a:gd name="T24" fmla="*/ 2147483647 w 2838"/>
                <a:gd name="T25" fmla="*/ 2147483647 h 2664"/>
                <a:gd name="T26" fmla="*/ 2147483647 w 2838"/>
                <a:gd name="T27" fmla="*/ 2147483647 h 2664"/>
                <a:gd name="T28" fmla="*/ 2147483647 w 2838"/>
                <a:gd name="T29" fmla="*/ 2147483647 h 2664"/>
                <a:gd name="T30" fmla="*/ 2147483647 w 2838"/>
                <a:gd name="T31" fmla="*/ 2147483647 h 2664"/>
                <a:gd name="T32" fmla="*/ 2147483647 w 2838"/>
                <a:gd name="T33" fmla="*/ 2147483647 h 2664"/>
                <a:gd name="T34" fmla="*/ 2147483647 w 2838"/>
                <a:gd name="T35" fmla="*/ 2147483647 h 2664"/>
                <a:gd name="T36" fmla="*/ 2147483647 w 2838"/>
                <a:gd name="T37" fmla="*/ 2147483647 h 2664"/>
                <a:gd name="T38" fmla="*/ 2147483647 w 2838"/>
                <a:gd name="T39" fmla="*/ 2147483647 h 2664"/>
                <a:gd name="T40" fmla="*/ 2147483647 w 2838"/>
                <a:gd name="T41" fmla="*/ 2147483647 h 2664"/>
                <a:gd name="T42" fmla="*/ 2147483647 w 2838"/>
                <a:gd name="T43" fmla="*/ 2147483647 h 2664"/>
                <a:gd name="T44" fmla="*/ 2147483647 w 2838"/>
                <a:gd name="T45" fmla="*/ 2147483647 h 2664"/>
                <a:gd name="T46" fmla="*/ 2147483647 w 2838"/>
                <a:gd name="T47" fmla="*/ 2147483647 h 2664"/>
                <a:gd name="T48" fmla="*/ 2147483647 w 2838"/>
                <a:gd name="T49" fmla="*/ 2147483647 h 2664"/>
                <a:gd name="T50" fmla="*/ 2147483647 w 2838"/>
                <a:gd name="T51" fmla="*/ 2147483647 h 2664"/>
                <a:gd name="T52" fmla="*/ 2147483647 w 2838"/>
                <a:gd name="T53" fmla="*/ 2147483647 h 2664"/>
                <a:gd name="T54" fmla="*/ 2147483647 w 2838"/>
                <a:gd name="T55" fmla="*/ 2147483647 h 2664"/>
                <a:gd name="T56" fmla="*/ 2147483647 w 2838"/>
                <a:gd name="T57" fmla="*/ 2147483647 h 2664"/>
                <a:gd name="T58" fmla="*/ 2147483647 w 2838"/>
                <a:gd name="T59" fmla="*/ 2147483647 h 2664"/>
                <a:gd name="T60" fmla="*/ 2147483647 w 2838"/>
                <a:gd name="T61" fmla="*/ 2147483647 h 2664"/>
                <a:gd name="T62" fmla="*/ 2147483647 w 2838"/>
                <a:gd name="T63" fmla="*/ 2147483647 h 2664"/>
                <a:gd name="T64" fmla="*/ 2147483647 w 2838"/>
                <a:gd name="T65" fmla="*/ 2147483647 h 2664"/>
                <a:gd name="T66" fmla="*/ 2147483647 w 2838"/>
                <a:gd name="T67" fmla="*/ 2147483647 h 2664"/>
                <a:gd name="T68" fmla="*/ 2147483647 w 2838"/>
                <a:gd name="T69" fmla="*/ 2147483647 h 2664"/>
                <a:gd name="T70" fmla="*/ 2147483647 w 2838"/>
                <a:gd name="T71" fmla="*/ 2147483647 h 2664"/>
                <a:gd name="T72" fmla="*/ 2147483647 w 2838"/>
                <a:gd name="T73" fmla="*/ 2147483647 h 2664"/>
                <a:gd name="T74" fmla="*/ 2147483647 w 2838"/>
                <a:gd name="T75" fmla="*/ 2147483647 h 2664"/>
                <a:gd name="T76" fmla="*/ 2147483647 w 2838"/>
                <a:gd name="T77" fmla="*/ 2147483647 h 2664"/>
                <a:gd name="T78" fmla="*/ 2147483647 w 2838"/>
                <a:gd name="T79" fmla="*/ 2147483647 h 2664"/>
                <a:gd name="T80" fmla="*/ 2147483647 w 2838"/>
                <a:gd name="T81" fmla="*/ 2147483647 h 2664"/>
                <a:gd name="T82" fmla="*/ 2147483647 w 2838"/>
                <a:gd name="T83" fmla="*/ 2147483647 h 2664"/>
                <a:gd name="T84" fmla="*/ 2147483647 w 2838"/>
                <a:gd name="T85" fmla="*/ 2147483647 h 2664"/>
                <a:gd name="T86" fmla="*/ 2147483647 w 2838"/>
                <a:gd name="T87" fmla="*/ 2147483647 h 2664"/>
                <a:gd name="T88" fmla="*/ 2147483647 w 2838"/>
                <a:gd name="T89" fmla="*/ 2147483647 h 2664"/>
                <a:gd name="T90" fmla="*/ 2147483647 w 2838"/>
                <a:gd name="T91" fmla="*/ 2147483647 h 2664"/>
                <a:gd name="T92" fmla="*/ 2147483647 w 2838"/>
                <a:gd name="T93" fmla="*/ 2147483647 h 2664"/>
                <a:gd name="T94" fmla="*/ 2147483647 w 2838"/>
                <a:gd name="T95" fmla="*/ 2147483647 h 2664"/>
                <a:gd name="T96" fmla="*/ 2147483647 w 2838"/>
                <a:gd name="T97" fmla="*/ 2147483647 h 2664"/>
                <a:gd name="T98" fmla="*/ 2147483647 w 2838"/>
                <a:gd name="T99" fmla="*/ 2147483647 h 2664"/>
                <a:gd name="T100" fmla="*/ 2147483647 w 2838"/>
                <a:gd name="T101" fmla="*/ 2147483647 h 2664"/>
                <a:gd name="T102" fmla="*/ 2147483647 w 2838"/>
                <a:gd name="T103" fmla="*/ 2147483647 h 2664"/>
                <a:gd name="T104" fmla="*/ 2147483647 w 2838"/>
                <a:gd name="T105" fmla="*/ 2147483647 h 2664"/>
                <a:gd name="T106" fmla="*/ 2147483647 w 2838"/>
                <a:gd name="T107" fmla="*/ 2147483647 h 2664"/>
                <a:gd name="T108" fmla="*/ 2147483647 w 2838"/>
                <a:gd name="T109" fmla="*/ 2147483647 h 2664"/>
                <a:gd name="T110" fmla="*/ 2147483647 w 2838"/>
                <a:gd name="T111" fmla="*/ 2147483647 h 2664"/>
                <a:gd name="T112" fmla="*/ 2147483647 w 2838"/>
                <a:gd name="T113" fmla="*/ 2147483647 h 2664"/>
                <a:gd name="T114" fmla="*/ 2147483647 w 2838"/>
                <a:gd name="T115" fmla="*/ 2147483647 h 2664"/>
                <a:gd name="T116" fmla="*/ 2147483647 w 2838"/>
                <a:gd name="T117" fmla="*/ 2147483647 h 26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38"/>
                <a:gd name="T178" fmla="*/ 0 h 2664"/>
                <a:gd name="T179" fmla="*/ 2838 w 2838"/>
                <a:gd name="T180" fmla="*/ 2664 h 26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38" h="2664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solidFill>
              <a:srgbClr val="797EC1"/>
            </a:solidFill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</p:grpSp>
      <p:grpSp>
        <p:nvGrpSpPr>
          <p:cNvPr id="16" name="&gt; 100">
            <a:extLst>
              <a:ext uri="{FF2B5EF4-FFF2-40B4-BE49-F238E27FC236}">
                <a16:creationId xmlns:a16="http://schemas.microsoft.com/office/drawing/2014/main" id="{74A07EA4-9E78-E84A-B0BE-FF9B783A7348}"/>
              </a:ext>
            </a:extLst>
          </p:cNvPr>
          <p:cNvGrpSpPr/>
          <p:nvPr/>
        </p:nvGrpSpPr>
        <p:grpSpPr>
          <a:xfrm>
            <a:off x="1673994" y="1701111"/>
            <a:ext cx="7411256" cy="3288378"/>
            <a:chOff x="1673994" y="1701111"/>
            <a:chExt cx="7411256" cy="3288378"/>
          </a:xfrm>
          <a:solidFill>
            <a:srgbClr val="6364B4"/>
          </a:solidFill>
        </p:grpSpPr>
        <p:sp>
          <p:nvSpPr>
            <p:cNvPr id="194" name="United Kingdom" descr="© INSCALE GmbH, 05.05.2010&#10;http://www.presentationload.com/">
              <a:extLst>
                <a:ext uri="{FF2B5EF4-FFF2-40B4-BE49-F238E27FC236}">
                  <a16:creationId xmlns:a16="http://schemas.microsoft.com/office/drawing/2014/main" id="{3D1184F2-4C79-4B3B-BE50-AC1A90BEDCF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540940" y="1992721"/>
              <a:ext cx="229565" cy="327288"/>
            </a:xfrm>
            <a:custGeom>
              <a:avLst/>
              <a:gdLst>
                <a:gd name="T0" fmla="*/ 2147483647 w 576"/>
                <a:gd name="T1" fmla="*/ 2147483647 h 822"/>
                <a:gd name="T2" fmla="*/ 2147483647 w 576"/>
                <a:gd name="T3" fmla="*/ 2147483647 h 822"/>
                <a:gd name="T4" fmla="*/ 2147483647 w 576"/>
                <a:gd name="T5" fmla="*/ 2147483647 h 822"/>
                <a:gd name="T6" fmla="*/ 2147483647 w 576"/>
                <a:gd name="T7" fmla="*/ 2147483647 h 822"/>
                <a:gd name="T8" fmla="*/ 2147483647 w 576"/>
                <a:gd name="T9" fmla="*/ 2147483647 h 822"/>
                <a:gd name="T10" fmla="*/ 2147483647 w 576"/>
                <a:gd name="T11" fmla="*/ 2147483647 h 822"/>
                <a:gd name="T12" fmla="*/ 2147483647 w 576"/>
                <a:gd name="T13" fmla="*/ 2147483647 h 822"/>
                <a:gd name="T14" fmla="*/ 2147483647 w 576"/>
                <a:gd name="T15" fmla="*/ 0 h 822"/>
                <a:gd name="T16" fmla="*/ 2147483647 w 576"/>
                <a:gd name="T17" fmla="*/ 0 h 822"/>
                <a:gd name="T18" fmla="*/ 2147483647 w 576"/>
                <a:gd name="T19" fmla="*/ 2147483647 h 822"/>
                <a:gd name="T20" fmla="*/ 2147483647 w 576"/>
                <a:gd name="T21" fmla="*/ 2147483647 h 822"/>
                <a:gd name="T22" fmla="*/ 2147483647 w 576"/>
                <a:gd name="T23" fmla="*/ 2147483647 h 822"/>
                <a:gd name="T24" fmla="*/ 2147483647 w 576"/>
                <a:gd name="T25" fmla="*/ 2147483647 h 822"/>
                <a:gd name="T26" fmla="*/ 2147483647 w 576"/>
                <a:gd name="T27" fmla="*/ 2147483647 h 822"/>
                <a:gd name="T28" fmla="*/ 2147483647 w 576"/>
                <a:gd name="T29" fmla="*/ 2147483647 h 822"/>
                <a:gd name="T30" fmla="*/ 2147483647 w 576"/>
                <a:gd name="T31" fmla="*/ 2147483647 h 822"/>
                <a:gd name="T32" fmla="*/ 2147483647 w 576"/>
                <a:gd name="T33" fmla="*/ 2147483647 h 822"/>
                <a:gd name="T34" fmla="*/ 2147483647 w 576"/>
                <a:gd name="T35" fmla="*/ 2147483647 h 822"/>
                <a:gd name="T36" fmla="*/ 2147483647 w 576"/>
                <a:gd name="T37" fmla="*/ 2147483647 h 822"/>
                <a:gd name="T38" fmla="*/ 2147483647 w 576"/>
                <a:gd name="T39" fmla="*/ 2147483647 h 822"/>
                <a:gd name="T40" fmla="*/ 2147483647 w 576"/>
                <a:gd name="T41" fmla="*/ 2147483647 h 822"/>
                <a:gd name="T42" fmla="*/ 2147483647 w 576"/>
                <a:gd name="T43" fmla="*/ 2147483647 h 822"/>
                <a:gd name="T44" fmla="*/ 2147483647 w 576"/>
                <a:gd name="T45" fmla="*/ 2147483647 h 822"/>
                <a:gd name="T46" fmla="*/ 2147483647 w 576"/>
                <a:gd name="T47" fmla="*/ 2147483647 h 822"/>
                <a:gd name="T48" fmla="*/ 2147483647 w 576"/>
                <a:gd name="T49" fmla="*/ 2147483647 h 822"/>
                <a:gd name="T50" fmla="*/ 2147483647 w 576"/>
                <a:gd name="T51" fmla="*/ 2147483647 h 822"/>
                <a:gd name="T52" fmla="*/ 2147483647 w 576"/>
                <a:gd name="T53" fmla="*/ 2147483647 h 822"/>
                <a:gd name="T54" fmla="*/ 2147483647 w 576"/>
                <a:gd name="T55" fmla="*/ 2147483647 h 822"/>
                <a:gd name="T56" fmla="*/ 2147483647 w 576"/>
                <a:gd name="T57" fmla="*/ 2147483647 h 822"/>
                <a:gd name="T58" fmla="*/ 2147483647 w 576"/>
                <a:gd name="T59" fmla="*/ 2147483647 h 822"/>
                <a:gd name="T60" fmla="*/ 2147483647 w 576"/>
                <a:gd name="T61" fmla="*/ 2147483647 h 822"/>
                <a:gd name="T62" fmla="*/ 2147483647 w 576"/>
                <a:gd name="T63" fmla="*/ 2147483647 h 822"/>
                <a:gd name="T64" fmla="*/ 2147483647 w 576"/>
                <a:gd name="T65" fmla="*/ 2147483647 h 822"/>
                <a:gd name="T66" fmla="*/ 2147483647 w 576"/>
                <a:gd name="T67" fmla="*/ 2147483647 h 822"/>
                <a:gd name="T68" fmla="*/ 2147483647 w 576"/>
                <a:gd name="T69" fmla="*/ 2147483647 h 822"/>
                <a:gd name="T70" fmla="*/ 2147483647 w 576"/>
                <a:gd name="T71" fmla="*/ 2147483647 h 822"/>
                <a:gd name="T72" fmla="*/ 2147483647 w 576"/>
                <a:gd name="T73" fmla="*/ 2147483647 h 822"/>
                <a:gd name="T74" fmla="*/ 2147483647 w 576"/>
                <a:gd name="T75" fmla="*/ 2147483647 h 822"/>
                <a:gd name="T76" fmla="*/ 2147483647 w 576"/>
                <a:gd name="T77" fmla="*/ 2147483647 h 822"/>
                <a:gd name="T78" fmla="*/ 2147483647 w 576"/>
                <a:gd name="T79" fmla="*/ 2147483647 h 822"/>
                <a:gd name="T80" fmla="*/ 2147483647 w 576"/>
                <a:gd name="T81" fmla="*/ 2147483647 h 822"/>
                <a:gd name="T82" fmla="*/ 2147483647 w 576"/>
                <a:gd name="T83" fmla="*/ 2147483647 h 822"/>
                <a:gd name="T84" fmla="*/ 2147483647 w 576"/>
                <a:gd name="T85" fmla="*/ 2147483647 h 822"/>
                <a:gd name="T86" fmla="*/ 2147483647 w 576"/>
                <a:gd name="T87" fmla="*/ 2147483647 h 822"/>
                <a:gd name="T88" fmla="*/ 2147483647 w 576"/>
                <a:gd name="T89" fmla="*/ 2147483647 h 822"/>
                <a:gd name="T90" fmla="*/ 2147483647 w 576"/>
                <a:gd name="T91" fmla="*/ 2147483647 h 822"/>
                <a:gd name="T92" fmla="*/ 2147483647 w 576"/>
                <a:gd name="T93" fmla="*/ 2147483647 h 822"/>
                <a:gd name="T94" fmla="*/ 2147483647 w 576"/>
                <a:gd name="T95" fmla="*/ 2147483647 h 822"/>
                <a:gd name="T96" fmla="*/ 2147483647 w 576"/>
                <a:gd name="T97" fmla="*/ 2147483647 h 822"/>
                <a:gd name="T98" fmla="*/ 2147483647 w 576"/>
                <a:gd name="T99" fmla="*/ 2147483647 h 822"/>
                <a:gd name="T100" fmla="*/ 2147483647 w 576"/>
                <a:gd name="T101" fmla="*/ 2147483647 h 822"/>
                <a:gd name="T102" fmla="*/ 2147483647 w 576"/>
                <a:gd name="T103" fmla="*/ 2147483647 h 822"/>
                <a:gd name="T104" fmla="*/ 2147483647 w 576"/>
                <a:gd name="T105" fmla="*/ 2147483647 h 822"/>
                <a:gd name="T106" fmla="*/ 2147483647 w 576"/>
                <a:gd name="T107" fmla="*/ 2147483647 h 822"/>
                <a:gd name="T108" fmla="*/ 2147483647 w 576"/>
                <a:gd name="T109" fmla="*/ 2147483647 h 822"/>
                <a:gd name="T110" fmla="*/ 2147483647 w 576"/>
                <a:gd name="T111" fmla="*/ 2147483647 h 822"/>
                <a:gd name="T112" fmla="*/ 2147483647 w 576"/>
                <a:gd name="T113" fmla="*/ 2147483647 h 822"/>
                <a:gd name="T114" fmla="*/ 2147483647 w 576"/>
                <a:gd name="T115" fmla="*/ 2147483647 h 822"/>
                <a:gd name="T116" fmla="*/ 2147483647 w 576"/>
                <a:gd name="T117" fmla="*/ 2147483647 h 822"/>
                <a:gd name="T118" fmla="*/ 2147483647 w 576"/>
                <a:gd name="T119" fmla="*/ 2147483647 h 822"/>
                <a:gd name="T120" fmla="*/ 2147483647 w 576"/>
                <a:gd name="T121" fmla="*/ 2147483647 h 822"/>
                <a:gd name="T122" fmla="*/ 2147483647 w 576"/>
                <a:gd name="T123" fmla="*/ 2147483647 h 8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76"/>
                <a:gd name="T187" fmla="*/ 0 h 822"/>
                <a:gd name="T188" fmla="*/ 576 w 576"/>
                <a:gd name="T189" fmla="*/ 822 h 82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76" h="822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37" name="Brazil" descr="© INSCALE GmbH, 05.05.2010&#10;http://www.presentationload.com/">
              <a:extLst>
                <a:ext uri="{FF2B5EF4-FFF2-40B4-BE49-F238E27FC236}">
                  <a16:creationId xmlns:a16="http://schemas.microsoft.com/office/drawing/2014/main" id="{854E7C11-42ED-4939-A58D-E03FBCB728F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603589" y="3740836"/>
              <a:ext cx="1104399" cy="1248653"/>
            </a:xfrm>
            <a:custGeom>
              <a:avLst/>
              <a:gdLst>
                <a:gd name="T0" fmla="*/ 2147483647 w 2784"/>
                <a:gd name="T1" fmla="*/ 2147483647 h 3150"/>
                <a:gd name="T2" fmla="*/ 2147483647 w 2784"/>
                <a:gd name="T3" fmla="*/ 2147483647 h 3150"/>
                <a:gd name="T4" fmla="*/ 2147483647 w 2784"/>
                <a:gd name="T5" fmla="*/ 2147483647 h 3150"/>
                <a:gd name="T6" fmla="*/ 2147483647 w 2784"/>
                <a:gd name="T7" fmla="*/ 2147483647 h 3150"/>
                <a:gd name="T8" fmla="*/ 2147483647 w 2784"/>
                <a:gd name="T9" fmla="*/ 2147483647 h 3150"/>
                <a:gd name="T10" fmla="*/ 2147483647 w 2784"/>
                <a:gd name="T11" fmla="*/ 2147483647 h 3150"/>
                <a:gd name="T12" fmla="*/ 2147483647 w 2784"/>
                <a:gd name="T13" fmla="*/ 2147483647 h 3150"/>
                <a:gd name="T14" fmla="*/ 2147483647 w 2784"/>
                <a:gd name="T15" fmla="*/ 2147483647 h 3150"/>
                <a:gd name="T16" fmla="*/ 2147483647 w 2784"/>
                <a:gd name="T17" fmla="*/ 2147483647 h 3150"/>
                <a:gd name="T18" fmla="*/ 2147483647 w 2784"/>
                <a:gd name="T19" fmla="*/ 2147483647 h 3150"/>
                <a:gd name="T20" fmla="*/ 2147483647 w 2784"/>
                <a:gd name="T21" fmla="*/ 2147483647 h 3150"/>
                <a:gd name="T22" fmla="*/ 2147483647 w 2784"/>
                <a:gd name="T23" fmla="*/ 2147483647 h 3150"/>
                <a:gd name="T24" fmla="*/ 2147483647 w 2784"/>
                <a:gd name="T25" fmla="*/ 2147483647 h 3150"/>
                <a:gd name="T26" fmla="*/ 2147483647 w 2784"/>
                <a:gd name="T27" fmla="*/ 2147483647 h 3150"/>
                <a:gd name="T28" fmla="*/ 2147483647 w 2784"/>
                <a:gd name="T29" fmla="*/ 2147483647 h 3150"/>
                <a:gd name="T30" fmla="*/ 2147483647 w 2784"/>
                <a:gd name="T31" fmla="*/ 2147483647 h 3150"/>
                <a:gd name="T32" fmla="*/ 2147483647 w 2784"/>
                <a:gd name="T33" fmla="*/ 2147483647 h 3150"/>
                <a:gd name="T34" fmla="*/ 2147483647 w 2784"/>
                <a:gd name="T35" fmla="*/ 2147483647 h 3150"/>
                <a:gd name="T36" fmla="*/ 2147483647 w 2784"/>
                <a:gd name="T37" fmla="*/ 2147483647 h 3150"/>
                <a:gd name="T38" fmla="*/ 2147483647 w 2784"/>
                <a:gd name="T39" fmla="*/ 2147483647 h 3150"/>
                <a:gd name="T40" fmla="*/ 2147483647 w 2784"/>
                <a:gd name="T41" fmla="*/ 2147483647 h 3150"/>
                <a:gd name="T42" fmla="*/ 2147483647 w 2784"/>
                <a:gd name="T43" fmla="*/ 2147483647 h 3150"/>
                <a:gd name="T44" fmla="*/ 2147483647 w 2784"/>
                <a:gd name="T45" fmla="*/ 2147483647 h 3150"/>
                <a:gd name="T46" fmla="*/ 2147483647 w 2784"/>
                <a:gd name="T47" fmla="*/ 2147483647 h 3150"/>
                <a:gd name="T48" fmla="*/ 2147483647 w 2784"/>
                <a:gd name="T49" fmla="*/ 2147483647 h 3150"/>
                <a:gd name="T50" fmla="*/ 2147483647 w 2784"/>
                <a:gd name="T51" fmla="*/ 2147483647 h 3150"/>
                <a:gd name="T52" fmla="*/ 2147483647 w 2784"/>
                <a:gd name="T53" fmla="*/ 2147483647 h 3150"/>
                <a:gd name="T54" fmla="*/ 2147483647 w 2784"/>
                <a:gd name="T55" fmla="*/ 2147483647 h 3150"/>
                <a:gd name="T56" fmla="*/ 2147483647 w 2784"/>
                <a:gd name="T57" fmla="*/ 2147483647 h 3150"/>
                <a:gd name="T58" fmla="*/ 2147483647 w 2784"/>
                <a:gd name="T59" fmla="*/ 2147483647 h 3150"/>
                <a:gd name="T60" fmla="*/ 2147483647 w 2784"/>
                <a:gd name="T61" fmla="*/ 2147483647 h 3150"/>
                <a:gd name="T62" fmla="*/ 2147483647 w 2784"/>
                <a:gd name="T63" fmla="*/ 2147483647 h 3150"/>
                <a:gd name="T64" fmla="*/ 2147483647 w 2784"/>
                <a:gd name="T65" fmla="*/ 2147483647 h 3150"/>
                <a:gd name="T66" fmla="*/ 2147483647 w 2784"/>
                <a:gd name="T67" fmla="*/ 2147483647 h 3150"/>
                <a:gd name="T68" fmla="*/ 2147483647 w 2784"/>
                <a:gd name="T69" fmla="*/ 2147483647 h 3150"/>
                <a:gd name="T70" fmla="*/ 2147483647 w 2784"/>
                <a:gd name="T71" fmla="*/ 2147483647 h 3150"/>
                <a:gd name="T72" fmla="*/ 2147483647 w 2784"/>
                <a:gd name="T73" fmla="*/ 2147483647 h 3150"/>
                <a:gd name="T74" fmla="*/ 2147483647 w 2784"/>
                <a:gd name="T75" fmla="*/ 2147483647 h 3150"/>
                <a:gd name="T76" fmla="*/ 2147483647 w 2784"/>
                <a:gd name="T77" fmla="*/ 2147483647 h 3150"/>
                <a:gd name="T78" fmla="*/ 2147483647 w 2784"/>
                <a:gd name="T79" fmla="*/ 2147483647 h 3150"/>
                <a:gd name="T80" fmla="*/ 2147483647 w 2784"/>
                <a:gd name="T81" fmla="*/ 2147483647 h 3150"/>
                <a:gd name="T82" fmla="*/ 2147483647 w 2784"/>
                <a:gd name="T83" fmla="*/ 2147483647 h 3150"/>
                <a:gd name="T84" fmla="*/ 2147483647 w 2784"/>
                <a:gd name="T85" fmla="*/ 2147483647 h 3150"/>
                <a:gd name="T86" fmla="*/ 2147483647 w 2784"/>
                <a:gd name="T87" fmla="*/ 2147483647 h 3150"/>
                <a:gd name="T88" fmla="*/ 2147483647 w 2784"/>
                <a:gd name="T89" fmla="*/ 2147483647 h 3150"/>
                <a:gd name="T90" fmla="*/ 2147483647 w 2784"/>
                <a:gd name="T91" fmla="*/ 2147483647 h 3150"/>
                <a:gd name="T92" fmla="*/ 2147483647 w 2784"/>
                <a:gd name="T93" fmla="*/ 2147483647 h 3150"/>
                <a:gd name="T94" fmla="*/ 2147483647 w 2784"/>
                <a:gd name="T95" fmla="*/ 2147483647 h 3150"/>
                <a:gd name="T96" fmla="*/ 2147483647 w 2784"/>
                <a:gd name="T97" fmla="*/ 2147483647 h 3150"/>
                <a:gd name="T98" fmla="*/ 2147483647 w 2784"/>
                <a:gd name="T99" fmla="*/ 2147483647 h 3150"/>
                <a:gd name="T100" fmla="*/ 2147483647 w 2784"/>
                <a:gd name="T101" fmla="*/ 2147483647 h 3150"/>
                <a:gd name="T102" fmla="*/ 2147483647 w 2784"/>
                <a:gd name="T103" fmla="*/ 2147483647 h 3150"/>
                <a:gd name="T104" fmla="*/ 2147483647 w 2784"/>
                <a:gd name="T105" fmla="*/ 2147483647 h 3150"/>
                <a:gd name="T106" fmla="*/ 2147483647 w 2784"/>
                <a:gd name="T107" fmla="*/ 2147483647 h 3150"/>
                <a:gd name="T108" fmla="*/ 2147483647 w 2784"/>
                <a:gd name="T109" fmla="*/ 2147483647 h 3150"/>
                <a:gd name="T110" fmla="*/ 2147483647 w 2784"/>
                <a:gd name="T111" fmla="*/ 2147483647 h 3150"/>
                <a:gd name="T112" fmla="*/ 2147483647 w 2784"/>
                <a:gd name="T113" fmla="*/ 2147483647 h 3150"/>
                <a:gd name="T114" fmla="*/ 2147483647 w 2784"/>
                <a:gd name="T115" fmla="*/ 2147483647 h 3150"/>
                <a:gd name="T116" fmla="*/ 2147483647 w 2784"/>
                <a:gd name="T117" fmla="*/ 2147483647 h 3150"/>
                <a:gd name="T118" fmla="*/ 2147483647 w 2784"/>
                <a:gd name="T119" fmla="*/ 2147483647 h 31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784"/>
                <a:gd name="T181" fmla="*/ 0 h 3150"/>
                <a:gd name="T182" fmla="*/ 2784 w 2784"/>
                <a:gd name="T183" fmla="*/ 3150 h 31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784" h="3150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/>
            </a:p>
          </p:txBody>
        </p:sp>
        <p:sp>
          <p:nvSpPr>
            <p:cNvPr id="191" name="USA (Alaska)" descr="© INSCALE GmbH, 05.05.2010&#10;http://www.presentationload.com/">
              <a:extLst>
                <a:ext uri="{FF2B5EF4-FFF2-40B4-BE49-F238E27FC236}">
                  <a16:creationId xmlns:a16="http://schemas.microsoft.com/office/drawing/2014/main" id="{33A2707C-783A-494B-85B4-9ED14FD717C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73994" y="1701111"/>
              <a:ext cx="1219181" cy="527381"/>
            </a:xfrm>
            <a:custGeom>
              <a:avLst/>
              <a:gdLst>
                <a:gd name="T0" fmla="*/ 2147483647 w 3072"/>
                <a:gd name="T1" fmla="*/ 2147483647 h 1332"/>
                <a:gd name="T2" fmla="*/ 2147483647 w 3072"/>
                <a:gd name="T3" fmla="*/ 2147483647 h 1332"/>
                <a:gd name="T4" fmla="*/ 2147483647 w 3072"/>
                <a:gd name="T5" fmla="*/ 2147483647 h 1332"/>
                <a:gd name="T6" fmla="*/ 2147483647 w 3072"/>
                <a:gd name="T7" fmla="*/ 2147483647 h 1332"/>
                <a:gd name="T8" fmla="*/ 2147483647 w 3072"/>
                <a:gd name="T9" fmla="*/ 2147483647 h 1332"/>
                <a:gd name="T10" fmla="*/ 2147483647 w 3072"/>
                <a:gd name="T11" fmla="*/ 2147483647 h 1332"/>
                <a:gd name="T12" fmla="*/ 2147483647 w 3072"/>
                <a:gd name="T13" fmla="*/ 2147483647 h 1332"/>
                <a:gd name="T14" fmla="*/ 2147483647 w 3072"/>
                <a:gd name="T15" fmla="*/ 2147483647 h 1332"/>
                <a:gd name="T16" fmla="*/ 2147483647 w 3072"/>
                <a:gd name="T17" fmla="*/ 2147483647 h 1332"/>
                <a:gd name="T18" fmla="*/ 2147483647 w 3072"/>
                <a:gd name="T19" fmla="*/ 2147483647 h 1332"/>
                <a:gd name="T20" fmla="*/ 2147483647 w 3072"/>
                <a:gd name="T21" fmla="*/ 2147483647 h 1332"/>
                <a:gd name="T22" fmla="*/ 2147483647 w 3072"/>
                <a:gd name="T23" fmla="*/ 0 h 1332"/>
                <a:gd name="T24" fmla="*/ 2147483647 w 3072"/>
                <a:gd name="T25" fmla="*/ 2147483647 h 1332"/>
                <a:gd name="T26" fmla="*/ 2147483647 w 3072"/>
                <a:gd name="T27" fmla="*/ 2147483647 h 1332"/>
                <a:gd name="T28" fmla="*/ 2147483647 w 3072"/>
                <a:gd name="T29" fmla="*/ 2147483647 h 1332"/>
                <a:gd name="T30" fmla="*/ 2147483647 w 3072"/>
                <a:gd name="T31" fmla="*/ 2147483647 h 1332"/>
                <a:gd name="T32" fmla="*/ 2147483647 w 3072"/>
                <a:gd name="T33" fmla="*/ 2147483647 h 1332"/>
                <a:gd name="T34" fmla="*/ 2147483647 w 3072"/>
                <a:gd name="T35" fmla="*/ 2147483647 h 1332"/>
                <a:gd name="T36" fmla="*/ 2147483647 w 3072"/>
                <a:gd name="T37" fmla="*/ 2147483647 h 1332"/>
                <a:gd name="T38" fmla="*/ 2147483647 w 3072"/>
                <a:gd name="T39" fmla="*/ 2147483647 h 1332"/>
                <a:gd name="T40" fmla="*/ 2147483647 w 3072"/>
                <a:gd name="T41" fmla="*/ 2147483647 h 1332"/>
                <a:gd name="T42" fmla="*/ 2147483647 w 3072"/>
                <a:gd name="T43" fmla="*/ 2147483647 h 1332"/>
                <a:gd name="T44" fmla="*/ 2147483647 w 3072"/>
                <a:gd name="T45" fmla="*/ 2147483647 h 1332"/>
                <a:gd name="T46" fmla="*/ 2147483647 w 3072"/>
                <a:gd name="T47" fmla="*/ 2147483647 h 1332"/>
                <a:gd name="T48" fmla="*/ 2147483647 w 3072"/>
                <a:gd name="T49" fmla="*/ 2147483647 h 1332"/>
                <a:gd name="T50" fmla="*/ 2147483647 w 3072"/>
                <a:gd name="T51" fmla="*/ 2147483647 h 1332"/>
                <a:gd name="T52" fmla="*/ 2147483647 w 3072"/>
                <a:gd name="T53" fmla="*/ 2147483647 h 1332"/>
                <a:gd name="T54" fmla="*/ 2147483647 w 3072"/>
                <a:gd name="T55" fmla="*/ 2147483647 h 1332"/>
                <a:gd name="T56" fmla="*/ 2147483647 w 3072"/>
                <a:gd name="T57" fmla="*/ 2147483647 h 1332"/>
                <a:gd name="T58" fmla="*/ 2147483647 w 3072"/>
                <a:gd name="T59" fmla="*/ 2147483647 h 1332"/>
                <a:gd name="T60" fmla="*/ 2147483647 w 3072"/>
                <a:gd name="T61" fmla="*/ 2147483647 h 1332"/>
                <a:gd name="T62" fmla="*/ 2147483647 w 3072"/>
                <a:gd name="T63" fmla="*/ 2147483647 h 1332"/>
                <a:gd name="T64" fmla="*/ 2147483647 w 3072"/>
                <a:gd name="T65" fmla="*/ 2147483647 h 1332"/>
                <a:gd name="T66" fmla="*/ 2147483647 w 3072"/>
                <a:gd name="T67" fmla="*/ 2147483647 h 1332"/>
                <a:gd name="T68" fmla="*/ 2147483647 w 3072"/>
                <a:gd name="T69" fmla="*/ 2147483647 h 1332"/>
                <a:gd name="T70" fmla="*/ 2147483647 w 3072"/>
                <a:gd name="T71" fmla="*/ 2147483647 h 1332"/>
                <a:gd name="T72" fmla="*/ 2147483647 w 3072"/>
                <a:gd name="T73" fmla="*/ 2147483647 h 1332"/>
                <a:gd name="T74" fmla="*/ 2147483647 w 3072"/>
                <a:gd name="T75" fmla="*/ 2147483647 h 1332"/>
                <a:gd name="T76" fmla="*/ 2147483647 w 3072"/>
                <a:gd name="T77" fmla="*/ 2147483647 h 1332"/>
                <a:gd name="T78" fmla="*/ 2147483647 w 3072"/>
                <a:gd name="T79" fmla="*/ 2147483647 h 1332"/>
                <a:gd name="T80" fmla="*/ 2147483647 w 3072"/>
                <a:gd name="T81" fmla="*/ 2147483647 h 1332"/>
                <a:gd name="T82" fmla="*/ 2147483647 w 3072"/>
                <a:gd name="T83" fmla="*/ 2147483647 h 1332"/>
                <a:gd name="T84" fmla="*/ 2147483647 w 3072"/>
                <a:gd name="T85" fmla="*/ 2147483647 h 1332"/>
                <a:gd name="T86" fmla="*/ 2147483647 w 3072"/>
                <a:gd name="T87" fmla="*/ 2147483647 h 1332"/>
                <a:gd name="T88" fmla="*/ 2147483647 w 3072"/>
                <a:gd name="T89" fmla="*/ 2147483647 h 1332"/>
                <a:gd name="T90" fmla="*/ 2147483647 w 3072"/>
                <a:gd name="T91" fmla="*/ 2147483647 h 1332"/>
                <a:gd name="T92" fmla="*/ 2147483647 w 3072"/>
                <a:gd name="T93" fmla="*/ 2147483647 h 1332"/>
                <a:gd name="T94" fmla="*/ 2147483647 w 3072"/>
                <a:gd name="T95" fmla="*/ 2147483647 h 1332"/>
                <a:gd name="T96" fmla="*/ 2147483647 w 3072"/>
                <a:gd name="T97" fmla="*/ 2147483647 h 1332"/>
                <a:gd name="T98" fmla="*/ 2147483647 w 3072"/>
                <a:gd name="T99" fmla="*/ 2147483647 h 1332"/>
                <a:gd name="T100" fmla="*/ 2147483647 w 3072"/>
                <a:gd name="T101" fmla="*/ 2147483647 h 1332"/>
                <a:gd name="T102" fmla="*/ 2147483647 w 3072"/>
                <a:gd name="T103" fmla="*/ 2147483647 h 1332"/>
                <a:gd name="T104" fmla="*/ 2147483647 w 3072"/>
                <a:gd name="T105" fmla="*/ 2147483647 h 1332"/>
                <a:gd name="T106" fmla="*/ 2147483647 w 3072"/>
                <a:gd name="T107" fmla="*/ 2147483647 h 1332"/>
                <a:gd name="T108" fmla="*/ 2147483647 w 3072"/>
                <a:gd name="T109" fmla="*/ 2147483647 h 1332"/>
                <a:gd name="T110" fmla="*/ 2147483647 w 3072"/>
                <a:gd name="T111" fmla="*/ 2147483647 h 1332"/>
                <a:gd name="T112" fmla="*/ 2147483647 w 3072"/>
                <a:gd name="T113" fmla="*/ 2147483647 h 1332"/>
                <a:gd name="T114" fmla="*/ 2147483647 w 3072"/>
                <a:gd name="T115" fmla="*/ 2147483647 h 1332"/>
                <a:gd name="T116" fmla="*/ 2147483647 w 3072"/>
                <a:gd name="T117" fmla="*/ 2147483647 h 1332"/>
                <a:gd name="T118" fmla="*/ 2147483647 w 3072"/>
                <a:gd name="T119" fmla="*/ 2147483647 h 1332"/>
                <a:gd name="T120" fmla="*/ 2147483647 w 3072"/>
                <a:gd name="T121" fmla="*/ 2147483647 h 133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72"/>
                <a:gd name="T184" fmla="*/ 0 h 1332"/>
                <a:gd name="T185" fmla="*/ 3072 w 3072"/>
                <a:gd name="T186" fmla="*/ 1332 h 133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72" h="133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>
                <a:solidFill>
                  <a:schemeClr val="accent5"/>
                </a:solidFill>
              </a:endParaRPr>
            </a:p>
          </p:txBody>
        </p:sp>
        <p:sp>
          <p:nvSpPr>
            <p:cNvPr id="192" name="USA" descr="© INSCALE GmbH, 05.05.2010&#10;http://www.presentationload.com/">
              <a:extLst>
                <a:ext uri="{FF2B5EF4-FFF2-40B4-BE49-F238E27FC236}">
                  <a16:creationId xmlns:a16="http://schemas.microsoft.com/office/drawing/2014/main" id="{9F011C1F-0A21-49D2-BEC6-6687C13E80D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71270" y="2335520"/>
              <a:ext cx="1554224" cy="770909"/>
            </a:xfrm>
            <a:custGeom>
              <a:avLst/>
              <a:gdLst>
                <a:gd name="T0" fmla="*/ 2147483647 w 3918"/>
                <a:gd name="T1" fmla="*/ 2147483647 h 1944"/>
                <a:gd name="T2" fmla="*/ 2147483647 w 3918"/>
                <a:gd name="T3" fmla="*/ 2147483647 h 1944"/>
                <a:gd name="T4" fmla="*/ 2147483647 w 3918"/>
                <a:gd name="T5" fmla="*/ 2147483647 h 1944"/>
                <a:gd name="T6" fmla="*/ 2147483647 w 3918"/>
                <a:gd name="T7" fmla="*/ 2147483647 h 1944"/>
                <a:gd name="T8" fmla="*/ 2147483647 w 3918"/>
                <a:gd name="T9" fmla="*/ 2147483647 h 1944"/>
                <a:gd name="T10" fmla="*/ 2147483647 w 3918"/>
                <a:gd name="T11" fmla="*/ 2147483647 h 1944"/>
                <a:gd name="T12" fmla="*/ 2147483647 w 3918"/>
                <a:gd name="T13" fmla="*/ 2147483647 h 1944"/>
                <a:gd name="T14" fmla="*/ 2147483647 w 3918"/>
                <a:gd name="T15" fmla="*/ 2147483647 h 1944"/>
                <a:gd name="T16" fmla="*/ 2147483647 w 3918"/>
                <a:gd name="T17" fmla="*/ 2147483647 h 1944"/>
                <a:gd name="T18" fmla="*/ 2147483647 w 3918"/>
                <a:gd name="T19" fmla="*/ 2147483647 h 1944"/>
                <a:gd name="T20" fmla="*/ 2147483647 w 3918"/>
                <a:gd name="T21" fmla="*/ 2147483647 h 1944"/>
                <a:gd name="T22" fmla="*/ 2147483647 w 3918"/>
                <a:gd name="T23" fmla="*/ 2147483647 h 1944"/>
                <a:gd name="T24" fmla="*/ 2147483647 w 3918"/>
                <a:gd name="T25" fmla="*/ 2147483647 h 1944"/>
                <a:gd name="T26" fmla="*/ 2147483647 w 3918"/>
                <a:gd name="T27" fmla="*/ 2147483647 h 1944"/>
                <a:gd name="T28" fmla="*/ 2147483647 w 3918"/>
                <a:gd name="T29" fmla="*/ 2147483647 h 1944"/>
                <a:gd name="T30" fmla="*/ 2147483647 w 3918"/>
                <a:gd name="T31" fmla="*/ 2147483647 h 1944"/>
                <a:gd name="T32" fmla="*/ 2147483647 w 3918"/>
                <a:gd name="T33" fmla="*/ 2147483647 h 1944"/>
                <a:gd name="T34" fmla="*/ 2147483647 w 3918"/>
                <a:gd name="T35" fmla="*/ 2147483647 h 1944"/>
                <a:gd name="T36" fmla="*/ 2147483647 w 3918"/>
                <a:gd name="T37" fmla="*/ 2147483647 h 1944"/>
                <a:gd name="T38" fmla="*/ 2147483647 w 3918"/>
                <a:gd name="T39" fmla="*/ 2147483647 h 1944"/>
                <a:gd name="T40" fmla="*/ 2147483647 w 3918"/>
                <a:gd name="T41" fmla="*/ 2147483647 h 1944"/>
                <a:gd name="T42" fmla="*/ 2147483647 w 3918"/>
                <a:gd name="T43" fmla="*/ 2147483647 h 1944"/>
                <a:gd name="T44" fmla="*/ 2147483647 w 3918"/>
                <a:gd name="T45" fmla="*/ 2147483647 h 1944"/>
                <a:gd name="T46" fmla="*/ 2147483647 w 3918"/>
                <a:gd name="T47" fmla="*/ 2147483647 h 1944"/>
                <a:gd name="T48" fmla="*/ 2147483647 w 3918"/>
                <a:gd name="T49" fmla="*/ 2147483647 h 1944"/>
                <a:gd name="T50" fmla="*/ 2147483647 w 3918"/>
                <a:gd name="T51" fmla="*/ 2147483647 h 1944"/>
                <a:gd name="T52" fmla="*/ 2147483647 w 3918"/>
                <a:gd name="T53" fmla="*/ 2147483647 h 1944"/>
                <a:gd name="T54" fmla="*/ 2147483647 w 3918"/>
                <a:gd name="T55" fmla="*/ 2147483647 h 1944"/>
                <a:gd name="T56" fmla="*/ 2147483647 w 3918"/>
                <a:gd name="T57" fmla="*/ 2147483647 h 1944"/>
                <a:gd name="T58" fmla="*/ 2147483647 w 3918"/>
                <a:gd name="T59" fmla="*/ 2147483647 h 1944"/>
                <a:gd name="T60" fmla="*/ 2147483647 w 3918"/>
                <a:gd name="T61" fmla="*/ 2147483647 h 1944"/>
                <a:gd name="T62" fmla="*/ 2147483647 w 3918"/>
                <a:gd name="T63" fmla="*/ 2147483647 h 1944"/>
                <a:gd name="T64" fmla="*/ 2147483647 w 3918"/>
                <a:gd name="T65" fmla="*/ 2147483647 h 1944"/>
                <a:gd name="T66" fmla="*/ 2147483647 w 3918"/>
                <a:gd name="T67" fmla="*/ 2147483647 h 1944"/>
                <a:gd name="T68" fmla="*/ 2147483647 w 3918"/>
                <a:gd name="T69" fmla="*/ 2147483647 h 1944"/>
                <a:gd name="T70" fmla="*/ 2147483647 w 3918"/>
                <a:gd name="T71" fmla="*/ 2147483647 h 1944"/>
                <a:gd name="T72" fmla="*/ 2147483647 w 3918"/>
                <a:gd name="T73" fmla="*/ 2147483647 h 1944"/>
                <a:gd name="T74" fmla="*/ 2147483647 w 3918"/>
                <a:gd name="T75" fmla="*/ 2147483647 h 1944"/>
                <a:gd name="T76" fmla="*/ 2147483647 w 3918"/>
                <a:gd name="T77" fmla="*/ 2147483647 h 1944"/>
                <a:gd name="T78" fmla="*/ 2147483647 w 3918"/>
                <a:gd name="T79" fmla="*/ 2147483647 h 1944"/>
                <a:gd name="T80" fmla="*/ 2147483647 w 3918"/>
                <a:gd name="T81" fmla="*/ 2147483647 h 1944"/>
                <a:gd name="T82" fmla="*/ 2147483647 w 3918"/>
                <a:gd name="T83" fmla="*/ 2147483647 h 1944"/>
                <a:gd name="T84" fmla="*/ 2147483647 w 3918"/>
                <a:gd name="T85" fmla="*/ 2147483647 h 1944"/>
                <a:gd name="T86" fmla="*/ 2147483647 w 3918"/>
                <a:gd name="T87" fmla="*/ 2147483647 h 1944"/>
                <a:gd name="T88" fmla="*/ 2147483647 w 3918"/>
                <a:gd name="T89" fmla="*/ 2147483647 h 1944"/>
                <a:gd name="T90" fmla="*/ 2147483647 w 3918"/>
                <a:gd name="T91" fmla="*/ 2147483647 h 1944"/>
                <a:gd name="T92" fmla="*/ 2147483647 w 3918"/>
                <a:gd name="T93" fmla="*/ 2147483647 h 1944"/>
                <a:gd name="T94" fmla="*/ 2147483647 w 3918"/>
                <a:gd name="T95" fmla="*/ 2147483647 h 1944"/>
                <a:gd name="T96" fmla="*/ 2147483647 w 3918"/>
                <a:gd name="T97" fmla="*/ 2147483647 h 1944"/>
                <a:gd name="T98" fmla="*/ 2147483647 w 3918"/>
                <a:gd name="T99" fmla="*/ 2147483647 h 1944"/>
                <a:gd name="T100" fmla="*/ 2147483647 w 3918"/>
                <a:gd name="T101" fmla="*/ 2147483647 h 1944"/>
                <a:gd name="T102" fmla="*/ 2147483647 w 3918"/>
                <a:gd name="T103" fmla="*/ 2147483647 h 1944"/>
                <a:gd name="T104" fmla="*/ 2147483647 w 3918"/>
                <a:gd name="T105" fmla="*/ 2147483647 h 1944"/>
                <a:gd name="T106" fmla="*/ 2147483647 w 3918"/>
                <a:gd name="T107" fmla="*/ 2147483647 h 1944"/>
                <a:gd name="T108" fmla="*/ 2147483647 w 3918"/>
                <a:gd name="T109" fmla="*/ 2147483647 h 1944"/>
                <a:gd name="T110" fmla="*/ 2147483647 w 3918"/>
                <a:gd name="T111" fmla="*/ 2147483647 h 1944"/>
                <a:gd name="T112" fmla="*/ 2147483647 w 3918"/>
                <a:gd name="T113" fmla="*/ 2147483647 h 1944"/>
                <a:gd name="T114" fmla="*/ 2147483647 w 3918"/>
                <a:gd name="T115" fmla="*/ 2147483647 h 1944"/>
                <a:gd name="T116" fmla="*/ 2147483647 w 3918"/>
                <a:gd name="T117" fmla="*/ 2147483647 h 1944"/>
                <a:gd name="T118" fmla="*/ 2147483647 w 3918"/>
                <a:gd name="T119" fmla="*/ 2147483647 h 1944"/>
                <a:gd name="T120" fmla="*/ 2147483647 w 3918"/>
                <a:gd name="T121" fmla="*/ 2147483647 h 1944"/>
                <a:gd name="T122" fmla="*/ 2147483647 w 3918"/>
                <a:gd name="T123" fmla="*/ 2147483647 h 1944"/>
                <a:gd name="T124" fmla="*/ 2147483647 w 3918"/>
                <a:gd name="T125" fmla="*/ 2147483647 h 19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18"/>
                <a:gd name="T190" fmla="*/ 0 h 1944"/>
                <a:gd name="T191" fmla="*/ 3918 w 3918"/>
                <a:gd name="T192" fmla="*/ 1944 h 19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18" h="1944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solidFill>
                  <a:schemeClr val="accent5"/>
                </a:solidFill>
              </a:endParaRPr>
            </a:p>
          </p:txBody>
        </p:sp>
        <p:sp>
          <p:nvSpPr>
            <p:cNvPr id="328" name="China" descr="© INSCALE GmbH, 05.05.2010&#10;http://www.presentationload.com/">
              <a:extLst>
                <a:ext uri="{FF2B5EF4-FFF2-40B4-BE49-F238E27FC236}">
                  <a16:creationId xmlns:a16="http://schemas.microsoft.com/office/drawing/2014/main" id="{8076FC1E-D436-4A5D-8451-CECAF6734E3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633401" y="2205225"/>
              <a:ext cx="1451849" cy="1121461"/>
            </a:xfrm>
            <a:custGeom>
              <a:avLst/>
              <a:gdLst>
                <a:gd name="T0" fmla="*/ 2147483647 w 3660"/>
                <a:gd name="T1" fmla="*/ 2147483647 h 2826"/>
                <a:gd name="T2" fmla="*/ 2147483647 w 3660"/>
                <a:gd name="T3" fmla="*/ 2147483647 h 2826"/>
                <a:gd name="T4" fmla="*/ 2147483647 w 3660"/>
                <a:gd name="T5" fmla="*/ 2147483647 h 2826"/>
                <a:gd name="T6" fmla="*/ 2147483647 w 3660"/>
                <a:gd name="T7" fmla="*/ 2147483647 h 2826"/>
                <a:gd name="T8" fmla="*/ 2147483647 w 3660"/>
                <a:gd name="T9" fmla="*/ 2147483647 h 2826"/>
                <a:gd name="T10" fmla="*/ 2147483647 w 3660"/>
                <a:gd name="T11" fmla="*/ 2147483647 h 2826"/>
                <a:gd name="T12" fmla="*/ 2147483647 w 3660"/>
                <a:gd name="T13" fmla="*/ 2147483647 h 2826"/>
                <a:gd name="T14" fmla="*/ 2147483647 w 3660"/>
                <a:gd name="T15" fmla="*/ 2147483647 h 2826"/>
                <a:gd name="T16" fmla="*/ 2147483647 w 3660"/>
                <a:gd name="T17" fmla="*/ 2147483647 h 2826"/>
                <a:gd name="T18" fmla="*/ 2147483647 w 3660"/>
                <a:gd name="T19" fmla="*/ 2147483647 h 2826"/>
                <a:gd name="T20" fmla="*/ 2147483647 w 3660"/>
                <a:gd name="T21" fmla="*/ 2147483647 h 2826"/>
                <a:gd name="T22" fmla="*/ 2147483647 w 3660"/>
                <a:gd name="T23" fmla="*/ 2147483647 h 2826"/>
                <a:gd name="T24" fmla="*/ 2147483647 w 3660"/>
                <a:gd name="T25" fmla="*/ 2147483647 h 2826"/>
                <a:gd name="T26" fmla="*/ 2147483647 w 3660"/>
                <a:gd name="T27" fmla="*/ 2147483647 h 2826"/>
                <a:gd name="T28" fmla="*/ 2147483647 w 3660"/>
                <a:gd name="T29" fmla="*/ 2147483647 h 2826"/>
                <a:gd name="T30" fmla="*/ 2147483647 w 3660"/>
                <a:gd name="T31" fmla="*/ 2147483647 h 2826"/>
                <a:gd name="T32" fmla="*/ 2147483647 w 3660"/>
                <a:gd name="T33" fmla="*/ 2147483647 h 2826"/>
                <a:gd name="T34" fmla="*/ 2147483647 w 3660"/>
                <a:gd name="T35" fmla="*/ 2147483647 h 2826"/>
                <a:gd name="T36" fmla="*/ 2147483647 w 3660"/>
                <a:gd name="T37" fmla="*/ 2147483647 h 2826"/>
                <a:gd name="T38" fmla="*/ 2147483647 w 3660"/>
                <a:gd name="T39" fmla="*/ 2147483647 h 2826"/>
                <a:gd name="T40" fmla="*/ 2147483647 w 3660"/>
                <a:gd name="T41" fmla="*/ 2147483647 h 2826"/>
                <a:gd name="T42" fmla="*/ 2147483647 w 3660"/>
                <a:gd name="T43" fmla="*/ 2147483647 h 2826"/>
                <a:gd name="T44" fmla="*/ 2147483647 w 3660"/>
                <a:gd name="T45" fmla="*/ 2147483647 h 2826"/>
                <a:gd name="T46" fmla="*/ 0 w 3660"/>
                <a:gd name="T47" fmla="*/ 2147483647 h 2826"/>
                <a:gd name="T48" fmla="*/ 2147483647 w 3660"/>
                <a:gd name="T49" fmla="*/ 2147483647 h 2826"/>
                <a:gd name="T50" fmla="*/ 2147483647 w 3660"/>
                <a:gd name="T51" fmla="*/ 2147483647 h 2826"/>
                <a:gd name="T52" fmla="*/ 2147483647 w 3660"/>
                <a:gd name="T53" fmla="*/ 2147483647 h 2826"/>
                <a:gd name="T54" fmla="*/ 2147483647 w 3660"/>
                <a:gd name="T55" fmla="*/ 2147483647 h 2826"/>
                <a:gd name="T56" fmla="*/ 2147483647 w 3660"/>
                <a:gd name="T57" fmla="*/ 2147483647 h 2826"/>
                <a:gd name="T58" fmla="*/ 2147483647 w 3660"/>
                <a:gd name="T59" fmla="*/ 2147483647 h 2826"/>
                <a:gd name="T60" fmla="*/ 2147483647 w 3660"/>
                <a:gd name="T61" fmla="*/ 2147483647 h 2826"/>
                <a:gd name="T62" fmla="*/ 2147483647 w 3660"/>
                <a:gd name="T63" fmla="*/ 2147483647 h 2826"/>
                <a:gd name="T64" fmla="*/ 2147483647 w 3660"/>
                <a:gd name="T65" fmla="*/ 2147483647 h 2826"/>
                <a:gd name="T66" fmla="*/ 2147483647 w 3660"/>
                <a:gd name="T67" fmla="*/ 2147483647 h 2826"/>
                <a:gd name="T68" fmla="*/ 2147483647 w 3660"/>
                <a:gd name="T69" fmla="*/ 2147483647 h 2826"/>
                <a:gd name="T70" fmla="*/ 2147483647 w 3660"/>
                <a:gd name="T71" fmla="*/ 2147483647 h 2826"/>
                <a:gd name="T72" fmla="*/ 2147483647 w 3660"/>
                <a:gd name="T73" fmla="*/ 2147483647 h 2826"/>
                <a:gd name="T74" fmla="*/ 2147483647 w 3660"/>
                <a:gd name="T75" fmla="*/ 2147483647 h 2826"/>
                <a:gd name="T76" fmla="*/ 2147483647 w 3660"/>
                <a:gd name="T77" fmla="*/ 2147483647 h 2826"/>
                <a:gd name="T78" fmla="*/ 2147483647 w 3660"/>
                <a:gd name="T79" fmla="*/ 2147483647 h 2826"/>
                <a:gd name="T80" fmla="*/ 2147483647 w 3660"/>
                <a:gd name="T81" fmla="*/ 2147483647 h 2826"/>
                <a:gd name="T82" fmla="*/ 2147483647 w 3660"/>
                <a:gd name="T83" fmla="*/ 2147483647 h 2826"/>
                <a:gd name="T84" fmla="*/ 2147483647 w 3660"/>
                <a:gd name="T85" fmla="*/ 2147483647 h 2826"/>
                <a:gd name="T86" fmla="*/ 2147483647 w 3660"/>
                <a:gd name="T87" fmla="*/ 2147483647 h 2826"/>
                <a:gd name="T88" fmla="*/ 2147483647 w 3660"/>
                <a:gd name="T89" fmla="*/ 2147483647 h 2826"/>
                <a:gd name="T90" fmla="*/ 2147483647 w 3660"/>
                <a:gd name="T91" fmla="*/ 2147483647 h 2826"/>
                <a:gd name="T92" fmla="*/ 2147483647 w 3660"/>
                <a:gd name="T93" fmla="*/ 2147483647 h 2826"/>
                <a:gd name="T94" fmla="*/ 2147483647 w 3660"/>
                <a:gd name="T95" fmla="*/ 2147483647 h 2826"/>
                <a:gd name="T96" fmla="*/ 2147483647 w 3660"/>
                <a:gd name="T97" fmla="*/ 2147483647 h 2826"/>
                <a:gd name="T98" fmla="*/ 2147483647 w 3660"/>
                <a:gd name="T99" fmla="*/ 2147483647 h 2826"/>
                <a:gd name="T100" fmla="*/ 2147483647 w 3660"/>
                <a:gd name="T101" fmla="*/ 2147483647 h 2826"/>
                <a:gd name="T102" fmla="*/ 2147483647 w 3660"/>
                <a:gd name="T103" fmla="*/ 2147483647 h 2826"/>
                <a:gd name="T104" fmla="*/ 2147483647 w 3660"/>
                <a:gd name="T105" fmla="*/ 2147483647 h 2826"/>
                <a:gd name="T106" fmla="*/ 2147483647 w 3660"/>
                <a:gd name="T107" fmla="*/ 2147483647 h 2826"/>
                <a:gd name="T108" fmla="*/ 2147483647 w 3660"/>
                <a:gd name="T109" fmla="*/ 2147483647 h 2826"/>
                <a:gd name="T110" fmla="*/ 2147483647 w 3660"/>
                <a:gd name="T111" fmla="*/ 2147483647 h 2826"/>
                <a:gd name="T112" fmla="*/ 2147483647 w 3660"/>
                <a:gd name="T113" fmla="*/ 2147483647 h 2826"/>
                <a:gd name="T114" fmla="*/ 2147483647 w 3660"/>
                <a:gd name="T115" fmla="*/ 2147483647 h 2826"/>
                <a:gd name="T116" fmla="*/ 2147483647 w 3660"/>
                <a:gd name="T117" fmla="*/ 2147483647 h 2826"/>
                <a:gd name="T118" fmla="*/ 2147483647 w 3660"/>
                <a:gd name="T119" fmla="*/ 2147483647 h 2826"/>
                <a:gd name="T120" fmla="*/ 2147483647 w 3660"/>
                <a:gd name="T121" fmla="*/ 2147483647 h 2826"/>
                <a:gd name="T122" fmla="*/ 2147483647 w 3660"/>
                <a:gd name="T123" fmla="*/ 2147483647 h 28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660"/>
                <a:gd name="T187" fmla="*/ 0 h 2826"/>
                <a:gd name="T188" fmla="*/ 3660 w 3660"/>
                <a:gd name="T189" fmla="*/ 2826 h 28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660" h="2826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23" name="20-49">
            <a:extLst>
              <a:ext uri="{FF2B5EF4-FFF2-40B4-BE49-F238E27FC236}">
                <a16:creationId xmlns:a16="http://schemas.microsoft.com/office/drawing/2014/main" id="{224B7C29-972C-A141-B409-0D21522DB11D}"/>
              </a:ext>
            </a:extLst>
          </p:cNvPr>
          <p:cNvGrpSpPr/>
          <p:nvPr/>
        </p:nvGrpSpPr>
        <p:grpSpPr>
          <a:xfrm>
            <a:off x="3454681" y="1449829"/>
            <a:ext cx="6949024" cy="4225256"/>
            <a:chOff x="3454681" y="1449829"/>
            <a:chExt cx="6949024" cy="4225256"/>
          </a:xfrm>
          <a:solidFill>
            <a:srgbClr val="9099CE"/>
          </a:solidFill>
        </p:grpSpPr>
        <p:sp>
          <p:nvSpPr>
            <p:cNvPr id="326" name="Colombia" descr="© INSCALE GmbH, 05.05.2010&#10;http://www.presentationload.com/">
              <a:extLst>
                <a:ext uri="{FF2B5EF4-FFF2-40B4-BE49-F238E27FC236}">
                  <a16:creationId xmlns:a16="http://schemas.microsoft.com/office/drawing/2014/main" id="{591EB4A2-A796-4013-9169-ED2A32090AFC}"/>
                </a:ext>
              </a:extLst>
            </p:cNvPr>
            <p:cNvSpPr>
              <a:spLocks/>
            </p:cNvSpPr>
            <p:nvPr/>
          </p:nvSpPr>
          <p:spPr bwMode="gray">
            <a:xfrm>
              <a:off x="3454681" y="3511270"/>
              <a:ext cx="344348" cy="533586"/>
            </a:xfrm>
            <a:custGeom>
              <a:avLst/>
              <a:gdLst>
                <a:gd name="T0" fmla="*/ 2147483647 w 870"/>
                <a:gd name="T1" fmla="*/ 2147483647 h 1344"/>
                <a:gd name="T2" fmla="*/ 2147483647 w 870"/>
                <a:gd name="T3" fmla="*/ 2147483647 h 1344"/>
                <a:gd name="T4" fmla="*/ 2147483647 w 870"/>
                <a:gd name="T5" fmla="*/ 2147483647 h 1344"/>
                <a:gd name="T6" fmla="*/ 2147483647 w 870"/>
                <a:gd name="T7" fmla="*/ 2147483647 h 1344"/>
                <a:gd name="T8" fmla="*/ 2147483647 w 870"/>
                <a:gd name="T9" fmla="*/ 2147483647 h 1344"/>
                <a:gd name="T10" fmla="*/ 2147483647 w 870"/>
                <a:gd name="T11" fmla="*/ 2147483647 h 1344"/>
                <a:gd name="T12" fmla="*/ 2147483647 w 870"/>
                <a:gd name="T13" fmla="*/ 2147483647 h 1344"/>
                <a:gd name="T14" fmla="*/ 2147483647 w 870"/>
                <a:gd name="T15" fmla="*/ 2147483647 h 1344"/>
                <a:gd name="T16" fmla="*/ 2147483647 w 870"/>
                <a:gd name="T17" fmla="*/ 2147483647 h 1344"/>
                <a:gd name="T18" fmla="*/ 2147483647 w 870"/>
                <a:gd name="T19" fmla="*/ 2147483647 h 1344"/>
                <a:gd name="T20" fmla="*/ 2147483647 w 870"/>
                <a:gd name="T21" fmla="*/ 2147483647 h 1344"/>
                <a:gd name="T22" fmla="*/ 2147483647 w 870"/>
                <a:gd name="T23" fmla="*/ 2147483647 h 1344"/>
                <a:gd name="T24" fmla="*/ 2147483647 w 870"/>
                <a:gd name="T25" fmla="*/ 2147483647 h 1344"/>
                <a:gd name="T26" fmla="*/ 2147483647 w 870"/>
                <a:gd name="T27" fmla="*/ 2147483647 h 1344"/>
                <a:gd name="T28" fmla="*/ 2147483647 w 870"/>
                <a:gd name="T29" fmla="*/ 2147483647 h 1344"/>
                <a:gd name="T30" fmla="*/ 2147483647 w 870"/>
                <a:gd name="T31" fmla="*/ 2147483647 h 1344"/>
                <a:gd name="T32" fmla="*/ 2147483647 w 870"/>
                <a:gd name="T33" fmla="*/ 2147483647 h 1344"/>
                <a:gd name="T34" fmla="*/ 2147483647 w 870"/>
                <a:gd name="T35" fmla="*/ 2147483647 h 1344"/>
                <a:gd name="T36" fmla="*/ 2147483647 w 870"/>
                <a:gd name="T37" fmla="*/ 2147483647 h 1344"/>
                <a:gd name="T38" fmla="*/ 2147483647 w 870"/>
                <a:gd name="T39" fmla="*/ 2147483647 h 1344"/>
                <a:gd name="T40" fmla="*/ 2147483647 w 870"/>
                <a:gd name="T41" fmla="*/ 2147483647 h 1344"/>
                <a:gd name="T42" fmla="*/ 2147483647 w 870"/>
                <a:gd name="T43" fmla="*/ 2147483647 h 1344"/>
                <a:gd name="T44" fmla="*/ 2147483647 w 870"/>
                <a:gd name="T45" fmla="*/ 2147483647 h 1344"/>
                <a:gd name="T46" fmla="*/ 2147483647 w 870"/>
                <a:gd name="T47" fmla="*/ 2147483647 h 1344"/>
                <a:gd name="T48" fmla="*/ 2147483647 w 870"/>
                <a:gd name="T49" fmla="*/ 2147483647 h 1344"/>
                <a:gd name="T50" fmla="*/ 2147483647 w 870"/>
                <a:gd name="T51" fmla="*/ 2147483647 h 1344"/>
                <a:gd name="T52" fmla="*/ 2147483647 w 870"/>
                <a:gd name="T53" fmla="*/ 2147483647 h 1344"/>
                <a:gd name="T54" fmla="*/ 2147483647 w 870"/>
                <a:gd name="T55" fmla="*/ 2147483647 h 1344"/>
                <a:gd name="T56" fmla="*/ 2147483647 w 870"/>
                <a:gd name="T57" fmla="*/ 2147483647 h 1344"/>
                <a:gd name="T58" fmla="*/ 2147483647 w 870"/>
                <a:gd name="T59" fmla="*/ 2147483647 h 1344"/>
                <a:gd name="T60" fmla="*/ 2147483647 w 870"/>
                <a:gd name="T61" fmla="*/ 2147483647 h 1344"/>
                <a:gd name="T62" fmla="*/ 2147483647 w 870"/>
                <a:gd name="T63" fmla="*/ 2147483647 h 1344"/>
                <a:gd name="T64" fmla="*/ 2147483647 w 870"/>
                <a:gd name="T65" fmla="*/ 2147483647 h 1344"/>
                <a:gd name="T66" fmla="*/ 2147483647 w 870"/>
                <a:gd name="T67" fmla="*/ 2147483647 h 1344"/>
                <a:gd name="T68" fmla="*/ 2147483647 w 870"/>
                <a:gd name="T69" fmla="*/ 2147483647 h 1344"/>
                <a:gd name="T70" fmla="*/ 2147483647 w 870"/>
                <a:gd name="T71" fmla="*/ 2147483647 h 1344"/>
                <a:gd name="T72" fmla="*/ 2147483647 w 870"/>
                <a:gd name="T73" fmla="*/ 0 h 1344"/>
                <a:gd name="T74" fmla="*/ 2147483647 w 870"/>
                <a:gd name="T75" fmla="*/ 2147483647 h 1344"/>
                <a:gd name="T76" fmla="*/ 2147483647 w 870"/>
                <a:gd name="T77" fmla="*/ 2147483647 h 1344"/>
                <a:gd name="T78" fmla="*/ 2147483647 w 870"/>
                <a:gd name="T79" fmla="*/ 2147483647 h 1344"/>
                <a:gd name="T80" fmla="*/ 2147483647 w 870"/>
                <a:gd name="T81" fmla="*/ 2147483647 h 1344"/>
                <a:gd name="T82" fmla="*/ 2147483647 w 870"/>
                <a:gd name="T83" fmla="*/ 2147483647 h 1344"/>
                <a:gd name="T84" fmla="*/ 2147483647 w 870"/>
                <a:gd name="T85" fmla="*/ 2147483647 h 1344"/>
                <a:gd name="T86" fmla="*/ 2147483647 w 870"/>
                <a:gd name="T87" fmla="*/ 2147483647 h 1344"/>
                <a:gd name="T88" fmla="*/ 2147483647 w 870"/>
                <a:gd name="T89" fmla="*/ 2147483647 h 1344"/>
                <a:gd name="T90" fmla="*/ 2147483647 w 870"/>
                <a:gd name="T91" fmla="*/ 2147483647 h 1344"/>
                <a:gd name="T92" fmla="*/ 2147483647 w 870"/>
                <a:gd name="T93" fmla="*/ 2147483647 h 1344"/>
                <a:gd name="T94" fmla="*/ 2147483647 w 870"/>
                <a:gd name="T95" fmla="*/ 2147483647 h 1344"/>
                <a:gd name="T96" fmla="*/ 2147483647 w 870"/>
                <a:gd name="T97" fmla="*/ 2147483647 h 1344"/>
                <a:gd name="T98" fmla="*/ 2147483647 w 870"/>
                <a:gd name="T99" fmla="*/ 2147483647 h 1344"/>
                <a:gd name="T100" fmla="*/ 2147483647 w 870"/>
                <a:gd name="T101" fmla="*/ 2147483647 h 1344"/>
                <a:gd name="T102" fmla="*/ 2147483647 w 870"/>
                <a:gd name="T103" fmla="*/ 2147483647 h 1344"/>
                <a:gd name="T104" fmla="*/ 2147483647 w 870"/>
                <a:gd name="T105" fmla="*/ 2147483647 h 1344"/>
                <a:gd name="T106" fmla="*/ 2147483647 w 870"/>
                <a:gd name="T107" fmla="*/ 2147483647 h 134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870"/>
                <a:gd name="T163" fmla="*/ 0 h 1344"/>
                <a:gd name="T164" fmla="*/ 870 w 870"/>
                <a:gd name="T165" fmla="*/ 1344 h 134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870" h="1344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07" name="Switzerland" descr="© INSCALE GmbH, 05.05.2010&#10;http://www.presentationload.com/">
              <a:extLst>
                <a:ext uri="{FF2B5EF4-FFF2-40B4-BE49-F238E27FC236}">
                  <a16:creationId xmlns:a16="http://schemas.microsoft.com/office/drawing/2014/main" id="{F0E0EE69-F321-4DDC-9278-CF5BEF0D9D1F}"/>
                </a:ext>
              </a:extLst>
            </p:cNvPr>
            <p:cNvSpPr>
              <a:spLocks/>
            </p:cNvSpPr>
            <p:nvPr/>
          </p:nvSpPr>
          <p:spPr bwMode="gray">
            <a:xfrm>
              <a:off x="5869777" y="2383604"/>
              <a:ext cx="114783" cy="63597"/>
            </a:xfrm>
            <a:custGeom>
              <a:avLst/>
              <a:gdLst>
                <a:gd name="T0" fmla="*/ 2147483647 w 288"/>
                <a:gd name="T1" fmla="*/ 2147483647 h 162"/>
                <a:gd name="T2" fmla="*/ 2147483647 w 288"/>
                <a:gd name="T3" fmla="*/ 2147483647 h 162"/>
                <a:gd name="T4" fmla="*/ 2147483647 w 288"/>
                <a:gd name="T5" fmla="*/ 2147483647 h 162"/>
                <a:gd name="T6" fmla="*/ 2147483647 w 288"/>
                <a:gd name="T7" fmla="*/ 2147483647 h 162"/>
                <a:gd name="T8" fmla="*/ 2147483647 w 288"/>
                <a:gd name="T9" fmla="*/ 2147483647 h 162"/>
                <a:gd name="T10" fmla="*/ 2147483647 w 288"/>
                <a:gd name="T11" fmla="*/ 2147483647 h 162"/>
                <a:gd name="T12" fmla="*/ 2147483647 w 288"/>
                <a:gd name="T13" fmla="*/ 2147483647 h 162"/>
                <a:gd name="T14" fmla="*/ 0 w 288"/>
                <a:gd name="T15" fmla="*/ 2147483647 h 162"/>
                <a:gd name="T16" fmla="*/ 2147483647 w 288"/>
                <a:gd name="T17" fmla="*/ 2147483647 h 162"/>
                <a:gd name="T18" fmla="*/ 2147483647 w 288"/>
                <a:gd name="T19" fmla="*/ 2147483647 h 162"/>
                <a:gd name="T20" fmla="*/ 2147483647 w 288"/>
                <a:gd name="T21" fmla="*/ 2147483647 h 162"/>
                <a:gd name="T22" fmla="*/ 2147483647 w 288"/>
                <a:gd name="T23" fmla="*/ 2147483647 h 162"/>
                <a:gd name="T24" fmla="*/ 2147483647 w 288"/>
                <a:gd name="T25" fmla="*/ 2147483647 h 162"/>
                <a:gd name="T26" fmla="*/ 2147483647 w 288"/>
                <a:gd name="T27" fmla="*/ 2147483647 h 162"/>
                <a:gd name="T28" fmla="*/ 2147483647 w 288"/>
                <a:gd name="T29" fmla="*/ 2147483647 h 162"/>
                <a:gd name="T30" fmla="*/ 2147483647 w 288"/>
                <a:gd name="T31" fmla="*/ 2147483647 h 162"/>
                <a:gd name="T32" fmla="*/ 2147483647 w 288"/>
                <a:gd name="T33" fmla="*/ 2147483647 h 162"/>
                <a:gd name="T34" fmla="*/ 2147483647 w 288"/>
                <a:gd name="T35" fmla="*/ 2147483647 h 162"/>
                <a:gd name="T36" fmla="*/ 2147483647 w 288"/>
                <a:gd name="T37" fmla="*/ 2147483647 h 162"/>
                <a:gd name="T38" fmla="*/ 2147483647 w 288"/>
                <a:gd name="T39" fmla="*/ 2147483647 h 162"/>
                <a:gd name="T40" fmla="*/ 2147483647 w 288"/>
                <a:gd name="T41" fmla="*/ 2147483647 h 162"/>
                <a:gd name="T42" fmla="*/ 2147483647 w 288"/>
                <a:gd name="T43" fmla="*/ 2147483647 h 162"/>
                <a:gd name="T44" fmla="*/ 2147483647 w 288"/>
                <a:gd name="T45" fmla="*/ 2147483647 h 162"/>
                <a:gd name="T46" fmla="*/ 2147483647 w 288"/>
                <a:gd name="T47" fmla="*/ 2147483647 h 162"/>
                <a:gd name="T48" fmla="*/ 2147483647 w 288"/>
                <a:gd name="T49" fmla="*/ 2147483647 h 162"/>
                <a:gd name="T50" fmla="*/ 2147483647 w 288"/>
                <a:gd name="T51" fmla="*/ 2147483647 h 162"/>
                <a:gd name="T52" fmla="*/ 2147483647 w 288"/>
                <a:gd name="T53" fmla="*/ 2147483647 h 162"/>
                <a:gd name="T54" fmla="*/ 2147483647 w 288"/>
                <a:gd name="T55" fmla="*/ 2147483647 h 162"/>
                <a:gd name="T56" fmla="*/ 2147483647 w 288"/>
                <a:gd name="T57" fmla="*/ 2147483647 h 162"/>
                <a:gd name="T58" fmla="*/ 2147483647 w 288"/>
                <a:gd name="T59" fmla="*/ 2147483647 h 162"/>
                <a:gd name="T60" fmla="*/ 2147483647 w 288"/>
                <a:gd name="T61" fmla="*/ 2147483647 h 162"/>
                <a:gd name="T62" fmla="*/ 2147483647 w 288"/>
                <a:gd name="T63" fmla="*/ 2147483647 h 162"/>
                <a:gd name="T64" fmla="*/ 2147483647 w 288"/>
                <a:gd name="T65" fmla="*/ 2147483647 h 162"/>
                <a:gd name="T66" fmla="*/ 2147483647 w 288"/>
                <a:gd name="T67" fmla="*/ 0 h 162"/>
                <a:gd name="T68" fmla="*/ 2147483647 w 288"/>
                <a:gd name="T69" fmla="*/ 2147483647 h 162"/>
                <a:gd name="T70" fmla="*/ 2147483647 w 288"/>
                <a:gd name="T71" fmla="*/ 2147483647 h 162"/>
                <a:gd name="T72" fmla="*/ 2147483647 w 288"/>
                <a:gd name="T73" fmla="*/ 2147483647 h 16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162"/>
                <a:gd name="T113" fmla="*/ 288 w 288"/>
                <a:gd name="T114" fmla="*/ 162 h 16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162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08" name="Sweden" descr="© INSCALE GmbH, 05.05.2010&#10;http://www.presentationload.com/">
              <a:extLst>
                <a:ext uri="{FF2B5EF4-FFF2-40B4-BE49-F238E27FC236}">
                  <a16:creationId xmlns:a16="http://schemas.microsoft.com/office/drawing/2014/main" id="{6D724627-A880-41F2-AE79-71923C845A1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000072" y="1760052"/>
              <a:ext cx="274549" cy="392434"/>
            </a:xfrm>
            <a:custGeom>
              <a:avLst/>
              <a:gdLst>
                <a:gd name="T0" fmla="*/ 2147483647 w 690"/>
                <a:gd name="T1" fmla="*/ 2147483647 h 990"/>
                <a:gd name="T2" fmla="*/ 2147483647 w 690"/>
                <a:gd name="T3" fmla="*/ 2147483647 h 990"/>
                <a:gd name="T4" fmla="*/ 2147483647 w 690"/>
                <a:gd name="T5" fmla="*/ 2147483647 h 990"/>
                <a:gd name="T6" fmla="*/ 2147483647 w 690"/>
                <a:gd name="T7" fmla="*/ 2147483647 h 990"/>
                <a:gd name="T8" fmla="*/ 2147483647 w 690"/>
                <a:gd name="T9" fmla="*/ 2147483647 h 990"/>
                <a:gd name="T10" fmla="*/ 2147483647 w 690"/>
                <a:gd name="T11" fmla="*/ 2147483647 h 990"/>
                <a:gd name="T12" fmla="*/ 2147483647 w 690"/>
                <a:gd name="T13" fmla="*/ 2147483647 h 990"/>
                <a:gd name="T14" fmla="*/ 2147483647 w 690"/>
                <a:gd name="T15" fmla="*/ 2147483647 h 990"/>
                <a:gd name="T16" fmla="*/ 2147483647 w 690"/>
                <a:gd name="T17" fmla="*/ 2147483647 h 990"/>
                <a:gd name="T18" fmla="*/ 2147483647 w 690"/>
                <a:gd name="T19" fmla="*/ 2147483647 h 990"/>
                <a:gd name="T20" fmla="*/ 2147483647 w 690"/>
                <a:gd name="T21" fmla="*/ 2147483647 h 990"/>
                <a:gd name="T22" fmla="*/ 2147483647 w 690"/>
                <a:gd name="T23" fmla="*/ 2147483647 h 990"/>
                <a:gd name="T24" fmla="*/ 2147483647 w 690"/>
                <a:gd name="T25" fmla="*/ 2147483647 h 990"/>
                <a:gd name="T26" fmla="*/ 2147483647 w 690"/>
                <a:gd name="T27" fmla="*/ 2147483647 h 990"/>
                <a:gd name="T28" fmla="*/ 2147483647 w 690"/>
                <a:gd name="T29" fmla="*/ 2147483647 h 990"/>
                <a:gd name="T30" fmla="*/ 2147483647 w 690"/>
                <a:gd name="T31" fmla="*/ 2147483647 h 990"/>
                <a:gd name="T32" fmla="*/ 2147483647 w 690"/>
                <a:gd name="T33" fmla="*/ 2147483647 h 990"/>
                <a:gd name="T34" fmla="*/ 2147483647 w 690"/>
                <a:gd name="T35" fmla="*/ 2147483647 h 990"/>
                <a:gd name="T36" fmla="*/ 2147483647 w 690"/>
                <a:gd name="T37" fmla="*/ 2147483647 h 990"/>
                <a:gd name="T38" fmla="*/ 2147483647 w 690"/>
                <a:gd name="T39" fmla="*/ 2147483647 h 990"/>
                <a:gd name="T40" fmla="*/ 2147483647 w 690"/>
                <a:gd name="T41" fmla="*/ 2147483647 h 990"/>
                <a:gd name="T42" fmla="*/ 2147483647 w 690"/>
                <a:gd name="T43" fmla="*/ 2147483647 h 990"/>
                <a:gd name="T44" fmla="*/ 2147483647 w 690"/>
                <a:gd name="T45" fmla="*/ 2147483647 h 990"/>
                <a:gd name="T46" fmla="*/ 0 w 690"/>
                <a:gd name="T47" fmla="*/ 2147483647 h 990"/>
                <a:gd name="T48" fmla="*/ 2147483647 w 690"/>
                <a:gd name="T49" fmla="*/ 2147483647 h 990"/>
                <a:gd name="T50" fmla="*/ 2147483647 w 690"/>
                <a:gd name="T51" fmla="*/ 2147483647 h 990"/>
                <a:gd name="T52" fmla="*/ 2147483647 w 690"/>
                <a:gd name="T53" fmla="*/ 2147483647 h 990"/>
                <a:gd name="T54" fmla="*/ 2147483647 w 690"/>
                <a:gd name="T55" fmla="*/ 2147483647 h 990"/>
                <a:gd name="T56" fmla="*/ 2147483647 w 690"/>
                <a:gd name="T57" fmla="*/ 2147483647 h 990"/>
                <a:gd name="T58" fmla="*/ 2147483647 w 690"/>
                <a:gd name="T59" fmla="*/ 2147483647 h 990"/>
                <a:gd name="T60" fmla="*/ 2147483647 w 690"/>
                <a:gd name="T61" fmla="*/ 2147483647 h 990"/>
                <a:gd name="T62" fmla="*/ 2147483647 w 690"/>
                <a:gd name="T63" fmla="*/ 2147483647 h 990"/>
                <a:gd name="T64" fmla="*/ 2147483647 w 690"/>
                <a:gd name="T65" fmla="*/ 2147483647 h 990"/>
                <a:gd name="T66" fmla="*/ 2147483647 w 690"/>
                <a:gd name="T67" fmla="*/ 2147483647 h 990"/>
                <a:gd name="T68" fmla="*/ 2147483647 w 690"/>
                <a:gd name="T69" fmla="*/ 2147483647 h 990"/>
                <a:gd name="T70" fmla="*/ 2147483647 w 690"/>
                <a:gd name="T71" fmla="*/ 2147483647 h 990"/>
                <a:gd name="T72" fmla="*/ 2147483647 w 690"/>
                <a:gd name="T73" fmla="*/ 2147483647 h 990"/>
                <a:gd name="T74" fmla="*/ 2147483647 w 690"/>
                <a:gd name="T75" fmla="*/ 2147483647 h 990"/>
                <a:gd name="T76" fmla="*/ 2147483647 w 690"/>
                <a:gd name="T77" fmla="*/ 2147483647 h 990"/>
                <a:gd name="T78" fmla="*/ 2147483647 w 690"/>
                <a:gd name="T79" fmla="*/ 2147483647 h 990"/>
                <a:gd name="T80" fmla="*/ 2147483647 w 690"/>
                <a:gd name="T81" fmla="*/ 2147483647 h 990"/>
                <a:gd name="T82" fmla="*/ 2147483647 w 690"/>
                <a:gd name="T83" fmla="*/ 2147483647 h 990"/>
                <a:gd name="T84" fmla="*/ 2147483647 w 690"/>
                <a:gd name="T85" fmla="*/ 2147483647 h 990"/>
                <a:gd name="T86" fmla="*/ 2147483647 w 690"/>
                <a:gd name="T87" fmla="*/ 2147483647 h 990"/>
                <a:gd name="T88" fmla="*/ 2147483647 w 690"/>
                <a:gd name="T89" fmla="*/ 2147483647 h 990"/>
                <a:gd name="T90" fmla="*/ 2147483647 w 690"/>
                <a:gd name="T91" fmla="*/ 2147483647 h 990"/>
                <a:gd name="T92" fmla="*/ 2147483647 w 690"/>
                <a:gd name="T93" fmla="*/ 2147483647 h 990"/>
                <a:gd name="T94" fmla="*/ 2147483647 w 690"/>
                <a:gd name="T95" fmla="*/ 2147483647 h 990"/>
                <a:gd name="T96" fmla="*/ 2147483647 w 690"/>
                <a:gd name="T97" fmla="*/ 2147483647 h 990"/>
                <a:gd name="T98" fmla="*/ 2147483647 w 690"/>
                <a:gd name="T99" fmla="*/ 2147483647 h 990"/>
                <a:gd name="T100" fmla="*/ 2147483647 w 690"/>
                <a:gd name="T101" fmla="*/ 2147483647 h 99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0"/>
                <a:gd name="T154" fmla="*/ 0 h 990"/>
                <a:gd name="T155" fmla="*/ 690 w 690"/>
                <a:gd name="T156" fmla="*/ 990 h 99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0" h="9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24" name="Russia (Urup,Simushir)" descr="© INSCALE GmbH, 05.05.2010&#10;http://www.presentationload.com/">
              <a:extLst>
                <a:ext uri="{FF2B5EF4-FFF2-40B4-BE49-F238E27FC236}">
                  <a16:creationId xmlns:a16="http://schemas.microsoft.com/office/drawing/2014/main" id="{AA2F397E-919D-43A0-8E14-1588FE3E90E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423395" y="2037705"/>
              <a:ext cx="119436" cy="474644"/>
            </a:xfrm>
            <a:custGeom>
              <a:avLst/>
              <a:gdLst>
                <a:gd name="T0" fmla="*/ 0 w 300"/>
                <a:gd name="T1" fmla="*/ 2147483647 h 1194"/>
                <a:gd name="T2" fmla="*/ 2147483647 w 300"/>
                <a:gd name="T3" fmla="*/ 2147483647 h 1194"/>
                <a:gd name="T4" fmla="*/ 2147483647 w 300"/>
                <a:gd name="T5" fmla="*/ 2147483647 h 1194"/>
                <a:gd name="T6" fmla="*/ 2147483647 w 300"/>
                <a:gd name="T7" fmla="*/ 2147483647 h 1194"/>
                <a:gd name="T8" fmla="*/ 0 w 300"/>
                <a:gd name="T9" fmla="*/ 2147483647 h 1194"/>
                <a:gd name="T10" fmla="*/ 2147483647 w 300"/>
                <a:gd name="T11" fmla="*/ 2147483647 h 1194"/>
                <a:gd name="T12" fmla="*/ 2147483647 w 300"/>
                <a:gd name="T13" fmla="*/ 2147483647 h 1194"/>
                <a:gd name="T14" fmla="*/ 2147483647 w 300"/>
                <a:gd name="T15" fmla="*/ 2147483647 h 1194"/>
                <a:gd name="T16" fmla="*/ 2147483647 w 300"/>
                <a:gd name="T17" fmla="*/ 2147483647 h 1194"/>
                <a:gd name="T18" fmla="*/ 2147483647 w 300"/>
                <a:gd name="T19" fmla="*/ 2147483647 h 1194"/>
                <a:gd name="T20" fmla="*/ 2147483647 w 300"/>
                <a:gd name="T21" fmla="*/ 2147483647 h 1194"/>
                <a:gd name="T22" fmla="*/ 2147483647 w 300"/>
                <a:gd name="T23" fmla="*/ 2147483647 h 1194"/>
                <a:gd name="T24" fmla="*/ 2147483647 w 300"/>
                <a:gd name="T25" fmla="*/ 2147483647 h 1194"/>
                <a:gd name="T26" fmla="*/ 2147483647 w 300"/>
                <a:gd name="T27" fmla="*/ 2147483647 h 1194"/>
                <a:gd name="T28" fmla="*/ 2147483647 w 300"/>
                <a:gd name="T29" fmla="*/ 2147483647 h 1194"/>
                <a:gd name="T30" fmla="*/ 2147483647 w 300"/>
                <a:gd name="T31" fmla="*/ 2147483647 h 1194"/>
                <a:gd name="T32" fmla="*/ 2147483647 w 300"/>
                <a:gd name="T33" fmla="*/ 2147483647 h 1194"/>
                <a:gd name="T34" fmla="*/ 2147483647 w 300"/>
                <a:gd name="T35" fmla="*/ 2147483647 h 1194"/>
                <a:gd name="T36" fmla="*/ 2147483647 w 300"/>
                <a:gd name="T37" fmla="*/ 2147483647 h 1194"/>
                <a:gd name="T38" fmla="*/ 2147483647 w 300"/>
                <a:gd name="T39" fmla="*/ 2147483647 h 1194"/>
                <a:gd name="T40" fmla="*/ 2147483647 w 300"/>
                <a:gd name="T41" fmla="*/ 2147483647 h 1194"/>
                <a:gd name="T42" fmla="*/ 2147483647 w 300"/>
                <a:gd name="T43" fmla="*/ 2147483647 h 1194"/>
                <a:gd name="T44" fmla="*/ 2147483647 w 300"/>
                <a:gd name="T45" fmla="*/ 2147483647 h 1194"/>
                <a:gd name="T46" fmla="*/ 2147483647 w 300"/>
                <a:gd name="T47" fmla="*/ 2147483647 h 1194"/>
                <a:gd name="T48" fmla="*/ 2147483647 w 300"/>
                <a:gd name="T49" fmla="*/ 2147483647 h 1194"/>
                <a:gd name="T50" fmla="*/ 2147483647 w 300"/>
                <a:gd name="T51" fmla="*/ 2147483647 h 1194"/>
                <a:gd name="T52" fmla="*/ 2147483647 w 300"/>
                <a:gd name="T53" fmla="*/ 2147483647 h 1194"/>
                <a:gd name="T54" fmla="*/ 2147483647 w 300"/>
                <a:gd name="T55" fmla="*/ 2147483647 h 1194"/>
                <a:gd name="T56" fmla="*/ 2147483647 w 300"/>
                <a:gd name="T57" fmla="*/ 2147483647 h 1194"/>
                <a:gd name="T58" fmla="*/ 2147483647 w 300"/>
                <a:gd name="T59" fmla="*/ 2147483647 h 1194"/>
                <a:gd name="T60" fmla="*/ 2147483647 w 300"/>
                <a:gd name="T61" fmla="*/ 2147483647 h 1194"/>
                <a:gd name="T62" fmla="*/ 2147483647 w 300"/>
                <a:gd name="T63" fmla="*/ 2147483647 h 1194"/>
                <a:gd name="T64" fmla="*/ 2147483647 w 300"/>
                <a:gd name="T65" fmla="*/ 2147483647 h 1194"/>
                <a:gd name="T66" fmla="*/ 2147483647 w 300"/>
                <a:gd name="T67" fmla="*/ 2147483647 h 1194"/>
                <a:gd name="T68" fmla="*/ 2147483647 w 300"/>
                <a:gd name="T69" fmla="*/ 2147483647 h 1194"/>
                <a:gd name="T70" fmla="*/ 2147483647 w 300"/>
                <a:gd name="T71" fmla="*/ 2147483647 h 1194"/>
                <a:gd name="T72" fmla="*/ 2147483647 w 300"/>
                <a:gd name="T73" fmla="*/ 2147483647 h 1194"/>
                <a:gd name="T74" fmla="*/ 2147483647 w 300"/>
                <a:gd name="T75" fmla="*/ 2147483647 h 1194"/>
                <a:gd name="T76" fmla="*/ 2147483647 w 300"/>
                <a:gd name="T77" fmla="*/ 2147483647 h 1194"/>
                <a:gd name="T78" fmla="*/ 2147483647 w 300"/>
                <a:gd name="T79" fmla="*/ 2147483647 h 1194"/>
                <a:gd name="T80" fmla="*/ 2147483647 w 300"/>
                <a:gd name="T81" fmla="*/ 2147483647 h 1194"/>
                <a:gd name="T82" fmla="*/ 2147483647 w 300"/>
                <a:gd name="T83" fmla="*/ 2147483647 h 1194"/>
                <a:gd name="T84" fmla="*/ 2147483647 w 300"/>
                <a:gd name="T85" fmla="*/ 2147483647 h 1194"/>
                <a:gd name="T86" fmla="*/ 2147483647 w 300"/>
                <a:gd name="T87" fmla="*/ 2147483647 h 1194"/>
                <a:gd name="T88" fmla="*/ 2147483647 w 300"/>
                <a:gd name="T89" fmla="*/ 2147483647 h 1194"/>
                <a:gd name="T90" fmla="*/ 2147483647 w 300"/>
                <a:gd name="T91" fmla="*/ 2147483647 h 1194"/>
                <a:gd name="T92" fmla="*/ 2147483647 w 300"/>
                <a:gd name="T93" fmla="*/ 2147483647 h 1194"/>
                <a:gd name="T94" fmla="*/ 2147483647 w 300"/>
                <a:gd name="T95" fmla="*/ 2147483647 h 1194"/>
                <a:gd name="T96" fmla="*/ 2147483647 w 300"/>
                <a:gd name="T97" fmla="*/ 2147483647 h 1194"/>
                <a:gd name="T98" fmla="*/ 2147483647 w 300"/>
                <a:gd name="T99" fmla="*/ 0 h 1194"/>
                <a:gd name="T100" fmla="*/ 2147483647 w 300"/>
                <a:gd name="T101" fmla="*/ 2147483647 h 11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0"/>
                <a:gd name="T154" fmla="*/ 0 h 1194"/>
                <a:gd name="T155" fmla="*/ 300 w 300"/>
                <a:gd name="T156" fmla="*/ 1194 h 11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0" h="1194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25" name="Russia" descr="© INSCALE GmbH, 05.05.2010&#10;http://www.presentationload.com/">
              <a:extLst>
                <a:ext uri="{FF2B5EF4-FFF2-40B4-BE49-F238E27FC236}">
                  <a16:creationId xmlns:a16="http://schemas.microsoft.com/office/drawing/2014/main" id="{54AEE8DF-68F7-4B10-BFDD-E8579167CD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203268" y="1449829"/>
              <a:ext cx="3589294" cy="1143178"/>
            </a:xfrm>
            <a:custGeom>
              <a:avLst/>
              <a:gdLst>
                <a:gd name="T0" fmla="*/ 2147483647 w 9048"/>
                <a:gd name="T1" fmla="*/ 2147483647 h 2880"/>
                <a:gd name="T2" fmla="*/ 2147483647 w 9048"/>
                <a:gd name="T3" fmla="*/ 2147483647 h 2880"/>
                <a:gd name="T4" fmla="*/ 2147483647 w 9048"/>
                <a:gd name="T5" fmla="*/ 2147483647 h 2880"/>
                <a:gd name="T6" fmla="*/ 2147483647 w 9048"/>
                <a:gd name="T7" fmla="*/ 2147483647 h 2880"/>
                <a:gd name="T8" fmla="*/ 2147483647 w 9048"/>
                <a:gd name="T9" fmla="*/ 2147483647 h 2880"/>
                <a:gd name="T10" fmla="*/ 2147483647 w 9048"/>
                <a:gd name="T11" fmla="*/ 2147483647 h 2880"/>
                <a:gd name="T12" fmla="*/ 2147483647 w 9048"/>
                <a:gd name="T13" fmla="*/ 2147483647 h 2880"/>
                <a:gd name="T14" fmla="*/ 2147483647 w 9048"/>
                <a:gd name="T15" fmla="*/ 2147483647 h 2880"/>
                <a:gd name="T16" fmla="*/ 2147483647 w 9048"/>
                <a:gd name="T17" fmla="*/ 2147483647 h 2880"/>
                <a:gd name="T18" fmla="*/ 2147483647 w 9048"/>
                <a:gd name="T19" fmla="*/ 2147483647 h 2880"/>
                <a:gd name="T20" fmla="*/ 2147483647 w 9048"/>
                <a:gd name="T21" fmla="*/ 2147483647 h 2880"/>
                <a:gd name="T22" fmla="*/ 2147483647 w 9048"/>
                <a:gd name="T23" fmla="*/ 2147483647 h 2880"/>
                <a:gd name="T24" fmla="*/ 2147483647 w 9048"/>
                <a:gd name="T25" fmla="*/ 2147483647 h 2880"/>
                <a:gd name="T26" fmla="*/ 2147483647 w 9048"/>
                <a:gd name="T27" fmla="*/ 2147483647 h 2880"/>
                <a:gd name="T28" fmla="*/ 2147483647 w 9048"/>
                <a:gd name="T29" fmla="*/ 2147483647 h 2880"/>
                <a:gd name="T30" fmla="*/ 2147483647 w 9048"/>
                <a:gd name="T31" fmla="*/ 2147483647 h 2880"/>
                <a:gd name="T32" fmla="*/ 2147483647 w 9048"/>
                <a:gd name="T33" fmla="*/ 2147483647 h 2880"/>
                <a:gd name="T34" fmla="*/ 2147483647 w 9048"/>
                <a:gd name="T35" fmla="*/ 2147483647 h 2880"/>
                <a:gd name="T36" fmla="*/ 2147483647 w 9048"/>
                <a:gd name="T37" fmla="*/ 2147483647 h 2880"/>
                <a:gd name="T38" fmla="*/ 2147483647 w 9048"/>
                <a:gd name="T39" fmla="*/ 2147483647 h 2880"/>
                <a:gd name="T40" fmla="*/ 2147483647 w 9048"/>
                <a:gd name="T41" fmla="*/ 2147483647 h 2880"/>
                <a:gd name="T42" fmla="*/ 2147483647 w 9048"/>
                <a:gd name="T43" fmla="*/ 2147483647 h 2880"/>
                <a:gd name="T44" fmla="*/ 2147483647 w 9048"/>
                <a:gd name="T45" fmla="*/ 2147483647 h 2880"/>
                <a:gd name="T46" fmla="*/ 2147483647 w 9048"/>
                <a:gd name="T47" fmla="*/ 2147483647 h 2880"/>
                <a:gd name="T48" fmla="*/ 2147483647 w 9048"/>
                <a:gd name="T49" fmla="*/ 2147483647 h 2880"/>
                <a:gd name="T50" fmla="*/ 2147483647 w 9048"/>
                <a:gd name="T51" fmla="*/ 2147483647 h 2880"/>
                <a:gd name="T52" fmla="*/ 2147483647 w 9048"/>
                <a:gd name="T53" fmla="*/ 2147483647 h 2880"/>
                <a:gd name="T54" fmla="*/ 2147483647 w 9048"/>
                <a:gd name="T55" fmla="*/ 2147483647 h 2880"/>
                <a:gd name="T56" fmla="*/ 2147483647 w 9048"/>
                <a:gd name="T57" fmla="*/ 2147483647 h 2880"/>
                <a:gd name="T58" fmla="*/ 2147483647 w 9048"/>
                <a:gd name="T59" fmla="*/ 2147483647 h 2880"/>
                <a:gd name="T60" fmla="*/ 2147483647 w 9048"/>
                <a:gd name="T61" fmla="*/ 2147483647 h 2880"/>
                <a:gd name="T62" fmla="*/ 2147483647 w 9048"/>
                <a:gd name="T63" fmla="*/ 2147483647 h 2880"/>
                <a:gd name="T64" fmla="*/ 2147483647 w 9048"/>
                <a:gd name="T65" fmla="*/ 2147483647 h 2880"/>
                <a:gd name="T66" fmla="*/ 2147483647 w 9048"/>
                <a:gd name="T67" fmla="*/ 2147483647 h 2880"/>
                <a:gd name="T68" fmla="*/ 2147483647 w 9048"/>
                <a:gd name="T69" fmla="*/ 2147483647 h 2880"/>
                <a:gd name="T70" fmla="*/ 2147483647 w 9048"/>
                <a:gd name="T71" fmla="*/ 2147483647 h 2880"/>
                <a:gd name="T72" fmla="*/ 2147483647 w 9048"/>
                <a:gd name="T73" fmla="*/ 2147483647 h 2880"/>
                <a:gd name="T74" fmla="*/ 2147483647 w 9048"/>
                <a:gd name="T75" fmla="*/ 2147483647 h 2880"/>
                <a:gd name="T76" fmla="*/ 2147483647 w 9048"/>
                <a:gd name="T77" fmla="*/ 2147483647 h 2880"/>
                <a:gd name="T78" fmla="*/ 2147483647 w 9048"/>
                <a:gd name="T79" fmla="*/ 2147483647 h 2880"/>
                <a:gd name="T80" fmla="*/ 2147483647 w 9048"/>
                <a:gd name="T81" fmla="*/ 2147483647 h 2880"/>
                <a:gd name="T82" fmla="*/ 2147483647 w 9048"/>
                <a:gd name="T83" fmla="*/ 2147483647 h 2880"/>
                <a:gd name="T84" fmla="*/ 2147483647 w 9048"/>
                <a:gd name="T85" fmla="*/ 2147483647 h 2880"/>
                <a:gd name="T86" fmla="*/ 2147483647 w 9048"/>
                <a:gd name="T87" fmla="*/ 2147483647 h 2880"/>
                <a:gd name="T88" fmla="*/ 2147483647 w 9048"/>
                <a:gd name="T89" fmla="*/ 2147483647 h 2880"/>
                <a:gd name="T90" fmla="*/ 2147483647 w 9048"/>
                <a:gd name="T91" fmla="*/ 2147483647 h 2880"/>
                <a:gd name="T92" fmla="*/ 2147483647 w 9048"/>
                <a:gd name="T93" fmla="*/ 2147483647 h 2880"/>
                <a:gd name="T94" fmla="*/ 2147483647 w 9048"/>
                <a:gd name="T95" fmla="*/ 2147483647 h 2880"/>
                <a:gd name="T96" fmla="*/ 2147483647 w 9048"/>
                <a:gd name="T97" fmla="*/ 2147483647 h 2880"/>
                <a:gd name="T98" fmla="*/ 2147483647 w 9048"/>
                <a:gd name="T99" fmla="*/ 2147483647 h 2880"/>
                <a:gd name="T100" fmla="*/ 2147483647 w 9048"/>
                <a:gd name="T101" fmla="*/ 2147483647 h 2880"/>
                <a:gd name="T102" fmla="*/ 2147483647 w 9048"/>
                <a:gd name="T103" fmla="*/ 2147483647 h 2880"/>
                <a:gd name="T104" fmla="*/ 2147483647 w 9048"/>
                <a:gd name="T105" fmla="*/ 2147483647 h 2880"/>
                <a:gd name="T106" fmla="*/ 2147483647 w 9048"/>
                <a:gd name="T107" fmla="*/ 2147483647 h 2880"/>
                <a:gd name="T108" fmla="*/ 2147483647 w 9048"/>
                <a:gd name="T109" fmla="*/ 2147483647 h 2880"/>
                <a:gd name="T110" fmla="*/ 2147483647 w 9048"/>
                <a:gd name="T111" fmla="*/ 2147483647 h 2880"/>
                <a:gd name="T112" fmla="*/ 2147483647 w 9048"/>
                <a:gd name="T113" fmla="*/ 2147483647 h 2880"/>
                <a:gd name="T114" fmla="*/ 2147483647 w 9048"/>
                <a:gd name="T115" fmla="*/ 2147483647 h 2880"/>
                <a:gd name="T116" fmla="*/ 2147483647 w 9048"/>
                <a:gd name="T117" fmla="*/ 2147483647 h 2880"/>
                <a:gd name="T118" fmla="*/ 2147483647 w 9048"/>
                <a:gd name="T119" fmla="*/ 2147483647 h 2880"/>
                <a:gd name="T120" fmla="*/ 2147483647 w 9048"/>
                <a:gd name="T121" fmla="*/ 2147483647 h 2880"/>
                <a:gd name="T122" fmla="*/ 2147483647 w 9048"/>
                <a:gd name="T123" fmla="*/ 2147483647 h 2880"/>
                <a:gd name="T124" fmla="*/ 2147483647 w 9048"/>
                <a:gd name="T125" fmla="*/ 2147483647 h 28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48"/>
                <a:gd name="T190" fmla="*/ 0 h 2880"/>
                <a:gd name="T191" fmla="*/ 9048 w 9048"/>
                <a:gd name="T192" fmla="*/ 2880 h 288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48" h="2880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29" name="Portugal" descr="© INSCALE GmbH, 05.05.2010&#10;http://www.presentationload.com/">
              <a:extLst>
                <a:ext uri="{FF2B5EF4-FFF2-40B4-BE49-F238E27FC236}">
                  <a16:creationId xmlns:a16="http://schemas.microsoft.com/office/drawing/2014/main" id="{A3183C1B-3E1B-4A4B-A959-FB613F6CF477}"/>
                </a:ext>
              </a:extLst>
            </p:cNvPr>
            <p:cNvSpPr>
              <a:spLocks/>
            </p:cNvSpPr>
            <p:nvPr/>
          </p:nvSpPr>
          <p:spPr bwMode="gray">
            <a:xfrm>
              <a:off x="5460281" y="2565086"/>
              <a:ext cx="89965" cy="162869"/>
            </a:xfrm>
            <a:custGeom>
              <a:avLst/>
              <a:gdLst>
                <a:gd name="T0" fmla="*/ 2147483647 w 228"/>
                <a:gd name="T1" fmla="*/ 2147483647 h 414"/>
                <a:gd name="T2" fmla="*/ 2147483647 w 228"/>
                <a:gd name="T3" fmla="*/ 2147483647 h 414"/>
                <a:gd name="T4" fmla="*/ 2147483647 w 228"/>
                <a:gd name="T5" fmla="*/ 2147483647 h 414"/>
                <a:gd name="T6" fmla="*/ 2147483647 w 228"/>
                <a:gd name="T7" fmla="*/ 2147483647 h 414"/>
                <a:gd name="T8" fmla="*/ 2147483647 w 228"/>
                <a:gd name="T9" fmla="*/ 2147483647 h 414"/>
                <a:gd name="T10" fmla="*/ 2147483647 w 228"/>
                <a:gd name="T11" fmla="*/ 2147483647 h 414"/>
                <a:gd name="T12" fmla="*/ 2147483647 w 228"/>
                <a:gd name="T13" fmla="*/ 0 h 414"/>
                <a:gd name="T14" fmla="*/ 2147483647 w 228"/>
                <a:gd name="T15" fmla="*/ 2147483647 h 414"/>
                <a:gd name="T16" fmla="*/ 2147483647 w 228"/>
                <a:gd name="T17" fmla="*/ 2147483647 h 414"/>
                <a:gd name="T18" fmla="*/ 2147483647 w 228"/>
                <a:gd name="T19" fmla="*/ 2147483647 h 414"/>
                <a:gd name="T20" fmla="*/ 2147483647 w 228"/>
                <a:gd name="T21" fmla="*/ 2147483647 h 414"/>
                <a:gd name="T22" fmla="*/ 2147483647 w 228"/>
                <a:gd name="T23" fmla="*/ 2147483647 h 414"/>
                <a:gd name="T24" fmla="*/ 2147483647 w 228"/>
                <a:gd name="T25" fmla="*/ 2147483647 h 414"/>
                <a:gd name="T26" fmla="*/ 0 w 228"/>
                <a:gd name="T27" fmla="*/ 2147483647 h 414"/>
                <a:gd name="T28" fmla="*/ 2147483647 w 228"/>
                <a:gd name="T29" fmla="*/ 2147483647 h 414"/>
                <a:gd name="T30" fmla="*/ 2147483647 w 228"/>
                <a:gd name="T31" fmla="*/ 2147483647 h 414"/>
                <a:gd name="T32" fmla="*/ 2147483647 w 228"/>
                <a:gd name="T33" fmla="*/ 2147483647 h 414"/>
                <a:gd name="T34" fmla="*/ 2147483647 w 228"/>
                <a:gd name="T35" fmla="*/ 2147483647 h 414"/>
                <a:gd name="T36" fmla="*/ 2147483647 w 228"/>
                <a:gd name="T37" fmla="*/ 2147483647 h 414"/>
                <a:gd name="T38" fmla="*/ 2147483647 w 228"/>
                <a:gd name="T39" fmla="*/ 2147483647 h 414"/>
                <a:gd name="T40" fmla="*/ 2147483647 w 228"/>
                <a:gd name="T41" fmla="*/ 2147483647 h 414"/>
                <a:gd name="T42" fmla="*/ 2147483647 w 228"/>
                <a:gd name="T43" fmla="*/ 2147483647 h 414"/>
                <a:gd name="T44" fmla="*/ 2147483647 w 228"/>
                <a:gd name="T45" fmla="*/ 2147483647 h 414"/>
                <a:gd name="T46" fmla="*/ 2147483647 w 228"/>
                <a:gd name="T47" fmla="*/ 2147483647 h 414"/>
                <a:gd name="T48" fmla="*/ 2147483647 w 228"/>
                <a:gd name="T49" fmla="*/ 2147483647 h 414"/>
                <a:gd name="T50" fmla="*/ 2147483647 w 228"/>
                <a:gd name="T51" fmla="*/ 2147483647 h 414"/>
                <a:gd name="T52" fmla="*/ 2147483647 w 228"/>
                <a:gd name="T53" fmla="*/ 2147483647 h 414"/>
                <a:gd name="T54" fmla="*/ 2147483647 w 228"/>
                <a:gd name="T55" fmla="*/ 2147483647 h 414"/>
                <a:gd name="T56" fmla="*/ 2147483647 w 228"/>
                <a:gd name="T57" fmla="*/ 2147483647 h 414"/>
                <a:gd name="T58" fmla="*/ 2147483647 w 228"/>
                <a:gd name="T59" fmla="*/ 2147483647 h 414"/>
                <a:gd name="T60" fmla="*/ 2147483647 w 228"/>
                <a:gd name="T61" fmla="*/ 2147483647 h 414"/>
                <a:gd name="T62" fmla="*/ 2147483647 w 228"/>
                <a:gd name="T63" fmla="*/ 2147483647 h 414"/>
                <a:gd name="T64" fmla="*/ 2147483647 w 228"/>
                <a:gd name="T65" fmla="*/ 2147483647 h 414"/>
                <a:gd name="T66" fmla="*/ 2147483647 w 228"/>
                <a:gd name="T67" fmla="*/ 2147483647 h 414"/>
                <a:gd name="T68" fmla="*/ 2147483647 w 228"/>
                <a:gd name="T69" fmla="*/ 2147483647 h 414"/>
                <a:gd name="T70" fmla="*/ 2147483647 w 228"/>
                <a:gd name="T71" fmla="*/ 2147483647 h 414"/>
                <a:gd name="T72" fmla="*/ 2147483647 w 228"/>
                <a:gd name="T73" fmla="*/ 2147483647 h 414"/>
                <a:gd name="T74" fmla="*/ 2147483647 w 228"/>
                <a:gd name="T75" fmla="*/ 2147483647 h 414"/>
                <a:gd name="T76" fmla="*/ 2147483647 w 228"/>
                <a:gd name="T77" fmla="*/ 2147483647 h 414"/>
                <a:gd name="T78" fmla="*/ 2147483647 w 228"/>
                <a:gd name="T79" fmla="*/ 2147483647 h 414"/>
                <a:gd name="T80" fmla="*/ 2147483647 w 228"/>
                <a:gd name="T81" fmla="*/ 2147483647 h 414"/>
                <a:gd name="T82" fmla="*/ 2147483647 w 228"/>
                <a:gd name="T83" fmla="*/ 2147483647 h 4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8"/>
                <a:gd name="T127" fmla="*/ 0 h 414"/>
                <a:gd name="T128" fmla="*/ 228 w 228"/>
                <a:gd name="T129" fmla="*/ 414 h 4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8" h="414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45" name="Netherlands" descr="© INSCALE GmbH, 05.05.2010&#10;http://www.presentationload.com/">
              <a:extLst>
                <a:ext uri="{FF2B5EF4-FFF2-40B4-BE49-F238E27FC236}">
                  <a16:creationId xmlns:a16="http://schemas.microsoft.com/office/drawing/2014/main" id="{BF4B19CE-5B47-41F2-B33D-21E8488CEB30}"/>
                </a:ext>
              </a:extLst>
            </p:cNvPr>
            <p:cNvSpPr>
              <a:spLocks/>
            </p:cNvSpPr>
            <p:nvPr/>
          </p:nvSpPr>
          <p:spPr bwMode="gray">
            <a:xfrm>
              <a:off x="5798426" y="2211430"/>
              <a:ext cx="107027" cy="83760"/>
            </a:xfrm>
            <a:custGeom>
              <a:avLst/>
              <a:gdLst>
                <a:gd name="T0" fmla="*/ 0 w 270"/>
                <a:gd name="T1" fmla="*/ 2147483647 h 210"/>
                <a:gd name="T2" fmla="*/ 2147483647 w 270"/>
                <a:gd name="T3" fmla="*/ 2147483647 h 210"/>
                <a:gd name="T4" fmla="*/ 2147483647 w 270"/>
                <a:gd name="T5" fmla="*/ 2147483647 h 210"/>
                <a:gd name="T6" fmla="*/ 2147483647 w 270"/>
                <a:gd name="T7" fmla="*/ 2147483647 h 210"/>
                <a:gd name="T8" fmla="*/ 2147483647 w 270"/>
                <a:gd name="T9" fmla="*/ 2147483647 h 210"/>
                <a:gd name="T10" fmla="*/ 2147483647 w 270"/>
                <a:gd name="T11" fmla="*/ 2147483647 h 210"/>
                <a:gd name="T12" fmla="*/ 2147483647 w 270"/>
                <a:gd name="T13" fmla="*/ 2147483647 h 210"/>
                <a:gd name="T14" fmla="*/ 2147483647 w 270"/>
                <a:gd name="T15" fmla="*/ 2147483647 h 210"/>
                <a:gd name="T16" fmla="*/ 2147483647 w 270"/>
                <a:gd name="T17" fmla="*/ 2147483647 h 210"/>
                <a:gd name="T18" fmla="*/ 2147483647 w 270"/>
                <a:gd name="T19" fmla="*/ 2147483647 h 210"/>
                <a:gd name="T20" fmla="*/ 2147483647 w 270"/>
                <a:gd name="T21" fmla="*/ 2147483647 h 210"/>
                <a:gd name="T22" fmla="*/ 2147483647 w 270"/>
                <a:gd name="T23" fmla="*/ 2147483647 h 210"/>
                <a:gd name="T24" fmla="*/ 2147483647 w 270"/>
                <a:gd name="T25" fmla="*/ 2147483647 h 210"/>
                <a:gd name="T26" fmla="*/ 2147483647 w 270"/>
                <a:gd name="T27" fmla="*/ 2147483647 h 210"/>
                <a:gd name="T28" fmla="*/ 2147483647 w 270"/>
                <a:gd name="T29" fmla="*/ 2147483647 h 210"/>
                <a:gd name="T30" fmla="*/ 2147483647 w 270"/>
                <a:gd name="T31" fmla="*/ 2147483647 h 210"/>
                <a:gd name="T32" fmla="*/ 2147483647 w 270"/>
                <a:gd name="T33" fmla="*/ 2147483647 h 210"/>
                <a:gd name="T34" fmla="*/ 2147483647 w 270"/>
                <a:gd name="T35" fmla="*/ 2147483647 h 210"/>
                <a:gd name="T36" fmla="*/ 2147483647 w 270"/>
                <a:gd name="T37" fmla="*/ 2147483647 h 210"/>
                <a:gd name="T38" fmla="*/ 2147483647 w 270"/>
                <a:gd name="T39" fmla="*/ 2147483647 h 210"/>
                <a:gd name="T40" fmla="*/ 2147483647 w 270"/>
                <a:gd name="T41" fmla="*/ 2147483647 h 210"/>
                <a:gd name="T42" fmla="*/ 2147483647 w 270"/>
                <a:gd name="T43" fmla="*/ 2147483647 h 210"/>
                <a:gd name="T44" fmla="*/ 2147483647 w 270"/>
                <a:gd name="T45" fmla="*/ 2147483647 h 210"/>
                <a:gd name="T46" fmla="*/ 2147483647 w 270"/>
                <a:gd name="T47" fmla="*/ 2147483647 h 210"/>
                <a:gd name="T48" fmla="*/ 2147483647 w 270"/>
                <a:gd name="T49" fmla="*/ 2147483647 h 210"/>
                <a:gd name="T50" fmla="*/ 2147483647 w 270"/>
                <a:gd name="T51" fmla="*/ 2147483647 h 210"/>
                <a:gd name="T52" fmla="*/ 2147483647 w 270"/>
                <a:gd name="T53" fmla="*/ 2147483647 h 210"/>
                <a:gd name="T54" fmla="*/ 2147483647 w 270"/>
                <a:gd name="T55" fmla="*/ 2147483647 h 210"/>
                <a:gd name="T56" fmla="*/ 2147483647 w 270"/>
                <a:gd name="T57" fmla="*/ 2147483647 h 210"/>
                <a:gd name="T58" fmla="*/ 2147483647 w 270"/>
                <a:gd name="T59" fmla="*/ 0 h 210"/>
                <a:gd name="T60" fmla="*/ 2147483647 w 270"/>
                <a:gd name="T61" fmla="*/ 2147483647 h 210"/>
                <a:gd name="T62" fmla="*/ 2147483647 w 270"/>
                <a:gd name="T63" fmla="*/ 2147483647 h 210"/>
                <a:gd name="T64" fmla="*/ 2147483647 w 270"/>
                <a:gd name="T65" fmla="*/ 2147483647 h 210"/>
                <a:gd name="T66" fmla="*/ 2147483647 w 270"/>
                <a:gd name="T67" fmla="*/ 2147483647 h 210"/>
                <a:gd name="T68" fmla="*/ 2147483647 w 270"/>
                <a:gd name="T69" fmla="*/ 2147483647 h 210"/>
                <a:gd name="T70" fmla="*/ 2147483647 w 270"/>
                <a:gd name="T71" fmla="*/ 2147483647 h 210"/>
                <a:gd name="T72" fmla="*/ 2147483647 w 270"/>
                <a:gd name="T73" fmla="*/ 2147483647 h 210"/>
                <a:gd name="T74" fmla="*/ 2147483647 w 270"/>
                <a:gd name="T75" fmla="*/ 2147483647 h 210"/>
                <a:gd name="T76" fmla="*/ 2147483647 w 270"/>
                <a:gd name="T77" fmla="*/ 2147483647 h 210"/>
                <a:gd name="T78" fmla="*/ 2147483647 w 270"/>
                <a:gd name="T79" fmla="*/ 2147483647 h 210"/>
                <a:gd name="T80" fmla="*/ 2147483647 w 270"/>
                <a:gd name="T81" fmla="*/ 2147483647 h 210"/>
                <a:gd name="T82" fmla="*/ 2147483647 w 270"/>
                <a:gd name="T83" fmla="*/ 2147483647 h 210"/>
                <a:gd name="T84" fmla="*/ 2147483647 w 270"/>
                <a:gd name="T85" fmla="*/ 2147483647 h 210"/>
                <a:gd name="T86" fmla="*/ 2147483647 w 270"/>
                <a:gd name="T87" fmla="*/ 2147483647 h 210"/>
                <a:gd name="T88" fmla="*/ 2147483647 w 270"/>
                <a:gd name="T89" fmla="*/ 2147483647 h 21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0"/>
                <a:gd name="T136" fmla="*/ 0 h 210"/>
                <a:gd name="T137" fmla="*/ 270 w 270"/>
                <a:gd name="T138" fmla="*/ 210 h 21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0" h="21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82" name="Italy" descr="© INSCALE GmbH, 05.05.2010&#10;http://www.presentationload.com/">
              <a:extLst>
                <a:ext uri="{FF2B5EF4-FFF2-40B4-BE49-F238E27FC236}">
                  <a16:creationId xmlns:a16="http://schemas.microsoft.com/office/drawing/2014/main" id="{64AC8C18-E3A9-4C0B-BDDD-DC6FA9DC313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82186" y="2406871"/>
              <a:ext cx="308674" cy="328838"/>
            </a:xfrm>
            <a:custGeom>
              <a:avLst/>
              <a:gdLst>
                <a:gd name="T0" fmla="*/ 2147483647 w 780"/>
                <a:gd name="T1" fmla="*/ 2147483647 h 828"/>
                <a:gd name="T2" fmla="*/ 2147483647 w 780"/>
                <a:gd name="T3" fmla="*/ 2147483647 h 828"/>
                <a:gd name="T4" fmla="*/ 2147483647 w 780"/>
                <a:gd name="T5" fmla="*/ 2147483647 h 828"/>
                <a:gd name="T6" fmla="*/ 2147483647 w 780"/>
                <a:gd name="T7" fmla="*/ 2147483647 h 828"/>
                <a:gd name="T8" fmla="*/ 2147483647 w 780"/>
                <a:gd name="T9" fmla="*/ 2147483647 h 828"/>
                <a:gd name="T10" fmla="*/ 2147483647 w 780"/>
                <a:gd name="T11" fmla="*/ 2147483647 h 828"/>
                <a:gd name="T12" fmla="*/ 2147483647 w 780"/>
                <a:gd name="T13" fmla="*/ 2147483647 h 828"/>
                <a:gd name="T14" fmla="*/ 2147483647 w 780"/>
                <a:gd name="T15" fmla="*/ 2147483647 h 828"/>
                <a:gd name="T16" fmla="*/ 2147483647 w 780"/>
                <a:gd name="T17" fmla="*/ 2147483647 h 828"/>
                <a:gd name="T18" fmla="*/ 2147483647 w 780"/>
                <a:gd name="T19" fmla="*/ 2147483647 h 828"/>
                <a:gd name="T20" fmla="*/ 2147483647 w 780"/>
                <a:gd name="T21" fmla="*/ 2147483647 h 828"/>
                <a:gd name="T22" fmla="*/ 2147483647 w 780"/>
                <a:gd name="T23" fmla="*/ 2147483647 h 828"/>
                <a:gd name="T24" fmla="*/ 2147483647 w 780"/>
                <a:gd name="T25" fmla="*/ 2147483647 h 828"/>
                <a:gd name="T26" fmla="*/ 2147483647 w 780"/>
                <a:gd name="T27" fmla="*/ 2147483647 h 828"/>
                <a:gd name="T28" fmla="*/ 2147483647 w 780"/>
                <a:gd name="T29" fmla="*/ 2147483647 h 828"/>
                <a:gd name="T30" fmla="*/ 2147483647 w 780"/>
                <a:gd name="T31" fmla="*/ 2147483647 h 828"/>
                <a:gd name="T32" fmla="*/ 2147483647 w 780"/>
                <a:gd name="T33" fmla="*/ 2147483647 h 828"/>
                <a:gd name="T34" fmla="*/ 2147483647 w 780"/>
                <a:gd name="T35" fmla="*/ 2147483647 h 828"/>
                <a:gd name="T36" fmla="*/ 2147483647 w 780"/>
                <a:gd name="T37" fmla="*/ 2147483647 h 828"/>
                <a:gd name="T38" fmla="*/ 2147483647 w 780"/>
                <a:gd name="T39" fmla="*/ 2147483647 h 828"/>
                <a:gd name="T40" fmla="*/ 2147483647 w 780"/>
                <a:gd name="T41" fmla="*/ 2147483647 h 828"/>
                <a:gd name="T42" fmla="*/ 2147483647 w 780"/>
                <a:gd name="T43" fmla="*/ 2147483647 h 828"/>
                <a:gd name="T44" fmla="*/ 2147483647 w 780"/>
                <a:gd name="T45" fmla="*/ 2147483647 h 828"/>
                <a:gd name="T46" fmla="*/ 2147483647 w 780"/>
                <a:gd name="T47" fmla="*/ 2147483647 h 828"/>
                <a:gd name="T48" fmla="*/ 2147483647 w 780"/>
                <a:gd name="T49" fmla="*/ 2147483647 h 828"/>
                <a:gd name="T50" fmla="*/ 2147483647 w 780"/>
                <a:gd name="T51" fmla="*/ 2147483647 h 828"/>
                <a:gd name="T52" fmla="*/ 2147483647 w 780"/>
                <a:gd name="T53" fmla="*/ 2147483647 h 828"/>
                <a:gd name="T54" fmla="*/ 2147483647 w 780"/>
                <a:gd name="T55" fmla="*/ 2147483647 h 828"/>
                <a:gd name="T56" fmla="*/ 2147483647 w 780"/>
                <a:gd name="T57" fmla="*/ 2147483647 h 828"/>
                <a:gd name="T58" fmla="*/ 2147483647 w 780"/>
                <a:gd name="T59" fmla="*/ 2147483647 h 828"/>
                <a:gd name="T60" fmla="*/ 2147483647 w 780"/>
                <a:gd name="T61" fmla="*/ 2147483647 h 828"/>
                <a:gd name="T62" fmla="*/ 2147483647 w 780"/>
                <a:gd name="T63" fmla="*/ 2147483647 h 828"/>
                <a:gd name="T64" fmla="*/ 2147483647 w 780"/>
                <a:gd name="T65" fmla="*/ 2147483647 h 828"/>
                <a:gd name="T66" fmla="*/ 2147483647 w 780"/>
                <a:gd name="T67" fmla="*/ 2147483647 h 828"/>
                <a:gd name="T68" fmla="*/ 2147483647 w 780"/>
                <a:gd name="T69" fmla="*/ 2147483647 h 828"/>
                <a:gd name="T70" fmla="*/ 2147483647 w 780"/>
                <a:gd name="T71" fmla="*/ 2147483647 h 828"/>
                <a:gd name="T72" fmla="*/ 2147483647 w 780"/>
                <a:gd name="T73" fmla="*/ 2147483647 h 828"/>
                <a:gd name="T74" fmla="*/ 2147483647 w 780"/>
                <a:gd name="T75" fmla="*/ 2147483647 h 828"/>
                <a:gd name="T76" fmla="*/ 2147483647 w 780"/>
                <a:gd name="T77" fmla="*/ 2147483647 h 828"/>
                <a:gd name="T78" fmla="*/ 2147483647 w 780"/>
                <a:gd name="T79" fmla="*/ 2147483647 h 828"/>
                <a:gd name="T80" fmla="*/ 2147483647 w 780"/>
                <a:gd name="T81" fmla="*/ 2147483647 h 828"/>
                <a:gd name="T82" fmla="*/ 2147483647 w 780"/>
                <a:gd name="T83" fmla="*/ 2147483647 h 828"/>
                <a:gd name="T84" fmla="*/ 2147483647 w 780"/>
                <a:gd name="T85" fmla="*/ 2147483647 h 828"/>
                <a:gd name="T86" fmla="*/ 2147483647 w 780"/>
                <a:gd name="T87" fmla="*/ 2147483647 h 828"/>
                <a:gd name="T88" fmla="*/ 2147483647 w 780"/>
                <a:gd name="T89" fmla="*/ 2147483647 h 828"/>
                <a:gd name="T90" fmla="*/ 2147483647 w 780"/>
                <a:gd name="T91" fmla="*/ 2147483647 h 828"/>
                <a:gd name="T92" fmla="*/ 2147483647 w 780"/>
                <a:gd name="T93" fmla="*/ 2147483647 h 828"/>
                <a:gd name="T94" fmla="*/ 2147483647 w 780"/>
                <a:gd name="T95" fmla="*/ 2147483647 h 828"/>
                <a:gd name="T96" fmla="*/ 2147483647 w 780"/>
                <a:gd name="T97" fmla="*/ 2147483647 h 828"/>
                <a:gd name="T98" fmla="*/ 2147483647 w 780"/>
                <a:gd name="T99" fmla="*/ 2147483647 h 828"/>
                <a:gd name="T100" fmla="*/ 2147483647 w 780"/>
                <a:gd name="T101" fmla="*/ 2147483647 h 828"/>
                <a:gd name="T102" fmla="*/ 2147483647 w 780"/>
                <a:gd name="T103" fmla="*/ 2147483647 h 828"/>
                <a:gd name="T104" fmla="*/ 2147483647 w 780"/>
                <a:gd name="T105" fmla="*/ 2147483647 h 828"/>
                <a:gd name="T106" fmla="*/ 2147483647 w 780"/>
                <a:gd name="T107" fmla="*/ 2147483647 h 828"/>
                <a:gd name="T108" fmla="*/ 2147483647 w 780"/>
                <a:gd name="T109" fmla="*/ 2147483647 h 828"/>
                <a:gd name="T110" fmla="*/ 2147483647 w 780"/>
                <a:gd name="T111" fmla="*/ 2147483647 h 828"/>
                <a:gd name="T112" fmla="*/ 2147483647 w 780"/>
                <a:gd name="T113" fmla="*/ 2147483647 h 8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80"/>
                <a:gd name="T172" fmla="*/ 0 h 828"/>
                <a:gd name="T173" fmla="*/ 780 w 780"/>
                <a:gd name="T174" fmla="*/ 828 h 82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80" h="828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52" name="Argentina" descr="© INSCALE GmbH, 05.05.2010&#10;http://www.presentationload.com/">
              <a:extLst>
                <a:ext uri="{FF2B5EF4-FFF2-40B4-BE49-F238E27FC236}">
                  <a16:creationId xmlns:a16="http://schemas.microsoft.com/office/drawing/2014/main" id="{D52D5213-886D-42D4-B8D1-A15F2142E3A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92825" y="4609464"/>
              <a:ext cx="432763" cy="967900"/>
            </a:xfrm>
            <a:custGeom>
              <a:avLst/>
              <a:gdLst>
                <a:gd name="T0" fmla="*/ 2147483647 w 1092"/>
                <a:gd name="T1" fmla="*/ 2147483647 h 2442"/>
                <a:gd name="T2" fmla="*/ 2147483647 w 1092"/>
                <a:gd name="T3" fmla="*/ 2147483647 h 2442"/>
                <a:gd name="T4" fmla="*/ 2147483647 w 1092"/>
                <a:gd name="T5" fmla="*/ 2147483647 h 2442"/>
                <a:gd name="T6" fmla="*/ 2147483647 w 1092"/>
                <a:gd name="T7" fmla="*/ 2147483647 h 2442"/>
                <a:gd name="T8" fmla="*/ 2147483647 w 1092"/>
                <a:gd name="T9" fmla="*/ 2147483647 h 2442"/>
                <a:gd name="T10" fmla="*/ 2147483647 w 1092"/>
                <a:gd name="T11" fmla="*/ 2147483647 h 2442"/>
                <a:gd name="T12" fmla="*/ 2147483647 w 1092"/>
                <a:gd name="T13" fmla="*/ 2147483647 h 2442"/>
                <a:gd name="T14" fmla="*/ 2147483647 w 1092"/>
                <a:gd name="T15" fmla="*/ 2147483647 h 2442"/>
                <a:gd name="T16" fmla="*/ 2147483647 w 1092"/>
                <a:gd name="T17" fmla="*/ 2147483647 h 2442"/>
                <a:gd name="T18" fmla="*/ 2147483647 w 1092"/>
                <a:gd name="T19" fmla="*/ 2147483647 h 2442"/>
                <a:gd name="T20" fmla="*/ 2147483647 w 1092"/>
                <a:gd name="T21" fmla="*/ 0 h 2442"/>
                <a:gd name="T22" fmla="*/ 2147483647 w 1092"/>
                <a:gd name="T23" fmla="*/ 2147483647 h 2442"/>
                <a:gd name="T24" fmla="*/ 2147483647 w 1092"/>
                <a:gd name="T25" fmla="*/ 2147483647 h 2442"/>
                <a:gd name="T26" fmla="*/ 2147483647 w 1092"/>
                <a:gd name="T27" fmla="*/ 2147483647 h 2442"/>
                <a:gd name="T28" fmla="*/ 2147483647 w 1092"/>
                <a:gd name="T29" fmla="*/ 2147483647 h 2442"/>
                <a:gd name="T30" fmla="*/ 2147483647 w 1092"/>
                <a:gd name="T31" fmla="*/ 2147483647 h 2442"/>
                <a:gd name="T32" fmla="*/ 2147483647 w 1092"/>
                <a:gd name="T33" fmla="*/ 2147483647 h 2442"/>
                <a:gd name="T34" fmla="*/ 2147483647 w 1092"/>
                <a:gd name="T35" fmla="*/ 2147483647 h 2442"/>
                <a:gd name="T36" fmla="*/ 2147483647 w 1092"/>
                <a:gd name="T37" fmla="*/ 2147483647 h 2442"/>
                <a:gd name="T38" fmla="*/ 2147483647 w 1092"/>
                <a:gd name="T39" fmla="*/ 2147483647 h 2442"/>
                <a:gd name="T40" fmla="*/ 2147483647 w 1092"/>
                <a:gd name="T41" fmla="*/ 2147483647 h 2442"/>
                <a:gd name="T42" fmla="*/ 2147483647 w 1092"/>
                <a:gd name="T43" fmla="*/ 2147483647 h 2442"/>
                <a:gd name="T44" fmla="*/ 2147483647 w 1092"/>
                <a:gd name="T45" fmla="*/ 2147483647 h 2442"/>
                <a:gd name="T46" fmla="*/ 2147483647 w 1092"/>
                <a:gd name="T47" fmla="*/ 2147483647 h 2442"/>
                <a:gd name="T48" fmla="*/ 2147483647 w 1092"/>
                <a:gd name="T49" fmla="*/ 2147483647 h 2442"/>
                <a:gd name="T50" fmla="*/ 2147483647 w 1092"/>
                <a:gd name="T51" fmla="*/ 2147483647 h 2442"/>
                <a:gd name="T52" fmla="*/ 2147483647 w 1092"/>
                <a:gd name="T53" fmla="*/ 2147483647 h 2442"/>
                <a:gd name="T54" fmla="*/ 2147483647 w 1092"/>
                <a:gd name="T55" fmla="*/ 2147483647 h 2442"/>
                <a:gd name="T56" fmla="*/ 2147483647 w 1092"/>
                <a:gd name="T57" fmla="*/ 2147483647 h 2442"/>
                <a:gd name="T58" fmla="*/ 2147483647 w 1092"/>
                <a:gd name="T59" fmla="*/ 2147483647 h 2442"/>
                <a:gd name="T60" fmla="*/ 2147483647 w 1092"/>
                <a:gd name="T61" fmla="*/ 2147483647 h 2442"/>
                <a:gd name="T62" fmla="*/ 2147483647 w 1092"/>
                <a:gd name="T63" fmla="*/ 2147483647 h 2442"/>
                <a:gd name="T64" fmla="*/ 2147483647 w 1092"/>
                <a:gd name="T65" fmla="*/ 2147483647 h 2442"/>
                <a:gd name="T66" fmla="*/ 2147483647 w 1092"/>
                <a:gd name="T67" fmla="*/ 2147483647 h 2442"/>
                <a:gd name="T68" fmla="*/ 2147483647 w 1092"/>
                <a:gd name="T69" fmla="*/ 2147483647 h 2442"/>
                <a:gd name="T70" fmla="*/ 2147483647 w 1092"/>
                <a:gd name="T71" fmla="*/ 2147483647 h 2442"/>
                <a:gd name="T72" fmla="*/ 2147483647 w 1092"/>
                <a:gd name="T73" fmla="*/ 2147483647 h 2442"/>
                <a:gd name="T74" fmla="*/ 2147483647 w 1092"/>
                <a:gd name="T75" fmla="*/ 2147483647 h 2442"/>
                <a:gd name="T76" fmla="*/ 2147483647 w 1092"/>
                <a:gd name="T77" fmla="*/ 2147483647 h 2442"/>
                <a:gd name="T78" fmla="*/ 2147483647 w 1092"/>
                <a:gd name="T79" fmla="*/ 2147483647 h 2442"/>
                <a:gd name="T80" fmla="*/ 2147483647 w 1092"/>
                <a:gd name="T81" fmla="*/ 2147483647 h 2442"/>
                <a:gd name="T82" fmla="*/ 2147483647 w 1092"/>
                <a:gd name="T83" fmla="*/ 2147483647 h 2442"/>
                <a:gd name="T84" fmla="*/ 2147483647 w 1092"/>
                <a:gd name="T85" fmla="*/ 2147483647 h 2442"/>
                <a:gd name="T86" fmla="*/ 2147483647 w 1092"/>
                <a:gd name="T87" fmla="*/ 2147483647 h 2442"/>
                <a:gd name="T88" fmla="*/ 2147483647 w 1092"/>
                <a:gd name="T89" fmla="*/ 2147483647 h 2442"/>
                <a:gd name="T90" fmla="*/ 2147483647 w 1092"/>
                <a:gd name="T91" fmla="*/ 2147483647 h 2442"/>
                <a:gd name="T92" fmla="*/ 2147483647 w 1092"/>
                <a:gd name="T93" fmla="*/ 2147483647 h 2442"/>
                <a:gd name="T94" fmla="*/ 2147483647 w 1092"/>
                <a:gd name="T95" fmla="*/ 2147483647 h 2442"/>
                <a:gd name="T96" fmla="*/ 2147483647 w 1092"/>
                <a:gd name="T97" fmla="*/ 2147483647 h 2442"/>
                <a:gd name="T98" fmla="*/ 2147483647 w 1092"/>
                <a:gd name="T99" fmla="*/ 2147483647 h 2442"/>
                <a:gd name="T100" fmla="*/ 2147483647 w 1092"/>
                <a:gd name="T101" fmla="*/ 2147483647 h 2442"/>
                <a:gd name="T102" fmla="*/ 2147483647 w 1092"/>
                <a:gd name="T103" fmla="*/ 2147483647 h 2442"/>
                <a:gd name="T104" fmla="*/ 2147483647 w 1092"/>
                <a:gd name="T105" fmla="*/ 2147483647 h 2442"/>
                <a:gd name="T106" fmla="*/ 2147483647 w 1092"/>
                <a:gd name="T107" fmla="*/ 2147483647 h 2442"/>
                <a:gd name="T108" fmla="*/ 2147483647 w 1092"/>
                <a:gd name="T109" fmla="*/ 2147483647 h 2442"/>
                <a:gd name="T110" fmla="*/ 2147483647 w 1092"/>
                <a:gd name="T111" fmla="*/ 2147483647 h 2442"/>
                <a:gd name="T112" fmla="*/ 2147483647 w 1092"/>
                <a:gd name="T113" fmla="*/ 2147483647 h 244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92"/>
                <a:gd name="T172" fmla="*/ 0 h 2442"/>
                <a:gd name="T173" fmla="*/ 1092 w 1092"/>
                <a:gd name="T174" fmla="*/ 2442 h 244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92" h="244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57" name="South Africa" descr="© INSCALE GmbH, 05.05.2010&#10;http://www.presentationload.com/">
              <a:extLst>
                <a:ext uri="{FF2B5EF4-FFF2-40B4-BE49-F238E27FC236}">
                  <a16:creationId xmlns:a16="http://schemas.microsoft.com/office/drawing/2014/main" id="{C13EC4E2-B25D-4C62-9064-E7E9294662A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145877" y="4618771"/>
              <a:ext cx="449826" cy="404843"/>
            </a:xfrm>
            <a:custGeom>
              <a:avLst/>
              <a:gdLst>
                <a:gd name="T0" fmla="*/ 2147483647 w 1134"/>
                <a:gd name="T1" fmla="*/ 2147483647 h 1020"/>
                <a:gd name="T2" fmla="*/ 2147483647 w 1134"/>
                <a:gd name="T3" fmla="*/ 2147483647 h 1020"/>
                <a:gd name="T4" fmla="*/ 2147483647 w 1134"/>
                <a:gd name="T5" fmla="*/ 2147483647 h 1020"/>
                <a:gd name="T6" fmla="*/ 2147483647 w 1134"/>
                <a:gd name="T7" fmla="*/ 2147483647 h 1020"/>
                <a:gd name="T8" fmla="*/ 2147483647 w 1134"/>
                <a:gd name="T9" fmla="*/ 2147483647 h 1020"/>
                <a:gd name="T10" fmla="*/ 2147483647 w 1134"/>
                <a:gd name="T11" fmla="*/ 2147483647 h 1020"/>
                <a:gd name="T12" fmla="*/ 2147483647 w 1134"/>
                <a:gd name="T13" fmla="*/ 2147483647 h 1020"/>
                <a:gd name="T14" fmla="*/ 2147483647 w 1134"/>
                <a:gd name="T15" fmla="*/ 2147483647 h 1020"/>
                <a:gd name="T16" fmla="*/ 2147483647 w 1134"/>
                <a:gd name="T17" fmla="*/ 2147483647 h 1020"/>
                <a:gd name="T18" fmla="*/ 2147483647 w 1134"/>
                <a:gd name="T19" fmla="*/ 2147483647 h 1020"/>
                <a:gd name="T20" fmla="*/ 2147483647 w 1134"/>
                <a:gd name="T21" fmla="*/ 2147483647 h 1020"/>
                <a:gd name="T22" fmla="*/ 2147483647 w 1134"/>
                <a:gd name="T23" fmla="*/ 2147483647 h 1020"/>
                <a:gd name="T24" fmla="*/ 2147483647 w 1134"/>
                <a:gd name="T25" fmla="*/ 2147483647 h 1020"/>
                <a:gd name="T26" fmla="*/ 2147483647 w 1134"/>
                <a:gd name="T27" fmla="*/ 2147483647 h 1020"/>
                <a:gd name="T28" fmla="*/ 2147483647 w 1134"/>
                <a:gd name="T29" fmla="*/ 2147483647 h 1020"/>
                <a:gd name="T30" fmla="*/ 2147483647 w 1134"/>
                <a:gd name="T31" fmla="*/ 2147483647 h 1020"/>
                <a:gd name="T32" fmla="*/ 2147483647 w 1134"/>
                <a:gd name="T33" fmla="*/ 2147483647 h 1020"/>
                <a:gd name="T34" fmla="*/ 2147483647 w 1134"/>
                <a:gd name="T35" fmla="*/ 2147483647 h 1020"/>
                <a:gd name="T36" fmla="*/ 2147483647 w 1134"/>
                <a:gd name="T37" fmla="*/ 2147483647 h 1020"/>
                <a:gd name="T38" fmla="*/ 2147483647 w 1134"/>
                <a:gd name="T39" fmla="*/ 2147483647 h 1020"/>
                <a:gd name="T40" fmla="*/ 2147483647 w 1134"/>
                <a:gd name="T41" fmla="*/ 2147483647 h 1020"/>
                <a:gd name="T42" fmla="*/ 2147483647 w 1134"/>
                <a:gd name="T43" fmla="*/ 2147483647 h 1020"/>
                <a:gd name="T44" fmla="*/ 2147483647 w 1134"/>
                <a:gd name="T45" fmla="*/ 2147483647 h 1020"/>
                <a:gd name="T46" fmla="*/ 2147483647 w 1134"/>
                <a:gd name="T47" fmla="*/ 2147483647 h 1020"/>
                <a:gd name="T48" fmla="*/ 2147483647 w 1134"/>
                <a:gd name="T49" fmla="*/ 2147483647 h 1020"/>
                <a:gd name="T50" fmla="*/ 2147483647 w 1134"/>
                <a:gd name="T51" fmla="*/ 2147483647 h 1020"/>
                <a:gd name="T52" fmla="*/ 2147483647 w 1134"/>
                <a:gd name="T53" fmla="*/ 2147483647 h 1020"/>
                <a:gd name="T54" fmla="*/ 2147483647 w 1134"/>
                <a:gd name="T55" fmla="*/ 2147483647 h 1020"/>
                <a:gd name="T56" fmla="*/ 2147483647 w 1134"/>
                <a:gd name="T57" fmla="*/ 2147483647 h 1020"/>
                <a:gd name="T58" fmla="*/ 2147483647 w 1134"/>
                <a:gd name="T59" fmla="*/ 2147483647 h 1020"/>
                <a:gd name="T60" fmla="*/ 2147483647 w 1134"/>
                <a:gd name="T61" fmla="*/ 2147483647 h 1020"/>
                <a:gd name="T62" fmla="*/ 0 w 1134"/>
                <a:gd name="T63" fmla="*/ 2147483647 h 1020"/>
                <a:gd name="T64" fmla="*/ 2147483647 w 1134"/>
                <a:gd name="T65" fmla="*/ 2147483647 h 1020"/>
                <a:gd name="T66" fmla="*/ 2147483647 w 1134"/>
                <a:gd name="T67" fmla="*/ 2147483647 h 1020"/>
                <a:gd name="T68" fmla="*/ 2147483647 w 1134"/>
                <a:gd name="T69" fmla="*/ 2147483647 h 1020"/>
                <a:gd name="T70" fmla="*/ 2147483647 w 1134"/>
                <a:gd name="T71" fmla="*/ 2147483647 h 1020"/>
                <a:gd name="T72" fmla="*/ 2147483647 w 1134"/>
                <a:gd name="T73" fmla="*/ 2147483647 h 1020"/>
                <a:gd name="T74" fmla="*/ 2147483647 w 1134"/>
                <a:gd name="T75" fmla="*/ 2147483647 h 1020"/>
                <a:gd name="T76" fmla="*/ 2147483647 w 1134"/>
                <a:gd name="T77" fmla="*/ 2147483647 h 1020"/>
                <a:gd name="T78" fmla="*/ 2147483647 w 1134"/>
                <a:gd name="T79" fmla="*/ 2147483647 h 1020"/>
                <a:gd name="T80" fmla="*/ 2147483647 w 1134"/>
                <a:gd name="T81" fmla="*/ 2147483647 h 1020"/>
                <a:gd name="T82" fmla="*/ 2147483647 w 1134"/>
                <a:gd name="T83" fmla="*/ 2147483647 h 1020"/>
                <a:gd name="T84" fmla="*/ 2147483647 w 1134"/>
                <a:gd name="T85" fmla="*/ 2147483647 h 1020"/>
                <a:gd name="T86" fmla="*/ 2147483647 w 1134"/>
                <a:gd name="T87" fmla="*/ 2147483647 h 1020"/>
                <a:gd name="T88" fmla="*/ 2147483647 w 1134"/>
                <a:gd name="T89" fmla="*/ 2147483647 h 1020"/>
                <a:gd name="T90" fmla="*/ 2147483647 w 1134"/>
                <a:gd name="T91" fmla="*/ 2147483647 h 1020"/>
                <a:gd name="T92" fmla="*/ 2147483647 w 1134"/>
                <a:gd name="T93" fmla="*/ 2147483647 h 1020"/>
                <a:gd name="T94" fmla="*/ 2147483647 w 1134"/>
                <a:gd name="T95" fmla="*/ 2147483647 h 1020"/>
                <a:gd name="T96" fmla="*/ 2147483647 w 1134"/>
                <a:gd name="T97" fmla="*/ 2147483647 h 1020"/>
                <a:gd name="T98" fmla="*/ 2147483647 w 1134"/>
                <a:gd name="T99" fmla="*/ 2147483647 h 1020"/>
                <a:gd name="T100" fmla="*/ 2147483647 w 1134"/>
                <a:gd name="T101" fmla="*/ 2147483647 h 1020"/>
                <a:gd name="T102" fmla="*/ 2147483647 w 1134"/>
                <a:gd name="T103" fmla="*/ 2147483647 h 1020"/>
                <a:gd name="T104" fmla="*/ 2147483647 w 1134"/>
                <a:gd name="T105" fmla="*/ 2147483647 h 1020"/>
                <a:gd name="T106" fmla="*/ 2147483647 w 1134"/>
                <a:gd name="T107" fmla="*/ 2147483647 h 1020"/>
                <a:gd name="T108" fmla="*/ 2147483647 w 1134"/>
                <a:gd name="T109" fmla="*/ 2147483647 h 1020"/>
                <a:gd name="T110" fmla="*/ 2147483647 w 1134"/>
                <a:gd name="T111" fmla="*/ 2147483647 h 1020"/>
                <a:gd name="T112" fmla="*/ 2147483647 w 1134"/>
                <a:gd name="T113" fmla="*/ 2147483647 h 1020"/>
                <a:gd name="T114" fmla="*/ 2147483647 w 1134"/>
                <a:gd name="T115" fmla="*/ 2147483647 h 1020"/>
                <a:gd name="T116" fmla="*/ 2147483647 w 1134"/>
                <a:gd name="T117" fmla="*/ 2147483647 h 1020"/>
                <a:gd name="T118" fmla="*/ 2147483647 w 1134"/>
                <a:gd name="T119" fmla="*/ 2147483647 h 1020"/>
                <a:gd name="T120" fmla="*/ 2147483647 w 1134"/>
                <a:gd name="T121" fmla="*/ 2147483647 h 1020"/>
                <a:gd name="T122" fmla="*/ 2147483647 w 1134"/>
                <a:gd name="T123" fmla="*/ 2147483647 h 1020"/>
                <a:gd name="T124" fmla="*/ 2147483647 w 1134"/>
                <a:gd name="T125" fmla="*/ 2147483647 h 102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4"/>
                <a:gd name="T190" fmla="*/ 0 h 1020"/>
                <a:gd name="T191" fmla="*/ 1134 w 1134"/>
                <a:gd name="T192" fmla="*/ 1020 h 102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4" h="1020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30" name="Poland" descr="© INSCALE GmbH, 05.05.2010&#10;http://www.presentationload.com/">
              <a:extLst>
                <a:ext uri="{FF2B5EF4-FFF2-40B4-BE49-F238E27FC236}">
                  <a16:creationId xmlns:a16="http://schemas.microsoft.com/office/drawing/2014/main" id="{416D802E-1349-407A-820B-7A1228B60842}"/>
                </a:ext>
              </a:extLst>
            </p:cNvPr>
            <p:cNvSpPr>
              <a:spLocks/>
            </p:cNvSpPr>
            <p:nvPr/>
          </p:nvSpPr>
          <p:spPr bwMode="gray">
            <a:xfrm>
              <a:off x="6069872" y="2169548"/>
              <a:ext cx="248179" cy="178380"/>
            </a:xfrm>
            <a:custGeom>
              <a:avLst/>
              <a:gdLst>
                <a:gd name="T0" fmla="*/ 2147483647 w 624"/>
                <a:gd name="T1" fmla="*/ 2147483647 h 450"/>
                <a:gd name="T2" fmla="*/ 2147483647 w 624"/>
                <a:gd name="T3" fmla="*/ 2147483647 h 450"/>
                <a:gd name="T4" fmla="*/ 2147483647 w 624"/>
                <a:gd name="T5" fmla="*/ 2147483647 h 450"/>
                <a:gd name="T6" fmla="*/ 2147483647 w 624"/>
                <a:gd name="T7" fmla="*/ 2147483647 h 450"/>
                <a:gd name="T8" fmla="*/ 2147483647 w 624"/>
                <a:gd name="T9" fmla="*/ 2147483647 h 450"/>
                <a:gd name="T10" fmla="*/ 2147483647 w 624"/>
                <a:gd name="T11" fmla="*/ 2147483647 h 450"/>
                <a:gd name="T12" fmla="*/ 2147483647 w 624"/>
                <a:gd name="T13" fmla="*/ 2147483647 h 450"/>
                <a:gd name="T14" fmla="*/ 2147483647 w 624"/>
                <a:gd name="T15" fmla="*/ 2147483647 h 450"/>
                <a:gd name="T16" fmla="*/ 2147483647 w 624"/>
                <a:gd name="T17" fmla="*/ 2147483647 h 450"/>
                <a:gd name="T18" fmla="*/ 2147483647 w 624"/>
                <a:gd name="T19" fmla="*/ 2147483647 h 450"/>
                <a:gd name="T20" fmla="*/ 2147483647 w 624"/>
                <a:gd name="T21" fmla="*/ 2147483647 h 450"/>
                <a:gd name="T22" fmla="*/ 2147483647 w 624"/>
                <a:gd name="T23" fmla="*/ 2147483647 h 450"/>
                <a:gd name="T24" fmla="*/ 2147483647 w 624"/>
                <a:gd name="T25" fmla="*/ 2147483647 h 450"/>
                <a:gd name="T26" fmla="*/ 2147483647 w 624"/>
                <a:gd name="T27" fmla="*/ 2147483647 h 450"/>
                <a:gd name="T28" fmla="*/ 2147483647 w 624"/>
                <a:gd name="T29" fmla="*/ 2147483647 h 450"/>
                <a:gd name="T30" fmla="*/ 2147483647 w 624"/>
                <a:gd name="T31" fmla="*/ 2147483647 h 450"/>
                <a:gd name="T32" fmla="*/ 2147483647 w 624"/>
                <a:gd name="T33" fmla="*/ 2147483647 h 450"/>
                <a:gd name="T34" fmla="*/ 2147483647 w 624"/>
                <a:gd name="T35" fmla="*/ 2147483647 h 450"/>
                <a:gd name="T36" fmla="*/ 2147483647 w 624"/>
                <a:gd name="T37" fmla="*/ 2147483647 h 450"/>
                <a:gd name="T38" fmla="*/ 2147483647 w 624"/>
                <a:gd name="T39" fmla="*/ 2147483647 h 450"/>
                <a:gd name="T40" fmla="*/ 2147483647 w 624"/>
                <a:gd name="T41" fmla="*/ 2147483647 h 450"/>
                <a:gd name="T42" fmla="*/ 2147483647 w 624"/>
                <a:gd name="T43" fmla="*/ 2147483647 h 450"/>
                <a:gd name="T44" fmla="*/ 2147483647 w 624"/>
                <a:gd name="T45" fmla="*/ 2147483647 h 450"/>
                <a:gd name="T46" fmla="*/ 2147483647 w 624"/>
                <a:gd name="T47" fmla="*/ 2147483647 h 450"/>
                <a:gd name="T48" fmla="*/ 2147483647 w 624"/>
                <a:gd name="T49" fmla="*/ 2147483647 h 450"/>
                <a:gd name="T50" fmla="*/ 2147483647 w 624"/>
                <a:gd name="T51" fmla="*/ 2147483647 h 450"/>
                <a:gd name="T52" fmla="*/ 2147483647 w 624"/>
                <a:gd name="T53" fmla="*/ 2147483647 h 450"/>
                <a:gd name="T54" fmla="*/ 2147483647 w 624"/>
                <a:gd name="T55" fmla="*/ 2147483647 h 450"/>
                <a:gd name="T56" fmla="*/ 2147483647 w 624"/>
                <a:gd name="T57" fmla="*/ 2147483647 h 450"/>
                <a:gd name="T58" fmla="*/ 0 w 624"/>
                <a:gd name="T59" fmla="*/ 2147483647 h 450"/>
                <a:gd name="T60" fmla="*/ 2147483647 w 624"/>
                <a:gd name="T61" fmla="*/ 2147483647 h 450"/>
                <a:gd name="T62" fmla="*/ 2147483647 w 624"/>
                <a:gd name="T63" fmla="*/ 2147483647 h 450"/>
                <a:gd name="T64" fmla="*/ 2147483647 w 624"/>
                <a:gd name="T65" fmla="*/ 2147483647 h 450"/>
                <a:gd name="T66" fmla="*/ 2147483647 w 624"/>
                <a:gd name="T67" fmla="*/ 2147483647 h 450"/>
                <a:gd name="T68" fmla="*/ 2147483647 w 624"/>
                <a:gd name="T69" fmla="*/ 2147483647 h 450"/>
                <a:gd name="T70" fmla="*/ 2147483647 w 624"/>
                <a:gd name="T71" fmla="*/ 2147483647 h 450"/>
                <a:gd name="T72" fmla="*/ 2147483647 w 624"/>
                <a:gd name="T73" fmla="*/ 2147483647 h 450"/>
                <a:gd name="T74" fmla="*/ 2147483647 w 624"/>
                <a:gd name="T75" fmla="*/ 2147483647 h 450"/>
                <a:gd name="T76" fmla="*/ 2147483647 w 624"/>
                <a:gd name="T77" fmla="*/ 2147483647 h 450"/>
                <a:gd name="T78" fmla="*/ 2147483647 w 624"/>
                <a:gd name="T79" fmla="*/ 2147483647 h 450"/>
                <a:gd name="T80" fmla="*/ 2147483647 w 624"/>
                <a:gd name="T81" fmla="*/ 2147483647 h 450"/>
                <a:gd name="T82" fmla="*/ 2147483647 w 624"/>
                <a:gd name="T83" fmla="*/ 2147483647 h 450"/>
                <a:gd name="T84" fmla="*/ 2147483647 w 624"/>
                <a:gd name="T85" fmla="*/ 2147483647 h 450"/>
                <a:gd name="T86" fmla="*/ 2147483647 w 624"/>
                <a:gd name="T87" fmla="*/ 2147483647 h 450"/>
                <a:gd name="T88" fmla="*/ 2147483647 w 624"/>
                <a:gd name="T89" fmla="*/ 2147483647 h 450"/>
                <a:gd name="T90" fmla="*/ 2147483647 w 624"/>
                <a:gd name="T91" fmla="*/ 2147483647 h 450"/>
                <a:gd name="T92" fmla="*/ 2147483647 w 624"/>
                <a:gd name="T93" fmla="*/ 2147483647 h 450"/>
                <a:gd name="T94" fmla="*/ 2147483647 w 624"/>
                <a:gd name="T95" fmla="*/ 2147483647 h 450"/>
                <a:gd name="T96" fmla="*/ 2147483647 w 624"/>
                <a:gd name="T97" fmla="*/ 2147483647 h 450"/>
                <a:gd name="T98" fmla="*/ 2147483647 w 624"/>
                <a:gd name="T99" fmla="*/ 2147483647 h 450"/>
                <a:gd name="T100" fmla="*/ 2147483647 w 624"/>
                <a:gd name="T101" fmla="*/ 2147483647 h 450"/>
                <a:gd name="T102" fmla="*/ 2147483647 w 624"/>
                <a:gd name="T103" fmla="*/ 2147483647 h 450"/>
                <a:gd name="T104" fmla="*/ 2147483647 w 624"/>
                <a:gd name="T105" fmla="*/ 2147483647 h 450"/>
                <a:gd name="T106" fmla="*/ 2147483647 w 624"/>
                <a:gd name="T107" fmla="*/ 2147483647 h 4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4"/>
                <a:gd name="T163" fmla="*/ 0 h 450"/>
                <a:gd name="T164" fmla="*/ 624 w 624"/>
                <a:gd name="T165" fmla="*/ 450 h 4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4" h="450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39" name="Norway" descr="© INSCALE GmbH, 05.05.2010&#10;http://www.presentationload.com/">
              <a:extLst>
                <a:ext uri="{FF2B5EF4-FFF2-40B4-BE49-F238E27FC236}">
                  <a16:creationId xmlns:a16="http://schemas.microsoft.com/office/drawing/2014/main" id="{DCDD0CD3-6C23-4074-AC62-3B89977FB2F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860470" y="1479301"/>
              <a:ext cx="539790" cy="594080"/>
            </a:xfrm>
            <a:custGeom>
              <a:avLst/>
              <a:gdLst>
                <a:gd name="T0" fmla="*/ 2147483647 w 1362"/>
                <a:gd name="T1" fmla="*/ 2147483647 h 1500"/>
                <a:gd name="T2" fmla="*/ 2147483647 w 1362"/>
                <a:gd name="T3" fmla="*/ 2147483647 h 1500"/>
                <a:gd name="T4" fmla="*/ 2147483647 w 1362"/>
                <a:gd name="T5" fmla="*/ 2147483647 h 1500"/>
                <a:gd name="T6" fmla="*/ 2147483647 w 1362"/>
                <a:gd name="T7" fmla="*/ 2147483647 h 1500"/>
                <a:gd name="T8" fmla="*/ 2147483647 w 1362"/>
                <a:gd name="T9" fmla="*/ 0 h 1500"/>
                <a:gd name="T10" fmla="*/ 2147483647 w 1362"/>
                <a:gd name="T11" fmla="*/ 2147483647 h 1500"/>
                <a:gd name="T12" fmla="*/ 2147483647 w 1362"/>
                <a:gd name="T13" fmla="*/ 2147483647 h 1500"/>
                <a:gd name="T14" fmla="*/ 2147483647 w 1362"/>
                <a:gd name="T15" fmla="*/ 2147483647 h 1500"/>
                <a:gd name="T16" fmla="*/ 2147483647 w 1362"/>
                <a:gd name="T17" fmla="*/ 2147483647 h 1500"/>
                <a:gd name="T18" fmla="*/ 2147483647 w 1362"/>
                <a:gd name="T19" fmla="*/ 2147483647 h 1500"/>
                <a:gd name="T20" fmla="*/ 2147483647 w 1362"/>
                <a:gd name="T21" fmla="*/ 2147483647 h 1500"/>
                <a:gd name="T22" fmla="*/ 2147483647 w 1362"/>
                <a:gd name="T23" fmla="*/ 2147483647 h 1500"/>
                <a:gd name="T24" fmla="*/ 2147483647 w 1362"/>
                <a:gd name="T25" fmla="*/ 2147483647 h 1500"/>
                <a:gd name="T26" fmla="*/ 2147483647 w 1362"/>
                <a:gd name="T27" fmla="*/ 2147483647 h 1500"/>
                <a:gd name="T28" fmla="*/ 2147483647 w 1362"/>
                <a:gd name="T29" fmla="*/ 2147483647 h 1500"/>
                <a:gd name="T30" fmla="*/ 2147483647 w 1362"/>
                <a:gd name="T31" fmla="*/ 2147483647 h 1500"/>
                <a:gd name="T32" fmla="*/ 2147483647 w 1362"/>
                <a:gd name="T33" fmla="*/ 2147483647 h 1500"/>
                <a:gd name="T34" fmla="*/ 2147483647 w 1362"/>
                <a:gd name="T35" fmla="*/ 2147483647 h 1500"/>
                <a:gd name="T36" fmla="*/ 2147483647 w 1362"/>
                <a:gd name="T37" fmla="*/ 2147483647 h 1500"/>
                <a:gd name="T38" fmla="*/ 2147483647 w 1362"/>
                <a:gd name="T39" fmla="*/ 2147483647 h 1500"/>
                <a:gd name="T40" fmla="*/ 2147483647 w 1362"/>
                <a:gd name="T41" fmla="*/ 2147483647 h 1500"/>
                <a:gd name="T42" fmla="*/ 2147483647 w 1362"/>
                <a:gd name="T43" fmla="*/ 2147483647 h 1500"/>
                <a:gd name="T44" fmla="*/ 2147483647 w 1362"/>
                <a:gd name="T45" fmla="*/ 2147483647 h 1500"/>
                <a:gd name="T46" fmla="*/ 2147483647 w 1362"/>
                <a:gd name="T47" fmla="*/ 2147483647 h 1500"/>
                <a:gd name="T48" fmla="*/ 2147483647 w 1362"/>
                <a:gd name="T49" fmla="*/ 2147483647 h 1500"/>
                <a:gd name="T50" fmla="*/ 2147483647 w 1362"/>
                <a:gd name="T51" fmla="*/ 2147483647 h 1500"/>
                <a:gd name="T52" fmla="*/ 2147483647 w 1362"/>
                <a:gd name="T53" fmla="*/ 2147483647 h 1500"/>
                <a:gd name="T54" fmla="*/ 2147483647 w 1362"/>
                <a:gd name="T55" fmla="*/ 2147483647 h 1500"/>
                <a:gd name="T56" fmla="*/ 2147483647 w 1362"/>
                <a:gd name="T57" fmla="*/ 2147483647 h 1500"/>
                <a:gd name="T58" fmla="*/ 2147483647 w 1362"/>
                <a:gd name="T59" fmla="*/ 2147483647 h 1500"/>
                <a:gd name="T60" fmla="*/ 2147483647 w 1362"/>
                <a:gd name="T61" fmla="*/ 2147483647 h 1500"/>
                <a:gd name="T62" fmla="*/ 2147483647 w 1362"/>
                <a:gd name="T63" fmla="*/ 2147483647 h 1500"/>
                <a:gd name="T64" fmla="*/ 2147483647 w 1362"/>
                <a:gd name="T65" fmla="*/ 2147483647 h 1500"/>
                <a:gd name="T66" fmla="*/ 2147483647 w 1362"/>
                <a:gd name="T67" fmla="*/ 2147483647 h 1500"/>
                <a:gd name="T68" fmla="*/ 2147483647 w 1362"/>
                <a:gd name="T69" fmla="*/ 2147483647 h 1500"/>
                <a:gd name="T70" fmla="*/ 2147483647 w 1362"/>
                <a:gd name="T71" fmla="*/ 2147483647 h 1500"/>
                <a:gd name="T72" fmla="*/ 2147483647 w 1362"/>
                <a:gd name="T73" fmla="*/ 2147483647 h 1500"/>
                <a:gd name="T74" fmla="*/ 2147483647 w 1362"/>
                <a:gd name="T75" fmla="*/ 2147483647 h 1500"/>
                <a:gd name="T76" fmla="*/ 2147483647 w 1362"/>
                <a:gd name="T77" fmla="*/ 2147483647 h 1500"/>
                <a:gd name="T78" fmla="*/ 2147483647 w 1362"/>
                <a:gd name="T79" fmla="*/ 2147483647 h 1500"/>
                <a:gd name="T80" fmla="*/ 2147483647 w 1362"/>
                <a:gd name="T81" fmla="*/ 2147483647 h 1500"/>
                <a:gd name="T82" fmla="*/ 2147483647 w 1362"/>
                <a:gd name="T83" fmla="*/ 2147483647 h 1500"/>
                <a:gd name="T84" fmla="*/ 2147483647 w 1362"/>
                <a:gd name="T85" fmla="*/ 2147483647 h 1500"/>
                <a:gd name="T86" fmla="*/ 2147483647 w 1362"/>
                <a:gd name="T87" fmla="*/ 2147483647 h 1500"/>
                <a:gd name="T88" fmla="*/ 2147483647 w 1362"/>
                <a:gd name="T89" fmla="*/ 2147483647 h 1500"/>
                <a:gd name="T90" fmla="*/ 2147483647 w 1362"/>
                <a:gd name="T91" fmla="*/ 2147483647 h 1500"/>
                <a:gd name="T92" fmla="*/ 2147483647 w 1362"/>
                <a:gd name="T93" fmla="*/ 2147483647 h 1500"/>
                <a:gd name="T94" fmla="*/ 2147483647 w 1362"/>
                <a:gd name="T95" fmla="*/ 2147483647 h 1500"/>
                <a:gd name="T96" fmla="*/ 2147483647 w 1362"/>
                <a:gd name="T97" fmla="*/ 2147483647 h 1500"/>
                <a:gd name="T98" fmla="*/ 2147483647 w 1362"/>
                <a:gd name="T99" fmla="*/ 2147483647 h 1500"/>
                <a:gd name="T100" fmla="*/ 2147483647 w 1362"/>
                <a:gd name="T101" fmla="*/ 2147483647 h 1500"/>
                <a:gd name="T102" fmla="*/ 2147483647 w 1362"/>
                <a:gd name="T103" fmla="*/ 2147483647 h 1500"/>
                <a:gd name="T104" fmla="*/ 2147483647 w 1362"/>
                <a:gd name="T105" fmla="*/ 2147483647 h 1500"/>
                <a:gd name="T106" fmla="*/ 2147483647 w 1362"/>
                <a:gd name="T107" fmla="*/ 2147483647 h 1500"/>
                <a:gd name="T108" fmla="*/ 2147483647 w 1362"/>
                <a:gd name="T109" fmla="*/ 2147483647 h 1500"/>
                <a:gd name="T110" fmla="*/ 2147483647 w 1362"/>
                <a:gd name="T111" fmla="*/ 2147483647 h 1500"/>
                <a:gd name="T112" fmla="*/ 2147483647 w 1362"/>
                <a:gd name="T113" fmla="*/ 2147483647 h 1500"/>
                <a:gd name="T114" fmla="*/ 2147483647 w 1362"/>
                <a:gd name="T115" fmla="*/ 2147483647 h 15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362"/>
                <a:gd name="T175" fmla="*/ 0 h 1500"/>
                <a:gd name="T176" fmla="*/ 1362 w 1362"/>
                <a:gd name="T177" fmla="*/ 1500 h 15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362" h="1500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43" name="New Zealand" descr="© INSCALE GmbH, 05.05.2010&#10;http://www.presentationload.com/">
              <a:extLst>
                <a:ext uri="{FF2B5EF4-FFF2-40B4-BE49-F238E27FC236}">
                  <a16:creationId xmlns:a16="http://schemas.microsoft.com/office/drawing/2014/main" id="{A5B190A5-3463-49E7-8B98-CE490B77CB6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899591" y="5006551"/>
              <a:ext cx="504114" cy="389332"/>
            </a:xfrm>
            <a:custGeom>
              <a:avLst/>
              <a:gdLst>
                <a:gd name="T0" fmla="*/ 2147483647 w 1272"/>
                <a:gd name="T1" fmla="*/ 2147483647 h 984"/>
                <a:gd name="T2" fmla="*/ 2147483647 w 1272"/>
                <a:gd name="T3" fmla="*/ 2147483647 h 984"/>
                <a:gd name="T4" fmla="*/ 2147483647 w 1272"/>
                <a:gd name="T5" fmla="*/ 2147483647 h 984"/>
                <a:gd name="T6" fmla="*/ 2147483647 w 1272"/>
                <a:gd name="T7" fmla="*/ 2147483647 h 984"/>
                <a:gd name="T8" fmla="*/ 2147483647 w 1272"/>
                <a:gd name="T9" fmla="*/ 2147483647 h 984"/>
                <a:gd name="T10" fmla="*/ 2147483647 w 1272"/>
                <a:gd name="T11" fmla="*/ 2147483647 h 984"/>
                <a:gd name="T12" fmla="*/ 2147483647 w 1272"/>
                <a:gd name="T13" fmla="*/ 2147483647 h 984"/>
                <a:gd name="T14" fmla="*/ 2147483647 w 1272"/>
                <a:gd name="T15" fmla="*/ 2147483647 h 984"/>
                <a:gd name="T16" fmla="*/ 2147483647 w 1272"/>
                <a:gd name="T17" fmla="*/ 2147483647 h 984"/>
                <a:gd name="T18" fmla="*/ 2147483647 w 1272"/>
                <a:gd name="T19" fmla="*/ 2147483647 h 984"/>
                <a:gd name="T20" fmla="*/ 2147483647 w 1272"/>
                <a:gd name="T21" fmla="*/ 2147483647 h 984"/>
                <a:gd name="T22" fmla="*/ 2147483647 w 1272"/>
                <a:gd name="T23" fmla="*/ 2147483647 h 984"/>
                <a:gd name="T24" fmla="*/ 2147483647 w 1272"/>
                <a:gd name="T25" fmla="*/ 2147483647 h 984"/>
                <a:gd name="T26" fmla="*/ 2147483647 w 1272"/>
                <a:gd name="T27" fmla="*/ 2147483647 h 984"/>
                <a:gd name="T28" fmla="*/ 2147483647 w 1272"/>
                <a:gd name="T29" fmla="*/ 2147483647 h 984"/>
                <a:gd name="T30" fmla="*/ 2147483647 w 1272"/>
                <a:gd name="T31" fmla="*/ 2147483647 h 984"/>
                <a:gd name="T32" fmla="*/ 2147483647 w 1272"/>
                <a:gd name="T33" fmla="*/ 2147483647 h 984"/>
                <a:gd name="T34" fmla="*/ 2147483647 w 1272"/>
                <a:gd name="T35" fmla="*/ 2147483647 h 984"/>
                <a:gd name="T36" fmla="*/ 2147483647 w 1272"/>
                <a:gd name="T37" fmla="*/ 2147483647 h 984"/>
                <a:gd name="T38" fmla="*/ 2147483647 w 1272"/>
                <a:gd name="T39" fmla="*/ 2147483647 h 984"/>
                <a:gd name="T40" fmla="*/ 2147483647 w 1272"/>
                <a:gd name="T41" fmla="*/ 2147483647 h 984"/>
                <a:gd name="T42" fmla="*/ 2147483647 w 1272"/>
                <a:gd name="T43" fmla="*/ 2147483647 h 984"/>
                <a:gd name="T44" fmla="*/ 2147483647 w 1272"/>
                <a:gd name="T45" fmla="*/ 2147483647 h 984"/>
                <a:gd name="T46" fmla="*/ 2147483647 w 1272"/>
                <a:gd name="T47" fmla="*/ 2147483647 h 984"/>
                <a:gd name="T48" fmla="*/ 2147483647 w 1272"/>
                <a:gd name="T49" fmla="*/ 2147483647 h 984"/>
                <a:gd name="T50" fmla="*/ 2147483647 w 1272"/>
                <a:gd name="T51" fmla="*/ 2147483647 h 984"/>
                <a:gd name="T52" fmla="*/ 2147483647 w 1272"/>
                <a:gd name="T53" fmla="*/ 2147483647 h 984"/>
                <a:gd name="T54" fmla="*/ 2147483647 w 1272"/>
                <a:gd name="T55" fmla="*/ 2147483647 h 984"/>
                <a:gd name="T56" fmla="*/ 2147483647 w 1272"/>
                <a:gd name="T57" fmla="*/ 2147483647 h 984"/>
                <a:gd name="T58" fmla="*/ 2147483647 w 1272"/>
                <a:gd name="T59" fmla="*/ 2147483647 h 984"/>
                <a:gd name="T60" fmla="*/ 2147483647 w 1272"/>
                <a:gd name="T61" fmla="*/ 2147483647 h 984"/>
                <a:gd name="T62" fmla="*/ 2147483647 w 1272"/>
                <a:gd name="T63" fmla="*/ 2147483647 h 984"/>
                <a:gd name="T64" fmla="*/ 2147483647 w 1272"/>
                <a:gd name="T65" fmla="*/ 2147483647 h 984"/>
                <a:gd name="T66" fmla="*/ 2147483647 w 1272"/>
                <a:gd name="T67" fmla="*/ 2147483647 h 984"/>
                <a:gd name="T68" fmla="*/ 2147483647 w 1272"/>
                <a:gd name="T69" fmla="*/ 2147483647 h 984"/>
                <a:gd name="T70" fmla="*/ 2147483647 w 1272"/>
                <a:gd name="T71" fmla="*/ 2147483647 h 984"/>
                <a:gd name="T72" fmla="*/ 2147483647 w 1272"/>
                <a:gd name="T73" fmla="*/ 2147483647 h 984"/>
                <a:gd name="T74" fmla="*/ 2147483647 w 1272"/>
                <a:gd name="T75" fmla="*/ 2147483647 h 984"/>
                <a:gd name="T76" fmla="*/ 2147483647 w 1272"/>
                <a:gd name="T77" fmla="*/ 2147483647 h 984"/>
                <a:gd name="T78" fmla="*/ 2147483647 w 1272"/>
                <a:gd name="T79" fmla="*/ 2147483647 h 984"/>
                <a:gd name="T80" fmla="*/ 2147483647 w 1272"/>
                <a:gd name="T81" fmla="*/ 2147483647 h 984"/>
                <a:gd name="T82" fmla="*/ 2147483647 w 1272"/>
                <a:gd name="T83" fmla="*/ 2147483647 h 984"/>
                <a:gd name="T84" fmla="*/ 2147483647 w 1272"/>
                <a:gd name="T85" fmla="*/ 2147483647 h 984"/>
                <a:gd name="T86" fmla="*/ 2147483647 w 1272"/>
                <a:gd name="T87" fmla="*/ 2147483647 h 984"/>
                <a:gd name="T88" fmla="*/ 2147483647 w 1272"/>
                <a:gd name="T89" fmla="*/ 2147483647 h 984"/>
                <a:gd name="T90" fmla="*/ 2147483647 w 1272"/>
                <a:gd name="T91" fmla="*/ 2147483647 h 984"/>
                <a:gd name="T92" fmla="*/ 2147483647 w 1272"/>
                <a:gd name="T93" fmla="*/ 2147483647 h 984"/>
                <a:gd name="T94" fmla="*/ 2147483647 w 1272"/>
                <a:gd name="T95" fmla="*/ 2147483647 h 984"/>
                <a:gd name="T96" fmla="*/ 2147483647 w 1272"/>
                <a:gd name="T97" fmla="*/ 2147483647 h 984"/>
                <a:gd name="T98" fmla="*/ 2147483647 w 1272"/>
                <a:gd name="T99" fmla="*/ 2147483647 h 984"/>
                <a:gd name="T100" fmla="*/ 2147483647 w 1272"/>
                <a:gd name="T101" fmla="*/ 2147483647 h 984"/>
                <a:gd name="T102" fmla="*/ 2147483647 w 1272"/>
                <a:gd name="T103" fmla="*/ 2147483647 h 984"/>
                <a:gd name="T104" fmla="*/ 2147483647 w 1272"/>
                <a:gd name="T105" fmla="*/ 2147483647 h 984"/>
                <a:gd name="T106" fmla="*/ 2147483647 w 1272"/>
                <a:gd name="T107" fmla="*/ 2147483647 h 984"/>
                <a:gd name="T108" fmla="*/ 2147483647 w 1272"/>
                <a:gd name="T109" fmla="*/ 2147483647 h 984"/>
                <a:gd name="T110" fmla="*/ 2147483647 w 1272"/>
                <a:gd name="T111" fmla="*/ 2147483647 h 984"/>
                <a:gd name="T112" fmla="*/ 2147483647 w 1272"/>
                <a:gd name="T113" fmla="*/ 2147483647 h 984"/>
                <a:gd name="T114" fmla="*/ 2147483647 w 1272"/>
                <a:gd name="T115" fmla="*/ 2147483647 h 984"/>
                <a:gd name="T116" fmla="*/ 2147483647 w 1272"/>
                <a:gd name="T117" fmla="*/ 2147483647 h 984"/>
                <a:gd name="T118" fmla="*/ 2147483647 w 1272"/>
                <a:gd name="T119" fmla="*/ 2147483647 h 984"/>
                <a:gd name="T120" fmla="*/ 2147483647 w 1272"/>
                <a:gd name="T121" fmla="*/ 2147483647 h 9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272"/>
                <a:gd name="T184" fmla="*/ 0 h 984"/>
                <a:gd name="T185" fmla="*/ 1272 w 1272"/>
                <a:gd name="T186" fmla="*/ 984 h 9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272" h="984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81" name="Japan" descr="© INSCALE GmbH, 05.05.2010&#10;http://www.presentationload.com/">
              <a:extLst>
                <a:ext uri="{FF2B5EF4-FFF2-40B4-BE49-F238E27FC236}">
                  <a16:creationId xmlns:a16="http://schemas.microsoft.com/office/drawing/2014/main" id="{BF24CF3A-1C3A-4F51-A7A6-40C8F788888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097660" y="2458058"/>
              <a:ext cx="347451" cy="677840"/>
            </a:xfrm>
            <a:custGeom>
              <a:avLst/>
              <a:gdLst>
                <a:gd name="T0" fmla="*/ 2147483647 w 876"/>
                <a:gd name="T1" fmla="*/ 2147483647 h 1710"/>
                <a:gd name="T2" fmla="*/ 2147483647 w 876"/>
                <a:gd name="T3" fmla="*/ 2147483647 h 1710"/>
                <a:gd name="T4" fmla="*/ 2147483647 w 876"/>
                <a:gd name="T5" fmla="*/ 2147483647 h 1710"/>
                <a:gd name="T6" fmla="*/ 2147483647 w 876"/>
                <a:gd name="T7" fmla="*/ 2147483647 h 1710"/>
                <a:gd name="T8" fmla="*/ 2147483647 w 876"/>
                <a:gd name="T9" fmla="*/ 2147483647 h 1710"/>
                <a:gd name="T10" fmla="*/ 2147483647 w 876"/>
                <a:gd name="T11" fmla="*/ 2147483647 h 1710"/>
                <a:gd name="T12" fmla="*/ 2147483647 w 876"/>
                <a:gd name="T13" fmla="*/ 2147483647 h 1710"/>
                <a:gd name="T14" fmla="*/ 2147483647 w 876"/>
                <a:gd name="T15" fmla="*/ 2147483647 h 1710"/>
                <a:gd name="T16" fmla="*/ 2147483647 w 876"/>
                <a:gd name="T17" fmla="*/ 2147483647 h 1710"/>
                <a:gd name="T18" fmla="*/ 2147483647 w 876"/>
                <a:gd name="T19" fmla="*/ 2147483647 h 1710"/>
                <a:gd name="T20" fmla="*/ 2147483647 w 876"/>
                <a:gd name="T21" fmla="*/ 2147483647 h 1710"/>
                <a:gd name="T22" fmla="*/ 2147483647 w 876"/>
                <a:gd name="T23" fmla="*/ 2147483647 h 1710"/>
                <a:gd name="T24" fmla="*/ 2147483647 w 876"/>
                <a:gd name="T25" fmla="*/ 2147483647 h 1710"/>
                <a:gd name="T26" fmla="*/ 2147483647 w 876"/>
                <a:gd name="T27" fmla="*/ 2147483647 h 1710"/>
                <a:gd name="T28" fmla="*/ 2147483647 w 876"/>
                <a:gd name="T29" fmla="*/ 2147483647 h 1710"/>
                <a:gd name="T30" fmla="*/ 2147483647 w 876"/>
                <a:gd name="T31" fmla="*/ 2147483647 h 1710"/>
                <a:gd name="T32" fmla="*/ 2147483647 w 876"/>
                <a:gd name="T33" fmla="*/ 2147483647 h 1710"/>
                <a:gd name="T34" fmla="*/ 2147483647 w 876"/>
                <a:gd name="T35" fmla="*/ 2147483647 h 1710"/>
                <a:gd name="T36" fmla="*/ 2147483647 w 876"/>
                <a:gd name="T37" fmla="*/ 2147483647 h 1710"/>
                <a:gd name="T38" fmla="*/ 2147483647 w 876"/>
                <a:gd name="T39" fmla="*/ 2147483647 h 1710"/>
                <a:gd name="T40" fmla="*/ 2147483647 w 876"/>
                <a:gd name="T41" fmla="*/ 2147483647 h 1710"/>
                <a:gd name="T42" fmla="*/ 2147483647 w 876"/>
                <a:gd name="T43" fmla="*/ 2147483647 h 1710"/>
                <a:gd name="T44" fmla="*/ 2147483647 w 876"/>
                <a:gd name="T45" fmla="*/ 2147483647 h 1710"/>
                <a:gd name="T46" fmla="*/ 2147483647 w 876"/>
                <a:gd name="T47" fmla="*/ 2147483647 h 1710"/>
                <a:gd name="T48" fmla="*/ 2147483647 w 876"/>
                <a:gd name="T49" fmla="*/ 2147483647 h 1710"/>
                <a:gd name="T50" fmla="*/ 2147483647 w 876"/>
                <a:gd name="T51" fmla="*/ 2147483647 h 1710"/>
                <a:gd name="T52" fmla="*/ 2147483647 w 876"/>
                <a:gd name="T53" fmla="*/ 2147483647 h 1710"/>
                <a:gd name="T54" fmla="*/ 2147483647 w 876"/>
                <a:gd name="T55" fmla="*/ 2147483647 h 1710"/>
                <a:gd name="T56" fmla="*/ 2147483647 w 876"/>
                <a:gd name="T57" fmla="*/ 2147483647 h 1710"/>
                <a:gd name="T58" fmla="*/ 2147483647 w 876"/>
                <a:gd name="T59" fmla="*/ 2147483647 h 1710"/>
                <a:gd name="T60" fmla="*/ 2147483647 w 876"/>
                <a:gd name="T61" fmla="*/ 2147483647 h 1710"/>
                <a:gd name="T62" fmla="*/ 2147483647 w 876"/>
                <a:gd name="T63" fmla="*/ 2147483647 h 1710"/>
                <a:gd name="T64" fmla="*/ 2147483647 w 876"/>
                <a:gd name="T65" fmla="*/ 2147483647 h 1710"/>
                <a:gd name="T66" fmla="*/ 2147483647 w 876"/>
                <a:gd name="T67" fmla="*/ 2147483647 h 1710"/>
                <a:gd name="T68" fmla="*/ 2147483647 w 876"/>
                <a:gd name="T69" fmla="*/ 2147483647 h 1710"/>
                <a:gd name="T70" fmla="*/ 2147483647 w 876"/>
                <a:gd name="T71" fmla="*/ 2147483647 h 1710"/>
                <a:gd name="T72" fmla="*/ 2147483647 w 876"/>
                <a:gd name="T73" fmla="*/ 2147483647 h 1710"/>
                <a:gd name="T74" fmla="*/ 2147483647 w 876"/>
                <a:gd name="T75" fmla="*/ 2147483647 h 1710"/>
                <a:gd name="T76" fmla="*/ 2147483647 w 876"/>
                <a:gd name="T77" fmla="*/ 2147483647 h 1710"/>
                <a:gd name="T78" fmla="*/ 2147483647 w 876"/>
                <a:gd name="T79" fmla="*/ 2147483647 h 1710"/>
                <a:gd name="T80" fmla="*/ 2147483647 w 876"/>
                <a:gd name="T81" fmla="*/ 2147483647 h 1710"/>
                <a:gd name="T82" fmla="*/ 2147483647 w 876"/>
                <a:gd name="T83" fmla="*/ 2147483647 h 1710"/>
                <a:gd name="T84" fmla="*/ 2147483647 w 876"/>
                <a:gd name="T85" fmla="*/ 2147483647 h 1710"/>
                <a:gd name="T86" fmla="*/ 2147483647 w 876"/>
                <a:gd name="T87" fmla="*/ 2147483647 h 1710"/>
                <a:gd name="T88" fmla="*/ 2147483647 w 876"/>
                <a:gd name="T89" fmla="*/ 2147483647 h 1710"/>
                <a:gd name="T90" fmla="*/ 2147483647 w 876"/>
                <a:gd name="T91" fmla="*/ 2147483647 h 1710"/>
                <a:gd name="T92" fmla="*/ 2147483647 w 876"/>
                <a:gd name="T93" fmla="*/ 2147483647 h 1710"/>
                <a:gd name="T94" fmla="*/ 2147483647 w 876"/>
                <a:gd name="T95" fmla="*/ 2147483647 h 1710"/>
                <a:gd name="T96" fmla="*/ 2147483647 w 876"/>
                <a:gd name="T97" fmla="*/ 2147483647 h 1710"/>
                <a:gd name="T98" fmla="*/ 2147483647 w 876"/>
                <a:gd name="T99" fmla="*/ 2147483647 h 1710"/>
                <a:gd name="T100" fmla="*/ 2147483647 w 876"/>
                <a:gd name="T101" fmla="*/ 2147483647 h 1710"/>
                <a:gd name="T102" fmla="*/ 2147483647 w 876"/>
                <a:gd name="T103" fmla="*/ 2147483647 h 1710"/>
                <a:gd name="T104" fmla="*/ 2147483647 w 876"/>
                <a:gd name="T105" fmla="*/ 2147483647 h 1710"/>
                <a:gd name="T106" fmla="*/ 2147483647 w 876"/>
                <a:gd name="T107" fmla="*/ 2147483647 h 1710"/>
                <a:gd name="T108" fmla="*/ 2147483647 w 876"/>
                <a:gd name="T109" fmla="*/ 2147483647 h 1710"/>
                <a:gd name="T110" fmla="*/ 2147483647 w 876"/>
                <a:gd name="T111" fmla="*/ 2147483647 h 1710"/>
                <a:gd name="T112" fmla="*/ 2147483647 w 876"/>
                <a:gd name="T113" fmla="*/ 2147483647 h 1710"/>
                <a:gd name="T114" fmla="*/ 2147483647 w 876"/>
                <a:gd name="T115" fmla="*/ 2147483647 h 1710"/>
                <a:gd name="T116" fmla="*/ 2147483647 w 876"/>
                <a:gd name="T117" fmla="*/ 2147483647 h 1710"/>
                <a:gd name="T118" fmla="*/ 2147483647 w 876"/>
                <a:gd name="T119" fmla="*/ 2147483647 h 171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76"/>
                <a:gd name="T181" fmla="*/ 0 h 1710"/>
                <a:gd name="T182" fmla="*/ 876 w 876"/>
                <a:gd name="T183" fmla="*/ 1710 h 171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76" h="1710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88" name="India" descr="© INSCALE GmbH, 05.05.2010&#10;http://www.presentationload.com/">
              <a:extLst>
                <a:ext uri="{FF2B5EF4-FFF2-40B4-BE49-F238E27FC236}">
                  <a16:creationId xmlns:a16="http://schemas.microsoft.com/office/drawing/2014/main" id="{84252E49-9C12-4FDA-94A1-B0EF60DD820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579113" y="2758976"/>
              <a:ext cx="775560" cy="935326"/>
            </a:xfrm>
            <a:custGeom>
              <a:avLst/>
              <a:gdLst>
                <a:gd name="T0" fmla="*/ 2147483647 w 1956"/>
                <a:gd name="T1" fmla="*/ 2147483647 h 2358"/>
                <a:gd name="T2" fmla="*/ 2147483647 w 1956"/>
                <a:gd name="T3" fmla="*/ 2147483647 h 2358"/>
                <a:gd name="T4" fmla="*/ 2147483647 w 1956"/>
                <a:gd name="T5" fmla="*/ 2147483647 h 2358"/>
                <a:gd name="T6" fmla="*/ 2147483647 w 1956"/>
                <a:gd name="T7" fmla="*/ 2147483647 h 2358"/>
                <a:gd name="T8" fmla="*/ 2147483647 w 1956"/>
                <a:gd name="T9" fmla="*/ 2147483647 h 2358"/>
                <a:gd name="T10" fmla="*/ 2147483647 w 1956"/>
                <a:gd name="T11" fmla="*/ 2147483647 h 2358"/>
                <a:gd name="T12" fmla="*/ 2147483647 w 1956"/>
                <a:gd name="T13" fmla="*/ 2147483647 h 2358"/>
                <a:gd name="T14" fmla="*/ 2147483647 w 1956"/>
                <a:gd name="T15" fmla="*/ 2147483647 h 2358"/>
                <a:gd name="T16" fmla="*/ 2147483647 w 1956"/>
                <a:gd name="T17" fmla="*/ 2147483647 h 2358"/>
                <a:gd name="T18" fmla="*/ 2147483647 w 1956"/>
                <a:gd name="T19" fmla="*/ 2147483647 h 2358"/>
                <a:gd name="T20" fmla="*/ 2147483647 w 1956"/>
                <a:gd name="T21" fmla="*/ 2147483647 h 2358"/>
                <a:gd name="T22" fmla="*/ 2147483647 w 1956"/>
                <a:gd name="T23" fmla="*/ 2147483647 h 2358"/>
                <a:gd name="T24" fmla="*/ 2147483647 w 1956"/>
                <a:gd name="T25" fmla="*/ 2147483647 h 2358"/>
                <a:gd name="T26" fmla="*/ 2147483647 w 1956"/>
                <a:gd name="T27" fmla="*/ 2147483647 h 2358"/>
                <a:gd name="T28" fmla="*/ 2147483647 w 1956"/>
                <a:gd name="T29" fmla="*/ 2147483647 h 2358"/>
                <a:gd name="T30" fmla="*/ 2147483647 w 1956"/>
                <a:gd name="T31" fmla="*/ 2147483647 h 2358"/>
                <a:gd name="T32" fmla="*/ 2147483647 w 1956"/>
                <a:gd name="T33" fmla="*/ 2147483647 h 2358"/>
                <a:gd name="T34" fmla="*/ 2147483647 w 1956"/>
                <a:gd name="T35" fmla="*/ 2147483647 h 2358"/>
                <a:gd name="T36" fmla="*/ 2147483647 w 1956"/>
                <a:gd name="T37" fmla="*/ 2147483647 h 2358"/>
                <a:gd name="T38" fmla="*/ 2147483647 w 1956"/>
                <a:gd name="T39" fmla="*/ 2147483647 h 2358"/>
                <a:gd name="T40" fmla="*/ 2147483647 w 1956"/>
                <a:gd name="T41" fmla="*/ 2147483647 h 2358"/>
                <a:gd name="T42" fmla="*/ 2147483647 w 1956"/>
                <a:gd name="T43" fmla="*/ 2147483647 h 2358"/>
                <a:gd name="T44" fmla="*/ 2147483647 w 1956"/>
                <a:gd name="T45" fmla="*/ 2147483647 h 2358"/>
                <a:gd name="T46" fmla="*/ 2147483647 w 1956"/>
                <a:gd name="T47" fmla="*/ 2147483647 h 2358"/>
                <a:gd name="T48" fmla="*/ 2147483647 w 1956"/>
                <a:gd name="T49" fmla="*/ 2147483647 h 2358"/>
                <a:gd name="T50" fmla="*/ 2147483647 w 1956"/>
                <a:gd name="T51" fmla="*/ 2147483647 h 2358"/>
                <a:gd name="T52" fmla="*/ 2147483647 w 1956"/>
                <a:gd name="T53" fmla="*/ 2147483647 h 2358"/>
                <a:gd name="T54" fmla="*/ 2147483647 w 1956"/>
                <a:gd name="T55" fmla="*/ 2147483647 h 2358"/>
                <a:gd name="T56" fmla="*/ 2147483647 w 1956"/>
                <a:gd name="T57" fmla="*/ 2147483647 h 2358"/>
                <a:gd name="T58" fmla="*/ 2147483647 w 1956"/>
                <a:gd name="T59" fmla="*/ 2147483647 h 2358"/>
                <a:gd name="T60" fmla="*/ 2147483647 w 1956"/>
                <a:gd name="T61" fmla="*/ 2147483647 h 2358"/>
                <a:gd name="T62" fmla="*/ 2147483647 w 1956"/>
                <a:gd name="T63" fmla="*/ 2147483647 h 2358"/>
                <a:gd name="T64" fmla="*/ 2147483647 w 1956"/>
                <a:gd name="T65" fmla="*/ 2147483647 h 2358"/>
                <a:gd name="T66" fmla="*/ 2147483647 w 1956"/>
                <a:gd name="T67" fmla="*/ 2147483647 h 2358"/>
                <a:gd name="T68" fmla="*/ 2147483647 w 1956"/>
                <a:gd name="T69" fmla="*/ 2147483647 h 2358"/>
                <a:gd name="T70" fmla="*/ 2147483647 w 1956"/>
                <a:gd name="T71" fmla="*/ 2147483647 h 2358"/>
                <a:gd name="T72" fmla="*/ 2147483647 w 1956"/>
                <a:gd name="T73" fmla="*/ 2147483647 h 2358"/>
                <a:gd name="T74" fmla="*/ 2147483647 w 1956"/>
                <a:gd name="T75" fmla="*/ 2147483647 h 2358"/>
                <a:gd name="T76" fmla="*/ 2147483647 w 1956"/>
                <a:gd name="T77" fmla="*/ 2147483647 h 2358"/>
                <a:gd name="T78" fmla="*/ 2147483647 w 1956"/>
                <a:gd name="T79" fmla="*/ 2147483647 h 2358"/>
                <a:gd name="T80" fmla="*/ 2147483647 w 1956"/>
                <a:gd name="T81" fmla="*/ 2147483647 h 2358"/>
                <a:gd name="T82" fmla="*/ 2147483647 w 1956"/>
                <a:gd name="T83" fmla="*/ 2147483647 h 2358"/>
                <a:gd name="T84" fmla="*/ 2147483647 w 1956"/>
                <a:gd name="T85" fmla="*/ 2147483647 h 2358"/>
                <a:gd name="T86" fmla="*/ 2147483647 w 1956"/>
                <a:gd name="T87" fmla="*/ 2147483647 h 2358"/>
                <a:gd name="T88" fmla="*/ 2147483647 w 1956"/>
                <a:gd name="T89" fmla="*/ 2147483647 h 2358"/>
                <a:gd name="T90" fmla="*/ 2147483647 w 1956"/>
                <a:gd name="T91" fmla="*/ 2147483647 h 2358"/>
                <a:gd name="T92" fmla="*/ 2147483647 w 1956"/>
                <a:gd name="T93" fmla="*/ 2147483647 h 2358"/>
                <a:gd name="T94" fmla="*/ 2147483647 w 1956"/>
                <a:gd name="T95" fmla="*/ 2147483647 h 2358"/>
                <a:gd name="T96" fmla="*/ 2147483647 w 1956"/>
                <a:gd name="T97" fmla="*/ 2147483647 h 2358"/>
                <a:gd name="T98" fmla="*/ 2147483647 w 1956"/>
                <a:gd name="T99" fmla="*/ 2147483647 h 2358"/>
                <a:gd name="T100" fmla="*/ 2147483647 w 1956"/>
                <a:gd name="T101" fmla="*/ 2147483647 h 2358"/>
                <a:gd name="T102" fmla="*/ 2147483647 w 1956"/>
                <a:gd name="T103" fmla="*/ 2147483647 h 2358"/>
                <a:gd name="T104" fmla="*/ 2147483647 w 1956"/>
                <a:gd name="T105" fmla="*/ 2147483647 h 2358"/>
                <a:gd name="T106" fmla="*/ 2147483647 w 1956"/>
                <a:gd name="T107" fmla="*/ 2147483647 h 2358"/>
                <a:gd name="T108" fmla="*/ 2147483647 w 1956"/>
                <a:gd name="T109" fmla="*/ 2147483647 h 2358"/>
                <a:gd name="T110" fmla="*/ 2147483647 w 1956"/>
                <a:gd name="T111" fmla="*/ 2147483647 h 2358"/>
                <a:gd name="T112" fmla="*/ 2147483647 w 1956"/>
                <a:gd name="T113" fmla="*/ 2147483647 h 2358"/>
                <a:gd name="T114" fmla="*/ 2147483647 w 1956"/>
                <a:gd name="T115" fmla="*/ 2147483647 h 2358"/>
                <a:gd name="T116" fmla="*/ 2147483647 w 1956"/>
                <a:gd name="T117" fmla="*/ 2147483647 h 2358"/>
                <a:gd name="T118" fmla="*/ 2147483647 w 1956"/>
                <a:gd name="T119" fmla="*/ 2147483647 h 23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56"/>
                <a:gd name="T181" fmla="*/ 0 h 2358"/>
                <a:gd name="T182" fmla="*/ 1956 w 1956"/>
                <a:gd name="T183" fmla="*/ 2358 h 23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56" h="2358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17" name="Denmark" descr="© INSCALE GmbH, 05.05.2010&#10;http://www.presentationload.com/">
              <a:extLst>
                <a:ext uri="{FF2B5EF4-FFF2-40B4-BE49-F238E27FC236}">
                  <a16:creationId xmlns:a16="http://schemas.microsoft.com/office/drawing/2014/main" id="{C708EF87-14E5-416F-9083-F8EE1B48398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5924066" y="2085789"/>
              <a:ext cx="110130" cy="93067"/>
            </a:xfrm>
            <a:custGeom>
              <a:avLst/>
              <a:gdLst>
                <a:gd name="T0" fmla="*/ 2147483647 w 71"/>
                <a:gd name="T1" fmla="*/ 2147483647 h 60"/>
                <a:gd name="T2" fmla="*/ 2147483647 w 71"/>
                <a:gd name="T3" fmla="*/ 2147483647 h 60"/>
                <a:gd name="T4" fmla="*/ 2147483647 w 71"/>
                <a:gd name="T5" fmla="*/ 2147483647 h 60"/>
                <a:gd name="T6" fmla="*/ 2147483647 w 71"/>
                <a:gd name="T7" fmla="*/ 2147483647 h 60"/>
                <a:gd name="T8" fmla="*/ 2147483647 w 71"/>
                <a:gd name="T9" fmla="*/ 2147483647 h 60"/>
                <a:gd name="T10" fmla="*/ 2147483647 w 71"/>
                <a:gd name="T11" fmla="*/ 2147483647 h 60"/>
                <a:gd name="T12" fmla="*/ 2147483647 w 71"/>
                <a:gd name="T13" fmla="*/ 2147483647 h 60"/>
                <a:gd name="T14" fmla="*/ 2147483647 w 71"/>
                <a:gd name="T15" fmla="*/ 2147483647 h 60"/>
                <a:gd name="T16" fmla="*/ 2147483647 w 71"/>
                <a:gd name="T17" fmla="*/ 2147483647 h 60"/>
                <a:gd name="T18" fmla="*/ 2147483647 w 71"/>
                <a:gd name="T19" fmla="*/ 2147483647 h 60"/>
                <a:gd name="T20" fmla="*/ 2147483647 w 71"/>
                <a:gd name="T21" fmla="*/ 2147483647 h 60"/>
                <a:gd name="T22" fmla="*/ 2147483647 w 71"/>
                <a:gd name="T23" fmla="*/ 2147483647 h 60"/>
                <a:gd name="T24" fmla="*/ 2147483647 w 71"/>
                <a:gd name="T25" fmla="*/ 2147483647 h 60"/>
                <a:gd name="T26" fmla="*/ 2147483647 w 71"/>
                <a:gd name="T27" fmla="*/ 2147483647 h 60"/>
                <a:gd name="T28" fmla="*/ 2147483647 w 71"/>
                <a:gd name="T29" fmla="*/ 2147483647 h 60"/>
                <a:gd name="T30" fmla="*/ 2147483647 w 71"/>
                <a:gd name="T31" fmla="*/ 2147483647 h 60"/>
                <a:gd name="T32" fmla="*/ 2147483647 w 71"/>
                <a:gd name="T33" fmla="*/ 2147483647 h 60"/>
                <a:gd name="T34" fmla="*/ 2147483647 w 71"/>
                <a:gd name="T35" fmla="*/ 2147483647 h 60"/>
                <a:gd name="T36" fmla="*/ 2147483647 w 71"/>
                <a:gd name="T37" fmla="*/ 2147483647 h 60"/>
                <a:gd name="T38" fmla="*/ 2147483647 w 71"/>
                <a:gd name="T39" fmla="*/ 2147483647 h 60"/>
                <a:gd name="T40" fmla="*/ 2147483647 w 71"/>
                <a:gd name="T41" fmla="*/ 2147483647 h 60"/>
                <a:gd name="T42" fmla="*/ 2147483647 w 71"/>
                <a:gd name="T43" fmla="*/ 2147483647 h 60"/>
                <a:gd name="T44" fmla="*/ 2147483647 w 71"/>
                <a:gd name="T45" fmla="*/ 2147483647 h 60"/>
                <a:gd name="T46" fmla="*/ 2147483647 w 71"/>
                <a:gd name="T47" fmla="*/ 2147483647 h 60"/>
                <a:gd name="T48" fmla="*/ 2147483647 w 71"/>
                <a:gd name="T49" fmla="*/ 2147483647 h 60"/>
                <a:gd name="T50" fmla="*/ 2147483647 w 71"/>
                <a:gd name="T51" fmla="*/ 2147483647 h 60"/>
                <a:gd name="T52" fmla="*/ 2147483647 w 71"/>
                <a:gd name="T53" fmla="*/ 2147483647 h 60"/>
                <a:gd name="T54" fmla="*/ 2147483647 w 71"/>
                <a:gd name="T55" fmla="*/ 2147483647 h 60"/>
                <a:gd name="T56" fmla="*/ 2147483647 w 71"/>
                <a:gd name="T57" fmla="*/ 2147483647 h 60"/>
                <a:gd name="T58" fmla="*/ 2147483647 w 71"/>
                <a:gd name="T59" fmla="*/ 2147483647 h 60"/>
                <a:gd name="T60" fmla="*/ 2147483647 w 71"/>
                <a:gd name="T61" fmla="*/ 2147483647 h 60"/>
                <a:gd name="T62" fmla="*/ 2147483647 w 71"/>
                <a:gd name="T63" fmla="*/ 0 h 60"/>
                <a:gd name="T64" fmla="*/ 2147483647 w 71"/>
                <a:gd name="T65" fmla="*/ 2147483647 h 60"/>
                <a:gd name="T66" fmla="*/ 2147483647 w 71"/>
                <a:gd name="T67" fmla="*/ 2147483647 h 60"/>
                <a:gd name="T68" fmla="*/ 2147483647 w 71"/>
                <a:gd name="T69" fmla="*/ 2147483647 h 60"/>
                <a:gd name="T70" fmla="*/ 2147483647 w 71"/>
                <a:gd name="T71" fmla="*/ 2147483647 h 60"/>
                <a:gd name="T72" fmla="*/ 2147483647 w 71"/>
                <a:gd name="T73" fmla="*/ 2147483647 h 60"/>
                <a:gd name="T74" fmla="*/ 2147483647 w 71"/>
                <a:gd name="T75" fmla="*/ 2147483647 h 60"/>
                <a:gd name="T76" fmla="*/ 2147483647 w 71"/>
                <a:gd name="T77" fmla="*/ 2147483647 h 60"/>
                <a:gd name="T78" fmla="*/ 2147483647 w 71"/>
                <a:gd name="T79" fmla="*/ 2147483647 h 60"/>
                <a:gd name="T80" fmla="*/ 2147483647 w 71"/>
                <a:gd name="T81" fmla="*/ 2147483647 h 60"/>
                <a:gd name="T82" fmla="*/ 0 w 71"/>
                <a:gd name="T83" fmla="*/ 2147483647 h 60"/>
                <a:gd name="T84" fmla="*/ 0 w 71"/>
                <a:gd name="T85" fmla="*/ 2147483647 h 60"/>
                <a:gd name="T86" fmla="*/ 2147483647 w 71"/>
                <a:gd name="T87" fmla="*/ 2147483647 h 60"/>
                <a:gd name="T88" fmla="*/ 2147483647 w 71"/>
                <a:gd name="T89" fmla="*/ 2147483647 h 60"/>
                <a:gd name="T90" fmla="*/ 2147483647 w 71"/>
                <a:gd name="T91" fmla="*/ 2147483647 h 60"/>
                <a:gd name="T92" fmla="*/ 2147483647 w 71"/>
                <a:gd name="T93" fmla="*/ 2147483647 h 60"/>
                <a:gd name="T94" fmla="*/ 2147483647 w 71"/>
                <a:gd name="T95" fmla="*/ 2147483647 h 60"/>
                <a:gd name="T96" fmla="*/ 2147483647 w 71"/>
                <a:gd name="T97" fmla="*/ 2147483647 h 60"/>
                <a:gd name="T98" fmla="*/ 2147483647 w 71"/>
                <a:gd name="T99" fmla="*/ 2147483647 h 60"/>
                <a:gd name="T100" fmla="*/ 2147483647 w 71"/>
                <a:gd name="T101" fmla="*/ 2147483647 h 60"/>
                <a:gd name="T102" fmla="*/ 2147483647 w 71"/>
                <a:gd name="T103" fmla="*/ 2147483647 h 60"/>
                <a:gd name="T104" fmla="*/ 2147483647 w 71"/>
                <a:gd name="T105" fmla="*/ 2147483647 h 60"/>
                <a:gd name="T106" fmla="*/ 2147483647 w 71"/>
                <a:gd name="T107" fmla="*/ 2147483647 h 60"/>
                <a:gd name="T108" fmla="*/ 2147483647 w 71"/>
                <a:gd name="T109" fmla="*/ 2147483647 h 60"/>
                <a:gd name="T110" fmla="*/ 2147483647 w 71"/>
                <a:gd name="T111" fmla="*/ 2147483647 h 60"/>
                <a:gd name="T112" fmla="*/ 2147483647 w 71"/>
                <a:gd name="T113" fmla="*/ 2147483647 h 60"/>
                <a:gd name="T114" fmla="*/ 2147483647 w 71"/>
                <a:gd name="T115" fmla="*/ 2147483647 h 60"/>
                <a:gd name="T116" fmla="*/ 2147483647 w 71"/>
                <a:gd name="T117" fmla="*/ 2147483647 h 60"/>
                <a:gd name="T118" fmla="*/ 2147483647 w 71"/>
                <a:gd name="T119" fmla="*/ 2147483647 h 60"/>
                <a:gd name="T120" fmla="*/ 2147483647 w 71"/>
                <a:gd name="T121" fmla="*/ 2147483647 h 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"/>
                <a:gd name="T184" fmla="*/ 0 h 60"/>
                <a:gd name="T185" fmla="*/ 71 w 71"/>
                <a:gd name="T186" fmla="*/ 60 h 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" h="60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18" name="Czech Republic" descr="© INSCALE GmbH, 05.05.2010&#10;http://www.presentationload.com/">
              <a:extLst>
                <a:ext uri="{FF2B5EF4-FFF2-40B4-BE49-F238E27FC236}">
                  <a16:creationId xmlns:a16="http://schemas.microsoft.com/office/drawing/2014/main" id="{B03DE0BE-A2AE-4109-9ACE-A79396FFDC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021787" y="2285884"/>
              <a:ext cx="167521" cy="76006"/>
            </a:xfrm>
            <a:custGeom>
              <a:avLst/>
              <a:gdLst>
                <a:gd name="T0" fmla="*/ 2147483647 w 420"/>
                <a:gd name="T1" fmla="*/ 2147483647 h 192"/>
                <a:gd name="T2" fmla="*/ 2147483647 w 420"/>
                <a:gd name="T3" fmla="*/ 2147483647 h 192"/>
                <a:gd name="T4" fmla="*/ 2147483647 w 420"/>
                <a:gd name="T5" fmla="*/ 2147483647 h 192"/>
                <a:gd name="T6" fmla="*/ 2147483647 w 420"/>
                <a:gd name="T7" fmla="*/ 2147483647 h 192"/>
                <a:gd name="T8" fmla="*/ 2147483647 w 420"/>
                <a:gd name="T9" fmla="*/ 2147483647 h 192"/>
                <a:gd name="T10" fmla="*/ 2147483647 w 420"/>
                <a:gd name="T11" fmla="*/ 2147483647 h 192"/>
                <a:gd name="T12" fmla="*/ 2147483647 w 420"/>
                <a:gd name="T13" fmla="*/ 2147483647 h 192"/>
                <a:gd name="T14" fmla="*/ 2147483647 w 420"/>
                <a:gd name="T15" fmla="*/ 2147483647 h 192"/>
                <a:gd name="T16" fmla="*/ 2147483647 w 420"/>
                <a:gd name="T17" fmla="*/ 2147483647 h 192"/>
                <a:gd name="T18" fmla="*/ 2147483647 w 420"/>
                <a:gd name="T19" fmla="*/ 2147483647 h 192"/>
                <a:gd name="T20" fmla="*/ 2147483647 w 420"/>
                <a:gd name="T21" fmla="*/ 2147483647 h 192"/>
                <a:gd name="T22" fmla="*/ 2147483647 w 420"/>
                <a:gd name="T23" fmla="*/ 2147483647 h 192"/>
                <a:gd name="T24" fmla="*/ 2147483647 w 420"/>
                <a:gd name="T25" fmla="*/ 2147483647 h 192"/>
                <a:gd name="T26" fmla="*/ 2147483647 w 420"/>
                <a:gd name="T27" fmla="*/ 2147483647 h 192"/>
                <a:gd name="T28" fmla="*/ 2147483647 w 420"/>
                <a:gd name="T29" fmla="*/ 0 h 192"/>
                <a:gd name="T30" fmla="*/ 2147483647 w 420"/>
                <a:gd name="T31" fmla="*/ 2147483647 h 192"/>
                <a:gd name="T32" fmla="*/ 2147483647 w 420"/>
                <a:gd name="T33" fmla="*/ 0 h 192"/>
                <a:gd name="T34" fmla="*/ 2147483647 w 420"/>
                <a:gd name="T35" fmla="*/ 2147483647 h 192"/>
                <a:gd name="T36" fmla="*/ 2147483647 w 420"/>
                <a:gd name="T37" fmla="*/ 2147483647 h 192"/>
                <a:gd name="T38" fmla="*/ 2147483647 w 420"/>
                <a:gd name="T39" fmla="*/ 2147483647 h 192"/>
                <a:gd name="T40" fmla="*/ 2147483647 w 420"/>
                <a:gd name="T41" fmla="*/ 2147483647 h 192"/>
                <a:gd name="T42" fmla="*/ 2147483647 w 420"/>
                <a:gd name="T43" fmla="*/ 2147483647 h 192"/>
                <a:gd name="T44" fmla="*/ 2147483647 w 420"/>
                <a:gd name="T45" fmla="*/ 2147483647 h 192"/>
                <a:gd name="T46" fmla="*/ 2147483647 w 420"/>
                <a:gd name="T47" fmla="*/ 2147483647 h 192"/>
                <a:gd name="T48" fmla="*/ 2147483647 w 420"/>
                <a:gd name="T49" fmla="*/ 2147483647 h 192"/>
                <a:gd name="T50" fmla="*/ 2147483647 w 420"/>
                <a:gd name="T51" fmla="*/ 2147483647 h 192"/>
                <a:gd name="T52" fmla="*/ 0 w 420"/>
                <a:gd name="T53" fmla="*/ 2147483647 h 192"/>
                <a:gd name="T54" fmla="*/ 2147483647 w 420"/>
                <a:gd name="T55" fmla="*/ 2147483647 h 192"/>
                <a:gd name="T56" fmla="*/ 2147483647 w 420"/>
                <a:gd name="T57" fmla="*/ 2147483647 h 192"/>
                <a:gd name="T58" fmla="*/ 2147483647 w 420"/>
                <a:gd name="T59" fmla="*/ 2147483647 h 192"/>
                <a:gd name="T60" fmla="*/ 2147483647 w 420"/>
                <a:gd name="T61" fmla="*/ 2147483647 h 192"/>
                <a:gd name="T62" fmla="*/ 2147483647 w 420"/>
                <a:gd name="T63" fmla="*/ 2147483647 h 192"/>
                <a:gd name="T64" fmla="*/ 2147483647 w 420"/>
                <a:gd name="T65" fmla="*/ 2147483647 h 192"/>
                <a:gd name="T66" fmla="*/ 2147483647 w 420"/>
                <a:gd name="T67" fmla="*/ 2147483647 h 192"/>
                <a:gd name="T68" fmla="*/ 2147483647 w 420"/>
                <a:gd name="T69" fmla="*/ 2147483647 h 192"/>
                <a:gd name="T70" fmla="*/ 2147483647 w 420"/>
                <a:gd name="T71" fmla="*/ 2147483647 h 192"/>
                <a:gd name="T72" fmla="*/ 2147483647 w 420"/>
                <a:gd name="T73" fmla="*/ 2147483647 h 192"/>
                <a:gd name="T74" fmla="*/ 2147483647 w 420"/>
                <a:gd name="T75" fmla="*/ 2147483647 h 192"/>
                <a:gd name="T76" fmla="*/ 2147483647 w 420"/>
                <a:gd name="T77" fmla="*/ 2147483647 h 192"/>
                <a:gd name="T78" fmla="*/ 2147483647 w 420"/>
                <a:gd name="T79" fmla="*/ 2147483647 h 192"/>
                <a:gd name="T80" fmla="*/ 2147483647 w 420"/>
                <a:gd name="T81" fmla="*/ 2147483647 h 192"/>
                <a:gd name="T82" fmla="*/ 2147483647 w 420"/>
                <a:gd name="T83" fmla="*/ 2147483647 h 192"/>
                <a:gd name="T84" fmla="*/ 2147483647 w 420"/>
                <a:gd name="T85" fmla="*/ 2147483647 h 192"/>
                <a:gd name="T86" fmla="*/ 2147483647 w 420"/>
                <a:gd name="T87" fmla="*/ 2147483647 h 192"/>
                <a:gd name="T88" fmla="*/ 2147483647 w 420"/>
                <a:gd name="T89" fmla="*/ 2147483647 h 192"/>
                <a:gd name="T90" fmla="*/ 2147483647 w 420"/>
                <a:gd name="T91" fmla="*/ 2147483647 h 192"/>
                <a:gd name="T92" fmla="*/ 2147483647 w 420"/>
                <a:gd name="T93" fmla="*/ 2147483647 h 192"/>
                <a:gd name="T94" fmla="*/ 2147483647 w 420"/>
                <a:gd name="T95" fmla="*/ 2147483647 h 192"/>
                <a:gd name="T96" fmla="*/ 2147483647 w 420"/>
                <a:gd name="T97" fmla="*/ 2147483647 h 192"/>
                <a:gd name="T98" fmla="*/ 2147483647 w 420"/>
                <a:gd name="T99" fmla="*/ 2147483647 h 192"/>
                <a:gd name="T100" fmla="*/ 2147483647 w 420"/>
                <a:gd name="T101" fmla="*/ 2147483647 h 192"/>
                <a:gd name="T102" fmla="*/ 2147483647 w 420"/>
                <a:gd name="T103" fmla="*/ 2147483647 h 192"/>
                <a:gd name="T104" fmla="*/ 2147483647 w 420"/>
                <a:gd name="T105" fmla="*/ 2147483647 h 1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20"/>
                <a:gd name="T160" fmla="*/ 0 h 192"/>
                <a:gd name="T161" fmla="*/ 420 w 420"/>
                <a:gd name="T162" fmla="*/ 192 h 19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20" h="192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27" name="Chile" descr="© INSCALE GmbH, 05.05.2010&#10;http://www.presentationload.com/">
              <a:extLst>
                <a:ext uri="{FF2B5EF4-FFF2-40B4-BE49-F238E27FC236}">
                  <a16:creationId xmlns:a16="http://schemas.microsoft.com/office/drawing/2014/main" id="{5BA37EDF-E744-427A-AEDE-9DA00300C57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32332" y="4472965"/>
              <a:ext cx="459132" cy="1202120"/>
            </a:xfrm>
            <a:custGeom>
              <a:avLst/>
              <a:gdLst>
                <a:gd name="T0" fmla="*/ 2147483647 w 1158"/>
                <a:gd name="T1" fmla="*/ 2147483647 h 3030"/>
                <a:gd name="T2" fmla="*/ 2147483647 w 1158"/>
                <a:gd name="T3" fmla="*/ 2147483647 h 3030"/>
                <a:gd name="T4" fmla="*/ 2147483647 w 1158"/>
                <a:gd name="T5" fmla="*/ 2147483647 h 3030"/>
                <a:gd name="T6" fmla="*/ 2147483647 w 1158"/>
                <a:gd name="T7" fmla="*/ 2147483647 h 3030"/>
                <a:gd name="T8" fmla="*/ 2147483647 w 1158"/>
                <a:gd name="T9" fmla="*/ 2147483647 h 3030"/>
                <a:gd name="T10" fmla="*/ 2147483647 w 1158"/>
                <a:gd name="T11" fmla="*/ 2147483647 h 3030"/>
                <a:gd name="T12" fmla="*/ 2147483647 w 1158"/>
                <a:gd name="T13" fmla="*/ 2147483647 h 3030"/>
                <a:gd name="T14" fmla="*/ 2147483647 w 1158"/>
                <a:gd name="T15" fmla="*/ 2147483647 h 3030"/>
                <a:gd name="T16" fmla="*/ 2147483647 w 1158"/>
                <a:gd name="T17" fmla="*/ 2147483647 h 3030"/>
                <a:gd name="T18" fmla="*/ 2147483647 w 1158"/>
                <a:gd name="T19" fmla="*/ 2147483647 h 3030"/>
                <a:gd name="T20" fmla="*/ 2147483647 w 1158"/>
                <a:gd name="T21" fmla="*/ 2147483647 h 3030"/>
                <a:gd name="T22" fmla="*/ 2147483647 w 1158"/>
                <a:gd name="T23" fmla="*/ 2147483647 h 3030"/>
                <a:gd name="T24" fmla="*/ 2147483647 w 1158"/>
                <a:gd name="T25" fmla="*/ 2147483647 h 3030"/>
                <a:gd name="T26" fmla="*/ 2147483647 w 1158"/>
                <a:gd name="T27" fmla="*/ 2147483647 h 3030"/>
                <a:gd name="T28" fmla="*/ 2147483647 w 1158"/>
                <a:gd name="T29" fmla="*/ 2147483647 h 3030"/>
                <a:gd name="T30" fmla="*/ 2147483647 w 1158"/>
                <a:gd name="T31" fmla="*/ 2147483647 h 3030"/>
                <a:gd name="T32" fmla="*/ 2147483647 w 1158"/>
                <a:gd name="T33" fmla="*/ 2147483647 h 3030"/>
                <a:gd name="T34" fmla="*/ 2147483647 w 1158"/>
                <a:gd name="T35" fmla="*/ 2147483647 h 3030"/>
                <a:gd name="T36" fmla="*/ 2147483647 w 1158"/>
                <a:gd name="T37" fmla="*/ 2147483647 h 3030"/>
                <a:gd name="T38" fmla="*/ 2147483647 w 1158"/>
                <a:gd name="T39" fmla="*/ 2147483647 h 3030"/>
                <a:gd name="T40" fmla="*/ 2147483647 w 1158"/>
                <a:gd name="T41" fmla="*/ 2147483647 h 3030"/>
                <a:gd name="T42" fmla="*/ 2147483647 w 1158"/>
                <a:gd name="T43" fmla="*/ 2147483647 h 3030"/>
                <a:gd name="T44" fmla="*/ 2147483647 w 1158"/>
                <a:gd name="T45" fmla="*/ 2147483647 h 3030"/>
                <a:gd name="T46" fmla="*/ 2147483647 w 1158"/>
                <a:gd name="T47" fmla="*/ 2147483647 h 3030"/>
                <a:gd name="T48" fmla="*/ 2147483647 w 1158"/>
                <a:gd name="T49" fmla="*/ 2147483647 h 3030"/>
                <a:gd name="T50" fmla="*/ 2147483647 w 1158"/>
                <a:gd name="T51" fmla="*/ 2147483647 h 3030"/>
                <a:gd name="T52" fmla="*/ 2147483647 w 1158"/>
                <a:gd name="T53" fmla="*/ 2147483647 h 3030"/>
                <a:gd name="T54" fmla="*/ 2147483647 w 1158"/>
                <a:gd name="T55" fmla="*/ 2147483647 h 3030"/>
                <a:gd name="T56" fmla="*/ 2147483647 w 1158"/>
                <a:gd name="T57" fmla="*/ 2147483647 h 3030"/>
                <a:gd name="T58" fmla="*/ 2147483647 w 1158"/>
                <a:gd name="T59" fmla="*/ 2147483647 h 3030"/>
                <a:gd name="T60" fmla="*/ 2147483647 w 1158"/>
                <a:gd name="T61" fmla="*/ 2147483647 h 3030"/>
                <a:gd name="T62" fmla="*/ 2147483647 w 1158"/>
                <a:gd name="T63" fmla="*/ 2147483647 h 3030"/>
                <a:gd name="T64" fmla="*/ 2147483647 w 1158"/>
                <a:gd name="T65" fmla="*/ 2147483647 h 3030"/>
                <a:gd name="T66" fmla="*/ 2147483647 w 1158"/>
                <a:gd name="T67" fmla="*/ 2147483647 h 3030"/>
                <a:gd name="T68" fmla="*/ 2147483647 w 1158"/>
                <a:gd name="T69" fmla="*/ 2147483647 h 3030"/>
                <a:gd name="T70" fmla="*/ 2147483647 w 1158"/>
                <a:gd name="T71" fmla="*/ 2147483647 h 3030"/>
                <a:gd name="T72" fmla="*/ 2147483647 w 1158"/>
                <a:gd name="T73" fmla="*/ 2147483647 h 3030"/>
                <a:gd name="T74" fmla="*/ 2147483647 w 1158"/>
                <a:gd name="T75" fmla="*/ 2147483647 h 3030"/>
                <a:gd name="T76" fmla="*/ 2147483647 w 1158"/>
                <a:gd name="T77" fmla="*/ 2147483647 h 3030"/>
                <a:gd name="T78" fmla="*/ 0 w 1158"/>
                <a:gd name="T79" fmla="*/ 2147483647 h 3030"/>
                <a:gd name="T80" fmla="*/ 2147483647 w 1158"/>
                <a:gd name="T81" fmla="*/ 2147483647 h 3030"/>
                <a:gd name="T82" fmla="*/ 2147483647 w 1158"/>
                <a:gd name="T83" fmla="*/ 2147483647 h 3030"/>
                <a:gd name="T84" fmla="*/ 2147483647 w 1158"/>
                <a:gd name="T85" fmla="*/ 2147483647 h 3030"/>
                <a:gd name="T86" fmla="*/ 2147483647 w 1158"/>
                <a:gd name="T87" fmla="*/ 2147483647 h 3030"/>
                <a:gd name="T88" fmla="*/ 2147483647 w 1158"/>
                <a:gd name="T89" fmla="*/ 2147483647 h 3030"/>
                <a:gd name="T90" fmla="*/ 2147483647 w 1158"/>
                <a:gd name="T91" fmla="*/ 2147483647 h 3030"/>
                <a:gd name="T92" fmla="*/ 2147483647 w 1158"/>
                <a:gd name="T93" fmla="*/ 2147483647 h 3030"/>
                <a:gd name="T94" fmla="*/ 2147483647 w 1158"/>
                <a:gd name="T95" fmla="*/ 2147483647 h 3030"/>
                <a:gd name="T96" fmla="*/ 2147483647 w 1158"/>
                <a:gd name="T97" fmla="*/ 2147483647 h 3030"/>
                <a:gd name="T98" fmla="*/ 2147483647 w 1158"/>
                <a:gd name="T99" fmla="*/ 2147483647 h 3030"/>
                <a:gd name="T100" fmla="*/ 2147483647 w 1158"/>
                <a:gd name="T101" fmla="*/ 2147483647 h 3030"/>
                <a:gd name="T102" fmla="*/ 2147483647 w 1158"/>
                <a:gd name="T103" fmla="*/ 2147483647 h 3030"/>
                <a:gd name="T104" fmla="*/ 2147483647 w 1158"/>
                <a:gd name="T105" fmla="*/ 2147483647 h 3030"/>
                <a:gd name="T106" fmla="*/ 2147483647 w 1158"/>
                <a:gd name="T107" fmla="*/ 2147483647 h 3030"/>
                <a:gd name="T108" fmla="*/ 2147483647 w 1158"/>
                <a:gd name="T109" fmla="*/ 2147483647 h 3030"/>
                <a:gd name="T110" fmla="*/ 2147483647 w 1158"/>
                <a:gd name="T111" fmla="*/ 2147483647 h 3030"/>
                <a:gd name="T112" fmla="*/ 2147483647 w 1158"/>
                <a:gd name="T113" fmla="*/ 2147483647 h 3030"/>
                <a:gd name="T114" fmla="*/ 2147483647 w 1158"/>
                <a:gd name="T115" fmla="*/ 2147483647 h 3030"/>
                <a:gd name="T116" fmla="*/ 2147483647 w 1158"/>
                <a:gd name="T117" fmla="*/ 2147483647 h 3030"/>
                <a:gd name="T118" fmla="*/ 2147483647 w 1158"/>
                <a:gd name="T119" fmla="*/ 2147483647 h 3030"/>
                <a:gd name="T120" fmla="*/ 2147483647 w 1158"/>
                <a:gd name="T121" fmla="*/ 2147483647 h 3030"/>
                <a:gd name="T122" fmla="*/ 2147483647 w 1158"/>
                <a:gd name="T123" fmla="*/ 2147483647 h 303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58"/>
                <a:gd name="T187" fmla="*/ 0 h 3030"/>
                <a:gd name="T188" fmla="*/ 1158 w 1158"/>
                <a:gd name="T189" fmla="*/ 3030 h 303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58" h="3030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44" name="Belgium" descr="© INSCALE GmbH, 05.05.2010&#10;http://www.presentationload.com/">
              <a:extLst>
                <a:ext uri="{FF2B5EF4-FFF2-40B4-BE49-F238E27FC236}">
                  <a16:creationId xmlns:a16="http://schemas.microsoft.com/office/drawing/2014/main" id="{676386BF-04E1-4826-A177-747F950DA326}"/>
                </a:ext>
              </a:extLst>
            </p:cNvPr>
            <p:cNvSpPr>
              <a:spLocks/>
            </p:cNvSpPr>
            <p:nvPr/>
          </p:nvSpPr>
          <p:spPr bwMode="gray">
            <a:xfrm>
              <a:off x="5793772" y="2273475"/>
              <a:ext cx="88414" cy="60494"/>
            </a:xfrm>
            <a:custGeom>
              <a:avLst/>
              <a:gdLst>
                <a:gd name="T0" fmla="*/ 0 w 222"/>
                <a:gd name="T1" fmla="*/ 2147483647 h 150"/>
                <a:gd name="T2" fmla="*/ 2147483647 w 222"/>
                <a:gd name="T3" fmla="*/ 2147483647 h 150"/>
                <a:gd name="T4" fmla="*/ 2147483647 w 222"/>
                <a:gd name="T5" fmla="*/ 2147483647 h 150"/>
                <a:gd name="T6" fmla="*/ 2147483647 w 222"/>
                <a:gd name="T7" fmla="*/ 2147483647 h 150"/>
                <a:gd name="T8" fmla="*/ 2147483647 w 222"/>
                <a:gd name="T9" fmla="*/ 2147483647 h 150"/>
                <a:gd name="T10" fmla="*/ 2147483647 w 222"/>
                <a:gd name="T11" fmla="*/ 2147483647 h 150"/>
                <a:gd name="T12" fmla="*/ 2147483647 w 222"/>
                <a:gd name="T13" fmla="*/ 2147483647 h 150"/>
                <a:gd name="T14" fmla="*/ 2147483647 w 222"/>
                <a:gd name="T15" fmla="*/ 2147483647 h 150"/>
                <a:gd name="T16" fmla="*/ 2147483647 w 222"/>
                <a:gd name="T17" fmla="*/ 2147483647 h 150"/>
                <a:gd name="T18" fmla="*/ 2147483647 w 222"/>
                <a:gd name="T19" fmla="*/ 2147483647 h 150"/>
                <a:gd name="T20" fmla="*/ 2147483647 w 222"/>
                <a:gd name="T21" fmla="*/ 2147483647 h 150"/>
                <a:gd name="T22" fmla="*/ 2147483647 w 222"/>
                <a:gd name="T23" fmla="*/ 2147483647 h 150"/>
                <a:gd name="T24" fmla="*/ 2147483647 w 222"/>
                <a:gd name="T25" fmla="*/ 2147483647 h 150"/>
                <a:gd name="T26" fmla="*/ 2147483647 w 222"/>
                <a:gd name="T27" fmla="*/ 2147483647 h 150"/>
                <a:gd name="T28" fmla="*/ 2147483647 w 222"/>
                <a:gd name="T29" fmla="*/ 2147483647 h 150"/>
                <a:gd name="T30" fmla="*/ 2147483647 w 222"/>
                <a:gd name="T31" fmla="*/ 2147483647 h 150"/>
                <a:gd name="T32" fmla="*/ 2147483647 w 222"/>
                <a:gd name="T33" fmla="*/ 2147483647 h 150"/>
                <a:gd name="T34" fmla="*/ 2147483647 w 222"/>
                <a:gd name="T35" fmla="*/ 2147483647 h 150"/>
                <a:gd name="T36" fmla="*/ 2147483647 w 222"/>
                <a:gd name="T37" fmla="*/ 2147483647 h 150"/>
                <a:gd name="T38" fmla="*/ 2147483647 w 222"/>
                <a:gd name="T39" fmla="*/ 2147483647 h 150"/>
                <a:gd name="T40" fmla="*/ 2147483647 w 222"/>
                <a:gd name="T41" fmla="*/ 2147483647 h 150"/>
                <a:gd name="T42" fmla="*/ 2147483647 w 222"/>
                <a:gd name="T43" fmla="*/ 2147483647 h 150"/>
                <a:gd name="T44" fmla="*/ 2147483647 w 222"/>
                <a:gd name="T45" fmla="*/ 2147483647 h 150"/>
                <a:gd name="T46" fmla="*/ 2147483647 w 222"/>
                <a:gd name="T47" fmla="*/ 2147483647 h 150"/>
                <a:gd name="T48" fmla="*/ 2147483647 w 222"/>
                <a:gd name="T49" fmla="*/ 2147483647 h 150"/>
                <a:gd name="T50" fmla="*/ 2147483647 w 222"/>
                <a:gd name="T51" fmla="*/ 2147483647 h 150"/>
                <a:gd name="T52" fmla="*/ 2147483647 w 222"/>
                <a:gd name="T53" fmla="*/ 2147483647 h 150"/>
                <a:gd name="T54" fmla="*/ 2147483647 w 222"/>
                <a:gd name="T55" fmla="*/ 2147483647 h 150"/>
                <a:gd name="T56" fmla="*/ 2147483647 w 222"/>
                <a:gd name="T57" fmla="*/ 2147483647 h 150"/>
                <a:gd name="T58" fmla="*/ 2147483647 w 222"/>
                <a:gd name="T59" fmla="*/ 2147483647 h 150"/>
                <a:gd name="T60" fmla="*/ 2147483647 w 222"/>
                <a:gd name="T61" fmla="*/ 2147483647 h 150"/>
                <a:gd name="T62" fmla="*/ 2147483647 w 222"/>
                <a:gd name="T63" fmla="*/ 2147483647 h 150"/>
                <a:gd name="T64" fmla="*/ 2147483647 w 222"/>
                <a:gd name="T65" fmla="*/ 2147483647 h 150"/>
                <a:gd name="T66" fmla="*/ 2147483647 w 222"/>
                <a:gd name="T67" fmla="*/ 2147483647 h 150"/>
                <a:gd name="T68" fmla="*/ 2147483647 w 222"/>
                <a:gd name="T69" fmla="*/ 2147483647 h 150"/>
                <a:gd name="T70" fmla="*/ 2147483647 w 222"/>
                <a:gd name="T71" fmla="*/ 2147483647 h 150"/>
                <a:gd name="T72" fmla="*/ 2147483647 w 222"/>
                <a:gd name="T73" fmla="*/ 2147483647 h 150"/>
                <a:gd name="T74" fmla="*/ 2147483647 w 222"/>
                <a:gd name="T75" fmla="*/ 2147483647 h 150"/>
                <a:gd name="T76" fmla="*/ 2147483647 w 222"/>
                <a:gd name="T77" fmla="*/ 2147483647 h 150"/>
                <a:gd name="T78" fmla="*/ 2147483647 w 222"/>
                <a:gd name="T79" fmla="*/ 2147483647 h 150"/>
                <a:gd name="T80" fmla="*/ 2147483647 w 222"/>
                <a:gd name="T81" fmla="*/ 0 h 150"/>
                <a:gd name="T82" fmla="*/ 2147483647 w 222"/>
                <a:gd name="T83" fmla="*/ 0 h 150"/>
                <a:gd name="T84" fmla="*/ 2147483647 w 222"/>
                <a:gd name="T85" fmla="*/ 2147483647 h 150"/>
                <a:gd name="T86" fmla="*/ 2147483647 w 222"/>
                <a:gd name="T87" fmla="*/ 0 h 150"/>
                <a:gd name="T88" fmla="*/ 2147483647 w 222"/>
                <a:gd name="T89" fmla="*/ 2147483647 h 150"/>
                <a:gd name="T90" fmla="*/ 2147483647 w 222"/>
                <a:gd name="T91" fmla="*/ 2147483647 h 150"/>
                <a:gd name="T92" fmla="*/ 2147483647 w 222"/>
                <a:gd name="T93" fmla="*/ 2147483647 h 150"/>
                <a:gd name="T94" fmla="*/ 2147483647 w 222"/>
                <a:gd name="T95" fmla="*/ 2147483647 h 150"/>
                <a:gd name="T96" fmla="*/ 2147483647 w 222"/>
                <a:gd name="T97" fmla="*/ 2147483647 h 150"/>
                <a:gd name="T98" fmla="*/ 2147483647 w 222"/>
                <a:gd name="T99" fmla="*/ 2147483647 h 150"/>
                <a:gd name="T100" fmla="*/ 2147483647 w 222"/>
                <a:gd name="T101" fmla="*/ 2147483647 h 150"/>
                <a:gd name="T102" fmla="*/ 0 w 222"/>
                <a:gd name="T103" fmla="*/ 2147483647 h 150"/>
                <a:gd name="T104" fmla="*/ 0 w 222"/>
                <a:gd name="T105" fmla="*/ 2147483647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2"/>
                <a:gd name="T160" fmla="*/ 0 h 150"/>
                <a:gd name="T161" fmla="*/ 222 w 222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2" h="150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</p:grpSp>
      <p:grpSp>
        <p:nvGrpSpPr>
          <p:cNvPr id="20" name="10-19">
            <a:extLst>
              <a:ext uri="{FF2B5EF4-FFF2-40B4-BE49-F238E27FC236}">
                <a16:creationId xmlns:a16="http://schemas.microsoft.com/office/drawing/2014/main" id="{51D2E712-C4C1-1248-AF2E-3C56C0983B05}"/>
              </a:ext>
            </a:extLst>
          </p:cNvPr>
          <p:cNvGrpSpPr/>
          <p:nvPr/>
        </p:nvGrpSpPr>
        <p:grpSpPr>
          <a:xfrm>
            <a:off x="3352307" y="1733684"/>
            <a:ext cx="6316167" cy="2765651"/>
            <a:chOff x="3352307" y="1733684"/>
            <a:chExt cx="6316167" cy="2765651"/>
          </a:xfrm>
          <a:solidFill>
            <a:srgbClr val="9099CE"/>
          </a:solidFill>
        </p:grpSpPr>
        <p:sp>
          <p:nvSpPr>
            <p:cNvPr id="232" name="Peru" descr="© INSCALE GmbH, 05.05.2010&#10;http://www.presentationload.com/">
              <a:extLst>
                <a:ext uri="{FF2B5EF4-FFF2-40B4-BE49-F238E27FC236}">
                  <a16:creationId xmlns:a16="http://schemas.microsoft.com/office/drawing/2014/main" id="{3F7676F5-3174-4298-BC22-BFD3F01D25CF}"/>
                </a:ext>
              </a:extLst>
            </p:cNvPr>
            <p:cNvSpPr>
              <a:spLocks/>
            </p:cNvSpPr>
            <p:nvPr/>
          </p:nvSpPr>
          <p:spPr bwMode="gray">
            <a:xfrm>
              <a:off x="3392636" y="3908357"/>
              <a:ext cx="373821" cy="590978"/>
            </a:xfrm>
            <a:custGeom>
              <a:avLst/>
              <a:gdLst>
                <a:gd name="T0" fmla="*/ 2147483647 w 942"/>
                <a:gd name="T1" fmla="*/ 2147483647 h 1488"/>
                <a:gd name="T2" fmla="*/ 2147483647 w 942"/>
                <a:gd name="T3" fmla="*/ 2147483647 h 1488"/>
                <a:gd name="T4" fmla="*/ 2147483647 w 942"/>
                <a:gd name="T5" fmla="*/ 2147483647 h 1488"/>
                <a:gd name="T6" fmla="*/ 2147483647 w 942"/>
                <a:gd name="T7" fmla="*/ 2147483647 h 1488"/>
                <a:gd name="T8" fmla="*/ 2147483647 w 942"/>
                <a:gd name="T9" fmla="*/ 2147483647 h 1488"/>
                <a:gd name="T10" fmla="*/ 2147483647 w 942"/>
                <a:gd name="T11" fmla="*/ 2147483647 h 1488"/>
                <a:gd name="T12" fmla="*/ 2147483647 w 942"/>
                <a:gd name="T13" fmla="*/ 2147483647 h 1488"/>
                <a:gd name="T14" fmla="*/ 2147483647 w 942"/>
                <a:gd name="T15" fmla="*/ 2147483647 h 1488"/>
                <a:gd name="T16" fmla="*/ 2147483647 w 942"/>
                <a:gd name="T17" fmla="*/ 2147483647 h 1488"/>
                <a:gd name="T18" fmla="*/ 2147483647 w 942"/>
                <a:gd name="T19" fmla="*/ 2147483647 h 1488"/>
                <a:gd name="T20" fmla="*/ 2147483647 w 942"/>
                <a:gd name="T21" fmla="*/ 2147483647 h 1488"/>
                <a:gd name="T22" fmla="*/ 2147483647 w 942"/>
                <a:gd name="T23" fmla="*/ 2147483647 h 1488"/>
                <a:gd name="T24" fmla="*/ 2147483647 w 942"/>
                <a:gd name="T25" fmla="*/ 2147483647 h 1488"/>
                <a:gd name="T26" fmla="*/ 2147483647 w 942"/>
                <a:gd name="T27" fmla="*/ 2147483647 h 1488"/>
                <a:gd name="T28" fmla="*/ 2147483647 w 942"/>
                <a:gd name="T29" fmla="*/ 2147483647 h 1488"/>
                <a:gd name="T30" fmla="*/ 2147483647 w 942"/>
                <a:gd name="T31" fmla="*/ 2147483647 h 1488"/>
                <a:gd name="T32" fmla="*/ 2147483647 w 942"/>
                <a:gd name="T33" fmla="*/ 2147483647 h 1488"/>
                <a:gd name="T34" fmla="*/ 2147483647 w 942"/>
                <a:gd name="T35" fmla="*/ 2147483647 h 1488"/>
                <a:gd name="T36" fmla="*/ 2147483647 w 942"/>
                <a:gd name="T37" fmla="*/ 2147483647 h 1488"/>
                <a:gd name="T38" fmla="*/ 2147483647 w 942"/>
                <a:gd name="T39" fmla="*/ 2147483647 h 1488"/>
                <a:gd name="T40" fmla="*/ 2147483647 w 942"/>
                <a:gd name="T41" fmla="*/ 2147483647 h 1488"/>
                <a:gd name="T42" fmla="*/ 2147483647 w 942"/>
                <a:gd name="T43" fmla="*/ 2147483647 h 1488"/>
                <a:gd name="T44" fmla="*/ 2147483647 w 942"/>
                <a:gd name="T45" fmla="*/ 2147483647 h 1488"/>
                <a:gd name="T46" fmla="*/ 2147483647 w 942"/>
                <a:gd name="T47" fmla="*/ 2147483647 h 1488"/>
                <a:gd name="T48" fmla="*/ 2147483647 w 942"/>
                <a:gd name="T49" fmla="*/ 2147483647 h 1488"/>
                <a:gd name="T50" fmla="*/ 2147483647 w 942"/>
                <a:gd name="T51" fmla="*/ 2147483647 h 1488"/>
                <a:gd name="T52" fmla="*/ 2147483647 w 942"/>
                <a:gd name="T53" fmla="*/ 2147483647 h 1488"/>
                <a:gd name="T54" fmla="*/ 2147483647 w 942"/>
                <a:gd name="T55" fmla="*/ 2147483647 h 1488"/>
                <a:gd name="T56" fmla="*/ 2147483647 w 942"/>
                <a:gd name="T57" fmla="*/ 2147483647 h 1488"/>
                <a:gd name="T58" fmla="*/ 2147483647 w 942"/>
                <a:gd name="T59" fmla="*/ 2147483647 h 1488"/>
                <a:gd name="T60" fmla="*/ 2147483647 w 942"/>
                <a:gd name="T61" fmla="*/ 2147483647 h 1488"/>
                <a:gd name="T62" fmla="*/ 2147483647 w 942"/>
                <a:gd name="T63" fmla="*/ 0 h 1488"/>
                <a:gd name="T64" fmla="*/ 2147483647 w 942"/>
                <a:gd name="T65" fmla="*/ 2147483647 h 1488"/>
                <a:gd name="T66" fmla="*/ 2147483647 w 942"/>
                <a:gd name="T67" fmla="*/ 2147483647 h 1488"/>
                <a:gd name="T68" fmla="*/ 2147483647 w 942"/>
                <a:gd name="T69" fmla="*/ 2147483647 h 1488"/>
                <a:gd name="T70" fmla="*/ 2147483647 w 942"/>
                <a:gd name="T71" fmla="*/ 2147483647 h 1488"/>
                <a:gd name="T72" fmla="*/ 2147483647 w 942"/>
                <a:gd name="T73" fmla="*/ 2147483647 h 1488"/>
                <a:gd name="T74" fmla="*/ 2147483647 w 942"/>
                <a:gd name="T75" fmla="*/ 2147483647 h 1488"/>
                <a:gd name="T76" fmla="*/ 2147483647 w 942"/>
                <a:gd name="T77" fmla="*/ 2147483647 h 1488"/>
                <a:gd name="T78" fmla="*/ 2147483647 w 942"/>
                <a:gd name="T79" fmla="*/ 2147483647 h 1488"/>
                <a:gd name="T80" fmla="*/ 2147483647 w 942"/>
                <a:gd name="T81" fmla="*/ 2147483647 h 1488"/>
                <a:gd name="T82" fmla="*/ 2147483647 w 942"/>
                <a:gd name="T83" fmla="*/ 2147483647 h 1488"/>
                <a:gd name="T84" fmla="*/ 0 w 942"/>
                <a:gd name="T85" fmla="*/ 2147483647 h 1488"/>
                <a:gd name="T86" fmla="*/ 2147483647 w 942"/>
                <a:gd name="T87" fmla="*/ 2147483647 h 1488"/>
                <a:gd name="T88" fmla="*/ 2147483647 w 942"/>
                <a:gd name="T89" fmla="*/ 2147483647 h 1488"/>
                <a:gd name="T90" fmla="*/ 2147483647 w 942"/>
                <a:gd name="T91" fmla="*/ 2147483647 h 1488"/>
                <a:gd name="T92" fmla="*/ 2147483647 w 942"/>
                <a:gd name="T93" fmla="*/ 2147483647 h 1488"/>
                <a:gd name="T94" fmla="*/ 2147483647 w 942"/>
                <a:gd name="T95" fmla="*/ 2147483647 h 1488"/>
                <a:gd name="T96" fmla="*/ 2147483647 w 942"/>
                <a:gd name="T97" fmla="*/ 2147483647 h 1488"/>
                <a:gd name="T98" fmla="*/ 2147483647 w 942"/>
                <a:gd name="T99" fmla="*/ 2147483647 h 1488"/>
                <a:gd name="T100" fmla="*/ 2147483647 w 942"/>
                <a:gd name="T101" fmla="*/ 2147483647 h 1488"/>
                <a:gd name="T102" fmla="*/ 2147483647 w 942"/>
                <a:gd name="T103" fmla="*/ 2147483647 h 1488"/>
                <a:gd name="T104" fmla="*/ 2147483647 w 942"/>
                <a:gd name="T105" fmla="*/ 2147483647 h 1488"/>
                <a:gd name="T106" fmla="*/ 2147483647 w 942"/>
                <a:gd name="T107" fmla="*/ 2147483647 h 1488"/>
                <a:gd name="T108" fmla="*/ 2147483647 w 942"/>
                <a:gd name="T109" fmla="*/ 2147483647 h 1488"/>
                <a:gd name="T110" fmla="*/ 2147483647 w 942"/>
                <a:gd name="T111" fmla="*/ 2147483647 h 1488"/>
                <a:gd name="T112" fmla="*/ 2147483647 w 942"/>
                <a:gd name="T113" fmla="*/ 2147483647 h 1488"/>
                <a:gd name="T114" fmla="*/ 2147483647 w 942"/>
                <a:gd name="T115" fmla="*/ 2147483647 h 1488"/>
                <a:gd name="T116" fmla="*/ 2147483647 w 942"/>
                <a:gd name="T117" fmla="*/ 2147483647 h 1488"/>
                <a:gd name="T118" fmla="*/ 2147483647 w 942"/>
                <a:gd name="T119" fmla="*/ 2147483647 h 1488"/>
                <a:gd name="T120" fmla="*/ 2147483647 w 942"/>
                <a:gd name="T121" fmla="*/ 2147483647 h 14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42"/>
                <a:gd name="T184" fmla="*/ 0 h 1488"/>
                <a:gd name="T185" fmla="*/ 942 w 942"/>
                <a:gd name="T186" fmla="*/ 1488 h 148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42" h="1488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35" name="Panama" descr="© INSCALE GmbH, 05.05.2010&#10;http://www.presentationload.com/">
              <a:extLst>
                <a:ext uri="{FF2B5EF4-FFF2-40B4-BE49-F238E27FC236}">
                  <a16:creationId xmlns:a16="http://schemas.microsoft.com/office/drawing/2014/main" id="{B4F4F903-C17F-4FE7-B768-C6A387CC2F2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52307" y="3602785"/>
              <a:ext cx="161317" cy="77556"/>
            </a:xfrm>
            <a:custGeom>
              <a:avLst/>
              <a:gdLst>
                <a:gd name="T0" fmla="*/ 2147483647 w 408"/>
                <a:gd name="T1" fmla="*/ 2147483647 h 198"/>
                <a:gd name="T2" fmla="*/ 2147483647 w 408"/>
                <a:gd name="T3" fmla="*/ 2147483647 h 198"/>
                <a:gd name="T4" fmla="*/ 2147483647 w 408"/>
                <a:gd name="T5" fmla="*/ 2147483647 h 198"/>
                <a:gd name="T6" fmla="*/ 2147483647 w 408"/>
                <a:gd name="T7" fmla="*/ 2147483647 h 198"/>
                <a:gd name="T8" fmla="*/ 2147483647 w 408"/>
                <a:gd name="T9" fmla="*/ 2147483647 h 198"/>
                <a:gd name="T10" fmla="*/ 2147483647 w 408"/>
                <a:gd name="T11" fmla="*/ 2147483647 h 198"/>
                <a:gd name="T12" fmla="*/ 2147483647 w 408"/>
                <a:gd name="T13" fmla="*/ 2147483647 h 198"/>
                <a:gd name="T14" fmla="*/ 2147483647 w 408"/>
                <a:gd name="T15" fmla="*/ 2147483647 h 198"/>
                <a:gd name="T16" fmla="*/ 2147483647 w 408"/>
                <a:gd name="T17" fmla="*/ 2147483647 h 198"/>
                <a:gd name="T18" fmla="*/ 2147483647 w 408"/>
                <a:gd name="T19" fmla="*/ 2147483647 h 198"/>
                <a:gd name="T20" fmla="*/ 2147483647 w 408"/>
                <a:gd name="T21" fmla="*/ 2147483647 h 198"/>
                <a:gd name="T22" fmla="*/ 2147483647 w 408"/>
                <a:gd name="T23" fmla="*/ 2147483647 h 198"/>
                <a:gd name="T24" fmla="*/ 2147483647 w 408"/>
                <a:gd name="T25" fmla="*/ 2147483647 h 198"/>
                <a:gd name="T26" fmla="*/ 2147483647 w 408"/>
                <a:gd name="T27" fmla="*/ 2147483647 h 198"/>
                <a:gd name="T28" fmla="*/ 2147483647 w 408"/>
                <a:gd name="T29" fmla="*/ 2147483647 h 198"/>
                <a:gd name="T30" fmla="*/ 2147483647 w 408"/>
                <a:gd name="T31" fmla="*/ 2147483647 h 198"/>
                <a:gd name="T32" fmla="*/ 2147483647 w 408"/>
                <a:gd name="T33" fmla="*/ 0 h 198"/>
                <a:gd name="T34" fmla="*/ 2147483647 w 408"/>
                <a:gd name="T35" fmla="*/ 2147483647 h 198"/>
                <a:gd name="T36" fmla="*/ 2147483647 w 408"/>
                <a:gd name="T37" fmla="*/ 2147483647 h 198"/>
                <a:gd name="T38" fmla="*/ 2147483647 w 408"/>
                <a:gd name="T39" fmla="*/ 2147483647 h 198"/>
                <a:gd name="T40" fmla="*/ 2147483647 w 408"/>
                <a:gd name="T41" fmla="*/ 2147483647 h 198"/>
                <a:gd name="T42" fmla="*/ 2147483647 w 408"/>
                <a:gd name="T43" fmla="*/ 2147483647 h 198"/>
                <a:gd name="T44" fmla="*/ 2147483647 w 408"/>
                <a:gd name="T45" fmla="*/ 2147483647 h 198"/>
                <a:gd name="T46" fmla="*/ 2147483647 w 408"/>
                <a:gd name="T47" fmla="*/ 2147483647 h 198"/>
                <a:gd name="T48" fmla="*/ 2147483647 w 408"/>
                <a:gd name="T49" fmla="*/ 2147483647 h 198"/>
                <a:gd name="T50" fmla="*/ 2147483647 w 408"/>
                <a:gd name="T51" fmla="*/ 2147483647 h 198"/>
                <a:gd name="T52" fmla="*/ 2147483647 w 408"/>
                <a:gd name="T53" fmla="*/ 2147483647 h 198"/>
                <a:gd name="T54" fmla="*/ 2147483647 w 408"/>
                <a:gd name="T55" fmla="*/ 2147483647 h 198"/>
                <a:gd name="T56" fmla="*/ 0 w 408"/>
                <a:gd name="T57" fmla="*/ 2147483647 h 198"/>
                <a:gd name="T58" fmla="*/ 2147483647 w 408"/>
                <a:gd name="T59" fmla="*/ 2147483647 h 198"/>
                <a:gd name="T60" fmla="*/ 2147483647 w 408"/>
                <a:gd name="T61" fmla="*/ 2147483647 h 198"/>
                <a:gd name="T62" fmla="*/ 2147483647 w 408"/>
                <a:gd name="T63" fmla="*/ 2147483647 h 198"/>
                <a:gd name="T64" fmla="*/ 0 w 408"/>
                <a:gd name="T65" fmla="*/ 2147483647 h 198"/>
                <a:gd name="T66" fmla="*/ 2147483647 w 408"/>
                <a:gd name="T67" fmla="*/ 2147483647 h 198"/>
                <a:gd name="T68" fmla="*/ 2147483647 w 408"/>
                <a:gd name="T69" fmla="*/ 2147483647 h 198"/>
                <a:gd name="T70" fmla="*/ 2147483647 w 408"/>
                <a:gd name="T71" fmla="*/ 2147483647 h 198"/>
                <a:gd name="T72" fmla="*/ 2147483647 w 408"/>
                <a:gd name="T73" fmla="*/ 2147483647 h 198"/>
                <a:gd name="T74" fmla="*/ 2147483647 w 408"/>
                <a:gd name="T75" fmla="*/ 2147483647 h 198"/>
                <a:gd name="T76" fmla="*/ 2147483647 w 408"/>
                <a:gd name="T77" fmla="*/ 2147483647 h 198"/>
                <a:gd name="T78" fmla="*/ 2147483647 w 408"/>
                <a:gd name="T79" fmla="*/ 2147483647 h 198"/>
                <a:gd name="T80" fmla="*/ 2147483647 w 408"/>
                <a:gd name="T81" fmla="*/ 2147483647 h 198"/>
                <a:gd name="T82" fmla="*/ 2147483647 w 408"/>
                <a:gd name="T83" fmla="*/ 2147483647 h 198"/>
                <a:gd name="T84" fmla="*/ 2147483647 w 408"/>
                <a:gd name="T85" fmla="*/ 2147483647 h 198"/>
                <a:gd name="T86" fmla="*/ 2147483647 w 408"/>
                <a:gd name="T87" fmla="*/ 2147483647 h 198"/>
                <a:gd name="T88" fmla="*/ 2147483647 w 408"/>
                <a:gd name="T89" fmla="*/ 2147483647 h 198"/>
                <a:gd name="T90" fmla="*/ 2147483647 w 408"/>
                <a:gd name="T91" fmla="*/ 2147483647 h 198"/>
                <a:gd name="T92" fmla="*/ 2147483647 w 408"/>
                <a:gd name="T93" fmla="*/ 2147483647 h 198"/>
                <a:gd name="T94" fmla="*/ 2147483647 w 408"/>
                <a:gd name="T95" fmla="*/ 2147483647 h 198"/>
                <a:gd name="T96" fmla="*/ 2147483647 w 408"/>
                <a:gd name="T97" fmla="*/ 2147483647 h 198"/>
                <a:gd name="T98" fmla="*/ 2147483647 w 408"/>
                <a:gd name="T99" fmla="*/ 2147483647 h 198"/>
                <a:gd name="T100" fmla="*/ 2147483647 w 408"/>
                <a:gd name="T101" fmla="*/ 2147483647 h 19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08"/>
                <a:gd name="T154" fmla="*/ 0 h 198"/>
                <a:gd name="T155" fmla="*/ 408 w 408"/>
                <a:gd name="T156" fmla="*/ 198 h 19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08" h="19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75" name="Korea, South" descr="© INSCALE GmbH, 05.05.2010&#10;http://www.presentationload.com/">
              <a:extLst>
                <a:ext uri="{FF2B5EF4-FFF2-40B4-BE49-F238E27FC236}">
                  <a16:creationId xmlns:a16="http://schemas.microsoft.com/office/drawing/2014/main" id="{5044A40C-C871-4065-8416-8F2D657FB84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9035615" y="2678317"/>
              <a:ext cx="108578" cy="169073"/>
            </a:xfrm>
            <a:custGeom>
              <a:avLst/>
              <a:gdLst>
                <a:gd name="T0" fmla="*/ 2147483647 w 276"/>
                <a:gd name="T1" fmla="*/ 2147483647 h 426"/>
                <a:gd name="T2" fmla="*/ 2147483647 w 276"/>
                <a:gd name="T3" fmla="*/ 2147483647 h 426"/>
                <a:gd name="T4" fmla="*/ 2147483647 w 276"/>
                <a:gd name="T5" fmla="*/ 2147483647 h 426"/>
                <a:gd name="T6" fmla="*/ 2147483647 w 276"/>
                <a:gd name="T7" fmla="*/ 2147483647 h 426"/>
                <a:gd name="T8" fmla="*/ 2147483647 w 276"/>
                <a:gd name="T9" fmla="*/ 2147483647 h 426"/>
                <a:gd name="T10" fmla="*/ 2147483647 w 276"/>
                <a:gd name="T11" fmla="*/ 2147483647 h 426"/>
                <a:gd name="T12" fmla="*/ 2147483647 w 276"/>
                <a:gd name="T13" fmla="*/ 2147483647 h 426"/>
                <a:gd name="T14" fmla="*/ 2147483647 w 276"/>
                <a:gd name="T15" fmla="*/ 2147483647 h 426"/>
                <a:gd name="T16" fmla="*/ 2147483647 w 276"/>
                <a:gd name="T17" fmla="*/ 2147483647 h 426"/>
                <a:gd name="T18" fmla="*/ 2147483647 w 276"/>
                <a:gd name="T19" fmla="*/ 2147483647 h 426"/>
                <a:gd name="T20" fmla="*/ 2147483647 w 276"/>
                <a:gd name="T21" fmla="*/ 2147483647 h 426"/>
                <a:gd name="T22" fmla="*/ 2147483647 w 276"/>
                <a:gd name="T23" fmla="*/ 2147483647 h 426"/>
                <a:gd name="T24" fmla="*/ 2147483647 w 276"/>
                <a:gd name="T25" fmla="*/ 0 h 426"/>
                <a:gd name="T26" fmla="*/ 2147483647 w 276"/>
                <a:gd name="T27" fmla="*/ 2147483647 h 426"/>
                <a:gd name="T28" fmla="*/ 2147483647 w 276"/>
                <a:gd name="T29" fmla="*/ 2147483647 h 426"/>
                <a:gd name="T30" fmla="*/ 2147483647 w 276"/>
                <a:gd name="T31" fmla="*/ 2147483647 h 426"/>
                <a:gd name="T32" fmla="*/ 2147483647 w 276"/>
                <a:gd name="T33" fmla="*/ 2147483647 h 426"/>
                <a:gd name="T34" fmla="*/ 0 w 276"/>
                <a:gd name="T35" fmla="*/ 2147483647 h 426"/>
                <a:gd name="T36" fmla="*/ 2147483647 w 276"/>
                <a:gd name="T37" fmla="*/ 2147483647 h 426"/>
                <a:gd name="T38" fmla="*/ 2147483647 w 276"/>
                <a:gd name="T39" fmla="*/ 2147483647 h 426"/>
                <a:gd name="T40" fmla="*/ 2147483647 w 276"/>
                <a:gd name="T41" fmla="*/ 2147483647 h 426"/>
                <a:gd name="T42" fmla="*/ 2147483647 w 276"/>
                <a:gd name="T43" fmla="*/ 2147483647 h 426"/>
                <a:gd name="T44" fmla="*/ 2147483647 w 276"/>
                <a:gd name="T45" fmla="*/ 2147483647 h 426"/>
                <a:gd name="T46" fmla="*/ 2147483647 w 276"/>
                <a:gd name="T47" fmla="*/ 2147483647 h 426"/>
                <a:gd name="T48" fmla="*/ 2147483647 w 276"/>
                <a:gd name="T49" fmla="*/ 2147483647 h 426"/>
                <a:gd name="T50" fmla="*/ 2147483647 w 276"/>
                <a:gd name="T51" fmla="*/ 2147483647 h 426"/>
                <a:gd name="T52" fmla="*/ 2147483647 w 276"/>
                <a:gd name="T53" fmla="*/ 2147483647 h 426"/>
                <a:gd name="T54" fmla="*/ 2147483647 w 276"/>
                <a:gd name="T55" fmla="*/ 2147483647 h 426"/>
                <a:gd name="T56" fmla="*/ 2147483647 w 276"/>
                <a:gd name="T57" fmla="*/ 2147483647 h 426"/>
                <a:gd name="T58" fmla="*/ 2147483647 w 276"/>
                <a:gd name="T59" fmla="*/ 2147483647 h 426"/>
                <a:gd name="T60" fmla="*/ 2147483647 w 276"/>
                <a:gd name="T61" fmla="*/ 2147483647 h 426"/>
                <a:gd name="T62" fmla="*/ 2147483647 w 276"/>
                <a:gd name="T63" fmla="*/ 2147483647 h 426"/>
                <a:gd name="T64" fmla="*/ 2147483647 w 276"/>
                <a:gd name="T65" fmla="*/ 2147483647 h 426"/>
                <a:gd name="T66" fmla="*/ 2147483647 w 276"/>
                <a:gd name="T67" fmla="*/ 2147483647 h 426"/>
                <a:gd name="T68" fmla="*/ 2147483647 w 276"/>
                <a:gd name="T69" fmla="*/ 2147483647 h 426"/>
                <a:gd name="T70" fmla="*/ 2147483647 w 276"/>
                <a:gd name="T71" fmla="*/ 2147483647 h 426"/>
                <a:gd name="T72" fmla="*/ 2147483647 w 276"/>
                <a:gd name="T73" fmla="*/ 2147483647 h 426"/>
                <a:gd name="T74" fmla="*/ 2147483647 w 276"/>
                <a:gd name="T75" fmla="*/ 2147483647 h 4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76"/>
                <a:gd name="T115" fmla="*/ 0 h 426"/>
                <a:gd name="T116" fmla="*/ 276 w 276"/>
                <a:gd name="T117" fmla="*/ 426 h 42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76" h="42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86" name="Iran" descr="© INSCALE GmbH, 05.05.2010&#10;http://www.presentationload.com/">
              <a:extLst>
                <a:ext uri="{FF2B5EF4-FFF2-40B4-BE49-F238E27FC236}">
                  <a16:creationId xmlns:a16="http://schemas.microsoft.com/office/drawing/2014/main" id="{91974E7F-9B76-4E8F-8771-139B49EB2099}"/>
                </a:ext>
              </a:extLst>
            </p:cNvPr>
            <p:cNvSpPr>
              <a:spLocks/>
            </p:cNvSpPr>
            <p:nvPr/>
          </p:nvSpPr>
          <p:spPr bwMode="gray">
            <a:xfrm>
              <a:off x="6857841" y="2637988"/>
              <a:ext cx="570813" cy="468439"/>
            </a:xfrm>
            <a:custGeom>
              <a:avLst/>
              <a:gdLst>
                <a:gd name="T0" fmla="*/ 2147483647 w 1440"/>
                <a:gd name="T1" fmla="*/ 2147483647 h 1182"/>
                <a:gd name="T2" fmla="*/ 2147483647 w 1440"/>
                <a:gd name="T3" fmla="*/ 2147483647 h 1182"/>
                <a:gd name="T4" fmla="*/ 2147483647 w 1440"/>
                <a:gd name="T5" fmla="*/ 2147483647 h 1182"/>
                <a:gd name="T6" fmla="*/ 2147483647 w 1440"/>
                <a:gd name="T7" fmla="*/ 2147483647 h 1182"/>
                <a:gd name="T8" fmla="*/ 2147483647 w 1440"/>
                <a:gd name="T9" fmla="*/ 2147483647 h 1182"/>
                <a:gd name="T10" fmla="*/ 2147483647 w 1440"/>
                <a:gd name="T11" fmla="*/ 2147483647 h 1182"/>
                <a:gd name="T12" fmla="*/ 2147483647 w 1440"/>
                <a:gd name="T13" fmla="*/ 2147483647 h 1182"/>
                <a:gd name="T14" fmla="*/ 2147483647 w 1440"/>
                <a:gd name="T15" fmla="*/ 2147483647 h 1182"/>
                <a:gd name="T16" fmla="*/ 2147483647 w 1440"/>
                <a:gd name="T17" fmla="*/ 2147483647 h 1182"/>
                <a:gd name="T18" fmla="*/ 2147483647 w 1440"/>
                <a:gd name="T19" fmla="*/ 2147483647 h 1182"/>
                <a:gd name="T20" fmla="*/ 2147483647 w 1440"/>
                <a:gd name="T21" fmla="*/ 2147483647 h 1182"/>
                <a:gd name="T22" fmla="*/ 2147483647 w 1440"/>
                <a:gd name="T23" fmla="*/ 2147483647 h 1182"/>
                <a:gd name="T24" fmla="*/ 2147483647 w 1440"/>
                <a:gd name="T25" fmla="*/ 2147483647 h 1182"/>
                <a:gd name="T26" fmla="*/ 2147483647 w 1440"/>
                <a:gd name="T27" fmla="*/ 2147483647 h 1182"/>
                <a:gd name="T28" fmla="*/ 2147483647 w 1440"/>
                <a:gd name="T29" fmla="*/ 2147483647 h 1182"/>
                <a:gd name="T30" fmla="*/ 2147483647 w 1440"/>
                <a:gd name="T31" fmla="*/ 2147483647 h 1182"/>
                <a:gd name="T32" fmla="*/ 2147483647 w 1440"/>
                <a:gd name="T33" fmla="*/ 2147483647 h 1182"/>
                <a:gd name="T34" fmla="*/ 2147483647 w 1440"/>
                <a:gd name="T35" fmla="*/ 2147483647 h 1182"/>
                <a:gd name="T36" fmla="*/ 2147483647 w 1440"/>
                <a:gd name="T37" fmla="*/ 2147483647 h 1182"/>
                <a:gd name="T38" fmla="*/ 2147483647 w 1440"/>
                <a:gd name="T39" fmla="*/ 2147483647 h 1182"/>
                <a:gd name="T40" fmla="*/ 2147483647 w 1440"/>
                <a:gd name="T41" fmla="*/ 2147483647 h 1182"/>
                <a:gd name="T42" fmla="*/ 2147483647 w 1440"/>
                <a:gd name="T43" fmla="*/ 2147483647 h 1182"/>
                <a:gd name="T44" fmla="*/ 2147483647 w 1440"/>
                <a:gd name="T45" fmla="*/ 2147483647 h 1182"/>
                <a:gd name="T46" fmla="*/ 2147483647 w 1440"/>
                <a:gd name="T47" fmla="*/ 2147483647 h 1182"/>
                <a:gd name="T48" fmla="*/ 2147483647 w 1440"/>
                <a:gd name="T49" fmla="*/ 2147483647 h 1182"/>
                <a:gd name="T50" fmla="*/ 2147483647 w 1440"/>
                <a:gd name="T51" fmla="*/ 2147483647 h 1182"/>
                <a:gd name="T52" fmla="*/ 2147483647 w 1440"/>
                <a:gd name="T53" fmla="*/ 2147483647 h 1182"/>
                <a:gd name="T54" fmla="*/ 2147483647 w 1440"/>
                <a:gd name="T55" fmla="*/ 2147483647 h 1182"/>
                <a:gd name="T56" fmla="*/ 2147483647 w 1440"/>
                <a:gd name="T57" fmla="*/ 2147483647 h 1182"/>
                <a:gd name="T58" fmla="*/ 2147483647 w 1440"/>
                <a:gd name="T59" fmla="*/ 2147483647 h 1182"/>
                <a:gd name="T60" fmla="*/ 2147483647 w 1440"/>
                <a:gd name="T61" fmla="*/ 0 h 1182"/>
                <a:gd name="T62" fmla="*/ 2147483647 w 1440"/>
                <a:gd name="T63" fmla="*/ 2147483647 h 1182"/>
                <a:gd name="T64" fmla="*/ 2147483647 w 1440"/>
                <a:gd name="T65" fmla="*/ 2147483647 h 1182"/>
                <a:gd name="T66" fmla="*/ 2147483647 w 1440"/>
                <a:gd name="T67" fmla="*/ 2147483647 h 1182"/>
                <a:gd name="T68" fmla="*/ 2147483647 w 1440"/>
                <a:gd name="T69" fmla="*/ 2147483647 h 1182"/>
                <a:gd name="T70" fmla="*/ 2147483647 w 1440"/>
                <a:gd name="T71" fmla="*/ 2147483647 h 1182"/>
                <a:gd name="T72" fmla="*/ 2147483647 w 1440"/>
                <a:gd name="T73" fmla="*/ 2147483647 h 1182"/>
                <a:gd name="T74" fmla="*/ 2147483647 w 1440"/>
                <a:gd name="T75" fmla="*/ 2147483647 h 1182"/>
                <a:gd name="T76" fmla="*/ 2147483647 w 1440"/>
                <a:gd name="T77" fmla="*/ 2147483647 h 1182"/>
                <a:gd name="T78" fmla="*/ 2147483647 w 1440"/>
                <a:gd name="T79" fmla="*/ 2147483647 h 1182"/>
                <a:gd name="T80" fmla="*/ 2147483647 w 1440"/>
                <a:gd name="T81" fmla="*/ 2147483647 h 1182"/>
                <a:gd name="T82" fmla="*/ 2147483647 w 1440"/>
                <a:gd name="T83" fmla="*/ 2147483647 h 1182"/>
                <a:gd name="T84" fmla="*/ 2147483647 w 1440"/>
                <a:gd name="T85" fmla="*/ 2147483647 h 1182"/>
                <a:gd name="T86" fmla="*/ 2147483647 w 1440"/>
                <a:gd name="T87" fmla="*/ 2147483647 h 1182"/>
                <a:gd name="T88" fmla="*/ 2147483647 w 1440"/>
                <a:gd name="T89" fmla="*/ 2147483647 h 1182"/>
                <a:gd name="T90" fmla="*/ 2147483647 w 1440"/>
                <a:gd name="T91" fmla="*/ 2147483647 h 1182"/>
                <a:gd name="T92" fmla="*/ 2147483647 w 1440"/>
                <a:gd name="T93" fmla="*/ 2147483647 h 1182"/>
                <a:gd name="T94" fmla="*/ 2147483647 w 1440"/>
                <a:gd name="T95" fmla="*/ 2147483647 h 1182"/>
                <a:gd name="T96" fmla="*/ 2147483647 w 1440"/>
                <a:gd name="T97" fmla="*/ 2147483647 h 1182"/>
                <a:gd name="T98" fmla="*/ 2147483647 w 1440"/>
                <a:gd name="T99" fmla="*/ 2147483647 h 1182"/>
                <a:gd name="T100" fmla="*/ 2147483647 w 1440"/>
                <a:gd name="T101" fmla="*/ 2147483647 h 1182"/>
                <a:gd name="T102" fmla="*/ 2147483647 w 1440"/>
                <a:gd name="T103" fmla="*/ 2147483647 h 1182"/>
                <a:gd name="T104" fmla="*/ 2147483647 w 1440"/>
                <a:gd name="T105" fmla="*/ 2147483647 h 1182"/>
                <a:gd name="T106" fmla="*/ 2147483647 w 1440"/>
                <a:gd name="T107" fmla="*/ 2147483647 h 1182"/>
                <a:gd name="T108" fmla="*/ 2147483647 w 1440"/>
                <a:gd name="T109" fmla="*/ 2147483647 h 1182"/>
                <a:gd name="T110" fmla="*/ 2147483647 w 1440"/>
                <a:gd name="T111" fmla="*/ 2147483647 h 11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40"/>
                <a:gd name="T169" fmla="*/ 0 h 1182"/>
                <a:gd name="T170" fmla="*/ 1440 w 1440"/>
                <a:gd name="T171" fmla="*/ 1182 h 118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40" h="1182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287" name="Indonesia" descr="© INSCALE GmbH, 05.05.2010&#10;http://www.presentationload.com/">
              <a:extLst>
                <a:ext uri="{FF2B5EF4-FFF2-40B4-BE49-F238E27FC236}">
                  <a16:creationId xmlns:a16="http://schemas.microsoft.com/office/drawing/2014/main" id="{584F151C-D3FA-4483-98C1-38CBCBE6922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8373287" y="3728427"/>
              <a:ext cx="1295187" cy="516523"/>
            </a:xfrm>
            <a:custGeom>
              <a:avLst/>
              <a:gdLst>
                <a:gd name="T0" fmla="*/ 2147483647 w 3264"/>
                <a:gd name="T1" fmla="*/ 2147483647 h 1302"/>
                <a:gd name="T2" fmla="*/ 2147483647 w 3264"/>
                <a:gd name="T3" fmla="*/ 2147483647 h 1302"/>
                <a:gd name="T4" fmla="*/ 2147483647 w 3264"/>
                <a:gd name="T5" fmla="*/ 2147483647 h 1302"/>
                <a:gd name="T6" fmla="*/ 2147483647 w 3264"/>
                <a:gd name="T7" fmla="*/ 2147483647 h 1302"/>
                <a:gd name="T8" fmla="*/ 2147483647 w 3264"/>
                <a:gd name="T9" fmla="*/ 2147483647 h 1302"/>
                <a:gd name="T10" fmla="*/ 2147483647 w 3264"/>
                <a:gd name="T11" fmla="*/ 2147483647 h 1302"/>
                <a:gd name="T12" fmla="*/ 2147483647 w 3264"/>
                <a:gd name="T13" fmla="*/ 2147483647 h 1302"/>
                <a:gd name="T14" fmla="*/ 2147483647 w 3264"/>
                <a:gd name="T15" fmla="*/ 2147483647 h 1302"/>
                <a:gd name="T16" fmla="*/ 2147483647 w 3264"/>
                <a:gd name="T17" fmla="*/ 2147483647 h 1302"/>
                <a:gd name="T18" fmla="*/ 2147483647 w 3264"/>
                <a:gd name="T19" fmla="*/ 2147483647 h 1302"/>
                <a:gd name="T20" fmla="*/ 2147483647 w 3264"/>
                <a:gd name="T21" fmla="*/ 2147483647 h 1302"/>
                <a:gd name="T22" fmla="*/ 2147483647 w 3264"/>
                <a:gd name="T23" fmla="*/ 2147483647 h 1302"/>
                <a:gd name="T24" fmla="*/ 2147483647 w 3264"/>
                <a:gd name="T25" fmla="*/ 2147483647 h 1302"/>
                <a:gd name="T26" fmla="*/ 2147483647 w 3264"/>
                <a:gd name="T27" fmla="*/ 2147483647 h 1302"/>
                <a:gd name="T28" fmla="*/ 2147483647 w 3264"/>
                <a:gd name="T29" fmla="*/ 2147483647 h 1302"/>
                <a:gd name="T30" fmla="*/ 2147483647 w 3264"/>
                <a:gd name="T31" fmla="*/ 2147483647 h 1302"/>
                <a:gd name="T32" fmla="*/ 2147483647 w 3264"/>
                <a:gd name="T33" fmla="*/ 2147483647 h 1302"/>
                <a:gd name="T34" fmla="*/ 2147483647 w 3264"/>
                <a:gd name="T35" fmla="*/ 2147483647 h 1302"/>
                <a:gd name="T36" fmla="*/ 2147483647 w 3264"/>
                <a:gd name="T37" fmla="*/ 2147483647 h 1302"/>
                <a:gd name="T38" fmla="*/ 2147483647 w 3264"/>
                <a:gd name="T39" fmla="*/ 2147483647 h 1302"/>
                <a:gd name="T40" fmla="*/ 2147483647 w 3264"/>
                <a:gd name="T41" fmla="*/ 2147483647 h 1302"/>
                <a:gd name="T42" fmla="*/ 2147483647 w 3264"/>
                <a:gd name="T43" fmla="*/ 2147483647 h 1302"/>
                <a:gd name="T44" fmla="*/ 2147483647 w 3264"/>
                <a:gd name="T45" fmla="*/ 2147483647 h 1302"/>
                <a:gd name="T46" fmla="*/ 2147483647 w 3264"/>
                <a:gd name="T47" fmla="*/ 2147483647 h 1302"/>
                <a:gd name="T48" fmla="*/ 2147483647 w 3264"/>
                <a:gd name="T49" fmla="*/ 2147483647 h 1302"/>
                <a:gd name="T50" fmla="*/ 2147483647 w 3264"/>
                <a:gd name="T51" fmla="*/ 2147483647 h 1302"/>
                <a:gd name="T52" fmla="*/ 2147483647 w 3264"/>
                <a:gd name="T53" fmla="*/ 2147483647 h 1302"/>
                <a:gd name="T54" fmla="*/ 2147483647 w 3264"/>
                <a:gd name="T55" fmla="*/ 2147483647 h 1302"/>
                <a:gd name="T56" fmla="*/ 2147483647 w 3264"/>
                <a:gd name="T57" fmla="*/ 2147483647 h 1302"/>
                <a:gd name="T58" fmla="*/ 2147483647 w 3264"/>
                <a:gd name="T59" fmla="*/ 2147483647 h 1302"/>
                <a:gd name="T60" fmla="*/ 2147483647 w 3264"/>
                <a:gd name="T61" fmla="*/ 2147483647 h 1302"/>
                <a:gd name="T62" fmla="*/ 2147483647 w 3264"/>
                <a:gd name="T63" fmla="*/ 2147483647 h 1302"/>
                <a:gd name="T64" fmla="*/ 2147483647 w 3264"/>
                <a:gd name="T65" fmla="*/ 2147483647 h 1302"/>
                <a:gd name="T66" fmla="*/ 2147483647 w 3264"/>
                <a:gd name="T67" fmla="*/ 2147483647 h 1302"/>
                <a:gd name="T68" fmla="*/ 2147483647 w 3264"/>
                <a:gd name="T69" fmla="*/ 2147483647 h 1302"/>
                <a:gd name="T70" fmla="*/ 2147483647 w 3264"/>
                <a:gd name="T71" fmla="*/ 2147483647 h 1302"/>
                <a:gd name="T72" fmla="*/ 2147483647 w 3264"/>
                <a:gd name="T73" fmla="*/ 2147483647 h 1302"/>
                <a:gd name="T74" fmla="*/ 2147483647 w 3264"/>
                <a:gd name="T75" fmla="*/ 2147483647 h 1302"/>
                <a:gd name="T76" fmla="*/ 2147483647 w 3264"/>
                <a:gd name="T77" fmla="*/ 2147483647 h 1302"/>
                <a:gd name="T78" fmla="*/ 2147483647 w 3264"/>
                <a:gd name="T79" fmla="*/ 2147483647 h 1302"/>
                <a:gd name="T80" fmla="*/ 2147483647 w 3264"/>
                <a:gd name="T81" fmla="*/ 2147483647 h 1302"/>
                <a:gd name="T82" fmla="*/ 2147483647 w 3264"/>
                <a:gd name="T83" fmla="*/ 2147483647 h 1302"/>
                <a:gd name="T84" fmla="*/ 2147483647 w 3264"/>
                <a:gd name="T85" fmla="*/ 2147483647 h 1302"/>
                <a:gd name="T86" fmla="*/ 2147483647 w 3264"/>
                <a:gd name="T87" fmla="*/ 2147483647 h 1302"/>
                <a:gd name="T88" fmla="*/ 2147483647 w 3264"/>
                <a:gd name="T89" fmla="*/ 2147483647 h 1302"/>
                <a:gd name="T90" fmla="*/ 2147483647 w 3264"/>
                <a:gd name="T91" fmla="*/ 2147483647 h 1302"/>
                <a:gd name="T92" fmla="*/ 2147483647 w 3264"/>
                <a:gd name="T93" fmla="*/ 2147483647 h 1302"/>
                <a:gd name="T94" fmla="*/ 2147483647 w 3264"/>
                <a:gd name="T95" fmla="*/ 2147483647 h 1302"/>
                <a:gd name="T96" fmla="*/ 2147483647 w 3264"/>
                <a:gd name="T97" fmla="*/ 2147483647 h 1302"/>
                <a:gd name="T98" fmla="*/ 2147483647 w 3264"/>
                <a:gd name="T99" fmla="*/ 2147483647 h 1302"/>
                <a:gd name="T100" fmla="*/ 2147483647 w 3264"/>
                <a:gd name="T101" fmla="*/ 2147483647 h 1302"/>
                <a:gd name="T102" fmla="*/ 2147483647 w 3264"/>
                <a:gd name="T103" fmla="*/ 2147483647 h 1302"/>
                <a:gd name="T104" fmla="*/ 2147483647 w 3264"/>
                <a:gd name="T105" fmla="*/ 2147483647 h 1302"/>
                <a:gd name="T106" fmla="*/ 2147483647 w 3264"/>
                <a:gd name="T107" fmla="*/ 2147483647 h 1302"/>
                <a:gd name="T108" fmla="*/ 2147483647 w 3264"/>
                <a:gd name="T109" fmla="*/ 2147483647 h 1302"/>
                <a:gd name="T110" fmla="*/ 2147483647 w 3264"/>
                <a:gd name="T111" fmla="*/ 2147483647 h 1302"/>
                <a:gd name="T112" fmla="*/ 2147483647 w 3264"/>
                <a:gd name="T113" fmla="*/ 2147483647 h 1302"/>
                <a:gd name="T114" fmla="*/ 2147483647 w 3264"/>
                <a:gd name="T115" fmla="*/ 2147483647 h 1302"/>
                <a:gd name="T116" fmla="*/ 2147483647 w 3264"/>
                <a:gd name="T117" fmla="*/ 2147483647 h 1302"/>
                <a:gd name="T118" fmla="*/ 2147483647 w 3264"/>
                <a:gd name="T119" fmla="*/ 2147483647 h 1302"/>
                <a:gd name="T120" fmla="*/ 2147483647 w 3264"/>
                <a:gd name="T121" fmla="*/ 2147483647 h 1302"/>
                <a:gd name="T122" fmla="*/ 2147483647 w 3264"/>
                <a:gd name="T123" fmla="*/ 2147483647 h 1302"/>
                <a:gd name="T124" fmla="*/ 2147483647 w 3264"/>
                <a:gd name="T125" fmla="*/ 2147483647 h 130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64"/>
                <a:gd name="T190" fmla="*/ 0 h 1302"/>
                <a:gd name="T191" fmla="*/ 3264 w 3264"/>
                <a:gd name="T192" fmla="*/ 1302 h 130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64" h="1302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13" name="Ecuador" descr="© INSCALE GmbH, 05.05.2010&#10;http://www.presentationload.com/">
              <a:extLst>
                <a:ext uri="{FF2B5EF4-FFF2-40B4-BE49-F238E27FC236}">
                  <a16:creationId xmlns:a16="http://schemas.microsoft.com/office/drawing/2014/main" id="{12D8B589-D529-41FE-8496-865495B59D4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97289" y="3858721"/>
              <a:ext cx="164419" cy="209402"/>
            </a:xfrm>
            <a:custGeom>
              <a:avLst/>
              <a:gdLst>
                <a:gd name="T0" fmla="*/ 2147483647 w 414"/>
                <a:gd name="T1" fmla="*/ 2147483647 h 528"/>
                <a:gd name="T2" fmla="*/ 2147483647 w 414"/>
                <a:gd name="T3" fmla="*/ 2147483647 h 528"/>
                <a:gd name="T4" fmla="*/ 2147483647 w 414"/>
                <a:gd name="T5" fmla="*/ 2147483647 h 528"/>
                <a:gd name="T6" fmla="*/ 2147483647 w 414"/>
                <a:gd name="T7" fmla="*/ 2147483647 h 528"/>
                <a:gd name="T8" fmla="*/ 2147483647 w 414"/>
                <a:gd name="T9" fmla="*/ 2147483647 h 528"/>
                <a:gd name="T10" fmla="*/ 2147483647 w 414"/>
                <a:gd name="T11" fmla="*/ 2147483647 h 528"/>
                <a:gd name="T12" fmla="*/ 2147483647 w 414"/>
                <a:gd name="T13" fmla="*/ 2147483647 h 528"/>
                <a:gd name="T14" fmla="*/ 2147483647 w 414"/>
                <a:gd name="T15" fmla="*/ 2147483647 h 528"/>
                <a:gd name="T16" fmla="*/ 2147483647 w 414"/>
                <a:gd name="T17" fmla="*/ 2147483647 h 528"/>
                <a:gd name="T18" fmla="*/ 2147483647 w 414"/>
                <a:gd name="T19" fmla="*/ 2147483647 h 528"/>
                <a:gd name="T20" fmla="*/ 2147483647 w 414"/>
                <a:gd name="T21" fmla="*/ 2147483647 h 528"/>
                <a:gd name="T22" fmla="*/ 2147483647 w 414"/>
                <a:gd name="T23" fmla="*/ 2147483647 h 528"/>
                <a:gd name="T24" fmla="*/ 2147483647 w 414"/>
                <a:gd name="T25" fmla="*/ 2147483647 h 528"/>
                <a:gd name="T26" fmla="*/ 2147483647 w 414"/>
                <a:gd name="T27" fmla="*/ 2147483647 h 528"/>
                <a:gd name="T28" fmla="*/ 2147483647 w 414"/>
                <a:gd name="T29" fmla="*/ 2147483647 h 528"/>
                <a:gd name="T30" fmla="*/ 2147483647 w 414"/>
                <a:gd name="T31" fmla="*/ 2147483647 h 528"/>
                <a:gd name="T32" fmla="*/ 2147483647 w 414"/>
                <a:gd name="T33" fmla="*/ 2147483647 h 528"/>
                <a:gd name="T34" fmla="*/ 2147483647 w 414"/>
                <a:gd name="T35" fmla="*/ 2147483647 h 528"/>
                <a:gd name="T36" fmla="*/ 2147483647 w 414"/>
                <a:gd name="T37" fmla="*/ 2147483647 h 528"/>
                <a:gd name="T38" fmla="*/ 2147483647 w 414"/>
                <a:gd name="T39" fmla="*/ 2147483647 h 528"/>
                <a:gd name="T40" fmla="*/ 2147483647 w 414"/>
                <a:gd name="T41" fmla="*/ 2147483647 h 528"/>
                <a:gd name="T42" fmla="*/ 2147483647 w 414"/>
                <a:gd name="T43" fmla="*/ 2147483647 h 528"/>
                <a:gd name="T44" fmla="*/ 2147483647 w 414"/>
                <a:gd name="T45" fmla="*/ 2147483647 h 528"/>
                <a:gd name="T46" fmla="*/ 2147483647 w 414"/>
                <a:gd name="T47" fmla="*/ 2147483647 h 528"/>
                <a:gd name="T48" fmla="*/ 2147483647 w 414"/>
                <a:gd name="T49" fmla="*/ 2147483647 h 528"/>
                <a:gd name="T50" fmla="*/ 2147483647 w 414"/>
                <a:gd name="T51" fmla="*/ 2147483647 h 528"/>
                <a:gd name="T52" fmla="*/ 2147483647 w 414"/>
                <a:gd name="T53" fmla="*/ 2147483647 h 528"/>
                <a:gd name="T54" fmla="*/ 2147483647 w 414"/>
                <a:gd name="T55" fmla="*/ 2147483647 h 528"/>
                <a:gd name="T56" fmla="*/ 2147483647 w 414"/>
                <a:gd name="T57" fmla="*/ 2147483647 h 528"/>
                <a:gd name="T58" fmla="*/ 2147483647 w 414"/>
                <a:gd name="T59" fmla="*/ 2147483647 h 528"/>
                <a:gd name="T60" fmla="*/ 2147483647 w 414"/>
                <a:gd name="T61" fmla="*/ 2147483647 h 528"/>
                <a:gd name="T62" fmla="*/ 2147483647 w 414"/>
                <a:gd name="T63" fmla="*/ 2147483647 h 528"/>
                <a:gd name="T64" fmla="*/ 2147483647 w 414"/>
                <a:gd name="T65" fmla="*/ 2147483647 h 528"/>
                <a:gd name="T66" fmla="*/ 2147483647 w 414"/>
                <a:gd name="T67" fmla="*/ 2147483647 h 528"/>
                <a:gd name="T68" fmla="*/ 2147483647 w 414"/>
                <a:gd name="T69" fmla="*/ 2147483647 h 528"/>
                <a:gd name="T70" fmla="*/ 2147483647 w 414"/>
                <a:gd name="T71" fmla="*/ 2147483647 h 528"/>
                <a:gd name="T72" fmla="*/ 2147483647 w 414"/>
                <a:gd name="T73" fmla="*/ 2147483647 h 528"/>
                <a:gd name="T74" fmla="*/ 2147483647 w 414"/>
                <a:gd name="T75" fmla="*/ 2147483647 h 528"/>
                <a:gd name="T76" fmla="*/ 2147483647 w 414"/>
                <a:gd name="T77" fmla="*/ 2147483647 h 528"/>
                <a:gd name="T78" fmla="*/ 2147483647 w 414"/>
                <a:gd name="T79" fmla="*/ 2147483647 h 528"/>
                <a:gd name="T80" fmla="*/ 2147483647 w 414"/>
                <a:gd name="T81" fmla="*/ 2147483647 h 528"/>
                <a:gd name="T82" fmla="*/ 2147483647 w 414"/>
                <a:gd name="T83" fmla="*/ 2147483647 h 528"/>
                <a:gd name="T84" fmla="*/ 2147483647 w 414"/>
                <a:gd name="T85" fmla="*/ 2147483647 h 528"/>
                <a:gd name="T86" fmla="*/ 2147483647 w 414"/>
                <a:gd name="T87" fmla="*/ 2147483647 h 528"/>
                <a:gd name="T88" fmla="*/ 2147483647 w 414"/>
                <a:gd name="T89" fmla="*/ 2147483647 h 5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4"/>
                <a:gd name="T136" fmla="*/ 0 h 528"/>
                <a:gd name="T137" fmla="*/ 414 w 414"/>
                <a:gd name="T138" fmla="*/ 528 h 52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4" h="528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06" name="Finland" descr="© INSCALE GmbH, 05.05.2010&#10;http://www.presentationload.com/">
              <a:extLst>
                <a:ext uri="{FF2B5EF4-FFF2-40B4-BE49-F238E27FC236}">
                  <a16:creationId xmlns:a16="http://schemas.microsoft.com/office/drawing/2014/main" id="{220F7545-0FB2-4820-9DE5-4BE56405B85F}"/>
                </a:ext>
              </a:extLst>
            </p:cNvPr>
            <p:cNvSpPr>
              <a:spLocks/>
            </p:cNvSpPr>
            <p:nvPr/>
          </p:nvSpPr>
          <p:spPr bwMode="gray">
            <a:xfrm>
              <a:off x="6190859" y="1733684"/>
              <a:ext cx="249731" cy="283856"/>
            </a:xfrm>
            <a:custGeom>
              <a:avLst/>
              <a:gdLst>
                <a:gd name="T0" fmla="*/ 2147483647 w 630"/>
                <a:gd name="T1" fmla="*/ 2147483647 h 714"/>
                <a:gd name="T2" fmla="*/ 2147483647 w 630"/>
                <a:gd name="T3" fmla="*/ 2147483647 h 714"/>
                <a:gd name="T4" fmla="*/ 2147483647 w 630"/>
                <a:gd name="T5" fmla="*/ 2147483647 h 714"/>
                <a:gd name="T6" fmla="*/ 2147483647 w 630"/>
                <a:gd name="T7" fmla="*/ 2147483647 h 714"/>
                <a:gd name="T8" fmla="*/ 2147483647 w 630"/>
                <a:gd name="T9" fmla="*/ 2147483647 h 714"/>
                <a:gd name="T10" fmla="*/ 2147483647 w 630"/>
                <a:gd name="T11" fmla="*/ 2147483647 h 714"/>
                <a:gd name="T12" fmla="*/ 2147483647 w 630"/>
                <a:gd name="T13" fmla="*/ 2147483647 h 714"/>
                <a:gd name="T14" fmla="*/ 2147483647 w 630"/>
                <a:gd name="T15" fmla="*/ 2147483647 h 714"/>
                <a:gd name="T16" fmla="*/ 2147483647 w 630"/>
                <a:gd name="T17" fmla="*/ 2147483647 h 714"/>
                <a:gd name="T18" fmla="*/ 2147483647 w 630"/>
                <a:gd name="T19" fmla="*/ 2147483647 h 714"/>
                <a:gd name="T20" fmla="*/ 2147483647 w 630"/>
                <a:gd name="T21" fmla="*/ 2147483647 h 714"/>
                <a:gd name="T22" fmla="*/ 2147483647 w 630"/>
                <a:gd name="T23" fmla="*/ 2147483647 h 714"/>
                <a:gd name="T24" fmla="*/ 2147483647 w 630"/>
                <a:gd name="T25" fmla="*/ 2147483647 h 714"/>
                <a:gd name="T26" fmla="*/ 2147483647 w 630"/>
                <a:gd name="T27" fmla="*/ 2147483647 h 714"/>
                <a:gd name="T28" fmla="*/ 2147483647 w 630"/>
                <a:gd name="T29" fmla="*/ 2147483647 h 714"/>
                <a:gd name="T30" fmla="*/ 2147483647 w 630"/>
                <a:gd name="T31" fmla="*/ 2147483647 h 714"/>
                <a:gd name="T32" fmla="*/ 2147483647 w 630"/>
                <a:gd name="T33" fmla="*/ 2147483647 h 714"/>
                <a:gd name="T34" fmla="*/ 2147483647 w 630"/>
                <a:gd name="T35" fmla="*/ 2147483647 h 714"/>
                <a:gd name="T36" fmla="*/ 2147483647 w 630"/>
                <a:gd name="T37" fmla="*/ 2147483647 h 714"/>
                <a:gd name="T38" fmla="*/ 2147483647 w 630"/>
                <a:gd name="T39" fmla="*/ 2147483647 h 714"/>
                <a:gd name="T40" fmla="*/ 2147483647 w 630"/>
                <a:gd name="T41" fmla="*/ 2147483647 h 714"/>
                <a:gd name="T42" fmla="*/ 2147483647 w 630"/>
                <a:gd name="T43" fmla="*/ 2147483647 h 714"/>
                <a:gd name="T44" fmla="*/ 2147483647 w 630"/>
                <a:gd name="T45" fmla="*/ 2147483647 h 714"/>
                <a:gd name="T46" fmla="*/ 2147483647 w 630"/>
                <a:gd name="T47" fmla="*/ 2147483647 h 714"/>
                <a:gd name="T48" fmla="*/ 2147483647 w 630"/>
                <a:gd name="T49" fmla="*/ 2147483647 h 714"/>
                <a:gd name="T50" fmla="*/ 2147483647 w 630"/>
                <a:gd name="T51" fmla="*/ 2147483647 h 714"/>
                <a:gd name="T52" fmla="*/ 2147483647 w 630"/>
                <a:gd name="T53" fmla="*/ 2147483647 h 714"/>
                <a:gd name="T54" fmla="*/ 2147483647 w 630"/>
                <a:gd name="T55" fmla="*/ 2147483647 h 714"/>
                <a:gd name="T56" fmla="*/ 2147483647 w 630"/>
                <a:gd name="T57" fmla="*/ 2147483647 h 714"/>
                <a:gd name="T58" fmla="*/ 2147483647 w 630"/>
                <a:gd name="T59" fmla="*/ 2147483647 h 714"/>
                <a:gd name="T60" fmla="*/ 2147483647 w 630"/>
                <a:gd name="T61" fmla="*/ 2147483647 h 714"/>
                <a:gd name="T62" fmla="*/ 2147483647 w 630"/>
                <a:gd name="T63" fmla="*/ 2147483647 h 714"/>
                <a:gd name="T64" fmla="*/ 2147483647 w 630"/>
                <a:gd name="T65" fmla="*/ 2147483647 h 714"/>
                <a:gd name="T66" fmla="*/ 2147483647 w 630"/>
                <a:gd name="T67" fmla="*/ 2147483647 h 714"/>
                <a:gd name="T68" fmla="*/ 2147483647 w 630"/>
                <a:gd name="T69" fmla="*/ 2147483647 h 714"/>
                <a:gd name="T70" fmla="*/ 2147483647 w 630"/>
                <a:gd name="T71" fmla="*/ 2147483647 h 714"/>
                <a:gd name="T72" fmla="*/ 2147483647 w 630"/>
                <a:gd name="T73" fmla="*/ 2147483647 h 714"/>
                <a:gd name="T74" fmla="*/ 2147483647 w 630"/>
                <a:gd name="T75" fmla="*/ 2147483647 h 714"/>
                <a:gd name="T76" fmla="*/ 2147483647 w 630"/>
                <a:gd name="T77" fmla="*/ 2147483647 h 714"/>
                <a:gd name="T78" fmla="*/ 2147483647 w 630"/>
                <a:gd name="T79" fmla="*/ 2147483647 h 714"/>
                <a:gd name="T80" fmla="*/ 2147483647 w 630"/>
                <a:gd name="T81" fmla="*/ 2147483647 h 714"/>
                <a:gd name="T82" fmla="*/ 2147483647 w 630"/>
                <a:gd name="T83" fmla="*/ 2147483647 h 714"/>
                <a:gd name="T84" fmla="*/ 2147483647 w 630"/>
                <a:gd name="T85" fmla="*/ 2147483647 h 714"/>
                <a:gd name="T86" fmla="*/ 2147483647 w 630"/>
                <a:gd name="T87" fmla="*/ 2147483647 h 714"/>
                <a:gd name="T88" fmla="*/ 2147483647 w 630"/>
                <a:gd name="T89" fmla="*/ 2147483647 h 714"/>
                <a:gd name="T90" fmla="*/ 2147483647 w 630"/>
                <a:gd name="T91" fmla="*/ 2147483647 h 714"/>
                <a:gd name="T92" fmla="*/ 2147483647 w 630"/>
                <a:gd name="T93" fmla="*/ 2147483647 h 714"/>
                <a:gd name="T94" fmla="*/ 2147483647 w 630"/>
                <a:gd name="T95" fmla="*/ 2147483647 h 714"/>
                <a:gd name="T96" fmla="*/ 2147483647 w 630"/>
                <a:gd name="T97" fmla="*/ 2147483647 h 714"/>
                <a:gd name="T98" fmla="*/ 2147483647 w 630"/>
                <a:gd name="T99" fmla="*/ 2147483647 h 714"/>
                <a:gd name="T100" fmla="*/ 2147483647 w 630"/>
                <a:gd name="T101" fmla="*/ 2147483647 h 714"/>
                <a:gd name="T102" fmla="*/ 2147483647 w 630"/>
                <a:gd name="T103" fmla="*/ 2147483647 h 714"/>
                <a:gd name="T104" fmla="*/ 2147483647 w 630"/>
                <a:gd name="T105" fmla="*/ 2147483647 h 714"/>
                <a:gd name="T106" fmla="*/ 2147483647 w 630"/>
                <a:gd name="T107" fmla="*/ 0 h 714"/>
                <a:gd name="T108" fmla="*/ 2147483647 w 630"/>
                <a:gd name="T109" fmla="*/ 2147483647 h 714"/>
                <a:gd name="T110" fmla="*/ 2147483647 w 630"/>
                <a:gd name="T111" fmla="*/ 2147483647 h 714"/>
                <a:gd name="T112" fmla="*/ 2147483647 w 630"/>
                <a:gd name="T113" fmla="*/ 2147483647 h 714"/>
                <a:gd name="T114" fmla="*/ 2147483647 w 630"/>
                <a:gd name="T115" fmla="*/ 2147483647 h 714"/>
                <a:gd name="T116" fmla="*/ 2147483647 w 630"/>
                <a:gd name="T117" fmla="*/ 2147483647 h 7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30"/>
                <a:gd name="T178" fmla="*/ 0 h 714"/>
                <a:gd name="T179" fmla="*/ 630 w 630"/>
                <a:gd name="T180" fmla="*/ 714 h 7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30" h="714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  <p:sp>
          <p:nvSpPr>
            <p:cNvPr id="349" name="Austria" descr="© INSCALE GmbH, 05.05.2010&#10;http://www.presentationload.com/">
              <a:extLst>
                <a:ext uri="{FF2B5EF4-FFF2-40B4-BE49-F238E27FC236}">
                  <a16:creationId xmlns:a16="http://schemas.microsoft.com/office/drawing/2014/main" id="{3EE7D6F6-1F62-43FF-A075-FD6124794B1B}"/>
                </a:ext>
              </a:extLst>
            </p:cNvPr>
            <p:cNvSpPr>
              <a:spLocks/>
            </p:cNvSpPr>
            <p:nvPr/>
          </p:nvSpPr>
          <p:spPr bwMode="gray">
            <a:xfrm>
              <a:off x="5959743" y="2347929"/>
              <a:ext cx="181482" cy="80658"/>
            </a:xfrm>
            <a:custGeom>
              <a:avLst/>
              <a:gdLst>
                <a:gd name="T0" fmla="*/ 2147483647 w 456"/>
                <a:gd name="T1" fmla="*/ 2147483647 h 204"/>
                <a:gd name="T2" fmla="*/ 2147483647 w 456"/>
                <a:gd name="T3" fmla="*/ 2147483647 h 204"/>
                <a:gd name="T4" fmla="*/ 2147483647 w 456"/>
                <a:gd name="T5" fmla="*/ 2147483647 h 204"/>
                <a:gd name="T6" fmla="*/ 2147483647 w 456"/>
                <a:gd name="T7" fmla="*/ 2147483647 h 204"/>
                <a:gd name="T8" fmla="*/ 2147483647 w 456"/>
                <a:gd name="T9" fmla="*/ 2147483647 h 204"/>
                <a:gd name="T10" fmla="*/ 2147483647 w 456"/>
                <a:gd name="T11" fmla="*/ 2147483647 h 204"/>
                <a:gd name="T12" fmla="*/ 2147483647 w 456"/>
                <a:gd name="T13" fmla="*/ 2147483647 h 204"/>
                <a:gd name="T14" fmla="*/ 2147483647 w 456"/>
                <a:gd name="T15" fmla="*/ 0 h 204"/>
                <a:gd name="T16" fmla="*/ 2147483647 w 456"/>
                <a:gd name="T17" fmla="*/ 2147483647 h 204"/>
                <a:gd name="T18" fmla="*/ 2147483647 w 456"/>
                <a:gd name="T19" fmla="*/ 2147483647 h 204"/>
                <a:gd name="T20" fmla="*/ 2147483647 w 456"/>
                <a:gd name="T21" fmla="*/ 2147483647 h 204"/>
                <a:gd name="T22" fmla="*/ 2147483647 w 456"/>
                <a:gd name="T23" fmla="*/ 2147483647 h 204"/>
                <a:gd name="T24" fmla="*/ 2147483647 w 456"/>
                <a:gd name="T25" fmla="*/ 2147483647 h 204"/>
                <a:gd name="T26" fmla="*/ 2147483647 w 456"/>
                <a:gd name="T27" fmla="*/ 2147483647 h 204"/>
                <a:gd name="T28" fmla="*/ 2147483647 w 456"/>
                <a:gd name="T29" fmla="*/ 2147483647 h 204"/>
                <a:gd name="T30" fmla="*/ 2147483647 w 456"/>
                <a:gd name="T31" fmla="*/ 2147483647 h 204"/>
                <a:gd name="T32" fmla="*/ 2147483647 w 456"/>
                <a:gd name="T33" fmla="*/ 2147483647 h 204"/>
                <a:gd name="T34" fmla="*/ 2147483647 w 456"/>
                <a:gd name="T35" fmla="*/ 2147483647 h 204"/>
                <a:gd name="T36" fmla="*/ 2147483647 w 456"/>
                <a:gd name="T37" fmla="*/ 2147483647 h 204"/>
                <a:gd name="T38" fmla="*/ 2147483647 w 456"/>
                <a:gd name="T39" fmla="*/ 2147483647 h 204"/>
                <a:gd name="T40" fmla="*/ 2147483647 w 456"/>
                <a:gd name="T41" fmla="*/ 2147483647 h 204"/>
                <a:gd name="T42" fmla="*/ 2147483647 w 456"/>
                <a:gd name="T43" fmla="*/ 2147483647 h 204"/>
                <a:gd name="T44" fmla="*/ 2147483647 w 456"/>
                <a:gd name="T45" fmla="*/ 2147483647 h 204"/>
                <a:gd name="T46" fmla="*/ 2147483647 w 456"/>
                <a:gd name="T47" fmla="*/ 2147483647 h 204"/>
                <a:gd name="T48" fmla="*/ 2147483647 w 456"/>
                <a:gd name="T49" fmla="*/ 2147483647 h 204"/>
                <a:gd name="T50" fmla="*/ 2147483647 w 456"/>
                <a:gd name="T51" fmla="*/ 2147483647 h 204"/>
                <a:gd name="T52" fmla="*/ 2147483647 w 456"/>
                <a:gd name="T53" fmla="*/ 2147483647 h 204"/>
                <a:gd name="T54" fmla="*/ 0 w 456"/>
                <a:gd name="T55" fmla="*/ 2147483647 h 204"/>
                <a:gd name="T56" fmla="*/ 2147483647 w 456"/>
                <a:gd name="T57" fmla="*/ 2147483647 h 204"/>
                <a:gd name="T58" fmla="*/ 2147483647 w 456"/>
                <a:gd name="T59" fmla="*/ 2147483647 h 204"/>
                <a:gd name="T60" fmla="*/ 2147483647 w 456"/>
                <a:gd name="T61" fmla="*/ 2147483647 h 204"/>
                <a:gd name="T62" fmla="*/ 2147483647 w 456"/>
                <a:gd name="T63" fmla="*/ 2147483647 h 204"/>
                <a:gd name="T64" fmla="*/ 2147483647 w 456"/>
                <a:gd name="T65" fmla="*/ 2147483647 h 204"/>
                <a:gd name="T66" fmla="*/ 2147483647 w 456"/>
                <a:gd name="T67" fmla="*/ 2147483647 h 204"/>
                <a:gd name="T68" fmla="*/ 2147483647 w 456"/>
                <a:gd name="T69" fmla="*/ 2147483647 h 204"/>
                <a:gd name="T70" fmla="*/ 2147483647 w 456"/>
                <a:gd name="T71" fmla="*/ 2147483647 h 204"/>
                <a:gd name="T72" fmla="*/ 2147483647 w 456"/>
                <a:gd name="T73" fmla="*/ 2147483647 h 204"/>
                <a:gd name="T74" fmla="*/ 2147483647 w 456"/>
                <a:gd name="T75" fmla="*/ 2147483647 h 204"/>
                <a:gd name="T76" fmla="*/ 2147483647 w 456"/>
                <a:gd name="T77" fmla="*/ 2147483647 h 204"/>
                <a:gd name="T78" fmla="*/ 2147483647 w 456"/>
                <a:gd name="T79" fmla="*/ 2147483647 h 204"/>
                <a:gd name="T80" fmla="*/ 2147483647 w 456"/>
                <a:gd name="T81" fmla="*/ 2147483647 h 204"/>
                <a:gd name="T82" fmla="*/ 2147483647 w 456"/>
                <a:gd name="T83" fmla="*/ 2147483647 h 204"/>
                <a:gd name="T84" fmla="*/ 2147483647 w 456"/>
                <a:gd name="T85" fmla="*/ 2147483647 h 204"/>
                <a:gd name="T86" fmla="*/ 2147483647 w 456"/>
                <a:gd name="T87" fmla="*/ 2147483647 h 204"/>
                <a:gd name="T88" fmla="*/ 2147483647 w 456"/>
                <a:gd name="T89" fmla="*/ 2147483647 h 204"/>
                <a:gd name="T90" fmla="*/ 2147483647 w 456"/>
                <a:gd name="T91" fmla="*/ 2147483647 h 2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6"/>
                <a:gd name="T139" fmla="*/ 0 h 204"/>
                <a:gd name="T140" fmla="*/ 456 w 456"/>
                <a:gd name="T141" fmla="*/ 204 h 2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6" h="204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en-US"/>
            </a:p>
          </p:txBody>
        </p:sp>
      </p:grpSp>
      <p:sp>
        <p:nvSpPr>
          <p:cNvPr id="358" name="Afghanistan" descr="© INSCALE GmbH, 05.05.2010&#10;http://www.presentationload.com/">
            <a:extLst>
              <a:ext uri="{FF2B5EF4-FFF2-40B4-BE49-F238E27FC236}">
                <a16:creationId xmlns:a16="http://schemas.microsoft.com/office/drawing/2014/main" id="{D4E89B92-48DB-4EE2-A869-133462B67EF3}"/>
              </a:ext>
            </a:extLst>
          </p:cNvPr>
          <p:cNvSpPr>
            <a:spLocks/>
          </p:cNvSpPr>
          <p:nvPr/>
        </p:nvSpPr>
        <p:spPr bwMode="gray">
          <a:xfrm>
            <a:off x="7316973" y="2678317"/>
            <a:ext cx="359860" cy="293162"/>
          </a:xfrm>
          <a:custGeom>
            <a:avLst/>
            <a:gdLst>
              <a:gd name="T0" fmla="*/ 2147483647 w 906"/>
              <a:gd name="T1" fmla="*/ 2147483647 h 738"/>
              <a:gd name="T2" fmla="*/ 2147483647 w 906"/>
              <a:gd name="T3" fmla="*/ 2147483647 h 738"/>
              <a:gd name="T4" fmla="*/ 2147483647 w 906"/>
              <a:gd name="T5" fmla="*/ 2147483647 h 738"/>
              <a:gd name="T6" fmla="*/ 2147483647 w 906"/>
              <a:gd name="T7" fmla="*/ 2147483647 h 738"/>
              <a:gd name="T8" fmla="*/ 2147483647 w 906"/>
              <a:gd name="T9" fmla="*/ 2147483647 h 738"/>
              <a:gd name="T10" fmla="*/ 2147483647 w 906"/>
              <a:gd name="T11" fmla="*/ 0 h 738"/>
              <a:gd name="T12" fmla="*/ 2147483647 w 906"/>
              <a:gd name="T13" fmla="*/ 2147483647 h 738"/>
              <a:gd name="T14" fmla="*/ 2147483647 w 906"/>
              <a:gd name="T15" fmla="*/ 2147483647 h 738"/>
              <a:gd name="T16" fmla="*/ 2147483647 w 906"/>
              <a:gd name="T17" fmla="*/ 2147483647 h 738"/>
              <a:gd name="T18" fmla="*/ 2147483647 w 906"/>
              <a:gd name="T19" fmla="*/ 2147483647 h 738"/>
              <a:gd name="T20" fmla="*/ 2147483647 w 906"/>
              <a:gd name="T21" fmla="*/ 2147483647 h 738"/>
              <a:gd name="T22" fmla="*/ 2147483647 w 906"/>
              <a:gd name="T23" fmla="*/ 2147483647 h 738"/>
              <a:gd name="T24" fmla="*/ 2147483647 w 906"/>
              <a:gd name="T25" fmla="*/ 2147483647 h 738"/>
              <a:gd name="T26" fmla="*/ 2147483647 w 906"/>
              <a:gd name="T27" fmla="*/ 2147483647 h 738"/>
              <a:gd name="T28" fmla="*/ 2147483647 w 906"/>
              <a:gd name="T29" fmla="*/ 2147483647 h 738"/>
              <a:gd name="T30" fmla="*/ 2147483647 w 906"/>
              <a:gd name="T31" fmla="*/ 2147483647 h 738"/>
              <a:gd name="T32" fmla="*/ 2147483647 w 906"/>
              <a:gd name="T33" fmla="*/ 2147483647 h 738"/>
              <a:gd name="T34" fmla="*/ 2147483647 w 906"/>
              <a:gd name="T35" fmla="*/ 2147483647 h 738"/>
              <a:gd name="T36" fmla="*/ 2147483647 w 906"/>
              <a:gd name="T37" fmla="*/ 2147483647 h 738"/>
              <a:gd name="T38" fmla="*/ 2147483647 w 906"/>
              <a:gd name="T39" fmla="*/ 2147483647 h 738"/>
              <a:gd name="T40" fmla="*/ 2147483647 w 906"/>
              <a:gd name="T41" fmla="*/ 2147483647 h 738"/>
              <a:gd name="T42" fmla="*/ 2147483647 w 906"/>
              <a:gd name="T43" fmla="*/ 2147483647 h 738"/>
              <a:gd name="T44" fmla="*/ 2147483647 w 906"/>
              <a:gd name="T45" fmla="*/ 2147483647 h 738"/>
              <a:gd name="T46" fmla="*/ 0 w 906"/>
              <a:gd name="T47" fmla="*/ 2147483647 h 738"/>
              <a:gd name="T48" fmla="*/ 2147483647 w 906"/>
              <a:gd name="T49" fmla="*/ 2147483647 h 738"/>
              <a:gd name="T50" fmla="*/ 2147483647 w 906"/>
              <a:gd name="T51" fmla="*/ 2147483647 h 738"/>
              <a:gd name="T52" fmla="*/ 2147483647 w 906"/>
              <a:gd name="T53" fmla="*/ 2147483647 h 738"/>
              <a:gd name="T54" fmla="*/ 2147483647 w 906"/>
              <a:gd name="T55" fmla="*/ 2147483647 h 738"/>
              <a:gd name="T56" fmla="*/ 2147483647 w 906"/>
              <a:gd name="T57" fmla="*/ 2147483647 h 738"/>
              <a:gd name="T58" fmla="*/ 2147483647 w 906"/>
              <a:gd name="T59" fmla="*/ 2147483647 h 738"/>
              <a:gd name="T60" fmla="*/ 2147483647 w 906"/>
              <a:gd name="T61" fmla="*/ 2147483647 h 738"/>
              <a:gd name="T62" fmla="*/ 2147483647 w 906"/>
              <a:gd name="T63" fmla="*/ 2147483647 h 738"/>
              <a:gd name="T64" fmla="*/ 2147483647 w 906"/>
              <a:gd name="T65" fmla="*/ 2147483647 h 738"/>
              <a:gd name="T66" fmla="*/ 2147483647 w 906"/>
              <a:gd name="T67" fmla="*/ 2147483647 h 738"/>
              <a:gd name="T68" fmla="*/ 2147483647 w 906"/>
              <a:gd name="T69" fmla="*/ 2147483647 h 738"/>
              <a:gd name="T70" fmla="*/ 2147483647 w 906"/>
              <a:gd name="T71" fmla="*/ 2147483647 h 738"/>
              <a:gd name="T72" fmla="*/ 2147483647 w 906"/>
              <a:gd name="T73" fmla="*/ 2147483647 h 738"/>
              <a:gd name="T74" fmla="*/ 2147483647 w 906"/>
              <a:gd name="T75" fmla="*/ 2147483647 h 738"/>
              <a:gd name="T76" fmla="*/ 2147483647 w 906"/>
              <a:gd name="T77" fmla="*/ 2147483647 h 738"/>
              <a:gd name="T78" fmla="*/ 2147483647 w 906"/>
              <a:gd name="T79" fmla="*/ 2147483647 h 738"/>
              <a:gd name="T80" fmla="*/ 2147483647 w 906"/>
              <a:gd name="T81" fmla="*/ 2147483647 h 738"/>
              <a:gd name="T82" fmla="*/ 2147483647 w 906"/>
              <a:gd name="T83" fmla="*/ 2147483647 h 738"/>
              <a:gd name="T84" fmla="*/ 2147483647 w 906"/>
              <a:gd name="T85" fmla="*/ 2147483647 h 738"/>
              <a:gd name="T86" fmla="*/ 2147483647 w 906"/>
              <a:gd name="T87" fmla="*/ 2147483647 h 738"/>
              <a:gd name="T88" fmla="*/ 2147483647 w 906"/>
              <a:gd name="T89" fmla="*/ 2147483647 h 738"/>
              <a:gd name="T90" fmla="*/ 2147483647 w 906"/>
              <a:gd name="T91" fmla="*/ 2147483647 h 738"/>
              <a:gd name="T92" fmla="*/ 2147483647 w 906"/>
              <a:gd name="T93" fmla="*/ 2147483647 h 738"/>
              <a:gd name="T94" fmla="*/ 2147483647 w 906"/>
              <a:gd name="T95" fmla="*/ 2147483647 h 738"/>
              <a:gd name="T96" fmla="*/ 2147483647 w 906"/>
              <a:gd name="T97" fmla="*/ 2147483647 h 738"/>
              <a:gd name="T98" fmla="*/ 2147483647 w 906"/>
              <a:gd name="T99" fmla="*/ 2147483647 h 738"/>
              <a:gd name="T100" fmla="*/ 2147483647 w 906"/>
              <a:gd name="T101" fmla="*/ 2147483647 h 738"/>
              <a:gd name="T102" fmla="*/ 2147483647 w 906"/>
              <a:gd name="T103" fmla="*/ 2147483647 h 738"/>
              <a:gd name="T104" fmla="*/ 2147483647 w 906"/>
              <a:gd name="T105" fmla="*/ 2147483647 h 738"/>
              <a:gd name="T106" fmla="*/ 2147483647 w 906"/>
              <a:gd name="T107" fmla="*/ 2147483647 h 738"/>
              <a:gd name="T108" fmla="*/ 2147483647 w 906"/>
              <a:gd name="T109" fmla="*/ 2147483647 h 7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06"/>
              <a:gd name="T166" fmla="*/ 0 h 738"/>
              <a:gd name="T167" fmla="*/ 906 w 906"/>
              <a:gd name="T168" fmla="*/ 738 h 73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06" h="738">
                <a:moveTo>
                  <a:pt x="894" y="108"/>
                </a:moveTo>
                <a:lnTo>
                  <a:pt x="894" y="96"/>
                </a:lnTo>
                <a:lnTo>
                  <a:pt x="906" y="96"/>
                </a:lnTo>
                <a:lnTo>
                  <a:pt x="900" y="90"/>
                </a:lnTo>
                <a:lnTo>
                  <a:pt x="876" y="90"/>
                </a:lnTo>
                <a:lnTo>
                  <a:pt x="840" y="102"/>
                </a:lnTo>
                <a:lnTo>
                  <a:pt x="840" y="84"/>
                </a:lnTo>
                <a:lnTo>
                  <a:pt x="816" y="84"/>
                </a:lnTo>
                <a:lnTo>
                  <a:pt x="792" y="96"/>
                </a:lnTo>
                <a:lnTo>
                  <a:pt x="786" y="102"/>
                </a:lnTo>
                <a:lnTo>
                  <a:pt x="780" y="114"/>
                </a:lnTo>
                <a:lnTo>
                  <a:pt x="774" y="120"/>
                </a:lnTo>
                <a:lnTo>
                  <a:pt x="756" y="120"/>
                </a:lnTo>
                <a:lnTo>
                  <a:pt x="750" y="126"/>
                </a:lnTo>
                <a:lnTo>
                  <a:pt x="744" y="138"/>
                </a:lnTo>
                <a:lnTo>
                  <a:pt x="732" y="144"/>
                </a:lnTo>
                <a:lnTo>
                  <a:pt x="726" y="150"/>
                </a:lnTo>
                <a:lnTo>
                  <a:pt x="720" y="150"/>
                </a:lnTo>
                <a:lnTo>
                  <a:pt x="690" y="120"/>
                </a:lnTo>
                <a:lnTo>
                  <a:pt x="690" y="114"/>
                </a:lnTo>
                <a:lnTo>
                  <a:pt x="678" y="48"/>
                </a:lnTo>
                <a:lnTo>
                  <a:pt x="660" y="48"/>
                </a:lnTo>
                <a:lnTo>
                  <a:pt x="660" y="18"/>
                </a:lnTo>
                <a:lnTo>
                  <a:pt x="642" y="0"/>
                </a:lnTo>
                <a:lnTo>
                  <a:pt x="624" y="0"/>
                </a:lnTo>
                <a:lnTo>
                  <a:pt x="618" y="6"/>
                </a:lnTo>
                <a:lnTo>
                  <a:pt x="618" y="30"/>
                </a:lnTo>
                <a:lnTo>
                  <a:pt x="612" y="36"/>
                </a:lnTo>
                <a:lnTo>
                  <a:pt x="606" y="36"/>
                </a:lnTo>
                <a:lnTo>
                  <a:pt x="594" y="48"/>
                </a:lnTo>
                <a:lnTo>
                  <a:pt x="594" y="54"/>
                </a:lnTo>
                <a:lnTo>
                  <a:pt x="600" y="60"/>
                </a:lnTo>
                <a:lnTo>
                  <a:pt x="606" y="60"/>
                </a:lnTo>
                <a:lnTo>
                  <a:pt x="600" y="84"/>
                </a:lnTo>
                <a:lnTo>
                  <a:pt x="588" y="72"/>
                </a:lnTo>
                <a:lnTo>
                  <a:pt x="570" y="72"/>
                </a:lnTo>
                <a:lnTo>
                  <a:pt x="558" y="78"/>
                </a:lnTo>
                <a:lnTo>
                  <a:pt x="546" y="90"/>
                </a:lnTo>
                <a:lnTo>
                  <a:pt x="546" y="120"/>
                </a:lnTo>
                <a:lnTo>
                  <a:pt x="540" y="120"/>
                </a:lnTo>
                <a:lnTo>
                  <a:pt x="534" y="114"/>
                </a:lnTo>
                <a:lnTo>
                  <a:pt x="528" y="102"/>
                </a:lnTo>
                <a:lnTo>
                  <a:pt x="522" y="96"/>
                </a:lnTo>
                <a:lnTo>
                  <a:pt x="510" y="96"/>
                </a:lnTo>
                <a:lnTo>
                  <a:pt x="504" y="102"/>
                </a:lnTo>
                <a:lnTo>
                  <a:pt x="492" y="108"/>
                </a:lnTo>
                <a:lnTo>
                  <a:pt x="474" y="126"/>
                </a:lnTo>
                <a:lnTo>
                  <a:pt x="468" y="126"/>
                </a:lnTo>
                <a:lnTo>
                  <a:pt x="456" y="114"/>
                </a:lnTo>
                <a:lnTo>
                  <a:pt x="444" y="108"/>
                </a:lnTo>
                <a:lnTo>
                  <a:pt x="438" y="102"/>
                </a:lnTo>
                <a:lnTo>
                  <a:pt x="426" y="102"/>
                </a:lnTo>
                <a:lnTo>
                  <a:pt x="414" y="108"/>
                </a:lnTo>
                <a:lnTo>
                  <a:pt x="396" y="84"/>
                </a:lnTo>
                <a:lnTo>
                  <a:pt x="384" y="96"/>
                </a:lnTo>
                <a:lnTo>
                  <a:pt x="342" y="96"/>
                </a:lnTo>
                <a:lnTo>
                  <a:pt x="330" y="90"/>
                </a:lnTo>
                <a:lnTo>
                  <a:pt x="324" y="84"/>
                </a:lnTo>
                <a:lnTo>
                  <a:pt x="312" y="78"/>
                </a:lnTo>
                <a:lnTo>
                  <a:pt x="300" y="78"/>
                </a:lnTo>
                <a:lnTo>
                  <a:pt x="300" y="102"/>
                </a:lnTo>
                <a:lnTo>
                  <a:pt x="264" y="102"/>
                </a:lnTo>
                <a:lnTo>
                  <a:pt x="252" y="108"/>
                </a:lnTo>
                <a:lnTo>
                  <a:pt x="246" y="120"/>
                </a:lnTo>
                <a:lnTo>
                  <a:pt x="246" y="180"/>
                </a:lnTo>
                <a:lnTo>
                  <a:pt x="234" y="180"/>
                </a:lnTo>
                <a:lnTo>
                  <a:pt x="222" y="186"/>
                </a:lnTo>
                <a:lnTo>
                  <a:pt x="216" y="198"/>
                </a:lnTo>
                <a:lnTo>
                  <a:pt x="180" y="216"/>
                </a:lnTo>
                <a:lnTo>
                  <a:pt x="168" y="216"/>
                </a:lnTo>
                <a:lnTo>
                  <a:pt x="168" y="228"/>
                </a:lnTo>
                <a:lnTo>
                  <a:pt x="156" y="252"/>
                </a:lnTo>
                <a:lnTo>
                  <a:pt x="150" y="258"/>
                </a:lnTo>
                <a:lnTo>
                  <a:pt x="138" y="264"/>
                </a:lnTo>
                <a:lnTo>
                  <a:pt x="114" y="264"/>
                </a:lnTo>
                <a:lnTo>
                  <a:pt x="90" y="240"/>
                </a:lnTo>
                <a:lnTo>
                  <a:pt x="84" y="240"/>
                </a:lnTo>
                <a:lnTo>
                  <a:pt x="78" y="246"/>
                </a:lnTo>
                <a:lnTo>
                  <a:pt x="66" y="246"/>
                </a:lnTo>
                <a:lnTo>
                  <a:pt x="60" y="240"/>
                </a:lnTo>
                <a:lnTo>
                  <a:pt x="48" y="240"/>
                </a:lnTo>
                <a:lnTo>
                  <a:pt x="42" y="234"/>
                </a:lnTo>
                <a:lnTo>
                  <a:pt x="36" y="240"/>
                </a:lnTo>
                <a:lnTo>
                  <a:pt x="30" y="252"/>
                </a:lnTo>
                <a:lnTo>
                  <a:pt x="30" y="258"/>
                </a:lnTo>
                <a:lnTo>
                  <a:pt x="36" y="270"/>
                </a:lnTo>
                <a:lnTo>
                  <a:pt x="36" y="294"/>
                </a:lnTo>
                <a:lnTo>
                  <a:pt x="42" y="300"/>
                </a:lnTo>
                <a:lnTo>
                  <a:pt x="42" y="306"/>
                </a:lnTo>
                <a:lnTo>
                  <a:pt x="18" y="312"/>
                </a:lnTo>
                <a:lnTo>
                  <a:pt x="30" y="330"/>
                </a:lnTo>
                <a:lnTo>
                  <a:pt x="24" y="330"/>
                </a:lnTo>
                <a:lnTo>
                  <a:pt x="18" y="336"/>
                </a:lnTo>
                <a:lnTo>
                  <a:pt x="6" y="342"/>
                </a:lnTo>
                <a:lnTo>
                  <a:pt x="0" y="348"/>
                </a:lnTo>
                <a:lnTo>
                  <a:pt x="0" y="354"/>
                </a:lnTo>
                <a:lnTo>
                  <a:pt x="12" y="366"/>
                </a:lnTo>
                <a:lnTo>
                  <a:pt x="12" y="396"/>
                </a:lnTo>
                <a:lnTo>
                  <a:pt x="36" y="396"/>
                </a:lnTo>
                <a:lnTo>
                  <a:pt x="42" y="402"/>
                </a:lnTo>
                <a:lnTo>
                  <a:pt x="42" y="408"/>
                </a:lnTo>
                <a:lnTo>
                  <a:pt x="24" y="426"/>
                </a:lnTo>
                <a:lnTo>
                  <a:pt x="18" y="438"/>
                </a:lnTo>
                <a:lnTo>
                  <a:pt x="30" y="462"/>
                </a:lnTo>
                <a:lnTo>
                  <a:pt x="42" y="480"/>
                </a:lnTo>
                <a:lnTo>
                  <a:pt x="54" y="504"/>
                </a:lnTo>
                <a:lnTo>
                  <a:pt x="60" y="510"/>
                </a:lnTo>
                <a:lnTo>
                  <a:pt x="60" y="564"/>
                </a:lnTo>
                <a:lnTo>
                  <a:pt x="66" y="570"/>
                </a:lnTo>
                <a:lnTo>
                  <a:pt x="72" y="570"/>
                </a:lnTo>
                <a:lnTo>
                  <a:pt x="84" y="576"/>
                </a:lnTo>
                <a:lnTo>
                  <a:pt x="120" y="576"/>
                </a:lnTo>
                <a:lnTo>
                  <a:pt x="126" y="582"/>
                </a:lnTo>
                <a:lnTo>
                  <a:pt x="138" y="606"/>
                </a:lnTo>
                <a:lnTo>
                  <a:pt x="114" y="654"/>
                </a:lnTo>
                <a:lnTo>
                  <a:pt x="108" y="660"/>
                </a:lnTo>
                <a:lnTo>
                  <a:pt x="102" y="672"/>
                </a:lnTo>
                <a:lnTo>
                  <a:pt x="84" y="690"/>
                </a:lnTo>
                <a:lnTo>
                  <a:pt x="84" y="702"/>
                </a:lnTo>
                <a:lnTo>
                  <a:pt x="120" y="702"/>
                </a:lnTo>
                <a:lnTo>
                  <a:pt x="132" y="708"/>
                </a:lnTo>
                <a:lnTo>
                  <a:pt x="150" y="720"/>
                </a:lnTo>
                <a:lnTo>
                  <a:pt x="168" y="726"/>
                </a:lnTo>
                <a:lnTo>
                  <a:pt x="192" y="738"/>
                </a:lnTo>
                <a:lnTo>
                  <a:pt x="210" y="738"/>
                </a:lnTo>
                <a:lnTo>
                  <a:pt x="228" y="732"/>
                </a:lnTo>
                <a:lnTo>
                  <a:pt x="234" y="732"/>
                </a:lnTo>
                <a:lnTo>
                  <a:pt x="240" y="726"/>
                </a:lnTo>
                <a:lnTo>
                  <a:pt x="294" y="726"/>
                </a:lnTo>
                <a:lnTo>
                  <a:pt x="294" y="732"/>
                </a:lnTo>
                <a:lnTo>
                  <a:pt x="318" y="732"/>
                </a:lnTo>
                <a:lnTo>
                  <a:pt x="324" y="726"/>
                </a:lnTo>
                <a:lnTo>
                  <a:pt x="348" y="726"/>
                </a:lnTo>
                <a:lnTo>
                  <a:pt x="366" y="720"/>
                </a:lnTo>
                <a:lnTo>
                  <a:pt x="396" y="720"/>
                </a:lnTo>
                <a:lnTo>
                  <a:pt x="444" y="696"/>
                </a:lnTo>
                <a:lnTo>
                  <a:pt x="450" y="696"/>
                </a:lnTo>
                <a:lnTo>
                  <a:pt x="456" y="690"/>
                </a:lnTo>
                <a:lnTo>
                  <a:pt x="456" y="660"/>
                </a:lnTo>
                <a:lnTo>
                  <a:pt x="450" y="654"/>
                </a:lnTo>
                <a:lnTo>
                  <a:pt x="450" y="636"/>
                </a:lnTo>
                <a:lnTo>
                  <a:pt x="444" y="624"/>
                </a:lnTo>
                <a:lnTo>
                  <a:pt x="444" y="606"/>
                </a:lnTo>
                <a:lnTo>
                  <a:pt x="450" y="594"/>
                </a:lnTo>
                <a:lnTo>
                  <a:pt x="462" y="588"/>
                </a:lnTo>
                <a:lnTo>
                  <a:pt x="468" y="576"/>
                </a:lnTo>
                <a:lnTo>
                  <a:pt x="486" y="576"/>
                </a:lnTo>
                <a:lnTo>
                  <a:pt x="486" y="588"/>
                </a:lnTo>
                <a:lnTo>
                  <a:pt x="528" y="588"/>
                </a:lnTo>
                <a:lnTo>
                  <a:pt x="534" y="582"/>
                </a:lnTo>
                <a:lnTo>
                  <a:pt x="534" y="576"/>
                </a:lnTo>
                <a:lnTo>
                  <a:pt x="528" y="570"/>
                </a:lnTo>
                <a:lnTo>
                  <a:pt x="522" y="570"/>
                </a:lnTo>
                <a:lnTo>
                  <a:pt x="522" y="564"/>
                </a:lnTo>
                <a:lnTo>
                  <a:pt x="528" y="558"/>
                </a:lnTo>
                <a:lnTo>
                  <a:pt x="534" y="558"/>
                </a:lnTo>
                <a:lnTo>
                  <a:pt x="546" y="552"/>
                </a:lnTo>
                <a:lnTo>
                  <a:pt x="552" y="546"/>
                </a:lnTo>
                <a:lnTo>
                  <a:pt x="564" y="540"/>
                </a:lnTo>
                <a:lnTo>
                  <a:pt x="594" y="540"/>
                </a:lnTo>
                <a:lnTo>
                  <a:pt x="594" y="552"/>
                </a:lnTo>
                <a:lnTo>
                  <a:pt x="600" y="558"/>
                </a:lnTo>
                <a:lnTo>
                  <a:pt x="612" y="558"/>
                </a:lnTo>
                <a:lnTo>
                  <a:pt x="624" y="552"/>
                </a:lnTo>
                <a:lnTo>
                  <a:pt x="630" y="540"/>
                </a:lnTo>
                <a:lnTo>
                  <a:pt x="636" y="534"/>
                </a:lnTo>
                <a:lnTo>
                  <a:pt x="636" y="528"/>
                </a:lnTo>
                <a:lnTo>
                  <a:pt x="630" y="522"/>
                </a:lnTo>
                <a:lnTo>
                  <a:pt x="630" y="510"/>
                </a:lnTo>
                <a:lnTo>
                  <a:pt x="624" y="498"/>
                </a:lnTo>
                <a:lnTo>
                  <a:pt x="624" y="480"/>
                </a:lnTo>
                <a:lnTo>
                  <a:pt x="630" y="474"/>
                </a:lnTo>
                <a:lnTo>
                  <a:pt x="636" y="474"/>
                </a:lnTo>
                <a:lnTo>
                  <a:pt x="636" y="438"/>
                </a:lnTo>
                <a:lnTo>
                  <a:pt x="642" y="432"/>
                </a:lnTo>
                <a:lnTo>
                  <a:pt x="660" y="432"/>
                </a:lnTo>
                <a:lnTo>
                  <a:pt x="690" y="414"/>
                </a:lnTo>
                <a:lnTo>
                  <a:pt x="684" y="414"/>
                </a:lnTo>
                <a:lnTo>
                  <a:pt x="672" y="408"/>
                </a:lnTo>
                <a:lnTo>
                  <a:pt x="672" y="402"/>
                </a:lnTo>
                <a:lnTo>
                  <a:pt x="666" y="396"/>
                </a:lnTo>
                <a:lnTo>
                  <a:pt x="666" y="390"/>
                </a:lnTo>
                <a:lnTo>
                  <a:pt x="654" y="384"/>
                </a:lnTo>
                <a:lnTo>
                  <a:pt x="642" y="372"/>
                </a:lnTo>
                <a:lnTo>
                  <a:pt x="642" y="360"/>
                </a:lnTo>
                <a:lnTo>
                  <a:pt x="660" y="360"/>
                </a:lnTo>
                <a:lnTo>
                  <a:pt x="666" y="366"/>
                </a:lnTo>
                <a:lnTo>
                  <a:pt x="684" y="372"/>
                </a:lnTo>
                <a:lnTo>
                  <a:pt x="690" y="372"/>
                </a:lnTo>
                <a:lnTo>
                  <a:pt x="696" y="366"/>
                </a:lnTo>
                <a:lnTo>
                  <a:pt x="714" y="366"/>
                </a:lnTo>
                <a:lnTo>
                  <a:pt x="714" y="336"/>
                </a:lnTo>
                <a:lnTo>
                  <a:pt x="708" y="330"/>
                </a:lnTo>
                <a:lnTo>
                  <a:pt x="708" y="318"/>
                </a:lnTo>
                <a:lnTo>
                  <a:pt x="714" y="306"/>
                </a:lnTo>
                <a:lnTo>
                  <a:pt x="738" y="282"/>
                </a:lnTo>
                <a:lnTo>
                  <a:pt x="738" y="276"/>
                </a:lnTo>
                <a:lnTo>
                  <a:pt x="732" y="264"/>
                </a:lnTo>
                <a:lnTo>
                  <a:pt x="726" y="258"/>
                </a:lnTo>
                <a:lnTo>
                  <a:pt x="726" y="228"/>
                </a:lnTo>
                <a:lnTo>
                  <a:pt x="696" y="198"/>
                </a:lnTo>
                <a:lnTo>
                  <a:pt x="696" y="192"/>
                </a:lnTo>
                <a:lnTo>
                  <a:pt x="702" y="186"/>
                </a:lnTo>
                <a:lnTo>
                  <a:pt x="708" y="174"/>
                </a:lnTo>
                <a:lnTo>
                  <a:pt x="714" y="168"/>
                </a:lnTo>
                <a:lnTo>
                  <a:pt x="738" y="156"/>
                </a:lnTo>
                <a:lnTo>
                  <a:pt x="744" y="150"/>
                </a:lnTo>
                <a:lnTo>
                  <a:pt x="768" y="138"/>
                </a:lnTo>
                <a:lnTo>
                  <a:pt x="774" y="138"/>
                </a:lnTo>
                <a:lnTo>
                  <a:pt x="780" y="132"/>
                </a:lnTo>
                <a:lnTo>
                  <a:pt x="822" y="132"/>
                </a:lnTo>
                <a:lnTo>
                  <a:pt x="828" y="126"/>
                </a:lnTo>
                <a:lnTo>
                  <a:pt x="852" y="126"/>
                </a:lnTo>
                <a:lnTo>
                  <a:pt x="864" y="132"/>
                </a:lnTo>
                <a:lnTo>
                  <a:pt x="876" y="132"/>
                </a:lnTo>
                <a:lnTo>
                  <a:pt x="882" y="126"/>
                </a:lnTo>
                <a:lnTo>
                  <a:pt x="894" y="126"/>
                </a:lnTo>
                <a:lnTo>
                  <a:pt x="900" y="120"/>
                </a:lnTo>
                <a:lnTo>
                  <a:pt x="894" y="114"/>
                </a:lnTo>
                <a:lnTo>
                  <a:pt x="894" y="108"/>
                </a:lnTo>
                <a:close/>
              </a:path>
            </a:pathLst>
          </a:custGeom>
          <a:solidFill>
            <a:schemeClr val="bg1"/>
          </a:solidFill>
          <a:ln w="3175" cap="flat" cmpd="sng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" name="Title 4" hidden="1">
            <a:extLst>
              <a:ext uri="{FF2B5EF4-FFF2-40B4-BE49-F238E27FC236}">
                <a16:creationId xmlns:a16="http://schemas.microsoft.com/office/drawing/2014/main" id="{C77F0572-9FC4-344C-80E5-347CBCB07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K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638A1F2-0C5A-9049-A019-E34FF1B126C7}"/>
              </a:ext>
            </a:extLst>
          </p:cNvPr>
          <p:cNvSpPr txBox="1"/>
          <p:nvPr/>
        </p:nvSpPr>
        <p:spPr>
          <a:xfrm>
            <a:off x="11514667" y="6536267"/>
            <a:ext cx="328149" cy="391628"/>
          </a:xfrm>
          <a:prstGeom prst="rect">
            <a:avLst/>
          </a:prstGeom>
          <a:noFill/>
        </p:spPr>
        <p:txBody>
          <a:bodyPr wrap="none" lIns="72000" tIns="72000" rIns="72000" bIns="72000" rtlCol="0">
            <a:spAutoFit/>
          </a:bodyPr>
          <a:lstStyle/>
          <a:p>
            <a:pPr marL="180975" indent="-180975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DK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EBE6D-5F26-6C4C-B040-B72237FCEA5A}"/>
              </a:ext>
            </a:extLst>
          </p:cNvPr>
          <p:cNvSpPr txBox="1"/>
          <p:nvPr/>
        </p:nvSpPr>
        <p:spPr>
          <a:xfrm>
            <a:off x="4853792" y="5335258"/>
            <a:ext cx="3362831" cy="360850"/>
          </a:xfrm>
          <a:prstGeom prst="rect">
            <a:avLst/>
          </a:prstGeom>
          <a:noFill/>
        </p:spPr>
        <p:txBody>
          <a:bodyPr wrap="square" lIns="72000" tIns="72000" rIns="72000" bIns="7200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en-DK" sz="1400" dirty="0">
                <a:solidFill>
                  <a:srgbClr val="6364B4"/>
                </a:solidFill>
                <a:latin typeface="Roboto"/>
              </a:rPr>
              <a:t>&gt; 100 </a:t>
            </a:r>
            <a:r>
              <a:rPr lang="en-DK" sz="1400" dirty="0">
                <a:latin typeface="Roboto"/>
              </a:rPr>
              <a:t>|</a:t>
            </a:r>
            <a:r>
              <a:rPr lang="en-DK" sz="1400" dirty="0">
                <a:solidFill>
                  <a:srgbClr val="6364B4"/>
                </a:solidFill>
                <a:latin typeface="Roboto"/>
              </a:rPr>
              <a:t> </a:t>
            </a:r>
            <a:r>
              <a:rPr lang="en-DK" sz="1400" dirty="0">
                <a:solidFill>
                  <a:srgbClr val="797EC1"/>
                </a:solidFill>
                <a:latin typeface="Roboto"/>
              </a:rPr>
              <a:t>50-100</a:t>
            </a:r>
            <a:r>
              <a:rPr lang="en-DK" sz="1400" dirty="0">
                <a:solidFill>
                  <a:srgbClr val="6364B4"/>
                </a:solidFill>
                <a:latin typeface="Roboto"/>
              </a:rPr>
              <a:t> </a:t>
            </a:r>
            <a:r>
              <a:rPr lang="en-DK" sz="1400" dirty="0">
                <a:latin typeface="Roboto"/>
              </a:rPr>
              <a:t>|</a:t>
            </a:r>
            <a:r>
              <a:rPr lang="en-DK" sz="1400" dirty="0">
                <a:solidFill>
                  <a:srgbClr val="6364B4"/>
                </a:solidFill>
                <a:latin typeface="Roboto"/>
              </a:rPr>
              <a:t> </a:t>
            </a:r>
            <a:r>
              <a:rPr lang="en-DK" sz="1400" dirty="0">
                <a:solidFill>
                  <a:srgbClr val="9099CE"/>
                </a:solidFill>
                <a:latin typeface="Roboto"/>
              </a:rPr>
              <a:t>20-49</a:t>
            </a:r>
            <a:r>
              <a:rPr lang="en-DK" sz="1400" dirty="0">
                <a:solidFill>
                  <a:srgbClr val="6364B4"/>
                </a:solidFill>
                <a:latin typeface="Roboto"/>
              </a:rPr>
              <a:t> </a:t>
            </a:r>
            <a:r>
              <a:rPr lang="en-DK" sz="1400" dirty="0">
                <a:latin typeface="Roboto"/>
              </a:rPr>
              <a:t>|</a:t>
            </a:r>
            <a:r>
              <a:rPr lang="en-DK" sz="1400" dirty="0">
                <a:solidFill>
                  <a:srgbClr val="6364B4"/>
                </a:solidFill>
                <a:latin typeface="Roboto"/>
              </a:rPr>
              <a:t> </a:t>
            </a:r>
            <a:r>
              <a:rPr lang="en-DK" sz="1400" dirty="0">
                <a:solidFill>
                  <a:srgbClr val="A8B3DA"/>
                </a:solidFill>
                <a:latin typeface="Roboto"/>
              </a:rPr>
              <a:t>10-19</a:t>
            </a:r>
            <a:r>
              <a:rPr lang="en-DK" sz="1400" dirty="0">
                <a:solidFill>
                  <a:srgbClr val="6364B4"/>
                </a:solidFill>
                <a:latin typeface="Roboto"/>
              </a:rPr>
              <a:t> </a:t>
            </a:r>
            <a:r>
              <a:rPr lang="en-DK" sz="1400" dirty="0">
                <a:latin typeface="Roboto"/>
              </a:rPr>
              <a:t>|</a:t>
            </a:r>
            <a:r>
              <a:rPr lang="en-DK" sz="1400" dirty="0">
                <a:solidFill>
                  <a:srgbClr val="6364B4"/>
                </a:solidFill>
                <a:latin typeface="Roboto"/>
              </a:rPr>
              <a:t> </a:t>
            </a:r>
            <a:r>
              <a:rPr lang="en-DK" sz="1400" dirty="0">
                <a:solidFill>
                  <a:srgbClr val="BECDE7"/>
                </a:solidFill>
                <a:latin typeface="Roboto"/>
              </a:rPr>
              <a:t>&lt; 9</a:t>
            </a:r>
            <a:endParaRPr lang="en-US" sz="1400" dirty="0">
              <a:solidFill>
                <a:srgbClr val="BECDE7"/>
              </a:solidFill>
              <a:latin typeface="Roboto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BB741EF-8FD6-F643-8940-5F3D34638C10}"/>
              </a:ext>
            </a:extLst>
          </p:cNvPr>
          <p:cNvGrpSpPr/>
          <p:nvPr/>
        </p:nvGrpSpPr>
        <p:grpSpPr>
          <a:xfrm>
            <a:off x="415571" y="4644365"/>
            <a:ext cx="1015090" cy="1236112"/>
            <a:chOff x="2184110" y="3800452"/>
            <a:chExt cx="1015090" cy="1236112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57C7E1C-876A-9C4B-BAF8-E2597469FE90}"/>
                </a:ext>
              </a:extLst>
            </p:cNvPr>
            <p:cNvSpPr/>
            <p:nvPr/>
          </p:nvSpPr>
          <p:spPr>
            <a:xfrm>
              <a:off x="2184110" y="3800452"/>
              <a:ext cx="977410" cy="1225660"/>
            </a:xfrm>
            <a:prstGeom prst="roundRect">
              <a:avLst/>
            </a:prstGeom>
            <a:solidFill>
              <a:schemeClr val="bg1"/>
            </a:solidFill>
            <a:ln w="127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rmAutofit/>
            </a:bodyPr>
            <a:lstStyle/>
            <a:p>
              <a:pPr algn="ctr"/>
              <a:endParaRPr lang="en-DK" sz="16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B41F77-E609-8A4F-9B9B-6D52F06FA966}"/>
                </a:ext>
              </a:extLst>
            </p:cNvPr>
            <p:cNvSpPr/>
            <p:nvPr/>
          </p:nvSpPr>
          <p:spPr>
            <a:xfrm>
              <a:off x="2312731" y="3930863"/>
              <a:ext cx="124918" cy="125642"/>
            </a:xfrm>
            <a:prstGeom prst="rect">
              <a:avLst/>
            </a:prstGeom>
            <a:solidFill>
              <a:srgbClr val="6364B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rmAutofit fontScale="25000" lnSpcReduction="20000"/>
            </a:bodyPr>
            <a:lstStyle/>
            <a:p>
              <a:pPr algn="ctr"/>
              <a:endParaRPr lang="en-DK" sz="1600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ED1662-CB9B-1645-9105-701219BE9201}"/>
                </a:ext>
              </a:extLst>
            </p:cNvPr>
            <p:cNvSpPr txBox="1"/>
            <p:nvPr/>
          </p:nvSpPr>
          <p:spPr>
            <a:xfrm>
              <a:off x="2537364" y="3803488"/>
              <a:ext cx="661836" cy="1233076"/>
            </a:xfrm>
            <a:prstGeom prst="rect">
              <a:avLst/>
            </a:prstGeom>
            <a:noFill/>
          </p:spPr>
          <p:txBody>
            <a:bodyPr wrap="square" lIns="72000" tIns="72000" rIns="72000" bIns="72000" rtlCol="0" anchor="t">
              <a:spAutoFit/>
            </a:bodyPr>
            <a:lstStyle/>
            <a:p>
              <a:pPr algn="l">
                <a:lnSpc>
                  <a:spcPct val="114999"/>
                </a:lnSpc>
                <a:buClr>
                  <a:schemeClr val="accent1"/>
                </a:buClr>
              </a:pPr>
              <a:r>
                <a:rPr lang="en-DK" sz="1200" dirty="0">
                  <a:latin typeface="Roboto"/>
                </a:rPr>
                <a:t>&gt; 100</a:t>
              </a:r>
              <a:endParaRPr lang="en-US" sz="1200" dirty="0">
                <a:latin typeface="Roboto"/>
              </a:endParaRPr>
            </a:p>
            <a:p>
              <a:pPr algn="l">
                <a:lnSpc>
                  <a:spcPct val="114999"/>
                </a:lnSpc>
                <a:buClr>
                  <a:schemeClr val="accent1"/>
                </a:buClr>
              </a:pPr>
              <a:r>
                <a:rPr lang="en-DK" sz="1200" dirty="0">
                  <a:latin typeface="Roboto"/>
                </a:rPr>
                <a:t>50-100</a:t>
              </a:r>
            </a:p>
            <a:p>
              <a:pPr algn="l">
                <a:lnSpc>
                  <a:spcPct val="114999"/>
                </a:lnSpc>
                <a:buClr>
                  <a:schemeClr val="accent1"/>
                </a:buClr>
              </a:pPr>
              <a:r>
                <a:rPr lang="en-DK" sz="1200" dirty="0">
                  <a:latin typeface="Roboto"/>
                </a:rPr>
                <a:t>20-49</a:t>
              </a:r>
            </a:p>
            <a:p>
              <a:pPr algn="l">
                <a:lnSpc>
                  <a:spcPct val="114999"/>
                </a:lnSpc>
                <a:buClr>
                  <a:schemeClr val="accent1"/>
                </a:buClr>
              </a:pPr>
              <a:r>
                <a:rPr lang="en-DK" sz="1200" dirty="0">
                  <a:latin typeface="Roboto"/>
                </a:rPr>
                <a:t>10-19</a:t>
              </a:r>
            </a:p>
            <a:p>
              <a:pPr algn="l">
                <a:lnSpc>
                  <a:spcPct val="114999"/>
                </a:lnSpc>
                <a:buClr>
                  <a:schemeClr val="accent1"/>
                </a:buClr>
              </a:pPr>
              <a:r>
                <a:rPr lang="en-DK" sz="1200" dirty="0">
                  <a:latin typeface="Roboto"/>
                </a:rPr>
                <a:t>1-10</a:t>
              </a:r>
            </a:p>
          </p:txBody>
        </p:sp>
        <p:sp>
          <p:nvSpPr>
            <p:cNvPr id="359" name="Rectangle 358">
              <a:extLst>
                <a:ext uri="{FF2B5EF4-FFF2-40B4-BE49-F238E27FC236}">
                  <a16:creationId xmlns:a16="http://schemas.microsoft.com/office/drawing/2014/main" id="{52CA2C7D-12CA-EF46-9C48-6740CBAE01B4}"/>
                </a:ext>
              </a:extLst>
            </p:cNvPr>
            <p:cNvSpPr/>
            <p:nvPr/>
          </p:nvSpPr>
          <p:spPr>
            <a:xfrm>
              <a:off x="2315359" y="4141421"/>
              <a:ext cx="124918" cy="125642"/>
            </a:xfrm>
            <a:prstGeom prst="rect">
              <a:avLst/>
            </a:prstGeom>
            <a:solidFill>
              <a:srgbClr val="797EC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rmAutofit fontScale="25000" lnSpcReduction="20000"/>
            </a:bodyPr>
            <a:lstStyle/>
            <a:p>
              <a:pPr algn="ctr"/>
              <a:endParaRPr lang="en-DK" sz="1600" dirty="0">
                <a:solidFill>
                  <a:schemeClr val="bg1"/>
                </a:solidFill>
              </a:endParaRPr>
            </a:p>
          </p:txBody>
        </p:sp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A5BE6C9E-F925-3E44-BDB6-38FA5AA6672E}"/>
                </a:ext>
              </a:extLst>
            </p:cNvPr>
            <p:cNvSpPr/>
            <p:nvPr/>
          </p:nvSpPr>
          <p:spPr>
            <a:xfrm>
              <a:off x="2312731" y="4351979"/>
              <a:ext cx="124918" cy="125642"/>
            </a:xfrm>
            <a:prstGeom prst="rect">
              <a:avLst/>
            </a:prstGeom>
            <a:solidFill>
              <a:srgbClr val="9099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rmAutofit fontScale="25000" lnSpcReduction="20000"/>
            </a:bodyPr>
            <a:lstStyle/>
            <a:p>
              <a:pPr algn="ctr"/>
              <a:endParaRPr lang="en-DK" sz="1600" dirty="0">
                <a:solidFill>
                  <a:schemeClr val="bg1"/>
                </a:solidFill>
              </a:endParaRPr>
            </a:p>
          </p:txBody>
        </p:sp>
        <p:sp>
          <p:nvSpPr>
            <p:cNvPr id="361" name="Rectangle 360">
              <a:extLst>
                <a:ext uri="{FF2B5EF4-FFF2-40B4-BE49-F238E27FC236}">
                  <a16:creationId xmlns:a16="http://schemas.microsoft.com/office/drawing/2014/main" id="{87BF8F87-C260-0748-A844-5587E4B62313}"/>
                </a:ext>
              </a:extLst>
            </p:cNvPr>
            <p:cNvSpPr/>
            <p:nvPr/>
          </p:nvSpPr>
          <p:spPr>
            <a:xfrm>
              <a:off x="2310033" y="4557122"/>
              <a:ext cx="124918" cy="125642"/>
            </a:xfrm>
            <a:prstGeom prst="rect">
              <a:avLst/>
            </a:prstGeom>
            <a:solidFill>
              <a:srgbClr val="9099C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rmAutofit fontScale="25000" lnSpcReduction="20000"/>
            </a:bodyPr>
            <a:lstStyle/>
            <a:p>
              <a:pPr algn="ctr"/>
              <a:endParaRPr lang="en-DK" sz="1600" dirty="0">
                <a:solidFill>
                  <a:schemeClr val="bg1"/>
                </a:solidFill>
              </a:endParaRPr>
            </a:p>
          </p:txBody>
        </p:sp>
        <p:sp>
          <p:nvSpPr>
            <p:cNvPr id="362" name="Rectangle 361">
              <a:extLst>
                <a:ext uri="{FF2B5EF4-FFF2-40B4-BE49-F238E27FC236}">
                  <a16:creationId xmlns:a16="http://schemas.microsoft.com/office/drawing/2014/main" id="{DB17BF1F-5040-0F47-8BDD-0A9D0D4C459F}"/>
                </a:ext>
              </a:extLst>
            </p:cNvPr>
            <p:cNvSpPr/>
            <p:nvPr/>
          </p:nvSpPr>
          <p:spPr>
            <a:xfrm>
              <a:off x="2310033" y="4767680"/>
              <a:ext cx="124918" cy="125642"/>
            </a:xfrm>
            <a:prstGeom prst="rect">
              <a:avLst/>
            </a:prstGeom>
            <a:solidFill>
              <a:srgbClr val="BECDE7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>
              <a:normAutofit fontScale="25000" lnSpcReduction="20000"/>
            </a:bodyPr>
            <a:lstStyle/>
            <a:p>
              <a:pPr algn="ctr"/>
              <a:endParaRPr lang="en-DK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9EE435F-2AFC-C741-BD67-3DA1083501C4}"/>
              </a:ext>
            </a:extLst>
          </p:cNvPr>
          <p:cNvSpPr/>
          <p:nvPr/>
        </p:nvSpPr>
        <p:spPr>
          <a:xfrm>
            <a:off x="9605034" y="2639419"/>
            <a:ext cx="1337964" cy="919935"/>
          </a:xfrm>
          <a:prstGeom prst="roundRect">
            <a:avLst/>
          </a:prstGeom>
          <a:solidFill>
            <a:srgbClr val="BECDE7"/>
          </a:solidFill>
          <a:ln w="6350"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0" rtlCol="0" anchor="ctr">
            <a:normAutofit/>
          </a:bodyPr>
          <a:lstStyle/>
          <a:p>
            <a:r>
              <a:rPr lang="en-GB" sz="1000" dirty="0">
                <a:ln w="1270">
                  <a:noFill/>
                </a:ln>
                <a:solidFill>
                  <a:schemeClr val="bg1"/>
                </a:solidFill>
              </a:rPr>
              <a:t>Brunei Darussalam</a:t>
            </a:r>
          </a:p>
          <a:p>
            <a:r>
              <a:rPr lang="en-GB" sz="1000" dirty="0">
                <a:ln w="1270">
                  <a:noFill/>
                </a:ln>
                <a:solidFill>
                  <a:schemeClr val="bg1"/>
                </a:solidFill>
              </a:rPr>
              <a:t>Hong Kong</a:t>
            </a:r>
          </a:p>
          <a:p>
            <a:r>
              <a:rPr lang="en-GB" sz="1000" dirty="0">
                <a:ln w="1270">
                  <a:noFill/>
                </a:ln>
                <a:solidFill>
                  <a:schemeClr val="bg1"/>
                </a:solidFill>
              </a:rPr>
              <a:t>Macao</a:t>
            </a:r>
          </a:p>
          <a:p>
            <a:r>
              <a:rPr lang="en-GB" sz="1000" dirty="0">
                <a:ln w="1270">
                  <a:noFill/>
                </a:ln>
                <a:solidFill>
                  <a:schemeClr val="bg1"/>
                </a:solidFill>
              </a:rPr>
              <a:t>Singapore</a:t>
            </a:r>
          </a:p>
          <a:p>
            <a:r>
              <a:rPr lang="en-GB" sz="1000" dirty="0">
                <a:ln w="1270">
                  <a:noFill/>
                </a:ln>
                <a:solidFill>
                  <a:schemeClr val="bg1"/>
                </a:solidFill>
              </a:rPr>
              <a:t>Tonga</a:t>
            </a:r>
            <a:endParaRPr lang="en-DK" sz="1000" dirty="0">
              <a:ln w="1270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364" name="Rounded Rectangle 363">
            <a:extLst>
              <a:ext uri="{FF2B5EF4-FFF2-40B4-BE49-F238E27FC236}">
                <a16:creationId xmlns:a16="http://schemas.microsoft.com/office/drawing/2014/main" id="{3DED76E7-C347-B94E-8D56-70C0B1FF7568}"/>
              </a:ext>
            </a:extLst>
          </p:cNvPr>
          <p:cNvSpPr/>
          <p:nvPr/>
        </p:nvSpPr>
        <p:spPr>
          <a:xfrm>
            <a:off x="1236479" y="3666750"/>
            <a:ext cx="1826841" cy="753843"/>
          </a:xfrm>
          <a:prstGeom prst="roundRect">
            <a:avLst/>
          </a:prstGeom>
          <a:solidFill>
            <a:srgbClr val="BECDE7"/>
          </a:solidFill>
          <a:ln w="6350">
            <a:solidFill>
              <a:srgbClr val="C7C7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Bermuda</a:t>
            </a:r>
          </a:p>
          <a:p>
            <a:r>
              <a:rPr lang="en-GB" sz="1000" dirty="0">
                <a:solidFill>
                  <a:schemeClr val="bg1"/>
                </a:solidFill>
              </a:rPr>
              <a:t>Cape Verde</a:t>
            </a:r>
          </a:p>
          <a:p>
            <a:r>
              <a:rPr lang="en-GB" sz="1000" dirty="0">
                <a:solidFill>
                  <a:schemeClr val="bg1"/>
                </a:solidFill>
              </a:rPr>
              <a:t>Falkland Islands (Malvinas)</a:t>
            </a:r>
          </a:p>
          <a:p>
            <a:r>
              <a:rPr lang="en-GB" sz="1000" dirty="0">
                <a:solidFill>
                  <a:schemeClr val="bg1"/>
                </a:solidFill>
              </a:rPr>
              <a:t>Trinidad and Tobago</a:t>
            </a:r>
            <a:endParaRPr lang="en-DK" sz="1000" dirty="0">
              <a:solidFill>
                <a:schemeClr val="bg1"/>
              </a:solidFill>
            </a:endParaRPr>
          </a:p>
        </p:txBody>
      </p:sp>
      <p:sp>
        <p:nvSpPr>
          <p:cNvPr id="363" name="Title 1">
            <a:extLst>
              <a:ext uri="{FF2B5EF4-FFF2-40B4-BE49-F238E27FC236}">
                <a16:creationId xmlns:a16="http://schemas.microsoft.com/office/drawing/2014/main" id="{9DD30144-1F25-2147-8DE7-BC11022921A1}"/>
              </a:ext>
            </a:extLst>
          </p:cNvPr>
          <p:cNvSpPr txBox="1">
            <a:spLocks/>
          </p:cNvSpPr>
          <p:nvPr/>
        </p:nvSpPr>
        <p:spPr>
          <a:xfrm>
            <a:off x="242407" y="457201"/>
            <a:ext cx="11701463" cy="558799"/>
          </a:xfrm>
          <a:prstGeom prst="rect">
            <a:avLst/>
          </a:prstGeom>
        </p:spPr>
        <p:txBody>
          <a:bodyPr vert="horz" lIns="72000" tIns="72000" rIns="72000" bIns="72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Peer-reviewed Research uses by author country </a:t>
            </a:r>
            <a:r>
              <a:rPr lang="en-GB" sz="1800" cap="none" dirty="0">
                <a:latin typeface="Roboto Regular"/>
              </a:rPr>
              <a:t>Year-to-date, 31 March </a:t>
            </a:r>
            <a:r>
              <a:rPr lang="en-US" sz="1800" cap="none" dirty="0">
                <a:latin typeface="Roboto Regular"/>
              </a:rPr>
              <a:t>2021</a:t>
            </a:r>
            <a:endParaRPr lang="en-GB" sz="1800" b="1" dirty="0"/>
          </a:p>
        </p:txBody>
      </p:sp>
      <p:sp>
        <p:nvSpPr>
          <p:cNvPr id="365" name="Footer Placeholder 2">
            <a:extLst>
              <a:ext uri="{FF2B5EF4-FFF2-40B4-BE49-F238E27FC236}">
                <a16:creationId xmlns:a16="http://schemas.microsoft.com/office/drawing/2014/main" id="{9EF020A0-BB0C-4942-9C2D-283FB38013F9}"/>
              </a:ext>
            </a:extLst>
          </p:cNvPr>
          <p:cNvSpPr txBox="1">
            <a:spLocks/>
          </p:cNvSpPr>
          <p:nvPr/>
        </p:nvSpPr>
        <p:spPr>
          <a:xfrm>
            <a:off x="255116" y="6330935"/>
            <a:ext cx="8736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/resource/</a:t>
            </a:r>
            <a:r>
              <a:rPr lang="en-GB" dirty="0" err="1">
                <a:solidFill>
                  <a:schemeClr val="accent2"/>
                </a:solidFill>
              </a:rPr>
              <a:t>search?contentType</a:t>
            </a:r>
            <a:r>
              <a:rPr lang="en-GB" dirty="0">
                <a:solidFill>
                  <a:schemeClr val="accent2"/>
                </a:solidFill>
              </a:rPr>
              <a:t>=</a:t>
            </a:r>
            <a:r>
              <a:rPr lang="en-GB" dirty="0" err="1">
                <a:solidFill>
                  <a:schemeClr val="accent2"/>
                </a:solidFill>
              </a:rPr>
              <a:t>literature&amp;literatureType</a:t>
            </a:r>
            <a:r>
              <a:rPr lang="en-GB" dirty="0">
                <a:solidFill>
                  <a:schemeClr val="accent2"/>
                </a:solidFill>
              </a:rPr>
              <a:t>=</a:t>
            </a:r>
            <a:r>
              <a:rPr lang="en-GB" dirty="0" err="1">
                <a:solidFill>
                  <a:schemeClr val="accent2"/>
                </a:solidFill>
              </a:rPr>
              <a:t>journal&amp;relevance</a:t>
            </a:r>
            <a:r>
              <a:rPr lang="en-GB" dirty="0">
                <a:solidFill>
                  <a:schemeClr val="accent2"/>
                </a:solidFill>
              </a:rPr>
              <a:t>=</a:t>
            </a:r>
            <a:r>
              <a:rPr lang="en-GB" dirty="0" err="1">
                <a:solidFill>
                  <a:schemeClr val="accent2"/>
                </a:solidFill>
              </a:rPr>
              <a:t>GBIF_USED&amp;peerReview</a:t>
            </a:r>
            <a:r>
              <a:rPr lang="en-GB" dirty="0">
                <a:solidFill>
                  <a:schemeClr val="accent2"/>
                </a:solidFill>
              </a:rPr>
              <a:t>=true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2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DF59-E8F6-3D42-AE0B-A91FEE8A1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GBIF.</a:t>
            </a:r>
            <a:r>
              <a:rPr lang="en-GB" b="1" cap="none" dirty="0" err="1"/>
              <a:t>org</a:t>
            </a:r>
            <a:r>
              <a:rPr lang="en-GB" b="1" dirty="0"/>
              <a:t> traffic by country</a:t>
            </a:r>
            <a:r>
              <a:rPr lang="en-GB" sz="1800" b="1" dirty="0"/>
              <a:t> </a:t>
            </a:r>
            <a:r>
              <a:rPr lang="en-GB" sz="1800" cap="none" dirty="0">
                <a:latin typeface="Roboto Regular"/>
              </a:rPr>
              <a:t>Year-to-date, 31 March </a:t>
            </a:r>
            <a:r>
              <a:rPr lang="en-US" sz="1800" cap="none" dirty="0">
                <a:latin typeface="Roboto Regular"/>
              </a:rPr>
              <a:t>2021</a:t>
            </a:r>
            <a:endParaRPr lang="en-GB" dirty="0">
              <a:latin typeface="Roboto Regular" panose="02000000000000000000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A7BB2-B10E-6F4E-8BAC-E95773EBAC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SOURCE: Google Analytics. 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*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 Effective visits = total sessions - (total sessions </a:t>
            </a:r>
            <a:r>
              <a:rPr lang="en-GB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x</a:t>
            </a:r>
            <a:r>
              <a:rPr lang="en-GB" dirty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"/>
              </a:rPr>
              <a:t> bounce rate)</a:t>
            </a:r>
          </a:p>
        </p:txBody>
      </p:sp>
      <p:graphicFrame>
        <p:nvGraphicFramePr>
          <p:cNvPr id="5" name="Table 12">
            <a:extLst>
              <a:ext uri="{FF2B5EF4-FFF2-40B4-BE49-F238E27FC236}">
                <a16:creationId xmlns:a16="http://schemas.microsoft.com/office/drawing/2014/main" id="{932D6A73-A42B-E94B-BC36-F0D248F48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011720"/>
              </p:ext>
            </p:extLst>
          </p:nvPr>
        </p:nvGraphicFramePr>
        <p:xfrm>
          <a:off x="255115" y="1196975"/>
          <a:ext cx="11673361" cy="478789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784537">
                  <a:extLst>
                    <a:ext uri="{9D8B030D-6E8A-4147-A177-3AD203B41FA5}">
                      <a16:colId xmlns:a16="http://schemas.microsoft.com/office/drawing/2014/main" val="2445582373"/>
                    </a:ext>
                  </a:extLst>
                </a:gridCol>
                <a:gridCol w="2346777">
                  <a:extLst>
                    <a:ext uri="{9D8B030D-6E8A-4147-A177-3AD203B41FA5}">
                      <a16:colId xmlns:a16="http://schemas.microsoft.com/office/drawing/2014/main" val="1537184645"/>
                    </a:ext>
                  </a:extLst>
                </a:gridCol>
                <a:gridCol w="1373570">
                  <a:extLst>
                    <a:ext uri="{9D8B030D-6E8A-4147-A177-3AD203B41FA5}">
                      <a16:colId xmlns:a16="http://schemas.microsoft.com/office/drawing/2014/main" val="202493507"/>
                    </a:ext>
                  </a:extLst>
                </a:gridCol>
                <a:gridCol w="1373570">
                  <a:extLst>
                    <a:ext uri="{9D8B030D-6E8A-4147-A177-3AD203B41FA5}">
                      <a16:colId xmlns:a16="http://schemas.microsoft.com/office/drawing/2014/main" val="3724425895"/>
                    </a:ext>
                  </a:extLst>
                </a:gridCol>
                <a:gridCol w="1666298">
                  <a:extLst>
                    <a:ext uri="{9D8B030D-6E8A-4147-A177-3AD203B41FA5}">
                      <a16:colId xmlns:a16="http://schemas.microsoft.com/office/drawing/2014/main" val="2751926660"/>
                    </a:ext>
                  </a:extLst>
                </a:gridCol>
                <a:gridCol w="1643312">
                  <a:extLst>
                    <a:ext uri="{9D8B030D-6E8A-4147-A177-3AD203B41FA5}">
                      <a16:colId xmlns:a16="http://schemas.microsoft.com/office/drawing/2014/main" val="3487821056"/>
                    </a:ext>
                  </a:extLst>
                </a:gridCol>
                <a:gridCol w="1035973">
                  <a:extLst>
                    <a:ext uri="{9D8B030D-6E8A-4147-A177-3AD203B41FA5}">
                      <a16:colId xmlns:a16="http://schemas.microsoft.com/office/drawing/2014/main" val="3093841831"/>
                    </a:ext>
                  </a:extLst>
                </a:gridCol>
                <a:gridCol w="1449324">
                  <a:extLst>
                    <a:ext uri="{9D8B030D-6E8A-4147-A177-3AD203B41FA5}">
                      <a16:colId xmlns:a16="http://schemas.microsoft.com/office/drawing/2014/main" val="2745575049"/>
                    </a:ext>
                  </a:extLst>
                </a:gridCol>
              </a:tblGrid>
              <a:tr h="465801"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Country/Territory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Visitors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Sessions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Effective visits</a:t>
                      </a:r>
                      <a:r>
                        <a:rPr lang="en-GB" sz="1400" b="0" i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% Effective visits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rank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Pages / session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652581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56,004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99,681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49,870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9.81%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6.01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1797122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Mexico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36,623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62,305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26,000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5.11%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4.49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2516897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Brazil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31,925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59,058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30,320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5.96%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6894101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Colombia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26,807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53,154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23,616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4.64%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4.95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920079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24,796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51,290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26,686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5.25%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6.87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1789635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France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22,007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42,656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20,901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4.11%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6.02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78052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18,491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37,000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19,388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3.81%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6.56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081027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India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18,141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36,949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17,543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3.45%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5.65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615403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18,122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35,819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19,883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3.91%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7.30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511057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Italy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12,590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22,695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10,240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2.01%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5.53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24155"/>
                  </a:ext>
                </a:extLst>
              </a:tr>
              <a:tr h="392918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TOTAL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510,632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1,018,890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50,426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100.00%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GB" sz="1600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600" b="1" dirty="0"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6.07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2286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4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CA70A3-ECC6-4CCE-ACEE-D8F5F279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Occurrences published by Country </a:t>
            </a:r>
            <a:r>
              <a:rPr lang="en-GB" sz="1800" cap="none" dirty="0">
                <a:latin typeface="Roboto Regular"/>
              </a:rPr>
              <a:t>Year-to-date, 31 March </a:t>
            </a:r>
            <a:r>
              <a:rPr lang="en-US" sz="1800" cap="none" dirty="0">
                <a:latin typeface="Roboto Regular"/>
              </a:rPr>
              <a:t>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4B8D68-B830-4AA5-BA78-C01FB9A90A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5588" y="6332538"/>
            <a:ext cx="8197035" cy="365125"/>
          </a:xfrm>
        </p:spPr>
        <p:txBody>
          <a:bodyPr/>
          <a:lstStyle/>
          <a:p>
            <a:r>
              <a:rPr lang="en-GB" dirty="0">
                <a:solidFill>
                  <a:schemeClr val="accent2"/>
                </a:solidFill>
              </a:rPr>
              <a:t>https://</a:t>
            </a:r>
            <a:r>
              <a:rPr lang="en-GB" dirty="0" err="1">
                <a:solidFill>
                  <a:schemeClr val="accent2"/>
                </a:solidFill>
              </a:rPr>
              <a:t>www.gbif.org</a:t>
            </a:r>
            <a:r>
              <a:rPr lang="en-GB" dirty="0">
                <a:solidFill>
                  <a:schemeClr val="accent2"/>
                </a:solidFill>
              </a:rPr>
              <a:t>/occurrence/search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19F4F0-9623-466A-9835-FE0EE91A44DE}"/>
              </a:ext>
            </a:extLst>
          </p:cNvPr>
          <p:cNvCxnSpPr>
            <a:cxnSpLocks/>
          </p:cNvCxnSpPr>
          <p:nvPr/>
        </p:nvCxnSpPr>
        <p:spPr>
          <a:xfrm>
            <a:off x="6169669" y="1198393"/>
            <a:ext cx="0" cy="4973807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F385E0-7C5F-4E4E-AA81-D0ED1232FA85}"/>
              </a:ext>
            </a:extLst>
          </p:cNvPr>
          <p:cNvCxnSpPr/>
          <p:nvPr/>
        </p:nvCxnSpPr>
        <p:spPr>
          <a:xfrm>
            <a:off x="0" y="1196975"/>
            <a:ext cx="12192000" cy="0"/>
          </a:xfrm>
          <a:prstGeom prst="line">
            <a:avLst/>
          </a:prstGeom>
          <a:ln w="25400" cap="rnd">
            <a:solidFill>
              <a:schemeClr val="bg2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10">
            <a:extLst>
              <a:ext uri="{FF2B5EF4-FFF2-40B4-BE49-F238E27FC236}">
                <a16:creationId xmlns:a16="http://schemas.microsoft.com/office/drawing/2014/main" id="{C68C5275-2D45-774B-B979-BD2679E350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544227"/>
              </p:ext>
            </p:extLst>
          </p:nvPr>
        </p:nvGraphicFramePr>
        <p:xfrm>
          <a:off x="6096000" y="1196974"/>
          <a:ext cx="5832471" cy="4954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6">
            <a:extLst>
              <a:ext uri="{FF2B5EF4-FFF2-40B4-BE49-F238E27FC236}">
                <a16:creationId xmlns:a16="http://schemas.microsoft.com/office/drawing/2014/main" id="{31997D2D-6180-784C-9DA6-873F0CE8AB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048690"/>
              </p:ext>
            </p:extLst>
          </p:nvPr>
        </p:nvGraphicFramePr>
        <p:xfrm>
          <a:off x="255589" y="1196977"/>
          <a:ext cx="6023093" cy="478789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15725">
                  <a:extLst>
                    <a:ext uri="{9D8B030D-6E8A-4147-A177-3AD203B41FA5}">
                      <a16:colId xmlns:a16="http://schemas.microsoft.com/office/drawing/2014/main" val="2783214514"/>
                    </a:ext>
                  </a:extLst>
                </a:gridCol>
                <a:gridCol w="886532">
                  <a:extLst>
                    <a:ext uri="{9D8B030D-6E8A-4147-A177-3AD203B41FA5}">
                      <a16:colId xmlns:a16="http://schemas.microsoft.com/office/drawing/2014/main" val="3559535701"/>
                    </a:ext>
                  </a:extLst>
                </a:gridCol>
                <a:gridCol w="1065182">
                  <a:extLst>
                    <a:ext uri="{9D8B030D-6E8A-4147-A177-3AD203B41FA5}">
                      <a16:colId xmlns:a16="http://schemas.microsoft.com/office/drawing/2014/main" val="31260814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954396464"/>
                    </a:ext>
                  </a:extLst>
                </a:gridCol>
                <a:gridCol w="1134137">
                  <a:extLst>
                    <a:ext uri="{9D8B030D-6E8A-4147-A177-3AD203B41FA5}">
                      <a16:colId xmlns:a16="http://schemas.microsoft.com/office/drawing/2014/main" val="2783439721"/>
                    </a:ext>
                  </a:extLst>
                </a:gridCol>
                <a:gridCol w="1303865">
                  <a:extLst>
                    <a:ext uri="{9D8B030D-6E8A-4147-A177-3AD203B41FA5}">
                      <a16:colId xmlns:a16="http://schemas.microsoft.com/office/drawing/2014/main" val="533779881"/>
                    </a:ext>
                  </a:extLst>
                </a:gridCol>
                <a:gridCol w="909372">
                  <a:extLst>
                    <a:ext uri="{9D8B030D-6E8A-4147-A177-3AD203B41FA5}">
                      <a16:colId xmlns:a16="http://schemas.microsoft.com/office/drawing/2014/main" val="533055570"/>
                    </a:ext>
                  </a:extLst>
                </a:gridCol>
              </a:tblGrid>
              <a:tr h="3457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Year-to-date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rank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135312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4,567,125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104,951,678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35407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Canada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3,277,930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13,595,190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02048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2,740,086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19,375,254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62306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Sweden</a:t>
                      </a:r>
                      <a:endParaRPr lang="da-DK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1,922,162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10,821,710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6992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Denmark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1,462,478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11,362,884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7965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Portugal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1,319,248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1,606,684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36137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Norway</a:t>
                      </a:r>
                      <a:endParaRPr lang="da-DK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1,228,708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9,028,709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12894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Belgium</a:t>
                      </a:r>
                      <a:endParaRPr lang="da-DK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1,087,022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675,027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1570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Estonia</a:t>
                      </a:r>
                      <a:endParaRPr lang="da-DK" sz="1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962,845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998,509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68121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pPr algn="ctr"/>
                      <a:r>
                        <a:rPr lang="da-DK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4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</a:rPr>
                        <a:t>Switzerland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688,430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9,942,319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62868"/>
                  </a:ext>
                </a:extLst>
              </a:tr>
              <a:tr h="370109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a-DK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+mn-ea"/>
                          <a:cs typeface="+mn-cs"/>
                        </a:rPr>
                        <a:t>ALL OTHERS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da-DK" sz="1400" b="1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6,083,683</a:t>
                      </a:r>
                      <a:endParaRPr lang="en-GB" sz="1400" dirty="0">
                        <a:solidFill>
                          <a:schemeClr val="tx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4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49,885,694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4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56698"/>
                  </a:ext>
                </a:extLst>
              </a:tr>
              <a:tr h="370966">
                <a:tc gridSpan="3">
                  <a:txBody>
                    <a:bodyPr/>
                    <a:lstStyle/>
                    <a:p>
                      <a:pPr algn="r"/>
                      <a:r>
                        <a:rPr lang="da-DK" sz="1400" b="1" dirty="0">
                          <a:solidFill>
                            <a:schemeClr val="accent2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en-GB" sz="1400" b="1" kern="1200" dirty="0">
                          <a:solidFill>
                            <a:schemeClr val="accent2"/>
                          </a:solidFill>
                          <a:latin typeface="Roboto Condensed Light"/>
                          <a:ea typeface="Roboto Condensed Light" panose="02000000000000000000" pitchFamily="2" charset="0"/>
                        </a:rPr>
                        <a:t>25,339,976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b="0" kern="1200" dirty="0">
                          <a:solidFill>
                            <a:schemeClr val="accent2"/>
                          </a:solidFill>
                          <a:latin typeface="Roboto Condensed Light"/>
                          <a:ea typeface="Roboto Condensed Light" panose="02000000000000000000" pitchFamily="2" charset="0"/>
                        </a:rPr>
                        <a:t>268,831,632</a:t>
                      </a:r>
                      <a:endParaRPr lang="da-DK" sz="1400" b="0" dirty="0">
                        <a:solidFill>
                          <a:schemeClr val="accent2"/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400" b="0" dirty="0">
                        <a:solidFill>
                          <a:schemeClr val="accent2"/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53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3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C4606-026E-CB46-97D1-5EC14AC9D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download requests</a:t>
            </a:r>
            <a:r>
              <a:rPr lang="en-US" dirty="0"/>
              <a:t> </a:t>
            </a:r>
            <a:r>
              <a:rPr lang="en-GB" sz="1800" cap="none" dirty="0">
                <a:latin typeface="Roboto Regular"/>
              </a:rPr>
              <a:t>Year-to-date, 31 March </a:t>
            </a:r>
            <a:r>
              <a:rPr lang="en-US" sz="1800" cap="none" dirty="0">
                <a:latin typeface="Roboto Regular"/>
              </a:rPr>
              <a:t>2021</a:t>
            </a:r>
            <a:endParaRPr lang="en-GB" dirty="0">
              <a:latin typeface="Roboto Regular"/>
            </a:endParaRPr>
          </a:p>
        </p:txBody>
      </p:sp>
      <p:graphicFrame>
        <p:nvGraphicFramePr>
          <p:cNvPr id="6" name="Content Placeholder 10">
            <a:extLst>
              <a:ext uri="{FF2B5EF4-FFF2-40B4-BE49-F238E27FC236}">
                <a16:creationId xmlns:a16="http://schemas.microsoft.com/office/drawing/2014/main" id="{6A103AB0-B3A5-D74B-8BFD-3E373FB18D2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2344798"/>
              </p:ext>
            </p:extLst>
          </p:nvPr>
        </p:nvGraphicFramePr>
        <p:xfrm>
          <a:off x="6172200" y="1196975"/>
          <a:ext cx="5764213" cy="4953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3E4858F1-0D97-AF45-BE79-37694B8C0C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8712618"/>
              </p:ext>
            </p:extLst>
          </p:nvPr>
        </p:nvGraphicFramePr>
        <p:xfrm>
          <a:off x="255589" y="1196975"/>
          <a:ext cx="5764212" cy="479932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17523">
                  <a:extLst>
                    <a:ext uri="{9D8B030D-6E8A-4147-A177-3AD203B41FA5}">
                      <a16:colId xmlns:a16="http://schemas.microsoft.com/office/drawing/2014/main" val="2783214514"/>
                    </a:ext>
                  </a:extLst>
                </a:gridCol>
                <a:gridCol w="685062">
                  <a:extLst>
                    <a:ext uri="{9D8B030D-6E8A-4147-A177-3AD203B41FA5}">
                      <a16:colId xmlns:a16="http://schemas.microsoft.com/office/drawing/2014/main" val="3559535701"/>
                    </a:ext>
                  </a:extLst>
                </a:gridCol>
                <a:gridCol w="1202584">
                  <a:extLst>
                    <a:ext uri="{9D8B030D-6E8A-4147-A177-3AD203B41FA5}">
                      <a16:colId xmlns:a16="http://schemas.microsoft.com/office/drawing/2014/main" val="3126081401"/>
                    </a:ext>
                  </a:extLst>
                </a:gridCol>
                <a:gridCol w="139595">
                  <a:extLst>
                    <a:ext uri="{9D8B030D-6E8A-4147-A177-3AD203B41FA5}">
                      <a16:colId xmlns:a16="http://schemas.microsoft.com/office/drawing/2014/main" val="2783439721"/>
                    </a:ext>
                  </a:extLst>
                </a:gridCol>
                <a:gridCol w="1131570">
                  <a:extLst>
                    <a:ext uri="{9D8B030D-6E8A-4147-A177-3AD203B41FA5}">
                      <a16:colId xmlns:a16="http://schemas.microsoft.com/office/drawing/2014/main" val="3125050366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533779881"/>
                    </a:ext>
                  </a:extLst>
                </a:gridCol>
                <a:gridCol w="1013458">
                  <a:extLst>
                    <a:ext uri="{9D8B030D-6E8A-4147-A177-3AD203B41FA5}">
                      <a16:colId xmlns:a16="http://schemas.microsoft.com/office/drawing/2014/main" val="533055570"/>
                    </a:ext>
                  </a:extLst>
                </a:gridCol>
              </a:tblGrid>
              <a:tr h="44371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Year-to-date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1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2021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total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i="1" kern="1200" dirty="0">
                          <a:solidFill>
                            <a:schemeClr val="bg1"/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2020 rank</a:t>
                      </a:r>
                    </a:p>
                  </a:txBody>
                  <a:tcPr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46135312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States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18,736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29,392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135407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China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12,248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26,785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02048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Mexico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5,919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24,123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62306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Brazil</a:t>
                      </a:r>
                      <a:endParaRPr lang="da-DK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5,713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16,274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06992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United Kingdom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3,974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9,610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7965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Colombia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3,159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13,501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5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336137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Spain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3,084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8,981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612894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France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2,109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10,030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11570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Ecuador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1,874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7,339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268121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</a:rPr>
                        <a:t>Canada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1,550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6,214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162868"/>
                  </a:ext>
                </a:extLst>
              </a:tr>
              <a:tr h="395965">
                <a:tc>
                  <a:txBody>
                    <a:bodyPr/>
                    <a:lstStyle/>
                    <a:p>
                      <a:pPr algn="ctr"/>
                      <a:endParaRPr lang="da-DK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 panose="02000000000000000000" pitchFamily="2" charset="0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</a:rPr>
                        <a:t>ALL OTHERS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1" dirty="0">
                          <a:solidFill>
                            <a:schemeClr val="tx2"/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17,308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16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Roboto Condensed Light"/>
                          <a:ea typeface="Roboto Condensed Light" panose="02000000000000000000" pitchFamily="2" charset="0"/>
                          <a:cs typeface="Roboto Condensed Light" panose="02000000000000000000" pitchFamily="2" charset="0"/>
                        </a:rPr>
                        <a:t>66,837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da-DK" sz="16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 Condensed Light"/>
                        <a:ea typeface="Roboto Condensed Light" panose="02000000000000000000" pitchFamily="2" charset="0"/>
                        <a:cs typeface="Roboto Condensed Ligh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756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4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1_OFFICE THEME" val="HZgrROc7"/>
  <p:tag name="ARTICULATE_SLIDE_COUNT" val="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ustom 12">
      <a:dk1>
        <a:srgbClr val="000000"/>
      </a:dk1>
      <a:lt1>
        <a:srgbClr val="FFFFFF"/>
      </a:lt1>
      <a:dk2>
        <a:srgbClr val="221F20"/>
      </a:dk2>
      <a:lt2>
        <a:srgbClr val="E6F3F7"/>
      </a:lt2>
      <a:accent1>
        <a:srgbClr val="509F37"/>
      </a:accent1>
      <a:accent2>
        <a:srgbClr val="125CA2"/>
      </a:accent2>
      <a:accent3>
        <a:srgbClr val="56B9E9"/>
      </a:accent3>
      <a:accent4>
        <a:srgbClr val="636FB1"/>
      </a:accent4>
      <a:accent5>
        <a:srgbClr val="0A6747"/>
      </a:accent5>
      <a:accent6>
        <a:srgbClr val="86C14F"/>
      </a:accent6>
      <a:hlink>
        <a:srgbClr val="2747E9"/>
      </a:hlink>
      <a:folHlink>
        <a:srgbClr val="2747E9"/>
      </a:folHlink>
    </a:clrScheme>
    <a:fontScheme name="Custom 36">
      <a:majorFont>
        <a:latin typeface="Roboto Bold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5400">
          <a:solidFill>
            <a:schemeClr val="accent1"/>
          </a:solidFill>
        </a:ln>
      </a:spPr>
      <a:bodyPr lIns="72000" tIns="72000" rIns="72000" bIns="72000" rtlCol="0" anchor="ctr">
        <a:normAutofit/>
      </a:bodyPr>
      <a:lstStyle>
        <a:defPPr algn="ctr">
          <a:defRPr sz="16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rnd">
          <a:round/>
          <a:headEnd type="none" w="sm" len="sm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72000" tIns="72000" rIns="72000" bIns="72000" rtlCol="0">
        <a:spAutoFit/>
      </a:bodyPr>
      <a:lstStyle>
        <a:defPPr marL="180975" indent="-180975" algn="l">
          <a:buClr>
            <a:schemeClr val="accent1"/>
          </a:buClr>
          <a:buFont typeface="Arial" panose="020B0604020202020204" pitchFamily="34" charset="0"/>
          <a:buChar char="•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BIF-2020" id="{D7D1A614-04C3-7448-AB89-F7A669F6E8FB}" vid="{26D03B5A-86C3-AD4B-8EFF-C654DD5FFC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BBF6E9189954BA0FDCD563682A98B" ma:contentTypeVersion="12" ma:contentTypeDescription="Create a new document." ma:contentTypeScope="" ma:versionID="ef2eba08f4f2a52f9db275e0134fde11">
  <xsd:schema xmlns:xsd="http://www.w3.org/2001/XMLSchema" xmlns:xs="http://www.w3.org/2001/XMLSchema" xmlns:p="http://schemas.microsoft.com/office/2006/metadata/properties" xmlns:ns2="731989eb-7121-409c-871c-8f2366272918" xmlns:ns3="a5bf85ab-5b89-45d5-812d-d881043611a5" targetNamespace="http://schemas.microsoft.com/office/2006/metadata/properties" ma:root="true" ma:fieldsID="8b6e23ee990885b621d2bf7e703ea8e6" ns2:_="" ns3:_="">
    <xsd:import namespace="731989eb-7121-409c-871c-8f2366272918"/>
    <xsd:import namespace="a5bf85ab-5b89-45d5-812d-d881043611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989eb-7121-409c-871c-8f23662729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f85ab-5b89-45d5-812d-d881043611a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CC59ED-772C-41FF-82FE-E6327797BFD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1DFBA15-5AE9-40B8-9410-A9E088E78C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1989eb-7121-409c-871c-8f2366272918"/>
    <ds:schemaRef ds:uri="a5bf85ab-5b89-45d5-812d-d881043611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AF0656-BE82-4570-850D-C2E5ECD086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5448</TotalTime>
  <Words>1238</Words>
  <Application>Microsoft Macintosh PowerPoint</Application>
  <PresentationFormat>Widescreen</PresentationFormat>
  <Paragraphs>402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Regular</vt:lpstr>
      <vt:lpstr>Arial,Sans-Serif</vt:lpstr>
      <vt:lpstr>Roboto</vt:lpstr>
      <vt:lpstr>Roboto Bold</vt:lpstr>
      <vt:lpstr>Roboto Condensed</vt:lpstr>
      <vt:lpstr>Roboto Condensed Light</vt:lpstr>
      <vt:lpstr>Roboto Regular</vt:lpstr>
      <vt:lpstr>1_Office Theme</vt:lpstr>
      <vt:lpstr>BY THE NUMBERS | 31 March 2021 </vt:lpstr>
      <vt:lpstr>Species occurrence records with MultiMedia evidence Year-to-date, 31 March 2021</vt:lpstr>
      <vt:lpstr>Data From the GBIF Network  31 March 2021</vt:lpstr>
      <vt:lpstr>GBIF Participant countries 31 March 2021</vt:lpstr>
      <vt:lpstr>GBIF Network of Data publishing institutions Year-to-date, 8 April 2021</vt:lpstr>
      <vt:lpstr>PowerPoint Presentation</vt:lpstr>
      <vt:lpstr>GBIF.org traffic by country Year-to-date, 31 March 2021</vt:lpstr>
      <vt:lpstr>Occurrences published by Country Year-to-date, 31 March 2021</vt:lpstr>
      <vt:lpstr>Data download requests Year-to-date, 31 March 2021</vt:lpstr>
      <vt:lpstr>Peer-reviewed publications using GBIF-mediated data 31 March 2021</vt:lpstr>
      <vt:lpstr>Data Use in peer-reviewed journals  Year-to-date, 31 March 2021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 THE NUMBERS | 19 April 2020 </dc:title>
  <dc:subject/>
  <dc:creator>Kyle Copas</dc:creator>
  <cp:keywords/>
  <dc:description/>
  <cp:lastModifiedBy>Kyle Copas</cp:lastModifiedBy>
  <cp:revision>297</cp:revision>
  <dcterms:created xsi:type="dcterms:W3CDTF">2020-04-21T12:51:20Z</dcterms:created>
  <dcterms:modified xsi:type="dcterms:W3CDTF">2021-05-07T14:29:07Z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0x010100A0FBBF6E9189954BA0FDCD563682A98B</vt:lpwstr>
  </property>
  <property fmtid="{D5CDD505-2E9C-101B-9397-08002B2CF9AE}" pid="3" name="ArticulateGUID">
    <vt:lpwstr>5BFF8AAD-8855-4733-AEF7-3D237DE5FDE5</vt:lpwstr>
  </property>
  <property fmtid="{D5CDD505-2E9C-101B-9397-08002B2CF9AE}" pid="4" name="ArticulatePath">
    <vt:lpwstr>https://brightcarbon.sharepoint.com/sites/Intranet/Projects/EFGH/GBIF/GBIF 4371 - GBIF template and model slides project/GBIF Toolkit MN 01</vt:lpwstr>
  </property>
</Properties>
</file>