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358" r:id="rId5"/>
    <p:sldId id="458" r:id="rId6"/>
    <p:sldId id="472" r:id="rId7"/>
    <p:sldId id="398" r:id="rId8"/>
    <p:sldId id="473" r:id="rId9"/>
    <p:sldId id="457" r:id="rId10"/>
    <p:sldId id="456" r:id="rId11"/>
    <p:sldId id="467" r:id="rId12"/>
    <p:sldId id="429" r:id="rId13"/>
    <p:sldId id="464" r:id="rId14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hdis Nikou" initials="MN" lastIdx="1" clrIdx="0">
    <p:extLst>
      <p:ext uri="{19B8F6BF-5375-455C-9EA6-DF929625EA0E}">
        <p15:presenceInfo xmlns:p15="http://schemas.microsoft.com/office/powerpoint/2012/main" userId="S::mahdis.nikou@brightcarbon.com::d5834665-7bc3-47f1-85ef-fc6fca31173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F2FA"/>
    <a:srgbClr val="DFF2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A111915-BE36-4E01-A7E5-04B1672EAD3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70" autoAdjust="0"/>
    <p:restoredTop sz="72037" autoAdjust="0"/>
  </p:normalViewPr>
  <p:slideViewPr>
    <p:cSldViewPr snapToGrid="0">
      <p:cViewPr varScale="1">
        <p:scale>
          <a:sx n="219" d="100"/>
          <a:sy n="219" d="100"/>
        </p:scale>
        <p:origin x="9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176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GB" sz="1800" b="0" i="0" u="none" strike="noStrike" kern="1200" spc="0" baseline="0" dirty="0">
                <a:solidFill>
                  <a:schemeClr val="accent1"/>
                </a:solidFill>
                <a:latin typeface="Roboto Regular" panose="02000000000000000000" pitchFamily="2" charset="0"/>
                <a:ea typeface="+mn-ea"/>
                <a:cs typeface="+mn-cs"/>
              </a:rPr>
              <a:t>Occurrences published in 2021</a:t>
            </a:r>
          </a:p>
        </c:rich>
      </c:tx>
      <c:layout>
        <c:manualLayout>
          <c:xMode val="edge"/>
          <c:yMode val="edge"/>
          <c:x val="0.21581283832015669"/>
          <c:y val="4.101254979987208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206709489504833"/>
          <c:y val="0.17433805199672789"/>
          <c:w val="0.67461085714882441"/>
          <c:h val="0.76926969202844797"/>
        </c:manualLayout>
      </c:layout>
      <c:doughnutChart>
        <c:varyColors val="1"/>
        <c:ser>
          <c:idx val="1"/>
          <c:order val="0"/>
          <c:tx>
            <c:v>2020</c:v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FB2-E942-8B30-6227BC884EA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FB2-E942-8B30-6227BC884EA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FB2-E942-8B30-6227BC884EA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FB2-E942-8B30-6227BC884EA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FB2-E942-8B30-6227BC884EA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FB2-E942-8B30-6227BC884EA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FB2-E942-8B30-6227BC884EA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3FB2-E942-8B30-6227BC884EA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3FB2-E942-8B30-6227BC884EA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3FB2-E942-8B30-6227BC884EA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3FB2-E942-8B30-6227BC884EA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53153010-0892-134B-A6CD-B04D0529A1E1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3FB2-E942-8B30-6227BC884EAF}"/>
                </c:ext>
              </c:extLst>
            </c:dLbl>
            <c:dLbl>
              <c:idx val="1"/>
              <c:tx>
                <c:rich>
                  <a:bodyPr rot="0" spcFirstLastPara="1" vertOverflow="overflow" horzOverflow="overflow" vert="horz" wrap="square" lIns="396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E128C6E-7040-AD4B-B624-82E5EC616B86}" type="CELLRANGE">
                      <a:rPr lang="en-US"/>
                      <a:pPr>
                        <a:defRPr sz="1400" b="0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en-GB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3FB2-E942-8B30-6227BC884EAF}"/>
                </c:ext>
              </c:extLst>
            </c:dLbl>
            <c:dLbl>
              <c:idx val="2"/>
              <c:layout>
                <c:manualLayout>
                  <c:x val="-2.1774647486459815E-2"/>
                  <c:y val="2.563284362492005E-3"/>
                </c:manualLayout>
              </c:layout>
              <c:tx>
                <c:rich>
                  <a:bodyPr/>
                  <a:lstStyle/>
                  <a:p>
                    <a:fld id="{5DBDE200-88F1-174F-BEA6-3E1E4B14E620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3FB2-E942-8B30-6227BC884EAF}"/>
                </c:ext>
              </c:extLst>
            </c:dLbl>
            <c:dLbl>
              <c:idx val="3"/>
              <c:layout>
                <c:manualLayout>
                  <c:x val="-3.048450127960535E-2"/>
                  <c:y val="1.5379706174952028E-2"/>
                </c:manualLayout>
              </c:layout>
              <c:tx>
                <c:rich>
                  <a:bodyPr/>
                  <a:lstStyle/>
                  <a:p>
                    <a:fld id="{EFF30CED-75C1-5F4F-82A0-CFAFC12027D8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3FB2-E942-8B30-6227BC884EAF}"/>
                </c:ext>
              </c:extLst>
            </c:dLbl>
            <c:dLbl>
              <c:idx val="4"/>
              <c:layout>
                <c:manualLayout>
                  <c:x val="-3.4839354177651591E-2"/>
                  <c:y val="1.025313744996802E-2"/>
                </c:manualLayout>
              </c:layout>
              <c:tx>
                <c:rich>
                  <a:bodyPr/>
                  <a:lstStyle/>
                  <a:p>
                    <a:fld id="{C03FFB44-7DFF-B44E-9EB8-BD0D1AE4DC17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3FB2-E942-8B30-6227BC884EAF}"/>
                </c:ext>
              </c:extLst>
            </c:dLbl>
            <c:dLbl>
              <c:idx val="5"/>
              <c:layout>
                <c:manualLayout>
                  <c:x val="-3.9264829182116358E-2"/>
                  <c:y val="5.1265687249840101E-3"/>
                </c:manualLayout>
              </c:layout>
              <c:tx>
                <c:rich>
                  <a:bodyPr/>
                  <a:lstStyle/>
                  <a:p>
                    <a:fld id="{1C7A5062-D415-7148-93E5-6BCFFAB1F8C8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3FB2-E942-8B30-6227BC884EAF}"/>
                </c:ext>
              </c:extLst>
            </c:dLbl>
            <c:dLbl>
              <c:idx val="6"/>
              <c:layout>
                <c:manualLayout>
                  <c:x val="-4.3690127188820697E-2"/>
                  <c:y val="-2.563284362492005E-3"/>
                </c:manualLayout>
              </c:layout>
              <c:tx>
                <c:rich>
                  <a:bodyPr/>
                  <a:lstStyle/>
                  <a:p>
                    <a:fld id="{3EFAAF7E-C31C-F140-BC5B-18A953A0D1D4}" type="CELLRANGE">
                      <a:rPr lang="en-US" dirty="0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3FB2-E942-8B30-6227BC884EAF}"/>
                </c:ext>
              </c:extLst>
            </c:dLbl>
            <c:dLbl>
              <c:idx val="7"/>
              <c:layout>
                <c:manualLayout>
                  <c:x val="-4.8397028632396734E-2"/>
                  <c:y val="-5.1265687249840101E-3"/>
                </c:manualLayout>
              </c:layout>
              <c:tx>
                <c:rich>
                  <a:bodyPr/>
                  <a:lstStyle/>
                  <a:p>
                    <a:fld id="{189386FD-6191-F94C-A87A-4525881E139F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3FB2-E942-8B30-6227BC884EAF}"/>
                </c:ext>
              </c:extLst>
            </c:dLbl>
            <c:dLbl>
              <c:idx val="8"/>
              <c:layout>
                <c:manualLayout>
                  <c:x val="-4.3830840408376315E-2"/>
                  <c:y val="-1.025313744996802E-2"/>
                </c:manualLayout>
              </c:layout>
              <c:tx>
                <c:rich>
                  <a:bodyPr/>
                  <a:lstStyle/>
                  <a:p>
                    <a:fld id="{B96CB538-296F-7549-AEC8-5F2714D446BC}" type="CELLRANGE">
                      <a:rPr lang="en-US" dirty="0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3FB2-E942-8B30-6227BC884EAF}"/>
                </c:ext>
              </c:extLst>
            </c:dLbl>
            <c:dLbl>
              <c:idx val="9"/>
              <c:layout>
                <c:manualLayout>
                  <c:x val="-4.2005462504882948E-2"/>
                  <c:y val="-1.7942990537443988E-2"/>
                </c:manualLayout>
              </c:layout>
              <c:tx>
                <c:rich>
                  <a:bodyPr/>
                  <a:lstStyle/>
                  <a:p>
                    <a:fld id="{B93F17CA-DE93-CF45-AD15-AF9FF0D76172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3FB2-E942-8B30-6227BC884EAF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29E0F1E8-2BF8-5B4D-9E9D-744545EEDECA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3FB2-E942-8B30-6227BC884EA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96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DK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DataLabelsRange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US</c:v>
                </c:pt>
                <c:pt idx="1">
                  <c:v>CA</c:v>
                </c:pt>
                <c:pt idx="2">
                  <c:v>GB</c:v>
                </c:pt>
                <c:pt idx="3">
                  <c:v>AU</c:v>
                </c:pt>
                <c:pt idx="4">
                  <c:v>IN</c:v>
                </c:pt>
                <c:pt idx="5">
                  <c:v>PT</c:v>
                </c:pt>
                <c:pt idx="6">
                  <c:v>SE</c:v>
                </c:pt>
                <c:pt idx="7">
                  <c:v>DE</c:v>
                </c:pt>
                <c:pt idx="8">
                  <c:v>CH</c:v>
                </c:pt>
                <c:pt idx="9">
                  <c:v>ES</c:v>
                </c:pt>
                <c:pt idx="10">
                  <c:v>OTHER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145520357</c:v>
                </c:pt>
                <c:pt idx="1">
                  <c:v>24595830</c:v>
                </c:pt>
                <c:pt idx="2">
                  <c:v>24285291</c:v>
                </c:pt>
                <c:pt idx="3">
                  <c:v>6676589</c:v>
                </c:pt>
                <c:pt idx="4">
                  <c:v>5857419</c:v>
                </c:pt>
                <c:pt idx="5">
                  <c:v>5627764</c:v>
                </c:pt>
                <c:pt idx="6">
                  <c:v>5466063</c:v>
                </c:pt>
                <c:pt idx="7">
                  <c:v>4523322</c:v>
                </c:pt>
                <c:pt idx="8">
                  <c:v>4339797</c:v>
                </c:pt>
                <c:pt idx="9">
                  <c:v>4265119</c:v>
                </c:pt>
                <c:pt idx="10" formatCode="#,##0">
                  <c:v>54341744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Sheet1!$A$2:$A$12</c15:f>
                <c15:dlblRangeCache>
                  <c:ptCount val="11"/>
                  <c:pt idx="0">
                    <c:v>US</c:v>
                  </c:pt>
                  <c:pt idx="1">
                    <c:v>CA</c:v>
                  </c:pt>
                  <c:pt idx="2">
                    <c:v>GB</c:v>
                  </c:pt>
                  <c:pt idx="3">
                    <c:v>AU</c:v>
                  </c:pt>
                  <c:pt idx="4">
                    <c:v>IN</c:v>
                  </c:pt>
                  <c:pt idx="5">
                    <c:v>PT</c:v>
                  </c:pt>
                  <c:pt idx="6">
                    <c:v>SE</c:v>
                  </c:pt>
                  <c:pt idx="7">
                    <c:v>DE</c:v>
                  </c:pt>
                  <c:pt idx="8">
                    <c:v>CH</c:v>
                  </c:pt>
                  <c:pt idx="9">
                    <c:v>ES</c:v>
                  </c:pt>
                  <c:pt idx="10">
                    <c:v>OTHER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6-3FB2-E942-8B30-6227BC884E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DK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dirty="0">
                <a:solidFill>
                  <a:schemeClr val="accent1"/>
                </a:solidFill>
                <a:latin typeface="Roboto Regular" panose="02000000000000000000" pitchFamily="2" charset="0"/>
              </a:rPr>
              <a:t>Download requests </a:t>
            </a:r>
            <a:br>
              <a:rPr lang="en-US" sz="1800" b="0" i="0" dirty="0">
                <a:solidFill>
                  <a:schemeClr val="accent1"/>
                </a:solidFill>
                <a:latin typeface="Roboto Regular" panose="02000000000000000000" pitchFamily="2" charset="0"/>
              </a:rPr>
            </a:br>
            <a:r>
              <a:rPr lang="en-US" sz="1800" b="0" i="0" dirty="0">
                <a:solidFill>
                  <a:schemeClr val="accent1"/>
                </a:solidFill>
                <a:latin typeface="Roboto Regular" panose="02000000000000000000" pitchFamily="2" charset="0"/>
              </a:rPr>
              <a:t>by country,</a:t>
            </a:r>
            <a:r>
              <a:rPr lang="en-US" sz="1800" b="0" i="0" baseline="0" dirty="0">
                <a:solidFill>
                  <a:schemeClr val="accent1"/>
                </a:solidFill>
                <a:latin typeface="Roboto Regular" panose="02000000000000000000" pitchFamily="2" charset="0"/>
              </a:rPr>
              <a:t> island or territory</a:t>
            </a:r>
            <a:endParaRPr lang="en-US" sz="1800" b="0" i="0" dirty="0">
              <a:solidFill>
                <a:schemeClr val="accent1"/>
              </a:solidFill>
              <a:latin typeface="Roboto Regular" panose="02000000000000000000" pitchFamily="2" charset="0"/>
            </a:endParaRPr>
          </a:p>
        </c:rich>
      </c:tx>
      <c:layout>
        <c:manualLayout>
          <c:xMode val="edge"/>
          <c:yMode val="edge"/>
          <c:x val="0.23246313069971564"/>
          <c:y val="4.44164137714947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DK"/>
        </a:p>
      </c:txPr>
    </c:title>
    <c:autoTitleDeleted val="0"/>
    <c:plotArea>
      <c:layout>
        <c:manualLayout>
          <c:layoutTarget val="inner"/>
          <c:xMode val="edge"/>
          <c:yMode val="edge"/>
          <c:x val="0.17510248146624699"/>
          <c:y val="0.19229831239915821"/>
          <c:w val="0.65000929008001618"/>
          <c:h val="0.75642278366116844"/>
        </c:manualLayout>
      </c:layout>
      <c:doughnutChart>
        <c:varyColors val="1"/>
        <c:ser>
          <c:idx val="1"/>
          <c:order val="0"/>
          <c:tx>
            <c:v>2020</c:v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932-9340-B78C-7D6B33AF219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932-9340-B78C-7D6B33AF219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932-9340-B78C-7D6B33AF219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932-9340-B78C-7D6B33AF219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932-9340-B78C-7D6B33AF219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932-9340-B78C-7D6B33AF219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932-9340-B78C-7D6B33AF219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A932-9340-B78C-7D6B33AF2193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A932-9340-B78C-7D6B33AF219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A932-9340-B78C-7D6B33AF2193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A932-9340-B78C-7D6B33AF219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CC9E8AA9-670C-C048-A9A0-349C8DD1A30A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A932-9340-B78C-7D6B33AF2193}"/>
                </c:ext>
              </c:extLst>
            </c:dLbl>
            <c:dLbl>
              <c:idx val="1"/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986F24C-17ED-B84E-A977-3CE44FCC0B84}" type="CELLRANGE">
                      <a:rPr lang="en-US"/>
                      <a:pPr>
                        <a:defRPr sz="1400">
                          <a:solidFill>
                            <a:schemeClr val="bg1"/>
                          </a:solidFill>
                        </a:defRPr>
                      </a:pPr>
                      <a:t>[CELLRANGE]</a:t>
                    </a:fld>
                    <a:endParaRPr lang="en-GB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DK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A932-9340-B78C-7D6B33AF219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F27FCAA-859A-A442-B89E-0FE175D4D984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A932-9340-B78C-7D6B33AF219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688A573C-83D0-A24D-A4D9-68F850F61D4E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A932-9340-B78C-7D6B33AF219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3E90DB55-6FBA-9543-861D-779A2900C7F6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A932-9340-B78C-7D6B33AF219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F12F1215-FF23-9C41-B667-33F18A35EA25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A932-9340-B78C-7D6B33AF2193}"/>
                </c:ext>
              </c:extLst>
            </c:dLbl>
            <c:dLbl>
              <c:idx val="6"/>
              <c:layout>
                <c:manualLayout>
                  <c:x val="-6.6097511003674224E-3"/>
                  <c:y val="2.4877924319199326E-2"/>
                </c:manualLayout>
              </c:layout>
              <c:tx>
                <c:rich>
                  <a:bodyPr/>
                  <a:lstStyle/>
                  <a:p>
                    <a:fld id="{1E8FD6FF-692B-D84E-84D9-3C1148C5B42F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A932-9340-B78C-7D6B33AF2193}"/>
                </c:ext>
              </c:extLst>
            </c:dLbl>
            <c:dLbl>
              <c:idx val="7"/>
              <c:layout>
                <c:manualLayout>
                  <c:x val="-1.7626002934313125E-2"/>
                  <c:y val="2.4877924319199326E-2"/>
                </c:manualLayout>
              </c:layout>
              <c:tx>
                <c:rich>
                  <a:bodyPr/>
                  <a:lstStyle/>
                  <a:p>
                    <a:fld id="{EEFB78AD-6C99-9F4E-9B62-F53C102E0B92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A932-9340-B78C-7D6B33AF2193}"/>
                </c:ext>
              </c:extLst>
            </c:dLbl>
            <c:dLbl>
              <c:idx val="8"/>
              <c:layout>
                <c:manualLayout>
                  <c:x val="-2.864225476825883E-2"/>
                  <c:y val="2.176818377929951E-2"/>
                </c:manualLayout>
              </c:layout>
              <c:tx>
                <c:rich>
                  <a:bodyPr/>
                  <a:lstStyle/>
                  <a:p>
                    <a:fld id="{3BD13F84-CBA4-B945-B470-246D3E3988EE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A932-9340-B78C-7D6B33AF2193}"/>
                </c:ext>
              </c:extLst>
            </c:dLbl>
            <c:dLbl>
              <c:idx val="9"/>
              <c:layout>
                <c:manualLayout>
                  <c:x val="-2.2032503667891407E-2"/>
                  <c:y val="1.243896215959972E-2"/>
                </c:manualLayout>
              </c:layout>
              <c:tx>
                <c:rich>
                  <a:bodyPr/>
                  <a:lstStyle/>
                  <a:p>
                    <a:fld id="{49A1B3C4-453E-1D4C-9AE6-97EE6998DC6C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A932-9340-B78C-7D6B33AF2193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64169E49-43DA-364E-9D2F-59F9B1EBFDCA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A932-9340-B78C-7D6B33AF219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DK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CN</c:v>
                </c:pt>
                <c:pt idx="1">
                  <c:v>US</c:v>
                </c:pt>
                <c:pt idx="2">
                  <c:v>MX</c:v>
                </c:pt>
                <c:pt idx="3">
                  <c:v>BR</c:v>
                </c:pt>
                <c:pt idx="4">
                  <c:v>CO</c:v>
                </c:pt>
                <c:pt idx="5">
                  <c:v>GB</c:v>
                </c:pt>
                <c:pt idx="6">
                  <c:v>ES</c:v>
                </c:pt>
                <c:pt idx="7">
                  <c:v>NL</c:v>
                </c:pt>
                <c:pt idx="8">
                  <c:v>NO</c:v>
                </c:pt>
                <c:pt idx="9">
                  <c:v>CA</c:v>
                </c:pt>
                <c:pt idx="10">
                  <c:v>OTHER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42639</c:v>
                </c:pt>
                <c:pt idx="1">
                  <c:v>36467</c:v>
                </c:pt>
                <c:pt idx="2">
                  <c:v>21725</c:v>
                </c:pt>
                <c:pt idx="3">
                  <c:v>16414</c:v>
                </c:pt>
                <c:pt idx="4">
                  <c:v>16344</c:v>
                </c:pt>
                <c:pt idx="5">
                  <c:v>11605</c:v>
                </c:pt>
                <c:pt idx="6">
                  <c:v>9777</c:v>
                </c:pt>
                <c:pt idx="7">
                  <c:v>5808</c:v>
                </c:pt>
                <c:pt idx="8">
                  <c:v>5501</c:v>
                </c:pt>
                <c:pt idx="9">
                  <c:v>5187</c:v>
                </c:pt>
                <c:pt idx="10">
                  <c:v>81673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Sheet1!$A$2:$A$12</c15:f>
                <c15:dlblRangeCache>
                  <c:ptCount val="11"/>
                  <c:pt idx="0">
                    <c:v>CN</c:v>
                  </c:pt>
                  <c:pt idx="1">
                    <c:v>US</c:v>
                  </c:pt>
                  <c:pt idx="2">
                    <c:v>MX</c:v>
                  </c:pt>
                  <c:pt idx="3">
                    <c:v>BR</c:v>
                  </c:pt>
                  <c:pt idx="4">
                    <c:v>CO</c:v>
                  </c:pt>
                  <c:pt idx="5">
                    <c:v>GB</c:v>
                  </c:pt>
                  <c:pt idx="6">
                    <c:v>ES</c:v>
                  </c:pt>
                  <c:pt idx="7">
                    <c:v>NL</c:v>
                  </c:pt>
                  <c:pt idx="8">
                    <c:v>NO</c:v>
                  </c:pt>
                  <c:pt idx="9">
                    <c:v>CA</c:v>
                  </c:pt>
                  <c:pt idx="10">
                    <c:v>OTHER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6-A932-9340-B78C-7D6B33AF21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D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188142959283496E-2"/>
          <c:y val="5.3701255648460823E-2"/>
          <c:w val="0.92423237738636044"/>
          <c:h val="0.76080414673072261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91925128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548-4645-B6D2-BB3DCA033EB8}"/>
              </c:ext>
            </c:extLst>
          </c:dPt>
          <c:dLbls>
            <c:dLbl>
              <c:idx val="13"/>
              <c:tx>
                <c:rich>
                  <a:bodyPr/>
                  <a:lstStyle/>
                  <a:p>
                    <a:r>
                      <a:rPr lang="en-US"/>
                      <a:t>1,300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248-C041-BA94-29ADBB09D4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DK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Sheet1!$A$2:$A$16</c:f>
              <c:numCache>
                <c:formatCode>General</c:formatCode>
                <c:ptCount val="1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numCache>
            </c:numRef>
          </c:cat>
          <c:val>
            <c:numRef>
              <c:f>Sheet1!$C$2:$C$16</c:f>
              <c:numCache>
                <c:formatCode>General</c:formatCode>
                <c:ptCount val="15"/>
                <c:pt idx="13" formatCode="0">
                  <c:v>1300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4D-B541-ADA3-43985089C9FD}"/>
            </c:ext>
          </c:extLst>
        </c:ser>
        <c:ser>
          <c:idx val="0"/>
          <c:order val="1"/>
          <c:tx>
            <c:strRef>
              <c:f>Sheet1!$B$1</c:f>
              <c:strCache>
                <c:ptCount val="1"/>
                <c:pt idx="0">
                  <c:v>Annual totals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91925128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548-4645-B6D2-BB3DCA033EB8}"/>
              </c:ext>
            </c:extLst>
          </c:dPt>
          <c:dLbls>
            <c:dLbl>
              <c:idx val="1919251285"/>
              <c:tx>
                <c:rich>
                  <a:bodyPr/>
                  <a:lstStyle/>
                  <a:p>
                    <a:r>
                      <a:rPr lang="en-US"/>
                      <a:t>1,300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548-4645-B6D2-BB3DCA033E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DK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Sheet1!$A$2:$A$16</c:f>
              <c:numCache>
                <c:formatCode>General</c:formatCode>
                <c:ptCount val="1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numCache>
            </c:num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52</c:v>
                </c:pt>
                <c:pt idx="1">
                  <c:v>89</c:v>
                </c:pt>
                <c:pt idx="2">
                  <c:v>148</c:v>
                </c:pt>
                <c:pt idx="3">
                  <c:v>169</c:v>
                </c:pt>
                <c:pt idx="4">
                  <c:v>229</c:v>
                </c:pt>
                <c:pt idx="5">
                  <c:v>249</c:v>
                </c:pt>
                <c:pt idx="6">
                  <c:v>350</c:v>
                </c:pt>
                <c:pt idx="7">
                  <c:v>407</c:v>
                </c:pt>
                <c:pt idx="8">
                  <c:v>428</c:v>
                </c:pt>
                <c:pt idx="9">
                  <c:v>696</c:v>
                </c:pt>
                <c:pt idx="10">
                  <c:v>676</c:v>
                </c:pt>
                <c:pt idx="11">
                  <c:v>743</c:v>
                </c:pt>
                <c:pt idx="12" formatCode="0">
                  <c:v>987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76-47AF-AE4D-FD68784C38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100"/>
        <c:axId val="1214557215"/>
        <c:axId val="1910228511"/>
      </c:barChart>
      <c:catAx>
        <c:axId val="12145572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K"/>
          </a:p>
        </c:txPr>
        <c:crossAx val="1910228511"/>
        <c:crosses val="autoZero"/>
        <c:auto val="1"/>
        <c:lblAlgn val="ctr"/>
        <c:lblOffset val="100"/>
        <c:noMultiLvlLbl val="0"/>
      </c:catAx>
      <c:valAx>
        <c:axId val="1910228511"/>
        <c:scaling>
          <c:orientation val="minMax"/>
          <c:max val="14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spPr>
          <a:noFill/>
          <a:ln>
            <a:solidFill>
              <a:srgbClr val="000000">
                <a:lumMod val="25000"/>
                <a:lumOff val="75000"/>
              </a:srgb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K"/>
          </a:p>
        </c:txPr>
        <c:crossAx val="1214557215"/>
        <c:crosses val="autoZero"/>
        <c:crossBetween val="between"/>
        <c:majorUnit val="200"/>
        <c:minorUnit val="4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DK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dirty="0">
                <a:solidFill>
                  <a:schemeClr val="accent1"/>
                </a:solidFill>
                <a:latin typeface="Roboto Regular" panose="02000000000000000000" pitchFamily="2" charset="0"/>
              </a:rPr>
              <a:t>Peer-reviewed</a:t>
            </a:r>
            <a:r>
              <a:rPr lang="en-US" sz="1800" b="0" i="0" baseline="0" dirty="0">
                <a:solidFill>
                  <a:schemeClr val="accent1"/>
                </a:solidFill>
                <a:latin typeface="Roboto Regular" panose="02000000000000000000" pitchFamily="2" charset="0"/>
              </a:rPr>
              <a:t> uses by region</a:t>
            </a:r>
            <a:endParaRPr lang="en-US" sz="1800" b="0" i="0" dirty="0">
              <a:solidFill>
                <a:schemeClr val="accent1"/>
              </a:solidFill>
              <a:latin typeface="Roboto Regular" panose="02000000000000000000" pitchFamily="2" charset="0"/>
            </a:endParaRPr>
          </a:p>
        </c:rich>
      </c:tx>
      <c:layout>
        <c:manualLayout>
          <c:xMode val="edge"/>
          <c:yMode val="edge"/>
          <c:x val="0.33548824946259542"/>
          <c:y val="3.71352785145888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DK"/>
        </a:p>
      </c:txPr>
    </c:title>
    <c:autoTitleDeleted val="0"/>
    <c:plotArea>
      <c:layout>
        <c:manualLayout>
          <c:layoutTarget val="inner"/>
          <c:xMode val="edge"/>
          <c:yMode val="edge"/>
          <c:x val="0.24417427024731264"/>
          <c:y val="0.12563566490528205"/>
          <c:w val="0.72129792724300701"/>
          <c:h val="0.74265774138975338"/>
        </c:manualLayout>
      </c:layout>
      <c:barChart>
        <c:barDir val="bar"/>
        <c:grouping val="clustered"/>
        <c:varyColors val="0"/>
        <c:ser>
          <c:idx val="1"/>
          <c:order val="0"/>
          <c:tx>
            <c:v>2020</c:v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191925128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EFA-9B44-ADA0-EC76581D59D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Sheet1!$C$2:$C$7</c:f>
              <c:numCache>
                <c:formatCode>General</c:formatCode>
                <c:ptCount val="6"/>
                <c:pt idx="0">
                  <c:v>82</c:v>
                </c:pt>
                <c:pt idx="1">
                  <c:v>102</c:v>
                </c:pt>
                <c:pt idx="2">
                  <c:v>332</c:v>
                </c:pt>
                <c:pt idx="3">
                  <c:v>324</c:v>
                </c:pt>
                <c:pt idx="4">
                  <c:v>381</c:v>
                </c:pt>
                <c:pt idx="5">
                  <c:v>724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D91-E746-AFD5-62465138245D}"/>
            </c:ext>
          </c:extLst>
        </c:ser>
        <c:ser>
          <c:idx val="0"/>
          <c:order val="1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191925128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EFA-9B44-ADA0-EC76581D59DB}"/>
              </c:ext>
            </c:extLst>
          </c:dPt>
          <c:dLbls>
            <c:spPr>
              <a:solidFill>
                <a:srgbClr val="FFFFFF">
                  <a:alpha val="0"/>
                </a:srgbClr>
              </a:solidFill>
              <a:ln w="0"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Oceania</c:v>
                </c:pt>
                <c:pt idx="1">
                  <c:v>Africa</c:v>
                </c:pt>
                <c:pt idx="2">
                  <c:v>North America</c:v>
                </c:pt>
                <c:pt idx="3">
                  <c:v>Asia</c:v>
                </c:pt>
                <c:pt idx="4">
                  <c:v>Latin America</c:v>
                </c:pt>
                <c:pt idx="5">
                  <c:v>Europe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100</c:v>
                </c:pt>
                <c:pt idx="1">
                  <c:v>130</c:v>
                </c:pt>
                <c:pt idx="2">
                  <c:v>398</c:v>
                </c:pt>
                <c:pt idx="3">
                  <c:v>437</c:v>
                </c:pt>
                <c:pt idx="4">
                  <c:v>445</c:v>
                </c:pt>
                <c:pt idx="5">
                  <c:v>984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02-4761-9FD3-825DF19BFA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85567007"/>
        <c:axId val="385326399"/>
      </c:barChart>
      <c:valAx>
        <c:axId val="38532639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K"/>
          </a:p>
        </c:txPr>
        <c:crossAx val="385567007"/>
        <c:crosses val="autoZero"/>
        <c:crossBetween val="between"/>
      </c:valAx>
      <c:catAx>
        <c:axId val="385567007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DK"/>
          </a:p>
        </c:txPr>
        <c:crossAx val="38532639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11E1AB9-7886-4482-8595-88931F0C13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Arial Regular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E0B9A8-8493-4582-A93D-3051DEFA6AD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9DB69-C6C7-4597-9C06-3C2A2F02C5F6}" type="datetimeFigureOut">
              <a:rPr lang="en-GB" smtClean="0">
                <a:latin typeface="Arial Regular"/>
              </a:rPr>
              <a:t>24/01/2022</a:t>
            </a:fld>
            <a:endParaRPr lang="en-GB" dirty="0">
              <a:latin typeface="Arial Regular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E7423C-6429-4385-A65E-1E14F66249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Arial Regular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7CD81B-DE1C-45DD-A06A-129227D529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920A1-2C06-4FBE-8EDF-A6F5E44A7D41}" type="slidenum">
              <a:rPr lang="en-GB" smtClean="0">
                <a:latin typeface="Arial Regular"/>
              </a:rPr>
              <a:t>‹#›</a:t>
            </a:fld>
            <a:endParaRPr lang="en-GB" dirty="0"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811723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/>
              </a:defRPr>
            </a:lvl1pPr>
          </a:lstStyle>
          <a:p>
            <a:fld id="{D08ECCEA-2969-42E4-A1A0-9C247F9CF1CC}" type="datetimeFigureOut">
              <a:rPr lang="en-GB" smtClean="0"/>
              <a:pPr/>
              <a:t>24/01/2022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/>
              </a:defRPr>
            </a:lvl1pPr>
          </a:lstStyle>
          <a:p>
            <a:fld id="{25B5EE77-8CAC-4815-8642-F6182C04688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0730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 defTabSz="914400" rtl="0" eaLnBrk="1" latinLnBrk="0" hangingPunct="1">
              <a:buNone/>
            </a:pPr>
            <a:r>
              <a:rPr lang="en-US" sz="1200" kern="1200" dirty="0">
                <a:solidFill>
                  <a:schemeClr val="accent1"/>
                </a:solidFill>
                <a:ea typeface="+mn-ea"/>
                <a:cs typeface="+mn-cs"/>
              </a:rPr>
              <a:t>Frequently used slide, redone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Please copy and paste these to your slides and never make any changes to them directly in the toolkit.</a:t>
            </a:r>
          </a:p>
          <a:p>
            <a:pPr marL="0" indent="0" algn="l" defTabSz="914400" rtl="0" eaLnBrk="1" latinLnBrk="0" hangingPunct="1">
              <a:buNone/>
            </a:pPr>
            <a:endParaRPr lang="en-US" sz="1200" kern="1200" dirty="0">
              <a:solidFill>
                <a:schemeClr val="accent1"/>
              </a:solidFill>
              <a:ea typeface="+mn-ea"/>
              <a:cs typeface="+mn-cs"/>
            </a:endParaRPr>
          </a:p>
          <a:p>
            <a:pPr marL="0" indent="0" algn="l" defTabSz="914400" rtl="0" eaLnBrk="1" latinLnBrk="0" hangingPunct="1">
              <a:buNone/>
            </a:pPr>
            <a:endParaRPr lang="en-US" sz="1200" kern="1200" dirty="0">
              <a:solidFill>
                <a:schemeClr val="accent1"/>
              </a:solidFill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sz="1000" b="1" dirty="0"/>
              <a:t>Useful</a:t>
            </a:r>
            <a:r>
              <a:rPr lang="en-US" sz="1000" b="1" baseline="0" dirty="0"/>
              <a:t> to see GBIF in its different modalities:</a:t>
            </a:r>
          </a:p>
          <a:p>
            <a:pPr marL="114300" indent="-114300"/>
            <a:r>
              <a:rPr lang="en-US" sz="1000" baseline="0" dirty="0"/>
              <a:t>A window on biodiversity</a:t>
            </a:r>
          </a:p>
          <a:p>
            <a:pPr marL="114300" indent="-114300"/>
            <a:r>
              <a:rPr lang="en-US" sz="1000" baseline="0" dirty="0"/>
              <a:t>An informatics infrastructure </a:t>
            </a:r>
            <a:r>
              <a:rPr lang="en-US" sz="1000" baseline="0" dirty="0" err="1"/>
              <a:t>focuseD</a:t>
            </a:r>
            <a:r>
              <a:rPr lang="en-US" sz="1000" baseline="0" dirty="0"/>
              <a:t> on tools and standards in service to science and society</a:t>
            </a:r>
          </a:p>
          <a:p>
            <a:pPr marL="114300" indent="-114300"/>
            <a:r>
              <a:rPr lang="en-US" sz="1000" baseline="0" dirty="0"/>
              <a:t>A global network on bioinformatics</a:t>
            </a:r>
            <a:endParaRPr lang="en-US" sz="10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75543D-6901-4CE6-9450-DAFF7E06A6C2}" type="slidenum">
              <a:rPr kumimoji="0" lang="en-GB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7098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5EE77-8CAC-4815-8642-F6182C04688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948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map is fully editable. This map is a grouped element of all the countries in the world. All the countries are named correctly and can be accessed and selected via the </a:t>
            </a:r>
            <a:r>
              <a:rPr lang="en-GB" b="1" dirty="0"/>
              <a:t>Selection Pane. </a:t>
            </a:r>
          </a:p>
          <a:p>
            <a:r>
              <a:rPr lang="en-GB" b="1" dirty="0"/>
              <a:t>There are ways you can edit and make changes to the map. But please remember to always make a copy of the map on your slide and never make changes to the toolkit version.</a:t>
            </a:r>
          </a:p>
          <a:p>
            <a:endParaRPr lang="en-GB" b="1" dirty="0"/>
          </a:p>
          <a:p>
            <a:r>
              <a:rPr lang="en-GB" b="0" dirty="0"/>
              <a:t>Please take a look at the next few slides to find out different ways of editing this map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5EE77-8CAC-4815-8642-F6182C04688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31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live doughnut pie chart representing different theme colours and how they work, placed next to one another. </a:t>
            </a:r>
          </a:p>
          <a:p>
            <a:endParaRPr lang="en-US" dirty="0"/>
          </a:p>
          <a:p>
            <a:r>
              <a:rPr lang="en-US" dirty="0"/>
              <a:t>You do not have to use the same exact chart, you can simply create your own by clicking on:</a:t>
            </a:r>
          </a:p>
          <a:p>
            <a:endParaRPr lang="en-US" dirty="0"/>
          </a:p>
          <a:p>
            <a:r>
              <a:rPr lang="en-US" dirty="0"/>
              <a:t>Insert tap on the ribbon &gt; Click on Chart &gt; chose a chart of your choice (in this example I chose, Doughnut) &gt; add in your data in the automatically opened Excel sheet and see your chart changing and adopting to the new information you have entered in the data sheet.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5EE77-8CAC-4815-8642-F6182C04688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018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next 3 slides are showcasing PPT standard or Live charts.</a:t>
            </a:r>
          </a:p>
          <a:p>
            <a:endParaRPr lang="en-US" dirty="0"/>
          </a:p>
          <a:p>
            <a:r>
              <a:rPr lang="en-US" dirty="0"/>
              <a:t>To create a chart simply click on the Insert tap on the ribbon &gt; Click on Chart &gt; chose a chart of your choice (in this example I chose, Bar) &gt; add in your data in the automatically opened Excel sheet and see your chart changing and adopting to the new information you have entered in the data sheet.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5EE77-8CAC-4815-8642-F6182C04688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186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live doughnut pie chart representing different theme colours and how they work, placed next to one another. </a:t>
            </a:r>
          </a:p>
          <a:p>
            <a:endParaRPr lang="en-US" dirty="0"/>
          </a:p>
          <a:p>
            <a:r>
              <a:rPr lang="en-US" dirty="0"/>
              <a:t>You do not have to use the same exact chart, you can simply create your own by clicking on:</a:t>
            </a:r>
          </a:p>
          <a:p>
            <a:endParaRPr lang="en-US" dirty="0"/>
          </a:p>
          <a:p>
            <a:r>
              <a:rPr lang="en-US" dirty="0"/>
              <a:t>Insert tap on the ribbon &gt; Click on Chart &gt; chose a chart of your choice (in this example I chose, Doughnut) &gt; add in your data in the automatically opened Excel sheet and see your chart changing and adopting to the new information you have entered in the data sheet.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5EE77-8CAC-4815-8642-F6182C04688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369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6" Type="http://schemas.openxmlformats.org/officeDocument/2006/relationships/image" Target="../media/image6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6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7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hyperlink" Target="https://www.gbif.org/strategic-plan" TargetMode="Externa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8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0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Bleed Title Slide"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32D2F0F8-1B30-4F0C-B578-CE37EAE8304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46063 w 12192000"/>
              <a:gd name="connsiteY0" fmla="*/ 280657 h 6858000"/>
              <a:gd name="connsiteX1" fmla="*/ 246063 w 12192000"/>
              <a:gd name="connsiteY1" fmla="*/ 6572816 h 6858000"/>
              <a:gd name="connsiteX2" fmla="*/ 11945935 w 12192000"/>
              <a:gd name="connsiteY2" fmla="*/ 6572816 h 6858000"/>
              <a:gd name="connsiteX3" fmla="*/ 11945935 w 12192000"/>
              <a:gd name="connsiteY3" fmla="*/ 280657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46063" y="280657"/>
                </a:moveTo>
                <a:lnTo>
                  <a:pt x="246063" y="6572816"/>
                </a:lnTo>
                <a:lnTo>
                  <a:pt x="11945935" y="6572816"/>
                </a:lnTo>
                <a:lnTo>
                  <a:pt x="11945935" y="28065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3D06208-5374-479B-86A2-0A1BA411FB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832" t="25651" r="68419" b="26791"/>
          <a:stretch/>
        </p:blipFill>
        <p:spPr>
          <a:xfrm rot="5400000">
            <a:off x="2507759" y="1248665"/>
            <a:ext cx="2201995" cy="6723554"/>
          </a:xfrm>
          <a:custGeom>
            <a:avLst/>
            <a:gdLst>
              <a:gd name="connsiteX0" fmla="*/ 0 w 1893988"/>
              <a:gd name="connsiteY0" fmla="*/ 5791199 h 5791199"/>
              <a:gd name="connsiteX1" fmla="*/ 0 w 1893988"/>
              <a:gd name="connsiteY1" fmla="*/ 0 h 5791199"/>
              <a:gd name="connsiteX2" fmla="*/ 1893988 w 1893988"/>
              <a:gd name="connsiteY2" fmla="*/ 0 h 5791199"/>
              <a:gd name="connsiteX3" fmla="*/ 1893988 w 1893988"/>
              <a:gd name="connsiteY3" fmla="*/ 5791199 h 5791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3988" h="5791199">
                <a:moveTo>
                  <a:pt x="0" y="5791199"/>
                </a:moveTo>
                <a:lnTo>
                  <a:pt x="0" y="0"/>
                </a:lnTo>
                <a:lnTo>
                  <a:pt x="1893988" y="0"/>
                </a:lnTo>
                <a:lnTo>
                  <a:pt x="1893988" y="5791199"/>
                </a:lnTo>
                <a:close/>
              </a:path>
            </a:pathLst>
          </a:custGeom>
          <a:effectLst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4CDAD04-F15A-4F02-8214-2D3BDF65042D}"/>
              </a:ext>
            </a:extLst>
          </p:cNvPr>
          <p:cNvSpPr>
            <a:spLocks/>
          </p:cNvSpPr>
          <p:nvPr userDrawn="1"/>
        </p:nvSpPr>
        <p:spPr>
          <a:xfrm>
            <a:off x="248024" y="3509444"/>
            <a:ext cx="10545333" cy="2201995"/>
          </a:xfrm>
          <a:prstGeom prst="rect">
            <a:avLst/>
          </a:prstGeom>
          <a:solidFill>
            <a:schemeClr val="accent6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294B06-8BB5-4686-85F5-7375651565B8}"/>
              </a:ext>
            </a:extLst>
          </p:cNvPr>
          <p:cNvSpPr>
            <a:spLocks/>
          </p:cNvSpPr>
          <p:nvPr userDrawn="1"/>
        </p:nvSpPr>
        <p:spPr>
          <a:xfrm>
            <a:off x="6970535" y="3509444"/>
            <a:ext cx="3817266" cy="2201995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b="0" i="0" dirty="0">
              <a:latin typeface="Roboto Regular" panose="02000000000000000000" pitchFamily="2" charset="0"/>
            </a:endParaRPr>
          </a:p>
          <a:p>
            <a:pPr algn="ctr"/>
            <a:endParaRPr lang="da-DK" b="0" i="0" dirty="0">
              <a:latin typeface="Roboto Regular" panose="02000000000000000000" pitchFamily="2" charset="0"/>
            </a:endParaRPr>
          </a:p>
          <a:p>
            <a:pPr algn="ctr"/>
            <a:endParaRPr lang="da-DK" b="0" i="0" dirty="0">
              <a:latin typeface="Roboto Regular" panose="02000000000000000000" pitchFamily="2" charset="0"/>
            </a:endParaRPr>
          </a:p>
          <a:p>
            <a:pPr algn="ctr"/>
            <a:endParaRPr lang="da-DK" b="0" i="0" dirty="0">
              <a:latin typeface="Roboto Regular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7E383F-57D4-46F6-A43A-1664B80BC9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856" y="3803788"/>
            <a:ext cx="5902154" cy="1168267"/>
          </a:xfrm>
        </p:spPr>
        <p:txBody>
          <a:bodyPr wrap="square" lIns="72000" tIns="72000" rIns="72000" bIns="72000">
            <a:normAutofit/>
          </a:bodyPr>
          <a:lstStyle>
            <a:lvl1pPr>
              <a:defRPr lang="en-GB" sz="2400" cap="none" dirty="0">
                <a:latin typeface="Roboto Bold" panose="02000000000000000000" pitchFamily="2" charset="0"/>
                <a:ea typeface="Roboto Bol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Enter presentation title</a:t>
            </a:r>
            <a:endParaRPr lang="en-GB" dirty="0"/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017B4F6E-45BB-45A8-8DDB-A90D94D560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0856" y="5083771"/>
            <a:ext cx="5902154" cy="341632"/>
          </a:xfrm>
        </p:spPr>
        <p:txBody>
          <a:bodyPr wrap="square">
            <a:spAutoFit/>
          </a:bodyPr>
          <a:lstStyle>
            <a:lvl1pPr marL="0" indent="0">
              <a:buNone/>
              <a:defRPr lang="en-US" sz="1800" b="0" i="0" dirty="0" smtClean="0">
                <a:solidFill>
                  <a:schemeClr val="bg1"/>
                </a:solidFill>
                <a:latin typeface="Roboto Regular" panose="02000000000000000000" pitchFamily="2" charset="0"/>
                <a:ea typeface="Roboto Regular" panose="02000000000000000000" pitchFamily="2" charset="0"/>
                <a:cs typeface="Roboto Regular" panose="02000000000000000000" pitchFamily="2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sz="1800" dirty="0" smtClean="0">
                <a:solidFill>
                  <a:schemeClr val="tx1"/>
                </a:solidFill>
              </a:defRPr>
            </a:lvl3pPr>
            <a:lvl4pPr>
              <a:defRPr lang="en-US" sz="1800" dirty="0" smtClean="0">
                <a:solidFill>
                  <a:schemeClr val="tx1"/>
                </a:solidFill>
              </a:defRPr>
            </a:lvl4pPr>
            <a:lvl5pPr>
              <a:defRPr lang="en-GB" sz="1800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/>
              <a:t>Enter presenter’s name | Job title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0C3AE03-5897-4026-8D48-249E121EFC38}"/>
              </a:ext>
            </a:extLst>
          </p:cNvPr>
          <p:cNvSpPr/>
          <p:nvPr userDrawn="1"/>
        </p:nvSpPr>
        <p:spPr>
          <a:xfrm rot="5400000">
            <a:off x="496259" y="1412461"/>
            <a:ext cx="264693" cy="1257212"/>
          </a:xfrm>
          <a:prstGeom prst="rect">
            <a:avLst/>
          </a:prstGeom>
          <a:solidFill>
            <a:schemeClr val="accent6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036310C-B8B2-41C2-AB15-D6A4CE0C5CB1}"/>
              </a:ext>
            </a:extLst>
          </p:cNvPr>
          <p:cNvSpPr/>
          <p:nvPr userDrawn="1"/>
        </p:nvSpPr>
        <p:spPr>
          <a:xfrm rot="5400000">
            <a:off x="11431047" y="5488617"/>
            <a:ext cx="264693" cy="1257212"/>
          </a:xfrm>
          <a:prstGeom prst="rect">
            <a:avLst/>
          </a:prstGeom>
          <a:solidFill>
            <a:schemeClr val="accent6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394B9E9F-4C89-CA4B-8ABB-14BDE5A4FE0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3243" y="4096091"/>
            <a:ext cx="3371850" cy="10287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3AC7DB-F00C-2347-B1C4-98E274724B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3150" y="6249570"/>
            <a:ext cx="4634651" cy="304800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1100" b="0" i="0">
                <a:solidFill>
                  <a:schemeClr val="bg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US" dirty="0"/>
              <a:t>Location | Date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636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blan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B2C10-2ED5-40F0-AB45-05EDF3823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Enter Title</a:t>
            </a:r>
            <a:endParaRPr lang="en-GB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B4E3D81-A006-4094-82AD-F97EACB8FF08}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5454BC01-3BF4-4ED9-9EAE-D2BB50B36D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828" b="10445"/>
          <a:stretch/>
        </p:blipFill>
        <p:spPr>
          <a:xfrm>
            <a:off x="0" y="1206190"/>
            <a:ext cx="12192000" cy="491883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9EB5F2E-7DF9-40E0-B6D3-04D74DD4920A}"/>
              </a:ext>
            </a:extLst>
          </p:cNvPr>
          <p:cNvSpPr/>
          <p:nvPr userDrawn="1"/>
        </p:nvSpPr>
        <p:spPr>
          <a:xfrm>
            <a:off x="0" y="1196974"/>
            <a:ext cx="12192000" cy="4956175"/>
          </a:xfrm>
          <a:prstGeom prst="rect">
            <a:avLst/>
          </a:prstGeom>
          <a:solidFill>
            <a:schemeClr val="accent5">
              <a:alpha val="93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07631108-919C-4247-AF2F-AE1E76F427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C749DBC-A649-A647-8B5F-94C10F89FA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4" b="9484"/>
          <a:stretch/>
        </p:blipFill>
        <p:spPr>
          <a:xfrm>
            <a:off x="10944910" y="6172200"/>
            <a:ext cx="1247090" cy="671464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0FCC175-F746-FF46-BFB1-53770E219BF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27013" y="1336431"/>
            <a:ext cx="11701462" cy="4648444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text or click button to add image, chart, etc.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663460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blan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B2C10-2ED5-40F0-AB45-05EDF3823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Enter Title</a:t>
            </a:r>
            <a:endParaRPr lang="en-GB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B4E3D81-A006-4094-82AD-F97EACB8FF08}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5454BC01-3BF4-4ED9-9EAE-D2BB50B36D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828" b="10445"/>
          <a:stretch/>
        </p:blipFill>
        <p:spPr>
          <a:xfrm>
            <a:off x="0" y="1206190"/>
            <a:ext cx="12192000" cy="491883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9EB5F2E-7DF9-40E0-B6D3-04D74DD4920A}"/>
              </a:ext>
            </a:extLst>
          </p:cNvPr>
          <p:cNvSpPr/>
          <p:nvPr userDrawn="1"/>
        </p:nvSpPr>
        <p:spPr>
          <a:xfrm>
            <a:off x="0" y="1196974"/>
            <a:ext cx="12192000" cy="4956175"/>
          </a:xfrm>
          <a:prstGeom prst="rect">
            <a:avLst/>
          </a:prstGeom>
          <a:solidFill>
            <a:schemeClr val="accent4">
              <a:alpha val="93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14293BC4-5535-41C1-AC3A-1196BD4A8B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47C0880-3B14-264D-BBE1-9EAB9018E8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4" b="9484"/>
          <a:stretch/>
        </p:blipFill>
        <p:spPr>
          <a:xfrm>
            <a:off x="10944910" y="6172200"/>
            <a:ext cx="1247090" cy="671464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DA0F133C-5E17-4646-B074-4AA75117914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27013" y="1336431"/>
            <a:ext cx="11701462" cy="4648444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text or click button to add image, chart, etc.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0883268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blank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B2C10-2ED5-40F0-AB45-05EDF3823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Enter Title</a:t>
            </a:r>
            <a:endParaRPr lang="en-GB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B4E3D81-A006-4094-82AD-F97EACB8FF08}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5454BC01-3BF4-4ED9-9EAE-D2BB50B36D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828" b="10445"/>
          <a:stretch/>
        </p:blipFill>
        <p:spPr>
          <a:xfrm>
            <a:off x="0" y="1206190"/>
            <a:ext cx="12192000" cy="491883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9EB5F2E-7DF9-40E0-B6D3-04D74DD4920A}"/>
              </a:ext>
            </a:extLst>
          </p:cNvPr>
          <p:cNvSpPr/>
          <p:nvPr userDrawn="1"/>
        </p:nvSpPr>
        <p:spPr>
          <a:xfrm>
            <a:off x="0" y="1196974"/>
            <a:ext cx="12192000" cy="4956175"/>
          </a:xfrm>
          <a:prstGeom prst="rect">
            <a:avLst/>
          </a:prstGeom>
          <a:solidFill>
            <a:schemeClr val="accent3">
              <a:alpha val="93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F949F25F-3FDF-4745-8AE1-E0EDC60A45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0CD27DC-BF83-F04E-8E7F-EA5404B90B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4" b="9484"/>
          <a:stretch/>
        </p:blipFill>
        <p:spPr>
          <a:xfrm>
            <a:off x="10944910" y="6172200"/>
            <a:ext cx="1247090" cy="671464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B52B7111-31F7-9248-9141-CCB1ABDFCDB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27013" y="1336431"/>
            <a:ext cx="11701462" cy="4648444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text or click button to add image, chart, etc.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6091469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-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B2C10-2ED5-40F0-AB45-05EDF3823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Enter Title</a:t>
            </a:r>
            <a:endParaRPr lang="en-GB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B4E3D81-A006-4094-82AD-F97EACB8FF08}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F949F25F-3FDF-4745-8AE1-E0EDC60A45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0CD27DC-BF83-F04E-8E7F-EA5404B90B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4" b="9484"/>
          <a:stretch/>
        </p:blipFill>
        <p:spPr>
          <a:xfrm>
            <a:off x="10944910" y="6172200"/>
            <a:ext cx="1247090" cy="6714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3225D9E-8F9E-F640-831E-8FA10D9768B7}"/>
              </a:ext>
            </a:extLst>
          </p:cNvPr>
          <p:cNvSpPr/>
          <p:nvPr userDrawn="1"/>
        </p:nvSpPr>
        <p:spPr>
          <a:xfrm>
            <a:off x="0" y="1196974"/>
            <a:ext cx="12192000" cy="4956175"/>
          </a:xfrm>
          <a:prstGeom prst="rect">
            <a:avLst/>
          </a:prstGeom>
          <a:solidFill>
            <a:schemeClr val="accent3">
              <a:lumMod val="20000"/>
              <a:lumOff val="80000"/>
              <a:alpha val="93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9516866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Background blank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B2C10-2ED5-40F0-AB45-05EDF3823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Enter title</a:t>
            </a:r>
            <a:endParaRPr lang="en-GB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B4E3D81-A006-4094-82AD-F97EACB8FF08}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2D7249C0-DDFD-4642-8A57-7A35FF0423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94" t="14433" r="-1" b="6722"/>
          <a:stretch/>
        </p:blipFill>
        <p:spPr>
          <a:xfrm>
            <a:off x="-1" y="1196975"/>
            <a:ext cx="12191999" cy="4947941"/>
          </a:xfrm>
          <a:prstGeom prst="rect">
            <a:avLst/>
          </a:prstGeom>
        </p:spPr>
      </p:pic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D92DBF88-2368-4A3B-82DF-CF8A013852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DA1B332-4319-7947-B61E-1898FCBEC0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4" b="9484"/>
          <a:stretch/>
        </p:blipFill>
        <p:spPr>
          <a:xfrm>
            <a:off x="10944910" y="6172200"/>
            <a:ext cx="1247090" cy="6714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1899541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BD6A9-5051-4C55-A319-6AACE0AEF2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Enter title</a:t>
            </a:r>
            <a:endParaRPr lang="en-GB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DE1CA3E-8E07-43D1-8EFE-5A36C3D085B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5588" y="1196975"/>
            <a:ext cx="2828925" cy="2060575"/>
          </a:xfrm>
        </p:spPr>
        <p:txBody>
          <a:bodyPr lIns="72000" tIns="36000" rIns="72000" bIns="540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2000" b="0" i="0" kern="1200">
                <a:solidFill>
                  <a:schemeClr val="accent5"/>
                </a:solidFill>
                <a:latin typeface="Roboto Regular" panose="02000000000000000000" pitchFamily="2" charset="0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an image in this place-holder</a:t>
            </a:r>
            <a:endParaRPr lang="en-GB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D27F4A-37F9-4E2F-BF81-BF014B1B013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208867" y="1196975"/>
            <a:ext cx="2828925" cy="2060575"/>
          </a:xfrm>
        </p:spPr>
        <p:txBody>
          <a:bodyPr lIns="72000" tIns="36000" rIns="72000" bIns="540000"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accent5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an image in this place-holder</a:t>
            </a:r>
            <a:endParaRPr lang="en-GB" dirty="0"/>
          </a:p>
          <a:p>
            <a:endParaRPr lang="en-GB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45E619A7-232C-48C7-9183-7D00B13B30D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62146" y="1196975"/>
            <a:ext cx="2828925" cy="2060575"/>
          </a:xfrm>
        </p:spPr>
        <p:txBody>
          <a:bodyPr lIns="72000" tIns="36000" rIns="72000" bIns="540000"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accent5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to add an image in this place-holder</a:t>
            </a:r>
            <a:endParaRPr lang="en-GB"/>
          </a:p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88C0C4C2-577C-4D93-915B-CE1FF65A464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15425" y="1196975"/>
            <a:ext cx="2828925" cy="2060575"/>
          </a:xfrm>
        </p:spPr>
        <p:txBody>
          <a:bodyPr lIns="72000" tIns="36000" rIns="72000" bIns="540000"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accent5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to add an image in this place-holder</a:t>
            </a:r>
            <a:endParaRPr lang="en-GB"/>
          </a:p>
          <a:p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39558FF-EE5B-4B3D-B05F-C9F6432A95BB}"/>
              </a:ext>
            </a:extLst>
          </p:cNvPr>
          <p:cNvCxnSpPr/>
          <p:nvPr userDrawn="1"/>
        </p:nvCxnSpPr>
        <p:spPr>
          <a:xfrm>
            <a:off x="255588" y="3371850"/>
            <a:ext cx="2829397" cy="0"/>
          </a:xfrm>
          <a:prstGeom prst="line">
            <a:avLst/>
          </a:prstGeom>
          <a:ln w="25400" cap="rnd"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637EA6B-831F-4484-92A3-0D29740A32AF}"/>
              </a:ext>
            </a:extLst>
          </p:cNvPr>
          <p:cNvCxnSpPr/>
          <p:nvPr userDrawn="1"/>
        </p:nvCxnSpPr>
        <p:spPr>
          <a:xfrm>
            <a:off x="3208631" y="3371850"/>
            <a:ext cx="2829397" cy="0"/>
          </a:xfrm>
          <a:prstGeom prst="line">
            <a:avLst/>
          </a:prstGeom>
          <a:ln w="25400" cap="rnd">
            <a:solidFill>
              <a:schemeClr val="accent6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0414B2-200E-479C-ABF5-75C5FAC43285}"/>
              </a:ext>
            </a:extLst>
          </p:cNvPr>
          <p:cNvCxnSpPr/>
          <p:nvPr userDrawn="1"/>
        </p:nvCxnSpPr>
        <p:spPr>
          <a:xfrm>
            <a:off x="6161910" y="3371850"/>
            <a:ext cx="2829397" cy="0"/>
          </a:xfrm>
          <a:prstGeom prst="line">
            <a:avLst/>
          </a:prstGeom>
          <a:ln w="25400" cap="rnd"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BD00751-7B59-4ACD-AA9B-12AC2B23653C}"/>
              </a:ext>
            </a:extLst>
          </p:cNvPr>
          <p:cNvCxnSpPr/>
          <p:nvPr userDrawn="1"/>
        </p:nvCxnSpPr>
        <p:spPr>
          <a:xfrm>
            <a:off x="9115189" y="3371850"/>
            <a:ext cx="2829397" cy="0"/>
          </a:xfrm>
          <a:prstGeom prst="line">
            <a:avLst/>
          </a:prstGeom>
          <a:ln w="25400" cap="rnd">
            <a:solidFill>
              <a:schemeClr val="accent6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AD650B5-7491-4266-ACFD-47B4BA59EEC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5588" y="3543301"/>
            <a:ext cx="2838450" cy="2441574"/>
          </a:xfrm>
        </p:spPr>
        <p:txBody>
          <a:bodyPr/>
          <a:lstStyle>
            <a:lvl1pPr marL="0" indent="0">
              <a:buNone/>
              <a:defRPr/>
            </a:lvl1pPr>
            <a:lvl2pPr marL="360363" indent="-185738">
              <a:buFont typeface="Arial" panose="020B0604020202020204" pitchFamily="34" charset="0"/>
              <a:buChar char="•"/>
              <a:tabLst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subhead text</a:t>
            </a:r>
          </a:p>
          <a:p>
            <a:pPr lvl="1"/>
            <a:r>
              <a:rPr lang="en-US" dirty="0"/>
              <a:t>No more than one level of bullets here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6664D0D7-33C0-4B88-8F9F-A5D5FE9D0D2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04104" y="3543301"/>
            <a:ext cx="2838450" cy="2441574"/>
          </a:xfrm>
        </p:spPr>
        <p:txBody>
          <a:bodyPr/>
          <a:lstStyle>
            <a:lvl1pPr marL="0" indent="0">
              <a:buNone/>
              <a:defRPr/>
            </a:lvl1pPr>
            <a:lvl2pPr marL="460375" indent="-285750">
              <a:buNone/>
              <a:defRPr lang="en-US" sz="1800" b="0" i="0" kern="1200" dirty="0">
                <a:solidFill>
                  <a:schemeClr val="tx2"/>
                </a:solidFill>
                <a:latin typeface="Roboto Regular" panose="02000000000000000000" pitchFamily="2" charset="0"/>
                <a:ea typeface="+mn-ea"/>
                <a:cs typeface="+mn-cs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subhead text</a:t>
            </a:r>
          </a:p>
          <a:p>
            <a:pPr marL="360363" lvl="1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</a:pPr>
            <a:r>
              <a:rPr lang="en-US" dirty="0"/>
              <a:t>No more than one level of bullets here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EA3F3FD0-EF89-4528-ACF3-A63E5401BDF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7384" y="3543301"/>
            <a:ext cx="2838450" cy="2441574"/>
          </a:xfrm>
        </p:spPr>
        <p:txBody>
          <a:bodyPr/>
          <a:lstStyle>
            <a:lvl1pPr marL="0" indent="0">
              <a:buNone/>
              <a:defRPr/>
            </a:lvl1pPr>
            <a:lvl2pPr marL="460375" indent="-285750">
              <a:buNone/>
              <a:defRPr lang="en-US" sz="1800" b="0" i="0" kern="1200" dirty="0">
                <a:solidFill>
                  <a:schemeClr val="tx2"/>
                </a:solidFill>
                <a:latin typeface="Roboto Regular" panose="02000000000000000000" pitchFamily="2" charset="0"/>
                <a:ea typeface="+mn-ea"/>
                <a:cs typeface="+mn-cs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subhead text</a:t>
            </a:r>
          </a:p>
          <a:p>
            <a:pPr marL="360363" lvl="1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</a:pPr>
            <a:r>
              <a:rPr lang="en-US" dirty="0"/>
              <a:t>No more than one level of bullets here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498D0F0B-7E6C-4F63-8798-3D5CBC5E8AD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10663" y="3543301"/>
            <a:ext cx="2838450" cy="2441574"/>
          </a:xfrm>
        </p:spPr>
        <p:txBody>
          <a:bodyPr/>
          <a:lstStyle>
            <a:lvl1pPr marL="0" indent="0">
              <a:buNone/>
              <a:defRPr/>
            </a:lvl1pPr>
            <a:lvl2pPr marL="460375" indent="-285750">
              <a:buFont typeface="Arial" panose="020B0604020202020204" pitchFamily="34" charset="0"/>
              <a:buChar char="•"/>
              <a:defRPr lang="en-US" sz="1800" b="0" i="0" kern="1200" dirty="0">
                <a:solidFill>
                  <a:schemeClr val="tx2"/>
                </a:solidFill>
                <a:latin typeface="Roboto Regular" panose="02000000000000000000" pitchFamily="2" charset="0"/>
                <a:ea typeface="+mn-ea"/>
                <a:cs typeface="+mn-cs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subhead text</a:t>
            </a:r>
          </a:p>
          <a:p>
            <a:pPr marL="360363" lvl="1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</a:pPr>
            <a:r>
              <a:rPr lang="en-US" dirty="0"/>
              <a:t>No more than one level of bullets here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BD4F982-E7B5-4E40-ACD4-EC15C667EF3F}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803F57-0C53-4BA3-BF63-B2994598522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90684C8-547B-9740-AE0C-88E3740753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4" b="9484"/>
          <a:stretch/>
        </p:blipFill>
        <p:spPr>
          <a:xfrm>
            <a:off x="10944910" y="6172200"/>
            <a:ext cx="1247090" cy="6714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7324377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50D20C7-121D-4310-81B9-FB5410C64F0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55588" y="1196975"/>
            <a:ext cx="2828925" cy="206057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mtClean="0"/>
            </a:lvl1pPr>
            <a:lvl2pPr marL="360363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lang="en-US" smtClean="0"/>
            </a:lvl2pPr>
            <a:lvl3pPr marL="914400" indent="0">
              <a:buNone/>
              <a:defRPr lang="en-US" smtClean="0"/>
            </a:lvl3pPr>
            <a:lvl4pPr marL="1371600" indent="0">
              <a:buNone/>
              <a:defRPr lang="en-US" smtClean="0"/>
            </a:lvl4pPr>
            <a:lvl5pPr marL="1828800" indent="0">
              <a:buNone/>
              <a:defRPr lang="en-GB"/>
            </a:lvl5pPr>
          </a:lstStyle>
          <a:p>
            <a:pPr marL="228600" lvl="0" indent="-228600"/>
            <a:r>
              <a:rPr lang="en-US" dirty="0"/>
              <a:t>Add subhead text</a:t>
            </a:r>
          </a:p>
          <a:p>
            <a:pPr marL="360363" lvl="1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</a:pPr>
            <a:r>
              <a:rPr lang="en-US" dirty="0"/>
              <a:t>No more than one level of bullets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BBD6A9-5051-4C55-A319-6AACE0AEF2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Enter title</a:t>
            </a:r>
            <a:endParaRPr lang="en-GB" dirty="0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88C0C4C2-577C-4D93-915B-CE1FF65A464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1910" y="3543301"/>
            <a:ext cx="5773155" cy="2434751"/>
          </a:xfrm>
        </p:spPr>
        <p:txBody>
          <a:bodyPr lIns="72000" tIns="36000" rIns="72000" bIns="540000"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accent5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to add an image in this place-holder</a:t>
            </a:r>
            <a:endParaRPr lang="en-GB"/>
          </a:p>
          <a:p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637EA6B-831F-4484-92A3-0D29740A32AF}"/>
              </a:ext>
            </a:extLst>
          </p:cNvPr>
          <p:cNvCxnSpPr>
            <a:cxnSpLocks/>
          </p:cNvCxnSpPr>
          <p:nvPr userDrawn="1"/>
        </p:nvCxnSpPr>
        <p:spPr>
          <a:xfrm>
            <a:off x="255116" y="3371850"/>
            <a:ext cx="5782912" cy="0"/>
          </a:xfrm>
          <a:prstGeom prst="line">
            <a:avLst/>
          </a:prstGeom>
          <a:ln w="25400" cap="rnd">
            <a:solidFill>
              <a:schemeClr val="accent6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0414B2-200E-479C-ABF5-75C5FAC43285}"/>
              </a:ext>
            </a:extLst>
          </p:cNvPr>
          <p:cNvCxnSpPr/>
          <p:nvPr userDrawn="1"/>
        </p:nvCxnSpPr>
        <p:spPr>
          <a:xfrm>
            <a:off x="6161910" y="3371850"/>
            <a:ext cx="2829397" cy="0"/>
          </a:xfrm>
          <a:prstGeom prst="line">
            <a:avLst/>
          </a:prstGeom>
          <a:ln w="25400" cap="rnd"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BD00751-7B59-4ACD-AA9B-12AC2B23653C}"/>
              </a:ext>
            </a:extLst>
          </p:cNvPr>
          <p:cNvCxnSpPr/>
          <p:nvPr userDrawn="1"/>
        </p:nvCxnSpPr>
        <p:spPr>
          <a:xfrm>
            <a:off x="9115189" y="3371850"/>
            <a:ext cx="2829397" cy="0"/>
          </a:xfrm>
          <a:prstGeom prst="line">
            <a:avLst/>
          </a:prstGeom>
          <a:ln w="25400" cap="rnd">
            <a:solidFill>
              <a:schemeClr val="accent6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AD650B5-7491-4266-ACFD-47B4BA59EEC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5588" y="3543301"/>
            <a:ext cx="5783262" cy="2441574"/>
          </a:xfrm>
        </p:spPr>
        <p:txBody>
          <a:bodyPr/>
          <a:lstStyle>
            <a:lvl1pPr marL="0" indent="0">
              <a:buNone/>
              <a:defRPr/>
            </a:lvl1pPr>
            <a:lvl2pPr marL="360363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subhead text</a:t>
            </a:r>
          </a:p>
          <a:p>
            <a:pPr marL="360363" lvl="1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</a:pPr>
            <a:r>
              <a:rPr lang="en-US" dirty="0"/>
              <a:t>No more than one level of bullets here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BD4F982-E7B5-4E40-ACD4-EC15C667EF3F}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icture Placeholder 6">
            <a:extLst>
              <a:ext uri="{FF2B5EF4-FFF2-40B4-BE49-F238E27FC236}">
                <a16:creationId xmlns:a16="http://schemas.microsoft.com/office/drawing/2014/main" id="{5E342A90-2B0C-4D2D-9B9C-009582D023D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207866" y="1196975"/>
            <a:ext cx="2828925" cy="2060575"/>
          </a:xfrm>
        </p:spPr>
        <p:txBody>
          <a:bodyPr lIns="72000" tIns="36000" rIns="72000" bIns="540000"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accent5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to add an image in this place-holder</a:t>
            </a:r>
            <a:endParaRPr lang="en-GB"/>
          </a:p>
          <a:p>
            <a:endParaRPr lang="en-GB"/>
          </a:p>
        </p:txBody>
      </p:sp>
      <p:sp>
        <p:nvSpPr>
          <p:cNvPr id="31" name="Text Placeholder 16">
            <a:extLst>
              <a:ext uri="{FF2B5EF4-FFF2-40B4-BE49-F238E27FC236}">
                <a16:creationId xmlns:a16="http://schemas.microsoft.com/office/drawing/2014/main" id="{73DCAF20-12EC-4E48-A318-966FD4F4405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70141" y="1196975"/>
            <a:ext cx="2821166" cy="2060575"/>
          </a:xfrm>
        </p:spPr>
        <p:txBody>
          <a:bodyPr/>
          <a:lstStyle>
            <a:lvl1pPr marL="0" indent="0">
              <a:buNone/>
              <a:defRPr/>
            </a:lvl1pPr>
            <a:lvl2pPr marL="360363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subhead text</a:t>
            </a:r>
          </a:p>
          <a:p>
            <a:pPr marL="360363" lvl="1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</a:pPr>
            <a:r>
              <a:rPr lang="en-US" dirty="0"/>
              <a:t>No more than one level of bullets here</a:t>
            </a:r>
          </a:p>
        </p:txBody>
      </p:sp>
      <p:sp>
        <p:nvSpPr>
          <p:cNvPr id="32" name="Picture Placeholder 6">
            <a:extLst>
              <a:ext uri="{FF2B5EF4-FFF2-40B4-BE49-F238E27FC236}">
                <a16:creationId xmlns:a16="http://schemas.microsoft.com/office/drawing/2014/main" id="{81568C63-A0DB-4C5A-A0E0-E6D10894D65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115661" y="1196975"/>
            <a:ext cx="2828925" cy="2060575"/>
          </a:xfrm>
        </p:spPr>
        <p:txBody>
          <a:bodyPr lIns="72000" tIns="36000" rIns="72000" bIns="540000"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accent5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to add an image in this place-holder</a:t>
            </a:r>
            <a:endParaRPr lang="en-GB"/>
          </a:p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1E8464-B86E-4C9D-B421-A0484BF6F4B5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7DBDE1F-803C-DC49-957D-FDCD61C417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4" b="9484"/>
          <a:stretch/>
        </p:blipFill>
        <p:spPr>
          <a:xfrm>
            <a:off x="10944910" y="6172200"/>
            <a:ext cx="1247090" cy="6714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7544581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phic 19">
            <a:extLst>
              <a:ext uri="{FF2B5EF4-FFF2-40B4-BE49-F238E27FC236}">
                <a16:creationId xmlns:a16="http://schemas.microsoft.com/office/drawing/2014/main" id="{5AFE449E-4CA6-4C84-B3E6-911EEBC612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9723" t="49808" r="55140" b="26791"/>
          <a:stretch/>
        </p:blipFill>
        <p:spPr>
          <a:xfrm>
            <a:off x="-1089" y="3242989"/>
            <a:ext cx="671046" cy="2938251"/>
          </a:xfrm>
          <a:custGeom>
            <a:avLst/>
            <a:gdLst>
              <a:gd name="connsiteX0" fmla="*/ 0 w 3200939"/>
              <a:gd name="connsiteY0" fmla="*/ 0 h 6189599"/>
              <a:gd name="connsiteX1" fmla="*/ 3200939 w 3200939"/>
              <a:gd name="connsiteY1" fmla="*/ 0 h 6189599"/>
              <a:gd name="connsiteX2" fmla="*/ 3200939 w 3200939"/>
              <a:gd name="connsiteY2" fmla="*/ 6189599 h 6189599"/>
              <a:gd name="connsiteX3" fmla="*/ 0 w 3200939"/>
              <a:gd name="connsiteY3" fmla="*/ 6189599 h 6189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0939" h="6189599">
                <a:moveTo>
                  <a:pt x="0" y="0"/>
                </a:moveTo>
                <a:lnTo>
                  <a:pt x="3200939" y="0"/>
                </a:lnTo>
                <a:lnTo>
                  <a:pt x="3200939" y="6189599"/>
                </a:lnTo>
                <a:lnTo>
                  <a:pt x="0" y="6189599"/>
                </a:lnTo>
                <a:close/>
              </a:path>
            </a:pathLst>
          </a:cu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B7BBAC8-B41E-4852-A76C-8393CCE606D6}"/>
              </a:ext>
            </a:extLst>
          </p:cNvPr>
          <p:cNvSpPr/>
          <p:nvPr userDrawn="1"/>
        </p:nvSpPr>
        <p:spPr>
          <a:xfrm>
            <a:off x="1" y="3242989"/>
            <a:ext cx="669956" cy="2938251"/>
          </a:xfrm>
          <a:prstGeom prst="rect">
            <a:avLst/>
          </a:prstGeom>
          <a:solidFill>
            <a:schemeClr val="accent3">
              <a:alpha val="9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47823FF-C76F-426C-B219-0D5A62ED4409}"/>
              </a:ext>
            </a:extLst>
          </p:cNvPr>
          <p:cNvSpPr/>
          <p:nvPr userDrawn="1"/>
        </p:nvSpPr>
        <p:spPr>
          <a:xfrm>
            <a:off x="-1089" y="0"/>
            <a:ext cx="12192000" cy="3380888"/>
          </a:xfrm>
          <a:prstGeom prst="rect">
            <a:avLst/>
          </a:prstGeom>
          <a:solidFill>
            <a:schemeClr val="accent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CAB465-F32F-4A1E-9FF1-38C701C3EC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9910" y="3966126"/>
            <a:ext cx="3314607" cy="1497485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Enter title</a:t>
            </a:r>
            <a:endParaRPr lang="en-GB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12C48D1-169F-4171-9F3B-117E71D96B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0" cy="3242988"/>
          </a:xfrm>
          <a:solidFill>
            <a:schemeClr val="bg1"/>
          </a:solidFill>
          <a:effectLst>
            <a:outerShdw blurRad="88900" dist="38100" dir="5400000" algn="t" rotWithShape="0">
              <a:prstClr val="black">
                <a:alpha val="20000"/>
              </a:prstClr>
            </a:outerShdw>
          </a:effectLst>
        </p:spPr>
        <p:txBody>
          <a:bodyPr vert="horz" lIns="72000" tIns="72000" rIns="72000" bIns="1044000"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1800">
                <a:solidFill>
                  <a:schemeClr val="accent5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to add an image in this place-holder</a:t>
            </a:r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210B970-E066-44AB-A67C-39DA5EF063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52657" y="3601054"/>
            <a:ext cx="7091693" cy="237446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3C97990-E2EB-4972-AF10-931AA8229B85}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D4F98-7BC8-479A-987A-7A53E35D3FE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AAE4987-2832-7B40-AA74-356CAA8F5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4" b="9484"/>
          <a:stretch/>
        </p:blipFill>
        <p:spPr>
          <a:xfrm>
            <a:off x="10944910" y="6172200"/>
            <a:ext cx="1247090" cy="6714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4592814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78A53C-1623-41B1-A78C-2E884C0EA5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153149" cy="2077234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C405875D-D49D-4AD7-8174-3D34B708DB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9722" t="23515" r="58386" b="26791"/>
          <a:stretch/>
        </p:blipFill>
        <p:spPr>
          <a:xfrm>
            <a:off x="11944848" y="-9905"/>
            <a:ext cx="247152" cy="6189599"/>
          </a:xfrm>
          <a:custGeom>
            <a:avLst/>
            <a:gdLst>
              <a:gd name="connsiteX0" fmla="*/ 0 w 3200939"/>
              <a:gd name="connsiteY0" fmla="*/ 0 h 6189599"/>
              <a:gd name="connsiteX1" fmla="*/ 3200939 w 3200939"/>
              <a:gd name="connsiteY1" fmla="*/ 0 h 6189599"/>
              <a:gd name="connsiteX2" fmla="*/ 3200939 w 3200939"/>
              <a:gd name="connsiteY2" fmla="*/ 6189599 h 6189599"/>
              <a:gd name="connsiteX3" fmla="*/ 0 w 3200939"/>
              <a:gd name="connsiteY3" fmla="*/ 6189599 h 6189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0939" h="6189599">
                <a:moveTo>
                  <a:pt x="0" y="0"/>
                </a:moveTo>
                <a:lnTo>
                  <a:pt x="3200939" y="0"/>
                </a:lnTo>
                <a:lnTo>
                  <a:pt x="3200939" y="6189599"/>
                </a:lnTo>
                <a:lnTo>
                  <a:pt x="0" y="6189599"/>
                </a:lnTo>
                <a:close/>
              </a:path>
            </a:pathLst>
          </a:cu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96DA249-6B49-4AFB-88FC-DF2A8E6FCCB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53150" y="-23"/>
            <a:ext cx="5791699" cy="6157911"/>
          </a:xfrm>
          <a:noFill/>
        </p:spPr>
        <p:txBody>
          <a:bodyPr vert="horz" lIns="72000" tIns="72000" rIns="72000" bIns="1188000"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1800">
                <a:solidFill>
                  <a:schemeClr val="accent5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to add an image in this place-holder</a:t>
            </a:r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6BA76B2-A261-4CFB-B331-B236677917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153149" cy="2077234"/>
          </a:xfrm>
          <a:solidFill>
            <a:schemeClr val="accent6">
              <a:alpha val="90000"/>
            </a:schemeClr>
          </a:solidFill>
        </p:spPr>
        <p:txBody>
          <a:bodyPr lIns="252000" tIns="180000" rIns="180000" bIns="18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title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FDF242F-295C-4FF5-9972-CDB685E9D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063" y="2459251"/>
            <a:ext cx="5791699" cy="35256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19DD3C3-8D84-4DD3-AFE3-61EFAC4BA2BC}"/>
              </a:ext>
            </a:extLst>
          </p:cNvPr>
          <p:cNvSpPr/>
          <p:nvPr userDrawn="1"/>
        </p:nvSpPr>
        <p:spPr>
          <a:xfrm>
            <a:off x="11944849" y="0"/>
            <a:ext cx="247151" cy="6172177"/>
          </a:xfrm>
          <a:prstGeom prst="rect">
            <a:avLst/>
          </a:prstGeom>
          <a:solidFill>
            <a:schemeClr val="accent2">
              <a:alpha val="8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C11F9C1-FF36-4D57-816E-51C14F2A17DF}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2D3A7FC-7004-4EDF-B945-941D9B897FEC}"/>
              </a:ext>
            </a:extLst>
          </p:cNvPr>
          <p:cNvCxnSpPr>
            <a:cxnSpLocks/>
          </p:cNvCxnSpPr>
          <p:nvPr userDrawn="1"/>
        </p:nvCxnSpPr>
        <p:spPr>
          <a:xfrm>
            <a:off x="255116" y="2282410"/>
            <a:ext cx="540000" cy="0"/>
          </a:xfrm>
          <a:prstGeom prst="line">
            <a:avLst/>
          </a:prstGeom>
          <a:ln w="25400" cap="rnd">
            <a:solidFill>
              <a:schemeClr val="accent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1DBBC9-1DB9-416F-9CE8-14E3BD2E2F3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33B1C7E-E3CF-E549-B99E-07D0B30D73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4" b="9484"/>
          <a:stretch/>
        </p:blipFill>
        <p:spPr>
          <a:xfrm>
            <a:off x="10944910" y="6172200"/>
            <a:ext cx="1247090" cy="6714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2142993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DCDBE537-51F7-4EC9-9101-387FDCD794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4" t="2168" b="10242"/>
          <a:stretch/>
        </p:blipFill>
        <p:spPr>
          <a:xfrm>
            <a:off x="0" y="0"/>
            <a:ext cx="12192000" cy="6144926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8E0B1DF2-6B2F-44E9-8DDE-3377012C0598}"/>
              </a:ext>
            </a:extLst>
          </p:cNvPr>
          <p:cNvSpPr/>
          <p:nvPr userDrawn="1"/>
        </p:nvSpPr>
        <p:spPr>
          <a:xfrm>
            <a:off x="0" y="1"/>
            <a:ext cx="12192000" cy="6170764"/>
          </a:xfrm>
          <a:prstGeom prst="rect">
            <a:avLst/>
          </a:prstGeom>
          <a:solidFill>
            <a:schemeClr val="accent2">
              <a:alpha val="9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76ADF31-0F0D-4FB7-B0B5-8F9F65D489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196975"/>
            <a:ext cx="5954069" cy="2891204"/>
          </a:xfrm>
          <a:solidFill>
            <a:schemeClr val="bg1"/>
          </a:solidFill>
          <a:ln w="50800" cap="rnd">
            <a:noFill/>
            <a:round/>
          </a:ln>
          <a:effectLst>
            <a:outerShdw blurRad="88900" dist="38100" dir="5400000" algn="t" rotWithShape="0">
              <a:prstClr val="black">
                <a:alpha val="20000"/>
              </a:prstClr>
            </a:outerShdw>
          </a:effectLst>
        </p:spPr>
        <p:txBody>
          <a:bodyPr vert="horz" lIns="72000" tIns="72000" rIns="72000" bIns="1188000"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1800">
                <a:solidFill>
                  <a:schemeClr val="accent3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to add an image in this place-holder</a:t>
            </a:r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6D9AE41-C612-42EC-BB6B-5748264397E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51830" y="1196974"/>
            <a:ext cx="4140169" cy="4959501"/>
          </a:xfrm>
          <a:solidFill>
            <a:schemeClr val="bg1"/>
          </a:solidFill>
          <a:ln w="50800" cap="rnd">
            <a:noFill/>
            <a:round/>
          </a:ln>
          <a:effectLst>
            <a:outerShdw blurRad="88900" dist="38100" dir="5400000" algn="t" rotWithShape="0">
              <a:prstClr val="black">
                <a:alpha val="20000"/>
              </a:prstClr>
            </a:outerShdw>
          </a:effectLst>
        </p:spPr>
        <p:txBody>
          <a:bodyPr vert="horz" lIns="72000" tIns="72000" rIns="72000" bIns="1188000" rtlCol="0" anchor="ctr" anchorCtr="0">
            <a:normAutofit/>
          </a:bodyPr>
          <a:lstStyle>
            <a:lvl1pPr>
              <a:defRPr lang="en-GB" sz="1800" dirty="0" smtClean="0">
                <a:solidFill>
                  <a:schemeClr val="accent3"/>
                </a:solidFill>
              </a:defRPr>
            </a:lvl1pPr>
          </a:lstStyle>
          <a:p>
            <a:pPr marL="0" marR="0" lvl="0" indent="0" algn="ctr" fontAlgn="auto">
              <a:spcAft>
                <a:spcPts val="0"/>
              </a:spcAft>
              <a:buSzTx/>
              <a:buNone/>
              <a:tabLst/>
            </a:pPr>
            <a:r>
              <a:rPr lang="en-US"/>
              <a:t>Click on the icon to add an image in this place-holder</a:t>
            </a:r>
            <a:endParaRPr lang="en-GB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F6894B16-CA31-47EB-9725-FBE926B2EF7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6063" y="4270858"/>
            <a:ext cx="7567078" cy="171401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534988" indent="-220663">
              <a:tabLst/>
              <a:defRPr>
                <a:solidFill>
                  <a:schemeClr val="bg1"/>
                </a:solidFill>
              </a:defRPr>
            </a:lvl2pPr>
            <a:lvl3pPr marL="896938" indent="-233363">
              <a:tabLst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609315D-DD79-4C71-B820-DDC4FB173F13}"/>
              </a:ext>
            </a:extLst>
          </p:cNvPr>
          <p:cNvCxnSpPr>
            <a:cxnSpLocks/>
          </p:cNvCxnSpPr>
          <p:nvPr userDrawn="1"/>
        </p:nvCxnSpPr>
        <p:spPr>
          <a:xfrm flipV="1">
            <a:off x="5954069" y="2657574"/>
            <a:ext cx="2097762" cy="0"/>
          </a:xfrm>
          <a:prstGeom prst="line">
            <a:avLst/>
          </a:prstGeom>
          <a:ln w="50800" cap="rnd">
            <a:noFill/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792C8B4B-CCA6-4005-BD62-D6F3A543A7D2}"/>
              </a:ext>
            </a:extLst>
          </p:cNvPr>
          <p:cNvSpPr/>
          <p:nvPr userDrawn="1"/>
        </p:nvSpPr>
        <p:spPr>
          <a:xfrm>
            <a:off x="0" y="0"/>
            <a:ext cx="12192000" cy="1196975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63176F-79D3-4D19-BA43-24BDC581DA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Enter title</a:t>
            </a:r>
            <a:endParaRPr lang="en-GB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A0E6FA7-120E-46D9-BD74-557674CA7DF6}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BBC9B4C1-1C8A-4B36-B634-0AC0F7B1B3C6}"/>
              </a:ext>
            </a:extLst>
          </p:cNvPr>
          <p:cNvSpPr/>
          <p:nvPr userDrawn="1"/>
        </p:nvSpPr>
        <p:spPr>
          <a:xfrm>
            <a:off x="5954069" y="1200150"/>
            <a:ext cx="2097761" cy="2886512"/>
          </a:xfrm>
          <a:prstGeom prst="rect">
            <a:avLst/>
          </a:prstGeom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12EA53C-E0E8-492D-B0E5-297095B3D97F}"/>
              </a:ext>
            </a:extLst>
          </p:cNvPr>
          <p:cNvGrpSpPr/>
          <p:nvPr userDrawn="1"/>
        </p:nvGrpSpPr>
        <p:grpSpPr>
          <a:xfrm>
            <a:off x="6588979" y="2232611"/>
            <a:ext cx="827940" cy="827940"/>
            <a:chOff x="5581650" y="2971800"/>
            <a:chExt cx="914400" cy="9144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DE61BF8-915F-412E-9F29-0E9519A5F0A6}"/>
                </a:ext>
              </a:extLst>
            </p:cNvPr>
            <p:cNvSpPr/>
            <p:nvPr/>
          </p:nvSpPr>
          <p:spPr>
            <a:xfrm>
              <a:off x="5581650" y="2971800"/>
              <a:ext cx="914400" cy="914400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0" i="0" dirty="0">
                <a:latin typeface="Roboto Regular" panose="02000000000000000000" pitchFamily="2" charset="0"/>
              </a:endParaRPr>
            </a:p>
          </p:txBody>
        </p:sp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91E40EF2-0035-4453-A843-2640E4BA36C2}"/>
                </a:ext>
              </a:extLst>
            </p:cNvPr>
            <p:cNvSpPr/>
            <p:nvPr/>
          </p:nvSpPr>
          <p:spPr>
            <a:xfrm>
              <a:off x="5887234" y="3237710"/>
              <a:ext cx="366712" cy="366712"/>
            </a:xfrm>
            <a:prstGeom prst="chevron">
              <a:avLst/>
            </a:prstGeom>
            <a:solidFill>
              <a:schemeClr val="accent6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0" i="0" dirty="0">
                <a:solidFill>
                  <a:schemeClr val="tx1"/>
                </a:solidFill>
                <a:latin typeface="Roboto Regular" panose="02000000000000000000" pitchFamily="2" charset="0"/>
              </a:endParaRPr>
            </a:p>
          </p:txBody>
        </p:sp>
      </p:grp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214E4C-144A-4D32-B7F0-FFC2D43135E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F0E1854-FBA5-274E-A1CD-C6635A85C1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4" b="9484"/>
          <a:stretch/>
        </p:blipFill>
        <p:spPr>
          <a:xfrm>
            <a:off x="10944910" y="6172200"/>
            <a:ext cx="1247090" cy="6714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230974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eav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D3727E3-5FE4-4627-B723-6E9A53DADC5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8ACB9C-A60F-4F13-9EC5-3E1898E3EBB9}"/>
              </a:ext>
            </a:extLst>
          </p:cNvPr>
          <p:cNvSpPr/>
          <p:nvPr userDrawn="1"/>
        </p:nvSpPr>
        <p:spPr>
          <a:xfrm>
            <a:off x="246063" y="282534"/>
            <a:ext cx="11703326" cy="6292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9E4D631C-F528-4017-A823-9E589D63CF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33" r="1939"/>
          <a:stretch/>
        </p:blipFill>
        <p:spPr>
          <a:xfrm>
            <a:off x="240806" y="299846"/>
            <a:ext cx="11710390" cy="627561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1FF3B1B-7337-4800-A7DE-22FB8EB5B9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832" t="23515" r="67863" b="35511"/>
          <a:stretch/>
        </p:blipFill>
        <p:spPr>
          <a:xfrm rot="5400000">
            <a:off x="7913520" y="695280"/>
            <a:ext cx="2279727" cy="5792790"/>
          </a:xfrm>
          <a:custGeom>
            <a:avLst/>
            <a:gdLst>
              <a:gd name="connsiteX0" fmla="*/ 0 w 1893988"/>
              <a:gd name="connsiteY0" fmla="*/ 5791199 h 5791199"/>
              <a:gd name="connsiteX1" fmla="*/ 0 w 1893988"/>
              <a:gd name="connsiteY1" fmla="*/ 0 h 5791199"/>
              <a:gd name="connsiteX2" fmla="*/ 1893988 w 1893988"/>
              <a:gd name="connsiteY2" fmla="*/ 0 h 5791199"/>
              <a:gd name="connsiteX3" fmla="*/ 1893988 w 1893988"/>
              <a:gd name="connsiteY3" fmla="*/ 5791199 h 5791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3988" h="5791199">
                <a:moveTo>
                  <a:pt x="0" y="5791199"/>
                </a:moveTo>
                <a:lnTo>
                  <a:pt x="0" y="0"/>
                </a:lnTo>
                <a:lnTo>
                  <a:pt x="1893988" y="0"/>
                </a:lnTo>
                <a:lnTo>
                  <a:pt x="1893988" y="5791199"/>
                </a:lnTo>
                <a:close/>
              </a:path>
            </a:pathLst>
          </a:custGeom>
          <a:effectLst>
            <a:outerShdw blurRad="88900" dist="38100" dir="10800000" algn="r" rotWithShape="0">
              <a:prstClr val="black">
                <a:alpha val="22000"/>
              </a:prst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6406FCF-E2CF-4466-A3B6-A4E7281EC983}"/>
              </a:ext>
            </a:extLst>
          </p:cNvPr>
          <p:cNvSpPr/>
          <p:nvPr userDrawn="1"/>
        </p:nvSpPr>
        <p:spPr>
          <a:xfrm>
            <a:off x="6158406" y="2451811"/>
            <a:ext cx="5792789" cy="2279727"/>
          </a:xfrm>
          <a:prstGeom prst="rect">
            <a:avLst/>
          </a:prstGeom>
          <a:solidFill>
            <a:schemeClr val="accent6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95EB8-8670-42B0-B793-AA964729EFA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416928" y="2576401"/>
            <a:ext cx="5269237" cy="1569159"/>
          </a:xfrm>
        </p:spPr>
        <p:txBody>
          <a:bodyPr wrap="square">
            <a:normAutofit/>
          </a:bodyPr>
          <a:lstStyle>
            <a:lvl1pPr>
              <a:defRPr lang="en-GB" cap="none">
                <a:latin typeface="Roboto Bold" panose="02000000000000000000" pitchFamily="2" charset="0"/>
                <a:ea typeface="Roboto Bol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Enter presentation title</a:t>
            </a:r>
            <a:endParaRPr lang="en-GB" dirty="0"/>
          </a:p>
        </p:txBody>
      </p: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EFE5FD6B-F392-4A63-A58F-5952EC6AE7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6599" y="4268209"/>
            <a:ext cx="5269236" cy="341632"/>
          </a:xfrm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buNone/>
              <a:defRPr lang="en-US" sz="1800" b="0" i="0" smtClean="0">
                <a:solidFill>
                  <a:schemeClr val="bg1"/>
                </a:solidFill>
                <a:latin typeface="Roboto Regular" panose="02000000000000000000" pitchFamily="2" charset="0"/>
                <a:ea typeface="Roboto Regular" panose="02000000000000000000" pitchFamily="2" charset="0"/>
                <a:cs typeface="Roboto Regular" panose="02000000000000000000" pitchFamily="2" charset="0"/>
              </a:defRPr>
            </a:lvl1pPr>
            <a:lvl2pPr>
              <a:defRPr lang="en-US" sz="1800" smtClean="0">
                <a:solidFill>
                  <a:schemeClr val="tx1"/>
                </a:solidFill>
              </a:defRPr>
            </a:lvl2pPr>
            <a:lvl3pPr>
              <a:defRPr lang="en-US" sz="1800" smtClean="0">
                <a:solidFill>
                  <a:schemeClr val="tx1"/>
                </a:solidFill>
              </a:defRPr>
            </a:lvl3pPr>
            <a:lvl4pPr>
              <a:defRPr lang="en-US" sz="1800" smtClean="0">
                <a:solidFill>
                  <a:schemeClr val="tx1"/>
                </a:solidFill>
              </a:defRPr>
            </a:lvl4pPr>
            <a:lvl5pPr>
              <a:defRPr lang="en-GB" sz="180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/>
              <a:t>Enter presenter’s name | Job title</a:t>
            </a:r>
          </a:p>
        </p:txBody>
      </p:sp>
      <p:sp>
        <p:nvSpPr>
          <p:cNvPr id="68" name="Picture Placeholder 67">
            <a:extLst>
              <a:ext uri="{FF2B5EF4-FFF2-40B4-BE49-F238E27FC236}">
                <a16:creationId xmlns:a16="http://schemas.microsoft.com/office/drawing/2014/main" id="{9DF9BE3C-CF79-406E-9DDB-390A497B455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55638" y="873125"/>
            <a:ext cx="4762500" cy="4638675"/>
          </a:xfrm>
          <a:solidFill>
            <a:schemeClr val="accent5"/>
          </a:solidFill>
        </p:spPr>
        <p:txBody>
          <a:bodyPr lIns="72000" tIns="72000" rIns="72000" bIns="118800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on the icon to add an image in this place-holder</a:t>
            </a:r>
            <a:endParaRPr lang="en-GB"/>
          </a:p>
        </p:txBody>
      </p:sp>
      <p:sp>
        <p:nvSpPr>
          <p:cNvPr id="70" name="Content Placeholder 69">
            <a:extLst>
              <a:ext uri="{FF2B5EF4-FFF2-40B4-BE49-F238E27FC236}">
                <a16:creationId xmlns:a16="http://schemas.microsoft.com/office/drawing/2014/main" id="{5FC0525E-1A23-41A6-BFCA-B43A5EEC659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395193" y="457200"/>
            <a:ext cx="265112" cy="1196975"/>
          </a:xfrm>
          <a:solidFill>
            <a:srgbClr val="509F37">
              <a:alpha val="7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GB" sz="1800" b="0" i="0" dirty="0">
                <a:solidFill>
                  <a:schemeClr val="lt1"/>
                </a:solidFill>
                <a:latin typeface="Roboto Regular" panose="02000000000000000000" pitchFamily="2" charset="0"/>
              </a:defRPr>
            </a:lvl1pPr>
          </a:lstStyle>
          <a:p>
            <a:pPr marL="0" lvl="0" algn="ctr"/>
            <a:r>
              <a:rPr lang="en-US" dirty="0"/>
              <a:t> </a:t>
            </a:r>
            <a:endParaRPr lang="en-GB" dirty="0"/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1A8C21B7-E564-EE45-B783-27DEF01DCEE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6429" y="1426819"/>
            <a:ext cx="3371850" cy="10287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F4590FE-688C-7142-BFA1-5FC7A7AF96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6599" y="5984875"/>
            <a:ext cx="5269236" cy="304800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1100" b="0" i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US" dirty="0"/>
              <a:t>Location | Date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737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 shot of an open computer sitting on top of a table&#10;&#10;Description automatically generated">
            <a:extLst>
              <a:ext uri="{FF2B5EF4-FFF2-40B4-BE49-F238E27FC236}">
                <a16:creationId xmlns:a16="http://schemas.microsoft.com/office/drawing/2014/main" id="{430D2387-F954-4A2C-88B8-507D183918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9444" y="0"/>
            <a:ext cx="9502556" cy="617143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4FC5FA6-FB14-41F8-8E84-91BD865C12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832" t="23515" r="58386" b="26791"/>
          <a:stretch>
            <a:fillRect/>
          </a:stretch>
        </p:blipFill>
        <p:spPr>
          <a:xfrm>
            <a:off x="-9000" y="-9905"/>
            <a:ext cx="3367222" cy="6189599"/>
          </a:xfrm>
          <a:custGeom>
            <a:avLst/>
            <a:gdLst>
              <a:gd name="connsiteX0" fmla="*/ 0 w 3200939"/>
              <a:gd name="connsiteY0" fmla="*/ 0 h 6189599"/>
              <a:gd name="connsiteX1" fmla="*/ 3200939 w 3200939"/>
              <a:gd name="connsiteY1" fmla="*/ 0 h 6189599"/>
              <a:gd name="connsiteX2" fmla="*/ 3200939 w 3200939"/>
              <a:gd name="connsiteY2" fmla="*/ 6189599 h 6189599"/>
              <a:gd name="connsiteX3" fmla="*/ 0 w 3200939"/>
              <a:gd name="connsiteY3" fmla="*/ 6189599 h 6189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0939" h="6189599">
                <a:moveTo>
                  <a:pt x="0" y="0"/>
                </a:moveTo>
                <a:lnTo>
                  <a:pt x="3200939" y="0"/>
                </a:lnTo>
                <a:lnTo>
                  <a:pt x="3200939" y="6189599"/>
                </a:lnTo>
                <a:lnTo>
                  <a:pt x="0" y="6189599"/>
                </a:lnTo>
                <a:close/>
              </a:path>
            </a:pathLst>
          </a:cu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6746368-131B-48BE-9A12-9B68EDC7FB60}"/>
              </a:ext>
            </a:extLst>
          </p:cNvPr>
          <p:cNvSpPr>
            <a:spLocks/>
          </p:cNvSpPr>
          <p:nvPr userDrawn="1"/>
        </p:nvSpPr>
        <p:spPr>
          <a:xfrm>
            <a:off x="-9000" y="-9905"/>
            <a:ext cx="3367222" cy="6189599"/>
          </a:xfrm>
          <a:prstGeom prst="rect">
            <a:avLst/>
          </a:prstGeom>
          <a:solidFill>
            <a:schemeClr val="accent5">
              <a:alpha val="86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Regular" panose="02000000000000000000" pitchFamily="2" charset="0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068418E-7E2D-4E92-BBA4-F18DEB98FA2C}"/>
              </a:ext>
            </a:extLst>
          </p:cNvPr>
          <p:cNvCxnSpPr>
            <a:cxnSpLocks/>
          </p:cNvCxnSpPr>
          <p:nvPr userDrawn="1"/>
        </p:nvCxnSpPr>
        <p:spPr>
          <a:xfrm>
            <a:off x="1599406" y="4800600"/>
            <a:ext cx="0" cy="1390650"/>
          </a:xfrm>
          <a:prstGeom prst="line">
            <a:avLst/>
          </a:prstGeom>
          <a:ln w="50800" cap="rnd">
            <a:solidFill>
              <a:schemeClr val="bg1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7532066-BE40-4CD2-A9E7-CD765E8CC3C7}"/>
              </a:ext>
            </a:extLst>
          </p:cNvPr>
          <p:cNvCxnSpPr/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25400" cap="rnd">
            <a:solidFill>
              <a:schemeClr val="bg1">
                <a:lumMod val="95000"/>
              </a:schemeClr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38B5170-A24A-4849-B001-DF69C8235B22}"/>
              </a:ext>
            </a:extLst>
          </p:cNvPr>
          <p:cNvCxnSpPr>
            <a:cxnSpLocks/>
          </p:cNvCxnSpPr>
          <p:nvPr userDrawn="1"/>
        </p:nvCxnSpPr>
        <p:spPr>
          <a:xfrm>
            <a:off x="1675606" y="0"/>
            <a:ext cx="0" cy="1390650"/>
          </a:xfrm>
          <a:prstGeom prst="line">
            <a:avLst/>
          </a:prstGeom>
          <a:ln w="50800" cap="rnd">
            <a:solidFill>
              <a:schemeClr val="bg1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6A4D443-2F68-4815-9D10-563F6EDAC4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381" y="1561031"/>
            <a:ext cx="2838450" cy="98426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GB">
                <a:solidFill>
                  <a:schemeClr val="accent6"/>
                </a:solidFill>
              </a:defRPr>
            </a:lvl1pPr>
          </a:lstStyle>
          <a:p>
            <a:pPr marL="0" lvl="0" algn="ctr"/>
            <a:r>
              <a:rPr lang="en-US" dirty="0"/>
              <a:t>Enter title</a:t>
            </a:r>
            <a:endParaRPr lang="en-GB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6527CD1-F001-4A83-8843-963B6EB7C1A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25063" y="647700"/>
            <a:ext cx="5968728" cy="3746499"/>
          </a:xfrm>
          <a:solidFill>
            <a:schemeClr val="accent5"/>
          </a:solidFill>
        </p:spPr>
        <p:txBody>
          <a:bodyPr vert="horz" lIns="72000" tIns="72000" rIns="72000" bIns="1188000" rtlCol="0" anchor="ctr" anchorCtr="0">
            <a:normAutofit/>
          </a:bodyPr>
          <a:lstStyle>
            <a:lvl1pPr marL="0" indent="0" algn="ctr">
              <a:buNone/>
              <a:defRPr lang="en-GB" sz="1800" dirty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on the icon to add an image in this place-holder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4EB3395-28CD-4E27-92F2-1A06D2CB5F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7175" y="2715677"/>
            <a:ext cx="2836862" cy="1914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text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4F11469-3826-4D0E-9D4D-4D2BC7EC03A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8967615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7BF3A92-BF9B-4478-8B0F-FBE87955AD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" y="1206500"/>
            <a:ext cx="3628654" cy="4956167"/>
          </a:xfrm>
          <a:solidFill>
            <a:schemeClr val="accent4"/>
          </a:solidFill>
        </p:spPr>
        <p:txBody>
          <a:bodyPr vert="horz" lIns="360000" tIns="360000" rIns="360000" bIns="360000" rtlCol="0">
            <a:normAutofit/>
          </a:bodyPr>
          <a:lstStyle>
            <a:lvl1pPr marL="0" indent="0">
              <a:buNone/>
              <a:defRPr lang="en-US" dirty="0" smtClean="0">
                <a:solidFill>
                  <a:schemeClr val="bg1"/>
                </a:solidFill>
              </a:defRPr>
            </a:lvl1pPr>
            <a:lvl2pPr marL="685800" indent="-419100">
              <a:buFont typeface="Arial" panose="020B0604020202020204" pitchFamily="34" charset="0"/>
              <a:buChar char="•"/>
              <a:tabLst/>
              <a:defRPr lang="en-US" dirty="0" smtClean="0">
                <a:solidFill>
                  <a:schemeClr val="bg1"/>
                </a:solidFill>
              </a:defRPr>
            </a:lvl2pPr>
            <a:lvl3pPr marL="914400" indent="0">
              <a:buNone/>
              <a:defRPr lang="en-US" dirty="0" smtClean="0">
                <a:solidFill>
                  <a:schemeClr val="bg1"/>
                </a:solidFill>
              </a:defRPr>
            </a:lvl3pPr>
            <a:lvl4pPr marL="1371600" indent="0">
              <a:buNone/>
              <a:defRPr lang="en-US" dirty="0" smtClean="0">
                <a:solidFill>
                  <a:schemeClr val="bg1"/>
                </a:solidFill>
              </a:defRPr>
            </a:lvl4pPr>
            <a:lvl5pPr marL="1828800" indent="0">
              <a:buNone/>
              <a:defRPr lang="en-GB" dirty="0">
                <a:solidFill>
                  <a:schemeClr val="bg1"/>
                </a:solidFill>
              </a:defRPr>
            </a:lvl5pPr>
          </a:lstStyle>
          <a:p>
            <a:pPr marL="228600" lvl="0" indent="-228600"/>
            <a:r>
              <a:rPr lang="en-US" dirty="0"/>
              <a:t>Enter text styles</a:t>
            </a:r>
          </a:p>
          <a:p>
            <a:pPr marL="685800" lvl="1" indent="-228600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CAE9CE-91FA-4E87-9316-6908A24C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Enter title</a:t>
            </a:r>
            <a:endParaRPr lang="en-GB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7352A5A-8B34-4C63-A06D-50FA57A93E46}"/>
              </a:ext>
            </a:extLst>
          </p:cNvPr>
          <p:cNvGrpSpPr/>
          <p:nvPr userDrawn="1"/>
        </p:nvGrpSpPr>
        <p:grpSpPr>
          <a:xfrm>
            <a:off x="3659958" y="1196974"/>
            <a:ext cx="8532042" cy="4965701"/>
            <a:chOff x="3659958" y="1196974"/>
            <a:chExt cx="8532042" cy="4965701"/>
          </a:xfrm>
          <a:effectLst/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911DD13-7097-41D6-8FF0-2EAB3289378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"/>
            <a:stretch/>
          </p:blipFill>
          <p:spPr>
            <a:xfrm>
              <a:off x="3659958" y="1196974"/>
              <a:ext cx="8532041" cy="4965701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92847E2-3C94-4547-B0CC-65034C4B1059}"/>
                </a:ext>
              </a:extLst>
            </p:cNvPr>
            <p:cNvSpPr/>
            <p:nvPr userDrawn="1"/>
          </p:nvSpPr>
          <p:spPr>
            <a:xfrm>
              <a:off x="3659959" y="1196975"/>
              <a:ext cx="8532041" cy="4965700"/>
            </a:xfrm>
            <a:prstGeom prst="rect">
              <a:avLst/>
            </a:prstGeom>
            <a:solidFill>
              <a:schemeClr val="accent5">
                <a:alpha val="8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0" i="0" dirty="0">
                <a:latin typeface="Roboto Regular" panose="02000000000000000000" pitchFamily="2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B529439-E3B1-47B3-8964-D7BB0852372B}"/>
              </a:ext>
            </a:extLst>
          </p:cNvPr>
          <p:cNvGrpSpPr/>
          <p:nvPr userDrawn="1"/>
        </p:nvGrpSpPr>
        <p:grpSpPr>
          <a:xfrm>
            <a:off x="4041838" y="1447028"/>
            <a:ext cx="7768282" cy="4465594"/>
            <a:chOff x="4041838" y="1447028"/>
            <a:chExt cx="7768282" cy="4465594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8F3D083-A721-4707-8E3C-F0476802E466}"/>
                </a:ext>
              </a:extLst>
            </p:cNvPr>
            <p:cNvSpPr/>
            <p:nvPr/>
          </p:nvSpPr>
          <p:spPr>
            <a:xfrm>
              <a:off x="4754836" y="1447028"/>
              <a:ext cx="6341328" cy="4360427"/>
            </a:xfrm>
            <a:custGeom>
              <a:avLst/>
              <a:gdLst>
                <a:gd name="connsiteX0" fmla="*/ 7066271 w 7220884"/>
                <a:gd name="connsiteY0" fmla="*/ 4965229 h 4965228"/>
                <a:gd name="connsiteX1" fmla="*/ 137437 w 7220884"/>
                <a:gd name="connsiteY1" fmla="*/ 4965229 h 4965228"/>
                <a:gd name="connsiteX2" fmla="*/ 0 w 7220884"/>
                <a:gd name="connsiteY2" fmla="*/ 4827792 h 4965228"/>
                <a:gd name="connsiteX3" fmla="*/ 0 w 7220884"/>
                <a:gd name="connsiteY3" fmla="*/ 268109 h 4965228"/>
                <a:gd name="connsiteX4" fmla="*/ 268132 w 7220884"/>
                <a:gd name="connsiteY4" fmla="*/ 0 h 4965228"/>
                <a:gd name="connsiteX5" fmla="*/ 6959050 w 7220884"/>
                <a:gd name="connsiteY5" fmla="*/ 0 h 4965228"/>
                <a:gd name="connsiteX6" fmla="*/ 7220884 w 7220884"/>
                <a:gd name="connsiteY6" fmla="*/ 261835 h 4965228"/>
                <a:gd name="connsiteX7" fmla="*/ 7220884 w 7220884"/>
                <a:gd name="connsiteY7" fmla="*/ 4810615 h 4965228"/>
                <a:gd name="connsiteX8" fmla="*/ 7066271 w 7220884"/>
                <a:gd name="connsiteY8" fmla="*/ 4965229 h 4965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20884" h="4965228">
                  <a:moveTo>
                    <a:pt x="7066271" y="4965229"/>
                  </a:moveTo>
                  <a:lnTo>
                    <a:pt x="137437" y="4965229"/>
                  </a:lnTo>
                  <a:cubicBezTo>
                    <a:pt x="61543" y="4965229"/>
                    <a:pt x="0" y="4903708"/>
                    <a:pt x="0" y="4827792"/>
                  </a:cubicBezTo>
                  <a:lnTo>
                    <a:pt x="0" y="268109"/>
                  </a:lnTo>
                  <a:cubicBezTo>
                    <a:pt x="0" y="120037"/>
                    <a:pt x="120060" y="0"/>
                    <a:pt x="268132" y="0"/>
                  </a:cubicBezTo>
                  <a:lnTo>
                    <a:pt x="6959050" y="0"/>
                  </a:lnTo>
                  <a:cubicBezTo>
                    <a:pt x="7103651" y="0"/>
                    <a:pt x="7220884" y="117234"/>
                    <a:pt x="7220884" y="261835"/>
                  </a:cubicBezTo>
                  <a:lnTo>
                    <a:pt x="7220884" y="4810615"/>
                  </a:lnTo>
                  <a:cubicBezTo>
                    <a:pt x="7220862" y="4895987"/>
                    <a:pt x="7151643" y="4965229"/>
                    <a:pt x="7066271" y="4965229"/>
                  </a:cubicBezTo>
                  <a:close/>
                </a:path>
              </a:pathLst>
            </a:custGeom>
            <a:solidFill>
              <a:srgbClr val="D0D0D0"/>
            </a:solidFill>
            <a:ln w="2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0" i="0" dirty="0">
                <a:latin typeface="Roboto Regular" panose="02000000000000000000" pitchFamily="2" charset="0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4CCBA0C-0AC3-4308-ABF6-CE40C9671BEE}"/>
                </a:ext>
              </a:extLst>
            </p:cNvPr>
            <p:cNvSpPr/>
            <p:nvPr/>
          </p:nvSpPr>
          <p:spPr>
            <a:xfrm>
              <a:off x="4774415" y="1468795"/>
              <a:ext cx="6294296" cy="4338660"/>
            </a:xfrm>
            <a:custGeom>
              <a:avLst/>
              <a:gdLst>
                <a:gd name="connsiteX0" fmla="*/ 7013650 w 7167328"/>
                <a:gd name="connsiteY0" fmla="*/ 4940442 h 4940442"/>
                <a:gd name="connsiteX1" fmla="*/ 136569 w 7167328"/>
                <a:gd name="connsiteY1" fmla="*/ 4940442 h 4940442"/>
                <a:gd name="connsiteX2" fmla="*/ 0 w 7167328"/>
                <a:gd name="connsiteY2" fmla="*/ 4803873 h 4940442"/>
                <a:gd name="connsiteX3" fmla="*/ 0 w 7167328"/>
                <a:gd name="connsiteY3" fmla="*/ 231464 h 4940442"/>
                <a:gd name="connsiteX4" fmla="*/ 231464 w 7167328"/>
                <a:gd name="connsiteY4" fmla="*/ 0 h 4940442"/>
                <a:gd name="connsiteX5" fmla="*/ 6935865 w 7167328"/>
                <a:gd name="connsiteY5" fmla="*/ 0 h 4940442"/>
                <a:gd name="connsiteX6" fmla="*/ 7167329 w 7167328"/>
                <a:gd name="connsiteY6" fmla="*/ 231464 h 4940442"/>
                <a:gd name="connsiteX7" fmla="*/ 7167329 w 7167328"/>
                <a:gd name="connsiteY7" fmla="*/ 4786786 h 4940442"/>
                <a:gd name="connsiteX8" fmla="*/ 7013650 w 7167328"/>
                <a:gd name="connsiteY8" fmla="*/ 4940442 h 494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67328" h="4940442">
                  <a:moveTo>
                    <a:pt x="7013650" y="4940442"/>
                  </a:moveTo>
                  <a:lnTo>
                    <a:pt x="136569" y="4940442"/>
                  </a:lnTo>
                  <a:cubicBezTo>
                    <a:pt x="61142" y="4940442"/>
                    <a:pt x="0" y="4879300"/>
                    <a:pt x="0" y="4803873"/>
                  </a:cubicBezTo>
                  <a:lnTo>
                    <a:pt x="0" y="231464"/>
                  </a:lnTo>
                  <a:cubicBezTo>
                    <a:pt x="0" y="103639"/>
                    <a:pt x="103617" y="0"/>
                    <a:pt x="231464" y="0"/>
                  </a:cubicBezTo>
                  <a:lnTo>
                    <a:pt x="6935865" y="0"/>
                  </a:lnTo>
                  <a:cubicBezTo>
                    <a:pt x="7063690" y="0"/>
                    <a:pt x="7167329" y="103617"/>
                    <a:pt x="7167329" y="231464"/>
                  </a:cubicBezTo>
                  <a:lnTo>
                    <a:pt x="7167329" y="4786786"/>
                  </a:lnTo>
                  <a:cubicBezTo>
                    <a:pt x="7167307" y="4871646"/>
                    <a:pt x="7098511" y="4940442"/>
                    <a:pt x="7013650" y="4940442"/>
                  </a:cubicBezTo>
                  <a:close/>
                </a:path>
              </a:pathLst>
            </a:custGeom>
            <a:solidFill>
              <a:srgbClr val="E6E6E6"/>
            </a:solidFill>
            <a:ln w="2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0" i="0" dirty="0">
                <a:latin typeface="Roboto Regular" panose="02000000000000000000" pitchFamily="2" charset="0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0366A17-8452-47BB-8F77-8ABCB92DBE23}"/>
                </a:ext>
              </a:extLst>
            </p:cNvPr>
            <p:cNvSpPr/>
            <p:nvPr/>
          </p:nvSpPr>
          <p:spPr>
            <a:xfrm>
              <a:off x="4805697" y="1506037"/>
              <a:ext cx="6231711" cy="4077260"/>
            </a:xfrm>
            <a:custGeom>
              <a:avLst/>
              <a:gdLst>
                <a:gd name="connsiteX0" fmla="*/ 7096063 w 7096062"/>
                <a:gd name="connsiteY0" fmla="*/ 4642786 h 4642785"/>
                <a:gd name="connsiteX1" fmla="*/ 0 w 7096062"/>
                <a:gd name="connsiteY1" fmla="*/ 4642786 h 4642785"/>
                <a:gd name="connsiteX2" fmla="*/ 0 w 7096062"/>
                <a:gd name="connsiteY2" fmla="*/ 190769 h 4642785"/>
                <a:gd name="connsiteX3" fmla="*/ 190769 w 7096062"/>
                <a:gd name="connsiteY3" fmla="*/ 0 h 4642785"/>
                <a:gd name="connsiteX4" fmla="*/ 6905272 w 7096062"/>
                <a:gd name="connsiteY4" fmla="*/ 0 h 4642785"/>
                <a:gd name="connsiteX5" fmla="*/ 7096041 w 7096062"/>
                <a:gd name="connsiteY5" fmla="*/ 190769 h 4642785"/>
                <a:gd name="connsiteX6" fmla="*/ 7096041 w 7096062"/>
                <a:gd name="connsiteY6" fmla="*/ 4642786 h 4642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96062" h="4642785">
                  <a:moveTo>
                    <a:pt x="7096063" y="4642786"/>
                  </a:moveTo>
                  <a:lnTo>
                    <a:pt x="0" y="4642786"/>
                  </a:lnTo>
                  <a:lnTo>
                    <a:pt x="0" y="190769"/>
                  </a:lnTo>
                  <a:cubicBezTo>
                    <a:pt x="0" y="85417"/>
                    <a:pt x="85417" y="0"/>
                    <a:pt x="190769" y="0"/>
                  </a:cubicBezTo>
                  <a:lnTo>
                    <a:pt x="6905272" y="0"/>
                  </a:lnTo>
                  <a:cubicBezTo>
                    <a:pt x="7010624" y="0"/>
                    <a:pt x="7096041" y="85417"/>
                    <a:pt x="7096041" y="190769"/>
                  </a:cubicBezTo>
                  <a:lnTo>
                    <a:pt x="7096041" y="4642786"/>
                  </a:lnTo>
                  <a:close/>
                </a:path>
              </a:pathLst>
            </a:custGeom>
            <a:solidFill>
              <a:schemeClr val="accent6"/>
            </a:solidFill>
            <a:ln w="50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b="0" i="0" dirty="0">
                <a:latin typeface="Roboto Regular" panose="02000000000000000000" pitchFamily="2" charset="0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89A2D9B-7EE2-4586-BF17-AA6BE3356587}"/>
                </a:ext>
              </a:extLst>
            </p:cNvPr>
            <p:cNvSpPr/>
            <p:nvPr/>
          </p:nvSpPr>
          <p:spPr>
            <a:xfrm>
              <a:off x="4041838" y="5753467"/>
              <a:ext cx="7768263" cy="45448"/>
            </a:xfrm>
            <a:custGeom>
              <a:avLst/>
              <a:gdLst>
                <a:gd name="connsiteX0" fmla="*/ 0 w 8845737"/>
                <a:gd name="connsiteY0" fmla="*/ 0 h 51752"/>
                <a:gd name="connsiteX1" fmla="*/ 8845737 w 8845737"/>
                <a:gd name="connsiteY1" fmla="*/ 0 h 51752"/>
                <a:gd name="connsiteX2" fmla="*/ 8845737 w 8845737"/>
                <a:gd name="connsiteY2" fmla="*/ 51753 h 51752"/>
                <a:gd name="connsiteX3" fmla="*/ 0 w 8845737"/>
                <a:gd name="connsiteY3" fmla="*/ 51753 h 5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45737" h="51752">
                  <a:moveTo>
                    <a:pt x="0" y="0"/>
                  </a:moveTo>
                  <a:lnTo>
                    <a:pt x="8845737" y="0"/>
                  </a:lnTo>
                  <a:lnTo>
                    <a:pt x="8845737" y="51753"/>
                  </a:lnTo>
                  <a:lnTo>
                    <a:pt x="0" y="5175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0" i="0" dirty="0">
                <a:latin typeface="Roboto Regular" panose="02000000000000000000" pitchFamily="2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34B4D2A-5F7F-4D95-BCFA-06174E46550C}"/>
                </a:ext>
              </a:extLst>
            </p:cNvPr>
            <p:cNvSpPr/>
            <p:nvPr/>
          </p:nvSpPr>
          <p:spPr>
            <a:xfrm>
              <a:off x="4041838" y="5798915"/>
              <a:ext cx="7768282" cy="113707"/>
            </a:xfrm>
            <a:custGeom>
              <a:avLst/>
              <a:gdLst>
                <a:gd name="connsiteX0" fmla="*/ 0 w 8845759"/>
                <a:gd name="connsiteY0" fmla="*/ 0 h 129478"/>
                <a:gd name="connsiteX1" fmla="*/ 1325506 w 8845759"/>
                <a:gd name="connsiteY1" fmla="*/ 126156 h 129478"/>
                <a:gd name="connsiteX2" fmla="*/ 7494378 w 8845759"/>
                <a:gd name="connsiteY2" fmla="*/ 129026 h 129478"/>
                <a:gd name="connsiteX3" fmla="*/ 8845760 w 8845759"/>
                <a:gd name="connsiteY3" fmla="*/ 0 h 129478"/>
                <a:gd name="connsiteX4" fmla="*/ 0 w 8845759"/>
                <a:gd name="connsiteY4" fmla="*/ 0 h 129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45759" h="129478">
                  <a:moveTo>
                    <a:pt x="0" y="0"/>
                  </a:moveTo>
                  <a:cubicBezTo>
                    <a:pt x="0" y="0"/>
                    <a:pt x="211328" y="124710"/>
                    <a:pt x="1325506" y="126156"/>
                  </a:cubicBezTo>
                  <a:lnTo>
                    <a:pt x="7494378" y="129026"/>
                  </a:lnTo>
                  <a:cubicBezTo>
                    <a:pt x="7494378" y="129026"/>
                    <a:pt x="8509344" y="144112"/>
                    <a:pt x="884576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 w="22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b="0" i="0" dirty="0">
                <a:latin typeface="Roboto Regular" panose="02000000000000000000" pitchFamily="2" charset="0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0C1514C-EE58-40D6-AC08-78C523270EE2}"/>
                </a:ext>
              </a:extLst>
            </p:cNvPr>
            <p:cNvSpPr/>
            <p:nvPr/>
          </p:nvSpPr>
          <p:spPr>
            <a:xfrm>
              <a:off x="7188038" y="5753486"/>
              <a:ext cx="1478402" cy="62800"/>
            </a:xfrm>
            <a:custGeom>
              <a:avLst/>
              <a:gdLst>
                <a:gd name="connsiteX0" fmla="*/ 1643120 w 1683459"/>
                <a:gd name="connsiteY0" fmla="*/ 71511 h 71510"/>
                <a:gd name="connsiteX1" fmla="*/ 40339 w 1683459"/>
                <a:gd name="connsiteY1" fmla="*/ 71511 h 71510"/>
                <a:gd name="connsiteX2" fmla="*/ 0 w 1683459"/>
                <a:gd name="connsiteY2" fmla="*/ 31172 h 71510"/>
                <a:gd name="connsiteX3" fmla="*/ 0 w 1683459"/>
                <a:gd name="connsiteY3" fmla="*/ 0 h 71510"/>
                <a:gd name="connsiteX4" fmla="*/ 1683459 w 1683459"/>
                <a:gd name="connsiteY4" fmla="*/ 0 h 71510"/>
                <a:gd name="connsiteX5" fmla="*/ 1683459 w 1683459"/>
                <a:gd name="connsiteY5" fmla="*/ 31172 h 71510"/>
                <a:gd name="connsiteX6" fmla="*/ 1643120 w 1683459"/>
                <a:gd name="connsiteY6" fmla="*/ 71511 h 71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3459" h="71510">
                  <a:moveTo>
                    <a:pt x="1643120" y="71511"/>
                  </a:moveTo>
                  <a:lnTo>
                    <a:pt x="40339" y="71511"/>
                  </a:lnTo>
                  <a:cubicBezTo>
                    <a:pt x="18067" y="71511"/>
                    <a:pt x="0" y="53444"/>
                    <a:pt x="0" y="31172"/>
                  </a:cubicBezTo>
                  <a:lnTo>
                    <a:pt x="0" y="0"/>
                  </a:lnTo>
                  <a:lnTo>
                    <a:pt x="1683459" y="0"/>
                  </a:lnTo>
                  <a:lnTo>
                    <a:pt x="1683459" y="31172"/>
                  </a:lnTo>
                  <a:cubicBezTo>
                    <a:pt x="1683459" y="53444"/>
                    <a:pt x="1665392" y="71511"/>
                    <a:pt x="1643120" y="71511"/>
                  </a:cubicBezTo>
                  <a:close/>
                </a:path>
              </a:pathLst>
            </a:custGeom>
            <a:solidFill>
              <a:schemeClr val="bg1"/>
            </a:solidFill>
            <a:ln w="2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0" i="0" dirty="0">
                <a:latin typeface="Roboto Regular" panose="02000000000000000000" pitchFamily="2" charset="0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FFD7E25-D836-44B9-BAA0-02779A284CB0}"/>
                </a:ext>
              </a:extLst>
            </p:cNvPr>
            <p:cNvSpPr/>
            <p:nvPr/>
          </p:nvSpPr>
          <p:spPr>
            <a:xfrm>
              <a:off x="6939319" y="5854799"/>
              <a:ext cx="53030" cy="24619"/>
            </a:xfrm>
            <a:custGeom>
              <a:avLst/>
              <a:gdLst>
                <a:gd name="connsiteX0" fmla="*/ 0 w 60385"/>
                <a:gd name="connsiteY0" fmla="*/ 0 h 28034"/>
                <a:gd name="connsiteX1" fmla="*/ 60386 w 60385"/>
                <a:gd name="connsiteY1" fmla="*/ 0 h 28034"/>
                <a:gd name="connsiteX2" fmla="*/ 60386 w 60385"/>
                <a:gd name="connsiteY2" fmla="*/ 28035 h 28034"/>
                <a:gd name="connsiteX3" fmla="*/ 0 w 60385"/>
                <a:gd name="connsiteY3" fmla="*/ 28035 h 2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385" h="28034">
                  <a:moveTo>
                    <a:pt x="0" y="0"/>
                  </a:moveTo>
                  <a:lnTo>
                    <a:pt x="60386" y="0"/>
                  </a:lnTo>
                  <a:lnTo>
                    <a:pt x="60386" y="28035"/>
                  </a:lnTo>
                  <a:lnTo>
                    <a:pt x="0" y="28035"/>
                  </a:lnTo>
                  <a:close/>
                </a:path>
              </a:pathLst>
            </a:custGeom>
            <a:solidFill>
              <a:srgbClr val="808080"/>
            </a:solidFill>
            <a:ln w="2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0" i="0" dirty="0">
                <a:latin typeface="Roboto Regular" panose="02000000000000000000" pitchFamily="2" charset="0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68C189F-968C-4D7B-8212-B37CE90EE42E}"/>
                </a:ext>
              </a:extLst>
            </p:cNvPr>
            <p:cNvSpPr/>
            <p:nvPr/>
          </p:nvSpPr>
          <p:spPr>
            <a:xfrm>
              <a:off x="8848236" y="5854799"/>
              <a:ext cx="53030" cy="24619"/>
            </a:xfrm>
            <a:custGeom>
              <a:avLst/>
              <a:gdLst>
                <a:gd name="connsiteX0" fmla="*/ 0 w 60385"/>
                <a:gd name="connsiteY0" fmla="*/ 0 h 28034"/>
                <a:gd name="connsiteX1" fmla="*/ 60386 w 60385"/>
                <a:gd name="connsiteY1" fmla="*/ 0 h 28034"/>
                <a:gd name="connsiteX2" fmla="*/ 60386 w 60385"/>
                <a:gd name="connsiteY2" fmla="*/ 28035 h 28034"/>
                <a:gd name="connsiteX3" fmla="*/ 0 w 60385"/>
                <a:gd name="connsiteY3" fmla="*/ 28035 h 2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385" h="28034">
                  <a:moveTo>
                    <a:pt x="0" y="0"/>
                  </a:moveTo>
                  <a:lnTo>
                    <a:pt x="60386" y="0"/>
                  </a:lnTo>
                  <a:lnTo>
                    <a:pt x="60386" y="28035"/>
                  </a:lnTo>
                  <a:lnTo>
                    <a:pt x="0" y="28035"/>
                  </a:lnTo>
                  <a:close/>
                </a:path>
              </a:pathLst>
            </a:custGeom>
            <a:solidFill>
              <a:srgbClr val="808080"/>
            </a:solidFill>
            <a:ln w="2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0" i="0" dirty="0">
                <a:latin typeface="Roboto Regular" panose="02000000000000000000" pitchFamily="2" charset="0"/>
              </a:endParaRPr>
            </a:p>
          </p:txBody>
        </p:sp>
      </p:grp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331B7152-84DB-42A7-B20E-EF4E19F620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05697" y="1506037"/>
            <a:ext cx="6231711" cy="4099998"/>
          </a:xfrm>
          <a:prstGeom prst="round2SameRect">
            <a:avLst>
              <a:gd name="adj1" fmla="val 4344"/>
              <a:gd name="adj2" fmla="val 0"/>
            </a:avLst>
          </a:prstGeom>
          <a:solidFill>
            <a:schemeClr val="bg1"/>
          </a:solidFill>
        </p:spPr>
        <p:txBody>
          <a:bodyPr bIns="576000"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to add an image in this place-holder</a:t>
            </a:r>
            <a:endParaRPr lang="en-GB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9844BD4-56A5-4C77-9AAE-4AAD3F473EF5}"/>
              </a:ext>
            </a:extLst>
          </p:cNvPr>
          <p:cNvCxnSpPr/>
          <p:nvPr userDrawn="1"/>
        </p:nvCxnSpPr>
        <p:spPr>
          <a:xfrm>
            <a:off x="3642945" y="1192212"/>
            <a:ext cx="0" cy="4979988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E60CCE7-0625-45ED-B5ED-CA4D818675A1}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569A83E-814D-4FF1-BACB-24E3B05B3430}"/>
              </a:ext>
            </a:extLst>
          </p:cNvPr>
          <p:cNvCxnSpPr>
            <a:cxnSpLocks/>
          </p:cNvCxnSpPr>
          <p:nvPr userDrawn="1"/>
        </p:nvCxnSpPr>
        <p:spPr>
          <a:xfrm>
            <a:off x="0" y="1192212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3E228-7556-4858-86A6-3625173986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81856FC7-1C17-9A43-8246-8652F165B3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4" b="9484"/>
          <a:stretch/>
        </p:blipFill>
        <p:spPr>
          <a:xfrm>
            <a:off x="10944910" y="6172200"/>
            <a:ext cx="1247090" cy="6714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3923410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F9E317-02CB-4A57-A713-1DF7816C0B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46063 w 12192000"/>
              <a:gd name="connsiteY0" fmla="*/ 280657 h 6858000"/>
              <a:gd name="connsiteX1" fmla="*/ 246063 w 12192000"/>
              <a:gd name="connsiteY1" fmla="*/ 6572816 h 6858000"/>
              <a:gd name="connsiteX2" fmla="*/ 11945935 w 12192000"/>
              <a:gd name="connsiteY2" fmla="*/ 6572816 h 6858000"/>
              <a:gd name="connsiteX3" fmla="*/ 11945935 w 12192000"/>
              <a:gd name="connsiteY3" fmla="*/ 280657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46063" y="280657"/>
                </a:moveTo>
                <a:lnTo>
                  <a:pt x="246063" y="6572816"/>
                </a:lnTo>
                <a:lnTo>
                  <a:pt x="11945935" y="6572816"/>
                </a:lnTo>
                <a:lnTo>
                  <a:pt x="11945935" y="28065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A38465-F83C-4EAB-BEF4-CB410BEB9B77}"/>
              </a:ext>
            </a:extLst>
          </p:cNvPr>
          <p:cNvSpPr/>
          <p:nvPr userDrawn="1"/>
        </p:nvSpPr>
        <p:spPr>
          <a:xfrm>
            <a:off x="246063" y="457200"/>
            <a:ext cx="11698287" cy="5950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F333D84-D3DD-4354-B355-8BFE4E2955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33" r="1939" b="53361"/>
          <a:stretch/>
        </p:blipFill>
        <p:spPr>
          <a:xfrm>
            <a:off x="240806" y="299846"/>
            <a:ext cx="11710390" cy="292690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F63437A-0B4B-4D25-9272-4D3F1F480B3A}"/>
              </a:ext>
            </a:extLst>
          </p:cNvPr>
          <p:cNvCxnSpPr/>
          <p:nvPr userDrawn="1"/>
        </p:nvCxnSpPr>
        <p:spPr>
          <a:xfrm>
            <a:off x="5819273" y="1046747"/>
            <a:ext cx="553453" cy="0"/>
          </a:xfrm>
          <a:prstGeom prst="line">
            <a:avLst/>
          </a:prstGeom>
          <a:ln w="50800" cap="rnd">
            <a:solidFill>
              <a:schemeClr val="accent1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398C493-2CCF-430C-A839-756366D52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26" y="1196978"/>
            <a:ext cx="11315700" cy="81109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Enter divider title text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4C0A6BC-B51E-449F-B182-AB424A3345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98813" y="2100263"/>
            <a:ext cx="5792787" cy="509587"/>
          </a:xfrm>
          <a:noFill/>
        </p:spPr>
        <p:txBody>
          <a:bodyPr wrap="square" lIns="72000" tIns="72000" rIns="72000" bIns="72000" rtlCol="0" anchor="ctr" anchorCtr="0">
            <a:normAutofit/>
          </a:bodyPr>
          <a:lstStyle>
            <a:lvl1pPr marL="0" indent="0" algn="ctr">
              <a:buNone/>
              <a:defRPr lang="en-US" sz="1400" smtClean="0">
                <a:solidFill>
                  <a:schemeClr val="accent1"/>
                </a:solidFill>
              </a:defRPr>
            </a:lvl1pPr>
            <a:lvl2pPr marL="228600" indent="0">
              <a:buNone/>
              <a:defRPr lang="en-US" sz="1800" smtClean="0">
                <a:solidFill>
                  <a:schemeClr val="tx1"/>
                </a:solidFill>
              </a:defRPr>
            </a:lvl2pPr>
            <a:lvl3pPr>
              <a:defRPr lang="en-US" sz="1800" smtClean="0">
                <a:solidFill>
                  <a:schemeClr val="tx1"/>
                </a:solidFill>
              </a:defRPr>
            </a:lvl3pPr>
            <a:lvl4pPr>
              <a:defRPr lang="en-US" sz="1800" smtClean="0">
                <a:solidFill>
                  <a:schemeClr val="tx1"/>
                </a:solidFill>
              </a:defRPr>
            </a:lvl4pPr>
            <a:lvl5pPr>
              <a:defRPr lang="en-GB" sz="1800">
                <a:solidFill>
                  <a:schemeClr val="tx1"/>
                </a:solidFill>
              </a:defRPr>
            </a:lvl5pPr>
          </a:lstStyle>
          <a:p>
            <a:pPr marL="0" lvl="0" algn="ctr"/>
            <a:r>
              <a:rPr lang="en-US" dirty="0"/>
              <a:t>add subhead text if/as needed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D748EA-5C95-46D0-99A4-654D09E19AD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52000" y="6578334"/>
            <a:ext cx="5760000" cy="2256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Picture Placeholder 15">
            <a:extLst>
              <a:ext uri="{FF2B5EF4-FFF2-40B4-BE49-F238E27FC236}">
                <a16:creationId xmlns:a16="http://schemas.microsoft.com/office/drawing/2014/main" id="{F37618D6-E865-4D1E-9A38-6A74CFAC3A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46857" y="3234876"/>
            <a:ext cx="11698287" cy="3335337"/>
          </a:xfrm>
          <a:solidFill>
            <a:schemeClr val="bg1">
              <a:lumMod val="95000"/>
            </a:schemeClr>
          </a:solidFill>
        </p:spPr>
        <p:txBody>
          <a:bodyPr vert="horz" lIns="72000" tIns="72000" rIns="72000" bIns="1188000"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1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to add an image in this place-holder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7938181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F9E317-02CB-4A57-A713-1DF7816C0B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46063 w 12192000"/>
              <a:gd name="connsiteY0" fmla="*/ 280657 h 6858000"/>
              <a:gd name="connsiteX1" fmla="*/ 246063 w 12192000"/>
              <a:gd name="connsiteY1" fmla="*/ 6572816 h 6858000"/>
              <a:gd name="connsiteX2" fmla="*/ 11945935 w 12192000"/>
              <a:gd name="connsiteY2" fmla="*/ 6572816 h 6858000"/>
              <a:gd name="connsiteX3" fmla="*/ 11945935 w 12192000"/>
              <a:gd name="connsiteY3" fmla="*/ 280657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46063" y="280657"/>
                </a:moveTo>
                <a:lnTo>
                  <a:pt x="246063" y="6572816"/>
                </a:lnTo>
                <a:lnTo>
                  <a:pt x="11945935" y="6572816"/>
                </a:lnTo>
                <a:lnTo>
                  <a:pt x="11945935" y="28065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A38465-F83C-4EAB-BEF4-CB410BEB9B77}"/>
              </a:ext>
            </a:extLst>
          </p:cNvPr>
          <p:cNvSpPr/>
          <p:nvPr userDrawn="1"/>
        </p:nvSpPr>
        <p:spPr>
          <a:xfrm>
            <a:off x="246063" y="457200"/>
            <a:ext cx="11698287" cy="5950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72E95B8-C107-448D-8639-B2BDC809E9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33" r="1939" b="53361"/>
          <a:stretch/>
        </p:blipFill>
        <p:spPr>
          <a:xfrm>
            <a:off x="240806" y="299846"/>
            <a:ext cx="11710390" cy="292690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F63437A-0B4B-4D25-9272-4D3F1F480B3A}"/>
              </a:ext>
            </a:extLst>
          </p:cNvPr>
          <p:cNvCxnSpPr/>
          <p:nvPr userDrawn="1"/>
        </p:nvCxnSpPr>
        <p:spPr>
          <a:xfrm>
            <a:off x="5819273" y="1046747"/>
            <a:ext cx="553453" cy="0"/>
          </a:xfrm>
          <a:prstGeom prst="line">
            <a:avLst/>
          </a:prstGeom>
          <a:ln w="50800" cap="rnd">
            <a:solidFill>
              <a:schemeClr val="accent1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398C493-2CCF-430C-A839-756366D52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26" y="1196978"/>
            <a:ext cx="11315700" cy="81109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Enter divider title text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4C0A6BC-B51E-449F-B182-AB424A3345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98813" y="2100263"/>
            <a:ext cx="5792787" cy="509587"/>
          </a:xfrm>
          <a:noFill/>
        </p:spPr>
        <p:txBody>
          <a:bodyPr wrap="square" lIns="72000" tIns="72000" rIns="72000" bIns="72000" rtlCol="0" anchor="ctr" anchorCtr="0">
            <a:normAutofit/>
          </a:bodyPr>
          <a:lstStyle>
            <a:lvl1pPr marL="0" indent="0" algn="ctr">
              <a:buNone/>
              <a:defRPr lang="en-US" sz="1400" smtClean="0">
                <a:solidFill>
                  <a:schemeClr val="accent1"/>
                </a:solidFill>
              </a:defRPr>
            </a:lvl1pPr>
            <a:lvl2pPr marL="228600" indent="0">
              <a:buNone/>
              <a:defRPr lang="en-US" sz="1800" smtClean="0">
                <a:solidFill>
                  <a:schemeClr val="tx1"/>
                </a:solidFill>
              </a:defRPr>
            </a:lvl2pPr>
            <a:lvl3pPr>
              <a:defRPr lang="en-US" sz="1800" smtClean="0">
                <a:solidFill>
                  <a:schemeClr val="tx1"/>
                </a:solidFill>
              </a:defRPr>
            </a:lvl3pPr>
            <a:lvl4pPr>
              <a:defRPr lang="en-US" sz="1800" smtClean="0">
                <a:solidFill>
                  <a:schemeClr val="tx1"/>
                </a:solidFill>
              </a:defRPr>
            </a:lvl4pPr>
            <a:lvl5pPr>
              <a:defRPr lang="en-GB" sz="1800">
                <a:solidFill>
                  <a:schemeClr val="tx1"/>
                </a:solidFill>
              </a:defRPr>
            </a:lvl5pPr>
          </a:lstStyle>
          <a:p>
            <a:pPr marL="0" lvl="0" algn="ctr"/>
            <a:r>
              <a:rPr lang="en-US" dirty="0"/>
              <a:t>Add subhead text as/if needed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D748EA-5C95-46D0-99A4-654D09E19AD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52000" y="6578334"/>
            <a:ext cx="5760000" cy="2256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Picture Placeholder 15">
            <a:extLst>
              <a:ext uri="{FF2B5EF4-FFF2-40B4-BE49-F238E27FC236}">
                <a16:creationId xmlns:a16="http://schemas.microsoft.com/office/drawing/2014/main" id="{F37618D6-E865-4D1E-9A38-6A74CFAC3A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46857" y="3234876"/>
            <a:ext cx="11698287" cy="3335337"/>
          </a:xfrm>
          <a:solidFill>
            <a:schemeClr val="bg1">
              <a:lumMod val="95000"/>
            </a:schemeClr>
          </a:solidFill>
        </p:spPr>
        <p:txBody>
          <a:bodyPr vert="horz" lIns="72000" tIns="72000" rIns="72000" bIns="1188000"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1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to add an image in this place-holder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747408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F9E317-02CB-4A57-A713-1DF7816C0B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46063 w 12192000"/>
              <a:gd name="connsiteY0" fmla="*/ 280657 h 6858000"/>
              <a:gd name="connsiteX1" fmla="*/ 246063 w 12192000"/>
              <a:gd name="connsiteY1" fmla="*/ 6572816 h 6858000"/>
              <a:gd name="connsiteX2" fmla="*/ 11945935 w 12192000"/>
              <a:gd name="connsiteY2" fmla="*/ 6572816 h 6858000"/>
              <a:gd name="connsiteX3" fmla="*/ 11945935 w 12192000"/>
              <a:gd name="connsiteY3" fmla="*/ 280657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46063" y="280657"/>
                </a:moveTo>
                <a:lnTo>
                  <a:pt x="246063" y="6572816"/>
                </a:lnTo>
                <a:lnTo>
                  <a:pt x="11945935" y="6572816"/>
                </a:lnTo>
                <a:lnTo>
                  <a:pt x="11945935" y="28065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A38465-F83C-4EAB-BEF4-CB410BEB9B77}"/>
              </a:ext>
            </a:extLst>
          </p:cNvPr>
          <p:cNvSpPr/>
          <p:nvPr userDrawn="1"/>
        </p:nvSpPr>
        <p:spPr>
          <a:xfrm>
            <a:off x="246063" y="457200"/>
            <a:ext cx="11698287" cy="5950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AE7E0C5-235F-4BE6-A9CF-B304D39979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33" r="1939" b="53361"/>
          <a:stretch/>
        </p:blipFill>
        <p:spPr>
          <a:xfrm>
            <a:off x="240806" y="299846"/>
            <a:ext cx="11710390" cy="292690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F63437A-0B4B-4D25-9272-4D3F1F480B3A}"/>
              </a:ext>
            </a:extLst>
          </p:cNvPr>
          <p:cNvCxnSpPr/>
          <p:nvPr userDrawn="1"/>
        </p:nvCxnSpPr>
        <p:spPr>
          <a:xfrm>
            <a:off x="5819273" y="1046747"/>
            <a:ext cx="553453" cy="0"/>
          </a:xfrm>
          <a:prstGeom prst="line">
            <a:avLst/>
          </a:prstGeom>
          <a:ln w="50800" cap="rnd">
            <a:solidFill>
              <a:schemeClr val="accent1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398C493-2CCF-430C-A839-756366D52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26" y="1196978"/>
            <a:ext cx="11315700" cy="81109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Enter divider title text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4C0A6BC-B51E-449F-B182-AB424A3345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98813" y="2100263"/>
            <a:ext cx="5792787" cy="509587"/>
          </a:xfrm>
          <a:noFill/>
        </p:spPr>
        <p:txBody>
          <a:bodyPr wrap="square" lIns="72000" tIns="72000" rIns="72000" bIns="72000" rtlCol="0" anchor="ctr" anchorCtr="0">
            <a:normAutofit/>
          </a:bodyPr>
          <a:lstStyle>
            <a:lvl1pPr marL="0" indent="0" algn="ctr">
              <a:buNone/>
              <a:defRPr lang="en-US" sz="1400" smtClean="0">
                <a:solidFill>
                  <a:schemeClr val="accent1"/>
                </a:solidFill>
              </a:defRPr>
            </a:lvl1pPr>
            <a:lvl2pPr marL="228600" indent="0">
              <a:buNone/>
              <a:defRPr lang="en-US" sz="1800" smtClean="0">
                <a:solidFill>
                  <a:schemeClr val="tx1"/>
                </a:solidFill>
              </a:defRPr>
            </a:lvl2pPr>
            <a:lvl3pPr>
              <a:defRPr lang="en-US" sz="1800" smtClean="0">
                <a:solidFill>
                  <a:schemeClr val="tx1"/>
                </a:solidFill>
              </a:defRPr>
            </a:lvl3pPr>
            <a:lvl4pPr>
              <a:defRPr lang="en-US" sz="1800" smtClean="0">
                <a:solidFill>
                  <a:schemeClr val="tx1"/>
                </a:solidFill>
              </a:defRPr>
            </a:lvl4pPr>
            <a:lvl5pPr>
              <a:defRPr lang="en-GB" sz="1800">
                <a:solidFill>
                  <a:schemeClr val="tx1"/>
                </a:solidFill>
              </a:defRPr>
            </a:lvl5pPr>
          </a:lstStyle>
          <a:p>
            <a:pPr marL="0" lvl="0" algn="ctr"/>
            <a:r>
              <a:rPr lang="en-US" dirty="0"/>
              <a:t>Add any additional text if needed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D748EA-5C95-46D0-99A4-654D09E19AD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52000" y="6578334"/>
            <a:ext cx="5760000" cy="2256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Picture Placeholder 15">
            <a:extLst>
              <a:ext uri="{FF2B5EF4-FFF2-40B4-BE49-F238E27FC236}">
                <a16:creationId xmlns:a16="http://schemas.microsoft.com/office/drawing/2014/main" id="{F37618D6-E865-4D1E-9A38-6A74CFAC3A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46857" y="3234876"/>
            <a:ext cx="11698287" cy="3335337"/>
          </a:xfrm>
          <a:solidFill>
            <a:schemeClr val="bg1">
              <a:lumMod val="95000"/>
            </a:schemeClr>
          </a:solidFill>
        </p:spPr>
        <p:txBody>
          <a:bodyPr vert="horz" lIns="72000" tIns="72000" rIns="72000" bIns="1188000"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1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to add an image in this place-holder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7817564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F9E317-02CB-4A57-A713-1DF7816C0B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46063 w 12192000"/>
              <a:gd name="connsiteY0" fmla="*/ 280657 h 6858000"/>
              <a:gd name="connsiteX1" fmla="*/ 246063 w 12192000"/>
              <a:gd name="connsiteY1" fmla="*/ 6572816 h 6858000"/>
              <a:gd name="connsiteX2" fmla="*/ 11945935 w 12192000"/>
              <a:gd name="connsiteY2" fmla="*/ 6572816 h 6858000"/>
              <a:gd name="connsiteX3" fmla="*/ 11945935 w 12192000"/>
              <a:gd name="connsiteY3" fmla="*/ 280657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46063" y="280657"/>
                </a:moveTo>
                <a:lnTo>
                  <a:pt x="246063" y="6572816"/>
                </a:lnTo>
                <a:lnTo>
                  <a:pt x="11945935" y="6572816"/>
                </a:lnTo>
                <a:lnTo>
                  <a:pt x="11945935" y="28065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A38465-F83C-4EAB-BEF4-CB410BEB9B77}"/>
              </a:ext>
            </a:extLst>
          </p:cNvPr>
          <p:cNvSpPr/>
          <p:nvPr userDrawn="1"/>
        </p:nvSpPr>
        <p:spPr>
          <a:xfrm>
            <a:off x="246063" y="457200"/>
            <a:ext cx="11698287" cy="5950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EF8E829-0A31-4984-8E82-588BEC8C65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33" r="1939" b="53361"/>
          <a:stretch/>
        </p:blipFill>
        <p:spPr>
          <a:xfrm>
            <a:off x="240806" y="299846"/>
            <a:ext cx="11710390" cy="292690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F63437A-0B4B-4D25-9272-4D3F1F480B3A}"/>
              </a:ext>
            </a:extLst>
          </p:cNvPr>
          <p:cNvCxnSpPr/>
          <p:nvPr userDrawn="1"/>
        </p:nvCxnSpPr>
        <p:spPr>
          <a:xfrm>
            <a:off x="5819273" y="1046747"/>
            <a:ext cx="553453" cy="0"/>
          </a:xfrm>
          <a:prstGeom prst="line">
            <a:avLst/>
          </a:prstGeom>
          <a:ln w="50800" cap="rnd">
            <a:solidFill>
              <a:schemeClr val="accent1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398C493-2CCF-430C-A839-756366D52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26" y="1196978"/>
            <a:ext cx="11315700" cy="81109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Enter divider title text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4C0A6BC-B51E-449F-B182-AB424A3345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98813" y="2100263"/>
            <a:ext cx="5792787" cy="509587"/>
          </a:xfrm>
          <a:noFill/>
        </p:spPr>
        <p:txBody>
          <a:bodyPr wrap="square" lIns="72000" tIns="72000" rIns="72000" bIns="72000" rtlCol="0" anchor="ctr" anchorCtr="0">
            <a:normAutofit/>
          </a:bodyPr>
          <a:lstStyle>
            <a:lvl1pPr marL="0" indent="0" algn="ctr">
              <a:buNone/>
              <a:defRPr lang="en-US" sz="1400" smtClean="0">
                <a:solidFill>
                  <a:schemeClr val="accent1"/>
                </a:solidFill>
              </a:defRPr>
            </a:lvl1pPr>
            <a:lvl2pPr marL="228600" indent="0">
              <a:buNone/>
              <a:defRPr lang="en-US" sz="1800" smtClean="0">
                <a:solidFill>
                  <a:schemeClr val="tx1"/>
                </a:solidFill>
              </a:defRPr>
            </a:lvl2pPr>
            <a:lvl3pPr>
              <a:defRPr lang="en-US" sz="1800" smtClean="0">
                <a:solidFill>
                  <a:schemeClr val="tx1"/>
                </a:solidFill>
              </a:defRPr>
            </a:lvl3pPr>
            <a:lvl4pPr>
              <a:defRPr lang="en-US" sz="1800" smtClean="0">
                <a:solidFill>
                  <a:schemeClr val="tx1"/>
                </a:solidFill>
              </a:defRPr>
            </a:lvl4pPr>
            <a:lvl5pPr>
              <a:defRPr lang="en-GB" sz="1800">
                <a:solidFill>
                  <a:schemeClr val="tx1"/>
                </a:solidFill>
              </a:defRPr>
            </a:lvl5pPr>
          </a:lstStyle>
          <a:p>
            <a:pPr marL="0" lvl="0" algn="ctr"/>
            <a:r>
              <a:rPr lang="en-US" dirty="0"/>
              <a:t>Add subhead text as/if needed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D748EA-5C95-46D0-99A4-654D09E19AD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52000" y="6578334"/>
            <a:ext cx="5760000" cy="2256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Picture Placeholder 15">
            <a:extLst>
              <a:ext uri="{FF2B5EF4-FFF2-40B4-BE49-F238E27FC236}">
                <a16:creationId xmlns:a16="http://schemas.microsoft.com/office/drawing/2014/main" id="{F37618D6-E865-4D1E-9A38-6A74CFAC3A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46857" y="3234876"/>
            <a:ext cx="11698287" cy="3335337"/>
          </a:xfrm>
          <a:solidFill>
            <a:schemeClr val="bg1">
              <a:lumMod val="95000"/>
            </a:schemeClr>
          </a:solidFill>
        </p:spPr>
        <p:txBody>
          <a:bodyPr vert="horz" lIns="72000" tIns="72000" rIns="72000" bIns="1188000"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1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to add an image in this place-holder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4243780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F9E317-02CB-4A57-A713-1DF7816C0B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46063 w 12192000"/>
              <a:gd name="connsiteY0" fmla="*/ 280657 h 6858000"/>
              <a:gd name="connsiteX1" fmla="*/ 246063 w 12192000"/>
              <a:gd name="connsiteY1" fmla="*/ 6572816 h 6858000"/>
              <a:gd name="connsiteX2" fmla="*/ 11945935 w 12192000"/>
              <a:gd name="connsiteY2" fmla="*/ 6572816 h 6858000"/>
              <a:gd name="connsiteX3" fmla="*/ 11945935 w 12192000"/>
              <a:gd name="connsiteY3" fmla="*/ 280657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46063" y="280657"/>
                </a:moveTo>
                <a:lnTo>
                  <a:pt x="246063" y="6572816"/>
                </a:lnTo>
                <a:lnTo>
                  <a:pt x="11945935" y="6572816"/>
                </a:lnTo>
                <a:lnTo>
                  <a:pt x="11945935" y="28065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A38465-F83C-4EAB-BEF4-CB410BEB9B77}"/>
              </a:ext>
            </a:extLst>
          </p:cNvPr>
          <p:cNvSpPr/>
          <p:nvPr userDrawn="1"/>
        </p:nvSpPr>
        <p:spPr>
          <a:xfrm>
            <a:off x="246063" y="457200"/>
            <a:ext cx="11698287" cy="5950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149708-2A64-4BEB-AACB-89D287DC6B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33" r="1939" b="53361"/>
          <a:stretch/>
        </p:blipFill>
        <p:spPr>
          <a:xfrm>
            <a:off x="240806" y="299846"/>
            <a:ext cx="11710390" cy="292690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F63437A-0B4B-4D25-9272-4D3F1F480B3A}"/>
              </a:ext>
            </a:extLst>
          </p:cNvPr>
          <p:cNvCxnSpPr/>
          <p:nvPr userDrawn="1"/>
        </p:nvCxnSpPr>
        <p:spPr>
          <a:xfrm>
            <a:off x="5819273" y="1046747"/>
            <a:ext cx="553453" cy="0"/>
          </a:xfrm>
          <a:prstGeom prst="line">
            <a:avLst/>
          </a:prstGeom>
          <a:ln w="50800" cap="rnd">
            <a:solidFill>
              <a:schemeClr val="accent1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398C493-2CCF-430C-A839-756366D52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26" y="1196978"/>
            <a:ext cx="11315700" cy="81109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Enter divider title text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4C0A6BC-B51E-449F-B182-AB424A3345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98813" y="2100263"/>
            <a:ext cx="5792787" cy="509587"/>
          </a:xfrm>
          <a:noFill/>
        </p:spPr>
        <p:txBody>
          <a:bodyPr wrap="square" lIns="72000" tIns="72000" rIns="72000" bIns="72000" rtlCol="0" anchor="ctr" anchorCtr="0">
            <a:normAutofit/>
          </a:bodyPr>
          <a:lstStyle>
            <a:lvl1pPr marL="0" indent="0" algn="ctr">
              <a:buNone/>
              <a:defRPr lang="en-US" sz="1400" smtClean="0">
                <a:solidFill>
                  <a:schemeClr val="accent1"/>
                </a:solidFill>
              </a:defRPr>
            </a:lvl1pPr>
            <a:lvl2pPr marL="228600" indent="0">
              <a:buNone/>
              <a:defRPr lang="en-US" sz="1800" smtClean="0">
                <a:solidFill>
                  <a:schemeClr val="tx1"/>
                </a:solidFill>
              </a:defRPr>
            </a:lvl2pPr>
            <a:lvl3pPr>
              <a:defRPr lang="en-US" sz="1800" smtClean="0">
                <a:solidFill>
                  <a:schemeClr val="tx1"/>
                </a:solidFill>
              </a:defRPr>
            </a:lvl3pPr>
            <a:lvl4pPr>
              <a:defRPr lang="en-US" sz="1800" smtClean="0">
                <a:solidFill>
                  <a:schemeClr val="tx1"/>
                </a:solidFill>
              </a:defRPr>
            </a:lvl4pPr>
            <a:lvl5pPr>
              <a:defRPr lang="en-GB" sz="1800">
                <a:solidFill>
                  <a:schemeClr val="tx1"/>
                </a:solidFill>
              </a:defRPr>
            </a:lvl5pPr>
          </a:lstStyle>
          <a:p>
            <a:pPr marL="0" lvl="0" algn="ctr"/>
            <a:r>
              <a:rPr lang="en-US" dirty="0"/>
              <a:t>Add subhead text as/if needed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D748EA-5C95-46D0-99A4-654D09E19AD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52000" y="6578334"/>
            <a:ext cx="5760000" cy="2256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Picture Placeholder 15">
            <a:extLst>
              <a:ext uri="{FF2B5EF4-FFF2-40B4-BE49-F238E27FC236}">
                <a16:creationId xmlns:a16="http://schemas.microsoft.com/office/drawing/2014/main" id="{F37618D6-E865-4D1E-9A38-6A74CFAC3A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46857" y="3234876"/>
            <a:ext cx="11698287" cy="3335337"/>
          </a:xfrm>
          <a:solidFill>
            <a:schemeClr val="bg1">
              <a:lumMod val="95000"/>
            </a:schemeClr>
          </a:solidFill>
        </p:spPr>
        <p:txBody>
          <a:bodyPr vert="horz" lIns="72000" tIns="72000" rIns="72000" bIns="1188000"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1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to add an image in this place-holder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0815195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018E377D-0CB5-46D4-91F2-D1D9FD5487D2}"/>
              </a:ext>
            </a:extLst>
          </p:cNvPr>
          <p:cNvGrpSpPr/>
          <p:nvPr userDrawn="1"/>
        </p:nvGrpSpPr>
        <p:grpSpPr>
          <a:xfrm>
            <a:off x="0" y="-33780"/>
            <a:ext cx="12192209" cy="6909525"/>
            <a:chOff x="0" y="-33780"/>
            <a:chExt cx="12192209" cy="6909525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BBDF563-C2E5-45BC-9179-C26645373868}"/>
                </a:ext>
              </a:extLst>
            </p:cNvPr>
            <p:cNvSpPr/>
            <p:nvPr userDrawn="1"/>
          </p:nvSpPr>
          <p:spPr>
            <a:xfrm>
              <a:off x="1238924" y="-33780"/>
              <a:ext cx="5811678" cy="2039559"/>
            </a:xfrm>
            <a:custGeom>
              <a:avLst/>
              <a:gdLst>
                <a:gd name="connsiteX0" fmla="*/ 5805818 w 5811678"/>
                <a:gd name="connsiteY0" fmla="*/ 0 h 2039559"/>
                <a:gd name="connsiteX1" fmla="*/ 5811678 w 5811678"/>
                <a:gd name="connsiteY1" fmla="*/ 0 h 2039559"/>
                <a:gd name="connsiteX2" fmla="*/ 5805248 w 5811678"/>
                <a:gd name="connsiteY2" fmla="*/ 28902 h 2039559"/>
                <a:gd name="connsiteX3" fmla="*/ 5638243 w 5811678"/>
                <a:gd name="connsiteY3" fmla="*/ 1991279 h 2039559"/>
                <a:gd name="connsiteX4" fmla="*/ 2006007 w 5811678"/>
                <a:gd name="connsiteY4" fmla="*/ 2039559 h 2039559"/>
                <a:gd name="connsiteX5" fmla="*/ 0 w 5811678"/>
                <a:gd name="connsiteY5" fmla="*/ 103438 h 2039559"/>
                <a:gd name="connsiteX6" fmla="*/ 344217 w 5811678"/>
                <a:gd name="connsiteY6" fmla="*/ 40514 h 2039559"/>
                <a:gd name="connsiteX7" fmla="*/ 421738 w 5811678"/>
                <a:gd name="connsiteY7" fmla="*/ 23514 h 2039559"/>
                <a:gd name="connsiteX8" fmla="*/ 5805818 w 5811678"/>
                <a:gd name="connsiteY8" fmla="*/ 23514 h 2039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11678" h="2039559">
                  <a:moveTo>
                    <a:pt x="5805818" y="0"/>
                  </a:moveTo>
                  <a:lnTo>
                    <a:pt x="5811678" y="0"/>
                  </a:lnTo>
                  <a:lnTo>
                    <a:pt x="5805248" y="28902"/>
                  </a:lnTo>
                  <a:cubicBezTo>
                    <a:pt x="5682984" y="681346"/>
                    <a:pt x="5627896" y="1338512"/>
                    <a:pt x="5638243" y="1991279"/>
                  </a:cubicBezTo>
                  <a:cubicBezTo>
                    <a:pt x="4421213" y="1779781"/>
                    <a:pt x="3190392" y="1804612"/>
                    <a:pt x="2006007" y="2039559"/>
                  </a:cubicBezTo>
                  <a:cubicBezTo>
                    <a:pt x="1440479" y="1314029"/>
                    <a:pt x="770586" y="658848"/>
                    <a:pt x="0" y="103438"/>
                  </a:cubicBezTo>
                  <a:cubicBezTo>
                    <a:pt x="115146" y="84472"/>
                    <a:pt x="229903" y="63491"/>
                    <a:pt x="344217" y="40514"/>
                  </a:cubicBezTo>
                  <a:lnTo>
                    <a:pt x="421738" y="23514"/>
                  </a:lnTo>
                  <a:lnTo>
                    <a:pt x="5805818" y="23514"/>
                  </a:lnTo>
                  <a:close/>
                </a:path>
              </a:pathLst>
            </a:custGeom>
            <a:solidFill>
              <a:srgbClr val="C2D9AC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 b="0" i="0" dirty="0">
                <a:latin typeface="Roboto Regular" panose="02000000000000000000" pitchFamily="2" charset="0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4CDE52D-633D-4221-8295-14FBE4670A09}"/>
                </a:ext>
              </a:extLst>
            </p:cNvPr>
            <p:cNvSpPr/>
            <p:nvPr userDrawn="1"/>
          </p:nvSpPr>
          <p:spPr>
            <a:xfrm>
              <a:off x="6875931" y="23828"/>
              <a:ext cx="2415051" cy="2398506"/>
            </a:xfrm>
            <a:custGeom>
              <a:avLst/>
              <a:gdLst>
                <a:gd name="connsiteX0" fmla="*/ 163597 w 2415051"/>
                <a:gd name="connsiteY0" fmla="*/ 0 h 2398506"/>
                <a:gd name="connsiteX1" fmla="*/ 840978 w 2415051"/>
                <a:gd name="connsiteY1" fmla="*/ 0 h 2398506"/>
                <a:gd name="connsiteX2" fmla="*/ 1014804 w 2415051"/>
                <a:gd name="connsiteY2" fmla="*/ 202118 h 2398506"/>
                <a:gd name="connsiteX3" fmla="*/ 2415051 w 2415051"/>
                <a:gd name="connsiteY3" fmla="*/ 1492743 h 2398506"/>
                <a:gd name="connsiteX4" fmla="*/ 1718030 w 2415051"/>
                <a:gd name="connsiteY4" fmla="*/ 2398506 h 2398506"/>
                <a:gd name="connsiteX5" fmla="*/ 1226 w 2415051"/>
                <a:gd name="connsiteY5" fmla="*/ 1934129 h 2398506"/>
                <a:gd name="connsiteX6" fmla="*/ 89102 w 2415051"/>
                <a:gd name="connsiteY6" fmla="*/ 461406 h 239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15051" h="2398506">
                  <a:moveTo>
                    <a:pt x="163597" y="0"/>
                  </a:moveTo>
                  <a:lnTo>
                    <a:pt x="840978" y="0"/>
                  </a:lnTo>
                  <a:lnTo>
                    <a:pt x="1014804" y="202118"/>
                  </a:lnTo>
                  <a:cubicBezTo>
                    <a:pt x="1434006" y="671180"/>
                    <a:pt x="1901540" y="1104232"/>
                    <a:pt x="2415051" y="1492743"/>
                  </a:cubicBezTo>
                  <a:cubicBezTo>
                    <a:pt x="2198037" y="1810909"/>
                    <a:pt x="1965850" y="2112522"/>
                    <a:pt x="1718030" y="2398506"/>
                  </a:cubicBezTo>
                  <a:cubicBezTo>
                    <a:pt x="1152966" y="2190223"/>
                    <a:pt x="579164" y="2034821"/>
                    <a:pt x="1226" y="1934129"/>
                  </a:cubicBezTo>
                  <a:cubicBezTo>
                    <a:pt x="-6534" y="1444293"/>
                    <a:pt x="22513" y="952131"/>
                    <a:pt x="89102" y="461406"/>
                  </a:cubicBezTo>
                  <a:close/>
                </a:path>
              </a:pathLst>
            </a:custGeom>
            <a:solidFill>
              <a:srgbClr val="7BB45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 b="0" i="0" dirty="0">
                <a:latin typeface="Roboto Regular" panose="02000000000000000000" pitchFamily="2" charset="0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E86168E-64B5-481C-813C-59CDD0EE3719}"/>
                </a:ext>
              </a:extLst>
            </p:cNvPr>
            <p:cNvSpPr/>
            <p:nvPr userDrawn="1"/>
          </p:nvSpPr>
          <p:spPr>
            <a:xfrm>
              <a:off x="9290988" y="3231"/>
              <a:ext cx="2901013" cy="3033189"/>
            </a:xfrm>
            <a:custGeom>
              <a:avLst/>
              <a:gdLst>
                <a:gd name="connsiteX0" fmla="*/ 851567 w 2901013"/>
                <a:gd name="connsiteY0" fmla="*/ 0 h 3033189"/>
                <a:gd name="connsiteX1" fmla="*/ 2901013 w 2901013"/>
                <a:gd name="connsiteY1" fmla="*/ 0 h 3033189"/>
                <a:gd name="connsiteX2" fmla="*/ 2901013 w 2901013"/>
                <a:gd name="connsiteY2" fmla="*/ 3033189 h 3033189"/>
                <a:gd name="connsiteX3" fmla="*/ 2677682 w 2901013"/>
                <a:gd name="connsiteY3" fmla="*/ 2958364 h 3033189"/>
                <a:gd name="connsiteX4" fmla="*/ 1452436 w 2901013"/>
                <a:gd name="connsiteY4" fmla="*/ 2429680 h 3033189"/>
                <a:gd name="connsiteX5" fmla="*/ 0 w 2901013"/>
                <a:gd name="connsiteY5" fmla="*/ 1513341 h 3033189"/>
                <a:gd name="connsiteX6" fmla="*/ 633111 w 2901013"/>
                <a:gd name="connsiteY6" fmla="*/ 455854 h 3033189"/>
                <a:gd name="connsiteX7" fmla="*/ 765349 w 2901013"/>
                <a:gd name="connsiteY7" fmla="*/ 188400 h 3033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01013" h="3033189">
                  <a:moveTo>
                    <a:pt x="851567" y="0"/>
                  </a:moveTo>
                  <a:lnTo>
                    <a:pt x="2901013" y="0"/>
                  </a:lnTo>
                  <a:lnTo>
                    <a:pt x="2901013" y="3033189"/>
                  </a:lnTo>
                  <a:lnTo>
                    <a:pt x="2677682" y="2958364"/>
                  </a:lnTo>
                  <a:cubicBezTo>
                    <a:pt x="2263366" y="2811868"/>
                    <a:pt x="1854050" y="2636119"/>
                    <a:pt x="1452436" y="2429680"/>
                  </a:cubicBezTo>
                  <a:cubicBezTo>
                    <a:pt x="933344" y="2163009"/>
                    <a:pt x="450123" y="1854498"/>
                    <a:pt x="0" y="1513341"/>
                  </a:cubicBezTo>
                  <a:cubicBezTo>
                    <a:pt x="228508" y="1177707"/>
                    <a:pt x="441844" y="825973"/>
                    <a:pt x="633111" y="455854"/>
                  </a:cubicBezTo>
                  <a:cubicBezTo>
                    <a:pt x="678686" y="367060"/>
                    <a:pt x="722760" y="277900"/>
                    <a:pt x="765349" y="188400"/>
                  </a:cubicBezTo>
                  <a:close/>
                </a:path>
              </a:pathLst>
            </a:custGeom>
            <a:solidFill>
              <a:srgbClr val="A0C680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 b="0" i="0" dirty="0">
                <a:latin typeface="Roboto Regular" panose="02000000000000000000" pitchFamily="2" charset="0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0EF7B63-8BE6-4F4C-8A79-74FBDAD5EB62}"/>
                </a:ext>
              </a:extLst>
            </p:cNvPr>
            <p:cNvSpPr/>
            <p:nvPr userDrawn="1"/>
          </p:nvSpPr>
          <p:spPr>
            <a:xfrm>
              <a:off x="7696224" y="0"/>
              <a:ext cx="2446605" cy="1516572"/>
            </a:xfrm>
            <a:custGeom>
              <a:avLst/>
              <a:gdLst>
                <a:gd name="connsiteX0" fmla="*/ 0 w 2446605"/>
                <a:gd name="connsiteY0" fmla="*/ 0 h 1516572"/>
                <a:gd name="connsiteX1" fmla="*/ 2446605 w 2446605"/>
                <a:gd name="connsiteY1" fmla="*/ 0 h 1516572"/>
                <a:gd name="connsiteX2" fmla="*/ 2227875 w 2446605"/>
                <a:gd name="connsiteY2" fmla="*/ 459544 h 1516572"/>
                <a:gd name="connsiteX3" fmla="*/ 1594764 w 2446605"/>
                <a:gd name="connsiteY3" fmla="*/ 1516572 h 1516572"/>
                <a:gd name="connsiteX4" fmla="*/ 194313 w 2446605"/>
                <a:gd name="connsiteY4" fmla="*/ 225946 h 1516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6605" h="1516572">
                  <a:moveTo>
                    <a:pt x="0" y="0"/>
                  </a:moveTo>
                  <a:lnTo>
                    <a:pt x="2446605" y="0"/>
                  </a:lnTo>
                  <a:lnTo>
                    <a:pt x="2227875" y="459544"/>
                  </a:lnTo>
                  <a:cubicBezTo>
                    <a:pt x="2036150" y="829668"/>
                    <a:pt x="1823272" y="1181396"/>
                    <a:pt x="1594764" y="1516572"/>
                  </a:cubicBezTo>
                  <a:cubicBezTo>
                    <a:pt x="1081250" y="1128061"/>
                    <a:pt x="613535" y="695008"/>
                    <a:pt x="194313" y="225946"/>
                  </a:cubicBezTo>
                  <a:close/>
                </a:path>
              </a:pathLst>
            </a:custGeom>
            <a:solidFill>
              <a:srgbClr val="4DA32F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 b="0" i="0" dirty="0">
                <a:latin typeface="Roboto Regular" panose="02000000000000000000" pitchFamily="2" charset="0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1CFE30B6-30EF-4CC6-9B8D-F2187B10FEE2}"/>
                </a:ext>
              </a:extLst>
            </p:cNvPr>
            <p:cNvSpPr/>
            <p:nvPr userDrawn="1"/>
          </p:nvSpPr>
          <p:spPr>
            <a:xfrm>
              <a:off x="4875293" y="3833388"/>
              <a:ext cx="3379827" cy="3027843"/>
            </a:xfrm>
            <a:custGeom>
              <a:avLst/>
              <a:gdLst>
                <a:gd name="connsiteX0" fmla="*/ 2211065 w 3379827"/>
                <a:gd name="connsiteY0" fmla="*/ 0 h 3027843"/>
                <a:gd name="connsiteX1" fmla="*/ 3213913 w 3379827"/>
                <a:gd name="connsiteY1" fmla="*/ 2736946 h 3027843"/>
                <a:gd name="connsiteX2" fmla="*/ 3379827 w 3379827"/>
                <a:gd name="connsiteY2" fmla="*/ 3027843 h 3027843"/>
                <a:gd name="connsiteX3" fmla="*/ 2179338 w 3379827"/>
                <a:gd name="connsiteY3" fmla="*/ 3027843 h 3027843"/>
                <a:gd name="connsiteX4" fmla="*/ 1871061 w 3379827"/>
                <a:gd name="connsiteY4" fmla="*/ 2986653 h 3027843"/>
                <a:gd name="connsiteX5" fmla="*/ 332879 w 3379827"/>
                <a:gd name="connsiteY5" fmla="*/ 2620727 h 3027843"/>
                <a:gd name="connsiteX6" fmla="*/ 0 w 3379827"/>
                <a:gd name="connsiteY6" fmla="*/ 1257491 h 3027843"/>
                <a:gd name="connsiteX7" fmla="*/ 2211065 w 3379827"/>
                <a:gd name="connsiteY7" fmla="*/ 0 h 3027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79827" h="3027843">
                  <a:moveTo>
                    <a:pt x="2211065" y="0"/>
                  </a:moveTo>
                  <a:cubicBezTo>
                    <a:pt x="2408999" y="955073"/>
                    <a:pt x="2747389" y="1877757"/>
                    <a:pt x="3213913" y="2736946"/>
                  </a:cubicBezTo>
                  <a:lnTo>
                    <a:pt x="3379827" y="3027843"/>
                  </a:lnTo>
                  <a:lnTo>
                    <a:pt x="2179338" y="3027843"/>
                  </a:lnTo>
                  <a:lnTo>
                    <a:pt x="1871061" y="2986653"/>
                  </a:lnTo>
                  <a:cubicBezTo>
                    <a:pt x="1354732" y="2907169"/>
                    <a:pt x="840472" y="2785788"/>
                    <a:pt x="332879" y="2620727"/>
                  </a:cubicBezTo>
                  <a:cubicBezTo>
                    <a:pt x="253338" y="2159111"/>
                    <a:pt x="142533" y="1703013"/>
                    <a:pt x="0" y="1257491"/>
                  </a:cubicBezTo>
                  <a:cubicBezTo>
                    <a:pt x="783918" y="934725"/>
                    <a:pt x="1528298" y="515409"/>
                    <a:pt x="2211065" y="0"/>
                  </a:cubicBezTo>
                  <a:close/>
                </a:path>
              </a:pathLst>
            </a:custGeom>
            <a:solidFill>
              <a:srgbClr val="C2D9AC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 b="0" i="0" dirty="0">
                <a:latin typeface="Roboto Regular" panose="02000000000000000000" pitchFamily="2" charset="0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45AEC23-67F0-42E4-ACC6-19CFD240E545}"/>
                </a:ext>
              </a:extLst>
            </p:cNvPr>
            <p:cNvSpPr/>
            <p:nvPr userDrawn="1"/>
          </p:nvSpPr>
          <p:spPr>
            <a:xfrm>
              <a:off x="7085439" y="2422334"/>
              <a:ext cx="5106770" cy="4453411"/>
            </a:xfrm>
            <a:custGeom>
              <a:avLst/>
              <a:gdLst>
                <a:gd name="connsiteX0" fmla="*/ 1508526 w 5106770"/>
                <a:gd name="connsiteY0" fmla="*/ 0 h 4453411"/>
                <a:gd name="connsiteX1" fmla="*/ 2626703 w 5106770"/>
                <a:gd name="connsiteY1" fmla="*/ 487822 h 4453411"/>
                <a:gd name="connsiteX2" fmla="*/ 4828625 w 5106770"/>
                <a:gd name="connsiteY2" fmla="*/ 2029284 h 4453411"/>
                <a:gd name="connsiteX3" fmla="*/ 5106770 w 5106770"/>
                <a:gd name="connsiteY3" fmla="*/ 2301454 h 4453411"/>
                <a:gd name="connsiteX4" fmla="*/ 5106561 w 5106770"/>
                <a:gd name="connsiteY4" fmla="*/ 2301454 h 4453411"/>
                <a:gd name="connsiteX5" fmla="*/ 5106561 w 5106770"/>
                <a:gd name="connsiteY5" fmla="*/ 3701023 h 4453411"/>
                <a:gd name="connsiteX6" fmla="*/ 5023648 w 5106770"/>
                <a:gd name="connsiteY6" fmla="*/ 3737215 h 4453411"/>
                <a:gd name="connsiteX7" fmla="*/ 2677688 w 5106770"/>
                <a:gd name="connsiteY7" fmla="*/ 4397416 h 4453411"/>
                <a:gd name="connsiteX8" fmla="*/ 2240943 w 5106770"/>
                <a:gd name="connsiteY8" fmla="*/ 4453411 h 4453411"/>
                <a:gd name="connsiteX9" fmla="*/ 1177043 w 5106770"/>
                <a:gd name="connsiteY9" fmla="*/ 4453411 h 4453411"/>
                <a:gd name="connsiteX10" fmla="*/ 1002995 w 5106770"/>
                <a:gd name="connsiteY10" fmla="*/ 4148156 h 4453411"/>
                <a:gd name="connsiteX11" fmla="*/ 0 w 5106770"/>
                <a:gd name="connsiteY11" fmla="*/ 1411054 h 4453411"/>
                <a:gd name="connsiteX12" fmla="*/ 1508526 w 5106770"/>
                <a:gd name="connsiteY12" fmla="*/ 0 h 4453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6770" h="4453411">
                  <a:moveTo>
                    <a:pt x="1508526" y="0"/>
                  </a:moveTo>
                  <a:cubicBezTo>
                    <a:pt x="1886465" y="138392"/>
                    <a:pt x="2259804" y="299316"/>
                    <a:pt x="2626703" y="487822"/>
                  </a:cubicBezTo>
                  <a:cubicBezTo>
                    <a:pt x="3447118" y="909381"/>
                    <a:pt x="4183299" y="1430797"/>
                    <a:pt x="4828625" y="2029284"/>
                  </a:cubicBezTo>
                  <a:lnTo>
                    <a:pt x="5106770" y="2301454"/>
                  </a:lnTo>
                  <a:lnTo>
                    <a:pt x="5106561" y="2301454"/>
                  </a:lnTo>
                  <a:lnTo>
                    <a:pt x="5106561" y="3701023"/>
                  </a:lnTo>
                  <a:lnTo>
                    <a:pt x="5023648" y="3737215"/>
                  </a:lnTo>
                  <a:cubicBezTo>
                    <a:pt x="4272443" y="4051740"/>
                    <a:pt x="3484134" y="4273813"/>
                    <a:pt x="2677688" y="4397416"/>
                  </a:cubicBezTo>
                  <a:lnTo>
                    <a:pt x="2240943" y="4453411"/>
                  </a:lnTo>
                  <a:lnTo>
                    <a:pt x="1177043" y="4453411"/>
                  </a:lnTo>
                  <a:lnTo>
                    <a:pt x="1002995" y="4148156"/>
                  </a:lnTo>
                  <a:cubicBezTo>
                    <a:pt x="536775" y="3289266"/>
                    <a:pt x="198336" y="2366528"/>
                    <a:pt x="0" y="1411054"/>
                  </a:cubicBezTo>
                  <a:cubicBezTo>
                    <a:pt x="545756" y="1000016"/>
                    <a:pt x="1051511" y="526443"/>
                    <a:pt x="1508526" y="0"/>
                  </a:cubicBezTo>
                  <a:close/>
                </a:path>
              </a:pathLst>
            </a:custGeom>
            <a:solidFill>
              <a:srgbClr val="A0C680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 b="0" i="0" dirty="0">
                <a:latin typeface="Roboto Regular" panose="02000000000000000000" pitchFamily="2" charset="0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DFB2EBA-67FF-4E6D-8802-C69D4BFB6C14}"/>
                </a:ext>
              </a:extLst>
            </p:cNvPr>
            <p:cNvGrpSpPr/>
            <p:nvPr userDrawn="1"/>
          </p:nvGrpSpPr>
          <p:grpSpPr>
            <a:xfrm>
              <a:off x="0" y="69653"/>
              <a:ext cx="12192000" cy="6764518"/>
              <a:chOff x="0" y="69653"/>
              <a:chExt cx="12192000" cy="6764518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A46B033-747C-4DFA-9FC1-54E65CF1D028}"/>
                  </a:ext>
                </a:extLst>
              </p:cNvPr>
              <p:cNvSpPr/>
              <p:nvPr userDrawn="1"/>
            </p:nvSpPr>
            <p:spPr>
              <a:xfrm>
                <a:off x="0" y="2495510"/>
                <a:ext cx="386036" cy="771665"/>
              </a:xfrm>
              <a:custGeom>
                <a:avLst/>
                <a:gdLst>
                  <a:gd name="connsiteX0" fmla="*/ 0 w 386036"/>
                  <a:gd name="connsiteY0" fmla="*/ 0 h 771665"/>
                  <a:gd name="connsiteX1" fmla="*/ 97102 w 386036"/>
                  <a:gd name="connsiteY1" fmla="*/ 149054 h 771665"/>
                  <a:gd name="connsiteX2" fmla="*/ 386036 w 386036"/>
                  <a:gd name="connsiteY2" fmla="*/ 547984 h 771665"/>
                  <a:gd name="connsiteX3" fmla="*/ 20320 w 386036"/>
                  <a:gd name="connsiteY3" fmla="*/ 758739 h 771665"/>
                  <a:gd name="connsiteX4" fmla="*/ 0 w 386036"/>
                  <a:gd name="connsiteY4" fmla="*/ 771665 h 771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6036" h="771665">
                    <a:moveTo>
                      <a:pt x="0" y="0"/>
                    </a:moveTo>
                    <a:lnTo>
                      <a:pt x="97102" y="149054"/>
                    </a:lnTo>
                    <a:cubicBezTo>
                      <a:pt x="189941" y="284157"/>
                      <a:pt x="286264" y="417177"/>
                      <a:pt x="386036" y="547984"/>
                    </a:cubicBezTo>
                    <a:cubicBezTo>
                      <a:pt x="262701" y="615455"/>
                      <a:pt x="140774" y="685743"/>
                      <a:pt x="20320" y="758739"/>
                    </a:cubicBezTo>
                    <a:lnTo>
                      <a:pt x="0" y="771665"/>
                    </a:lnTo>
                    <a:close/>
                  </a:path>
                </a:pathLst>
              </a:custGeom>
              <a:solidFill>
                <a:srgbClr val="C2D9A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b="0" i="0" dirty="0">
                  <a:latin typeface="Roboto Regular" panose="02000000000000000000" pitchFamily="2" charset="0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1DA04A4-4607-419C-B3D8-6FBA6766DFA9}"/>
                  </a:ext>
                </a:extLst>
              </p:cNvPr>
              <p:cNvSpPr/>
              <p:nvPr userDrawn="1"/>
            </p:nvSpPr>
            <p:spPr>
              <a:xfrm>
                <a:off x="0" y="5596173"/>
                <a:ext cx="5262325" cy="1237998"/>
              </a:xfrm>
              <a:custGeom>
                <a:avLst/>
                <a:gdLst>
                  <a:gd name="connsiteX0" fmla="*/ 3284010 w 5262325"/>
                  <a:gd name="connsiteY0" fmla="*/ 0 h 1237998"/>
                  <a:gd name="connsiteX1" fmla="*/ 3729533 w 5262325"/>
                  <a:gd name="connsiteY1" fmla="*/ 243684 h 1237998"/>
                  <a:gd name="connsiteX2" fmla="*/ 5207716 w 5262325"/>
                  <a:gd name="connsiteY2" fmla="*/ 857483 h 1237998"/>
                  <a:gd name="connsiteX3" fmla="*/ 5262325 w 5262325"/>
                  <a:gd name="connsiteY3" fmla="*/ 1237998 h 1237998"/>
                  <a:gd name="connsiteX4" fmla="*/ 0 w 5262325"/>
                  <a:gd name="connsiteY4" fmla="*/ 1237998 h 1237998"/>
                  <a:gd name="connsiteX5" fmla="*/ 0 w 5262325"/>
                  <a:gd name="connsiteY5" fmla="*/ 185769 h 1237998"/>
                  <a:gd name="connsiteX6" fmla="*/ 270259 w 5262325"/>
                  <a:gd name="connsiteY6" fmla="*/ 215046 h 1237998"/>
                  <a:gd name="connsiteX7" fmla="*/ 3284010 w 5262325"/>
                  <a:gd name="connsiteY7" fmla="*/ 0 h 1237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62325" h="1237998">
                    <a:moveTo>
                      <a:pt x="3284010" y="0"/>
                    </a:moveTo>
                    <a:cubicBezTo>
                      <a:pt x="3429300" y="83677"/>
                      <a:pt x="3577809" y="165520"/>
                      <a:pt x="3729533" y="243684"/>
                    </a:cubicBezTo>
                    <a:cubicBezTo>
                      <a:pt x="4212759" y="491959"/>
                      <a:pt x="4707021" y="695641"/>
                      <a:pt x="5207716" y="857483"/>
                    </a:cubicBezTo>
                    <a:lnTo>
                      <a:pt x="5262325" y="1237998"/>
                    </a:lnTo>
                    <a:lnTo>
                      <a:pt x="0" y="1237998"/>
                    </a:lnTo>
                    <a:lnTo>
                      <a:pt x="0" y="185769"/>
                    </a:lnTo>
                    <a:lnTo>
                      <a:pt x="270259" y="215046"/>
                    </a:lnTo>
                    <a:cubicBezTo>
                      <a:pt x="1286740" y="298540"/>
                      <a:pt x="2302963" y="223108"/>
                      <a:pt x="3284010" y="0"/>
                    </a:cubicBezTo>
                    <a:close/>
                  </a:path>
                </a:pathLst>
              </a:custGeom>
              <a:solidFill>
                <a:srgbClr val="C2D9A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b="0" i="0" dirty="0">
                  <a:latin typeface="Roboto Regular" panose="02000000000000000000" pitchFamily="2" charset="0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85A5FBD6-1932-4D8A-864F-71B660300C9A}"/>
                  </a:ext>
                </a:extLst>
              </p:cNvPr>
              <p:cNvSpPr/>
              <p:nvPr/>
            </p:nvSpPr>
            <p:spPr>
              <a:xfrm>
                <a:off x="25041" y="3043030"/>
                <a:ext cx="3258506" cy="2801597"/>
              </a:xfrm>
              <a:custGeom>
                <a:avLst/>
                <a:gdLst>
                  <a:gd name="connsiteX0" fmla="*/ 360995 w 3258506"/>
                  <a:gd name="connsiteY0" fmla="*/ 0 h 2801597"/>
                  <a:gd name="connsiteX1" fmla="*/ 3258506 w 3258506"/>
                  <a:gd name="connsiteY1" fmla="*/ 2553598 h 2801597"/>
                  <a:gd name="connsiteX2" fmla="*/ 245210 w 3258506"/>
                  <a:gd name="connsiteY2" fmla="*/ 2768581 h 2801597"/>
                  <a:gd name="connsiteX3" fmla="*/ 0 w 3258506"/>
                  <a:gd name="connsiteY3" fmla="*/ 2742040 h 2801597"/>
                  <a:gd name="connsiteX4" fmla="*/ 0 w 3258506"/>
                  <a:gd name="connsiteY4" fmla="*/ 208300 h 2801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8506" h="2801597">
                    <a:moveTo>
                      <a:pt x="360995" y="0"/>
                    </a:moveTo>
                    <a:cubicBezTo>
                      <a:pt x="1130201" y="1007831"/>
                      <a:pt x="2102630" y="1882787"/>
                      <a:pt x="3258506" y="2553598"/>
                    </a:cubicBezTo>
                    <a:cubicBezTo>
                      <a:pt x="2277802" y="2776362"/>
                      <a:pt x="1261668" y="2851966"/>
                      <a:pt x="245210" y="2768581"/>
                    </a:cubicBezTo>
                    <a:lnTo>
                      <a:pt x="0" y="2742040"/>
                    </a:lnTo>
                    <a:lnTo>
                      <a:pt x="0" y="208300"/>
                    </a:lnTo>
                    <a:close/>
                  </a:path>
                </a:pathLst>
              </a:custGeom>
              <a:solidFill>
                <a:srgbClr val="7BB45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b="0" i="0" dirty="0">
                  <a:latin typeface="Roboto Regular" panose="02000000000000000000" pitchFamily="2" charset="0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0A36405C-0DD2-4895-988D-42CFC5E3B16D}"/>
                  </a:ext>
                </a:extLst>
              </p:cNvPr>
              <p:cNvSpPr/>
              <p:nvPr/>
            </p:nvSpPr>
            <p:spPr>
              <a:xfrm>
                <a:off x="8593966" y="1516572"/>
                <a:ext cx="3598034" cy="3207216"/>
              </a:xfrm>
              <a:custGeom>
                <a:avLst/>
                <a:gdLst>
                  <a:gd name="connsiteX0" fmla="*/ 697021 w 3598034"/>
                  <a:gd name="connsiteY0" fmla="*/ 0 h 3207216"/>
                  <a:gd name="connsiteX1" fmla="*/ 2149457 w 3598034"/>
                  <a:gd name="connsiteY1" fmla="*/ 916797 h 3207216"/>
                  <a:gd name="connsiteX2" fmla="*/ 3374359 w 3598034"/>
                  <a:gd name="connsiteY2" fmla="*/ 1445308 h 3207216"/>
                  <a:gd name="connsiteX3" fmla="*/ 3598034 w 3598034"/>
                  <a:gd name="connsiteY3" fmla="*/ 1520221 h 3207216"/>
                  <a:gd name="connsiteX4" fmla="*/ 3598034 w 3598034"/>
                  <a:gd name="connsiteY4" fmla="*/ 3207216 h 3207216"/>
                  <a:gd name="connsiteX5" fmla="*/ 3319985 w 3598034"/>
                  <a:gd name="connsiteY5" fmla="*/ 2935157 h 3207216"/>
                  <a:gd name="connsiteX6" fmla="*/ 1117718 w 3598034"/>
                  <a:gd name="connsiteY6" fmla="*/ 1393585 h 3207216"/>
                  <a:gd name="connsiteX7" fmla="*/ 0 w 3598034"/>
                  <a:gd name="connsiteY7" fmla="*/ 905758 h 3207216"/>
                  <a:gd name="connsiteX8" fmla="*/ 697021 w 3598034"/>
                  <a:gd name="connsiteY8" fmla="*/ 0 h 3207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98034" h="3207216">
                    <a:moveTo>
                      <a:pt x="697021" y="0"/>
                    </a:moveTo>
                    <a:cubicBezTo>
                      <a:pt x="1147144" y="340694"/>
                      <a:pt x="1630829" y="649664"/>
                      <a:pt x="2149457" y="916797"/>
                    </a:cubicBezTo>
                    <a:cubicBezTo>
                      <a:pt x="2550841" y="1123236"/>
                      <a:pt x="2960042" y="1298870"/>
                      <a:pt x="3374359" y="1445308"/>
                    </a:cubicBezTo>
                    <a:lnTo>
                      <a:pt x="3598034" y="1520221"/>
                    </a:lnTo>
                    <a:lnTo>
                      <a:pt x="3598034" y="3207216"/>
                    </a:lnTo>
                    <a:lnTo>
                      <a:pt x="3319985" y="2935157"/>
                    </a:lnTo>
                    <a:cubicBezTo>
                      <a:pt x="2674529" y="2336558"/>
                      <a:pt x="1938419" y="1815143"/>
                      <a:pt x="1117718" y="1393585"/>
                    </a:cubicBezTo>
                    <a:cubicBezTo>
                      <a:pt x="751273" y="1205074"/>
                      <a:pt x="377475" y="1044154"/>
                      <a:pt x="0" y="905758"/>
                    </a:cubicBezTo>
                    <a:cubicBezTo>
                      <a:pt x="247821" y="619779"/>
                      <a:pt x="480007" y="318166"/>
                      <a:pt x="697021" y="0"/>
                    </a:cubicBezTo>
                    <a:close/>
                  </a:path>
                </a:pathLst>
              </a:custGeom>
              <a:solidFill>
                <a:srgbClr val="C2D9A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b="0" i="0" dirty="0">
                  <a:latin typeface="Roboto Regular" panose="02000000000000000000" pitchFamily="2" charset="0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258E70E-5D7C-4D33-AFAE-C86622C87E22}"/>
                  </a:ext>
                </a:extLst>
              </p:cNvPr>
              <p:cNvSpPr/>
              <p:nvPr/>
            </p:nvSpPr>
            <p:spPr>
              <a:xfrm>
                <a:off x="3244926" y="1813358"/>
                <a:ext cx="3840972" cy="3277515"/>
              </a:xfrm>
              <a:custGeom>
                <a:avLst/>
                <a:gdLst>
                  <a:gd name="connsiteX0" fmla="*/ 0 w 795718"/>
                  <a:gd name="connsiteY0" fmla="*/ 39862 h 678989"/>
                  <a:gd name="connsiteX1" fmla="*/ 337661 w 795718"/>
                  <a:gd name="connsiteY1" fmla="*/ 678990 h 678989"/>
                  <a:gd name="connsiteX2" fmla="*/ 795719 w 795718"/>
                  <a:gd name="connsiteY2" fmla="*/ 418481 h 678989"/>
                  <a:gd name="connsiteX3" fmla="*/ 752475 w 795718"/>
                  <a:gd name="connsiteY3" fmla="*/ 29956 h 678989"/>
                  <a:gd name="connsiteX4" fmla="*/ 0 w 795718"/>
                  <a:gd name="connsiteY4" fmla="*/ 39862 h 678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5718" h="678989">
                    <a:moveTo>
                      <a:pt x="0" y="39862"/>
                    </a:moveTo>
                    <a:cubicBezTo>
                      <a:pt x="150019" y="232553"/>
                      <a:pt x="264033" y="449151"/>
                      <a:pt x="337661" y="678990"/>
                    </a:cubicBezTo>
                    <a:cubicBezTo>
                      <a:pt x="499967" y="612029"/>
                      <a:pt x="654272" y="525161"/>
                      <a:pt x="795719" y="418481"/>
                    </a:cubicBezTo>
                    <a:cubicBezTo>
                      <a:pt x="769144" y="291322"/>
                      <a:pt x="754475" y="161020"/>
                      <a:pt x="752475" y="29956"/>
                    </a:cubicBezTo>
                    <a:cubicBezTo>
                      <a:pt x="500348" y="-13859"/>
                      <a:pt x="245364" y="-8811"/>
                      <a:pt x="0" y="39862"/>
                    </a:cubicBezTo>
                  </a:path>
                </a:pathLst>
              </a:custGeom>
              <a:solidFill>
                <a:srgbClr val="7BB45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b="0" i="0" dirty="0">
                  <a:latin typeface="Roboto Regular" panose="02000000000000000000" pitchFamily="2" charset="0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D411FB3C-6FDE-44BB-8689-222B4FD6F017}"/>
                  </a:ext>
                </a:extLst>
              </p:cNvPr>
              <p:cNvSpPr/>
              <p:nvPr/>
            </p:nvSpPr>
            <p:spPr>
              <a:xfrm>
                <a:off x="6877157" y="1957957"/>
                <a:ext cx="1716804" cy="1875426"/>
              </a:xfrm>
              <a:custGeom>
                <a:avLst/>
                <a:gdLst>
                  <a:gd name="connsiteX0" fmla="*/ 43243 w 355663"/>
                  <a:gd name="connsiteY0" fmla="*/ 388525 h 388524"/>
                  <a:gd name="connsiteX1" fmla="*/ 355663 w 355663"/>
                  <a:gd name="connsiteY1" fmla="*/ 96202 h 388524"/>
                  <a:gd name="connsiteX2" fmla="*/ 0 w 355663"/>
                  <a:gd name="connsiteY2" fmla="*/ 0 h 388524"/>
                  <a:gd name="connsiteX3" fmla="*/ 43243 w 355663"/>
                  <a:gd name="connsiteY3" fmla="*/ 388525 h 388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5663" h="388524">
                    <a:moveTo>
                      <a:pt x="43243" y="388525"/>
                    </a:moveTo>
                    <a:cubicBezTo>
                      <a:pt x="156305" y="303371"/>
                      <a:pt x="260985" y="205264"/>
                      <a:pt x="355663" y="96202"/>
                    </a:cubicBezTo>
                    <a:cubicBezTo>
                      <a:pt x="238601" y="53054"/>
                      <a:pt x="119729" y="20860"/>
                      <a:pt x="0" y="0"/>
                    </a:cubicBezTo>
                    <a:cubicBezTo>
                      <a:pt x="2000" y="131064"/>
                      <a:pt x="16669" y="261271"/>
                      <a:pt x="43243" y="388525"/>
                    </a:cubicBezTo>
                  </a:path>
                </a:pathLst>
              </a:custGeom>
              <a:solidFill>
                <a:srgbClr val="4DA32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b="0" i="0" dirty="0">
                  <a:latin typeface="Roboto Regular" panose="02000000000000000000" pitchFamily="2" charset="0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89FDA44-F0F6-4D3F-A241-5F19BD6D02C3}"/>
                  </a:ext>
                </a:extLst>
              </p:cNvPr>
              <p:cNvSpPr/>
              <p:nvPr/>
            </p:nvSpPr>
            <p:spPr>
              <a:xfrm>
                <a:off x="0" y="69653"/>
                <a:ext cx="3244926" cy="2973377"/>
              </a:xfrm>
              <a:custGeom>
                <a:avLst/>
                <a:gdLst>
                  <a:gd name="connsiteX0" fmla="*/ 1238919 w 3244926"/>
                  <a:gd name="connsiteY0" fmla="*/ 0 h 2973377"/>
                  <a:gd name="connsiteX1" fmla="*/ 3244926 w 3244926"/>
                  <a:gd name="connsiteY1" fmla="*/ 1936121 h 2973377"/>
                  <a:gd name="connsiteX2" fmla="*/ 386495 w 3244926"/>
                  <a:gd name="connsiteY2" fmla="*/ 2973377 h 2973377"/>
                  <a:gd name="connsiteX3" fmla="*/ 97496 w 3244926"/>
                  <a:gd name="connsiteY3" fmla="*/ 2574642 h 2973377"/>
                  <a:gd name="connsiteX4" fmla="*/ 0 w 3244926"/>
                  <a:gd name="connsiteY4" fmla="*/ 2425036 h 2973377"/>
                  <a:gd name="connsiteX5" fmla="*/ 0 w 3244926"/>
                  <a:gd name="connsiteY5" fmla="*/ 122910 h 2973377"/>
                  <a:gd name="connsiteX6" fmla="*/ 226923 w 3244926"/>
                  <a:gd name="connsiteY6" fmla="*/ 113083 h 2973377"/>
                  <a:gd name="connsiteX7" fmla="*/ 1238919 w 3244926"/>
                  <a:gd name="connsiteY7" fmla="*/ 0 h 2973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44926" h="2973377">
                    <a:moveTo>
                      <a:pt x="1238919" y="0"/>
                    </a:moveTo>
                    <a:cubicBezTo>
                      <a:pt x="2009046" y="555410"/>
                      <a:pt x="2679403" y="1210591"/>
                      <a:pt x="3244926" y="1936121"/>
                    </a:cubicBezTo>
                    <a:cubicBezTo>
                      <a:pt x="2246291" y="2134744"/>
                      <a:pt x="1280760" y="2482794"/>
                      <a:pt x="386495" y="2973377"/>
                    </a:cubicBezTo>
                    <a:cubicBezTo>
                      <a:pt x="286724" y="2842685"/>
                      <a:pt x="190372" y="2709723"/>
                      <a:pt x="97496" y="2574642"/>
                    </a:cubicBezTo>
                    <a:lnTo>
                      <a:pt x="0" y="2425036"/>
                    </a:lnTo>
                    <a:lnTo>
                      <a:pt x="0" y="122910"/>
                    </a:lnTo>
                    <a:lnTo>
                      <a:pt x="226923" y="113083"/>
                    </a:lnTo>
                    <a:cubicBezTo>
                      <a:pt x="566583" y="92588"/>
                      <a:pt x="904433" y="54829"/>
                      <a:pt x="1238919" y="0"/>
                    </a:cubicBezTo>
                    <a:close/>
                  </a:path>
                </a:pathLst>
              </a:custGeom>
              <a:solidFill>
                <a:srgbClr val="A0C6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b="0" i="0" dirty="0">
                  <a:latin typeface="Roboto Regular" panose="02000000000000000000" pitchFamily="2" charset="0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4E0CA05E-D909-45ED-B448-043D452446F2}"/>
                  </a:ext>
                </a:extLst>
              </p:cNvPr>
              <p:cNvSpPr/>
              <p:nvPr/>
            </p:nvSpPr>
            <p:spPr>
              <a:xfrm>
                <a:off x="3284006" y="5090420"/>
                <a:ext cx="1924164" cy="1363237"/>
              </a:xfrm>
              <a:custGeom>
                <a:avLst/>
                <a:gdLst>
                  <a:gd name="connsiteX0" fmla="*/ 0 w 398621"/>
                  <a:gd name="connsiteY0" fmla="*/ 104775 h 282416"/>
                  <a:gd name="connsiteX1" fmla="*/ 92297 w 398621"/>
                  <a:gd name="connsiteY1" fmla="*/ 155258 h 282416"/>
                  <a:gd name="connsiteX2" fmla="*/ 398621 w 398621"/>
                  <a:gd name="connsiteY2" fmla="*/ 282416 h 282416"/>
                  <a:gd name="connsiteX3" fmla="*/ 329660 w 398621"/>
                  <a:gd name="connsiteY3" fmla="*/ 0 h 282416"/>
                  <a:gd name="connsiteX4" fmla="*/ 0 w 398621"/>
                  <a:gd name="connsiteY4" fmla="*/ 104775 h 282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8621" h="282416">
                    <a:moveTo>
                      <a:pt x="0" y="104775"/>
                    </a:moveTo>
                    <a:cubicBezTo>
                      <a:pt x="30099" y="122206"/>
                      <a:pt x="60865" y="139160"/>
                      <a:pt x="92297" y="155258"/>
                    </a:cubicBezTo>
                    <a:cubicBezTo>
                      <a:pt x="192405" y="206692"/>
                      <a:pt x="294894" y="248793"/>
                      <a:pt x="398621" y="282416"/>
                    </a:cubicBezTo>
                    <a:cubicBezTo>
                      <a:pt x="382238" y="186785"/>
                      <a:pt x="359188" y="92297"/>
                      <a:pt x="329660" y="0"/>
                    </a:cubicBezTo>
                    <a:cubicBezTo>
                      <a:pt x="222790" y="44005"/>
                      <a:pt x="112586" y="79153"/>
                      <a:pt x="0" y="104775"/>
                    </a:cubicBezTo>
                  </a:path>
                </a:pathLst>
              </a:custGeom>
              <a:solidFill>
                <a:srgbClr val="A0C6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b="0" i="0" dirty="0">
                  <a:latin typeface="Roboto Regular" panose="02000000000000000000" pitchFamily="2" charset="0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254DF548-0029-4508-8884-F7C93E79099A}"/>
                  </a:ext>
                </a:extLst>
              </p:cNvPr>
              <p:cNvSpPr/>
              <p:nvPr/>
            </p:nvSpPr>
            <p:spPr>
              <a:xfrm>
                <a:off x="386037" y="2005774"/>
                <a:ext cx="4488796" cy="3590395"/>
              </a:xfrm>
              <a:custGeom>
                <a:avLst/>
                <a:gdLst>
                  <a:gd name="connsiteX0" fmla="*/ 929926 w 929925"/>
                  <a:gd name="connsiteY0" fmla="*/ 639128 h 743807"/>
                  <a:gd name="connsiteX1" fmla="*/ 592265 w 929925"/>
                  <a:gd name="connsiteY1" fmla="*/ 0 h 743807"/>
                  <a:gd name="connsiteX2" fmla="*/ 0 w 929925"/>
                  <a:gd name="connsiteY2" fmla="*/ 214884 h 743807"/>
                  <a:gd name="connsiteX3" fmla="*/ 600266 w 929925"/>
                  <a:gd name="connsiteY3" fmla="*/ 743807 h 743807"/>
                  <a:gd name="connsiteX4" fmla="*/ 929926 w 929925"/>
                  <a:gd name="connsiteY4" fmla="*/ 639128 h 743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9925" h="743807">
                    <a:moveTo>
                      <a:pt x="929926" y="639128"/>
                    </a:moveTo>
                    <a:cubicBezTo>
                      <a:pt x="856298" y="409289"/>
                      <a:pt x="742283" y="192691"/>
                      <a:pt x="592265" y="0"/>
                    </a:cubicBezTo>
                    <a:cubicBezTo>
                      <a:pt x="385286" y="41148"/>
                      <a:pt x="185357" y="113252"/>
                      <a:pt x="0" y="214884"/>
                    </a:cubicBezTo>
                    <a:cubicBezTo>
                      <a:pt x="159353" y="423672"/>
                      <a:pt x="360807" y="604837"/>
                      <a:pt x="600266" y="743807"/>
                    </a:cubicBezTo>
                    <a:cubicBezTo>
                      <a:pt x="712946" y="718185"/>
                      <a:pt x="823151" y="683038"/>
                      <a:pt x="929926" y="639128"/>
                    </a:cubicBezTo>
                  </a:path>
                </a:pathLst>
              </a:custGeom>
              <a:solidFill>
                <a:srgbClr val="4DA32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b="0" i="0" dirty="0">
                  <a:latin typeface="Roboto Regular" panose="02000000000000000000" pitchFamily="2" charset="0"/>
                </a:endParaRPr>
              </a:p>
            </p:txBody>
          </p:sp>
        </p:grp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387BEFBF-1767-482F-9994-61909F46FB7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alpha val="9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7EF83C9F-9E70-4D7F-898D-0441FF6846A4}"/>
              </a:ext>
            </a:extLst>
          </p:cNvPr>
          <p:cNvSpPr/>
          <p:nvPr userDrawn="1"/>
        </p:nvSpPr>
        <p:spPr>
          <a:xfrm>
            <a:off x="6848475" y="3495675"/>
            <a:ext cx="1933575" cy="1933575"/>
          </a:xfrm>
          <a:custGeom>
            <a:avLst/>
            <a:gdLst>
              <a:gd name="connsiteX0" fmla="*/ 0 w 3867150"/>
              <a:gd name="connsiteY0" fmla="*/ 1933575 h 3867150"/>
              <a:gd name="connsiteX1" fmla="*/ 1933575 w 3867150"/>
              <a:gd name="connsiteY1" fmla="*/ 0 h 3867150"/>
              <a:gd name="connsiteX2" fmla="*/ 3867150 w 3867150"/>
              <a:gd name="connsiteY2" fmla="*/ 1933575 h 3867150"/>
              <a:gd name="connsiteX3" fmla="*/ 1933575 w 3867150"/>
              <a:gd name="connsiteY3" fmla="*/ 3867150 h 3867150"/>
              <a:gd name="connsiteX4" fmla="*/ 0 w 3867150"/>
              <a:gd name="connsiteY4" fmla="*/ 1933575 h 3867150"/>
              <a:gd name="connsiteX0" fmla="*/ 3867150 w 3958590"/>
              <a:gd name="connsiteY0" fmla="*/ 1933575 h 3867150"/>
              <a:gd name="connsiteX1" fmla="*/ 1933575 w 3958590"/>
              <a:gd name="connsiteY1" fmla="*/ 3867150 h 3867150"/>
              <a:gd name="connsiteX2" fmla="*/ 0 w 3958590"/>
              <a:gd name="connsiteY2" fmla="*/ 1933575 h 3867150"/>
              <a:gd name="connsiteX3" fmla="*/ 1933575 w 3958590"/>
              <a:gd name="connsiteY3" fmla="*/ 0 h 3867150"/>
              <a:gd name="connsiteX4" fmla="*/ 3958590 w 3958590"/>
              <a:gd name="connsiteY4" fmla="*/ 2025015 h 3867150"/>
              <a:gd name="connsiteX0" fmla="*/ 3867150 w 3867150"/>
              <a:gd name="connsiteY0" fmla="*/ 1933575 h 3867150"/>
              <a:gd name="connsiteX1" fmla="*/ 1933575 w 3867150"/>
              <a:gd name="connsiteY1" fmla="*/ 3867150 h 3867150"/>
              <a:gd name="connsiteX2" fmla="*/ 0 w 3867150"/>
              <a:gd name="connsiteY2" fmla="*/ 1933575 h 3867150"/>
              <a:gd name="connsiteX3" fmla="*/ 1933575 w 3867150"/>
              <a:gd name="connsiteY3" fmla="*/ 0 h 3867150"/>
              <a:gd name="connsiteX0" fmla="*/ 3867150 w 3867150"/>
              <a:gd name="connsiteY0" fmla="*/ 0 h 1933575"/>
              <a:gd name="connsiteX1" fmla="*/ 1933575 w 3867150"/>
              <a:gd name="connsiteY1" fmla="*/ 1933575 h 1933575"/>
              <a:gd name="connsiteX2" fmla="*/ 0 w 3867150"/>
              <a:gd name="connsiteY2" fmla="*/ 0 h 1933575"/>
              <a:gd name="connsiteX0" fmla="*/ 1933575 w 1933575"/>
              <a:gd name="connsiteY0" fmla="*/ 1933575 h 1933575"/>
              <a:gd name="connsiteX1" fmla="*/ 0 w 1933575"/>
              <a:gd name="connsiteY1" fmla="*/ 0 h 193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33575" h="1933575">
                <a:moveTo>
                  <a:pt x="1933575" y="1933575"/>
                </a:moveTo>
                <a:cubicBezTo>
                  <a:pt x="865691" y="1933575"/>
                  <a:pt x="0" y="1067884"/>
                  <a:pt x="0" y="0"/>
                </a:cubicBezTo>
              </a:path>
            </a:pathLst>
          </a:custGeom>
          <a:noFill/>
          <a:ln w="511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B8561CA-6465-4203-AD72-71F9A273DE17}"/>
              </a:ext>
            </a:extLst>
          </p:cNvPr>
          <p:cNvSpPr/>
          <p:nvPr userDrawn="1"/>
        </p:nvSpPr>
        <p:spPr>
          <a:xfrm>
            <a:off x="9791700" y="1000125"/>
            <a:ext cx="723900" cy="723900"/>
          </a:xfrm>
          <a:prstGeom prst="ellipse">
            <a:avLst/>
          </a:prstGeom>
          <a:solidFill>
            <a:schemeClr val="accent6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89718B-6F29-4012-BD58-2BCCA1F607C1}"/>
              </a:ext>
            </a:extLst>
          </p:cNvPr>
          <p:cNvCxnSpPr>
            <a:cxnSpLocks/>
          </p:cNvCxnSpPr>
          <p:nvPr userDrawn="1"/>
        </p:nvCxnSpPr>
        <p:spPr>
          <a:xfrm>
            <a:off x="11201400" y="0"/>
            <a:ext cx="0" cy="1196975"/>
          </a:xfrm>
          <a:prstGeom prst="line">
            <a:avLst/>
          </a:prstGeom>
          <a:ln w="25400" cap="rnd">
            <a:solidFill>
              <a:schemeClr val="bg1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784A7A-3FC1-4F4D-8726-09BE8B944A69}"/>
              </a:ext>
            </a:extLst>
          </p:cNvPr>
          <p:cNvCxnSpPr>
            <a:cxnSpLocks/>
          </p:cNvCxnSpPr>
          <p:nvPr userDrawn="1"/>
        </p:nvCxnSpPr>
        <p:spPr>
          <a:xfrm>
            <a:off x="11201400" y="4257675"/>
            <a:ext cx="0" cy="2576497"/>
          </a:xfrm>
          <a:prstGeom prst="line">
            <a:avLst/>
          </a:prstGeom>
          <a:ln w="25400" cap="rnd">
            <a:solidFill>
              <a:schemeClr val="bg1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B55096F-8328-4A26-9626-C523E79B11E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69921" y="2561646"/>
            <a:ext cx="5359841" cy="810204"/>
          </a:xfrm>
          <a:noFill/>
        </p:spPr>
        <p:txBody>
          <a:bodyPr wrap="square" lIns="72000" tIns="72000" rIns="72000" bIns="72000" rtlCol="0">
            <a:normAutofit/>
          </a:bodyPr>
          <a:lstStyle>
            <a:lvl1pPr algn="l">
              <a:defRPr lang="en-GB" sz="4800">
                <a:solidFill>
                  <a:schemeClr val="accent6"/>
                </a:solidFill>
                <a:ea typeface="+mn-ea"/>
                <a:cs typeface="+mn-cs"/>
              </a:defRPr>
            </a:lvl1pPr>
          </a:lstStyle>
          <a:p>
            <a:pPr marL="0" lvl="0" algn="ctr">
              <a:buClr>
                <a:schemeClr val="accent1"/>
              </a:buClr>
            </a:pPr>
            <a:r>
              <a:rPr lang="en-US" dirty="0"/>
              <a:t>Thank you</a:t>
            </a:r>
            <a:endParaRPr lang="en-GB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9A5336C-F9C7-4FF7-AE13-FA3FC43CA273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6848475" y="1562100"/>
            <a:ext cx="3867150" cy="3867150"/>
          </a:xfrm>
          <a:prstGeom prst="ellipse">
            <a:avLst/>
          </a:prstGeom>
          <a:noFill/>
        </p:spPr>
        <p:txBody>
          <a:bodyPr lIns="72000" tIns="72000" rIns="72000" bIns="936000"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to add an image in this place-holder</a:t>
            </a:r>
            <a:endParaRPr lang="en-GB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77B9455-E603-46B7-A5B5-730C3600C2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46063 w 12192000"/>
              <a:gd name="connsiteY0" fmla="*/ 280657 h 6858000"/>
              <a:gd name="connsiteX1" fmla="*/ 246063 w 12192000"/>
              <a:gd name="connsiteY1" fmla="*/ 6572816 h 6858000"/>
              <a:gd name="connsiteX2" fmla="*/ 11945935 w 12192000"/>
              <a:gd name="connsiteY2" fmla="*/ 6572816 h 6858000"/>
              <a:gd name="connsiteX3" fmla="*/ 11945935 w 12192000"/>
              <a:gd name="connsiteY3" fmla="*/ 280657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46063" y="280657"/>
                </a:moveTo>
                <a:lnTo>
                  <a:pt x="246063" y="6572816"/>
                </a:lnTo>
                <a:lnTo>
                  <a:pt x="11945935" y="6572816"/>
                </a:lnTo>
                <a:lnTo>
                  <a:pt x="11945935" y="28065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0693EA9-9735-F644-AC05-10A0A8DA88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9925" y="3587750"/>
            <a:ext cx="5359400" cy="213360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Roboto Regular" panose="02000000000000000000" pitchFamily="2" charset="0"/>
                <a:ea typeface="Roboto Regular" panose="02000000000000000000" pitchFamily="2" charset="0"/>
                <a:cs typeface="Roboto Regular" panose="02000000000000000000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 err="1"/>
              <a:t>email@gbif.org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additional message as/if needed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4300108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71B218EF-6870-4F71-BB91-D235A81E96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87BEFBF-1767-482F-9994-61909F46FB7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alpha val="9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7EF83C9F-9E70-4D7F-898D-0441FF6846A4}"/>
              </a:ext>
            </a:extLst>
          </p:cNvPr>
          <p:cNvSpPr/>
          <p:nvPr userDrawn="1"/>
        </p:nvSpPr>
        <p:spPr>
          <a:xfrm>
            <a:off x="6848475" y="3495675"/>
            <a:ext cx="1933575" cy="1933575"/>
          </a:xfrm>
          <a:custGeom>
            <a:avLst/>
            <a:gdLst>
              <a:gd name="connsiteX0" fmla="*/ 0 w 3867150"/>
              <a:gd name="connsiteY0" fmla="*/ 1933575 h 3867150"/>
              <a:gd name="connsiteX1" fmla="*/ 1933575 w 3867150"/>
              <a:gd name="connsiteY1" fmla="*/ 0 h 3867150"/>
              <a:gd name="connsiteX2" fmla="*/ 3867150 w 3867150"/>
              <a:gd name="connsiteY2" fmla="*/ 1933575 h 3867150"/>
              <a:gd name="connsiteX3" fmla="*/ 1933575 w 3867150"/>
              <a:gd name="connsiteY3" fmla="*/ 3867150 h 3867150"/>
              <a:gd name="connsiteX4" fmla="*/ 0 w 3867150"/>
              <a:gd name="connsiteY4" fmla="*/ 1933575 h 3867150"/>
              <a:gd name="connsiteX0" fmla="*/ 3867150 w 3958590"/>
              <a:gd name="connsiteY0" fmla="*/ 1933575 h 3867150"/>
              <a:gd name="connsiteX1" fmla="*/ 1933575 w 3958590"/>
              <a:gd name="connsiteY1" fmla="*/ 3867150 h 3867150"/>
              <a:gd name="connsiteX2" fmla="*/ 0 w 3958590"/>
              <a:gd name="connsiteY2" fmla="*/ 1933575 h 3867150"/>
              <a:gd name="connsiteX3" fmla="*/ 1933575 w 3958590"/>
              <a:gd name="connsiteY3" fmla="*/ 0 h 3867150"/>
              <a:gd name="connsiteX4" fmla="*/ 3958590 w 3958590"/>
              <a:gd name="connsiteY4" fmla="*/ 2025015 h 3867150"/>
              <a:gd name="connsiteX0" fmla="*/ 3867150 w 3867150"/>
              <a:gd name="connsiteY0" fmla="*/ 1933575 h 3867150"/>
              <a:gd name="connsiteX1" fmla="*/ 1933575 w 3867150"/>
              <a:gd name="connsiteY1" fmla="*/ 3867150 h 3867150"/>
              <a:gd name="connsiteX2" fmla="*/ 0 w 3867150"/>
              <a:gd name="connsiteY2" fmla="*/ 1933575 h 3867150"/>
              <a:gd name="connsiteX3" fmla="*/ 1933575 w 3867150"/>
              <a:gd name="connsiteY3" fmla="*/ 0 h 3867150"/>
              <a:gd name="connsiteX0" fmla="*/ 3867150 w 3867150"/>
              <a:gd name="connsiteY0" fmla="*/ 0 h 1933575"/>
              <a:gd name="connsiteX1" fmla="*/ 1933575 w 3867150"/>
              <a:gd name="connsiteY1" fmla="*/ 1933575 h 1933575"/>
              <a:gd name="connsiteX2" fmla="*/ 0 w 3867150"/>
              <a:gd name="connsiteY2" fmla="*/ 0 h 1933575"/>
              <a:gd name="connsiteX0" fmla="*/ 1933575 w 1933575"/>
              <a:gd name="connsiteY0" fmla="*/ 1933575 h 1933575"/>
              <a:gd name="connsiteX1" fmla="*/ 0 w 1933575"/>
              <a:gd name="connsiteY1" fmla="*/ 0 h 193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33575" h="1933575">
                <a:moveTo>
                  <a:pt x="1933575" y="1933575"/>
                </a:moveTo>
                <a:cubicBezTo>
                  <a:pt x="865691" y="1933575"/>
                  <a:pt x="0" y="1067884"/>
                  <a:pt x="0" y="0"/>
                </a:cubicBezTo>
              </a:path>
            </a:pathLst>
          </a:custGeom>
          <a:noFill/>
          <a:ln w="5111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B8561CA-6465-4203-AD72-71F9A273DE17}"/>
              </a:ext>
            </a:extLst>
          </p:cNvPr>
          <p:cNvSpPr/>
          <p:nvPr userDrawn="1"/>
        </p:nvSpPr>
        <p:spPr>
          <a:xfrm>
            <a:off x="9791700" y="1000125"/>
            <a:ext cx="723900" cy="723900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89718B-6F29-4012-BD58-2BCCA1F607C1}"/>
              </a:ext>
            </a:extLst>
          </p:cNvPr>
          <p:cNvCxnSpPr>
            <a:cxnSpLocks/>
          </p:cNvCxnSpPr>
          <p:nvPr userDrawn="1"/>
        </p:nvCxnSpPr>
        <p:spPr>
          <a:xfrm>
            <a:off x="11201400" y="0"/>
            <a:ext cx="0" cy="1196975"/>
          </a:xfrm>
          <a:prstGeom prst="line">
            <a:avLst/>
          </a:prstGeom>
          <a:ln w="25400" cap="rnd">
            <a:solidFill>
              <a:schemeClr val="bg1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784A7A-3FC1-4F4D-8726-09BE8B944A69}"/>
              </a:ext>
            </a:extLst>
          </p:cNvPr>
          <p:cNvCxnSpPr>
            <a:cxnSpLocks/>
          </p:cNvCxnSpPr>
          <p:nvPr userDrawn="1"/>
        </p:nvCxnSpPr>
        <p:spPr>
          <a:xfrm>
            <a:off x="11201400" y="4257675"/>
            <a:ext cx="0" cy="2576497"/>
          </a:xfrm>
          <a:prstGeom prst="line">
            <a:avLst/>
          </a:prstGeom>
          <a:ln w="25400" cap="rnd">
            <a:solidFill>
              <a:schemeClr val="bg1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B55096F-8328-4A26-9626-C523E79B11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921" y="2561646"/>
            <a:ext cx="5359841" cy="810204"/>
          </a:xfrm>
          <a:noFill/>
        </p:spPr>
        <p:txBody>
          <a:bodyPr wrap="square" lIns="72000" tIns="72000" rIns="72000" bIns="72000" rtlCol="0">
            <a:normAutofit/>
          </a:bodyPr>
          <a:lstStyle>
            <a:lvl1pPr>
              <a:defRPr lang="en-GB" sz="4800">
                <a:solidFill>
                  <a:schemeClr val="accent3"/>
                </a:solidFill>
                <a:ea typeface="+mn-ea"/>
                <a:cs typeface="+mn-cs"/>
              </a:defRPr>
            </a:lvl1pPr>
          </a:lstStyle>
          <a:p>
            <a:pPr marL="0" lvl="0" algn="ctr">
              <a:buClr>
                <a:schemeClr val="accent1"/>
              </a:buClr>
            </a:pPr>
            <a:r>
              <a:rPr lang="en-US" dirty="0"/>
              <a:t>Thank you</a:t>
            </a:r>
            <a:endParaRPr lang="en-GB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9A5336C-F9C7-4FF7-AE13-FA3FC43CA2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48475" y="1562100"/>
            <a:ext cx="3867150" cy="3867150"/>
          </a:xfrm>
          <a:prstGeom prst="ellipse">
            <a:avLst/>
          </a:prstGeom>
          <a:noFill/>
        </p:spPr>
        <p:txBody>
          <a:bodyPr lIns="72000" tIns="72000" rIns="72000" bIns="936000"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to add an image in this place-holder</a:t>
            </a:r>
            <a:endParaRPr lang="en-GB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77B9455-E603-46B7-A5B5-730C3600C2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46063 w 12192000"/>
              <a:gd name="connsiteY0" fmla="*/ 280657 h 6858000"/>
              <a:gd name="connsiteX1" fmla="*/ 246063 w 12192000"/>
              <a:gd name="connsiteY1" fmla="*/ 6572816 h 6858000"/>
              <a:gd name="connsiteX2" fmla="*/ 11945935 w 12192000"/>
              <a:gd name="connsiteY2" fmla="*/ 6572816 h 6858000"/>
              <a:gd name="connsiteX3" fmla="*/ 11945935 w 12192000"/>
              <a:gd name="connsiteY3" fmla="*/ 280657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46063" y="280657"/>
                </a:moveTo>
                <a:lnTo>
                  <a:pt x="246063" y="6572816"/>
                </a:lnTo>
                <a:lnTo>
                  <a:pt x="11945935" y="6572816"/>
                </a:lnTo>
                <a:lnTo>
                  <a:pt x="11945935" y="28065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48268D4-EF57-5141-AB2C-A5D252E908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9925" y="3587750"/>
            <a:ext cx="5359400" cy="213360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Roboto Regular" panose="02000000000000000000" pitchFamily="2" charset="0"/>
                <a:ea typeface="Roboto Regular" panose="02000000000000000000" pitchFamily="2" charset="0"/>
                <a:cs typeface="Roboto Regular" panose="02000000000000000000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 err="1"/>
              <a:t>email@gbif.org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additional message as/if needed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7161574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24AC61F8-343F-4548-8A0A-405B40EE5D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87BEFBF-1767-482F-9994-61909F46FB7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9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7EF83C9F-9E70-4D7F-898D-0441FF6846A4}"/>
              </a:ext>
            </a:extLst>
          </p:cNvPr>
          <p:cNvSpPr/>
          <p:nvPr userDrawn="1"/>
        </p:nvSpPr>
        <p:spPr>
          <a:xfrm>
            <a:off x="6848475" y="3495675"/>
            <a:ext cx="1933575" cy="1933575"/>
          </a:xfrm>
          <a:custGeom>
            <a:avLst/>
            <a:gdLst>
              <a:gd name="connsiteX0" fmla="*/ 0 w 3867150"/>
              <a:gd name="connsiteY0" fmla="*/ 1933575 h 3867150"/>
              <a:gd name="connsiteX1" fmla="*/ 1933575 w 3867150"/>
              <a:gd name="connsiteY1" fmla="*/ 0 h 3867150"/>
              <a:gd name="connsiteX2" fmla="*/ 3867150 w 3867150"/>
              <a:gd name="connsiteY2" fmla="*/ 1933575 h 3867150"/>
              <a:gd name="connsiteX3" fmla="*/ 1933575 w 3867150"/>
              <a:gd name="connsiteY3" fmla="*/ 3867150 h 3867150"/>
              <a:gd name="connsiteX4" fmla="*/ 0 w 3867150"/>
              <a:gd name="connsiteY4" fmla="*/ 1933575 h 3867150"/>
              <a:gd name="connsiteX0" fmla="*/ 3867150 w 3958590"/>
              <a:gd name="connsiteY0" fmla="*/ 1933575 h 3867150"/>
              <a:gd name="connsiteX1" fmla="*/ 1933575 w 3958590"/>
              <a:gd name="connsiteY1" fmla="*/ 3867150 h 3867150"/>
              <a:gd name="connsiteX2" fmla="*/ 0 w 3958590"/>
              <a:gd name="connsiteY2" fmla="*/ 1933575 h 3867150"/>
              <a:gd name="connsiteX3" fmla="*/ 1933575 w 3958590"/>
              <a:gd name="connsiteY3" fmla="*/ 0 h 3867150"/>
              <a:gd name="connsiteX4" fmla="*/ 3958590 w 3958590"/>
              <a:gd name="connsiteY4" fmla="*/ 2025015 h 3867150"/>
              <a:gd name="connsiteX0" fmla="*/ 3867150 w 3867150"/>
              <a:gd name="connsiteY0" fmla="*/ 1933575 h 3867150"/>
              <a:gd name="connsiteX1" fmla="*/ 1933575 w 3867150"/>
              <a:gd name="connsiteY1" fmla="*/ 3867150 h 3867150"/>
              <a:gd name="connsiteX2" fmla="*/ 0 w 3867150"/>
              <a:gd name="connsiteY2" fmla="*/ 1933575 h 3867150"/>
              <a:gd name="connsiteX3" fmla="*/ 1933575 w 3867150"/>
              <a:gd name="connsiteY3" fmla="*/ 0 h 3867150"/>
              <a:gd name="connsiteX0" fmla="*/ 3867150 w 3867150"/>
              <a:gd name="connsiteY0" fmla="*/ 0 h 1933575"/>
              <a:gd name="connsiteX1" fmla="*/ 1933575 w 3867150"/>
              <a:gd name="connsiteY1" fmla="*/ 1933575 h 1933575"/>
              <a:gd name="connsiteX2" fmla="*/ 0 w 3867150"/>
              <a:gd name="connsiteY2" fmla="*/ 0 h 1933575"/>
              <a:gd name="connsiteX0" fmla="*/ 1933575 w 1933575"/>
              <a:gd name="connsiteY0" fmla="*/ 1933575 h 1933575"/>
              <a:gd name="connsiteX1" fmla="*/ 0 w 1933575"/>
              <a:gd name="connsiteY1" fmla="*/ 0 h 193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33575" h="1933575">
                <a:moveTo>
                  <a:pt x="1933575" y="1933575"/>
                </a:moveTo>
                <a:cubicBezTo>
                  <a:pt x="865691" y="1933575"/>
                  <a:pt x="0" y="1067884"/>
                  <a:pt x="0" y="0"/>
                </a:cubicBezTo>
              </a:path>
            </a:pathLst>
          </a:custGeom>
          <a:noFill/>
          <a:ln w="511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B8561CA-6465-4203-AD72-71F9A273DE17}"/>
              </a:ext>
            </a:extLst>
          </p:cNvPr>
          <p:cNvSpPr/>
          <p:nvPr userDrawn="1"/>
        </p:nvSpPr>
        <p:spPr>
          <a:xfrm>
            <a:off x="9791700" y="1000125"/>
            <a:ext cx="723900" cy="723900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89718B-6F29-4012-BD58-2BCCA1F607C1}"/>
              </a:ext>
            </a:extLst>
          </p:cNvPr>
          <p:cNvCxnSpPr>
            <a:cxnSpLocks/>
          </p:cNvCxnSpPr>
          <p:nvPr userDrawn="1"/>
        </p:nvCxnSpPr>
        <p:spPr>
          <a:xfrm>
            <a:off x="11201400" y="0"/>
            <a:ext cx="0" cy="1196975"/>
          </a:xfrm>
          <a:prstGeom prst="line">
            <a:avLst/>
          </a:prstGeom>
          <a:ln w="25400" cap="rnd">
            <a:solidFill>
              <a:schemeClr val="bg1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784A7A-3FC1-4F4D-8726-09BE8B944A69}"/>
              </a:ext>
            </a:extLst>
          </p:cNvPr>
          <p:cNvCxnSpPr>
            <a:cxnSpLocks/>
          </p:cNvCxnSpPr>
          <p:nvPr userDrawn="1"/>
        </p:nvCxnSpPr>
        <p:spPr>
          <a:xfrm>
            <a:off x="11201400" y="4257675"/>
            <a:ext cx="0" cy="2576497"/>
          </a:xfrm>
          <a:prstGeom prst="line">
            <a:avLst/>
          </a:prstGeom>
          <a:ln w="25400" cap="rnd">
            <a:solidFill>
              <a:schemeClr val="bg1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B55096F-8328-4A26-9626-C523E79B11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921" y="2561646"/>
            <a:ext cx="5359841" cy="810204"/>
          </a:xfrm>
          <a:noFill/>
        </p:spPr>
        <p:txBody>
          <a:bodyPr wrap="square" lIns="72000" tIns="72000" rIns="72000" bIns="72000" rtlCol="0">
            <a:normAutofit/>
          </a:bodyPr>
          <a:lstStyle>
            <a:lvl1pPr>
              <a:defRPr lang="en-GB" sz="4800">
                <a:solidFill>
                  <a:schemeClr val="accent2"/>
                </a:solidFill>
                <a:ea typeface="+mn-ea"/>
                <a:cs typeface="+mn-cs"/>
              </a:defRPr>
            </a:lvl1pPr>
          </a:lstStyle>
          <a:p>
            <a:pPr marL="0" lvl="0" algn="ctr">
              <a:buClr>
                <a:schemeClr val="accent1"/>
              </a:buClr>
            </a:pPr>
            <a:r>
              <a:rPr lang="en-US" dirty="0"/>
              <a:t>Thank you</a:t>
            </a:r>
            <a:endParaRPr lang="en-GB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9A5336C-F9C7-4FF7-AE13-FA3FC43CA2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48475" y="1562100"/>
            <a:ext cx="3867150" cy="3867150"/>
          </a:xfrm>
          <a:prstGeom prst="ellipse">
            <a:avLst/>
          </a:prstGeom>
          <a:noFill/>
        </p:spPr>
        <p:txBody>
          <a:bodyPr lIns="72000" tIns="72000" rIns="72000" bIns="936000"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to add an image in this place-holder</a:t>
            </a:r>
            <a:endParaRPr lang="en-GB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77B9455-E603-46B7-A5B5-730C3600C2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46063 w 12192000"/>
              <a:gd name="connsiteY0" fmla="*/ 280657 h 6858000"/>
              <a:gd name="connsiteX1" fmla="*/ 246063 w 12192000"/>
              <a:gd name="connsiteY1" fmla="*/ 6572816 h 6858000"/>
              <a:gd name="connsiteX2" fmla="*/ 11945935 w 12192000"/>
              <a:gd name="connsiteY2" fmla="*/ 6572816 h 6858000"/>
              <a:gd name="connsiteX3" fmla="*/ 11945935 w 12192000"/>
              <a:gd name="connsiteY3" fmla="*/ 280657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46063" y="280657"/>
                </a:moveTo>
                <a:lnTo>
                  <a:pt x="246063" y="6572816"/>
                </a:lnTo>
                <a:lnTo>
                  <a:pt x="11945935" y="6572816"/>
                </a:lnTo>
                <a:lnTo>
                  <a:pt x="11945935" y="28065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A6CED6C-815B-8042-A513-9CCAFD9C3E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9925" y="3587750"/>
            <a:ext cx="5359400" cy="213360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Roboto Regular" panose="02000000000000000000" pitchFamily="2" charset="0"/>
                <a:ea typeface="Roboto Regular" panose="02000000000000000000" pitchFamily="2" charset="0"/>
                <a:cs typeface="Roboto Regular" panose="02000000000000000000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 err="1"/>
              <a:t>email@gbif.org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additional message as/if needed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03900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D3727E3-5FE4-4627-B723-6E9A53DADC5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8ACB9C-A60F-4F13-9EC5-3E1898E3EBB9}"/>
              </a:ext>
            </a:extLst>
          </p:cNvPr>
          <p:cNvSpPr/>
          <p:nvPr userDrawn="1"/>
        </p:nvSpPr>
        <p:spPr>
          <a:xfrm>
            <a:off x="246063" y="282534"/>
            <a:ext cx="11703326" cy="6292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9358256E-4E56-498D-A749-D36F1AC8B6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33" r="1939"/>
          <a:stretch/>
        </p:blipFill>
        <p:spPr>
          <a:xfrm>
            <a:off x="240806" y="299846"/>
            <a:ext cx="11710390" cy="627561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1FF3B1B-7337-4800-A7DE-22FB8EB5B9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832" t="23515" r="67863" b="35511"/>
          <a:stretch/>
        </p:blipFill>
        <p:spPr>
          <a:xfrm rot="5400000">
            <a:off x="7913520" y="695280"/>
            <a:ext cx="2279727" cy="5792790"/>
          </a:xfrm>
          <a:custGeom>
            <a:avLst/>
            <a:gdLst>
              <a:gd name="connsiteX0" fmla="*/ 0 w 1893988"/>
              <a:gd name="connsiteY0" fmla="*/ 5791199 h 5791199"/>
              <a:gd name="connsiteX1" fmla="*/ 0 w 1893988"/>
              <a:gd name="connsiteY1" fmla="*/ 0 h 5791199"/>
              <a:gd name="connsiteX2" fmla="*/ 1893988 w 1893988"/>
              <a:gd name="connsiteY2" fmla="*/ 0 h 5791199"/>
              <a:gd name="connsiteX3" fmla="*/ 1893988 w 1893988"/>
              <a:gd name="connsiteY3" fmla="*/ 5791199 h 5791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3988" h="5791199">
                <a:moveTo>
                  <a:pt x="0" y="5791199"/>
                </a:moveTo>
                <a:lnTo>
                  <a:pt x="0" y="0"/>
                </a:lnTo>
                <a:lnTo>
                  <a:pt x="1893988" y="0"/>
                </a:lnTo>
                <a:lnTo>
                  <a:pt x="1893988" y="5791199"/>
                </a:lnTo>
                <a:close/>
              </a:path>
            </a:pathLst>
          </a:custGeom>
          <a:effectLst>
            <a:outerShdw blurRad="88900" dist="38100" dir="10800000" algn="r" rotWithShape="0">
              <a:prstClr val="black">
                <a:alpha val="22000"/>
              </a:prst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6406FCF-E2CF-4466-A3B6-A4E7281EC983}"/>
              </a:ext>
            </a:extLst>
          </p:cNvPr>
          <p:cNvSpPr/>
          <p:nvPr userDrawn="1"/>
        </p:nvSpPr>
        <p:spPr>
          <a:xfrm>
            <a:off x="6158406" y="2451811"/>
            <a:ext cx="5792789" cy="2279727"/>
          </a:xfrm>
          <a:prstGeom prst="rect">
            <a:avLst/>
          </a:prstGeom>
          <a:solidFill>
            <a:schemeClr val="accent6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95EB8-8670-42B0-B793-AA964729EFA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416928" y="2576401"/>
            <a:ext cx="5269237" cy="1569159"/>
          </a:xfrm>
        </p:spPr>
        <p:txBody>
          <a:bodyPr wrap="square">
            <a:normAutofit/>
          </a:bodyPr>
          <a:lstStyle>
            <a:lvl1pPr>
              <a:defRPr lang="en-GB" cap="none">
                <a:latin typeface="Roboto Bold" panose="02000000000000000000" pitchFamily="2" charset="0"/>
                <a:ea typeface="Roboto Bol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Enter presentation title</a:t>
            </a:r>
            <a:endParaRPr lang="en-GB" dirty="0"/>
          </a:p>
        </p:txBody>
      </p: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EFE5FD6B-F392-4A63-A58F-5952EC6AE7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6599" y="4268209"/>
            <a:ext cx="5269236" cy="341632"/>
          </a:xfrm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buNone/>
              <a:defRPr lang="en-US" sz="1800" b="0" i="0" smtClean="0">
                <a:solidFill>
                  <a:schemeClr val="bg1"/>
                </a:solidFill>
                <a:latin typeface="Roboto Regular" panose="02000000000000000000" pitchFamily="2" charset="0"/>
                <a:ea typeface="Roboto Regular" panose="02000000000000000000" pitchFamily="2" charset="0"/>
                <a:cs typeface="Roboto Regular" panose="02000000000000000000" pitchFamily="2" charset="0"/>
              </a:defRPr>
            </a:lvl1pPr>
            <a:lvl2pPr>
              <a:defRPr lang="en-US" sz="1800" smtClean="0">
                <a:solidFill>
                  <a:schemeClr val="tx1"/>
                </a:solidFill>
              </a:defRPr>
            </a:lvl2pPr>
            <a:lvl3pPr>
              <a:defRPr lang="en-US" sz="1800" smtClean="0">
                <a:solidFill>
                  <a:schemeClr val="tx1"/>
                </a:solidFill>
              </a:defRPr>
            </a:lvl3pPr>
            <a:lvl4pPr>
              <a:defRPr lang="en-US" sz="1800" smtClean="0">
                <a:solidFill>
                  <a:schemeClr val="tx1"/>
                </a:solidFill>
              </a:defRPr>
            </a:lvl4pPr>
            <a:lvl5pPr>
              <a:defRPr lang="en-GB" sz="180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/>
              <a:t>Enter presenter’s name | Job title</a:t>
            </a:r>
          </a:p>
        </p:txBody>
      </p:sp>
      <p:sp>
        <p:nvSpPr>
          <p:cNvPr id="68" name="Picture Placeholder 67">
            <a:extLst>
              <a:ext uri="{FF2B5EF4-FFF2-40B4-BE49-F238E27FC236}">
                <a16:creationId xmlns:a16="http://schemas.microsoft.com/office/drawing/2014/main" id="{9DF9BE3C-CF79-406E-9DDB-390A497B455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55638" y="873125"/>
            <a:ext cx="4762500" cy="2384425"/>
          </a:xfrm>
          <a:solidFill>
            <a:schemeClr val="accent5"/>
          </a:solidFill>
        </p:spPr>
        <p:txBody>
          <a:bodyPr lIns="72000" tIns="72000" rIns="72000" bIns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on the icon to add an image in this place-holder</a:t>
            </a:r>
            <a:endParaRPr lang="en-GB"/>
          </a:p>
        </p:txBody>
      </p:sp>
      <p:sp>
        <p:nvSpPr>
          <p:cNvPr id="70" name="Content Placeholder 69">
            <a:extLst>
              <a:ext uri="{FF2B5EF4-FFF2-40B4-BE49-F238E27FC236}">
                <a16:creationId xmlns:a16="http://schemas.microsoft.com/office/drawing/2014/main" id="{5FC0525E-1A23-41A6-BFCA-B43A5EEC659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395193" y="457200"/>
            <a:ext cx="265112" cy="1196975"/>
          </a:xfrm>
          <a:solidFill>
            <a:srgbClr val="509F37">
              <a:alpha val="7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GB" sz="1800" b="0" i="0" dirty="0">
                <a:solidFill>
                  <a:schemeClr val="lt1"/>
                </a:solidFill>
                <a:latin typeface="Roboto Regular" panose="02000000000000000000" pitchFamily="2" charset="0"/>
              </a:defRPr>
            </a:lvl1pPr>
          </a:lstStyle>
          <a:p>
            <a:pPr marL="0" lvl="0" algn="ctr"/>
            <a:r>
              <a:rPr lang="en-US" dirty="0"/>
              <a:t> 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24A1EBB-4EB3-4ADE-90F7-FEA1D5434E3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55082" y="3371850"/>
            <a:ext cx="4763057" cy="2495550"/>
          </a:xfrm>
          <a:solidFill>
            <a:schemeClr val="accent5"/>
          </a:solidFill>
        </p:spPr>
        <p:txBody>
          <a:bodyPr vert="horz" lIns="72000" tIns="72000" rIns="72000" bIns="0"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18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to add an image in this place-holder</a:t>
            </a:r>
            <a:endParaRPr lang="en-GB"/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AAE4F25D-EF02-2C4E-A2F4-16117D8576A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6429" y="1426819"/>
            <a:ext cx="3371850" cy="10287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29EED9D-905A-B04E-961A-976FE66E46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16599" y="5984875"/>
            <a:ext cx="5269236" cy="304800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1100" b="0" i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US" dirty="0"/>
              <a:t>Location | Date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423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C0CDF118-0575-488E-8A1E-03BA6D226C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87BEFBF-1767-482F-9994-61909F46FB7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alpha val="9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7EF83C9F-9E70-4D7F-898D-0441FF6846A4}"/>
              </a:ext>
            </a:extLst>
          </p:cNvPr>
          <p:cNvSpPr/>
          <p:nvPr userDrawn="1"/>
        </p:nvSpPr>
        <p:spPr>
          <a:xfrm>
            <a:off x="6848475" y="3495675"/>
            <a:ext cx="1933575" cy="1933575"/>
          </a:xfrm>
          <a:custGeom>
            <a:avLst/>
            <a:gdLst>
              <a:gd name="connsiteX0" fmla="*/ 0 w 3867150"/>
              <a:gd name="connsiteY0" fmla="*/ 1933575 h 3867150"/>
              <a:gd name="connsiteX1" fmla="*/ 1933575 w 3867150"/>
              <a:gd name="connsiteY1" fmla="*/ 0 h 3867150"/>
              <a:gd name="connsiteX2" fmla="*/ 3867150 w 3867150"/>
              <a:gd name="connsiteY2" fmla="*/ 1933575 h 3867150"/>
              <a:gd name="connsiteX3" fmla="*/ 1933575 w 3867150"/>
              <a:gd name="connsiteY3" fmla="*/ 3867150 h 3867150"/>
              <a:gd name="connsiteX4" fmla="*/ 0 w 3867150"/>
              <a:gd name="connsiteY4" fmla="*/ 1933575 h 3867150"/>
              <a:gd name="connsiteX0" fmla="*/ 3867150 w 3958590"/>
              <a:gd name="connsiteY0" fmla="*/ 1933575 h 3867150"/>
              <a:gd name="connsiteX1" fmla="*/ 1933575 w 3958590"/>
              <a:gd name="connsiteY1" fmla="*/ 3867150 h 3867150"/>
              <a:gd name="connsiteX2" fmla="*/ 0 w 3958590"/>
              <a:gd name="connsiteY2" fmla="*/ 1933575 h 3867150"/>
              <a:gd name="connsiteX3" fmla="*/ 1933575 w 3958590"/>
              <a:gd name="connsiteY3" fmla="*/ 0 h 3867150"/>
              <a:gd name="connsiteX4" fmla="*/ 3958590 w 3958590"/>
              <a:gd name="connsiteY4" fmla="*/ 2025015 h 3867150"/>
              <a:gd name="connsiteX0" fmla="*/ 3867150 w 3867150"/>
              <a:gd name="connsiteY0" fmla="*/ 1933575 h 3867150"/>
              <a:gd name="connsiteX1" fmla="*/ 1933575 w 3867150"/>
              <a:gd name="connsiteY1" fmla="*/ 3867150 h 3867150"/>
              <a:gd name="connsiteX2" fmla="*/ 0 w 3867150"/>
              <a:gd name="connsiteY2" fmla="*/ 1933575 h 3867150"/>
              <a:gd name="connsiteX3" fmla="*/ 1933575 w 3867150"/>
              <a:gd name="connsiteY3" fmla="*/ 0 h 3867150"/>
              <a:gd name="connsiteX0" fmla="*/ 3867150 w 3867150"/>
              <a:gd name="connsiteY0" fmla="*/ 0 h 1933575"/>
              <a:gd name="connsiteX1" fmla="*/ 1933575 w 3867150"/>
              <a:gd name="connsiteY1" fmla="*/ 1933575 h 1933575"/>
              <a:gd name="connsiteX2" fmla="*/ 0 w 3867150"/>
              <a:gd name="connsiteY2" fmla="*/ 0 h 1933575"/>
              <a:gd name="connsiteX0" fmla="*/ 1933575 w 1933575"/>
              <a:gd name="connsiteY0" fmla="*/ 1933575 h 1933575"/>
              <a:gd name="connsiteX1" fmla="*/ 0 w 1933575"/>
              <a:gd name="connsiteY1" fmla="*/ 0 h 193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33575" h="1933575">
                <a:moveTo>
                  <a:pt x="1933575" y="1933575"/>
                </a:moveTo>
                <a:cubicBezTo>
                  <a:pt x="865691" y="1933575"/>
                  <a:pt x="0" y="1067884"/>
                  <a:pt x="0" y="0"/>
                </a:cubicBezTo>
              </a:path>
            </a:pathLst>
          </a:custGeom>
          <a:noFill/>
          <a:ln w="511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B8561CA-6465-4203-AD72-71F9A273DE17}"/>
              </a:ext>
            </a:extLst>
          </p:cNvPr>
          <p:cNvSpPr/>
          <p:nvPr userDrawn="1"/>
        </p:nvSpPr>
        <p:spPr>
          <a:xfrm>
            <a:off x="9791700" y="1000125"/>
            <a:ext cx="723900" cy="723900"/>
          </a:xfrm>
          <a:prstGeom prst="ellipse">
            <a:avLst/>
          </a:prstGeom>
          <a:solidFill>
            <a:schemeClr val="accent6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89718B-6F29-4012-BD58-2BCCA1F607C1}"/>
              </a:ext>
            </a:extLst>
          </p:cNvPr>
          <p:cNvCxnSpPr>
            <a:cxnSpLocks/>
          </p:cNvCxnSpPr>
          <p:nvPr userDrawn="1"/>
        </p:nvCxnSpPr>
        <p:spPr>
          <a:xfrm>
            <a:off x="11201400" y="0"/>
            <a:ext cx="0" cy="1196975"/>
          </a:xfrm>
          <a:prstGeom prst="line">
            <a:avLst/>
          </a:prstGeom>
          <a:ln w="25400" cap="rnd">
            <a:solidFill>
              <a:schemeClr val="bg1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784A7A-3FC1-4F4D-8726-09BE8B944A69}"/>
              </a:ext>
            </a:extLst>
          </p:cNvPr>
          <p:cNvCxnSpPr>
            <a:cxnSpLocks/>
          </p:cNvCxnSpPr>
          <p:nvPr userDrawn="1"/>
        </p:nvCxnSpPr>
        <p:spPr>
          <a:xfrm>
            <a:off x="11201400" y="4257675"/>
            <a:ext cx="0" cy="2576497"/>
          </a:xfrm>
          <a:prstGeom prst="line">
            <a:avLst/>
          </a:prstGeom>
          <a:ln w="25400" cap="rnd">
            <a:solidFill>
              <a:schemeClr val="bg1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B55096F-8328-4A26-9626-C523E79B11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921" y="2561646"/>
            <a:ext cx="5359841" cy="810204"/>
          </a:xfrm>
          <a:noFill/>
        </p:spPr>
        <p:txBody>
          <a:bodyPr wrap="square" lIns="72000" tIns="72000" rIns="72000" bIns="72000" rtlCol="0">
            <a:normAutofit/>
          </a:bodyPr>
          <a:lstStyle>
            <a:lvl1pPr algn="l">
              <a:defRPr lang="en-GB" sz="48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algn="ctr">
              <a:buClr>
                <a:schemeClr val="accent1"/>
              </a:buClr>
            </a:pPr>
            <a:r>
              <a:rPr lang="en-US" dirty="0"/>
              <a:t>Thank you</a:t>
            </a:r>
            <a:endParaRPr lang="en-GB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9A5336C-F9C7-4FF7-AE13-FA3FC43CA2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48475" y="1562100"/>
            <a:ext cx="3867150" cy="3867150"/>
          </a:xfrm>
          <a:prstGeom prst="ellipse">
            <a:avLst/>
          </a:prstGeom>
          <a:noFill/>
        </p:spPr>
        <p:txBody>
          <a:bodyPr lIns="72000" tIns="72000" rIns="72000" bIns="936000"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to add an image in this place-holder</a:t>
            </a:r>
            <a:endParaRPr lang="en-GB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77B9455-E603-46B7-A5B5-730C3600C2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46063 w 12192000"/>
              <a:gd name="connsiteY0" fmla="*/ 280657 h 6858000"/>
              <a:gd name="connsiteX1" fmla="*/ 246063 w 12192000"/>
              <a:gd name="connsiteY1" fmla="*/ 6572816 h 6858000"/>
              <a:gd name="connsiteX2" fmla="*/ 11945935 w 12192000"/>
              <a:gd name="connsiteY2" fmla="*/ 6572816 h 6858000"/>
              <a:gd name="connsiteX3" fmla="*/ 11945935 w 12192000"/>
              <a:gd name="connsiteY3" fmla="*/ 280657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46063" y="280657"/>
                </a:moveTo>
                <a:lnTo>
                  <a:pt x="246063" y="6572816"/>
                </a:lnTo>
                <a:lnTo>
                  <a:pt x="11945935" y="6572816"/>
                </a:lnTo>
                <a:lnTo>
                  <a:pt x="11945935" y="28065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E35B83C8-673F-B143-B113-945E122429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9925" y="3587750"/>
            <a:ext cx="5359400" cy="213360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Roboto Regular" panose="02000000000000000000" pitchFamily="2" charset="0"/>
                <a:ea typeface="Roboto Regular" panose="02000000000000000000" pitchFamily="2" charset="0"/>
                <a:cs typeface="Roboto Regular" panose="02000000000000000000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 err="1"/>
              <a:t>email@gbif.org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additional message as/if needed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7115132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586C8FB8-665F-4503-BF3A-6432C721F5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87BEFBF-1767-482F-9994-61909F46FB7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alpha val="9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7EF83C9F-9E70-4D7F-898D-0441FF6846A4}"/>
              </a:ext>
            </a:extLst>
          </p:cNvPr>
          <p:cNvSpPr/>
          <p:nvPr userDrawn="1"/>
        </p:nvSpPr>
        <p:spPr>
          <a:xfrm>
            <a:off x="6848475" y="3495675"/>
            <a:ext cx="1933575" cy="1933575"/>
          </a:xfrm>
          <a:custGeom>
            <a:avLst/>
            <a:gdLst>
              <a:gd name="connsiteX0" fmla="*/ 0 w 3867150"/>
              <a:gd name="connsiteY0" fmla="*/ 1933575 h 3867150"/>
              <a:gd name="connsiteX1" fmla="*/ 1933575 w 3867150"/>
              <a:gd name="connsiteY1" fmla="*/ 0 h 3867150"/>
              <a:gd name="connsiteX2" fmla="*/ 3867150 w 3867150"/>
              <a:gd name="connsiteY2" fmla="*/ 1933575 h 3867150"/>
              <a:gd name="connsiteX3" fmla="*/ 1933575 w 3867150"/>
              <a:gd name="connsiteY3" fmla="*/ 3867150 h 3867150"/>
              <a:gd name="connsiteX4" fmla="*/ 0 w 3867150"/>
              <a:gd name="connsiteY4" fmla="*/ 1933575 h 3867150"/>
              <a:gd name="connsiteX0" fmla="*/ 3867150 w 3958590"/>
              <a:gd name="connsiteY0" fmla="*/ 1933575 h 3867150"/>
              <a:gd name="connsiteX1" fmla="*/ 1933575 w 3958590"/>
              <a:gd name="connsiteY1" fmla="*/ 3867150 h 3867150"/>
              <a:gd name="connsiteX2" fmla="*/ 0 w 3958590"/>
              <a:gd name="connsiteY2" fmla="*/ 1933575 h 3867150"/>
              <a:gd name="connsiteX3" fmla="*/ 1933575 w 3958590"/>
              <a:gd name="connsiteY3" fmla="*/ 0 h 3867150"/>
              <a:gd name="connsiteX4" fmla="*/ 3958590 w 3958590"/>
              <a:gd name="connsiteY4" fmla="*/ 2025015 h 3867150"/>
              <a:gd name="connsiteX0" fmla="*/ 3867150 w 3867150"/>
              <a:gd name="connsiteY0" fmla="*/ 1933575 h 3867150"/>
              <a:gd name="connsiteX1" fmla="*/ 1933575 w 3867150"/>
              <a:gd name="connsiteY1" fmla="*/ 3867150 h 3867150"/>
              <a:gd name="connsiteX2" fmla="*/ 0 w 3867150"/>
              <a:gd name="connsiteY2" fmla="*/ 1933575 h 3867150"/>
              <a:gd name="connsiteX3" fmla="*/ 1933575 w 3867150"/>
              <a:gd name="connsiteY3" fmla="*/ 0 h 3867150"/>
              <a:gd name="connsiteX0" fmla="*/ 3867150 w 3867150"/>
              <a:gd name="connsiteY0" fmla="*/ 0 h 1933575"/>
              <a:gd name="connsiteX1" fmla="*/ 1933575 w 3867150"/>
              <a:gd name="connsiteY1" fmla="*/ 1933575 h 1933575"/>
              <a:gd name="connsiteX2" fmla="*/ 0 w 3867150"/>
              <a:gd name="connsiteY2" fmla="*/ 0 h 1933575"/>
              <a:gd name="connsiteX0" fmla="*/ 1933575 w 1933575"/>
              <a:gd name="connsiteY0" fmla="*/ 1933575 h 1933575"/>
              <a:gd name="connsiteX1" fmla="*/ 0 w 1933575"/>
              <a:gd name="connsiteY1" fmla="*/ 0 h 193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33575" h="1933575">
                <a:moveTo>
                  <a:pt x="1933575" y="1933575"/>
                </a:moveTo>
                <a:cubicBezTo>
                  <a:pt x="865691" y="1933575"/>
                  <a:pt x="0" y="1067884"/>
                  <a:pt x="0" y="0"/>
                </a:cubicBezTo>
              </a:path>
            </a:pathLst>
          </a:custGeom>
          <a:noFill/>
          <a:ln w="511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B8561CA-6465-4203-AD72-71F9A273DE17}"/>
              </a:ext>
            </a:extLst>
          </p:cNvPr>
          <p:cNvSpPr/>
          <p:nvPr userDrawn="1"/>
        </p:nvSpPr>
        <p:spPr>
          <a:xfrm>
            <a:off x="9791700" y="1000125"/>
            <a:ext cx="723900" cy="7239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89718B-6F29-4012-BD58-2BCCA1F607C1}"/>
              </a:ext>
            </a:extLst>
          </p:cNvPr>
          <p:cNvCxnSpPr>
            <a:cxnSpLocks/>
          </p:cNvCxnSpPr>
          <p:nvPr userDrawn="1"/>
        </p:nvCxnSpPr>
        <p:spPr>
          <a:xfrm>
            <a:off x="11201400" y="0"/>
            <a:ext cx="0" cy="1196975"/>
          </a:xfrm>
          <a:prstGeom prst="line">
            <a:avLst/>
          </a:prstGeom>
          <a:ln w="25400" cap="rnd">
            <a:solidFill>
              <a:schemeClr val="bg1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784A7A-3FC1-4F4D-8726-09BE8B944A69}"/>
              </a:ext>
            </a:extLst>
          </p:cNvPr>
          <p:cNvCxnSpPr>
            <a:cxnSpLocks/>
          </p:cNvCxnSpPr>
          <p:nvPr userDrawn="1"/>
        </p:nvCxnSpPr>
        <p:spPr>
          <a:xfrm>
            <a:off x="11201400" y="4257675"/>
            <a:ext cx="0" cy="2576497"/>
          </a:xfrm>
          <a:prstGeom prst="line">
            <a:avLst/>
          </a:prstGeom>
          <a:ln w="25400" cap="rnd">
            <a:solidFill>
              <a:schemeClr val="bg1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B55096F-8328-4A26-9626-C523E79B11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921" y="2561646"/>
            <a:ext cx="5359841" cy="810204"/>
          </a:xfrm>
          <a:noFill/>
        </p:spPr>
        <p:txBody>
          <a:bodyPr wrap="square" lIns="72000" tIns="72000" rIns="72000" bIns="72000" rtlCol="0">
            <a:normAutofit/>
          </a:bodyPr>
          <a:lstStyle>
            <a:lvl1pPr>
              <a:defRPr lang="en-GB" sz="48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algn="ctr">
              <a:buClr>
                <a:schemeClr val="accent1"/>
              </a:buClr>
            </a:pPr>
            <a:r>
              <a:rPr lang="en-US" dirty="0"/>
              <a:t>Thank you</a:t>
            </a:r>
            <a:endParaRPr lang="en-GB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9A5336C-F9C7-4FF7-AE13-FA3FC43CA2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48475" y="1562100"/>
            <a:ext cx="3867150" cy="3867150"/>
          </a:xfrm>
          <a:prstGeom prst="ellipse">
            <a:avLst/>
          </a:prstGeom>
          <a:noFill/>
        </p:spPr>
        <p:txBody>
          <a:bodyPr lIns="72000" tIns="72000" rIns="72000" bIns="936000"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to add an image in this place-holder</a:t>
            </a:r>
            <a:endParaRPr lang="en-GB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77B9455-E603-46B7-A5B5-730C3600C2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46063 w 12192000"/>
              <a:gd name="connsiteY0" fmla="*/ 280657 h 6858000"/>
              <a:gd name="connsiteX1" fmla="*/ 246063 w 12192000"/>
              <a:gd name="connsiteY1" fmla="*/ 6572816 h 6858000"/>
              <a:gd name="connsiteX2" fmla="*/ 11945935 w 12192000"/>
              <a:gd name="connsiteY2" fmla="*/ 6572816 h 6858000"/>
              <a:gd name="connsiteX3" fmla="*/ 11945935 w 12192000"/>
              <a:gd name="connsiteY3" fmla="*/ 280657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46063" y="280657"/>
                </a:moveTo>
                <a:lnTo>
                  <a:pt x="246063" y="6572816"/>
                </a:lnTo>
                <a:lnTo>
                  <a:pt x="11945935" y="6572816"/>
                </a:lnTo>
                <a:lnTo>
                  <a:pt x="11945935" y="28065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944F8D7-0D41-824A-9BCB-9F74AAB7EF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9925" y="3587750"/>
            <a:ext cx="5359400" cy="213360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Roboto Regular" panose="02000000000000000000" pitchFamily="2" charset="0"/>
                <a:ea typeface="Roboto Regular" panose="02000000000000000000" pitchFamily="2" charset="0"/>
                <a:cs typeface="Roboto Regular" panose="02000000000000000000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 err="1"/>
              <a:t>email@gbif.org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additional message as/if needed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7479855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87FDCE0B-EB6C-4681-9518-F12884F3FC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87BEFBF-1767-482F-9994-61909F46FB7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9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7EF83C9F-9E70-4D7F-898D-0441FF6846A4}"/>
              </a:ext>
            </a:extLst>
          </p:cNvPr>
          <p:cNvSpPr/>
          <p:nvPr/>
        </p:nvSpPr>
        <p:spPr>
          <a:xfrm>
            <a:off x="6848475" y="3495675"/>
            <a:ext cx="1933575" cy="1933575"/>
          </a:xfrm>
          <a:custGeom>
            <a:avLst/>
            <a:gdLst>
              <a:gd name="connsiteX0" fmla="*/ 0 w 3867150"/>
              <a:gd name="connsiteY0" fmla="*/ 1933575 h 3867150"/>
              <a:gd name="connsiteX1" fmla="*/ 1933575 w 3867150"/>
              <a:gd name="connsiteY1" fmla="*/ 0 h 3867150"/>
              <a:gd name="connsiteX2" fmla="*/ 3867150 w 3867150"/>
              <a:gd name="connsiteY2" fmla="*/ 1933575 h 3867150"/>
              <a:gd name="connsiteX3" fmla="*/ 1933575 w 3867150"/>
              <a:gd name="connsiteY3" fmla="*/ 3867150 h 3867150"/>
              <a:gd name="connsiteX4" fmla="*/ 0 w 3867150"/>
              <a:gd name="connsiteY4" fmla="*/ 1933575 h 3867150"/>
              <a:gd name="connsiteX0" fmla="*/ 3867150 w 3958590"/>
              <a:gd name="connsiteY0" fmla="*/ 1933575 h 3867150"/>
              <a:gd name="connsiteX1" fmla="*/ 1933575 w 3958590"/>
              <a:gd name="connsiteY1" fmla="*/ 3867150 h 3867150"/>
              <a:gd name="connsiteX2" fmla="*/ 0 w 3958590"/>
              <a:gd name="connsiteY2" fmla="*/ 1933575 h 3867150"/>
              <a:gd name="connsiteX3" fmla="*/ 1933575 w 3958590"/>
              <a:gd name="connsiteY3" fmla="*/ 0 h 3867150"/>
              <a:gd name="connsiteX4" fmla="*/ 3958590 w 3958590"/>
              <a:gd name="connsiteY4" fmla="*/ 2025015 h 3867150"/>
              <a:gd name="connsiteX0" fmla="*/ 3867150 w 3867150"/>
              <a:gd name="connsiteY0" fmla="*/ 1933575 h 3867150"/>
              <a:gd name="connsiteX1" fmla="*/ 1933575 w 3867150"/>
              <a:gd name="connsiteY1" fmla="*/ 3867150 h 3867150"/>
              <a:gd name="connsiteX2" fmla="*/ 0 w 3867150"/>
              <a:gd name="connsiteY2" fmla="*/ 1933575 h 3867150"/>
              <a:gd name="connsiteX3" fmla="*/ 1933575 w 3867150"/>
              <a:gd name="connsiteY3" fmla="*/ 0 h 3867150"/>
              <a:gd name="connsiteX0" fmla="*/ 3867150 w 3867150"/>
              <a:gd name="connsiteY0" fmla="*/ 0 h 1933575"/>
              <a:gd name="connsiteX1" fmla="*/ 1933575 w 3867150"/>
              <a:gd name="connsiteY1" fmla="*/ 1933575 h 1933575"/>
              <a:gd name="connsiteX2" fmla="*/ 0 w 3867150"/>
              <a:gd name="connsiteY2" fmla="*/ 0 h 1933575"/>
              <a:gd name="connsiteX0" fmla="*/ 1933575 w 1933575"/>
              <a:gd name="connsiteY0" fmla="*/ 1933575 h 1933575"/>
              <a:gd name="connsiteX1" fmla="*/ 0 w 1933575"/>
              <a:gd name="connsiteY1" fmla="*/ 0 h 193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33575" h="1933575">
                <a:moveTo>
                  <a:pt x="1933575" y="1933575"/>
                </a:moveTo>
                <a:cubicBezTo>
                  <a:pt x="865691" y="1933575"/>
                  <a:pt x="0" y="1067884"/>
                  <a:pt x="0" y="0"/>
                </a:cubicBezTo>
              </a:path>
            </a:pathLst>
          </a:custGeom>
          <a:noFill/>
          <a:ln w="511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B8561CA-6465-4203-AD72-71F9A273DE17}"/>
              </a:ext>
            </a:extLst>
          </p:cNvPr>
          <p:cNvSpPr/>
          <p:nvPr/>
        </p:nvSpPr>
        <p:spPr>
          <a:xfrm>
            <a:off x="9791700" y="1000125"/>
            <a:ext cx="723900" cy="723900"/>
          </a:xfrm>
          <a:prstGeom prst="ellipse">
            <a:avLst/>
          </a:prstGeom>
          <a:solidFill>
            <a:schemeClr val="accent6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89718B-6F29-4012-BD58-2BCCA1F607C1}"/>
              </a:ext>
            </a:extLst>
          </p:cNvPr>
          <p:cNvCxnSpPr>
            <a:cxnSpLocks/>
          </p:cNvCxnSpPr>
          <p:nvPr/>
        </p:nvCxnSpPr>
        <p:spPr>
          <a:xfrm>
            <a:off x="11201400" y="0"/>
            <a:ext cx="0" cy="1196975"/>
          </a:xfrm>
          <a:prstGeom prst="line">
            <a:avLst/>
          </a:prstGeom>
          <a:ln w="25400" cap="rnd">
            <a:solidFill>
              <a:schemeClr val="bg1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784A7A-3FC1-4F4D-8726-09BE8B944A69}"/>
              </a:ext>
            </a:extLst>
          </p:cNvPr>
          <p:cNvCxnSpPr>
            <a:cxnSpLocks/>
          </p:cNvCxnSpPr>
          <p:nvPr/>
        </p:nvCxnSpPr>
        <p:spPr>
          <a:xfrm>
            <a:off x="11201400" y="4257675"/>
            <a:ext cx="0" cy="2576497"/>
          </a:xfrm>
          <a:prstGeom prst="line">
            <a:avLst/>
          </a:prstGeom>
          <a:ln w="25400" cap="rnd">
            <a:solidFill>
              <a:schemeClr val="bg1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B55096F-8328-4A26-9626-C523E79B11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921" y="2561646"/>
            <a:ext cx="5359841" cy="810204"/>
          </a:xfrm>
          <a:noFill/>
        </p:spPr>
        <p:txBody>
          <a:bodyPr wrap="square" lIns="72000" tIns="72000" rIns="72000" bIns="72000" rtlCol="0">
            <a:normAutofit/>
          </a:bodyPr>
          <a:lstStyle>
            <a:lvl1pPr>
              <a:defRPr lang="en-GB" sz="48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algn="ctr">
              <a:buClr>
                <a:schemeClr val="accent1"/>
              </a:buClr>
            </a:pPr>
            <a:r>
              <a:rPr lang="en-US" dirty="0"/>
              <a:t>Thank you</a:t>
            </a:r>
            <a:endParaRPr lang="en-GB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9A5336C-F9C7-4FF7-AE13-FA3FC43CA2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48475" y="1562100"/>
            <a:ext cx="3867150" cy="3867150"/>
          </a:xfrm>
          <a:prstGeom prst="ellipse">
            <a:avLst/>
          </a:prstGeom>
          <a:noFill/>
        </p:spPr>
        <p:txBody>
          <a:bodyPr lIns="72000" tIns="72000" rIns="72000" bIns="936000"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to add an image in this place-holder</a:t>
            </a:r>
            <a:endParaRPr lang="en-GB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77B9455-E603-46B7-A5B5-730C3600C28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246063 w 12192000"/>
              <a:gd name="connsiteY0" fmla="*/ 280657 h 6858000"/>
              <a:gd name="connsiteX1" fmla="*/ 246063 w 12192000"/>
              <a:gd name="connsiteY1" fmla="*/ 6572816 h 6858000"/>
              <a:gd name="connsiteX2" fmla="*/ 11945935 w 12192000"/>
              <a:gd name="connsiteY2" fmla="*/ 6572816 h 6858000"/>
              <a:gd name="connsiteX3" fmla="*/ 11945935 w 12192000"/>
              <a:gd name="connsiteY3" fmla="*/ 280657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46063" y="280657"/>
                </a:moveTo>
                <a:lnTo>
                  <a:pt x="246063" y="6572816"/>
                </a:lnTo>
                <a:lnTo>
                  <a:pt x="11945935" y="6572816"/>
                </a:lnTo>
                <a:lnTo>
                  <a:pt x="11945935" y="28065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1B145133-EEC2-144D-A111-FEB093769A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9925" y="3587750"/>
            <a:ext cx="5359400" cy="213360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Roboto Regular" panose="02000000000000000000" pitchFamily="2" charset="0"/>
                <a:ea typeface="Roboto Regular" panose="02000000000000000000" pitchFamily="2" charset="0"/>
                <a:cs typeface="Roboto Regular" panose="02000000000000000000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 err="1"/>
              <a:t>email@gbif.org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additional message as/if needed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0587861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 Log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1D1D8A6-3E2A-4532-8C94-F5CBB19A9FB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536FC0D-FBB4-40E0-82DF-6A47C4AD7952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507998" y="1196975"/>
            <a:ext cx="2703511" cy="1536700"/>
          </a:xfrm>
          <a:ln w="19050">
            <a:solidFill>
              <a:schemeClr val="bg1">
                <a:lumMod val="95000"/>
              </a:schemeClr>
            </a:solidFill>
          </a:ln>
        </p:spPr>
        <p:txBody>
          <a:bodyPr tIns="72000" bIns="756000" anchor="ctr" anchorCtr="0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here to add client logo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5881C7C-3BE9-49C9-A677-86AB5A4E46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46063 w 12192000"/>
              <a:gd name="connsiteY0" fmla="*/ 280657 h 6858000"/>
              <a:gd name="connsiteX1" fmla="*/ 246063 w 12192000"/>
              <a:gd name="connsiteY1" fmla="*/ 6572816 h 6858000"/>
              <a:gd name="connsiteX2" fmla="*/ 11945935 w 12192000"/>
              <a:gd name="connsiteY2" fmla="*/ 6572816 h 6858000"/>
              <a:gd name="connsiteX3" fmla="*/ 11945935 w 12192000"/>
              <a:gd name="connsiteY3" fmla="*/ 280657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46063" y="280657"/>
                </a:moveTo>
                <a:lnTo>
                  <a:pt x="246063" y="6572816"/>
                </a:lnTo>
                <a:lnTo>
                  <a:pt x="11945935" y="6572816"/>
                </a:lnTo>
                <a:lnTo>
                  <a:pt x="11945935" y="28065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CBBC92C0-DB52-4B61-9AA8-1D5F7F3F8CAA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3323752" y="1196975"/>
            <a:ext cx="2703511" cy="1536700"/>
          </a:xfrm>
          <a:ln w="19050">
            <a:solidFill>
              <a:schemeClr val="bg1">
                <a:lumMod val="95000"/>
              </a:schemeClr>
            </a:solidFill>
          </a:ln>
        </p:spPr>
        <p:txBody>
          <a:bodyPr tIns="72000" bIns="756000" anchor="ctr" anchorCtr="0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here to add client logo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0F1796C-A283-4A7D-ABFB-072DB9034AE5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139506" y="1196975"/>
            <a:ext cx="2703511" cy="1536700"/>
          </a:xfrm>
          <a:ln w="19050">
            <a:solidFill>
              <a:schemeClr val="bg1">
                <a:lumMod val="95000"/>
              </a:schemeClr>
            </a:solidFill>
          </a:ln>
        </p:spPr>
        <p:txBody>
          <a:bodyPr tIns="72000" bIns="756000" anchor="ctr" anchorCtr="0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here to add client logo</a:t>
            </a:r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1EA7B143-302E-48D2-986B-F40D72CD1A40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8955260" y="1196975"/>
            <a:ext cx="2703511" cy="1536700"/>
          </a:xfrm>
          <a:ln w="19050">
            <a:solidFill>
              <a:schemeClr val="bg1">
                <a:lumMod val="95000"/>
              </a:schemeClr>
            </a:solidFill>
          </a:ln>
        </p:spPr>
        <p:txBody>
          <a:bodyPr tIns="72000" bIns="756000" anchor="ctr" anchorCtr="0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here to add client logo</a:t>
            </a:r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B6A96311-AF85-460E-91AA-03D5EDE0A41D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507998" y="2822575"/>
            <a:ext cx="2703511" cy="1536700"/>
          </a:xfrm>
          <a:ln w="19050">
            <a:solidFill>
              <a:schemeClr val="bg1">
                <a:lumMod val="95000"/>
              </a:schemeClr>
            </a:solidFill>
          </a:ln>
        </p:spPr>
        <p:txBody>
          <a:bodyPr tIns="72000" bIns="756000" anchor="ctr" anchorCtr="0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here to add client logo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EE591DDA-544A-40D4-8278-D51C1412DE0F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3323752" y="2822575"/>
            <a:ext cx="2703511" cy="1536700"/>
          </a:xfrm>
          <a:ln w="19050">
            <a:solidFill>
              <a:schemeClr val="bg1">
                <a:lumMod val="95000"/>
              </a:schemeClr>
            </a:solidFill>
          </a:ln>
        </p:spPr>
        <p:txBody>
          <a:bodyPr tIns="72000" bIns="756000" anchor="ctr" anchorCtr="0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here to add client logo</a:t>
            </a:r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7B22EF5C-18F2-4AD6-A573-C49B9A2B8F51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6139506" y="2822575"/>
            <a:ext cx="2703511" cy="1536700"/>
          </a:xfrm>
          <a:ln w="19050">
            <a:solidFill>
              <a:schemeClr val="bg1">
                <a:lumMod val="95000"/>
              </a:schemeClr>
            </a:solidFill>
          </a:ln>
        </p:spPr>
        <p:txBody>
          <a:bodyPr tIns="72000" bIns="756000" anchor="ctr" anchorCtr="0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here to add client logo</a:t>
            </a: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777BF268-B397-4577-84EE-675184E23E60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8955260" y="2822575"/>
            <a:ext cx="2703511" cy="1536700"/>
          </a:xfrm>
          <a:ln w="19050">
            <a:solidFill>
              <a:schemeClr val="bg1">
                <a:lumMod val="95000"/>
              </a:schemeClr>
            </a:solidFill>
          </a:ln>
        </p:spPr>
        <p:txBody>
          <a:bodyPr tIns="72000" bIns="756000" anchor="ctr" anchorCtr="0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here to add client logo</a:t>
            </a:r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B11B35A3-BED9-426D-AF85-BBA99DA56231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507998" y="4448175"/>
            <a:ext cx="2703511" cy="1536700"/>
          </a:xfrm>
          <a:ln w="19050">
            <a:solidFill>
              <a:schemeClr val="bg1">
                <a:lumMod val="95000"/>
              </a:schemeClr>
            </a:solidFill>
          </a:ln>
        </p:spPr>
        <p:txBody>
          <a:bodyPr tIns="72000" bIns="756000" anchor="ctr" anchorCtr="0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here to add client logo</a:t>
            </a:r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EABED3F8-F263-448A-A3DA-1C672646D144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3323752" y="4448175"/>
            <a:ext cx="2703511" cy="1536700"/>
          </a:xfrm>
          <a:ln w="19050">
            <a:solidFill>
              <a:schemeClr val="bg1">
                <a:lumMod val="95000"/>
              </a:schemeClr>
            </a:solidFill>
          </a:ln>
        </p:spPr>
        <p:txBody>
          <a:bodyPr tIns="72000" bIns="756000" anchor="ctr" anchorCtr="0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here to add client logo</a:t>
            </a:r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C309FFED-7768-465E-BF00-A87E31DEC7FF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6139506" y="4448175"/>
            <a:ext cx="2703511" cy="1536700"/>
          </a:xfrm>
          <a:ln w="19050">
            <a:solidFill>
              <a:schemeClr val="bg1">
                <a:lumMod val="95000"/>
              </a:schemeClr>
            </a:solidFill>
          </a:ln>
        </p:spPr>
        <p:txBody>
          <a:bodyPr tIns="72000" bIns="756000" anchor="ctr" anchorCtr="0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here to add client logo</a:t>
            </a:r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C63C9354-0EB3-4187-A32B-E26422210D12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8955260" y="4448175"/>
            <a:ext cx="2703511" cy="1536700"/>
          </a:xfrm>
          <a:ln w="19050">
            <a:solidFill>
              <a:schemeClr val="bg1">
                <a:lumMod val="95000"/>
              </a:schemeClr>
            </a:solidFill>
          </a:ln>
        </p:spPr>
        <p:txBody>
          <a:bodyPr tIns="72000" bIns="756000" anchor="ctr" anchorCtr="0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here to add client logo</a:t>
            </a:r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CEAF261F-BE16-41E1-9D91-8CBA4D11F8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999" y="457201"/>
            <a:ext cx="11123614" cy="571500"/>
          </a:xfrm>
        </p:spPr>
        <p:txBody>
          <a:bodyPr tIns="72000"/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Enter title</a:t>
            </a:r>
            <a:endParaRPr lang="en-GB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4450DD4-1190-468B-9DC6-1FCBB3577F0A}"/>
              </a:ext>
            </a:extLst>
          </p:cNvPr>
          <p:cNvCxnSpPr>
            <a:cxnSpLocks/>
          </p:cNvCxnSpPr>
          <p:nvPr userDrawn="1"/>
        </p:nvCxnSpPr>
        <p:spPr>
          <a:xfrm>
            <a:off x="11642724" y="742951"/>
            <a:ext cx="389331" cy="0"/>
          </a:xfrm>
          <a:prstGeom prst="line">
            <a:avLst/>
          </a:prstGeom>
          <a:ln w="25400" cap="rnd">
            <a:solidFill>
              <a:schemeClr val="accent5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54E5A5A-4494-40A0-A5EC-3135DF84B7E8}"/>
              </a:ext>
            </a:extLst>
          </p:cNvPr>
          <p:cNvCxnSpPr>
            <a:cxnSpLocks/>
          </p:cNvCxnSpPr>
          <p:nvPr userDrawn="1"/>
        </p:nvCxnSpPr>
        <p:spPr>
          <a:xfrm>
            <a:off x="90535" y="742951"/>
            <a:ext cx="417463" cy="0"/>
          </a:xfrm>
          <a:prstGeom prst="line">
            <a:avLst/>
          </a:prstGeom>
          <a:ln w="25400" cap="rnd">
            <a:solidFill>
              <a:schemeClr val="accent5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97660526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ient Log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1D1D8A6-3E2A-4532-8C94-F5CBB19A9FB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5881C7C-3BE9-49C9-A677-86AB5A4E46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46063 w 12192000"/>
              <a:gd name="connsiteY0" fmla="*/ 280657 h 6858000"/>
              <a:gd name="connsiteX1" fmla="*/ 246063 w 12192000"/>
              <a:gd name="connsiteY1" fmla="*/ 6572816 h 6858000"/>
              <a:gd name="connsiteX2" fmla="*/ 11945935 w 12192000"/>
              <a:gd name="connsiteY2" fmla="*/ 6572816 h 6858000"/>
              <a:gd name="connsiteX3" fmla="*/ 11945935 w 12192000"/>
              <a:gd name="connsiteY3" fmla="*/ 280657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46063" y="280657"/>
                </a:moveTo>
                <a:lnTo>
                  <a:pt x="246063" y="6572816"/>
                </a:lnTo>
                <a:lnTo>
                  <a:pt x="11945935" y="6572816"/>
                </a:lnTo>
                <a:lnTo>
                  <a:pt x="11945935" y="28065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B6A96311-AF85-460E-91AA-03D5EDE0A41D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571372" y="1196975"/>
            <a:ext cx="2700000" cy="1863096"/>
          </a:xfrm>
        </p:spPr>
        <p:txBody>
          <a:bodyPr tIns="72000" bIns="756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here to add profile image</a:t>
            </a:r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CEAF261F-BE16-41E1-9D91-8CBA4D11F8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8489" y="457201"/>
            <a:ext cx="9659857" cy="571500"/>
          </a:xfrm>
        </p:spPr>
        <p:txBody>
          <a:bodyPr tIns="72000"/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Enter title</a:t>
            </a:r>
            <a:endParaRPr lang="en-GB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4450DD4-1190-468B-9DC6-1FCBB3577F0A}"/>
              </a:ext>
            </a:extLst>
          </p:cNvPr>
          <p:cNvCxnSpPr>
            <a:cxnSpLocks/>
          </p:cNvCxnSpPr>
          <p:nvPr userDrawn="1"/>
        </p:nvCxnSpPr>
        <p:spPr>
          <a:xfrm>
            <a:off x="10928346" y="742951"/>
            <a:ext cx="1103709" cy="0"/>
          </a:xfrm>
          <a:prstGeom prst="line">
            <a:avLst/>
          </a:prstGeom>
          <a:ln w="25400" cap="rnd">
            <a:solidFill>
              <a:schemeClr val="accent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54E5A5A-4494-40A0-A5EC-3135DF84B7E8}"/>
              </a:ext>
            </a:extLst>
          </p:cNvPr>
          <p:cNvCxnSpPr>
            <a:cxnSpLocks/>
          </p:cNvCxnSpPr>
          <p:nvPr userDrawn="1"/>
        </p:nvCxnSpPr>
        <p:spPr>
          <a:xfrm>
            <a:off x="90535" y="742951"/>
            <a:ext cx="1177954" cy="0"/>
          </a:xfrm>
          <a:prstGeom prst="line">
            <a:avLst/>
          </a:prstGeom>
          <a:ln w="25400" cap="rnd">
            <a:solidFill>
              <a:schemeClr val="accent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F5890D-11C3-4833-898D-9F3725B9943A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571372" y="3140868"/>
            <a:ext cx="2700000" cy="540000"/>
          </a:xfrm>
          <a:solidFill>
            <a:schemeClr val="accent3"/>
          </a:solidFill>
        </p:spPr>
        <p:txBody>
          <a:bodyPr lIns="72000" tIns="72000" rIns="72000" bIns="72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name and job title</a:t>
            </a:r>
          </a:p>
        </p:txBody>
      </p:sp>
      <p:sp>
        <p:nvSpPr>
          <p:cNvPr id="71" name="Picture Placeholder 6">
            <a:extLst>
              <a:ext uri="{FF2B5EF4-FFF2-40B4-BE49-F238E27FC236}">
                <a16:creationId xmlns:a16="http://schemas.microsoft.com/office/drawing/2014/main" id="{908A6068-ABBC-45E3-BB6E-C5C055EC3661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3354284" y="1196975"/>
            <a:ext cx="2700000" cy="1863096"/>
          </a:xfrm>
        </p:spPr>
        <p:txBody>
          <a:bodyPr tIns="72000" bIns="756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here to add profile image</a:t>
            </a:r>
          </a:p>
        </p:txBody>
      </p:sp>
      <p:sp>
        <p:nvSpPr>
          <p:cNvPr id="72" name="Text Placeholder 5">
            <a:extLst>
              <a:ext uri="{FF2B5EF4-FFF2-40B4-BE49-F238E27FC236}">
                <a16:creationId xmlns:a16="http://schemas.microsoft.com/office/drawing/2014/main" id="{2DDF4C12-4169-4B59-B570-274183D87D2F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3354284" y="3140868"/>
            <a:ext cx="2700000" cy="540000"/>
          </a:xfrm>
          <a:solidFill>
            <a:schemeClr val="accent3"/>
          </a:solidFill>
        </p:spPr>
        <p:txBody>
          <a:bodyPr lIns="72000" tIns="72000" rIns="72000" bIns="72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name and job title</a:t>
            </a:r>
          </a:p>
        </p:txBody>
      </p:sp>
      <p:sp>
        <p:nvSpPr>
          <p:cNvPr id="73" name="Picture Placeholder 6">
            <a:extLst>
              <a:ext uri="{FF2B5EF4-FFF2-40B4-BE49-F238E27FC236}">
                <a16:creationId xmlns:a16="http://schemas.microsoft.com/office/drawing/2014/main" id="{882C2D4F-812A-4D49-8801-81990C549556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6137196" y="1196975"/>
            <a:ext cx="2700000" cy="1863096"/>
          </a:xfrm>
        </p:spPr>
        <p:txBody>
          <a:bodyPr tIns="72000" bIns="756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here to add profile image</a:t>
            </a:r>
          </a:p>
        </p:txBody>
      </p:sp>
      <p:sp>
        <p:nvSpPr>
          <p:cNvPr id="74" name="Text Placeholder 5">
            <a:extLst>
              <a:ext uri="{FF2B5EF4-FFF2-40B4-BE49-F238E27FC236}">
                <a16:creationId xmlns:a16="http://schemas.microsoft.com/office/drawing/2014/main" id="{95B6267F-9B93-46A2-BFED-EB4753109A55}"/>
              </a:ext>
            </a:extLst>
          </p:cNvPr>
          <p:cNvSpPr>
            <a:spLocks noGrp="1" noChangeAspect="1"/>
          </p:cNvSpPr>
          <p:nvPr>
            <p:ph type="body" sz="quarter" idx="22" hasCustomPrompt="1"/>
          </p:nvPr>
        </p:nvSpPr>
        <p:spPr>
          <a:xfrm>
            <a:off x="6137196" y="3140868"/>
            <a:ext cx="2700000" cy="540000"/>
          </a:xfrm>
          <a:solidFill>
            <a:schemeClr val="accent3"/>
          </a:solidFill>
        </p:spPr>
        <p:txBody>
          <a:bodyPr lIns="72000" tIns="72000" rIns="72000" bIns="72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name and job title</a:t>
            </a:r>
          </a:p>
        </p:txBody>
      </p:sp>
      <p:sp>
        <p:nvSpPr>
          <p:cNvPr id="75" name="Picture Placeholder 6">
            <a:extLst>
              <a:ext uri="{FF2B5EF4-FFF2-40B4-BE49-F238E27FC236}">
                <a16:creationId xmlns:a16="http://schemas.microsoft.com/office/drawing/2014/main" id="{F91B0D7F-3137-4720-A640-2C14BC63725D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8920108" y="1196975"/>
            <a:ext cx="2700000" cy="1863096"/>
          </a:xfrm>
        </p:spPr>
        <p:txBody>
          <a:bodyPr tIns="72000" bIns="756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here to add profile image</a:t>
            </a:r>
          </a:p>
        </p:txBody>
      </p:sp>
      <p:sp>
        <p:nvSpPr>
          <p:cNvPr id="76" name="Text Placeholder 5">
            <a:extLst>
              <a:ext uri="{FF2B5EF4-FFF2-40B4-BE49-F238E27FC236}">
                <a16:creationId xmlns:a16="http://schemas.microsoft.com/office/drawing/2014/main" id="{3F919C86-3A5B-4EB9-B53B-48B35748CE8D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8920108" y="3140868"/>
            <a:ext cx="2700000" cy="540000"/>
          </a:xfrm>
          <a:solidFill>
            <a:schemeClr val="accent3"/>
          </a:solidFill>
        </p:spPr>
        <p:txBody>
          <a:bodyPr lIns="72000" tIns="72000" rIns="72000" bIns="72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name and job title</a:t>
            </a:r>
          </a:p>
        </p:txBody>
      </p:sp>
      <p:sp>
        <p:nvSpPr>
          <p:cNvPr id="81" name="Picture Placeholder 6">
            <a:extLst>
              <a:ext uri="{FF2B5EF4-FFF2-40B4-BE49-F238E27FC236}">
                <a16:creationId xmlns:a16="http://schemas.microsoft.com/office/drawing/2014/main" id="{8D82F9ED-C792-44B5-B8FB-F2E689F3ACE4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571372" y="3797555"/>
            <a:ext cx="2700000" cy="1863096"/>
          </a:xfrm>
        </p:spPr>
        <p:txBody>
          <a:bodyPr tIns="72000" bIns="756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here to add profile image</a:t>
            </a:r>
          </a:p>
        </p:txBody>
      </p:sp>
      <p:sp>
        <p:nvSpPr>
          <p:cNvPr id="82" name="Text Placeholder 5">
            <a:extLst>
              <a:ext uri="{FF2B5EF4-FFF2-40B4-BE49-F238E27FC236}">
                <a16:creationId xmlns:a16="http://schemas.microsoft.com/office/drawing/2014/main" id="{35EC3AE4-5DA7-4BB6-A8EE-FF23E7BF484D}"/>
              </a:ext>
            </a:extLst>
          </p:cNvPr>
          <p:cNvSpPr>
            <a:spLocks noGrp="1" noChangeAspect="1"/>
          </p:cNvSpPr>
          <p:nvPr>
            <p:ph type="body" sz="quarter" idx="26" hasCustomPrompt="1"/>
          </p:nvPr>
        </p:nvSpPr>
        <p:spPr>
          <a:xfrm>
            <a:off x="571372" y="5741448"/>
            <a:ext cx="2700000" cy="540000"/>
          </a:xfrm>
          <a:solidFill>
            <a:schemeClr val="accent3"/>
          </a:solidFill>
        </p:spPr>
        <p:txBody>
          <a:bodyPr lIns="72000" tIns="72000" rIns="72000" bIns="72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name and job title</a:t>
            </a:r>
          </a:p>
        </p:txBody>
      </p:sp>
      <p:sp>
        <p:nvSpPr>
          <p:cNvPr id="83" name="Picture Placeholder 6">
            <a:extLst>
              <a:ext uri="{FF2B5EF4-FFF2-40B4-BE49-F238E27FC236}">
                <a16:creationId xmlns:a16="http://schemas.microsoft.com/office/drawing/2014/main" id="{EDB1C4F4-ECE6-4863-AF66-9B33983BF0F3}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3354284" y="3797555"/>
            <a:ext cx="2700000" cy="1863096"/>
          </a:xfrm>
        </p:spPr>
        <p:txBody>
          <a:bodyPr tIns="72000" bIns="756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here to add profile image</a:t>
            </a:r>
          </a:p>
        </p:txBody>
      </p:sp>
      <p:sp>
        <p:nvSpPr>
          <p:cNvPr id="84" name="Text Placeholder 5">
            <a:extLst>
              <a:ext uri="{FF2B5EF4-FFF2-40B4-BE49-F238E27FC236}">
                <a16:creationId xmlns:a16="http://schemas.microsoft.com/office/drawing/2014/main" id="{4695329D-011F-4836-84DE-C7EED3FC037E}"/>
              </a:ext>
            </a:extLst>
          </p:cNvPr>
          <p:cNvSpPr>
            <a:spLocks noGrp="1" noChangeAspect="1"/>
          </p:cNvSpPr>
          <p:nvPr>
            <p:ph type="body" sz="quarter" idx="28" hasCustomPrompt="1"/>
          </p:nvPr>
        </p:nvSpPr>
        <p:spPr>
          <a:xfrm>
            <a:off x="3354284" y="5741448"/>
            <a:ext cx="2700000" cy="540000"/>
          </a:xfrm>
          <a:solidFill>
            <a:schemeClr val="accent3"/>
          </a:solidFill>
        </p:spPr>
        <p:txBody>
          <a:bodyPr lIns="72000" tIns="72000" rIns="72000" bIns="72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name and job title</a:t>
            </a:r>
          </a:p>
        </p:txBody>
      </p:sp>
      <p:sp>
        <p:nvSpPr>
          <p:cNvPr id="85" name="Picture Placeholder 6">
            <a:extLst>
              <a:ext uri="{FF2B5EF4-FFF2-40B4-BE49-F238E27FC236}">
                <a16:creationId xmlns:a16="http://schemas.microsoft.com/office/drawing/2014/main" id="{37BDA77B-0368-45D9-A77E-53341A5ECEEB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6137196" y="3797555"/>
            <a:ext cx="2700000" cy="1863096"/>
          </a:xfrm>
        </p:spPr>
        <p:txBody>
          <a:bodyPr tIns="72000" bIns="756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here to add profile image</a:t>
            </a:r>
          </a:p>
        </p:txBody>
      </p:sp>
      <p:sp>
        <p:nvSpPr>
          <p:cNvPr id="86" name="Text Placeholder 5">
            <a:extLst>
              <a:ext uri="{FF2B5EF4-FFF2-40B4-BE49-F238E27FC236}">
                <a16:creationId xmlns:a16="http://schemas.microsoft.com/office/drawing/2014/main" id="{F964AB33-A84C-4B6C-B4E9-A5ACBBD44259}"/>
              </a:ext>
            </a:extLst>
          </p:cNvPr>
          <p:cNvSpPr>
            <a:spLocks noGrp="1" noChangeAspect="1"/>
          </p:cNvSpPr>
          <p:nvPr>
            <p:ph type="body" sz="quarter" idx="30" hasCustomPrompt="1"/>
          </p:nvPr>
        </p:nvSpPr>
        <p:spPr>
          <a:xfrm>
            <a:off x="6137196" y="5741448"/>
            <a:ext cx="2700000" cy="540000"/>
          </a:xfrm>
          <a:solidFill>
            <a:schemeClr val="accent3"/>
          </a:solidFill>
        </p:spPr>
        <p:txBody>
          <a:bodyPr lIns="72000" tIns="72000" rIns="72000" bIns="72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name and job title</a:t>
            </a:r>
          </a:p>
        </p:txBody>
      </p:sp>
      <p:sp>
        <p:nvSpPr>
          <p:cNvPr id="87" name="Picture Placeholder 6">
            <a:extLst>
              <a:ext uri="{FF2B5EF4-FFF2-40B4-BE49-F238E27FC236}">
                <a16:creationId xmlns:a16="http://schemas.microsoft.com/office/drawing/2014/main" id="{F9B1206F-67C7-40AA-B568-D023DC2F049B}"/>
              </a:ext>
            </a:extLst>
          </p:cNvPr>
          <p:cNvSpPr>
            <a:spLocks noGrp="1" noChangeAspect="1"/>
          </p:cNvSpPr>
          <p:nvPr>
            <p:ph type="pic" sz="quarter" idx="31" hasCustomPrompt="1"/>
          </p:nvPr>
        </p:nvSpPr>
        <p:spPr>
          <a:xfrm>
            <a:off x="8920108" y="3797555"/>
            <a:ext cx="2700000" cy="1863096"/>
          </a:xfrm>
        </p:spPr>
        <p:txBody>
          <a:bodyPr tIns="72000" bIns="756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here to add profile image</a:t>
            </a:r>
          </a:p>
        </p:txBody>
      </p:sp>
      <p:sp>
        <p:nvSpPr>
          <p:cNvPr id="88" name="Text Placeholder 5">
            <a:extLst>
              <a:ext uri="{FF2B5EF4-FFF2-40B4-BE49-F238E27FC236}">
                <a16:creationId xmlns:a16="http://schemas.microsoft.com/office/drawing/2014/main" id="{72F13910-D7EA-4AF8-8D1A-E7A66520BF67}"/>
              </a:ext>
            </a:extLst>
          </p:cNvPr>
          <p:cNvSpPr>
            <a:spLocks noGrp="1" noChangeAspect="1"/>
          </p:cNvSpPr>
          <p:nvPr>
            <p:ph type="body" sz="quarter" idx="32" hasCustomPrompt="1"/>
          </p:nvPr>
        </p:nvSpPr>
        <p:spPr>
          <a:xfrm>
            <a:off x="8920108" y="5741448"/>
            <a:ext cx="2700000" cy="540000"/>
          </a:xfrm>
          <a:solidFill>
            <a:schemeClr val="accent3"/>
          </a:solidFill>
        </p:spPr>
        <p:txBody>
          <a:bodyPr lIns="72000" tIns="72000" rIns="72000" bIns="72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name and job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6169385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ACDEB7-CE12-4B6A-BE02-44E988CFBF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D52D960-8E40-4617-ADFC-8C03EB9F11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497BCECE-4FCE-422C-AB25-B6AAA5A67F90}"/>
              </a:ext>
            </a:extLst>
          </p:cNvPr>
          <p:cNvSpPr/>
          <p:nvPr userDrawn="1"/>
        </p:nvSpPr>
        <p:spPr>
          <a:xfrm>
            <a:off x="643865" y="0"/>
            <a:ext cx="10904270" cy="6858000"/>
          </a:xfrm>
          <a:prstGeom prst="parallelogram">
            <a:avLst/>
          </a:prstGeom>
          <a:solidFill>
            <a:schemeClr val="accent5">
              <a:alpha val="91000"/>
            </a:schemeClr>
          </a:solidFill>
          <a:ln w="25400"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BE96DAD2-6527-49B9-B7F7-607D60231D21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2362200" y="1485106"/>
            <a:ext cx="7467600" cy="3887787"/>
          </a:xfrm>
          <a:solidFill>
            <a:schemeClr val="bg1"/>
          </a:solidFill>
        </p:spPr>
        <p:txBody>
          <a:bodyPr lIns="72000" tIns="72000" rIns="72000" bIns="72000" anchor="ctr" anchorCtr="0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dirty="0"/>
              <a:t>Click here to add testimonial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5077631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c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3858B3-5795-774F-8A9E-68374A3AA1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12192000" cy="6163056"/>
          </a:xfrm>
          <a:prstGeom prst="rect">
            <a:avLst/>
          </a:prstGeom>
        </p:spPr>
      </p:pic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D4E8CD13-C3B2-B344-85E1-C196960413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2900" y="13496"/>
            <a:ext cx="4229100" cy="6162067"/>
          </a:xfrm>
          <a:prstGeom prst="rect">
            <a:avLst/>
          </a:prstGeom>
          <a:noFill/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B09A7CE-9B32-584A-9CB9-C034ECA64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116" y="514350"/>
            <a:ext cx="2829397" cy="1600200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5279470-FA44-1F40-96EF-D62F3A665E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5116" y="6330935"/>
            <a:ext cx="5792788" cy="365125"/>
          </a:xfrm>
        </p:spPr>
        <p:txBody>
          <a:bodyPr/>
          <a:lstStyle/>
          <a:p>
            <a:r>
              <a:rPr lang="da-DK">
                <a:hlinkClick r:id="rId4"/>
              </a:rPr>
              <a:t>https://www.gbif.org/strategic-plan</a:t>
            </a:r>
            <a:r>
              <a:rPr lang="da-DK"/>
              <a:t>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247CAE8-A0ED-A544-B0C2-D95B567822C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766238" y="13496"/>
            <a:ext cx="5196662" cy="1232413"/>
            <a:chOff x="2766238" y="13496"/>
            <a:chExt cx="5196662" cy="123241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60CAB54-C4DC-734E-B94E-6178EE407E83}"/>
                </a:ext>
              </a:extLst>
            </p:cNvPr>
            <p:cNvSpPr/>
            <p:nvPr/>
          </p:nvSpPr>
          <p:spPr>
            <a:xfrm>
              <a:off x="3198813" y="13496"/>
              <a:ext cx="4764087" cy="1232413"/>
            </a:xfrm>
            <a:prstGeom prst="rect">
              <a:avLst/>
            </a:prstGeom>
            <a:solidFill>
              <a:schemeClr val="accent5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0" rtlCol="0" anchor="ctr">
              <a:normAutofit/>
            </a:bodyPr>
            <a:lstStyle/>
            <a:p>
              <a:r>
                <a:rPr lang="da-DK" sz="1400" dirty="0">
                  <a:solidFill>
                    <a:schemeClr val="accent6"/>
                  </a:solidFill>
                  <a:latin typeface="+mj-lt"/>
                </a:rPr>
                <a:t>Empower global network</a:t>
              </a:r>
            </a:p>
            <a:p>
              <a:r>
                <a:rPr lang="en-GB" sz="1200" b="0" i="0" dirty="0">
                  <a:latin typeface="Roboto Regular" panose="02000000000000000000" pitchFamily="2" charset="0"/>
                  <a:cs typeface="Arial Narrow" panose="020B0604020202020204" pitchFamily="34" charset="0"/>
                </a:rPr>
                <a:t>Ensure that governments, researchers and users are equipped and supported to share, improve and use data through the GBIF network, regardless of geography, language or institutional affiliation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8B9A868-3FDD-1744-A54E-18254D60F390}"/>
                </a:ext>
              </a:extLst>
            </p:cNvPr>
            <p:cNvSpPr/>
            <p:nvPr/>
          </p:nvSpPr>
          <p:spPr>
            <a:xfrm>
              <a:off x="2766238" y="195455"/>
              <a:ext cx="865149" cy="868494"/>
            </a:xfrm>
            <a:prstGeom prst="ellipse">
              <a:avLst/>
            </a:prstGeom>
            <a:solidFill>
              <a:schemeClr val="bg1"/>
            </a:solidFill>
            <a:ln w="25400"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GB" sz="2400" b="0" i="0" dirty="0">
                  <a:solidFill>
                    <a:schemeClr val="accent1"/>
                  </a:solidFill>
                  <a:latin typeface="Roboto Regular" panose="02000000000000000000" pitchFamily="2" charset="0"/>
                </a:rPr>
                <a:t>01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6268297-EA9D-B54E-A39F-B146737C529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766238" y="1245909"/>
            <a:ext cx="5196662" cy="1232413"/>
            <a:chOff x="2766238" y="1245909"/>
            <a:chExt cx="5196662" cy="123241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00BBCFC-F5EE-D54F-A4B0-10E6967409A9}"/>
                </a:ext>
              </a:extLst>
            </p:cNvPr>
            <p:cNvSpPr/>
            <p:nvPr/>
          </p:nvSpPr>
          <p:spPr>
            <a:xfrm>
              <a:off x="3198813" y="1245909"/>
              <a:ext cx="4764087" cy="1232413"/>
            </a:xfrm>
            <a:prstGeom prst="rect">
              <a:avLst/>
            </a:prstGeom>
            <a:solidFill>
              <a:schemeClr val="accent5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r>
                <a:rPr lang="da-DK" sz="1400" dirty="0" err="1">
                  <a:solidFill>
                    <a:schemeClr val="accent6"/>
                  </a:solidFill>
                  <a:latin typeface="+mj-lt"/>
                </a:rPr>
                <a:t>Enhance</a:t>
              </a:r>
              <a:r>
                <a:rPr lang="da-DK" sz="1400" dirty="0">
                  <a:solidFill>
                    <a:schemeClr val="accent6"/>
                  </a:solidFill>
                  <a:latin typeface="+mj-lt"/>
                </a:rPr>
                <a:t> </a:t>
              </a:r>
              <a:r>
                <a:rPr lang="da-DK" sz="1400" dirty="0" err="1">
                  <a:solidFill>
                    <a:schemeClr val="accent6"/>
                  </a:solidFill>
                  <a:latin typeface="+mj-lt"/>
                </a:rPr>
                <a:t>Biodiversity</a:t>
              </a:r>
              <a:r>
                <a:rPr lang="da-DK" sz="1400" dirty="0">
                  <a:solidFill>
                    <a:schemeClr val="accent6"/>
                  </a:solidFill>
                  <a:latin typeface="+mj-lt"/>
                </a:rPr>
                <a:t> Information </a:t>
              </a:r>
              <a:r>
                <a:rPr lang="da-DK" sz="1400" dirty="0" err="1">
                  <a:solidFill>
                    <a:schemeClr val="accent6"/>
                  </a:solidFill>
                  <a:latin typeface="+mj-lt"/>
                </a:rPr>
                <a:t>Infrastructure</a:t>
              </a:r>
              <a:endParaRPr lang="da-DK" sz="1400" dirty="0">
                <a:solidFill>
                  <a:schemeClr val="accent6"/>
                </a:solidFill>
                <a:latin typeface="+mj-lt"/>
              </a:endParaRPr>
            </a:p>
            <a:p>
              <a:r>
                <a:rPr lang="en-GB" sz="1200" b="0" i="0" dirty="0">
                  <a:latin typeface="Roboto Regular" panose="02000000000000000000" pitchFamily="2" charset="0"/>
                  <a:cs typeface="Arial Narrow" panose="020B0604020202020204" pitchFamily="34" charset="0"/>
                </a:rPr>
                <a:t>Provide leadership, expertise and tools to support the integration of all biodiversity information as an interconnected digital knowledgebase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182612B-849C-AA42-8941-389FC77320B9}"/>
                </a:ext>
              </a:extLst>
            </p:cNvPr>
            <p:cNvSpPr/>
            <p:nvPr/>
          </p:nvSpPr>
          <p:spPr>
            <a:xfrm>
              <a:off x="2766238" y="1427868"/>
              <a:ext cx="865149" cy="868494"/>
            </a:xfrm>
            <a:prstGeom prst="ellipse">
              <a:avLst/>
            </a:prstGeom>
            <a:solidFill>
              <a:schemeClr val="bg1"/>
            </a:solidFill>
            <a:ln w="25400"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GB" sz="2400" b="0" i="0" dirty="0">
                  <a:solidFill>
                    <a:schemeClr val="accent1"/>
                  </a:solidFill>
                  <a:latin typeface="Roboto Regular" panose="02000000000000000000" pitchFamily="2" charset="0"/>
                </a:rPr>
                <a:t>02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A6E699A-6AAF-9C46-902F-0474D316BEE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766238" y="2478323"/>
            <a:ext cx="5196662" cy="1232413"/>
            <a:chOff x="2766238" y="2478323"/>
            <a:chExt cx="5196662" cy="123241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CE29B54-9574-A64E-9576-4BAA33FA4CBC}"/>
                </a:ext>
              </a:extLst>
            </p:cNvPr>
            <p:cNvSpPr/>
            <p:nvPr/>
          </p:nvSpPr>
          <p:spPr>
            <a:xfrm>
              <a:off x="3198813" y="2478323"/>
              <a:ext cx="4764087" cy="1232413"/>
            </a:xfrm>
            <a:prstGeom prst="rect">
              <a:avLst/>
            </a:prstGeom>
            <a:solidFill>
              <a:schemeClr val="accent5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r>
                <a:rPr lang="da-DK" sz="1400" dirty="0" err="1">
                  <a:solidFill>
                    <a:schemeClr val="accent6"/>
                  </a:solidFill>
                  <a:latin typeface="+mj-lt"/>
                </a:rPr>
                <a:t>Fill</a:t>
              </a:r>
              <a:r>
                <a:rPr lang="da-DK" sz="1400" dirty="0">
                  <a:solidFill>
                    <a:schemeClr val="accent6"/>
                  </a:solidFill>
                  <a:latin typeface="+mj-lt"/>
                </a:rPr>
                <a:t> data </a:t>
              </a:r>
              <a:r>
                <a:rPr lang="da-DK" sz="1400" dirty="0" err="1">
                  <a:solidFill>
                    <a:schemeClr val="accent6"/>
                  </a:solidFill>
                  <a:latin typeface="+mj-lt"/>
                </a:rPr>
                <a:t>gaps</a:t>
              </a:r>
              <a:endParaRPr lang="da-DK" sz="1400" dirty="0">
                <a:solidFill>
                  <a:schemeClr val="accent6"/>
                </a:solidFill>
                <a:latin typeface="+mj-lt"/>
              </a:endParaRPr>
            </a:p>
            <a:p>
              <a:r>
                <a:rPr lang="en-GB" sz="1200" b="0" i="0" dirty="0">
                  <a:latin typeface="Roboto Regular" panose="02000000000000000000" pitchFamily="2" charset="0"/>
                </a:rPr>
                <a:t>Prioritize and promote mobilization of new data resources that combine with existing resources to maximize the coverage, completeness and resolution of GBIF-mediated data, particularly with respect to taxonomy, geography</a:t>
              </a:r>
              <a:br>
                <a:rPr lang="en-GB" sz="1200" b="0" i="0" dirty="0">
                  <a:latin typeface="Roboto Regular" panose="02000000000000000000" pitchFamily="2" charset="0"/>
                </a:rPr>
              </a:br>
              <a:r>
                <a:rPr lang="en-GB" sz="1200" b="0" i="0" dirty="0">
                  <a:latin typeface="Roboto Regular" panose="02000000000000000000" pitchFamily="2" charset="0"/>
                </a:rPr>
                <a:t>and time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3602862-CC9A-BF4E-91D1-94657877B43F}"/>
                </a:ext>
              </a:extLst>
            </p:cNvPr>
            <p:cNvSpPr/>
            <p:nvPr/>
          </p:nvSpPr>
          <p:spPr>
            <a:xfrm>
              <a:off x="2766238" y="2660281"/>
              <a:ext cx="865149" cy="868494"/>
            </a:xfrm>
            <a:prstGeom prst="ellipse">
              <a:avLst/>
            </a:prstGeom>
            <a:solidFill>
              <a:schemeClr val="bg1"/>
            </a:solidFill>
            <a:ln w="25400"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0" i="0" dirty="0">
                  <a:solidFill>
                    <a:schemeClr val="accent1"/>
                  </a:solidFill>
                  <a:latin typeface="Roboto Regular" panose="02000000000000000000" pitchFamily="2" charset="0"/>
                </a:rPr>
                <a:t>03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E3509CC-C847-1542-8FC9-7C51D5BFA04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766238" y="3710736"/>
            <a:ext cx="5196662" cy="1232413"/>
            <a:chOff x="2766238" y="3710736"/>
            <a:chExt cx="5196662" cy="123241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578E5E6-40FE-0B42-8434-4DB26F69F70D}"/>
                </a:ext>
              </a:extLst>
            </p:cNvPr>
            <p:cNvSpPr/>
            <p:nvPr/>
          </p:nvSpPr>
          <p:spPr>
            <a:xfrm>
              <a:off x="3198813" y="3710736"/>
              <a:ext cx="4764087" cy="1232413"/>
            </a:xfrm>
            <a:prstGeom prst="rect">
              <a:avLst/>
            </a:prstGeom>
            <a:solidFill>
              <a:schemeClr val="accent5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r>
                <a:rPr lang="da-DK" sz="1400" dirty="0" err="1">
                  <a:solidFill>
                    <a:schemeClr val="accent6"/>
                  </a:solidFill>
                  <a:latin typeface="+mj-lt"/>
                </a:rPr>
                <a:t>Improve</a:t>
              </a:r>
              <a:r>
                <a:rPr lang="da-DK" sz="1400" dirty="0">
                  <a:solidFill>
                    <a:schemeClr val="accent6"/>
                  </a:solidFill>
                  <a:latin typeface="+mj-lt"/>
                </a:rPr>
                <a:t> data </a:t>
              </a:r>
              <a:r>
                <a:rPr lang="da-DK" sz="1400" dirty="0" err="1">
                  <a:solidFill>
                    <a:schemeClr val="accent6"/>
                  </a:solidFill>
                  <a:latin typeface="+mj-lt"/>
                </a:rPr>
                <a:t>Quality</a:t>
              </a:r>
              <a:endParaRPr lang="da-DK" sz="1400" dirty="0">
                <a:solidFill>
                  <a:schemeClr val="accent6"/>
                </a:solidFill>
                <a:latin typeface="+mj-lt"/>
              </a:endParaRPr>
            </a:p>
            <a:p>
              <a:r>
                <a:rPr lang="en-GB" sz="1200" b="0" i="0" dirty="0">
                  <a:latin typeface="Roboto Regular" panose="02000000000000000000" pitchFamily="2" charset="0"/>
                </a:rPr>
                <a:t>Ensure that all data within the GBIF network are of the highest-possible quality and associated with clear indicators enabling users to assess their origin, relevance and usefulness for any application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B09C37B-4763-C044-94ED-2ED2D298BE42}"/>
                </a:ext>
              </a:extLst>
            </p:cNvPr>
            <p:cNvSpPr/>
            <p:nvPr/>
          </p:nvSpPr>
          <p:spPr>
            <a:xfrm>
              <a:off x="2766238" y="3892694"/>
              <a:ext cx="865149" cy="868494"/>
            </a:xfrm>
            <a:prstGeom prst="ellipse">
              <a:avLst/>
            </a:prstGeom>
            <a:solidFill>
              <a:schemeClr val="bg1"/>
            </a:solidFill>
            <a:ln w="25400"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GB" sz="2400" b="0" i="0" dirty="0">
                  <a:solidFill>
                    <a:schemeClr val="accent1"/>
                  </a:solidFill>
                  <a:latin typeface="Roboto Regular" panose="02000000000000000000" pitchFamily="2" charset="0"/>
                </a:rPr>
                <a:t>04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6E0F414-CF96-DC42-B330-34C5362E925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766238" y="4943150"/>
            <a:ext cx="5196662" cy="1232413"/>
            <a:chOff x="2766238" y="4943150"/>
            <a:chExt cx="5196662" cy="123241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6C4A902-B4E9-F54F-B439-1147BB2A6A73}"/>
                </a:ext>
              </a:extLst>
            </p:cNvPr>
            <p:cNvSpPr/>
            <p:nvPr/>
          </p:nvSpPr>
          <p:spPr>
            <a:xfrm>
              <a:off x="3198813" y="4943150"/>
              <a:ext cx="4764087" cy="1232413"/>
            </a:xfrm>
            <a:prstGeom prst="rect">
              <a:avLst/>
            </a:prstGeom>
            <a:solidFill>
              <a:schemeClr val="accent5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r>
                <a:rPr lang="da-DK" sz="1400" dirty="0">
                  <a:solidFill>
                    <a:schemeClr val="accent6"/>
                  </a:solidFill>
                  <a:latin typeface="+mj-lt"/>
                </a:rPr>
                <a:t>Deliver relevant data</a:t>
              </a:r>
            </a:p>
            <a:p>
              <a:r>
                <a:rPr lang="en-GB" sz="1200" b="0" i="0" dirty="0">
                  <a:latin typeface="Roboto Regular" panose="02000000000000000000" pitchFamily="2" charset="0"/>
                </a:rPr>
                <a:t>Ensure that GBIF delivers data in the form and completeness required to meet the highest-priority needs of science and, through science, society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2120668-7B2E-6B44-95F2-0600E9423A24}"/>
                </a:ext>
              </a:extLst>
            </p:cNvPr>
            <p:cNvSpPr/>
            <p:nvPr/>
          </p:nvSpPr>
          <p:spPr>
            <a:xfrm>
              <a:off x="2766238" y="5125107"/>
              <a:ext cx="865149" cy="868494"/>
            </a:xfrm>
            <a:prstGeom prst="ellipse">
              <a:avLst/>
            </a:prstGeom>
            <a:solidFill>
              <a:schemeClr val="bg1"/>
            </a:solidFill>
            <a:ln w="25400"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GB" sz="2400" b="0" i="0" dirty="0">
                  <a:solidFill>
                    <a:schemeClr val="accent1"/>
                  </a:solidFill>
                  <a:latin typeface="Roboto Regular" panose="02000000000000000000" pitchFamily="2" charset="0"/>
                </a:rPr>
                <a:t>05</a:t>
              </a: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440B0D3D-0106-D14A-BBCA-03378AB70E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4" b="9484"/>
          <a:stretch/>
        </p:blipFill>
        <p:spPr>
          <a:xfrm>
            <a:off x="10944910" y="6172200"/>
            <a:ext cx="1247090" cy="67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7597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AD44D23-D5DF-3543-AB15-C4935E6295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6365" y="457201"/>
            <a:ext cx="11701463" cy="558799"/>
          </a:xfrm>
        </p:spPr>
        <p:txBody>
          <a:bodyPr/>
          <a:lstStyle/>
          <a:p>
            <a:r>
              <a:rPr lang="en-US" dirty="0" err="1"/>
              <a:t>TimELINE</a:t>
            </a:r>
            <a:endParaRPr lang="en-GB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4722C74-0806-9041-957C-0A2A7C3486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5589" y="6332538"/>
            <a:ext cx="578326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7D3207-A5EC-CA4B-9A14-19919E7E49F8}"/>
              </a:ext>
            </a:extLst>
          </p:cNvPr>
          <p:cNvSpPr/>
          <p:nvPr userDrawn="1"/>
        </p:nvSpPr>
        <p:spPr>
          <a:xfrm>
            <a:off x="255959" y="2380094"/>
            <a:ext cx="9380105" cy="662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1600" b="0" i="0" dirty="0">
                <a:solidFill>
                  <a:prstClr val="white"/>
                </a:solidFill>
                <a:latin typeface="Roboto Regular" panose="02000000000000000000" pitchFamily="2" charset="0"/>
              </a:rPr>
              <a:t>June 2020 </a:t>
            </a:r>
            <a:r>
              <a:rPr lang="mr-IN" sz="1600" b="0" i="0" dirty="0">
                <a:solidFill>
                  <a:prstClr val="white"/>
                </a:solidFill>
                <a:latin typeface="Roboto Regular" panose="02000000000000000000" pitchFamily="2" charset="0"/>
              </a:rPr>
              <a:t>–</a:t>
            </a:r>
            <a:r>
              <a:rPr lang="en-US" sz="1600" b="0" i="0" dirty="0">
                <a:solidFill>
                  <a:prstClr val="white"/>
                </a:solidFill>
                <a:latin typeface="Roboto Regular" panose="02000000000000000000" pitchFamily="2" charset="0"/>
              </a:rPr>
              <a:t> June 2022</a:t>
            </a:r>
          </a:p>
          <a:p>
            <a:pPr algn="ctr" defTabSz="457200">
              <a:defRPr/>
            </a:pPr>
            <a:r>
              <a:rPr lang="en-US" sz="1600" b="0" i="0" dirty="0">
                <a:solidFill>
                  <a:prstClr val="white"/>
                </a:solidFill>
                <a:latin typeface="Roboto Regular" panose="02000000000000000000" pitchFamily="2" charset="0"/>
              </a:rPr>
              <a:t>Step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D52A41-6616-614E-92EC-921CBE057C9D}"/>
              </a:ext>
            </a:extLst>
          </p:cNvPr>
          <p:cNvSpPr/>
          <p:nvPr userDrawn="1"/>
        </p:nvSpPr>
        <p:spPr>
          <a:xfrm>
            <a:off x="6270078" y="4536993"/>
            <a:ext cx="5674272" cy="66231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1600" b="0" i="0" dirty="0">
                <a:solidFill>
                  <a:prstClr val="white"/>
                </a:solidFill>
                <a:latin typeface="Roboto Regular" panose="02000000000000000000" pitchFamily="2" charset="0"/>
              </a:rPr>
              <a:t>October 2021 </a:t>
            </a:r>
            <a:r>
              <a:rPr lang="mr-IN" sz="1600" b="0" i="0" dirty="0">
                <a:solidFill>
                  <a:prstClr val="white"/>
                </a:solidFill>
                <a:latin typeface="Roboto Regular" panose="02000000000000000000" pitchFamily="2" charset="0"/>
              </a:rPr>
              <a:t>–</a:t>
            </a:r>
            <a:r>
              <a:rPr lang="en-US" sz="1600" b="0" i="0" dirty="0">
                <a:solidFill>
                  <a:prstClr val="white"/>
                </a:solidFill>
                <a:latin typeface="Roboto Regular" panose="02000000000000000000" pitchFamily="2" charset="0"/>
              </a:rPr>
              <a:t> March 2023</a:t>
            </a:r>
          </a:p>
          <a:p>
            <a:pPr algn="ctr" defTabSz="457200">
              <a:defRPr/>
            </a:pPr>
            <a:r>
              <a:rPr lang="en-US" sz="1600" b="0" i="0" dirty="0">
                <a:solidFill>
                  <a:prstClr val="white"/>
                </a:solidFill>
                <a:latin typeface="Roboto Regular" panose="02000000000000000000" pitchFamily="2" charset="0"/>
              </a:rPr>
              <a:t>Step 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415C42-BB6D-8547-A658-3C018748A9D7}"/>
              </a:ext>
            </a:extLst>
          </p:cNvPr>
          <p:cNvSpPr/>
          <p:nvPr userDrawn="1"/>
        </p:nvSpPr>
        <p:spPr>
          <a:xfrm>
            <a:off x="4365993" y="3818026"/>
            <a:ext cx="6432211" cy="66231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1600" b="0" i="0" dirty="0">
                <a:solidFill>
                  <a:prstClr val="white"/>
                </a:solidFill>
                <a:latin typeface="Roboto Regular" panose="02000000000000000000" pitchFamily="2" charset="0"/>
              </a:rPr>
              <a:t>May 2021 </a:t>
            </a:r>
            <a:r>
              <a:rPr lang="mr-IN" sz="1600" b="0" i="0" dirty="0">
                <a:solidFill>
                  <a:prstClr val="white"/>
                </a:solidFill>
                <a:latin typeface="Roboto Regular" panose="02000000000000000000" pitchFamily="2" charset="0"/>
              </a:rPr>
              <a:t>–</a:t>
            </a:r>
            <a:r>
              <a:rPr lang="en-US" sz="1600" b="0" i="0" dirty="0">
                <a:solidFill>
                  <a:prstClr val="white"/>
                </a:solidFill>
                <a:latin typeface="Roboto Regular" panose="02000000000000000000" pitchFamily="2" charset="0"/>
              </a:rPr>
              <a:t> December 2022</a:t>
            </a:r>
          </a:p>
          <a:p>
            <a:pPr algn="ctr" defTabSz="457200">
              <a:defRPr/>
            </a:pPr>
            <a:r>
              <a:rPr lang="en-US" sz="1600" b="0" i="0" dirty="0">
                <a:solidFill>
                  <a:prstClr val="white"/>
                </a:solidFill>
                <a:latin typeface="Roboto Regular" panose="02000000000000000000" pitchFamily="2" charset="0"/>
              </a:rPr>
              <a:t>Step 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CAB7B7-F3D4-F04B-99C0-165301F4A32A}"/>
              </a:ext>
            </a:extLst>
          </p:cNvPr>
          <p:cNvSpPr/>
          <p:nvPr userDrawn="1"/>
        </p:nvSpPr>
        <p:spPr>
          <a:xfrm>
            <a:off x="4365993" y="3099060"/>
            <a:ext cx="4902269" cy="6623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1600" b="0" i="0" dirty="0">
                <a:solidFill>
                  <a:prstClr val="white"/>
                </a:solidFill>
                <a:latin typeface="Roboto Regular" panose="02000000000000000000" pitchFamily="2" charset="0"/>
              </a:rPr>
              <a:t>May 2021 </a:t>
            </a:r>
            <a:r>
              <a:rPr lang="mr-IN" sz="1600" b="0" i="0" dirty="0">
                <a:solidFill>
                  <a:prstClr val="white"/>
                </a:solidFill>
                <a:latin typeface="Roboto Regular" panose="02000000000000000000" pitchFamily="2" charset="0"/>
              </a:rPr>
              <a:t>–</a:t>
            </a:r>
            <a:r>
              <a:rPr lang="en-US" sz="1600" b="0" i="0" dirty="0">
                <a:solidFill>
                  <a:prstClr val="white"/>
                </a:solidFill>
                <a:latin typeface="Roboto Regular" panose="02000000000000000000" pitchFamily="2" charset="0"/>
              </a:rPr>
              <a:t> October 2022</a:t>
            </a:r>
          </a:p>
          <a:p>
            <a:pPr algn="ctr" defTabSz="457200">
              <a:defRPr/>
            </a:pPr>
            <a:r>
              <a:rPr lang="en-US" sz="1600" b="0" i="0" dirty="0">
                <a:solidFill>
                  <a:prstClr val="white"/>
                </a:solidFill>
                <a:latin typeface="Roboto Regular" panose="02000000000000000000" pitchFamily="2" charset="0"/>
              </a:rPr>
              <a:t>Step 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E43EC0-066D-2948-859A-EEE513684501}"/>
              </a:ext>
            </a:extLst>
          </p:cNvPr>
          <p:cNvSpPr/>
          <p:nvPr userDrawn="1"/>
        </p:nvSpPr>
        <p:spPr>
          <a:xfrm>
            <a:off x="252350" y="1661128"/>
            <a:ext cx="4868617" cy="6623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1600" b="0" i="0" dirty="0">
                <a:solidFill>
                  <a:prstClr val="white"/>
                </a:solidFill>
                <a:latin typeface="Roboto Regular" panose="02000000000000000000" pitchFamily="2" charset="0"/>
              </a:rPr>
              <a:t>June 2020 </a:t>
            </a:r>
            <a:r>
              <a:rPr lang="mr-IN" sz="1600" b="0" i="0" dirty="0">
                <a:solidFill>
                  <a:prstClr val="white"/>
                </a:solidFill>
                <a:latin typeface="Roboto Regular" panose="02000000000000000000" pitchFamily="2" charset="0"/>
              </a:rPr>
              <a:t>–</a:t>
            </a:r>
            <a:r>
              <a:rPr lang="en-US" sz="1600" b="0" i="0" dirty="0">
                <a:solidFill>
                  <a:prstClr val="white"/>
                </a:solidFill>
                <a:latin typeface="Roboto Regular" panose="02000000000000000000" pitchFamily="2" charset="0"/>
              </a:rPr>
              <a:t> June 2021</a:t>
            </a:r>
          </a:p>
          <a:p>
            <a:pPr algn="ctr" defTabSz="457200">
              <a:defRPr/>
            </a:pPr>
            <a:r>
              <a:rPr lang="en-US" sz="1600" b="0" i="0" dirty="0">
                <a:solidFill>
                  <a:prstClr val="white"/>
                </a:solidFill>
                <a:latin typeface="Roboto Regular" panose="02000000000000000000" pitchFamily="2" charset="0"/>
              </a:rPr>
              <a:t>Step 1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12628C-1066-FB4D-BF54-585CDA60C491}"/>
              </a:ext>
            </a:extLst>
          </p:cNvPr>
          <p:cNvCxnSpPr>
            <a:cxnSpLocks/>
          </p:cNvCxnSpPr>
          <p:nvPr userDrawn="1"/>
        </p:nvCxnSpPr>
        <p:spPr>
          <a:xfrm flipH="1">
            <a:off x="247650" y="1197996"/>
            <a:ext cx="7535" cy="4786879"/>
          </a:xfrm>
          <a:prstGeom prst="line">
            <a:avLst/>
          </a:prstGeom>
          <a:ln w="25400" cap="rnd">
            <a:solidFill>
              <a:schemeClr val="tx2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0A49FED-EB95-1C4C-A50D-2C0D3CF23EB1}"/>
              </a:ext>
            </a:extLst>
          </p:cNvPr>
          <p:cNvSpPr txBox="1"/>
          <p:nvPr userDrawn="1"/>
        </p:nvSpPr>
        <p:spPr>
          <a:xfrm>
            <a:off x="255185" y="1085869"/>
            <a:ext cx="1697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JUNE 2020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4CCB9E-9C03-0843-9EF7-A9DEB4BB0E9A}"/>
              </a:ext>
            </a:extLst>
          </p:cNvPr>
          <p:cNvSpPr txBox="1"/>
          <p:nvPr userDrawn="1"/>
        </p:nvSpPr>
        <p:spPr>
          <a:xfrm>
            <a:off x="10145171" y="1079698"/>
            <a:ext cx="1799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MARCH 2023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2245437-8643-2949-B27C-A626DA7A9200}"/>
              </a:ext>
            </a:extLst>
          </p:cNvPr>
          <p:cNvCxnSpPr>
            <a:cxnSpLocks/>
          </p:cNvCxnSpPr>
          <p:nvPr userDrawn="1"/>
        </p:nvCxnSpPr>
        <p:spPr>
          <a:xfrm>
            <a:off x="11944349" y="1195683"/>
            <a:ext cx="9054" cy="4789192"/>
          </a:xfrm>
          <a:prstGeom prst="line">
            <a:avLst/>
          </a:prstGeom>
          <a:ln w="25400" cap="rnd">
            <a:solidFill>
              <a:schemeClr val="tx2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267B223-F763-9A40-B440-BA5D01D4C74F}"/>
              </a:ext>
            </a:extLst>
          </p:cNvPr>
          <p:cNvCxnSpPr/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25400" cap="rnd">
            <a:solidFill>
              <a:schemeClr val="bg1">
                <a:lumMod val="95000"/>
              </a:schemeClr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48D0237A-72DC-5A44-99F4-B4E1B60E7A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4" b="9484"/>
          <a:stretch/>
        </p:blipFill>
        <p:spPr>
          <a:xfrm>
            <a:off x="10944910" y="6172200"/>
            <a:ext cx="1247090" cy="67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4853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BB3A5-6311-4777-92BD-AC8940BF1D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062" y="438936"/>
            <a:ext cx="11698287" cy="608029"/>
          </a:xfrm>
        </p:spPr>
        <p:txBody>
          <a:bodyPr/>
          <a:lstStyle/>
          <a:p>
            <a:r>
              <a:rPr lang="en-US" dirty="0"/>
              <a:t>Do not use: layout for import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AC616-EBE9-4F3B-BF65-2DD223CA6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6064" y="1206500"/>
            <a:ext cx="5792786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A8982C-BA0A-4739-B806-65C9BA5EB7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6064" y="2227261"/>
            <a:ext cx="5801840" cy="37576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E93469-9A18-44FC-8130-D57BE37C14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06500"/>
            <a:ext cx="577215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F976E7-EE39-424B-8E00-78B1644ACF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27261"/>
            <a:ext cx="5772150" cy="37576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157BD64-C006-46A8-970F-FC5AB17611A1}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C4DE2CBC-2CC3-420D-AA40-6DA43A278D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5B1CE2F-D166-A74A-B061-D6247EE665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4" b="9484"/>
          <a:stretch/>
        </p:blipFill>
        <p:spPr>
          <a:xfrm>
            <a:off x="10944910" y="6172200"/>
            <a:ext cx="1247090" cy="6714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8783885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8887E-B1E7-469D-9541-68A8CD87A7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Do not use: layout for import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2C4BC-75C4-4C16-B705-4C1DB9D9A3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5116" y="1196975"/>
            <a:ext cx="5764684" cy="47879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6BA9F1-786C-4D83-B2D0-4ECA70433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196975"/>
            <a:ext cx="5764683" cy="47879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3F5A62D-55A5-4C2A-A5FA-58D73710621C}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96D5D8B3-7463-4AFC-B990-724156906F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9F65647-BABC-9642-AF67-EDB6BEECF5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4" b="9484"/>
          <a:stretch/>
        </p:blipFill>
        <p:spPr>
          <a:xfrm>
            <a:off x="10944910" y="6172200"/>
            <a:ext cx="1247090" cy="6714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3537913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C52BBC5-169E-4214-99CF-56ADEEFC3C49}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467C9EF-E4ED-49C9-9B07-5FC1BAEFA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Enter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837FC-8055-4F1D-9CE3-E2DC332BF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B8B3A27A-FCF7-451B-B768-EA39056467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F352300-3E9B-CC4E-9134-D3B7F9FA3A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4" b="9484"/>
          <a:stretch/>
        </p:blipFill>
        <p:spPr>
          <a:xfrm>
            <a:off x="10944910" y="6172200"/>
            <a:ext cx="1247090" cy="6714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4854791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488B1-A1AF-4B75-B96A-04232738A2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5116" y="1196975"/>
            <a:ext cx="11689234" cy="2852737"/>
          </a:xfrm>
        </p:spPr>
        <p:txBody>
          <a:bodyPr anchor="b">
            <a:normAutofit/>
          </a:bodyPr>
          <a:lstStyle>
            <a:lvl1pPr algn="ctr"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Do not use: layout for import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CED14-4054-4CC8-B680-F8F6BE841C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5116" y="4268771"/>
            <a:ext cx="116892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909A7D2-2013-40CF-9FD9-EC93123931CF}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B2033BEB-E621-4FF6-B733-B1BB1AF526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439CD5E-C5EA-774E-BA63-B72B7B07B0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4" b="9484"/>
          <a:stretch/>
        </p:blipFill>
        <p:spPr>
          <a:xfrm>
            <a:off x="10944910" y="6172200"/>
            <a:ext cx="1247090" cy="6714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74080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5767D-669F-4985-B98F-DC507BD41F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5116" y="457200"/>
            <a:ext cx="3932237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Do not use: layout for import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251DE-221D-4233-A526-8B9F83A0F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2150" y="472167"/>
            <a:ext cx="6172200" cy="551270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975799-0A1F-4C59-BA8A-6A3DABEC4F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5116" y="2216134"/>
            <a:ext cx="3932237" cy="3768740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561BF7B-28D8-4A1F-9B8C-0A12090F469C}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EBF86D83-6518-4E3A-B8CD-C72CC799BF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1325C6C-9D80-804A-95BB-078AA7A83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4" b="9484"/>
          <a:stretch/>
        </p:blipFill>
        <p:spPr>
          <a:xfrm>
            <a:off x="10944910" y="6172200"/>
            <a:ext cx="1247090" cy="6714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079338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04A5F-C873-4F0E-9E5A-34F86096CE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5116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Do not use: layout for import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1F0EBD-89E2-4A9E-9565-654DD7C10E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34049" y="457200"/>
            <a:ext cx="6210799" cy="552899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C216C3-064B-42A2-A420-78C79A2E8A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5116" y="2216134"/>
            <a:ext cx="3932237" cy="37687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495847F-362D-4D61-A38C-6A82B96E853F}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823C35D5-1A59-4590-B12B-E560F860AF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B738EAB-E660-A942-828A-BE78F23F14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4" b="9484"/>
          <a:stretch/>
        </p:blipFill>
        <p:spPr>
          <a:xfrm>
            <a:off x="10944910" y="6172200"/>
            <a:ext cx="1247090" cy="6714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7301580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5468C-0714-4D52-8AD3-B0C6BE38D4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Do not use: layout for import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965166-0DAE-481F-B34C-6F174BF35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E8B7EC-3349-4097-AC88-57E06D08EFA3}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411D6BD3-B4FD-45AC-AA08-CE4585D600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ED7C1A8-772D-4846-9554-3594B1A9C5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4" b="9484"/>
          <a:stretch/>
        </p:blipFill>
        <p:spPr>
          <a:xfrm>
            <a:off x="10944910" y="6172200"/>
            <a:ext cx="1247090" cy="6714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6688431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58B0D2-1361-4912-BBDB-ECD9D09F3B03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9294082" y="457200"/>
            <a:ext cx="2628900" cy="552767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/>
              <a:t>Do not use: layout for import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7E7A9A-51FB-431E-B074-D0E2E14A01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58132" y="457200"/>
            <a:ext cx="8733468" cy="549171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5EF3A77-D752-4C5F-B2CC-9BAB24963278}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8CE58F1F-0073-4782-8430-46DA8586EE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0B56DBC-378E-0147-8B32-3AED3A9273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4" b="9484"/>
          <a:stretch/>
        </p:blipFill>
        <p:spPr>
          <a:xfrm>
            <a:off x="10944910" y="6172200"/>
            <a:ext cx="1247090" cy="6714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747386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B2C10-2ED5-40F0-AB45-05EDF3823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Enter Title</a:t>
            </a:r>
            <a:endParaRPr lang="en-GB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B4E3D81-A006-4094-82AD-F97EACB8FF08}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35A6C26A-D9FA-4497-85CF-8D5EBF7572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EC636BE-A3B9-4548-9A69-D280FD79AA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4" b="9484"/>
          <a:stretch/>
        </p:blipFill>
        <p:spPr>
          <a:xfrm>
            <a:off x="10944910" y="6172200"/>
            <a:ext cx="1247090" cy="6714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438054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1D1D8A6-3E2A-4532-8C94-F5CBB19A9FB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799A17-2164-4288-8485-0D10B88BCC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320618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1D1D8A6-3E2A-4532-8C94-F5CBB19A9FB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9FD7E1B-960B-458C-9508-276EFBF6934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196979"/>
            <a:ext cx="12192000" cy="4956478"/>
          </a:xfrm>
        </p:spPr>
        <p:txBody>
          <a:bodyPr bIns="684000" anchor="ctr" anchorCtr="0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on the icon to add a full-bleed image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7A704BF-5712-444E-9E37-B36ED59A8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Enter Title</a:t>
            </a:r>
            <a:endParaRPr lang="en-GB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721706C-032B-4751-A724-3E0D09465A2B}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042A0F8-ECBE-4B95-BE20-E1D67660C9B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40D7CAC-A703-E846-A4AA-C55AFA0CC5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4" b="9484"/>
          <a:stretch/>
        </p:blipFill>
        <p:spPr>
          <a:xfrm>
            <a:off x="10944910" y="6172200"/>
            <a:ext cx="1247090" cy="6714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563180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B2C10-2ED5-40F0-AB45-05EDF3823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Enter Title</a:t>
            </a:r>
            <a:endParaRPr lang="en-GB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B4E3D81-A006-4094-82AD-F97EACB8FF08}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5454BC01-3BF4-4ED9-9EAE-D2BB50B36D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828" b="10445"/>
          <a:stretch/>
        </p:blipFill>
        <p:spPr>
          <a:xfrm>
            <a:off x="0" y="1206190"/>
            <a:ext cx="12192000" cy="491883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9EB5F2E-7DF9-40E0-B6D3-04D74DD4920A}"/>
              </a:ext>
            </a:extLst>
          </p:cNvPr>
          <p:cNvSpPr/>
          <p:nvPr userDrawn="1"/>
        </p:nvSpPr>
        <p:spPr>
          <a:xfrm>
            <a:off x="0" y="1196974"/>
            <a:ext cx="12192000" cy="4956175"/>
          </a:xfrm>
          <a:prstGeom prst="rect">
            <a:avLst/>
          </a:prstGeom>
          <a:solidFill>
            <a:schemeClr val="accent2">
              <a:alpha val="93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090D2786-22D9-45E9-B091-F760CF8F33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3824D8-BB6B-294D-87FA-8CD9C09923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4" b="9484"/>
          <a:stretch/>
        </p:blipFill>
        <p:spPr>
          <a:xfrm>
            <a:off x="10944910" y="6172200"/>
            <a:ext cx="1247090" cy="67146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6B7194-4690-AB42-BF2B-CCC4DAC9F91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27013" y="1336431"/>
            <a:ext cx="11701462" cy="4648444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text or click button to add image, chart, etc.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894439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B2C10-2ED5-40F0-AB45-05EDF3823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Enter Title</a:t>
            </a:r>
            <a:endParaRPr lang="en-GB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B4E3D81-A006-4094-82AD-F97EACB8FF08}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5454BC01-3BF4-4ED9-9EAE-D2BB50B36D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828" b="10445"/>
          <a:stretch/>
        </p:blipFill>
        <p:spPr>
          <a:xfrm>
            <a:off x="0" y="1206190"/>
            <a:ext cx="12192000" cy="491883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9EB5F2E-7DF9-40E0-B6D3-04D74DD4920A}"/>
              </a:ext>
            </a:extLst>
          </p:cNvPr>
          <p:cNvSpPr/>
          <p:nvPr userDrawn="1"/>
        </p:nvSpPr>
        <p:spPr>
          <a:xfrm>
            <a:off x="0" y="1196974"/>
            <a:ext cx="12192000" cy="4956175"/>
          </a:xfrm>
          <a:prstGeom prst="rect">
            <a:avLst/>
          </a:prstGeom>
          <a:solidFill>
            <a:schemeClr val="accent6">
              <a:alpha val="93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B0C8F501-708C-4890-BEE6-6054BB493F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4C660AD-23E9-CA43-8B79-AD592EE995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4" b="9484"/>
          <a:stretch/>
        </p:blipFill>
        <p:spPr>
          <a:xfrm>
            <a:off x="10944910" y="6172200"/>
            <a:ext cx="1247090" cy="671464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E3A5709-3018-5B49-9F8D-9FB2D03C861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27013" y="1336431"/>
            <a:ext cx="11701462" cy="4648444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text or click button to add image, chart, etc.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325807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ags" Target="../tags/tag2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22F13A-DD10-4365-A083-4B841851D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365" y="457201"/>
            <a:ext cx="11701463" cy="558799"/>
          </a:xfrm>
          <a:prstGeom prst="rect">
            <a:avLst/>
          </a:prstGeom>
        </p:spPr>
        <p:txBody>
          <a:bodyPr vert="horz" lIns="72000" tIns="72000" rIns="72000" bIns="720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F170D6-189B-4FC0-BD94-9368A28CB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7010" y="1206013"/>
            <a:ext cx="11698287" cy="4780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61516-66F7-40A5-BCB3-0905494D99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116" y="6330935"/>
            <a:ext cx="8736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endParaRPr lang="en-GB" dirty="0"/>
          </a:p>
        </p:txBody>
      </p:sp>
    </p:spTree>
    <p:custDataLst>
      <p:tags r:id="rId46"/>
    </p:custDataLst>
    <p:extLst>
      <p:ext uri="{BB962C8B-B14F-4D97-AF65-F5344CB8AC3E}">
        <p14:creationId xmlns:p14="http://schemas.microsoft.com/office/powerpoint/2010/main" val="2511347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62" r:id="rId4"/>
    <p:sldLayoutId id="2147483666" r:id="rId5"/>
    <p:sldLayoutId id="2147483717" r:id="rId6"/>
    <p:sldLayoutId id="2147483719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24" r:id="rId13"/>
    <p:sldLayoutId id="2147483721" r:id="rId14"/>
    <p:sldLayoutId id="2147483715" r:id="rId15"/>
    <p:sldLayoutId id="2147483716" r:id="rId16"/>
    <p:sldLayoutId id="2147483704" r:id="rId17"/>
    <p:sldLayoutId id="2147483703" r:id="rId18"/>
    <p:sldLayoutId id="2147483707" r:id="rId19"/>
    <p:sldLayoutId id="2147483678" r:id="rId20"/>
    <p:sldLayoutId id="2147483705" r:id="rId21"/>
    <p:sldLayoutId id="2147483684" r:id="rId22"/>
    <p:sldLayoutId id="2147483699" r:id="rId23"/>
    <p:sldLayoutId id="2147483700" r:id="rId24"/>
    <p:sldLayoutId id="2147483701" r:id="rId25"/>
    <p:sldLayoutId id="2147483702" r:id="rId26"/>
    <p:sldLayoutId id="2147483688" r:id="rId27"/>
    <p:sldLayoutId id="2147483694" r:id="rId28"/>
    <p:sldLayoutId id="2147483695" r:id="rId29"/>
    <p:sldLayoutId id="2147483696" r:id="rId30"/>
    <p:sldLayoutId id="2147483697" r:id="rId31"/>
    <p:sldLayoutId id="2147483698" r:id="rId32"/>
    <p:sldLayoutId id="2147483668" r:id="rId33"/>
    <p:sldLayoutId id="2147483714" r:id="rId34"/>
    <p:sldLayoutId id="2147483713" r:id="rId35"/>
    <p:sldLayoutId id="2147483722" r:id="rId36"/>
    <p:sldLayoutId id="2147483723" r:id="rId37"/>
    <p:sldLayoutId id="2147483665" r:id="rId38"/>
    <p:sldLayoutId id="2147483664" r:id="rId39"/>
    <p:sldLayoutId id="2147483663" r:id="rId40"/>
    <p:sldLayoutId id="2147483669" r:id="rId41"/>
    <p:sldLayoutId id="2147483670" r:id="rId42"/>
    <p:sldLayoutId id="2147483671" r:id="rId43"/>
    <p:sldLayoutId id="2147483672" r:id="rId4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Roboto Regular" panose="020000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Roboto Regular" panose="020000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Roboto Regular" panose="020000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Roboto Regular" panose="020000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200" b="0" i="0" kern="1200">
          <a:solidFill>
            <a:schemeClr val="tx2"/>
          </a:solidFill>
          <a:latin typeface="Roboto Regular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A4A3A4"/>
          </p15:clr>
        </p15:guide>
        <p15:guide id="2" pos="7680">
          <p15:clr>
            <a:srgbClr val="A4A3A4"/>
          </p15:clr>
        </p15:guide>
        <p15:guide id="3" pos="143" userDrawn="1">
          <p15:clr>
            <a:srgbClr val="F26B43"/>
          </p15:clr>
        </p15:guide>
        <p15:guide id="4" pos="1943">
          <p15:clr>
            <a:srgbClr val="A4A3A4"/>
          </p15:clr>
        </p15:guide>
        <p15:guide id="5" pos="2015">
          <p15:clr>
            <a:srgbClr val="A4A3A4"/>
          </p15:clr>
        </p15:guide>
        <p15:guide id="6" pos="3804">
          <p15:clr>
            <a:srgbClr val="A4A3A4"/>
          </p15:clr>
        </p15:guide>
        <p15:guide id="7" pos="3876">
          <p15:clr>
            <a:srgbClr val="A4A3A4"/>
          </p15:clr>
        </p15:guide>
        <p15:guide id="8" pos="5664">
          <p15:clr>
            <a:srgbClr val="A4A3A4"/>
          </p15:clr>
        </p15:guide>
        <p15:guide id="9" pos="5736">
          <p15:clr>
            <a:srgbClr val="A4A3A4"/>
          </p15:clr>
        </p15:guide>
        <p15:guide id="10" pos="7514" userDrawn="1">
          <p15:clr>
            <a:srgbClr val="F26B43"/>
          </p15:clr>
        </p15:guide>
        <p15:guide id="11" orient="horz">
          <p15:clr>
            <a:srgbClr val="A4A3A4"/>
          </p15:clr>
        </p15:guide>
        <p15:guide id="12" orient="horz" pos="4320">
          <p15:clr>
            <a:srgbClr val="A4A3A4"/>
          </p15:clr>
        </p15:guide>
        <p15:guide id="13" orient="horz" pos="278" userDrawn="1">
          <p15:clr>
            <a:srgbClr val="A4A3A4"/>
          </p15:clr>
        </p15:guide>
        <p15:guide id="14" orient="horz" pos="2052">
          <p15:clr>
            <a:srgbClr val="A4A3A4"/>
          </p15:clr>
        </p15:guide>
        <p15:guide id="15" orient="horz" pos="2124">
          <p15:clr>
            <a:srgbClr val="A4A3A4"/>
          </p15:clr>
        </p15:guide>
        <p15:guide id="18" orient="horz" pos="754" userDrawn="1">
          <p15:clr>
            <a:srgbClr val="F26B43"/>
          </p15:clr>
        </p15:guide>
        <p15:guide id="20" orient="horz" pos="3770" userDrawn="1">
          <p15:clr>
            <a:srgbClr val="F26B43"/>
          </p15:clr>
        </p15:guide>
        <p15:guide id="21" orient="horz" pos="640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5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C5CFA-CC1E-4631-AA41-251C5CC99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100" dirty="0">
                <a:solidFill>
                  <a:srgbClr val="221F20"/>
                </a:solidFill>
              </a:rPr>
              <a:t>BY THE NUMBERS</a:t>
            </a:r>
            <a:r>
              <a:rPr lang="en-US" kern="100" dirty="0">
                <a:solidFill>
                  <a:srgbClr val="221F20"/>
                </a:solidFill>
              </a:rPr>
              <a:t> | 31 December 2021 </a:t>
            </a:r>
            <a:endParaRPr lang="en-US" b="1" kern="100" dirty="0">
              <a:solidFill>
                <a:srgbClr val="221F20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B6094E6-A99B-4F43-B099-FB60E4048DE1}"/>
              </a:ext>
            </a:extLst>
          </p:cNvPr>
          <p:cNvGrpSpPr>
            <a:grpSpLocks noChangeAspect="1"/>
          </p:cNvGrpSpPr>
          <p:nvPr/>
        </p:nvGrpSpPr>
        <p:grpSpPr>
          <a:xfrm>
            <a:off x="255588" y="3249042"/>
            <a:ext cx="2828925" cy="1068292"/>
            <a:chOff x="255588" y="3249042"/>
            <a:chExt cx="2828925" cy="106829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55434A2-062A-489B-8727-D215FB2AB2FE}"/>
                </a:ext>
              </a:extLst>
            </p:cNvPr>
            <p:cNvSpPr/>
            <p:nvPr/>
          </p:nvSpPr>
          <p:spPr>
            <a:xfrm>
              <a:off x="255588" y="3249042"/>
              <a:ext cx="2828925" cy="1068292"/>
            </a:xfrm>
            <a:prstGeom prst="rect">
              <a:avLst/>
            </a:prstGeom>
            <a:solidFill>
              <a:srgbClr val="125C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180000" bIns="7200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>
                  <a:solidFill>
                    <a:schemeClr val="bg2"/>
                  </a:solidFill>
                  <a:latin typeface="Roboto Bold"/>
                </a:rPr>
                <a:t>63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 Bold"/>
                <a:ea typeface="+mn-ea"/>
                <a:cs typeface="+mn-cs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9614C0E-8562-41B3-924C-ABAEF9B4D881}"/>
                </a:ext>
              </a:extLst>
            </p:cNvPr>
            <p:cNvSpPr/>
            <p:nvPr/>
          </p:nvSpPr>
          <p:spPr>
            <a:xfrm>
              <a:off x="512783" y="3504499"/>
              <a:ext cx="16457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u="none" strike="noStrike" kern="120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Roboto Regular" panose="02000000000000000000" pitchFamily="2" charset="0"/>
                  <a:ea typeface="+mn-ea"/>
                  <a:cs typeface="+mn-cs"/>
                </a:rPr>
                <a:t>Country Participants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1A96ECE-3FF1-4E5F-9B72-C0B1C0E8A807}"/>
              </a:ext>
            </a:extLst>
          </p:cNvPr>
          <p:cNvGrpSpPr>
            <a:grpSpLocks noChangeAspect="1"/>
          </p:cNvGrpSpPr>
          <p:nvPr/>
        </p:nvGrpSpPr>
        <p:grpSpPr>
          <a:xfrm>
            <a:off x="3211513" y="3249042"/>
            <a:ext cx="2828925" cy="1068292"/>
            <a:chOff x="3211513" y="3249042"/>
            <a:chExt cx="2828925" cy="106829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9C38E25-5E86-456A-B035-3CF1A658A388}"/>
                </a:ext>
              </a:extLst>
            </p:cNvPr>
            <p:cNvSpPr/>
            <p:nvPr/>
          </p:nvSpPr>
          <p:spPr>
            <a:xfrm>
              <a:off x="3211513" y="3249042"/>
              <a:ext cx="2828925" cy="1068292"/>
            </a:xfrm>
            <a:prstGeom prst="rect">
              <a:avLst/>
            </a:prstGeom>
            <a:solidFill>
              <a:srgbClr val="125C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180000" bIns="7200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>
                  <a:solidFill>
                    <a:schemeClr val="bg2"/>
                  </a:solidFill>
                  <a:latin typeface="Roboto Bold"/>
                </a:rPr>
                <a:t>41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 Bold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56EB9CB-0B1D-47E7-9875-FBE3D2BA9143}"/>
                </a:ext>
              </a:extLst>
            </p:cNvPr>
            <p:cNvSpPr/>
            <p:nvPr/>
          </p:nvSpPr>
          <p:spPr>
            <a:xfrm>
              <a:off x="3456354" y="3504499"/>
              <a:ext cx="150136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u="none" strike="noStrike" kern="120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Roboto Regular" panose="02000000000000000000" pitchFamily="2" charset="0"/>
                  <a:ea typeface="+mn-ea"/>
                  <a:cs typeface="+mn-cs"/>
                </a:rPr>
                <a:t>Organizational Participants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8FD8DC59-B723-46FE-8F5E-1F9544EA7A86}"/>
              </a:ext>
            </a:extLst>
          </p:cNvPr>
          <p:cNvGrpSpPr>
            <a:grpSpLocks noChangeAspect="1"/>
          </p:cNvGrpSpPr>
          <p:nvPr/>
        </p:nvGrpSpPr>
        <p:grpSpPr>
          <a:xfrm>
            <a:off x="9105900" y="2818923"/>
            <a:ext cx="2834803" cy="3174623"/>
            <a:chOff x="9105900" y="2818923"/>
            <a:chExt cx="2834803" cy="3174623"/>
          </a:xfrm>
        </p:grpSpPr>
        <p:pic>
          <p:nvPicPr>
            <p:cNvPr id="41" name="Graphic 40">
              <a:extLst>
                <a:ext uri="{FF2B5EF4-FFF2-40B4-BE49-F238E27FC236}">
                  <a16:creationId xmlns:a16="http://schemas.microsoft.com/office/drawing/2014/main" id="{471BD6D3-6469-4ABA-B34E-5224031A51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5832" t="23515" r="58386" b="47708"/>
            <a:stretch>
              <a:fillRect/>
            </a:stretch>
          </p:blipFill>
          <p:spPr>
            <a:xfrm rot="10800000">
              <a:off x="9113373" y="2818923"/>
              <a:ext cx="2827330" cy="3165952"/>
            </a:xfrm>
            <a:custGeom>
              <a:avLst/>
              <a:gdLst>
                <a:gd name="connsiteX0" fmla="*/ 0 w 2827330"/>
                <a:gd name="connsiteY0" fmla="*/ 0 h 3165952"/>
                <a:gd name="connsiteX1" fmla="*/ 2827330 w 2827330"/>
                <a:gd name="connsiteY1" fmla="*/ 0 h 3165952"/>
                <a:gd name="connsiteX2" fmla="*/ 2827330 w 2827330"/>
                <a:gd name="connsiteY2" fmla="*/ 3165952 h 3165952"/>
                <a:gd name="connsiteX3" fmla="*/ 0 w 2827330"/>
                <a:gd name="connsiteY3" fmla="*/ 3165952 h 316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7330" h="3165952">
                  <a:moveTo>
                    <a:pt x="0" y="0"/>
                  </a:moveTo>
                  <a:lnTo>
                    <a:pt x="2827330" y="0"/>
                  </a:lnTo>
                  <a:lnTo>
                    <a:pt x="2827330" y="3165952"/>
                  </a:lnTo>
                  <a:lnTo>
                    <a:pt x="0" y="3165952"/>
                  </a:lnTo>
                  <a:close/>
                </a:path>
              </a:pathLst>
            </a:custGeom>
          </p:spPr>
        </p:pic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F5FB710-99E3-42AD-9321-D2958D9D4974}"/>
                </a:ext>
              </a:extLst>
            </p:cNvPr>
            <p:cNvSpPr/>
            <p:nvPr/>
          </p:nvSpPr>
          <p:spPr>
            <a:xfrm>
              <a:off x="9105900" y="2818923"/>
              <a:ext cx="2833688" cy="3165952"/>
            </a:xfrm>
            <a:prstGeom prst="rect">
              <a:avLst/>
            </a:prstGeom>
            <a:solidFill>
              <a:srgbClr val="125CA2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2000" tIns="720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s-IS" sz="4800" b="1" dirty="0">
                  <a:solidFill>
                    <a:schemeClr val="bg2"/>
                  </a:solidFill>
                  <a:latin typeface="Roboto Bold"/>
                </a:rPr>
                <a:t>6,562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 Bold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ED33040-A8C6-4B34-84F1-83D32C183C27}"/>
                </a:ext>
              </a:extLst>
            </p:cNvPr>
            <p:cNvSpPr/>
            <p:nvPr/>
          </p:nvSpPr>
          <p:spPr>
            <a:xfrm rot="10800000">
              <a:off x="9105900" y="4578128"/>
              <a:ext cx="1955800" cy="1415418"/>
            </a:xfrm>
            <a:custGeom>
              <a:avLst/>
              <a:gdLst>
                <a:gd name="connsiteX0" fmla="*/ 7790 w 2329858"/>
                <a:gd name="connsiteY0" fmla="*/ 0 h 1686125"/>
                <a:gd name="connsiteX1" fmla="*/ 2329858 w 2329858"/>
                <a:gd name="connsiteY1" fmla="*/ 0 h 1686125"/>
                <a:gd name="connsiteX2" fmla="*/ 2329858 w 2329858"/>
                <a:gd name="connsiteY2" fmla="*/ 1460032 h 1686125"/>
                <a:gd name="connsiteX3" fmla="*/ 2262030 w 2329858"/>
                <a:gd name="connsiteY3" fmla="*/ 1501239 h 1686125"/>
                <a:gd name="connsiteX4" fmla="*/ 1531856 w 2329858"/>
                <a:gd name="connsiteY4" fmla="*/ 1686125 h 1686125"/>
                <a:gd name="connsiteX5" fmla="*/ 0 w 2329858"/>
                <a:gd name="connsiteY5" fmla="*/ 154269 h 1686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9858" h="1686125">
                  <a:moveTo>
                    <a:pt x="7790" y="0"/>
                  </a:moveTo>
                  <a:lnTo>
                    <a:pt x="2329858" y="0"/>
                  </a:lnTo>
                  <a:lnTo>
                    <a:pt x="2329858" y="1460032"/>
                  </a:lnTo>
                  <a:lnTo>
                    <a:pt x="2262030" y="1501239"/>
                  </a:lnTo>
                  <a:cubicBezTo>
                    <a:pt x="2044976" y="1619149"/>
                    <a:pt x="1796238" y="1686125"/>
                    <a:pt x="1531856" y="1686125"/>
                  </a:cubicBezTo>
                  <a:cubicBezTo>
                    <a:pt x="685835" y="1686125"/>
                    <a:pt x="0" y="1000290"/>
                    <a:pt x="0" y="154269"/>
                  </a:cubicBezTo>
                  <a:close/>
                </a:path>
              </a:pathLst>
            </a:custGeom>
            <a:solidFill>
              <a:schemeClr val="accent3">
                <a:alpha val="43000"/>
              </a:scheme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Regular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8101461-AC56-4AAF-9DC5-73C4B8B899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5088" y="3037560"/>
              <a:ext cx="247116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u="none" strike="noStrike" kern="120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Roboto Regular" panose="02000000000000000000" pitchFamily="2" charset="0"/>
                  <a:ea typeface="+mn-ea"/>
                  <a:cs typeface="+mn-cs"/>
                </a:rPr>
                <a:t>Peer-review papers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solidFill>
                    <a:schemeClr val="accent3"/>
                  </a:solidFill>
                  <a:latin typeface="Roboto Regular" panose="02000000000000000000" pitchFamily="2" charset="0"/>
                </a:rPr>
                <a:t>using data</a:t>
              </a:r>
              <a:endParaRPr kumimoji="0" lang="en-US" sz="160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Roboto Regular" panose="02000000000000000000" pitchFamily="2" charset="0"/>
              </a:endParaRPr>
            </a:p>
          </p:txBody>
        </p:sp>
        <p:grpSp>
          <p:nvGrpSpPr>
            <p:cNvPr id="39" name="Graphic 33">
              <a:extLst>
                <a:ext uri="{FF2B5EF4-FFF2-40B4-BE49-F238E27FC236}">
                  <a16:creationId xmlns:a16="http://schemas.microsoft.com/office/drawing/2014/main" id="{72416DE0-000A-471A-BAF0-0ECFFF3ACF8F}"/>
                </a:ext>
              </a:extLst>
            </p:cNvPr>
            <p:cNvGrpSpPr/>
            <p:nvPr/>
          </p:nvGrpSpPr>
          <p:grpSpPr>
            <a:xfrm>
              <a:off x="9586878" y="4905376"/>
              <a:ext cx="627672" cy="849630"/>
              <a:chOff x="4600575" y="1404937"/>
              <a:chExt cx="2991992" cy="4050030"/>
            </a:xfrm>
            <a:solidFill>
              <a:schemeClr val="bg1"/>
            </a:solidFill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E1B01DCE-458D-47EB-84DC-CA4FD75E274E}"/>
                  </a:ext>
                </a:extLst>
              </p:cNvPr>
              <p:cNvSpPr/>
              <p:nvPr/>
            </p:nvSpPr>
            <p:spPr>
              <a:xfrm>
                <a:off x="5071586" y="1404937"/>
                <a:ext cx="2520981" cy="3558635"/>
              </a:xfrm>
              <a:custGeom>
                <a:avLst/>
                <a:gdLst>
                  <a:gd name="connsiteX0" fmla="*/ 2520982 w 2520981"/>
                  <a:gd name="connsiteY0" fmla="*/ 152876 h 3558635"/>
                  <a:gd name="connsiteX1" fmla="*/ 2520982 w 2520981"/>
                  <a:gd name="connsiteY1" fmla="*/ 3405759 h 3558635"/>
                  <a:gd name="connsiteX2" fmla="*/ 2368201 w 2520981"/>
                  <a:gd name="connsiteY2" fmla="*/ 3558635 h 3558635"/>
                  <a:gd name="connsiteX3" fmla="*/ 2171510 w 2520981"/>
                  <a:gd name="connsiteY3" fmla="*/ 3558635 h 3558635"/>
                  <a:gd name="connsiteX4" fmla="*/ 2171510 w 2520981"/>
                  <a:gd name="connsiteY4" fmla="*/ 909066 h 3558635"/>
                  <a:gd name="connsiteX5" fmla="*/ 2171414 w 2520981"/>
                  <a:gd name="connsiteY5" fmla="*/ 907161 h 3558635"/>
                  <a:gd name="connsiteX6" fmla="*/ 2171129 w 2520981"/>
                  <a:gd name="connsiteY6" fmla="*/ 903065 h 3558635"/>
                  <a:gd name="connsiteX7" fmla="*/ 2171129 w 2520981"/>
                  <a:gd name="connsiteY7" fmla="*/ 902875 h 3558635"/>
                  <a:gd name="connsiteX8" fmla="*/ 2171033 w 2520981"/>
                  <a:gd name="connsiteY8" fmla="*/ 902399 h 3558635"/>
                  <a:gd name="connsiteX9" fmla="*/ 2170271 w 2520981"/>
                  <a:gd name="connsiteY9" fmla="*/ 896684 h 3558635"/>
                  <a:gd name="connsiteX10" fmla="*/ 2168461 w 2520981"/>
                  <a:gd name="connsiteY10" fmla="*/ 889826 h 3558635"/>
                  <a:gd name="connsiteX11" fmla="*/ 2166938 w 2520981"/>
                  <a:gd name="connsiteY11" fmla="*/ 885825 h 3558635"/>
                  <a:gd name="connsiteX12" fmla="*/ 2166652 w 2520981"/>
                  <a:gd name="connsiteY12" fmla="*/ 885158 h 3558635"/>
                  <a:gd name="connsiteX13" fmla="*/ 2165509 w 2520981"/>
                  <a:gd name="connsiteY13" fmla="*/ 882872 h 3558635"/>
                  <a:gd name="connsiteX14" fmla="*/ 2163604 w 2520981"/>
                  <a:gd name="connsiteY14" fmla="*/ 878967 h 3558635"/>
                  <a:gd name="connsiteX15" fmla="*/ 2161318 w 2520981"/>
                  <a:gd name="connsiteY15" fmla="*/ 875443 h 3558635"/>
                  <a:gd name="connsiteX16" fmla="*/ 2160937 w 2520981"/>
                  <a:gd name="connsiteY16" fmla="*/ 874871 h 3558635"/>
                  <a:gd name="connsiteX17" fmla="*/ 2159318 w 2520981"/>
                  <a:gd name="connsiteY17" fmla="*/ 872681 h 3558635"/>
                  <a:gd name="connsiteX18" fmla="*/ 2157413 w 2520981"/>
                  <a:gd name="connsiteY18" fmla="*/ 870299 h 3558635"/>
                  <a:gd name="connsiteX19" fmla="*/ 2155698 w 2520981"/>
                  <a:gd name="connsiteY19" fmla="*/ 868299 h 3558635"/>
                  <a:gd name="connsiteX20" fmla="*/ 2153793 w 2520981"/>
                  <a:gd name="connsiteY20" fmla="*/ 866299 h 3558635"/>
                  <a:gd name="connsiteX21" fmla="*/ 2153698 w 2520981"/>
                  <a:gd name="connsiteY21" fmla="*/ 866204 h 3558635"/>
                  <a:gd name="connsiteX22" fmla="*/ 2153126 w 2520981"/>
                  <a:gd name="connsiteY22" fmla="*/ 865537 h 3558635"/>
                  <a:gd name="connsiteX23" fmla="*/ 2152936 w 2520981"/>
                  <a:gd name="connsiteY23" fmla="*/ 865346 h 3558635"/>
                  <a:gd name="connsiteX24" fmla="*/ 2151698 w 2520981"/>
                  <a:gd name="connsiteY24" fmla="*/ 864108 h 3558635"/>
                  <a:gd name="connsiteX25" fmla="*/ 1632204 w 2520981"/>
                  <a:gd name="connsiteY25" fmla="*/ 385667 h 3558635"/>
                  <a:gd name="connsiteX26" fmla="*/ 1629632 w 2520981"/>
                  <a:gd name="connsiteY26" fmla="*/ 383667 h 3558635"/>
                  <a:gd name="connsiteX27" fmla="*/ 1625346 w 2520981"/>
                  <a:gd name="connsiteY27" fmla="*/ 380333 h 3558635"/>
                  <a:gd name="connsiteX28" fmla="*/ 1624394 w 2520981"/>
                  <a:gd name="connsiteY28" fmla="*/ 379667 h 3558635"/>
                  <a:gd name="connsiteX29" fmla="*/ 1620679 w 2520981"/>
                  <a:gd name="connsiteY29" fmla="*/ 377381 h 3558635"/>
                  <a:gd name="connsiteX30" fmla="*/ 1619536 w 2520981"/>
                  <a:gd name="connsiteY30" fmla="*/ 376714 h 3558635"/>
                  <a:gd name="connsiteX31" fmla="*/ 1614678 w 2520981"/>
                  <a:gd name="connsiteY31" fmla="*/ 374523 h 3558635"/>
                  <a:gd name="connsiteX32" fmla="*/ 1610106 w 2520981"/>
                  <a:gd name="connsiteY32" fmla="*/ 372809 h 3558635"/>
                  <a:gd name="connsiteX33" fmla="*/ 1603153 w 2520981"/>
                  <a:gd name="connsiteY33" fmla="*/ 370904 h 3558635"/>
                  <a:gd name="connsiteX34" fmla="*/ 1592866 w 2520981"/>
                  <a:gd name="connsiteY34" fmla="*/ 369761 h 3558635"/>
                  <a:gd name="connsiteX35" fmla="*/ 1589437 w 2520981"/>
                  <a:gd name="connsiteY35" fmla="*/ 369665 h 3558635"/>
                  <a:gd name="connsiteX36" fmla="*/ 0 w 2520981"/>
                  <a:gd name="connsiteY36" fmla="*/ 369665 h 3558635"/>
                  <a:gd name="connsiteX37" fmla="*/ 0 w 2520981"/>
                  <a:gd name="connsiteY37" fmla="*/ 152495 h 3558635"/>
                  <a:gd name="connsiteX38" fmla="*/ 152781 w 2520981"/>
                  <a:gd name="connsiteY38" fmla="*/ 0 h 3558635"/>
                  <a:gd name="connsiteX39" fmla="*/ 2368201 w 2520981"/>
                  <a:gd name="connsiteY39" fmla="*/ 0 h 3558635"/>
                  <a:gd name="connsiteX40" fmla="*/ 2520982 w 2520981"/>
                  <a:gd name="connsiteY40" fmla="*/ 152876 h 3558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520981" h="3558635">
                    <a:moveTo>
                      <a:pt x="2520982" y="152876"/>
                    </a:moveTo>
                    <a:lnTo>
                      <a:pt x="2520982" y="3405759"/>
                    </a:lnTo>
                    <a:cubicBezTo>
                      <a:pt x="2520982" y="3490151"/>
                      <a:pt x="2452402" y="3558635"/>
                      <a:pt x="2368201" y="3558635"/>
                    </a:cubicBezTo>
                    <a:lnTo>
                      <a:pt x="2171510" y="3558635"/>
                    </a:lnTo>
                    <a:lnTo>
                      <a:pt x="2171510" y="909066"/>
                    </a:lnTo>
                    <a:cubicBezTo>
                      <a:pt x="2171510" y="908399"/>
                      <a:pt x="2171414" y="907828"/>
                      <a:pt x="2171414" y="907161"/>
                    </a:cubicBezTo>
                    <a:cubicBezTo>
                      <a:pt x="2171414" y="905732"/>
                      <a:pt x="2171319" y="904399"/>
                      <a:pt x="2171129" y="903065"/>
                    </a:cubicBezTo>
                    <a:cubicBezTo>
                      <a:pt x="2171129" y="902970"/>
                      <a:pt x="2171129" y="902970"/>
                      <a:pt x="2171129" y="902875"/>
                    </a:cubicBezTo>
                    <a:cubicBezTo>
                      <a:pt x="2171129" y="902684"/>
                      <a:pt x="2171129" y="902589"/>
                      <a:pt x="2171033" y="902399"/>
                    </a:cubicBezTo>
                    <a:cubicBezTo>
                      <a:pt x="2170938" y="900494"/>
                      <a:pt x="2170557" y="898588"/>
                      <a:pt x="2170271" y="896684"/>
                    </a:cubicBezTo>
                    <a:cubicBezTo>
                      <a:pt x="2169795" y="894398"/>
                      <a:pt x="2169224" y="892112"/>
                      <a:pt x="2168461" y="889826"/>
                    </a:cubicBezTo>
                    <a:cubicBezTo>
                      <a:pt x="2167985" y="888587"/>
                      <a:pt x="2167604" y="887159"/>
                      <a:pt x="2166938" y="885825"/>
                    </a:cubicBezTo>
                    <a:cubicBezTo>
                      <a:pt x="2166938" y="885635"/>
                      <a:pt x="2166842" y="885349"/>
                      <a:pt x="2166652" y="885158"/>
                    </a:cubicBezTo>
                    <a:cubicBezTo>
                      <a:pt x="2166271" y="884492"/>
                      <a:pt x="2165985" y="883634"/>
                      <a:pt x="2165509" y="882872"/>
                    </a:cubicBezTo>
                    <a:cubicBezTo>
                      <a:pt x="2164937" y="881444"/>
                      <a:pt x="2164366" y="880205"/>
                      <a:pt x="2163604" y="878967"/>
                    </a:cubicBezTo>
                    <a:cubicBezTo>
                      <a:pt x="2162937" y="877729"/>
                      <a:pt x="2162175" y="876586"/>
                      <a:pt x="2161318" y="875443"/>
                    </a:cubicBezTo>
                    <a:cubicBezTo>
                      <a:pt x="2161318" y="875252"/>
                      <a:pt x="2161127" y="875062"/>
                      <a:pt x="2160937" y="874871"/>
                    </a:cubicBezTo>
                    <a:cubicBezTo>
                      <a:pt x="2160461" y="874109"/>
                      <a:pt x="2159984" y="873252"/>
                      <a:pt x="2159318" y="872681"/>
                    </a:cubicBezTo>
                    <a:cubicBezTo>
                      <a:pt x="2158841" y="871919"/>
                      <a:pt x="2158175" y="871061"/>
                      <a:pt x="2157413" y="870299"/>
                    </a:cubicBezTo>
                    <a:cubicBezTo>
                      <a:pt x="2156841" y="869633"/>
                      <a:pt x="2156365" y="868966"/>
                      <a:pt x="2155698" y="868299"/>
                    </a:cubicBezTo>
                    <a:cubicBezTo>
                      <a:pt x="2155127" y="867632"/>
                      <a:pt x="2154555" y="866965"/>
                      <a:pt x="2153793" y="866299"/>
                    </a:cubicBezTo>
                    <a:lnTo>
                      <a:pt x="2153698" y="866204"/>
                    </a:lnTo>
                    <a:cubicBezTo>
                      <a:pt x="2153698" y="866013"/>
                      <a:pt x="2153412" y="865727"/>
                      <a:pt x="2153126" y="865537"/>
                    </a:cubicBezTo>
                    <a:cubicBezTo>
                      <a:pt x="2153126" y="865442"/>
                      <a:pt x="2153031" y="865346"/>
                      <a:pt x="2152936" y="865346"/>
                    </a:cubicBezTo>
                    <a:cubicBezTo>
                      <a:pt x="2152555" y="864870"/>
                      <a:pt x="2152174" y="864489"/>
                      <a:pt x="2151698" y="864108"/>
                    </a:cubicBezTo>
                    <a:lnTo>
                      <a:pt x="1632204" y="385667"/>
                    </a:lnTo>
                    <a:cubicBezTo>
                      <a:pt x="1631442" y="384905"/>
                      <a:pt x="1630490" y="384143"/>
                      <a:pt x="1629632" y="383667"/>
                    </a:cubicBezTo>
                    <a:cubicBezTo>
                      <a:pt x="1628299" y="382524"/>
                      <a:pt x="1626870" y="381381"/>
                      <a:pt x="1625346" y="380333"/>
                    </a:cubicBezTo>
                    <a:cubicBezTo>
                      <a:pt x="1624965" y="379952"/>
                      <a:pt x="1624679" y="379857"/>
                      <a:pt x="1624394" y="379667"/>
                    </a:cubicBezTo>
                    <a:cubicBezTo>
                      <a:pt x="1623155" y="378905"/>
                      <a:pt x="1621917" y="378047"/>
                      <a:pt x="1620679" y="377381"/>
                    </a:cubicBezTo>
                    <a:cubicBezTo>
                      <a:pt x="1620298" y="377095"/>
                      <a:pt x="1619917" y="376809"/>
                      <a:pt x="1619536" y="376714"/>
                    </a:cubicBezTo>
                    <a:cubicBezTo>
                      <a:pt x="1617917" y="376047"/>
                      <a:pt x="1616392" y="375190"/>
                      <a:pt x="1614678" y="374523"/>
                    </a:cubicBezTo>
                    <a:cubicBezTo>
                      <a:pt x="1613154" y="373856"/>
                      <a:pt x="1611725" y="373285"/>
                      <a:pt x="1610106" y="372809"/>
                    </a:cubicBezTo>
                    <a:cubicBezTo>
                      <a:pt x="1607915" y="372047"/>
                      <a:pt x="1605534" y="371380"/>
                      <a:pt x="1603153" y="370904"/>
                    </a:cubicBezTo>
                    <a:cubicBezTo>
                      <a:pt x="1599819" y="370237"/>
                      <a:pt x="1596295" y="369856"/>
                      <a:pt x="1592866" y="369761"/>
                    </a:cubicBezTo>
                    <a:cubicBezTo>
                      <a:pt x="1591628" y="369761"/>
                      <a:pt x="1590484" y="369665"/>
                      <a:pt x="1589437" y="369665"/>
                    </a:cubicBezTo>
                    <a:lnTo>
                      <a:pt x="0" y="369665"/>
                    </a:lnTo>
                    <a:lnTo>
                      <a:pt x="0" y="152495"/>
                    </a:lnTo>
                    <a:cubicBezTo>
                      <a:pt x="0" y="68580"/>
                      <a:pt x="68485" y="0"/>
                      <a:pt x="152781" y="0"/>
                    </a:cubicBezTo>
                    <a:lnTo>
                      <a:pt x="2368201" y="0"/>
                    </a:lnTo>
                    <a:cubicBezTo>
                      <a:pt x="2452402" y="0"/>
                      <a:pt x="2520982" y="68580"/>
                      <a:pt x="2520982" y="15287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>
                  <a:latin typeface="Roboto Regular" panose="02000000000000000000" pitchFamily="2" charset="0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E59E50E5-E02E-46EC-A07B-02DCDB436F3A}"/>
                  </a:ext>
                </a:extLst>
              </p:cNvPr>
              <p:cNvSpPr/>
              <p:nvPr/>
            </p:nvSpPr>
            <p:spPr>
              <a:xfrm>
                <a:off x="6723697" y="1974150"/>
                <a:ext cx="302990" cy="279177"/>
              </a:xfrm>
              <a:custGeom>
                <a:avLst/>
                <a:gdLst>
                  <a:gd name="connsiteX0" fmla="*/ 302990 w 302990"/>
                  <a:gd name="connsiteY0" fmla="*/ 279178 h 279177"/>
                  <a:gd name="connsiteX1" fmla="*/ 0 w 302990"/>
                  <a:gd name="connsiteY1" fmla="*/ 279178 h 279177"/>
                  <a:gd name="connsiteX2" fmla="*/ 0 w 302990"/>
                  <a:gd name="connsiteY2" fmla="*/ 0 h 279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2990" h="279177">
                    <a:moveTo>
                      <a:pt x="302990" y="279178"/>
                    </a:moveTo>
                    <a:lnTo>
                      <a:pt x="0" y="27917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>
                  <a:latin typeface="Roboto Regular" panose="02000000000000000000" pitchFamily="2" charset="0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5977BE76-20F8-4328-9262-F70C645CC9B8}"/>
                  </a:ext>
                </a:extLst>
              </p:cNvPr>
              <p:cNvSpPr/>
              <p:nvPr/>
            </p:nvSpPr>
            <p:spPr>
              <a:xfrm>
                <a:off x="4600575" y="1896522"/>
                <a:ext cx="2520981" cy="3558444"/>
              </a:xfrm>
              <a:custGeom>
                <a:avLst/>
                <a:gdLst>
                  <a:gd name="connsiteX0" fmla="*/ 2062258 w 2520981"/>
                  <a:gd name="connsiteY0" fmla="*/ 478346 h 3558444"/>
                  <a:gd name="connsiteX1" fmla="*/ 2001488 w 2520981"/>
                  <a:gd name="connsiteY1" fmla="*/ 417481 h 3558444"/>
                  <a:gd name="connsiteX2" fmla="*/ 2001488 w 2520981"/>
                  <a:gd name="connsiteY2" fmla="*/ 0 h 3558444"/>
                  <a:gd name="connsiteX3" fmla="*/ 152781 w 2520981"/>
                  <a:gd name="connsiteY3" fmla="*/ 0 h 3558444"/>
                  <a:gd name="connsiteX4" fmla="*/ 0 w 2520981"/>
                  <a:gd name="connsiteY4" fmla="*/ 152686 h 3558444"/>
                  <a:gd name="connsiteX5" fmla="*/ 0 w 2520981"/>
                  <a:gd name="connsiteY5" fmla="*/ 3405664 h 3558444"/>
                  <a:gd name="connsiteX6" fmla="*/ 152781 w 2520981"/>
                  <a:gd name="connsiteY6" fmla="*/ 3558445 h 3558444"/>
                  <a:gd name="connsiteX7" fmla="*/ 2368201 w 2520981"/>
                  <a:gd name="connsiteY7" fmla="*/ 3558445 h 3558444"/>
                  <a:gd name="connsiteX8" fmla="*/ 2520982 w 2520981"/>
                  <a:gd name="connsiteY8" fmla="*/ 3405664 h 3558444"/>
                  <a:gd name="connsiteX9" fmla="*/ 2520982 w 2520981"/>
                  <a:gd name="connsiteY9" fmla="*/ 478346 h 3558444"/>
                  <a:gd name="connsiteX10" fmla="*/ 2062258 w 2520981"/>
                  <a:gd name="connsiteY10" fmla="*/ 478346 h 3558444"/>
                  <a:gd name="connsiteX11" fmla="*/ 329851 w 2520981"/>
                  <a:gd name="connsiteY11" fmla="*/ 798290 h 3558444"/>
                  <a:gd name="connsiteX12" fmla="*/ 1518476 w 2520981"/>
                  <a:gd name="connsiteY12" fmla="*/ 798290 h 3558444"/>
                  <a:gd name="connsiteX13" fmla="*/ 1579340 w 2520981"/>
                  <a:gd name="connsiteY13" fmla="*/ 859155 h 3558444"/>
                  <a:gd name="connsiteX14" fmla="*/ 1518476 w 2520981"/>
                  <a:gd name="connsiteY14" fmla="*/ 919925 h 3558444"/>
                  <a:gd name="connsiteX15" fmla="*/ 329851 w 2520981"/>
                  <a:gd name="connsiteY15" fmla="*/ 919925 h 3558444"/>
                  <a:gd name="connsiteX16" fmla="*/ 269081 w 2520981"/>
                  <a:gd name="connsiteY16" fmla="*/ 859155 h 3558444"/>
                  <a:gd name="connsiteX17" fmla="*/ 329851 w 2520981"/>
                  <a:gd name="connsiteY17" fmla="*/ 798290 h 3558444"/>
                  <a:gd name="connsiteX18" fmla="*/ 2183987 w 2520981"/>
                  <a:gd name="connsiteY18" fmla="*/ 2691194 h 3558444"/>
                  <a:gd name="connsiteX19" fmla="*/ 329851 w 2520981"/>
                  <a:gd name="connsiteY19" fmla="*/ 2691194 h 3558444"/>
                  <a:gd name="connsiteX20" fmla="*/ 269081 w 2520981"/>
                  <a:gd name="connsiteY20" fmla="*/ 2630424 h 3558444"/>
                  <a:gd name="connsiteX21" fmla="*/ 329851 w 2520981"/>
                  <a:gd name="connsiteY21" fmla="*/ 2569559 h 3558444"/>
                  <a:gd name="connsiteX22" fmla="*/ 2183987 w 2520981"/>
                  <a:gd name="connsiteY22" fmla="*/ 2569559 h 3558444"/>
                  <a:gd name="connsiteX23" fmla="*/ 2244852 w 2520981"/>
                  <a:gd name="connsiteY23" fmla="*/ 2630424 h 3558444"/>
                  <a:gd name="connsiteX24" fmla="*/ 2183987 w 2520981"/>
                  <a:gd name="connsiteY24" fmla="*/ 2691194 h 3558444"/>
                  <a:gd name="connsiteX25" fmla="*/ 2183987 w 2520981"/>
                  <a:gd name="connsiteY25" fmla="*/ 2107597 h 3558444"/>
                  <a:gd name="connsiteX26" fmla="*/ 329851 w 2520981"/>
                  <a:gd name="connsiteY26" fmla="*/ 2107597 h 3558444"/>
                  <a:gd name="connsiteX27" fmla="*/ 269081 w 2520981"/>
                  <a:gd name="connsiteY27" fmla="*/ 2046827 h 3558444"/>
                  <a:gd name="connsiteX28" fmla="*/ 329851 w 2520981"/>
                  <a:gd name="connsiteY28" fmla="*/ 1985962 h 3558444"/>
                  <a:gd name="connsiteX29" fmla="*/ 2183987 w 2520981"/>
                  <a:gd name="connsiteY29" fmla="*/ 1985962 h 3558444"/>
                  <a:gd name="connsiteX30" fmla="*/ 2244852 w 2520981"/>
                  <a:gd name="connsiteY30" fmla="*/ 2046827 h 3558444"/>
                  <a:gd name="connsiteX31" fmla="*/ 2183987 w 2520981"/>
                  <a:gd name="connsiteY31" fmla="*/ 2107597 h 3558444"/>
                  <a:gd name="connsiteX32" fmla="*/ 2183987 w 2520981"/>
                  <a:gd name="connsiteY32" fmla="*/ 1483043 h 3558444"/>
                  <a:gd name="connsiteX33" fmla="*/ 329851 w 2520981"/>
                  <a:gd name="connsiteY33" fmla="*/ 1483043 h 3558444"/>
                  <a:gd name="connsiteX34" fmla="*/ 269081 w 2520981"/>
                  <a:gd name="connsiteY34" fmla="*/ 1422273 h 3558444"/>
                  <a:gd name="connsiteX35" fmla="*/ 329851 w 2520981"/>
                  <a:gd name="connsiteY35" fmla="*/ 1361408 h 3558444"/>
                  <a:gd name="connsiteX36" fmla="*/ 2183987 w 2520981"/>
                  <a:gd name="connsiteY36" fmla="*/ 1361408 h 3558444"/>
                  <a:gd name="connsiteX37" fmla="*/ 2244852 w 2520981"/>
                  <a:gd name="connsiteY37" fmla="*/ 1422273 h 3558444"/>
                  <a:gd name="connsiteX38" fmla="*/ 2183987 w 2520981"/>
                  <a:gd name="connsiteY38" fmla="*/ 1483043 h 3558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520981" h="3558444">
                    <a:moveTo>
                      <a:pt x="2062258" y="478346"/>
                    </a:moveTo>
                    <a:cubicBezTo>
                      <a:pt x="2028730" y="478346"/>
                      <a:pt x="2001488" y="451104"/>
                      <a:pt x="2001488" y="417481"/>
                    </a:cubicBezTo>
                    <a:lnTo>
                      <a:pt x="2001488" y="0"/>
                    </a:lnTo>
                    <a:lnTo>
                      <a:pt x="152781" y="0"/>
                    </a:lnTo>
                    <a:cubicBezTo>
                      <a:pt x="68580" y="0"/>
                      <a:pt x="0" y="68390"/>
                      <a:pt x="0" y="152686"/>
                    </a:cubicBezTo>
                    <a:lnTo>
                      <a:pt x="0" y="3405664"/>
                    </a:lnTo>
                    <a:cubicBezTo>
                      <a:pt x="0" y="3489865"/>
                      <a:pt x="68580" y="3558445"/>
                      <a:pt x="152781" y="3558445"/>
                    </a:cubicBezTo>
                    <a:lnTo>
                      <a:pt x="2368201" y="3558445"/>
                    </a:lnTo>
                    <a:cubicBezTo>
                      <a:pt x="2452497" y="3558445"/>
                      <a:pt x="2520982" y="3489865"/>
                      <a:pt x="2520982" y="3405664"/>
                    </a:cubicBezTo>
                    <a:lnTo>
                      <a:pt x="2520982" y="478346"/>
                    </a:lnTo>
                    <a:lnTo>
                      <a:pt x="2062258" y="478346"/>
                    </a:lnTo>
                    <a:close/>
                    <a:moveTo>
                      <a:pt x="329851" y="798290"/>
                    </a:moveTo>
                    <a:lnTo>
                      <a:pt x="1518476" y="798290"/>
                    </a:lnTo>
                    <a:cubicBezTo>
                      <a:pt x="1552004" y="798290"/>
                      <a:pt x="1579340" y="825532"/>
                      <a:pt x="1579340" y="859155"/>
                    </a:cubicBezTo>
                    <a:cubicBezTo>
                      <a:pt x="1579340" y="892683"/>
                      <a:pt x="1552099" y="919925"/>
                      <a:pt x="1518476" y="919925"/>
                    </a:cubicBezTo>
                    <a:lnTo>
                      <a:pt x="329851" y="919925"/>
                    </a:lnTo>
                    <a:cubicBezTo>
                      <a:pt x="296323" y="919925"/>
                      <a:pt x="269081" y="892778"/>
                      <a:pt x="269081" y="859155"/>
                    </a:cubicBezTo>
                    <a:cubicBezTo>
                      <a:pt x="269081" y="825627"/>
                      <a:pt x="296228" y="798290"/>
                      <a:pt x="329851" y="798290"/>
                    </a:cubicBezTo>
                    <a:close/>
                    <a:moveTo>
                      <a:pt x="2183987" y="2691194"/>
                    </a:moveTo>
                    <a:lnTo>
                      <a:pt x="329851" y="2691194"/>
                    </a:lnTo>
                    <a:cubicBezTo>
                      <a:pt x="296323" y="2691194"/>
                      <a:pt x="269081" y="2664047"/>
                      <a:pt x="269081" y="2630424"/>
                    </a:cubicBezTo>
                    <a:cubicBezTo>
                      <a:pt x="269081" y="2596896"/>
                      <a:pt x="296228" y="2569559"/>
                      <a:pt x="329851" y="2569559"/>
                    </a:cubicBezTo>
                    <a:lnTo>
                      <a:pt x="2183987" y="2569559"/>
                    </a:lnTo>
                    <a:cubicBezTo>
                      <a:pt x="2217515" y="2569559"/>
                      <a:pt x="2244852" y="2596801"/>
                      <a:pt x="2244852" y="2630424"/>
                    </a:cubicBezTo>
                    <a:cubicBezTo>
                      <a:pt x="2244852" y="2664047"/>
                      <a:pt x="2217611" y="2691194"/>
                      <a:pt x="2183987" y="2691194"/>
                    </a:cubicBezTo>
                    <a:close/>
                    <a:moveTo>
                      <a:pt x="2183987" y="2107597"/>
                    </a:moveTo>
                    <a:lnTo>
                      <a:pt x="329851" y="2107597"/>
                    </a:lnTo>
                    <a:cubicBezTo>
                      <a:pt x="296323" y="2107597"/>
                      <a:pt x="269081" y="2080451"/>
                      <a:pt x="269081" y="2046827"/>
                    </a:cubicBezTo>
                    <a:cubicBezTo>
                      <a:pt x="269081" y="2013204"/>
                      <a:pt x="296228" y="1985962"/>
                      <a:pt x="329851" y="1985962"/>
                    </a:cubicBezTo>
                    <a:lnTo>
                      <a:pt x="2183987" y="1985962"/>
                    </a:lnTo>
                    <a:cubicBezTo>
                      <a:pt x="2217515" y="1985962"/>
                      <a:pt x="2244852" y="2013204"/>
                      <a:pt x="2244852" y="2046827"/>
                    </a:cubicBezTo>
                    <a:cubicBezTo>
                      <a:pt x="2244852" y="2080451"/>
                      <a:pt x="2217611" y="2107597"/>
                      <a:pt x="2183987" y="2107597"/>
                    </a:cubicBezTo>
                    <a:close/>
                    <a:moveTo>
                      <a:pt x="2183987" y="1483043"/>
                    </a:moveTo>
                    <a:lnTo>
                      <a:pt x="329851" y="1483043"/>
                    </a:lnTo>
                    <a:cubicBezTo>
                      <a:pt x="296323" y="1483043"/>
                      <a:pt x="269081" y="1455896"/>
                      <a:pt x="269081" y="1422273"/>
                    </a:cubicBezTo>
                    <a:cubicBezTo>
                      <a:pt x="269081" y="1388745"/>
                      <a:pt x="296228" y="1361408"/>
                      <a:pt x="329851" y="1361408"/>
                    </a:cubicBezTo>
                    <a:lnTo>
                      <a:pt x="2183987" y="1361408"/>
                    </a:lnTo>
                    <a:cubicBezTo>
                      <a:pt x="2217515" y="1361408"/>
                      <a:pt x="2244852" y="1388650"/>
                      <a:pt x="2244852" y="1422273"/>
                    </a:cubicBezTo>
                    <a:cubicBezTo>
                      <a:pt x="2244852" y="1455801"/>
                      <a:pt x="2217611" y="1483043"/>
                      <a:pt x="2183987" y="148304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>
                  <a:latin typeface="Roboto Regular" panose="02000000000000000000" pitchFamily="2" charset="0"/>
                </a:endParaRPr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1D1C6E6-AB96-4C40-B67C-83CE99261C6D}"/>
              </a:ext>
            </a:extLst>
          </p:cNvPr>
          <p:cNvGrpSpPr>
            <a:grpSpLocks noChangeAspect="1"/>
          </p:cNvGrpSpPr>
          <p:nvPr/>
        </p:nvGrpSpPr>
        <p:grpSpPr>
          <a:xfrm>
            <a:off x="255262" y="1206373"/>
            <a:ext cx="5791199" cy="1928369"/>
            <a:chOff x="255262" y="1206373"/>
            <a:chExt cx="5791199" cy="192836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73B2CD3-8692-4BC3-A272-20372DAD34D8}"/>
                </a:ext>
              </a:extLst>
            </p:cNvPr>
            <p:cNvGrpSpPr/>
            <p:nvPr/>
          </p:nvGrpSpPr>
          <p:grpSpPr>
            <a:xfrm>
              <a:off x="255262" y="1206373"/>
              <a:ext cx="5791199" cy="1928369"/>
              <a:chOff x="255262" y="1206373"/>
              <a:chExt cx="5791199" cy="1928369"/>
            </a:xfrm>
          </p:grpSpPr>
          <p:pic>
            <p:nvPicPr>
              <p:cNvPr id="50" name="Graphic 49">
                <a:extLst>
                  <a:ext uri="{FF2B5EF4-FFF2-40B4-BE49-F238E27FC236}">
                    <a16:creationId xmlns:a16="http://schemas.microsoft.com/office/drawing/2014/main" id="{8DB6DE76-B4B0-4C6D-BA2F-022395E579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 l="15832" t="23515" r="67863" b="26791"/>
              <a:stretch>
                <a:fillRect/>
              </a:stretch>
            </p:blipFill>
            <p:spPr>
              <a:xfrm rot="5400000">
                <a:off x="2186677" y="-725042"/>
                <a:ext cx="1928369" cy="5791199"/>
              </a:xfrm>
              <a:custGeom>
                <a:avLst/>
                <a:gdLst>
                  <a:gd name="connsiteX0" fmla="*/ 0 w 1893988"/>
                  <a:gd name="connsiteY0" fmla="*/ 5791199 h 5791199"/>
                  <a:gd name="connsiteX1" fmla="*/ 0 w 1893988"/>
                  <a:gd name="connsiteY1" fmla="*/ 0 h 5791199"/>
                  <a:gd name="connsiteX2" fmla="*/ 1893988 w 1893988"/>
                  <a:gd name="connsiteY2" fmla="*/ 0 h 5791199"/>
                  <a:gd name="connsiteX3" fmla="*/ 1893988 w 1893988"/>
                  <a:gd name="connsiteY3" fmla="*/ 5791199 h 5791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93988" h="5791199">
                    <a:moveTo>
                      <a:pt x="0" y="5791199"/>
                    </a:moveTo>
                    <a:lnTo>
                      <a:pt x="0" y="0"/>
                    </a:lnTo>
                    <a:lnTo>
                      <a:pt x="1893988" y="0"/>
                    </a:lnTo>
                    <a:lnTo>
                      <a:pt x="1893988" y="5791199"/>
                    </a:lnTo>
                    <a:close/>
                  </a:path>
                </a:pathLst>
              </a:cu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980D8BC-1ACE-4A98-8DD0-D9FCFA66BBBA}"/>
                  </a:ext>
                </a:extLst>
              </p:cNvPr>
              <p:cNvSpPr/>
              <p:nvPr/>
            </p:nvSpPr>
            <p:spPr>
              <a:xfrm>
                <a:off x="255588" y="1210691"/>
                <a:ext cx="5783262" cy="1924050"/>
              </a:xfrm>
              <a:prstGeom prst="rect">
                <a:avLst/>
              </a:prstGeom>
              <a:solidFill>
                <a:schemeClr val="accent6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16000" tIns="72000" rIns="72000" bIns="18000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i-FI" sz="4800" b="1" dirty="0">
                    <a:solidFill>
                      <a:srgbClr val="221F20"/>
                    </a:solidFill>
                    <a:latin typeface="+mj-lt"/>
                  </a:rPr>
                  <a:t>1,907,246,948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221F2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FE86B9A-5AD3-4BF2-B96C-4F8E7B7FDB61}"/>
                  </a:ext>
                </a:extLst>
              </p:cNvPr>
              <p:cNvSpPr/>
              <p:nvPr/>
            </p:nvSpPr>
            <p:spPr>
              <a:xfrm>
                <a:off x="448983" y="1775230"/>
                <a:ext cx="272702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 Regular" panose="02000000000000000000" pitchFamily="2" charset="0"/>
                    <a:ea typeface="+mn-ea"/>
                    <a:cs typeface="+mn-cs"/>
                  </a:rPr>
                  <a:t>Species occurrence records</a:t>
                </a: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5B0D10B-3548-4CA3-AEDA-9D682BA5C36C}"/>
                  </a:ext>
                </a:extLst>
              </p:cNvPr>
              <p:cNvSpPr/>
              <p:nvPr/>
            </p:nvSpPr>
            <p:spPr>
              <a:xfrm>
                <a:off x="4166224" y="1210692"/>
                <a:ext cx="1767990" cy="1149641"/>
              </a:xfrm>
              <a:custGeom>
                <a:avLst/>
                <a:gdLst>
                  <a:gd name="connsiteX0" fmla="*/ 45118 w 1767990"/>
                  <a:gd name="connsiteY0" fmla="*/ 0 h 1149641"/>
                  <a:gd name="connsiteX1" fmla="*/ 1722872 w 1767990"/>
                  <a:gd name="connsiteY1" fmla="*/ 0 h 1149641"/>
                  <a:gd name="connsiteX2" fmla="*/ 1750031 w 1767990"/>
                  <a:gd name="connsiteY2" fmla="*/ 87490 h 1149641"/>
                  <a:gd name="connsiteX3" fmla="*/ 1767990 w 1767990"/>
                  <a:gd name="connsiteY3" fmla="*/ 265646 h 1149641"/>
                  <a:gd name="connsiteX4" fmla="*/ 883995 w 1767990"/>
                  <a:gd name="connsiteY4" fmla="*/ 1149641 h 1149641"/>
                  <a:gd name="connsiteX5" fmla="*/ 0 w 1767990"/>
                  <a:gd name="connsiteY5" fmla="*/ 265646 h 1149641"/>
                  <a:gd name="connsiteX6" fmla="*/ 17960 w 1767990"/>
                  <a:gd name="connsiteY6" fmla="*/ 87490 h 114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67990" h="1149641">
                    <a:moveTo>
                      <a:pt x="45118" y="0"/>
                    </a:moveTo>
                    <a:lnTo>
                      <a:pt x="1722872" y="0"/>
                    </a:lnTo>
                    <a:lnTo>
                      <a:pt x="1750031" y="87490"/>
                    </a:lnTo>
                    <a:cubicBezTo>
                      <a:pt x="1761806" y="145036"/>
                      <a:pt x="1767990" y="204619"/>
                      <a:pt x="1767990" y="265646"/>
                    </a:cubicBezTo>
                    <a:cubicBezTo>
                      <a:pt x="1767990" y="753863"/>
                      <a:pt x="1372212" y="1149641"/>
                      <a:pt x="883995" y="1149641"/>
                    </a:cubicBezTo>
                    <a:cubicBezTo>
                      <a:pt x="395778" y="1149641"/>
                      <a:pt x="0" y="753863"/>
                      <a:pt x="0" y="265646"/>
                    </a:cubicBezTo>
                    <a:cubicBezTo>
                      <a:pt x="0" y="204619"/>
                      <a:pt x="6184" y="145036"/>
                      <a:pt x="17960" y="87490"/>
                    </a:cubicBezTo>
                    <a:close/>
                  </a:path>
                </a:pathLst>
              </a:custGeom>
              <a:solidFill>
                <a:schemeClr val="bg1">
                  <a:alpha val="43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 Regular" panose="02000000000000000000" pitchFamily="2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5" name="Graphic 53">
              <a:extLst>
                <a:ext uri="{FF2B5EF4-FFF2-40B4-BE49-F238E27FC236}">
                  <a16:creationId xmlns:a16="http://schemas.microsoft.com/office/drawing/2014/main" id="{E9E1C0D5-CD0F-4FF4-BBB4-E7A91DC18911}"/>
                </a:ext>
              </a:extLst>
            </p:cNvPr>
            <p:cNvGrpSpPr/>
            <p:nvPr/>
          </p:nvGrpSpPr>
          <p:grpSpPr>
            <a:xfrm>
              <a:off x="4785400" y="1319962"/>
              <a:ext cx="529637" cy="883932"/>
              <a:chOff x="4764739" y="1247773"/>
              <a:chExt cx="572547" cy="955547"/>
            </a:xfrm>
            <a:solidFill>
              <a:srgbClr val="FFFFFF"/>
            </a:solidFill>
          </p:grpSpPr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FF9552AE-F76A-4DD4-B3E3-BA481F53B4FE}"/>
                  </a:ext>
                </a:extLst>
              </p:cNvPr>
              <p:cNvSpPr/>
              <p:nvPr/>
            </p:nvSpPr>
            <p:spPr>
              <a:xfrm>
                <a:off x="4764739" y="1962148"/>
                <a:ext cx="571690" cy="241172"/>
              </a:xfrm>
              <a:custGeom>
                <a:avLst/>
                <a:gdLst>
                  <a:gd name="connsiteX0" fmla="*/ 407194 w 571690"/>
                  <a:gd name="connsiteY0" fmla="*/ 286 h 241172"/>
                  <a:gd name="connsiteX1" fmla="*/ 361855 w 571690"/>
                  <a:gd name="connsiteY1" fmla="*/ 51530 h 241172"/>
                  <a:gd name="connsiteX2" fmla="*/ 514636 w 571690"/>
                  <a:gd name="connsiteY2" fmla="*/ 115824 h 241172"/>
                  <a:gd name="connsiteX3" fmla="*/ 285941 w 571690"/>
                  <a:gd name="connsiteY3" fmla="*/ 184023 h 241172"/>
                  <a:gd name="connsiteX4" fmla="*/ 57150 w 571690"/>
                  <a:gd name="connsiteY4" fmla="*/ 115824 h 241172"/>
                  <a:gd name="connsiteX5" fmla="*/ 211455 w 571690"/>
                  <a:gd name="connsiteY5" fmla="*/ 51340 h 241172"/>
                  <a:gd name="connsiteX6" fmla="*/ 166116 w 571690"/>
                  <a:gd name="connsiteY6" fmla="*/ 0 h 241172"/>
                  <a:gd name="connsiteX7" fmla="*/ 0 w 571690"/>
                  <a:gd name="connsiteY7" fmla="*/ 115824 h 241172"/>
                  <a:gd name="connsiteX8" fmla="*/ 285845 w 571690"/>
                  <a:gd name="connsiteY8" fmla="*/ 241173 h 241172"/>
                  <a:gd name="connsiteX9" fmla="*/ 571691 w 571690"/>
                  <a:gd name="connsiteY9" fmla="*/ 115824 h 241172"/>
                  <a:gd name="connsiteX10" fmla="*/ 407194 w 571690"/>
                  <a:gd name="connsiteY10" fmla="*/ 286 h 241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1690" h="241172">
                    <a:moveTo>
                      <a:pt x="407194" y="286"/>
                    </a:moveTo>
                    <a:cubicBezTo>
                      <a:pt x="390049" y="20383"/>
                      <a:pt x="374618" y="37624"/>
                      <a:pt x="361855" y="51530"/>
                    </a:cubicBezTo>
                    <a:cubicBezTo>
                      <a:pt x="450818" y="60865"/>
                      <a:pt x="514636" y="86106"/>
                      <a:pt x="514636" y="115824"/>
                    </a:cubicBezTo>
                    <a:cubicBezTo>
                      <a:pt x="514636" y="153448"/>
                      <a:pt x="412242" y="184023"/>
                      <a:pt x="285941" y="184023"/>
                    </a:cubicBezTo>
                    <a:cubicBezTo>
                      <a:pt x="159639" y="184023"/>
                      <a:pt x="57150" y="153448"/>
                      <a:pt x="57150" y="115824"/>
                    </a:cubicBezTo>
                    <a:cubicBezTo>
                      <a:pt x="57150" y="85915"/>
                      <a:pt x="121730" y="60579"/>
                      <a:pt x="211455" y="51340"/>
                    </a:cubicBezTo>
                    <a:cubicBezTo>
                      <a:pt x="198692" y="37433"/>
                      <a:pt x="183261" y="20098"/>
                      <a:pt x="166116" y="0"/>
                    </a:cubicBezTo>
                    <a:cubicBezTo>
                      <a:pt x="86868" y="13049"/>
                      <a:pt x="0" y="43720"/>
                      <a:pt x="0" y="115824"/>
                    </a:cubicBezTo>
                    <a:cubicBezTo>
                      <a:pt x="0" y="235077"/>
                      <a:pt x="238125" y="241173"/>
                      <a:pt x="285845" y="241173"/>
                    </a:cubicBezTo>
                    <a:cubicBezTo>
                      <a:pt x="333566" y="241173"/>
                      <a:pt x="571691" y="235172"/>
                      <a:pt x="571691" y="115824"/>
                    </a:cubicBezTo>
                    <a:cubicBezTo>
                      <a:pt x="571786" y="44196"/>
                      <a:pt x="486061" y="13430"/>
                      <a:pt x="407194" y="28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>
                  <a:latin typeface="Roboto Regular" panose="02000000000000000000" pitchFamily="2" charset="0"/>
                </a:endParaRPr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92018D70-47A4-4591-8496-FE7285D75C0F}"/>
                  </a:ext>
                </a:extLst>
              </p:cNvPr>
              <p:cNvSpPr/>
              <p:nvPr/>
            </p:nvSpPr>
            <p:spPr>
              <a:xfrm>
                <a:off x="4765786" y="1247773"/>
                <a:ext cx="571500" cy="762000"/>
              </a:xfrm>
              <a:custGeom>
                <a:avLst/>
                <a:gdLst>
                  <a:gd name="connsiteX0" fmla="*/ 95 w 571500"/>
                  <a:gd name="connsiteY0" fmla="*/ 285750 h 762000"/>
                  <a:gd name="connsiteX1" fmla="*/ 29623 w 571500"/>
                  <a:gd name="connsiteY1" fmla="*/ 406908 h 762000"/>
                  <a:gd name="connsiteX2" fmla="*/ 285655 w 571500"/>
                  <a:gd name="connsiteY2" fmla="*/ 762000 h 762000"/>
                  <a:gd name="connsiteX3" fmla="*/ 541401 w 571500"/>
                  <a:gd name="connsiteY3" fmla="*/ 407861 h 762000"/>
                  <a:gd name="connsiteX4" fmla="*/ 571500 w 571500"/>
                  <a:gd name="connsiteY4" fmla="*/ 281845 h 762000"/>
                  <a:gd name="connsiteX5" fmla="*/ 571310 w 571500"/>
                  <a:gd name="connsiteY5" fmla="*/ 275463 h 762000"/>
                  <a:gd name="connsiteX6" fmla="*/ 571214 w 571500"/>
                  <a:gd name="connsiteY6" fmla="*/ 270510 h 762000"/>
                  <a:gd name="connsiteX7" fmla="*/ 285750 w 571500"/>
                  <a:gd name="connsiteY7" fmla="*/ 0 h 762000"/>
                  <a:gd name="connsiteX8" fmla="*/ 0 w 571500"/>
                  <a:gd name="connsiteY8" fmla="*/ 281845 h 762000"/>
                  <a:gd name="connsiteX9" fmla="*/ 0 w 571500"/>
                  <a:gd name="connsiteY9" fmla="*/ 283369 h 762000"/>
                  <a:gd name="connsiteX10" fmla="*/ 0 w 571500"/>
                  <a:gd name="connsiteY10" fmla="*/ 283464 h 762000"/>
                  <a:gd name="connsiteX11" fmla="*/ 95 w 571500"/>
                  <a:gd name="connsiteY11" fmla="*/ 285750 h 762000"/>
                  <a:gd name="connsiteX12" fmla="*/ 285750 w 571500"/>
                  <a:gd name="connsiteY12" fmla="*/ 199168 h 762000"/>
                  <a:gd name="connsiteX13" fmla="*/ 369761 w 571500"/>
                  <a:gd name="connsiteY13" fmla="*/ 281845 h 762000"/>
                  <a:gd name="connsiteX14" fmla="*/ 285750 w 571500"/>
                  <a:gd name="connsiteY14" fmla="*/ 364522 h 762000"/>
                  <a:gd name="connsiteX15" fmla="*/ 201740 w 571500"/>
                  <a:gd name="connsiteY15" fmla="*/ 281845 h 762000"/>
                  <a:gd name="connsiteX16" fmla="*/ 285750 w 571500"/>
                  <a:gd name="connsiteY16" fmla="*/ 199168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1500" h="762000">
                    <a:moveTo>
                      <a:pt x="95" y="285750"/>
                    </a:moveTo>
                    <a:cubicBezTo>
                      <a:pt x="667" y="329279"/>
                      <a:pt x="11240" y="370332"/>
                      <a:pt x="29623" y="406908"/>
                    </a:cubicBezTo>
                    <a:cubicBezTo>
                      <a:pt x="102680" y="578834"/>
                      <a:pt x="285655" y="762000"/>
                      <a:pt x="285655" y="762000"/>
                    </a:cubicBezTo>
                    <a:cubicBezTo>
                      <a:pt x="285655" y="762000"/>
                      <a:pt x="468154" y="579787"/>
                      <a:pt x="541401" y="407861"/>
                    </a:cubicBezTo>
                    <a:cubicBezTo>
                      <a:pt x="560642" y="369951"/>
                      <a:pt x="571500" y="327184"/>
                      <a:pt x="571500" y="281845"/>
                    </a:cubicBezTo>
                    <a:cubicBezTo>
                      <a:pt x="571500" y="279749"/>
                      <a:pt x="571405" y="277654"/>
                      <a:pt x="571310" y="275463"/>
                    </a:cubicBezTo>
                    <a:cubicBezTo>
                      <a:pt x="571405" y="266319"/>
                      <a:pt x="571691" y="265367"/>
                      <a:pt x="571214" y="270510"/>
                    </a:cubicBezTo>
                    <a:cubicBezTo>
                      <a:pt x="565214" y="120110"/>
                      <a:pt x="439769" y="0"/>
                      <a:pt x="285750" y="0"/>
                    </a:cubicBezTo>
                    <a:cubicBezTo>
                      <a:pt x="127921" y="0"/>
                      <a:pt x="0" y="126206"/>
                      <a:pt x="0" y="281845"/>
                    </a:cubicBezTo>
                    <a:cubicBezTo>
                      <a:pt x="0" y="282321"/>
                      <a:pt x="0" y="282893"/>
                      <a:pt x="0" y="283369"/>
                    </a:cubicBezTo>
                    <a:cubicBezTo>
                      <a:pt x="0" y="283369"/>
                      <a:pt x="0" y="283464"/>
                      <a:pt x="0" y="283464"/>
                    </a:cubicBezTo>
                    <a:cubicBezTo>
                      <a:pt x="0" y="284226"/>
                      <a:pt x="95" y="284988"/>
                      <a:pt x="95" y="285750"/>
                    </a:cubicBezTo>
                    <a:close/>
                    <a:moveTo>
                      <a:pt x="285750" y="199168"/>
                    </a:moveTo>
                    <a:cubicBezTo>
                      <a:pt x="332137" y="199168"/>
                      <a:pt x="369761" y="236220"/>
                      <a:pt x="369761" y="281845"/>
                    </a:cubicBezTo>
                    <a:cubicBezTo>
                      <a:pt x="369761" y="327565"/>
                      <a:pt x="332137" y="364522"/>
                      <a:pt x="285750" y="364522"/>
                    </a:cubicBezTo>
                    <a:cubicBezTo>
                      <a:pt x="239363" y="364522"/>
                      <a:pt x="201740" y="327470"/>
                      <a:pt x="201740" y="281845"/>
                    </a:cubicBezTo>
                    <a:cubicBezTo>
                      <a:pt x="201740" y="236220"/>
                      <a:pt x="239363" y="199168"/>
                      <a:pt x="285750" y="1991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>
                  <a:latin typeface="Roboto Regular" panose="02000000000000000000" pitchFamily="2" charset="0"/>
                </a:endParaRPr>
              </a:p>
            </p:txBody>
          </p: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7698E78-3980-443C-8C24-7C9BF4498D6C}"/>
              </a:ext>
            </a:extLst>
          </p:cNvPr>
          <p:cNvGrpSpPr>
            <a:grpSpLocks noChangeAspect="1"/>
          </p:cNvGrpSpPr>
          <p:nvPr/>
        </p:nvGrpSpPr>
        <p:grpSpPr>
          <a:xfrm>
            <a:off x="6153149" y="1206373"/>
            <a:ext cx="5817155" cy="1509464"/>
            <a:chOff x="6153150" y="1206373"/>
            <a:chExt cx="5791200" cy="150272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0D13FD6-8D44-43CE-857A-6C2AA04B9077}"/>
                </a:ext>
              </a:extLst>
            </p:cNvPr>
            <p:cNvSpPr/>
            <p:nvPr/>
          </p:nvSpPr>
          <p:spPr>
            <a:xfrm>
              <a:off x="6153150" y="1210691"/>
              <a:ext cx="5791200" cy="149841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0" tIns="72000" rIns="72000" bIns="7200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>
                  <a:solidFill>
                    <a:srgbClr val="221F20"/>
                  </a:solidFill>
                  <a:latin typeface="Roboto Bold"/>
                </a:rPr>
                <a:t>64,358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Roboto Bold"/>
                <a:ea typeface="+mn-ea"/>
                <a:cs typeface="+mn-cs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A7288246-D42E-411C-A82C-681B16776E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45344" y="1515348"/>
              <a:ext cx="99418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 Regular" panose="02000000000000000000" pitchFamily="2" charset="0"/>
                  <a:ea typeface="+mn-ea"/>
                  <a:cs typeface="+mn-cs"/>
                </a:rPr>
                <a:t>Datasets</a:t>
              </a: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A5D655C-C5D9-4A05-AA54-27782EA25E8D}"/>
                </a:ext>
              </a:extLst>
            </p:cNvPr>
            <p:cNvSpPr/>
            <p:nvPr/>
          </p:nvSpPr>
          <p:spPr>
            <a:xfrm rot="10800000">
              <a:off x="9844850" y="1206373"/>
              <a:ext cx="1557718" cy="1272356"/>
            </a:xfrm>
            <a:custGeom>
              <a:avLst/>
              <a:gdLst>
                <a:gd name="connsiteX0" fmla="*/ 749206 w 1498412"/>
                <a:gd name="connsiteY0" fmla="*/ 0 h 1223915"/>
                <a:gd name="connsiteX1" fmla="*/ 1498412 w 1498412"/>
                <a:gd name="connsiteY1" fmla="*/ 749206 h 1223915"/>
                <a:gd name="connsiteX2" fmla="*/ 1370459 w 1498412"/>
                <a:gd name="connsiteY2" fmla="*/ 1168094 h 1223915"/>
                <a:gd name="connsiteX3" fmla="*/ 1324403 w 1498412"/>
                <a:gd name="connsiteY3" fmla="*/ 1223915 h 1223915"/>
                <a:gd name="connsiteX4" fmla="*/ 174009 w 1498412"/>
                <a:gd name="connsiteY4" fmla="*/ 1223915 h 1223915"/>
                <a:gd name="connsiteX5" fmla="*/ 127953 w 1498412"/>
                <a:gd name="connsiteY5" fmla="*/ 1168094 h 1223915"/>
                <a:gd name="connsiteX6" fmla="*/ 0 w 1498412"/>
                <a:gd name="connsiteY6" fmla="*/ 749206 h 1223915"/>
                <a:gd name="connsiteX7" fmla="*/ 749206 w 1498412"/>
                <a:gd name="connsiteY7" fmla="*/ 0 h 122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98412" h="1223915">
                  <a:moveTo>
                    <a:pt x="749206" y="0"/>
                  </a:moveTo>
                  <a:cubicBezTo>
                    <a:pt x="1162981" y="0"/>
                    <a:pt x="1498412" y="335431"/>
                    <a:pt x="1498412" y="749206"/>
                  </a:cubicBezTo>
                  <a:cubicBezTo>
                    <a:pt x="1498412" y="904372"/>
                    <a:pt x="1451242" y="1048520"/>
                    <a:pt x="1370459" y="1168094"/>
                  </a:cubicBezTo>
                  <a:lnTo>
                    <a:pt x="1324403" y="1223915"/>
                  </a:lnTo>
                  <a:lnTo>
                    <a:pt x="174009" y="1223915"/>
                  </a:lnTo>
                  <a:lnTo>
                    <a:pt x="127953" y="1168094"/>
                  </a:lnTo>
                  <a:cubicBezTo>
                    <a:pt x="47170" y="1048520"/>
                    <a:pt x="0" y="904372"/>
                    <a:pt x="0" y="749206"/>
                  </a:cubicBezTo>
                  <a:cubicBezTo>
                    <a:pt x="0" y="335431"/>
                    <a:pt x="335431" y="0"/>
                    <a:pt x="74920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Regular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62" name="Graphic 60">
              <a:extLst>
                <a:ext uri="{FF2B5EF4-FFF2-40B4-BE49-F238E27FC236}">
                  <a16:creationId xmlns:a16="http://schemas.microsoft.com/office/drawing/2014/main" id="{8DFA97B9-DAEF-45A3-B9BA-2EEAE5EF35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28421" y="1403244"/>
              <a:ext cx="793718" cy="793718"/>
            </a:xfrm>
            <a:custGeom>
              <a:avLst/>
              <a:gdLst>
                <a:gd name="connsiteX0" fmla="*/ 595313 w 793718"/>
                <a:gd name="connsiteY0" fmla="*/ 297656 h 793718"/>
                <a:gd name="connsiteX1" fmla="*/ 793718 w 793718"/>
                <a:gd name="connsiteY1" fmla="*/ 198406 h 793718"/>
                <a:gd name="connsiteX2" fmla="*/ 396907 w 793718"/>
                <a:gd name="connsiteY2" fmla="*/ 0 h 793718"/>
                <a:gd name="connsiteX3" fmla="*/ 0 w 793718"/>
                <a:gd name="connsiteY3" fmla="*/ 198406 h 793718"/>
                <a:gd name="connsiteX4" fmla="*/ 198406 w 793718"/>
                <a:gd name="connsiteY4" fmla="*/ 297656 h 793718"/>
                <a:gd name="connsiteX5" fmla="*/ 0 w 793718"/>
                <a:gd name="connsiteY5" fmla="*/ 396907 h 793718"/>
                <a:gd name="connsiteX6" fmla="*/ 198406 w 793718"/>
                <a:gd name="connsiteY6" fmla="*/ 496157 h 793718"/>
                <a:gd name="connsiteX7" fmla="*/ 0 w 793718"/>
                <a:gd name="connsiteY7" fmla="*/ 595313 h 793718"/>
                <a:gd name="connsiteX8" fmla="*/ 396907 w 793718"/>
                <a:gd name="connsiteY8" fmla="*/ 793718 h 793718"/>
                <a:gd name="connsiteX9" fmla="*/ 793718 w 793718"/>
                <a:gd name="connsiteY9" fmla="*/ 595313 h 793718"/>
                <a:gd name="connsiteX10" fmla="*/ 595313 w 793718"/>
                <a:gd name="connsiteY10" fmla="*/ 496062 h 793718"/>
                <a:gd name="connsiteX11" fmla="*/ 793718 w 793718"/>
                <a:gd name="connsiteY11" fmla="*/ 396812 h 793718"/>
                <a:gd name="connsiteX12" fmla="*/ 595313 w 793718"/>
                <a:gd name="connsiteY12" fmla="*/ 297656 h 793718"/>
                <a:gd name="connsiteX13" fmla="*/ 142018 w 793718"/>
                <a:gd name="connsiteY13" fmla="*/ 396907 h 793718"/>
                <a:gd name="connsiteX14" fmla="*/ 269462 w 793718"/>
                <a:gd name="connsiteY14" fmla="*/ 333185 h 793718"/>
                <a:gd name="connsiteX15" fmla="*/ 396907 w 793718"/>
                <a:gd name="connsiteY15" fmla="*/ 396907 h 793718"/>
                <a:gd name="connsiteX16" fmla="*/ 524351 w 793718"/>
                <a:gd name="connsiteY16" fmla="*/ 333185 h 793718"/>
                <a:gd name="connsiteX17" fmla="*/ 651796 w 793718"/>
                <a:gd name="connsiteY17" fmla="*/ 396907 h 793718"/>
                <a:gd name="connsiteX18" fmla="*/ 396907 w 793718"/>
                <a:gd name="connsiteY18" fmla="*/ 524161 h 793718"/>
                <a:gd name="connsiteX19" fmla="*/ 142018 w 793718"/>
                <a:gd name="connsiteY19" fmla="*/ 396907 h 793718"/>
                <a:gd name="connsiteX20" fmla="*/ 525018 w 793718"/>
                <a:gd name="connsiteY20" fmla="*/ 531971 h 793718"/>
                <a:gd name="connsiteX21" fmla="*/ 651796 w 793718"/>
                <a:gd name="connsiteY21" fmla="*/ 595313 h 793718"/>
                <a:gd name="connsiteX22" fmla="*/ 396907 w 793718"/>
                <a:gd name="connsiteY22" fmla="*/ 722757 h 793718"/>
                <a:gd name="connsiteX23" fmla="*/ 142018 w 793718"/>
                <a:gd name="connsiteY23" fmla="*/ 595313 h 793718"/>
                <a:gd name="connsiteX24" fmla="*/ 269462 w 793718"/>
                <a:gd name="connsiteY24" fmla="*/ 531590 h 793718"/>
                <a:gd name="connsiteX25" fmla="*/ 396907 w 793718"/>
                <a:gd name="connsiteY25" fmla="*/ 595313 h 793718"/>
                <a:gd name="connsiteX26" fmla="*/ 525018 w 793718"/>
                <a:gd name="connsiteY26" fmla="*/ 531971 h 793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93718" h="793718">
                  <a:moveTo>
                    <a:pt x="595313" y="297656"/>
                  </a:moveTo>
                  <a:lnTo>
                    <a:pt x="793718" y="198406"/>
                  </a:lnTo>
                  <a:lnTo>
                    <a:pt x="396907" y="0"/>
                  </a:lnTo>
                  <a:lnTo>
                    <a:pt x="0" y="198406"/>
                  </a:lnTo>
                  <a:lnTo>
                    <a:pt x="198406" y="297656"/>
                  </a:lnTo>
                  <a:lnTo>
                    <a:pt x="0" y="396907"/>
                  </a:lnTo>
                  <a:lnTo>
                    <a:pt x="198406" y="496157"/>
                  </a:lnTo>
                  <a:lnTo>
                    <a:pt x="0" y="595313"/>
                  </a:lnTo>
                  <a:lnTo>
                    <a:pt x="396907" y="793718"/>
                  </a:lnTo>
                  <a:lnTo>
                    <a:pt x="793718" y="595313"/>
                  </a:lnTo>
                  <a:lnTo>
                    <a:pt x="595313" y="496062"/>
                  </a:lnTo>
                  <a:lnTo>
                    <a:pt x="793718" y="396812"/>
                  </a:lnTo>
                  <a:lnTo>
                    <a:pt x="595313" y="297656"/>
                  </a:lnTo>
                  <a:close/>
                  <a:moveTo>
                    <a:pt x="142018" y="396907"/>
                  </a:moveTo>
                  <a:lnTo>
                    <a:pt x="269462" y="333185"/>
                  </a:lnTo>
                  <a:lnTo>
                    <a:pt x="396907" y="396907"/>
                  </a:lnTo>
                  <a:lnTo>
                    <a:pt x="524351" y="333185"/>
                  </a:lnTo>
                  <a:lnTo>
                    <a:pt x="651796" y="396907"/>
                  </a:lnTo>
                  <a:lnTo>
                    <a:pt x="396907" y="524161"/>
                  </a:lnTo>
                  <a:lnTo>
                    <a:pt x="142018" y="396907"/>
                  </a:lnTo>
                  <a:close/>
                  <a:moveTo>
                    <a:pt x="525018" y="531971"/>
                  </a:moveTo>
                  <a:lnTo>
                    <a:pt x="651796" y="595313"/>
                  </a:lnTo>
                  <a:lnTo>
                    <a:pt x="396907" y="722757"/>
                  </a:lnTo>
                  <a:lnTo>
                    <a:pt x="142018" y="595313"/>
                  </a:lnTo>
                  <a:lnTo>
                    <a:pt x="269462" y="531590"/>
                  </a:lnTo>
                  <a:lnTo>
                    <a:pt x="396907" y="595313"/>
                  </a:lnTo>
                  <a:lnTo>
                    <a:pt x="525018" y="53197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Roboto Regular" panose="02000000000000000000" pitchFamily="2" charset="0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147B43FF-CF89-4541-A111-E80A9E11F97F}"/>
              </a:ext>
            </a:extLst>
          </p:cNvPr>
          <p:cNvGrpSpPr>
            <a:grpSpLocks noChangeAspect="1"/>
          </p:cNvGrpSpPr>
          <p:nvPr/>
        </p:nvGrpSpPr>
        <p:grpSpPr>
          <a:xfrm>
            <a:off x="6164264" y="2818923"/>
            <a:ext cx="2827335" cy="3165952"/>
            <a:chOff x="6164264" y="2818923"/>
            <a:chExt cx="2827335" cy="3165952"/>
          </a:xfrm>
        </p:grpSpPr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D86F2852-A0B7-4888-929E-B8F14A85F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5832" t="23515" r="58386" b="47708"/>
            <a:stretch>
              <a:fillRect/>
            </a:stretch>
          </p:blipFill>
          <p:spPr>
            <a:xfrm>
              <a:off x="6164264" y="2818923"/>
              <a:ext cx="2827330" cy="3165952"/>
            </a:xfrm>
            <a:custGeom>
              <a:avLst/>
              <a:gdLst>
                <a:gd name="connsiteX0" fmla="*/ 0 w 2827330"/>
                <a:gd name="connsiteY0" fmla="*/ 0 h 3165952"/>
                <a:gd name="connsiteX1" fmla="*/ 2827330 w 2827330"/>
                <a:gd name="connsiteY1" fmla="*/ 0 h 3165952"/>
                <a:gd name="connsiteX2" fmla="*/ 2827330 w 2827330"/>
                <a:gd name="connsiteY2" fmla="*/ 3165952 h 3165952"/>
                <a:gd name="connsiteX3" fmla="*/ 0 w 2827330"/>
                <a:gd name="connsiteY3" fmla="*/ 3165952 h 316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7330" h="3165952">
                  <a:moveTo>
                    <a:pt x="0" y="0"/>
                  </a:moveTo>
                  <a:lnTo>
                    <a:pt x="2827330" y="0"/>
                  </a:lnTo>
                  <a:lnTo>
                    <a:pt x="2827330" y="3165952"/>
                  </a:lnTo>
                  <a:lnTo>
                    <a:pt x="0" y="3165952"/>
                  </a:lnTo>
                  <a:close/>
                </a:path>
              </a:pathLst>
            </a:cu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4D559A5-923E-4AF7-AD95-53612588A0DB}"/>
                </a:ext>
              </a:extLst>
            </p:cNvPr>
            <p:cNvSpPr/>
            <p:nvPr/>
          </p:nvSpPr>
          <p:spPr>
            <a:xfrm>
              <a:off x="6164264" y="2818923"/>
              <a:ext cx="2827330" cy="3165952"/>
            </a:xfrm>
            <a:prstGeom prst="rect">
              <a:avLst/>
            </a:prstGeom>
            <a:solidFill>
              <a:schemeClr val="accent6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18000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>
                  <a:solidFill>
                    <a:srgbClr val="221F20"/>
                  </a:solidFill>
                  <a:latin typeface="Roboto Bold"/>
                </a:rPr>
                <a:t>1,774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Roboto Bold"/>
                <a:ea typeface="+mn-ea"/>
                <a:cs typeface="+mn-cs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F1F4AA1-16BB-4371-8EFB-E30E0B7E7144}"/>
                </a:ext>
              </a:extLst>
            </p:cNvPr>
            <p:cNvSpPr/>
            <p:nvPr/>
          </p:nvSpPr>
          <p:spPr>
            <a:xfrm>
              <a:off x="6796560" y="4573450"/>
              <a:ext cx="195888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Regular" panose="02000000000000000000" pitchFamily="2" charset="0"/>
                  <a:ea typeface="+mn-ea"/>
                  <a:cs typeface="+mn-cs"/>
                </a:rPr>
                <a:t>Data-publishing</a:t>
              </a:r>
              <a:br>
                <a:rPr kumimoji="0" lang="en-US" sz="160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Regular" panose="02000000000000000000" pitchFamily="2" charset="0"/>
                  <a:ea typeface="+mn-ea"/>
                  <a:cs typeface="+mn-cs"/>
                </a:rPr>
              </a:br>
              <a:r>
                <a:rPr kumimoji="0" lang="en-US" sz="160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Regular" panose="02000000000000000000" pitchFamily="2" charset="0"/>
                  <a:ea typeface="+mn-ea"/>
                  <a:cs typeface="+mn-cs"/>
                </a:rPr>
                <a:t>institutions</a:t>
              </a: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BDB8BCB-66E8-46FA-AF40-3F196FDBEFF5}"/>
                </a:ext>
              </a:extLst>
            </p:cNvPr>
            <p:cNvSpPr/>
            <p:nvPr/>
          </p:nvSpPr>
          <p:spPr>
            <a:xfrm>
              <a:off x="7032512" y="2818923"/>
              <a:ext cx="1959087" cy="1417797"/>
            </a:xfrm>
            <a:custGeom>
              <a:avLst/>
              <a:gdLst>
                <a:gd name="connsiteX0" fmla="*/ 7790 w 2329858"/>
                <a:gd name="connsiteY0" fmla="*/ 0 h 1686125"/>
                <a:gd name="connsiteX1" fmla="*/ 2329858 w 2329858"/>
                <a:gd name="connsiteY1" fmla="*/ 0 h 1686125"/>
                <a:gd name="connsiteX2" fmla="*/ 2329858 w 2329858"/>
                <a:gd name="connsiteY2" fmla="*/ 1460032 h 1686125"/>
                <a:gd name="connsiteX3" fmla="*/ 2262030 w 2329858"/>
                <a:gd name="connsiteY3" fmla="*/ 1501239 h 1686125"/>
                <a:gd name="connsiteX4" fmla="*/ 1531856 w 2329858"/>
                <a:gd name="connsiteY4" fmla="*/ 1686125 h 1686125"/>
                <a:gd name="connsiteX5" fmla="*/ 0 w 2329858"/>
                <a:gd name="connsiteY5" fmla="*/ 154269 h 1686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9858" h="1686125">
                  <a:moveTo>
                    <a:pt x="7790" y="0"/>
                  </a:moveTo>
                  <a:lnTo>
                    <a:pt x="2329858" y="0"/>
                  </a:lnTo>
                  <a:lnTo>
                    <a:pt x="2329858" y="1460032"/>
                  </a:lnTo>
                  <a:lnTo>
                    <a:pt x="2262030" y="1501239"/>
                  </a:lnTo>
                  <a:cubicBezTo>
                    <a:pt x="2044976" y="1619149"/>
                    <a:pt x="1796238" y="1686125"/>
                    <a:pt x="1531856" y="1686125"/>
                  </a:cubicBezTo>
                  <a:cubicBezTo>
                    <a:pt x="685835" y="1686125"/>
                    <a:pt x="0" y="1000290"/>
                    <a:pt x="0" y="154269"/>
                  </a:cubicBezTo>
                  <a:close/>
                </a:path>
              </a:pathLst>
            </a:custGeom>
            <a:solidFill>
              <a:schemeClr val="bg1">
                <a:alpha val="43000"/>
              </a:scheme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Regular" panose="02000000000000000000" pitchFamily="2" charset="0"/>
                <a:ea typeface="+mn-ea"/>
                <a:cs typeface="+mn-cs"/>
              </a:endParaRPr>
            </a:p>
          </p:txBody>
        </p:sp>
        <p:grpSp>
          <p:nvGrpSpPr>
            <p:cNvPr id="65" name="Graphic 63">
              <a:extLst>
                <a:ext uri="{FF2B5EF4-FFF2-40B4-BE49-F238E27FC236}">
                  <a16:creationId xmlns:a16="http://schemas.microsoft.com/office/drawing/2014/main" id="{598E292C-4972-43E9-9425-FEE695F3964F}"/>
                </a:ext>
              </a:extLst>
            </p:cNvPr>
            <p:cNvGrpSpPr/>
            <p:nvPr/>
          </p:nvGrpSpPr>
          <p:grpSpPr>
            <a:xfrm>
              <a:off x="7819974" y="3024187"/>
              <a:ext cx="785526" cy="805148"/>
              <a:chOff x="7763468" y="3024187"/>
              <a:chExt cx="785526" cy="805148"/>
            </a:xfrm>
            <a:solidFill>
              <a:schemeClr val="bg1"/>
            </a:solidFill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B151AC01-D086-4880-8C36-297389A6B4DB}"/>
                  </a:ext>
                </a:extLst>
              </p:cNvPr>
              <p:cNvSpPr/>
              <p:nvPr/>
            </p:nvSpPr>
            <p:spPr>
              <a:xfrm>
                <a:off x="8193236" y="3309175"/>
                <a:ext cx="92392" cy="342328"/>
              </a:xfrm>
              <a:custGeom>
                <a:avLst/>
                <a:gdLst>
                  <a:gd name="connsiteX0" fmla="*/ 0 w 92392"/>
                  <a:gd name="connsiteY0" fmla="*/ 0 h 342328"/>
                  <a:gd name="connsiteX1" fmla="*/ 92393 w 92392"/>
                  <a:gd name="connsiteY1" fmla="*/ 0 h 342328"/>
                  <a:gd name="connsiteX2" fmla="*/ 92393 w 92392"/>
                  <a:gd name="connsiteY2" fmla="*/ 342329 h 342328"/>
                  <a:gd name="connsiteX3" fmla="*/ 0 w 92392"/>
                  <a:gd name="connsiteY3" fmla="*/ 342329 h 342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392" h="342328">
                    <a:moveTo>
                      <a:pt x="0" y="0"/>
                    </a:moveTo>
                    <a:lnTo>
                      <a:pt x="92393" y="0"/>
                    </a:lnTo>
                    <a:lnTo>
                      <a:pt x="92393" y="342329"/>
                    </a:lnTo>
                    <a:lnTo>
                      <a:pt x="0" y="34232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>
                  <a:latin typeface="Roboto Regular" panose="02000000000000000000" pitchFamily="2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1C307345-8597-4404-B67C-4CB1A7D217CA}"/>
                  </a:ext>
                </a:extLst>
              </p:cNvPr>
              <p:cNvSpPr/>
              <p:nvPr/>
            </p:nvSpPr>
            <p:spPr>
              <a:xfrm>
                <a:off x="7860527" y="3309651"/>
                <a:ext cx="92392" cy="342328"/>
              </a:xfrm>
              <a:custGeom>
                <a:avLst/>
                <a:gdLst>
                  <a:gd name="connsiteX0" fmla="*/ 0 w 92392"/>
                  <a:gd name="connsiteY0" fmla="*/ 0 h 342328"/>
                  <a:gd name="connsiteX1" fmla="*/ 92392 w 92392"/>
                  <a:gd name="connsiteY1" fmla="*/ 0 h 342328"/>
                  <a:gd name="connsiteX2" fmla="*/ 92392 w 92392"/>
                  <a:gd name="connsiteY2" fmla="*/ 342328 h 342328"/>
                  <a:gd name="connsiteX3" fmla="*/ 0 w 92392"/>
                  <a:gd name="connsiteY3" fmla="*/ 342328 h 342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392" h="342328">
                    <a:moveTo>
                      <a:pt x="0" y="0"/>
                    </a:moveTo>
                    <a:lnTo>
                      <a:pt x="92392" y="0"/>
                    </a:lnTo>
                    <a:lnTo>
                      <a:pt x="92392" y="342328"/>
                    </a:lnTo>
                    <a:lnTo>
                      <a:pt x="0" y="34232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>
                  <a:latin typeface="Roboto Regular" panose="02000000000000000000" pitchFamily="2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EC2DAE3A-E858-44AA-AA21-E7CAB9417662}"/>
                  </a:ext>
                </a:extLst>
              </p:cNvPr>
              <p:cNvSpPr/>
              <p:nvPr/>
            </p:nvSpPr>
            <p:spPr>
              <a:xfrm>
                <a:off x="8026834" y="3309651"/>
                <a:ext cx="92392" cy="342328"/>
              </a:xfrm>
              <a:custGeom>
                <a:avLst/>
                <a:gdLst>
                  <a:gd name="connsiteX0" fmla="*/ 0 w 92392"/>
                  <a:gd name="connsiteY0" fmla="*/ 0 h 342328"/>
                  <a:gd name="connsiteX1" fmla="*/ 92392 w 92392"/>
                  <a:gd name="connsiteY1" fmla="*/ 0 h 342328"/>
                  <a:gd name="connsiteX2" fmla="*/ 92392 w 92392"/>
                  <a:gd name="connsiteY2" fmla="*/ 342328 h 342328"/>
                  <a:gd name="connsiteX3" fmla="*/ 0 w 92392"/>
                  <a:gd name="connsiteY3" fmla="*/ 342328 h 342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392" h="342328">
                    <a:moveTo>
                      <a:pt x="0" y="0"/>
                    </a:moveTo>
                    <a:lnTo>
                      <a:pt x="92392" y="0"/>
                    </a:lnTo>
                    <a:lnTo>
                      <a:pt x="92392" y="342328"/>
                    </a:lnTo>
                    <a:lnTo>
                      <a:pt x="0" y="34232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>
                  <a:latin typeface="Roboto Regular" panose="02000000000000000000" pitchFamily="2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8AC5CDE3-1C4D-41B4-B14B-D4272339010D}"/>
                  </a:ext>
                </a:extLst>
              </p:cNvPr>
              <p:cNvSpPr/>
              <p:nvPr/>
            </p:nvSpPr>
            <p:spPr>
              <a:xfrm>
                <a:off x="8359542" y="3309651"/>
                <a:ext cx="92392" cy="342328"/>
              </a:xfrm>
              <a:custGeom>
                <a:avLst/>
                <a:gdLst>
                  <a:gd name="connsiteX0" fmla="*/ 0 w 92392"/>
                  <a:gd name="connsiteY0" fmla="*/ 0 h 342328"/>
                  <a:gd name="connsiteX1" fmla="*/ 92392 w 92392"/>
                  <a:gd name="connsiteY1" fmla="*/ 0 h 342328"/>
                  <a:gd name="connsiteX2" fmla="*/ 92392 w 92392"/>
                  <a:gd name="connsiteY2" fmla="*/ 342328 h 342328"/>
                  <a:gd name="connsiteX3" fmla="*/ 0 w 92392"/>
                  <a:gd name="connsiteY3" fmla="*/ 342328 h 342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392" h="342328">
                    <a:moveTo>
                      <a:pt x="0" y="0"/>
                    </a:moveTo>
                    <a:lnTo>
                      <a:pt x="92392" y="0"/>
                    </a:lnTo>
                    <a:lnTo>
                      <a:pt x="92392" y="342328"/>
                    </a:lnTo>
                    <a:lnTo>
                      <a:pt x="0" y="34232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>
                  <a:latin typeface="Roboto Regular" panose="02000000000000000000" pitchFamily="2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9D42329-3484-43A3-AF25-19A35D7AF253}"/>
                  </a:ext>
                </a:extLst>
              </p:cNvPr>
              <p:cNvSpPr/>
              <p:nvPr/>
            </p:nvSpPr>
            <p:spPr>
              <a:xfrm>
                <a:off x="7763468" y="3024187"/>
                <a:ext cx="785526" cy="159829"/>
              </a:xfrm>
              <a:custGeom>
                <a:avLst/>
                <a:gdLst>
                  <a:gd name="connsiteX0" fmla="*/ 392716 w 785526"/>
                  <a:gd name="connsiteY0" fmla="*/ 0 h 159829"/>
                  <a:gd name="connsiteX1" fmla="*/ 0 w 785526"/>
                  <a:gd name="connsiteY1" fmla="*/ 159830 h 159829"/>
                  <a:gd name="connsiteX2" fmla="*/ 785527 w 785526"/>
                  <a:gd name="connsiteY2" fmla="*/ 159830 h 159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5526" h="159829">
                    <a:moveTo>
                      <a:pt x="392716" y="0"/>
                    </a:moveTo>
                    <a:lnTo>
                      <a:pt x="0" y="159830"/>
                    </a:lnTo>
                    <a:lnTo>
                      <a:pt x="785527" y="15983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>
                  <a:latin typeface="Roboto Regular" panose="02000000000000000000" pitchFamily="2" charset="0"/>
                </a:endParaRPr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BABE0CF6-5535-46D8-859B-E17C08A60B76}"/>
                  </a:ext>
                </a:extLst>
              </p:cNvPr>
              <p:cNvSpPr/>
              <p:nvPr/>
            </p:nvSpPr>
            <p:spPr>
              <a:xfrm>
                <a:off x="7816522" y="3696175"/>
                <a:ext cx="679418" cy="49720"/>
              </a:xfrm>
              <a:custGeom>
                <a:avLst/>
                <a:gdLst>
                  <a:gd name="connsiteX0" fmla="*/ 0 w 679418"/>
                  <a:gd name="connsiteY0" fmla="*/ 0 h 49720"/>
                  <a:gd name="connsiteX1" fmla="*/ 679418 w 679418"/>
                  <a:gd name="connsiteY1" fmla="*/ 0 h 49720"/>
                  <a:gd name="connsiteX2" fmla="*/ 679418 w 679418"/>
                  <a:gd name="connsiteY2" fmla="*/ 49721 h 49720"/>
                  <a:gd name="connsiteX3" fmla="*/ 0 w 679418"/>
                  <a:gd name="connsiteY3" fmla="*/ 49721 h 49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9418" h="49720">
                    <a:moveTo>
                      <a:pt x="0" y="0"/>
                    </a:moveTo>
                    <a:lnTo>
                      <a:pt x="679418" y="0"/>
                    </a:lnTo>
                    <a:lnTo>
                      <a:pt x="679418" y="49721"/>
                    </a:lnTo>
                    <a:lnTo>
                      <a:pt x="0" y="4972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>
                  <a:latin typeface="Roboto Regular" panose="02000000000000000000" pitchFamily="2" charset="0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BFEBB80C-C8CE-4EBB-86D1-DB1E562CEF67}"/>
                  </a:ext>
                </a:extLst>
              </p:cNvPr>
              <p:cNvSpPr/>
              <p:nvPr/>
            </p:nvSpPr>
            <p:spPr>
              <a:xfrm>
                <a:off x="7763468" y="3220402"/>
                <a:ext cx="785526" cy="40481"/>
              </a:xfrm>
              <a:custGeom>
                <a:avLst/>
                <a:gdLst>
                  <a:gd name="connsiteX0" fmla="*/ 0 w 785526"/>
                  <a:gd name="connsiteY0" fmla="*/ 0 h 40481"/>
                  <a:gd name="connsiteX1" fmla="*/ 785527 w 785526"/>
                  <a:gd name="connsiteY1" fmla="*/ 0 h 40481"/>
                  <a:gd name="connsiteX2" fmla="*/ 785527 w 785526"/>
                  <a:gd name="connsiteY2" fmla="*/ 40481 h 40481"/>
                  <a:gd name="connsiteX3" fmla="*/ 0 w 785526"/>
                  <a:gd name="connsiteY3" fmla="*/ 40481 h 40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5526" h="40481">
                    <a:moveTo>
                      <a:pt x="0" y="0"/>
                    </a:moveTo>
                    <a:lnTo>
                      <a:pt x="785527" y="0"/>
                    </a:lnTo>
                    <a:lnTo>
                      <a:pt x="785527" y="40481"/>
                    </a:lnTo>
                    <a:lnTo>
                      <a:pt x="0" y="404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>
                  <a:latin typeface="Roboto Regular" panose="02000000000000000000" pitchFamily="2" charset="0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D7B5532C-2932-4109-BF26-3E70EE22A708}"/>
                  </a:ext>
                </a:extLst>
              </p:cNvPr>
              <p:cNvSpPr/>
              <p:nvPr/>
            </p:nvSpPr>
            <p:spPr>
              <a:xfrm>
                <a:off x="7771373" y="3779614"/>
                <a:ext cx="769620" cy="49720"/>
              </a:xfrm>
              <a:custGeom>
                <a:avLst/>
                <a:gdLst>
                  <a:gd name="connsiteX0" fmla="*/ 0 w 769620"/>
                  <a:gd name="connsiteY0" fmla="*/ 0 h 49720"/>
                  <a:gd name="connsiteX1" fmla="*/ 769620 w 769620"/>
                  <a:gd name="connsiteY1" fmla="*/ 0 h 49720"/>
                  <a:gd name="connsiteX2" fmla="*/ 769620 w 769620"/>
                  <a:gd name="connsiteY2" fmla="*/ 49720 h 49720"/>
                  <a:gd name="connsiteX3" fmla="*/ 0 w 769620"/>
                  <a:gd name="connsiteY3" fmla="*/ 49720 h 49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9620" h="49720">
                    <a:moveTo>
                      <a:pt x="0" y="0"/>
                    </a:moveTo>
                    <a:lnTo>
                      <a:pt x="769620" y="0"/>
                    </a:lnTo>
                    <a:lnTo>
                      <a:pt x="769620" y="49720"/>
                    </a:lnTo>
                    <a:lnTo>
                      <a:pt x="0" y="4972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>
                  <a:latin typeface="Roboto Regular" panose="02000000000000000000" pitchFamily="2" charset="0"/>
                </a:endParaRPr>
              </a:p>
            </p:txBody>
          </p:sp>
        </p:grp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C0108C3-EC4F-478E-8E7E-6B202B4858E7}"/>
              </a:ext>
            </a:extLst>
          </p:cNvPr>
          <p:cNvGrpSpPr>
            <a:grpSpLocks noChangeAspect="1"/>
          </p:cNvGrpSpPr>
          <p:nvPr/>
        </p:nvGrpSpPr>
        <p:grpSpPr>
          <a:xfrm>
            <a:off x="251619" y="4486464"/>
            <a:ext cx="6011005" cy="1498411"/>
            <a:chOff x="251619" y="4486464"/>
            <a:chExt cx="6011005" cy="1498411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ACA7A4E-E900-4AFD-8FA5-FD32A707FCFF}"/>
                </a:ext>
              </a:extLst>
            </p:cNvPr>
            <p:cNvGrpSpPr/>
            <p:nvPr/>
          </p:nvGrpSpPr>
          <p:grpSpPr>
            <a:xfrm>
              <a:off x="251619" y="4486464"/>
              <a:ext cx="6011005" cy="1498411"/>
              <a:chOff x="251619" y="4486464"/>
              <a:chExt cx="6011005" cy="1498411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64678BC-0DC3-442F-8512-B7B807AF8FAC}"/>
                  </a:ext>
                </a:extLst>
              </p:cNvPr>
              <p:cNvSpPr/>
              <p:nvPr/>
            </p:nvSpPr>
            <p:spPr>
              <a:xfrm>
                <a:off x="251619" y="4486464"/>
                <a:ext cx="5791200" cy="149841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72000" tIns="72000" rIns="72000" bIns="7200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800" b="1" dirty="0">
                    <a:solidFill>
                      <a:schemeClr val="tx2"/>
                    </a:solidFill>
                    <a:latin typeface="Roboto Bold"/>
                  </a:rPr>
                  <a:t>88.1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Roboto Bold"/>
                    <a:ea typeface="+mn-ea"/>
                    <a:cs typeface="+mn-cs"/>
                  </a:rPr>
                  <a:t> billion</a:t>
                </a: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432CEE52-413F-4FBD-8F76-CFDFF369CBD9}"/>
                  </a:ext>
                </a:extLst>
              </p:cNvPr>
              <p:cNvSpPr/>
              <p:nvPr/>
            </p:nvSpPr>
            <p:spPr>
              <a:xfrm>
                <a:off x="2008933" y="4700362"/>
                <a:ext cx="4253691" cy="338554"/>
              </a:xfrm>
              <a:prstGeom prst="rect">
                <a:avLst/>
              </a:prstGeom>
            </p:spPr>
            <p:txBody>
              <a:bodyPr wrap="square" lIns="91440" tIns="45720" rIns="91440" bIns="45720" anchor="t">
                <a:spAutoFit/>
              </a:bodyPr>
              <a:lstStyle/>
              <a:p>
                <a:pPr>
                  <a:defRPr/>
                </a:pPr>
                <a:r>
                  <a:rPr lang="en-US" sz="1600" dirty="0">
                    <a:solidFill>
                      <a:schemeClr val="bg1"/>
                    </a:solidFill>
                    <a:latin typeface="Roboto Regular"/>
                  </a:rPr>
                  <a:t>Avg</a:t>
                </a:r>
                <a:r>
                  <a:rPr kumimoji="0" lang="en-US" sz="160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Roboto Regular"/>
                  </a:rPr>
                  <a:t> records downloaded per month</a:t>
                </a:r>
                <a:r>
                  <a:rPr lang="en-US" sz="1600" dirty="0">
                    <a:solidFill>
                      <a:schemeClr val="bg1"/>
                    </a:solidFill>
                    <a:latin typeface="Roboto Regular"/>
                  </a:rPr>
                  <a:t> </a:t>
                </a:r>
                <a:r>
                  <a:rPr kumimoji="0" lang="en-US" sz="160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Roboto Regular"/>
                  </a:rPr>
                  <a:t>(2021)</a:t>
                </a: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84AC696-DA2C-4BE4-A1B5-E346042D10EC}"/>
                  </a:ext>
                </a:extLst>
              </p:cNvPr>
              <p:cNvSpPr/>
              <p:nvPr/>
            </p:nvSpPr>
            <p:spPr>
              <a:xfrm>
                <a:off x="346269" y="4760960"/>
                <a:ext cx="1498412" cy="1223915"/>
              </a:xfrm>
              <a:custGeom>
                <a:avLst/>
                <a:gdLst>
                  <a:gd name="connsiteX0" fmla="*/ 749206 w 1498412"/>
                  <a:gd name="connsiteY0" fmla="*/ 0 h 1223915"/>
                  <a:gd name="connsiteX1" fmla="*/ 1498412 w 1498412"/>
                  <a:gd name="connsiteY1" fmla="*/ 749206 h 1223915"/>
                  <a:gd name="connsiteX2" fmla="*/ 1370459 w 1498412"/>
                  <a:gd name="connsiteY2" fmla="*/ 1168094 h 1223915"/>
                  <a:gd name="connsiteX3" fmla="*/ 1324403 w 1498412"/>
                  <a:gd name="connsiteY3" fmla="*/ 1223915 h 1223915"/>
                  <a:gd name="connsiteX4" fmla="*/ 174009 w 1498412"/>
                  <a:gd name="connsiteY4" fmla="*/ 1223915 h 1223915"/>
                  <a:gd name="connsiteX5" fmla="*/ 127953 w 1498412"/>
                  <a:gd name="connsiteY5" fmla="*/ 1168094 h 1223915"/>
                  <a:gd name="connsiteX6" fmla="*/ 0 w 1498412"/>
                  <a:gd name="connsiteY6" fmla="*/ 749206 h 1223915"/>
                  <a:gd name="connsiteX7" fmla="*/ 749206 w 1498412"/>
                  <a:gd name="connsiteY7" fmla="*/ 0 h 1223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98412" h="1223915">
                    <a:moveTo>
                      <a:pt x="749206" y="0"/>
                    </a:moveTo>
                    <a:cubicBezTo>
                      <a:pt x="1162981" y="0"/>
                      <a:pt x="1498412" y="335431"/>
                      <a:pt x="1498412" y="749206"/>
                    </a:cubicBezTo>
                    <a:cubicBezTo>
                      <a:pt x="1498412" y="904372"/>
                      <a:pt x="1451242" y="1048520"/>
                      <a:pt x="1370459" y="1168094"/>
                    </a:cubicBezTo>
                    <a:lnTo>
                      <a:pt x="1324403" y="1223915"/>
                    </a:lnTo>
                    <a:lnTo>
                      <a:pt x="174009" y="1223915"/>
                    </a:lnTo>
                    <a:lnTo>
                      <a:pt x="127953" y="1168094"/>
                    </a:lnTo>
                    <a:cubicBezTo>
                      <a:pt x="47170" y="1048520"/>
                      <a:pt x="0" y="904372"/>
                      <a:pt x="0" y="749206"/>
                    </a:cubicBezTo>
                    <a:cubicBezTo>
                      <a:pt x="0" y="335431"/>
                      <a:pt x="335431" y="0"/>
                      <a:pt x="74920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Regular" panose="02000000000000000000" pitchFamily="2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10A9B2C4-829A-405E-97DB-3E029529EC34}"/>
                </a:ext>
              </a:extLst>
            </p:cNvPr>
            <p:cNvGrpSpPr/>
            <p:nvPr/>
          </p:nvGrpSpPr>
          <p:grpSpPr>
            <a:xfrm>
              <a:off x="771736" y="5110797"/>
              <a:ext cx="647480" cy="660396"/>
              <a:chOff x="704760" y="5042485"/>
              <a:chExt cx="781431" cy="797020"/>
            </a:xfrm>
          </p:grpSpPr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18DD351E-A324-4A31-87D9-CC2E0C42680B}"/>
                  </a:ext>
                </a:extLst>
              </p:cNvPr>
              <p:cNvSpPr/>
              <p:nvPr/>
            </p:nvSpPr>
            <p:spPr>
              <a:xfrm>
                <a:off x="881481" y="5042485"/>
                <a:ext cx="427975" cy="582009"/>
              </a:xfrm>
              <a:custGeom>
                <a:avLst/>
                <a:gdLst>
                  <a:gd name="connsiteX0" fmla="*/ 19248 w 31352"/>
                  <a:gd name="connsiteY0" fmla="*/ 40481 h 42636"/>
                  <a:gd name="connsiteX1" fmla="*/ 30392 w 31352"/>
                  <a:gd name="connsiteY1" fmla="*/ 24575 h 42636"/>
                  <a:gd name="connsiteX2" fmla="*/ 27725 w 31352"/>
                  <a:gd name="connsiteY2" fmla="*/ 19431 h 42636"/>
                  <a:gd name="connsiteX3" fmla="*/ 23153 w 31352"/>
                  <a:gd name="connsiteY3" fmla="*/ 19431 h 42636"/>
                  <a:gd name="connsiteX4" fmla="*/ 23153 w 31352"/>
                  <a:gd name="connsiteY4" fmla="*/ 4858 h 42636"/>
                  <a:gd name="connsiteX5" fmla="*/ 18296 w 31352"/>
                  <a:gd name="connsiteY5" fmla="*/ 0 h 42636"/>
                  <a:gd name="connsiteX6" fmla="*/ 13152 w 31352"/>
                  <a:gd name="connsiteY6" fmla="*/ 0 h 42636"/>
                  <a:gd name="connsiteX7" fmla="*/ 8294 w 31352"/>
                  <a:gd name="connsiteY7" fmla="*/ 4858 h 42636"/>
                  <a:gd name="connsiteX8" fmla="*/ 8294 w 31352"/>
                  <a:gd name="connsiteY8" fmla="*/ 19526 h 42636"/>
                  <a:gd name="connsiteX9" fmla="*/ 3627 w 31352"/>
                  <a:gd name="connsiteY9" fmla="*/ 19526 h 42636"/>
                  <a:gd name="connsiteX10" fmla="*/ 960 w 31352"/>
                  <a:gd name="connsiteY10" fmla="*/ 24670 h 42636"/>
                  <a:gd name="connsiteX11" fmla="*/ 12104 w 31352"/>
                  <a:gd name="connsiteY11" fmla="*/ 40577 h 42636"/>
                  <a:gd name="connsiteX12" fmla="*/ 19248 w 31352"/>
                  <a:gd name="connsiteY12" fmla="*/ 40481 h 42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352" h="42636">
                    <a:moveTo>
                      <a:pt x="19248" y="40481"/>
                    </a:moveTo>
                    <a:lnTo>
                      <a:pt x="30392" y="24575"/>
                    </a:lnTo>
                    <a:cubicBezTo>
                      <a:pt x="32393" y="21812"/>
                      <a:pt x="31154" y="19431"/>
                      <a:pt x="27725" y="19431"/>
                    </a:cubicBezTo>
                    <a:lnTo>
                      <a:pt x="23153" y="19431"/>
                    </a:lnTo>
                    <a:lnTo>
                      <a:pt x="23153" y="4858"/>
                    </a:lnTo>
                    <a:cubicBezTo>
                      <a:pt x="23153" y="2191"/>
                      <a:pt x="20963" y="0"/>
                      <a:pt x="18296" y="0"/>
                    </a:cubicBezTo>
                    <a:lnTo>
                      <a:pt x="13152" y="0"/>
                    </a:lnTo>
                    <a:cubicBezTo>
                      <a:pt x="10485" y="0"/>
                      <a:pt x="8294" y="2191"/>
                      <a:pt x="8294" y="4858"/>
                    </a:cubicBezTo>
                    <a:lnTo>
                      <a:pt x="8294" y="19526"/>
                    </a:lnTo>
                    <a:lnTo>
                      <a:pt x="3627" y="19526"/>
                    </a:lnTo>
                    <a:cubicBezTo>
                      <a:pt x="198" y="19526"/>
                      <a:pt x="-1040" y="21812"/>
                      <a:pt x="960" y="24670"/>
                    </a:cubicBezTo>
                    <a:lnTo>
                      <a:pt x="12104" y="40577"/>
                    </a:lnTo>
                    <a:cubicBezTo>
                      <a:pt x="14105" y="43339"/>
                      <a:pt x="17343" y="43339"/>
                      <a:pt x="19248" y="4048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>
                  <a:solidFill>
                    <a:srgbClr val="000000"/>
                  </a:solidFill>
                  <a:latin typeface="Roboto Regular" panose="02000000000000000000" pitchFamily="2" charset="0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90C5B336-7B2E-4AC6-AE27-7D232C3A033F}"/>
                  </a:ext>
                </a:extLst>
              </p:cNvPr>
              <p:cNvSpPr/>
              <p:nvPr/>
            </p:nvSpPr>
            <p:spPr>
              <a:xfrm>
                <a:off x="704760" y="5585972"/>
                <a:ext cx="781431" cy="253533"/>
              </a:xfrm>
              <a:custGeom>
                <a:avLst/>
                <a:gdLst>
                  <a:gd name="connsiteX0" fmla="*/ 54293 w 57245"/>
                  <a:gd name="connsiteY0" fmla="*/ 18574 h 18573"/>
                  <a:gd name="connsiteX1" fmla="*/ 57245 w 57245"/>
                  <a:gd name="connsiteY1" fmla="*/ 15621 h 18573"/>
                  <a:gd name="connsiteX2" fmla="*/ 57245 w 57245"/>
                  <a:gd name="connsiteY2" fmla="*/ 2953 h 18573"/>
                  <a:gd name="connsiteX3" fmla="*/ 54293 w 57245"/>
                  <a:gd name="connsiteY3" fmla="*/ 0 h 18573"/>
                  <a:gd name="connsiteX4" fmla="*/ 51911 w 57245"/>
                  <a:gd name="connsiteY4" fmla="*/ 0 h 18573"/>
                  <a:gd name="connsiteX5" fmla="*/ 48959 w 57245"/>
                  <a:gd name="connsiteY5" fmla="*/ 2953 h 18573"/>
                  <a:gd name="connsiteX6" fmla="*/ 48959 w 57245"/>
                  <a:gd name="connsiteY6" fmla="*/ 6953 h 18573"/>
                  <a:gd name="connsiteX7" fmla="*/ 46006 w 57245"/>
                  <a:gd name="connsiteY7" fmla="*/ 9906 h 18573"/>
                  <a:gd name="connsiteX8" fmla="*/ 11335 w 57245"/>
                  <a:gd name="connsiteY8" fmla="*/ 9906 h 18573"/>
                  <a:gd name="connsiteX9" fmla="*/ 8382 w 57245"/>
                  <a:gd name="connsiteY9" fmla="*/ 6953 h 18573"/>
                  <a:gd name="connsiteX10" fmla="*/ 8382 w 57245"/>
                  <a:gd name="connsiteY10" fmla="*/ 2953 h 18573"/>
                  <a:gd name="connsiteX11" fmla="*/ 5429 w 57245"/>
                  <a:gd name="connsiteY11" fmla="*/ 0 h 18573"/>
                  <a:gd name="connsiteX12" fmla="*/ 2953 w 57245"/>
                  <a:gd name="connsiteY12" fmla="*/ 0 h 18573"/>
                  <a:gd name="connsiteX13" fmla="*/ 0 w 57245"/>
                  <a:gd name="connsiteY13" fmla="*/ 2953 h 18573"/>
                  <a:gd name="connsiteX14" fmla="*/ 0 w 57245"/>
                  <a:gd name="connsiteY14" fmla="*/ 15526 h 18573"/>
                  <a:gd name="connsiteX15" fmla="*/ 2953 w 57245"/>
                  <a:gd name="connsiteY15" fmla="*/ 18479 h 18573"/>
                  <a:gd name="connsiteX16" fmla="*/ 54293 w 57245"/>
                  <a:gd name="connsiteY16" fmla="*/ 18479 h 18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245" h="18573">
                    <a:moveTo>
                      <a:pt x="54293" y="18574"/>
                    </a:moveTo>
                    <a:cubicBezTo>
                      <a:pt x="55912" y="18574"/>
                      <a:pt x="57245" y="17240"/>
                      <a:pt x="57245" y="15621"/>
                    </a:cubicBezTo>
                    <a:lnTo>
                      <a:pt x="57245" y="2953"/>
                    </a:lnTo>
                    <a:cubicBezTo>
                      <a:pt x="57245" y="1334"/>
                      <a:pt x="55912" y="0"/>
                      <a:pt x="54293" y="0"/>
                    </a:cubicBezTo>
                    <a:lnTo>
                      <a:pt x="51911" y="0"/>
                    </a:lnTo>
                    <a:cubicBezTo>
                      <a:pt x="50292" y="0"/>
                      <a:pt x="48959" y="1334"/>
                      <a:pt x="48959" y="2953"/>
                    </a:cubicBezTo>
                    <a:lnTo>
                      <a:pt x="48959" y="6953"/>
                    </a:lnTo>
                    <a:cubicBezTo>
                      <a:pt x="48959" y="8573"/>
                      <a:pt x="47625" y="9906"/>
                      <a:pt x="46006" y="9906"/>
                    </a:cubicBezTo>
                    <a:lnTo>
                      <a:pt x="11335" y="9906"/>
                    </a:lnTo>
                    <a:cubicBezTo>
                      <a:pt x="9716" y="9906"/>
                      <a:pt x="8382" y="8573"/>
                      <a:pt x="8382" y="6953"/>
                    </a:cubicBezTo>
                    <a:lnTo>
                      <a:pt x="8382" y="2953"/>
                    </a:lnTo>
                    <a:cubicBezTo>
                      <a:pt x="8382" y="1334"/>
                      <a:pt x="7049" y="0"/>
                      <a:pt x="5429" y="0"/>
                    </a:cubicBezTo>
                    <a:lnTo>
                      <a:pt x="2953" y="0"/>
                    </a:lnTo>
                    <a:cubicBezTo>
                      <a:pt x="1334" y="0"/>
                      <a:pt x="0" y="1334"/>
                      <a:pt x="0" y="2953"/>
                    </a:cubicBezTo>
                    <a:lnTo>
                      <a:pt x="0" y="15526"/>
                    </a:lnTo>
                    <a:cubicBezTo>
                      <a:pt x="0" y="17145"/>
                      <a:pt x="1334" y="18479"/>
                      <a:pt x="2953" y="18479"/>
                    </a:cubicBezTo>
                    <a:lnTo>
                      <a:pt x="54293" y="18479"/>
                    </a:lnTo>
                    <a:close/>
                  </a:path>
                </a:pathLst>
              </a:custGeom>
              <a:solidFill>
                <a:schemeClr val="accent3"/>
              </a:solidFill>
              <a:ln w="9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>
                  <a:solidFill>
                    <a:srgbClr val="000000"/>
                  </a:solidFill>
                  <a:latin typeface="Roboto Regular" panose="02000000000000000000" pitchFamily="2" charset="0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2549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ACA70A3-ECC6-4CCE-ACEE-D8F5F2791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Data Use in peer-reviewed journals: 2021</a:t>
            </a:r>
            <a:endParaRPr lang="en-GB" sz="1800" cap="none" dirty="0">
              <a:latin typeface="Roboto Regular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4B8D68-B830-4AA5-BA78-C01FB9A90A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5588" y="6332538"/>
            <a:ext cx="8197035" cy="365125"/>
          </a:xfrm>
        </p:spPr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https://</a:t>
            </a:r>
            <a:r>
              <a:rPr lang="en-GB" dirty="0" err="1">
                <a:solidFill>
                  <a:schemeClr val="accent2"/>
                </a:solidFill>
              </a:rPr>
              <a:t>www.gbif.org</a:t>
            </a:r>
            <a:r>
              <a:rPr lang="en-GB" dirty="0">
                <a:solidFill>
                  <a:schemeClr val="accent2"/>
                </a:solidFill>
              </a:rPr>
              <a:t>/resource/</a:t>
            </a:r>
            <a:r>
              <a:rPr lang="en-GB" dirty="0" err="1">
                <a:solidFill>
                  <a:schemeClr val="accent2"/>
                </a:solidFill>
              </a:rPr>
              <a:t>search?contentType</a:t>
            </a:r>
            <a:r>
              <a:rPr lang="en-GB" dirty="0">
                <a:solidFill>
                  <a:schemeClr val="accent2"/>
                </a:solidFill>
              </a:rPr>
              <a:t>=</a:t>
            </a:r>
            <a:r>
              <a:rPr lang="en-GB" dirty="0" err="1">
                <a:solidFill>
                  <a:schemeClr val="accent2"/>
                </a:solidFill>
              </a:rPr>
              <a:t>literature&amp;literatureType</a:t>
            </a:r>
            <a:r>
              <a:rPr lang="en-GB" dirty="0">
                <a:solidFill>
                  <a:schemeClr val="accent2"/>
                </a:solidFill>
              </a:rPr>
              <a:t>=</a:t>
            </a:r>
            <a:r>
              <a:rPr lang="en-GB" dirty="0" err="1">
                <a:solidFill>
                  <a:schemeClr val="accent2"/>
                </a:solidFill>
              </a:rPr>
              <a:t>journal&amp;relevance</a:t>
            </a:r>
            <a:r>
              <a:rPr lang="en-GB" dirty="0">
                <a:solidFill>
                  <a:schemeClr val="accent2"/>
                </a:solidFill>
              </a:rPr>
              <a:t>=</a:t>
            </a:r>
            <a:r>
              <a:rPr lang="en-GB" dirty="0" err="1">
                <a:solidFill>
                  <a:schemeClr val="accent2"/>
                </a:solidFill>
              </a:rPr>
              <a:t>GBIF_USED&amp;peerReview</a:t>
            </a:r>
            <a:r>
              <a:rPr lang="en-GB" dirty="0">
                <a:solidFill>
                  <a:schemeClr val="accent2"/>
                </a:solidFill>
              </a:rPr>
              <a:t>=true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50E0432-B131-4964-AD37-0A9FEAC1D4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443651"/>
              </p:ext>
            </p:extLst>
          </p:nvPr>
        </p:nvGraphicFramePr>
        <p:xfrm>
          <a:off x="6038852" y="1196975"/>
          <a:ext cx="5914538" cy="478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919F4F0-9623-466A-9835-FE0EE91A44DE}"/>
              </a:ext>
            </a:extLst>
          </p:cNvPr>
          <p:cNvCxnSpPr>
            <a:cxnSpLocks/>
          </p:cNvCxnSpPr>
          <p:nvPr/>
        </p:nvCxnSpPr>
        <p:spPr>
          <a:xfrm>
            <a:off x="6169669" y="1198393"/>
            <a:ext cx="0" cy="4973807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7F385E0-7C5F-4E4E-AA81-D0ED1232FA85}"/>
              </a:ext>
            </a:extLst>
          </p:cNvPr>
          <p:cNvCxnSpPr/>
          <p:nvPr/>
        </p:nvCxnSpPr>
        <p:spPr>
          <a:xfrm>
            <a:off x="0" y="1196975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839A530-F769-AD4B-8965-89F000617E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8838335"/>
              </p:ext>
            </p:extLst>
          </p:nvPr>
        </p:nvGraphicFramePr>
        <p:xfrm>
          <a:off x="385949" y="1853897"/>
          <a:ext cx="5459622" cy="3855933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75105">
                  <a:extLst>
                    <a:ext uri="{9D8B030D-6E8A-4147-A177-3AD203B41FA5}">
                      <a16:colId xmlns:a16="http://schemas.microsoft.com/office/drawing/2014/main" val="2783214514"/>
                    </a:ext>
                  </a:extLst>
                </a:gridCol>
                <a:gridCol w="608342">
                  <a:extLst>
                    <a:ext uri="{9D8B030D-6E8A-4147-A177-3AD203B41FA5}">
                      <a16:colId xmlns:a16="http://schemas.microsoft.com/office/drawing/2014/main" val="3559535701"/>
                    </a:ext>
                  </a:extLst>
                </a:gridCol>
                <a:gridCol w="923309">
                  <a:extLst>
                    <a:ext uri="{9D8B030D-6E8A-4147-A177-3AD203B41FA5}">
                      <a16:colId xmlns:a16="http://schemas.microsoft.com/office/drawing/2014/main" val="1870108572"/>
                    </a:ext>
                  </a:extLst>
                </a:gridCol>
                <a:gridCol w="160137">
                  <a:extLst>
                    <a:ext uri="{9D8B030D-6E8A-4147-A177-3AD203B41FA5}">
                      <a16:colId xmlns:a16="http://schemas.microsoft.com/office/drawing/2014/main" val="3125050366"/>
                    </a:ext>
                  </a:extLst>
                </a:gridCol>
                <a:gridCol w="1083447">
                  <a:extLst>
                    <a:ext uri="{9D8B030D-6E8A-4147-A177-3AD203B41FA5}">
                      <a16:colId xmlns:a16="http://schemas.microsoft.com/office/drawing/2014/main" val="1970477523"/>
                    </a:ext>
                  </a:extLst>
                </a:gridCol>
                <a:gridCol w="1133856">
                  <a:extLst>
                    <a:ext uri="{9D8B030D-6E8A-4147-A177-3AD203B41FA5}">
                      <a16:colId xmlns:a16="http://schemas.microsoft.com/office/drawing/2014/main" val="3931455659"/>
                    </a:ext>
                  </a:extLst>
                </a:gridCol>
                <a:gridCol w="1075426">
                  <a:extLst>
                    <a:ext uri="{9D8B030D-6E8A-4147-A177-3AD203B41FA5}">
                      <a16:colId xmlns:a16="http://schemas.microsoft.com/office/drawing/2014/main" val="533055570"/>
                    </a:ext>
                  </a:extLst>
                </a:gridCol>
              </a:tblGrid>
              <a:tr h="3414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Year-to-date</a:t>
                      </a: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1" dirty="0"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kern="1200" dirty="0">
                          <a:solidFill>
                            <a:schemeClr val="bg1"/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2021 total</a:t>
                      </a: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i="1" kern="1200" dirty="0">
                          <a:solidFill>
                            <a:schemeClr val="bg1"/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2020 total</a:t>
                      </a: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i="1" kern="1200" dirty="0">
                          <a:solidFill>
                            <a:schemeClr val="bg1"/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2020 rank</a:t>
                      </a: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46135312"/>
                  </a:ext>
                </a:extLst>
              </a:tr>
              <a:tr h="351452">
                <a:tc>
                  <a:txBody>
                    <a:bodyPr/>
                    <a:lstStyle/>
                    <a:p>
                      <a:pPr algn="ctr"/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United States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a-DK" sz="16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331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268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2"/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0135407"/>
                  </a:ext>
                </a:extLst>
              </a:tr>
              <a:tr h="351452">
                <a:tc>
                  <a:txBody>
                    <a:bodyPr/>
                    <a:lstStyle/>
                    <a:p>
                      <a:pPr algn="ctr"/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China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a-DK" sz="16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168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2"/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202048"/>
                  </a:ext>
                </a:extLst>
              </a:tr>
              <a:tr h="351452">
                <a:tc>
                  <a:txBody>
                    <a:bodyPr/>
                    <a:lstStyle/>
                    <a:p>
                      <a:pPr algn="ctr"/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b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Brazil</a:t>
                      </a:r>
                      <a:endParaRPr lang="da-DK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a-DK" sz="16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2"/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9462306"/>
                  </a:ext>
                </a:extLst>
              </a:tr>
              <a:tr h="351452">
                <a:tc>
                  <a:txBody>
                    <a:bodyPr/>
                    <a:lstStyle/>
                    <a:p>
                      <a:pPr algn="ctr"/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United Kingdom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a-DK" sz="16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109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2"/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406992"/>
                  </a:ext>
                </a:extLst>
              </a:tr>
              <a:tr h="351452">
                <a:tc>
                  <a:txBody>
                    <a:bodyPr/>
                    <a:lstStyle/>
                    <a:p>
                      <a:pPr algn="ctr"/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Germany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a-DK" sz="16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1553052"/>
                  </a:ext>
                </a:extLst>
              </a:tr>
              <a:tr h="351452">
                <a:tc>
                  <a:txBody>
                    <a:bodyPr/>
                    <a:lstStyle/>
                    <a:p>
                      <a:pPr algn="ctr"/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Mexico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a-DK" sz="16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93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67965"/>
                  </a:ext>
                </a:extLst>
              </a:tr>
              <a:tr h="351452">
                <a:tc>
                  <a:txBody>
                    <a:bodyPr/>
                    <a:lstStyle/>
                    <a:p>
                      <a:pPr algn="ctr"/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Spain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a-DK" sz="16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77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2"/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3336137"/>
                  </a:ext>
                </a:extLst>
              </a:tr>
              <a:tr h="351452">
                <a:tc>
                  <a:txBody>
                    <a:bodyPr/>
                    <a:lstStyle/>
                    <a:p>
                      <a:pPr algn="ctr"/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France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a-DK" sz="16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78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2"/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511570"/>
                  </a:ext>
                </a:extLst>
              </a:tr>
              <a:tr h="351452">
                <a:tc>
                  <a:txBody>
                    <a:bodyPr/>
                    <a:lstStyle/>
                    <a:p>
                      <a:pPr algn="ctr"/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Australia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a-DK" sz="16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2"/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9268121"/>
                  </a:ext>
                </a:extLst>
              </a:tr>
              <a:tr h="351452">
                <a:tc>
                  <a:txBody>
                    <a:bodyPr/>
                    <a:lstStyle/>
                    <a:p>
                      <a:pPr algn="ctr"/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Canada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da-DK" sz="16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67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kern="120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64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kern="120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162868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BD5D57A3-0210-2C49-A6F5-2BE6F807F978}"/>
              </a:ext>
            </a:extLst>
          </p:cNvPr>
          <p:cNvSpPr txBox="1"/>
          <p:nvPr/>
        </p:nvSpPr>
        <p:spPr>
          <a:xfrm>
            <a:off x="1064559" y="1305781"/>
            <a:ext cx="4102401" cy="422405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dirty="0">
                <a:solidFill>
                  <a:schemeClr val="accent1"/>
                </a:solidFill>
                <a:latin typeface="Roboto Regular" panose="02000000000000000000" pitchFamily="2" charset="0"/>
              </a:rPr>
              <a:t>Peer-reviewed uses by country</a:t>
            </a:r>
          </a:p>
        </p:txBody>
      </p:sp>
    </p:spTree>
    <p:extLst>
      <p:ext uri="{BB962C8B-B14F-4D97-AF65-F5344CB8AC3E}">
        <p14:creationId xmlns:p14="http://schemas.microsoft.com/office/powerpoint/2010/main" val="122262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483B4E23-68EF-EF4B-B6A2-B276E22C768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DB751A4B-DD06-E54E-AD40-0C0175D4D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Species occurrence records</a:t>
            </a:r>
            <a:br>
              <a:rPr lang="en-GB" b="1" dirty="0"/>
            </a:br>
            <a:r>
              <a:rPr lang="en-GB" b="1" dirty="0"/>
              <a:t>with </a:t>
            </a:r>
            <a:r>
              <a:rPr lang="en-GB" b="1" dirty="0" err="1"/>
              <a:t>MultiMedia</a:t>
            </a:r>
            <a:r>
              <a:rPr lang="en-GB" b="1" dirty="0"/>
              <a:t> evidence</a:t>
            </a:r>
            <a:br>
              <a:rPr lang="en-GB" dirty="0"/>
            </a:br>
            <a:r>
              <a:rPr lang="en-GB" sz="1800" i="1" cap="none" dirty="0">
                <a:latin typeface="Roboto Condensed Light"/>
              </a:rPr>
              <a:t>31 Dec 2021</a:t>
            </a:r>
            <a:endParaRPr lang="en-GB" i="1" dirty="0">
              <a:latin typeface="Roboto Condensed Light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8338890-C704-A540-875B-92753B2393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000" b="1" dirty="0">
                <a:latin typeface="Roboto Regular"/>
              </a:rPr>
              <a:t>90 million records with taxonomically identified images</a:t>
            </a:r>
            <a:endParaRPr lang="en-GB" sz="2000" i="1" dirty="0">
              <a:latin typeface="Roboto Regular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latin typeface="Roboto Regular"/>
              </a:rPr>
              <a:t>45.5 million human observations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latin typeface="Roboto Regular"/>
              </a:rPr>
              <a:t>41.5 million specimens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latin typeface="Roboto Regular"/>
              </a:rPr>
              <a:t>1.4 million material samples</a:t>
            </a:r>
            <a:endParaRPr lang="en-US" sz="1800" dirty="0">
              <a:latin typeface="Roboto Regular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latin typeface="Roboto Regular"/>
              </a:rPr>
              <a:t>1.3 million fossil specimens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b="1" dirty="0">
                <a:latin typeface="Roboto Regular"/>
              </a:rPr>
              <a:t>811,238</a:t>
            </a:r>
            <a:r>
              <a:rPr lang="en-GB" sz="2000" b="1" dirty="0">
                <a:latin typeface="Roboto Regular"/>
              </a:rPr>
              <a:t> audio files</a:t>
            </a:r>
            <a:endParaRPr lang="en-GB" sz="2000" i="1" dirty="0">
              <a:latin typeface="Roboto Regular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b="1" dirty="0">
                <a:latin typeface="Roboto Regular"/>
              </a:rPr>
              <a:t>2,783</a:t>
            </a:r>
            <a:r>
              <a:rPr lang="en-GB" sz="2000" b="1" dirty="0">
                <a:latin typeface="Roboto Regular"/>
              </a:rPr>
              <a:t> videos</a:t>
            </a:r>
            <a:endParaRPr lang="en-GB" sz="2000" i="1" dirty="0">
              <a:latin typeface="Roboto Regular"/>
            </a:endParaRP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D6DFB1C3-A23A-E14C-B40D-6753BB7A8B1D}"/>
              </a:ext>
            </a:extLst>
          </p:cNvPr>
          <p:cNvSpPr txBox="1">
            <a:spLocks/>
          </p:cNvSpPr>
          <p:nvPr/>
        </p:nvSpPr>
        <p:spPr>
          <a:xfrm>
            <a:off x="255116" y="6330935"/>
            <a:ext cx="5792788" cy="3651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chemeClr val="accent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https://</a:t>
            </a:r>
            <a:r>
              <a:rPr lang="en-US" sz="1200" dirty="0" err="1">
                <a:solidFill>
                  <a:schemeClr val="accent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www.gbif.org</a:t>
            </a:r>
            <a:r>
              <a:rPr lang="en-US" sz="1200" dirty="0">
                <a:solidFill>
                  <a:schemeClr val="accent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/occurrence/gallery</a:t>
            </a:r>
          </a:p>
        </p:txBody>
      </p:sp>
    </p:spTree>
    <p:extLst>
      <p:ext uri="{BB962C8B-B14F-4D97-AF65-F5344CB8AC3E}">
        <p14:creationId xmlns:p14="http://schemas.microsoft.com/office/powerpoint/2010/main" val="25283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2C2989A-D674-7148-A65C-0959C174136F}"/>
              </a:ext>
            </a:extLst>
          </p:cNvPr>
          <p:cNvSpPr/>
          <p:nvPr/>
        </p:nvSpPr>
        <p:spPr>
          <a:xfrm>
            <a:off x="10706100" y="6153457"/>
            <a:ext cx="1485900" cy="704543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>
            <a:normAutofit/>
          </a:bodyPr>
          <a:lstStyle/>
          <a:p>
            <a:pPr algn="ctr"/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6B047F7-C4B6-1741-9E53-99AE9BBD6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From the GBIF Network</a:t>
            </a:r>
            <a:r>
              <a:rPr lang="en-GB" sz="1600" cap="none" dirty="0">
                <a:latin typeface="+mn-lt"/>
              </a:rPr>
              <a:t>  </a:t>
            </a:r>
            <a:r>
              <a:rPr lang="en-GB" sz="1800" cap="none" dirty="0">
                <a:latin typeface="+mn-lt"/>
              </a:rPr>
              <a:t>31 Dec 2021</a:t>
            </a:r>
            <a:endParaRPr lang="en-GB" sz="1600" dirty="0">
              <a:latin typeface="+mn-lt"/>
            </a:endParaRP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C9F4156A-5628-A54D-9547-F0A79176553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96978"/>
            <a:ext cx="12192000" cy="566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53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68566-63F8-417F-A440-352684CF4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GBIF Participant countries</a:t>
            </a:r>
            <a:r>
              <a:rPr lang="en-GB" sz="1800" cap="none" dirty="0">
                <a:latin typeface="Roboto Regular"/>
              </a:rPr>
              <a:t> 31 Dec </a:t>
            </a:r>
            <a:r>
              <a:rPr lang="en-US" sz="1800" cap="none" dirty="0">
                <a:latin typeface="Roboto Regular"/>
              </a:rPr>
              <a:t>2021</a:t>
            </a:r>
            <a:endParaRPr lang="en-GB" sz="1800" b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BFE7B5-EF1A-49EC-8E20-E4CB18D58C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https://</a:t>
            </a:r>
            <a:r>
              <a:rPr lang="en-GB" dirty="0" err="1">
                <a:solidFill>
                  <a:schemeClr val="accent2"/>
                </a:solidFill>
              </a:rPr>
              <a:t>www.gbif.org</a:t>
            </a:r>
            <a:r>
              <a:rPr lang="en-GB" dirty="0">
                <a:solidFill>
                  <a:schemeClr val="accent2"/>
                </a:solidFill>
              </a:rPr>
              <a:t>/the-</a:t>
            </a:r>
            <a:r>
              <a:rPr lang="en-GB" dirty="0" err="1">
                <a:solidFill>
                  <a:schemeClr val="accent2"/>
                </a:solidFill>
              </a:rPr>
              <a:t>gbif</a:t>
            </a:r>
            <a:r>
              <a:rPr lang="en-GB" dirty="0">
                <a:solidFill>
                  <a:schemeClr val="accent2"/>
                </a:solidFill>
              </a:rPr>
              <a:t>-network</a:t>
            </a:r>
            <a:r>
              <a:rPr lang="en-GB" dirty="0"/>
              <a:t> </a:t>
            </a:r>
          </a:p>
        </p:txBody>
      </p: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29775312-F906-4B9D-B415-8431D90A7B06}"/>
              </a:ext>
            </a:extLst>
          </p:cNvPr>
          <p:cNvGrpSpPr>
            <a:grpSpLocks noChangeAspect="1"/>
          </p:cNvGrpSpPr>
          <p:nvPr/>
        </p:nvGrpSpPr>
        <p:grpSpPr>
          <a:xfrm>
            <a:off x="1272551" y="1347906"/>
            <a:ext cx="9532597" cy="4651123"/>
            <a:chOff x="1051184" y="1201524"/>
            <a:chExt cx="9845416" cy="4803753"/>
          </a:xfrm>
          <a:solidFill>
            <a:schemeClr val="bg1"/>
          </a:solidFill>
        </p:grpSpPr>
        <p:sp>
          <p:nvSpPr>
            <p:cNvPr id="183" name="Zimbabwe" descr="© INSCALE GmbH, 05.05.2010&#10;http://www.presentationload.com/">
              <a:extLst>
                <a:ext uri="{FF2B5EF4-FFF2-40B4-BE49-F238E27FC236}">
                  <a16:creationId xmlns:a16="http://schemas.microsoft.com/office/drawing/2014/main" id="{14FA9009-4A55-4305-AE07-5DFA88A968DD}"/>
                </a:ext>
              </a:extLst>
            </p:cNvPr>
            <p:cNvSpPr>
              <a:spLocks/>
            </p:cNvSpPr>
            <p:nvPr/>
          </p:nvSpPr>
          <p:spPr bwMode="gray">
            <a:xfrm>
              <a:off x="6374496" y="4577795"/>
              <a:ext cx="246660" cy="246660"/>
            </a:xfrm>
            <a:custGeom>
              <a:avLst/>
              <a:gdLst>
                <a:gd name="T0" fmla="*/ 2147483647 w 552"/>
                <a:gd name="T1" fmla="*/ 2147483647 h 552"/>
                <a:gd name="T2" fmla="*/ 2147483647 w 552"/>
                <a:gd name="T3" fmla="*/ 2147483647 h 552"/>
                <a:gd name="T4" fmla="*/ 2147483647 w 552"/>
                <a:gd name="T5" fmla="*/ 2147483647 h 552"/>
                <a:gd name="T6" fmla="*/ 2147483647 w 552"/>
                <a:gd name="T7" fmla="*/ 2147483647 h 552"/>
                <a:gd name="T8" fmla="*/ 2147483647 w 552"/>
                <a:gd name="T9" fmla="*/ 2147483647 h 552"/>
                <a:gd name="T10" fmla="*/ 2147483647 w 552"/>
                <a:gd name="T11" fmla="*/ 2147483647 h 552"/>
                <a:gd name="T12" fmla="*/ 2147483647 w 552"/>
                <a:gd name="T13" fmla="*/ 2147483647 h 552"/>
                <a:gd name="T14" fmla="*/ 2147483647 w 552"/>
                <a:gd name="T15" fmla="*/ 2147483647 h 552"/>
                <a:gd name="T16" fmla="*/ 2147483647 w 552"/>
                <a:gd name="T17" fmla="*/ 2147483647 h 552"/>
                <a:gd name="T18" fmla="*/ 2147483647 w 552"/>
                <a:gd name="T19" fmla="*/ 2147483647 h 552"/>
                <a:gd name="T20" fmla="*/ 2147483647 w 552"/>
                <a:gd name="T21" fmla="*/ 2147483647 h 552"/>
                <a:gd name="T22" fmla="*/ 2147483647 w 552"/>
                <a:gd name="T23" fmla="*/ 2147483647 h 552"/>
                <a:gd name="T24" fmla="*/ 2147483647 w 552"/>
                <a:gd name="T25" fmla="*/ 2147483647 h 552"/>
                <a:gd name="T26" fmla="*/ 2147483647 w 552"/>
                <a:gd name="T27" fmla="*/ 2147483647 h 552"/>
                <a:gd name="T28" fmla="*/ 2147483647 w 552"/>
                <a:gd name="T29" fmla="*/ 2147483647 h 552"/>
                <a:gd name="T30" fmla="*/ 2147483647 w 552"/>
                <a:gd name="T31" fmla="*/ 2147483647 h 552"/>
                <a:gd name="T32" fmla="*/ 2147483647 w 552"/>
                <a:gd name="T33" fmla="*/ 2147483647 h 552"/>
                <a:gd name="T34" fmla="*/ 2147483647 w 552"/>
                <a:gd name="T35" fmla="*/ 2147483647 h 552"/>
                <a:gd name="T36" fmla="*/ 2147483647 w 552"/>
                <a:gd name="T37" fmla="*/ 2147483647 h 552"/>
                <a:gd name="T38" fmla="*/ 2147483647 w 552"/>
                <a:gd name="T39" fmla="*/ 2147483647 h 552"/>
                <a:gd name="T40" fmla="*/ 2147483647 w 552"/>
                <a:gd name="T41" fmla="*/ 2147483647 h 552"/>
                <a:gd name="T42" fmla="*/ 2147483647 w 552"/>
                <a:gd name="T43" fmla="*/ 2147483647 h 552"/>
                <a:gd name="T44" fmla="*/ 2147483647 w 552"/>
                <a:gd name="T45" fmla="*/ 2147483647 h 552"/>
                <a:gd name="T46" fmla="*/ 2147483647 w 552"/>
                <a:gd name="T47" fmla="*/ 2147483647 h 552"/>
                <a:gd name="T48" fmla="*/ 2147483647 w 552"/>
                <a:gd name="T49" fmla="*/ 2147483647 h 552"/>
                <a:gd name="T50" fmla="*/ 2147483647 w 552"/>
                <a:gd name="T51" fmla="*/ 2147483647 h 552"/>
                <a:gd name="T52" fmla="*/ 2147483647 w 552"/>
                <a:gd name="T53" fmla="*/ 2147483647 h 552"/>
                <a:gd name="T54" fmla="*/ 2147483647 w 552"/>
                <a:gd name="T55" fmla="*/ 2147483647 h 552"/>
                <a:gd name="T56" fmla="*/ 2147483647 w 552"/>
                <a:gd name="T57" fmla="*/ 2147483647 h 552"/>
                <a:gd name="T58" fmla="*/ 2147483647 w 552"/>
                <a:gd name="T59" fmla="*/ 2147483647 h 552"/>
                <a:gd name="T60" fmla="*/ 2147483647 w 552"/>
                <a:gd name="T61" fmla="*/ 2147483647 h 552"/>
                <a:gd name="T62" fmla="*/ 2147483647 w 552"/>
                <a:gd name="T63" fmla="*/ 2147483647 h 552"/>
                <a:gd name="T64" fmla="*/ 2147483647 w 552"/>
                <a:gd name="T65" fmla="*/ 2147483647 h 552"/>
                <a:gd name="T66" fmla="*/ 2147483647 w 552"/>
                <a:gd name="T67" fmla="*/ 2147483647 h 552"/>
                <a:gd name="T68" fmla="*/ 2147483647 w 552"/>
                <a:gd name="T69" fmla="*/ 2147483647 h 552"/>
                <a:gd name="T70" fmla="*/ 2147483647 w 552"/>
                <a:gd name="T71" fmla="*/ 2147483647 h 552"/>
                <a:gd name="T72" fmla="*/ 2147483647 w 552"/>
                <a:gd name="T73" fmla="*/ 2147483647 h 552"/>
                <a:gd name="T74" fmla="*/ 2147483647 w 552"/>
                <a:gd name="T75" fmla="*/ 0 h 552"/>
                <a:gd name="T76" fmla="*/ 2147483647 w 552"/>
                <a:gd name="T77" fmla="*/ 2147483647 h 552"/>
                <a:gd name="T78" fmla="*/ 2147483647 w 552"/>
                <a:gd name="T79" fmla="*/ 2147483647 h 552"/>
                <a:gd name="T80" fmla="*/ 2147483647 w 552"/>
                <a:gd name="T81" fmla="*/ 2147483647 h 552"/>
                <a:gd name="T82" fmla="*/ 2147483647 w 552"/>
                <a:gd name="T83" fmla="*/ 2147483647 h 552"/>
                <a:gd name="T84" fmla="*/ 2147483647 w 552"/>
                <a:gd name="T85" fmla="*/ 2147483647 h 552"/>
                <a:gd name="T86" fmla="*/ 2147483647 w 552"/>
                <a:gd name="T87" fmla="*/ 2147483647 h 552"/>
                <a:gd name="T88" fmla="*/ 2147483647 w 552"/>
                <a:gd name="T89" fmla="*/ 2147483647 h 552"/>
                <a:gd name="T90" fmla="*/ 2147483647 w 552"/>
                <a:gd name="T91" fmla="*/ 2147483647 h 552"/>
                <a:gd name="T92" fmla="*/ 2147483647 w 552"/>
                <a:gd name="T93" fmla="*/ 2147483647 h 552"/>
                <a:gd name="T94" fmla="*/ 2147483647 w 552"/>
                <a:gd name="T95" fmla="*/ 2147483647 h 552"/>
                <a:gd name="T96" fmla="*/ 2147483647 w 552"/>
                <a:gd name="T97" fmla="*/ 2147483647 h 552"/>
                <a:gd name="T98" fmla="*/ 2147483647 w 552"/>
                <a:gd name="T99" fmla="*/ 2147483647 h 552"/>
                <a:gd name="T100" fmla="*/ 2147483647 w 552"/>
                <a:gd name="T101" fmla="*/ 2147483647 h 552"/>
                <a:gd name="T102" fmla="*/ 2147483647 w 552"/>
                <a:gd name="T103" fmla="*/ 2147483647 h 55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52"/>
                <a:gd name="T157" fmla="*/ 0 h 552"/>
                <a:gd name="T158" fmla="*/ 552 w 552"/>
                <a:gd name="T159" fmla="*/ 552 h 55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52" h="552">
                  <a:moveTo>
                    <a:pt x="18" y="204"/>
                  </a:moveTo>
                  <a:lnTo>
                    <a:pt x="18" y="234"/>
                  </a:lnTo>
                  <a:lnTo>
                    <a:pt x="30" y="234"/>
                  </a:lnTo>
                  <a:lnTo>
                    <a:pt x="36" y="240"/>
                  </a:lnTo>
                  <a:lnTo>
                    <a:pt x="48" y="264"/>
                  </a:lnTo>
                  <a:lnTo>
                    <a:pt x="54" y="270"/>
                  </a:lnTo>
                  <a:lnTo>
                    <a:pt x="54" y="294"/>
                  </a:lnTo>
                  <a:lnTo>
                    <a:pt x="72" y="330"/>
                  </a:lnTo>
                  <a:lnTo>
                    <a:pt x="84" y="336"/>
                  </a:lnTo>
                  <a:lnTo>
                    <a:pt x="102" y="354"/>
                  </a:lnTo>
                  <a:lnTo>
                    <a:pt x="132" y="354"/>
                  </a:lnTo>
                  <a:lnTo>
                    <a:pt x="138" y="360"/>
                  </a:lnTo>
                  <a:lnTo>
                    <a:pt x="138" y="390"/>
                  </a:lnTo>
                  <a:lnTo>
                    <a:pt x="168" y="390"/>
                  </a:lnTo>
                  <a:lnTo>
                    <a:pt x="174" y="414"/>
                  </a:lnTo>
                  <a:lnTo>
                    <a:pt x="168" y="420"/>
                  </a:lnTo>
                  <a:lnTo>
                    <a:pt x="168" y="450"/>
                  </a:lnTo>
                  <a:lnTo>
                    <a:pt x="186" y="450"/>
                  </a:lnTo>
                  <a:lnTo>
                    <a:pt x="186" y="480"/>
                  </a:lnTo>
                  <a:lnTo>
                    <a:pt x="198" y="480"/>
                  </a:lnTo>
                  <a:lnTo>
                    <a:pt x="216" y="486"/>
                  </a:lnTo>
                  <a:lnTo>
                    <a:pt x="228" y="486"/>
                  </a:lnTo>
                  <a:lnTo>
                    <a:pt x="246" y="492"/>
                  </a:lnTo>
                  <a:lnTo>
                    <a:pt x="264" y="510"/>
                  </a:lnTo>
                  <a:lnTo>
                    <a:pt x="270" y="522"/>
                  </a:lnTo>
                  <a:lnTo>
                    <a:pt x="270" y="528"/>
                  </a:lnTo>
                  <a:lnTo>
                    <a:pt x="252" y="528"/>
                  </a:lnTo>
                  <a:lnTo>
                    <a:pt x="312" y="528"/>
                  </a:lnTo>
                  <a:lnTo>
                    <a:pt x="324" y="534"/>
                  </a:lnTo>
                  <a:lnTo>
                    <a:pt x="330" y="534"/>
                  </a:lnTo>
                  <a:lnTo>
                    <a:pt x="342" y="540"/>
                  </a:lnTo>
                  <a:lnTo>
                    <a:pt x="402" y="540"/>
                  </a:lnTo>
                  <a:lnTo>
                    <a:pt x="420" y="552"/>
                  </a:lnTo>
                  <a:lnTo>
                    <a:pt x="486" y="468"/>
                  </a:lnTo>
                  <a:lnTo>
                    <a:pt x="504" y="462"/>
                  </a:lnTo>
                  <a:lnTo>
                    <a:pt x="492" y="444"/>
                  </a:lnTo>
                  <a:lnTo>
                    <a:pt x="504" y="432"/>
                  </a:lnTo>
                  <a:lnTo>
                    <a:pt x="504" y="402"/>
                  </a:lnTo>
                  <a:lnTo>
                    <a:pt x="516" y="396"/>
                  </a:lnTo>
                  <a:lnTo>
                    <a:pt x="528" y="384"/>
                  </a:lnTo>
                  <a:lnTo>
                    <a:pt x="528" y="372"/>
                  </a:lnTo>
                  <a:lnTo>
                    <a:pt x="540" y="360"/>
                  </a:lnTo>
                  <a:lnTo>
                    <a:pt x="546" y="348"/>
                  </a:lnTo>
                  <a:lnTo>
                    <a:pt x="546" y="342"/>
                  </a:lnTo>
                  <a:lnTo>
                    <a:pt x="522" y="318"/>
                  </a:lnTo>
                  <a:lnTo>
                    <a:pt x="522" y="306"/>
                  </a:lnTo>
                  <a:lnTo>
                    <a:pt x="540" y="288"/>
                  </a:lnTo>
                  <a:lnTo>
                    <a:pt x="522" y="264"/>
                  </a:lnTo>
                  <a:lnTo>
                    <a:pt x="540" y="252"/>
                  </a:lnTo>
                  <a:lnTo>
                    <a:pt x="540" y="240"/>
                  </a:lnTo>
                  <a:lnTo>
                    <a:pt x="546" y="240"/>
                  </a:lnTo>
                  <a:lnTo>
                    <a:pt x="546" y="234"/>
                  </a:lnTo>
                  <a:lnTo>
                    <a:pt x="552" y="228"/>
                  </a:lnTo>
                  <a:lnTo>
                    <a:pt x="552" y="216"/>
                  </a:lnTo>
                  <a:lnTo>
                    <a:pt x="540" y="192"/>
                  </a:lnTo>
                  <a:lnTo>
                    <a:pt x="540" y="180"/>
                  </a:lnTo>
                  <a:lnTo>
                    <a:pt x="546" y="174"/>
                  </a:lnTo>
                  <a:lnTo>
                    <a:pt x="546" y="168"/>
                  </a:lnTo>
                  <a:lnTo>
                    <a:pt x="552" y="162"/>
                  </a:lnTo>
                  <a:lnTo>
                    <a:pt x="540" y="150"/>
                  </a:lnTo>
                  <a:lnTo>
                    <a:pt x="552" y="138"/>
                  </a:lnTo>
                  <a:lnTo>
                    <a:pt x="540" y="120"/>
                  </a:lnTo>
                  <a:lnTo>
                    <a:pt x="546" y="114"/>
                  </a:lnTo>
                  <a:lnTo>
                    <a:pt x="552" y="102"/>
                  </a:lnTo>
                  <a:lnTo>
                    <a:pt x="552" y="96"/>
                  </a:lnTo>
                  <a:lnTo>
                    <a:pt x="540" y="84"/>
                  </a:lnTo>
                  <a:lnTo>
                    <a:pt x="528" y="84"/>
                  </a:lnTo>
                  <a:lnTo>
                    <a:pt x="510" y="66"/>
                  </a:lnTo>
                  <a:lnTo>
                    <a:pt x="498" y="66"/>
                  </a:lnTo>
                  <a:lnTo>
                    <a:pt x="486" y="72"/>
                  </a:lnTo>
                  <a:lnTo>
                    <a:pt x="480" y="72"/>
                  </a:lnTo>
                  <a:lnTo>
                    <a:pt x="462" y="48"/>
                  </a:lnTo>
                  <a:lnTo>
                    <a:pt x="444" y="48"/>
                  </a:lnTo>
                  <a:lnTo>
                    <a:pt x="432" y="30"/>
                  </a:lnTo>
                  <a:lnTo>
                    <a:pt x="372" y="30"/>
                  </a:lnTo>
                  <a:lnTo>
                    <a:pt x="366" y="0"/>
                  </a:lnTo>
                  <a:lnTo>
                    <a:pt x="330" y="0"/>
                  </a:lnTo>
                  <a:lnTo>
                    <a:pt x="294" y="12"/>
                  </a:lnTo>
                  <a:lnTo>
                    <a:pt x="282" y="24"/>
                  </a:lnTo>
                  <a:lnTo>
                    <a:pt x="258" y="36"/>
                  </a:lnTo>
                  <a:lnTo>
                    <a:pt x="258" y="72"/>
                  </a:lnTo>
                  <a:lnTo>
                    <a:pt x="252" y="78"/>
                  </a:lnTo>
                  <a:lnTo>
                    <a:pt x="240" y="78"/>
                  </a:lnTo>
                  <a:lnTo>
                    <a:pt x="228" y="84"/>
                  </a:lnTo>
                  <a:lnTo>
                    <a:pt x="210" y="90"/>
                  </a:lnTo>
                  <a:lnTo>
                    <a:pt x="198" y="96"/>
                  </a:lnTo>
                  <a:lnTo>
                    <a:pt x="192" y="102"/>
                  </a:lnTo>
                  <a:lnTo>
                    <a:pt x="180" y="126"/>
                  </a:lnTo>
                  <a:lnTo>
                    <a:pt x="174" y="132"/>
                  </a:lnTo>
                  <a:lnTo>
                    <a:pt x="174" y="138"/>
                  </a:lnTo>
                  <a:lnTo>
                    <a:pt x="168" y="144"/>
                  </a:lnTo>
                  <a:lnTo>
                    <a:pt x="162" y="156"/>
                  </a:lnTo>
                  <a:lnTo>
                    <a:pt x="132" y="186"/>
                  </a:lnTo>
                  <a:lnTo>
                    <a:pt x="108" y="198"/>
                  </a:lnTo>
                  <a:lnTo>
                    <a:pt x="90" y="198"/>
                  </a:lnTo>
                  <a:lnTo>
                    <a:pt x="90" y="192"/>
                  </a:lnTo>
                  <a:lnTo>
                    <a:pt x="78" y="180"/>
                  </a:lnTo>
                  <a:lnTo>
                    <a:pt x="66" y="180"/>
                  </a:lnTo>
                  <a:lnTo>
                    <a:pt x="66" y="192"/>
                  </a:lnTo>
                  <a:lnTo>
                    <a:pt x="54" y="192"/>
                  </a:lnTo>
                  <a:lnTo>
                    <a:pt x="42" y="180"/>
                  </a:lnTo>
                  <a:lnTo>
                    <a:pt x="42" y="174"/>
                  </a:lnTo>
                  <a:lnTo>
                    <a:pt x="0" y="174"/>
                  </a:lnTo>
                  <a:lnTo>
                    <a:pt x="6" y="192"/>
                  </a:lnTo>
                  <a:lnTo>
                    <a:pt x="18" y="204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184" name="Zambia" descr="© INSCALE GmbH, 05.05.2010&#10;http://www.presentationload.com/">
              <a:extLst>
                <a:ext uri="{FF2B5EF4-FFF2-40B4-BE49-F238E27FC236}">
                  <a16:creationId xmlns:a16="http://schemas.microsoft.com/office/drawing/2014/main" id="{D5320A18-F730-4DFF-BF5B-F2088C372050}"/>
                </a:ext>
              </a:extLst>
            </p:cNvPr>
            <p:cNvSpPr>
              <a:spLocks/>
            </p:cNvSpPr>
            <p:nvPr/>
          </p:nvSpPr>
          <p:spPr bwMode="gray">
            <a:xfrm>
              <a:off x="6274782" y="4308394"/>
              <a:ext cx="372615" cy="356870"/>
            </a:xfrm>
            <a:custGeom>
              <a:avLst/>
              <a:gdLst>
                <a:gd name="T0" fmla="*/ 2147483647 w 834"/>
                <a:gd name="T1" fmla="*/ 2147483647 h 798"/>
                <a:gd name="T2" fmla="*/ 2147483647 w 834"/>
                <a:gd name="T3" fmla="*/ 2147483647 h 798"/>
                <a:gd name="T4" fmla="*/ 2147483647 w 834"/>
                <a:gd name="T5" fmla="*/ 2147483647 h 798"/>
                <a:gd name="T6" fmla="*/ 2147483647 w 834"/>
                <a:gd name="T7" fmla="*/ 2147483647 h 798"/>
                <a:gd name="T8" fmla="*/ 2147483647 w 834"/>
                <a:gd name="T9" fmla="*/ 2147483647 h 798"/>
                <a:gd name="T10" fmla="*/ 2147483647 w 834"/>
                <a:gd name="T11" fmla="*/ 2147483647 h 798"/>
                <a:gd name="T12" fmla="*/ 2147483647 w 834"/>
                <a:gd name="T13" fmla="*/ 2147483647 h 798"/>
                <a:gd name="T14" fmla="*/ 2147483647 w 834"/>
                <a:gd name="T15" fmla="*/ 2147483647 h 798"/>
                <a:gd name="T16" fmla="*/ 2147483647 w 834"/>
                <a:gd name="T17" fmla="*/ 2147483647 h 798"/>
                <a:gd name="T18" fmla="*/ 2147483647 w 834"/>
                <a:gd name="T19" fmla="*/ 2147483647 h 798"/>
                <a:gd name="T20" fmla="*/ 2147483647 w 834"/>
                <a:gd name="T21" fmla="*/ 2147483647 h 798"/>
                <a:gd name="T22" fmla="*/ 2147483647 w 834"/>
                <a:gd name="T23" fmla="*/ 2147483647 h 798"/>
                <a:gd name="T24" fmla="*/ 2147483647 w 834"/>
                <a:gd name="T25" fmla="*/ 2147483647 h 798"/>
                <a:gd name="T26" fmla="*/ 2147483647 w 834"/>
                <a:gd name="T27" fmla="*/ 2147483647 h 798"/>
                <a:gd name="T28" fmla="*/ 2147483647 w 834"/>
                <a:gd name="T29" fmla="*/ 2147483647 h 798"/>
                <a:gd name="T30" fmla="*/ 2147483647 w 834"/>
                <a:gd name="T31" fmla="*/ 2147483647 h 798"/>
                <a:gd name="T32" fmla="*/ 2147483647 w 834"/>
                <a:gd name="T33" fmla="*/ 2147483647 h 798"/>
                <a:gd name="T34" fmla="*/ 2147483647 w 834"/>
                <a:gd name="T35" fmla="*/ 2147483647 h 798"/>
                <a:gd name="T36" fmla="*/ 2147483647 w 834"/>
                <a:gd name="T37" fmla="*/ 2147483647 h 798"/>
                <a:gd name="T38" fmla="*/ 2147483647 w 834"/>
                <a:gd name="T39" fmla="*/ 2147483647 h 798"/>
                <a:gd name="T40" fmla="*/ 2147483647 w 834"/>
                <a:gd name="T41" fmla="*/ 2147483647 h 798"/>
                <a:gd name="T42" fmla="*/ 2147483647 w 834"/>
                <a:gd name="T43" fmla="*/ 2147483647 h 798"/>
                <a:gd name="T44" fmla="*/ 2147483647 w 834"/>
                <a:gd name="T45" fmla="*/ 2147483647 h 798"/>
                <a:gd name="T46" fmla="*/ 2147483647 w 834"/>
                <a:gd name="T47" fmla="*/ 2147483647 h 798"/>
                <a:gd name="T48" fmla="*/ 2147483647 w 834"/>
                <a:gd name="T49" fmla="*/ 2147483647 h 798"/>
                <a:gd name="T50" fmla="*/ 2147483647 w 834"/>
                <a:gd name="T51" fmla="*/ 2147483647 h 798"/>
                <a:gd name="T52" fmla="*/ 2147483647 w 834"/>
                <a:gd name="T53" fmla="*/ 2147483647 h 798"/>
                <a:gd name="T54" fmla="*/ 2147483647 w 834"/>
                <a:gd name="T55" fmla="*/ 2147483647 h 798"/>
                <a:gd name="T56" fmla="*/ 2147483647 w 834"/>
                <a:gd name="T57" fmla="*/ 2147483647 h 798"/>
                <a:gd name="T58" fmla="*/ 2147483647 w 834"/>
                <a:gd name="T59" fmla="*/ 2147483647 h 798"/>
                <a:gd name="T60" fmla="*/ 2147483647 w 834"/>
                <a:gd name="T61" fmla="*/ 2147483647 h 798"/>
                <a:gd name="T62" fmla="*/ 2147483647 w 834"/>
                <a:gd name="T63" fmla="*/ 2147483647 h 798"/>
                <a:gd name="T64" fmla="*/ 2147483647 w 834"/>
                <a:gd name="T65" fmla="*/ 2147483647 h 798"/>
                <a:gd name="T66" fmla="*/ 2147483647 w 834"/>
                <a:gd name="T67" fmla="*/ 2147483647 h 798"/>
                <a:gd name="T68" fmla="*/ 2147483647 w 834"/>
                <a:gd name="T69" fmla="*/ 2147483647 h 798"/>
                <a:gd name="T70" fmla="*/ 2147483647 w 834"/>
                <a:gd name="T71" fmla="*/ 2147483647 h 798"/>
                <a:gd name="T72" fmla="*/ 2147483647 w 834"/>
                <a:gd name="T73" fmla="*/ 2147483647 h 798"/>
                <a:gd name="T74" fmla="*/ 2147483647 w 834"/>
                <a:gd name="T75" fmla="*/ 2147483647 h 798"/>
                <a:gd name="T76" fmla="*/ 2147483647 w 834"/>
                <a:gd name="T77" fmla="*/ 2147483647 h 798"/>
                <a:gd name="T78" fmla="*/ 2147483647 w 834"/>
                <a:gd name="T79" fmla="*/ 2147483647 h 798"/>
                <a:gd name="T80" fmla="*/ 2147483647 w 834"/>
                <a:gd name="T81" fmla="*/ 2147483647 h 798"/>
                <a:gd name="T82" fmla="*/ 2147483647 w 834"/>
                <a:gd name="T83" fmla="*/ 2147483647 h 798"/>
                <a:gd name="T84" fmla="*/ 2147483647 w 834"/>
                <a:gd name="T85" fmla="*/ 2147483647 h 798"/>
                <a:gd name="T86" fmla="*/ 2147483647 w 834"/>
                <a:gd name="T87" fmla="*/ 2147483647 h 798"/>
                <a:gd name="T88" fmla="*/ 2147483647 w 834"/>
                <a:gd name="T89" fmla="*/ 2147483647 h 798"/>
                <a:gd name="T90" fmla="*/ 2147483647 w 834"/>
                <a:gd name="T91" fmla="*/ 2147483647 h 798"/>
                <a:gd name="T92" fmla="*/ 2147483647 w 834"/>
                <a:gd name="T93" fmla="*/ 2147483647 h 798"/>
                <a:gd name="T94" fmla="*/ 2147483647 w 834"/>
                <a:gd name="T95" fmla="*/ 2147483647 h 798"/>
                <a:gd name="T96" fmla="*/ 2147483647 w 834"/>
                <a:gd name="T97" fmla="*/ 2147483647 h 798"/>
                <a:gd name="T98" fmla="*/ 2147483647 w 834"/>
                <a:gd name="T99" fmla="*/ 2147483647 h 798"/>
                <a:gd name="T100" fmla="*/ 2147483647 w 834"/>
                <a:gd name="T101" fmla="*/ 2147483647 h 798"/>
                <a:gd name="T102" fmla="*/ 2147483647 w 834"/>
                <a:gd name="T103" fmla="*/ 2147483647 h 79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34"/>
                <a:gd name="T157" fmla="*/ 0 h 798"/>
                <a:gd name="T158" fmla="*/ 834 w 834"/>
                <a:gd name="T159" fmla="*/ 798 h 79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34" h="798">
                  <a:moveTo>
                    <a:pt x="822" y="186"/>
                  </a:moveTo>
                  <a:lnTo>
                    <a:pt x="822" y="162"/>
                  </a:lnTo>
                  <a:lnTo>
                    <a:pt x="816" y="168"/>
                  </a:lnTo>
                  <a:lnTo>
                    <a:pt x="810" y="168"/>
                  </a:lnTo>
                  <a:lnTo>
                    <a:pt x="810" y="126"/>
                  </a:lnTo>
                  <a:lnTo>
                    <a:pt x="798" y="114"/>
                  </a:lnTo>
                  <a:lnTo>
                    <a:pt x="786" y="114"/>
                  </a:lnTo>
                  <a:lnTo>
                    <a:pt x="786" y="102"/>
                  </a:lnTo>
                  <a:lnTo>
                    <a:pt x="768" y="90"/>
                  </a:lnTo>
                  <a:lnTo>
                    <a:pt x="750" y="90"/>
                  </a:lnTo>
                  <a:lnTo>
                    <a:pt x="750" y="72"/>
                  </a:lnTo>
                  <a:lnTo>
                    <a:pt x="738" y="78"/>
                  </a:lnTo>
                  <a:lnTo>
                    <a:pt x="726" y="78"/>
                  </a:lnTo>
                  <a:lnTo>
                    <a:pt x="708" y="60"/>
                  </a:lnTo>
                  <a:lnTo>
                    <a:pt x="690" y="60"/>
                  </a:lnTo>
                  <a:lnTo>
                    <a:pt x="684" y="54"/>
                  </a:lnTo>
                  <a:lnTo>
                    <a:pt x="684" y="36"/>
                  </a:lnTo>
                  <a:lnTo>
                    <a:pt x="672" y="42"/>
                  </a:lnTo>
                  <a:lnTo>
                    <a:pt x="654" y="42"/>
                  </a:lnTo>
                  <a:lnTo>
                    <a:pt x="648" y="54"/>
                  </a:lnTo>
                  <a:lnTo>
                    <a:pt x="642" y="60"/>
                  </a:lnTo>
                  <a:lnTo>
                    <a:pt x="636" y="60"/>
                  </a:lnTo>
                  <a:lnTo>
                    <a:pt x="624" y="48"/>
                  </a:lnTo>
                  <a:lnTo>
                    <a:pt x="624" y="36"/>
                  </a:lnTo>
                  <a:lnTo>
                    <a:pt x="618" y="30"/>
                  </a:lnTo>
                  <a:lnTo>
                    <a:pt x="606" y="30"/>
                  </a:lnTo>
                  <a:lnTo>
                    <a:pt x="600" y="24"/>
                  </a:lnTo>
                  <a:lnTo>
                    <a:pt x="594" y="24"/>
                  </a:lnTo>
                  <a:lnTo>
                    <a:pt x="594" y="6"/>
                  </a:lnTo>
                  <a:lnTo>
                    <a:pt x="600" y="0"/>
                  </a:lnTo>
                  <a:lnTo>
                    <a:pt x="576" y="12"/>
                  </a:lnTo>
                  <a:lnTo>
                    <a:pt x="558" y="12"/>
                  </a:lnTo>
                  <a:lnTo>
                    <a:pt x="546" y="18"/>
                  </a:lnTo>
                  <a:lnTo>
                    <a:pt x="528" y="18"/>
                  </a:lnTo>
                  <a:lnTo>
                    <a:pt x="510" y="24"/>
                  </a:lnTo>
                  <a:lnTo>
                    <a:pt x="498" y="24"/>
                  </a:lnTo>
                  <a:lnTo>
                    <a:pt x="498" y="54"/>
                  </a:lnTo>
                  <a:lnTo>
                    <a:pt x="480" y="72"/>
                  </a:lnTo>
                  <a:lnTo>
                    <a:pt x="468" y="78"/>
                  </a:lnTo>
                  <a:lnTo>
                    <a:pt x="462" y="84"/>
                  </a:lnTo>
                  <a:lnTo>
                    <a:pt x="456" y="84"/>
                  </a:lnTo>
                  <a:lnTo>
                    <a:pt x="468" y="96"/>
                  </a:lnTo>
                  <a:lnTo>
                    <a:pt x="468" y="102"/>
                  </a:lnTo>
                  <a:lnTo>
                    <a:pt x="474" y="108"/>
                  </a:lnTo>
                  <a:lnTo>
                    <a:pt x="474" y="114"/>
                  </a:lnTo>
                  <a:lnTo>
                    <a:pt x="480" y="120"/>
                  </a:lnTo>
                  <a:lnTo>
                    <a:pt x="480" y="144"/>
                  </a:lnTo>
                  <a:lnTo>
                    <a:pt x="486" y="162"/>
                  </a:lnTo>
                  <a:lnTo>
                    <a:pt x="486" y="216"/>
                  </a:lnTo>
                  <a:lnTo>
                    <a:pt x="474" y="228"/>
                  </a:lnTo>
                  <a:lnTo>
                    <a:pt x="468" y="240"/>
                  </a:lnTo>
                  <a:lnTo>
                    <a:pt x="462" y="258"/>
                  </a:lnTo>
                  <a:lnTo>
                    <a:pt x="456" y="270"/>
                  </a:lnTo>
                  <a:lnTo>
                    <a:pt x="456" y="294"/>
                  </a:lnTo>
                  <a:lnTo>
                    <a:pt x="468" y="306"/>
                  </a:lnTo>
                  <a:lnTo>
                    <a:pt x="474" y="306"/>
                  </a:lnTo>
                  <a:lnTo>
                    <a:pt x="474" y="312"/>
                  </a:lnTo>
                  <a:lnTo>
                    <a:pt x="480" y="312"/>
                  </a:lnTo>
                  <a:lnTo>
                    <a:pt x="510" y="342"/>
                  </a:lnTo>
                  <a:lnTo>
                    <a:pt x="522" y="348"/>
                  </a:lnTo>
                  <a:lnTo>
                    <a:pt x="528" y="348"/>
                  </a:lnTo>
                  <a:lnTo>
                    <a:pt x="534" y="342"/>
                  </a:lnTo>
                  <a:lnTo>
                    <a:pt x="534" y="324"/>
                  </a:lnTo>
                  <a:lnTo>
                    <a:pt x="558" y="324"/>
                  </a:lnTo>
                  <a:lnTo>
                    <a:pt x="558" y="372"/>
                  </a:lnTo>
                  <a:lnTo>
                    <a:pt x="552" y="408"/>
                  </a:lnTo>
                  <a:lnTo>
                    <a:pt x="546" y="426"/>
                  </a:lnTo>
                  <a:lnTo>
                    <a:pt x="540" y="426"/>
                  </a:lnTo>
                  <a:lnTo>
                    <a:pt x="540" y="420"/>
                  </a:lnTo>
                  <a:lnTo>
                    <a:pt x="534" y="408"/>
                  </a:lnTo>
                  <a:lnTo>
                    <a:pt x="516" y="420"/>
                  </a:lnTo>
                  <a:lnTo>
                    <a:pt x="498" y="420"/>
                  </a:lnTo>
                  <a:lnTo>
                    <a:pt x="498" y="408"/>
                  </a:lnTo>
                  <a:lnTo>
                    <a:pt x="492" y="396"/>
                  </a:lnTo>
                  <a:lnTo>
                    <a:pt x="492" y="384"/>
                  </a:lnTo>
                  <a:lnTo>
                    <a:pt x="480" y="372"/>
                  </a:lnTo>
                  <a:lnTo>
                    <a:pt x="468" y="372"/>
                  </a:lnTo>
                  <a:lnTo>
                    <a:pt x="462" y="360"/>
                  </a:lnTo>
                  <a:lnTo>
                    <a:pt x="462" y="354"/>
                  </a:lnTo>
                  <a:lnTo>
                    <a:pt x="456" y="342"/>
                  </a:lnTo>
                  <a:lnTo>
                    <a:pt x="450" y="336"/>
                  </a:lnTo>
                  <a:lnTo>
                    <a:pt x="444" y="336"/>
                  </a:lnTo>
                  <a:lnTo>
                    <a:pt x="438" y="342"/>
                  </a:lnTo>
                  <a:lnTo>
                    <a:pt x="426" y="342"/>
                  </a:lnTo>
                  <a:lnTo>
                    <a:pt x="426" y="330"/>
                  </a:lnTo>
                  <a:lnTo>
                    <a:pt x="420" y="324"/>
                  </a:lnTo>
                  <a:lnTo>
                    <a:pt x="390" y="324"/>
                  </a:lnTo>
                  <a:lnTo>
                    <a:pt x="390" y="312"/>
                  </a:lnTo>
                  <a:lnTo>
                    <a:pt x="396" y="312"/>
                  </a:lnTo>
                  <a:lnTo>
                    <a:pt x="396" y="300"/>
                  </a:lnTo>
                  <a:lnTo>
                    <a:pt x="384" y="300"/>
                  </a:lnTo>
                  <a:lnTo>
                    <a:pt x="378" y="294"/>
                  </a:lnTo>
                  <a:lnTo>
                    <a:pt x="378" y="282"/>
                  </a:lnTo>
                  <a:lnTo>
                    <a:pt x="366" y="270"/>
                  </a:lnTo>
                  <a:lnTo>
                    <a:pt x="360" y="270"/>
                  </a:lnTo>
                  <a:lnTo>
                    <a:pt x="354" y="276"/>
                  </a:lnTo>
                  <a:lnTo>
                    <a:pt x="354" y="294"/>
                  </a:lnTo>
                  <a:lnTo>
                    <a:pt x="348" y="300"/>
                  </a:lnTo>
                  <a:lnTo>
                    <a:pt x="348" y="306"/>
                  </a:lnTo>
                  <a:lnTo>
                    <a:pt x="330" y="306"/>
                  </a:lnTo>
                  <a:lnTo>
                    <a:pt x="300" y="300"/>
                  </a:lnTo>
                  <a:lnTo>
                    <a:pt x="264" y="294"/>
                  </a:lnTo>
                  <a:lnTo>
                    <a:pt x="246" y="282"/>
                  </a:lnTo>
                  <a:lnTo>
                    <a:pt x="240" y="276"/>
                  </a:lnTo>
                  <a:lnTo>
                    <a:pt x="234" y="264"/>
                  </a:lnTo>
                  <a:lnTo>
                    <a:pt x="234" y="246"/>
                  </a:lnTo>
                  <a:lnTo>
                    <a:pt x="192" y="252"/>
                  </a:lnTo>
                  <a:lnTo>
                    <a:pt x="198" y="258"/>
                  </a:lnTo>
                  <a:lnTo>
                    <a:pt x="198" y="264"/>
                  </a:lnTo>
                  <a:lnTo>
                    <a:pt x="180" y="264"/>
                  </a:lnTo>
                  <a:lnTo>
                    <a:pt x="174" y="258"/>
                  </a:lnTo>
                  <a:lnTo>
                    <a:pt x="174" y="228"/>
                  </a:lnTo>
                  <a:lnTo>
                    <a:pt x="156" y="228"/>
                  </a:lnTo>
                  <a:lnTo>
                    <a:pt x="150" y="216"/>
                  </a:lnTo>
                  <a:lnTo>
                    <a:pt x="144" y="234"/>
                  </a:lnTo>
                  <a:lnTo>
                    <a:pt x="144" y="240"/>
                  </a:lnTo>
                  <a:lnTo>
                    <a:pt x="156" y="252"/>
                  </a:lnTo>
                  <a:lnTo>
                    <a:pt x="156" y="270"/>
                  </a:lnTo>
                  <a:lnTo>
                    <a:pt x="150" y="276"/>
                  </a:lnTo>
                  <a:lnTo>
                    <a:pt x="144" y="276"/>
                  </a:lnTo>
                  <a:lnTo>
                    <a:pt x="144" y="330"/>
                  </a:lnTo>
                  <a:lnTo>
                    <a:pt x="156" y="342"/>
                  </a:lnTo>
                  <a:lnTo>
                    <a:pt x="138" y="348"/>
                  </a:lnTo>
                  <a:lnTo>
                    <a:pt x="138" y="354"/>
                  </a:lnTo>
                  <a:lnTo>
                    <a:pt x="144" y="360"/>
                  </a:lnTo>
                  <a:lnTo>
                    <a:pt x="144" y="384"/>
                  </a:lnTo>
                  <a:lnTo>
                    <a:pt x="132" y="396"/>
                  </a:lnTo>
                  <a:lnTo>
                    <a:pt x="126" y="396"/>
                  </a:lnTo>
                  <a:lnTo>
                    <a:pt x="0" y="390"/>
                  </a:lnTo>
                  <a:lnTo>
                    <a:pt x="0" y="642"/>
                  </a:lnTo>
                  <a:lnTo>
                    <a:pt x="6" y="654"/>
                  </a:lnTo>
                  <a:lnTo>
                    <a:pt x="6" y="672"/>
                  </a:lnTo>
                  <a:lnTo>
                    <a:pt x="96" y="762"/>
                  </a:lnTo>
                  <a:lnTo>
                    <a:pt x="114" y="768"/>
                  </a:lnTo>
                  <a:lnTo>
                    <a:pt x="138" y="756"/>
                  </a:lnTo>
                  <a:lnTo>
                    <a:pt x="144" y="756"/>
                  </a:lnTo>
                  <a:lnTo>
                    <a:pt x="150" y="750"/>
                  </a:lnTo>
                  <a:lnTo>
                    <a:pt x="168" y="750"/>
                  </a:lnTo>
                  <a:lnTo>
                    <a:pt x="174" y="756"/>
                  </a:lnTo>
                  <a:lnTo>
                    <a:pt x="174" y="762"/>
                  </a:lnTo>
                  <a:lnTo>
                    <a:pt x="204" y="756"/>
                  </a:lnTo>
                  <a:lnTo>
                    <a:pt x="222" y="774"/>
                  </a:lnTo>
                  <a:lnTo>
                    <a:pt x="264" y="774"/>
                  </a:lnTo>
                  <a:lnTo>
                    <a:pt x="264" y="780"/>
                  </a:lnTo>
                  <a:lnTo>
                    <a:pt x="276" y="792"/>
                  </a:lnTo>
                  <a:lnTo>
                    <a:pt x="288" y="792"/>
                  </a:lnTo>
                  <a:lnTo>
                    <a:pt x="288" y="780"/>
                  </a:lnTo>
                  <a:lnTo>
                    <a:pt x="300" y="780"/>
                  </a:lnTo>
                  <a:lnTo>
                    <a:pt x="312" y="792"/>
                  </a:lnTo>
                  <a:lnTo>
                    <a:pt x="312" y="798"/>
                  </a:lnTo>
                  <a:lnTo>
                    <a:pt x="330" y="798"/>
                  </a:lnTo>
                  <a:lnTo>
                    <a:pt x="354" y="786"/>
                  </a:lnTo>
                  <a:lnTo>
                    <a:pt x="384" y="756"/>
                  </a:lnTo>
                  <a:lnTo>
                    <a:pt x="390" y="744"/>
                  </a:lnTo>
                  <a:lnTo>
                    <a:pt x="396" y="738"/>
                  </a:lnTo>
                  <a:lnTo>
                    <a:pt x="396" y="732"/>
                  </a:lnTo>
                  <a:lnTo>
                    <a:pt x="402" y="726"/>
                  </a:lnTo>
                  <a:lnTo>
                    <a:pt x="414" y="702"/>
                  </a:lnTo>
                  <a:lnTo>
                    <a:pt x="420" y="696"/>
                  </a:lnTo>
                  <a:lnTo>
                    <a:pt x="432" y="690"/>
                  </a:lnTo>
                  <a:lnTo>
                    <a:pt x="450" y="684"/>
                  </a:lnTo>
                  <a:lnTo>
                    <a:pt x="462" y="678"/>
                  </a:lnTo>
                  <a:lnTo>
                    <a:pt x="474" y="678"/>
                  </a:lnTo>
                  <a:lnTo>
                    <a:pt x="480" y="672"/>
                  </a:lnTo>
                  <a:lnTo>
                    <a:pt x="480" y="636"/>
                  </a:lnTo>
                  <a:lnTo>
                    <a:pt x="504" y="624"/>
                  </a:lnTo>
                  <a:lnTo>
                    <a:pt x="516" y="612"/>
                  </a:lnTo>
                  <a:lnTo>
                    <a:pt x="552" y="600"/>
                  </a:lnTo>
                  <a:lnTo>
                    <a:pt x="588" y="600"/>
                  </a:lnTo>
                  <a:lnTo>
                    <a:pt x="588" y="576"/>
                  </a:lnTo>
                  <a:lnTo>
                    <a:pt x="570" y="558"/>
                  </a:lnTo>
                  <a:lnTo>
                    <a:pt x="582" y="546"/>
                  </a:lnTo>
                  <a:lnTo>
                    <a:pt x="612" y="546"/>
                  </a:lnTo>
                  <a:lnTo>
                    <a:pt x="630" y="528"/>
                  </a:lnTo>
                  <a:lnTo>
                    <a:pt x="642" y="528"/>
                  </a:lnTo>
                  <a:lnTo>
                    <a:pt x="654" y="522"/>
                  </a:lnTo>
                  <a:lnTo>
                    <a:pt x="672" y="522"/>
                  </a:lnTo>
                  <a:lnTo>
                    <a:pt x="690" y="516"/>
                  </a:lnTo>
                  <a:lnTo>
                    <a:pt x="702" y="510"/>
                  </a:lnTo>
                  <a:lnTo>
                    <a:pt x="708" y="510"/>
                  </a:lnTo>
                  <a:lnTo>
                    <a:pt x="732" y="498"/>
                  </a:lnTo>
                  <a:lnTo>
                    <a:pt x="750" y="486"/>
                  </a:lnTo>
                  <a:lnTo>
                    <a:pt x="762" y="480"/>
                  </a:lnTo>
                  <a:lnTo>
                    <a:pt x="780" y="474"/>
                  </a:lnTo>
                  <a:lnTo>
                    <a:pt x="786" y="468"/>
                  </a:lnTo>
                  <a:lnTo>
                    <a:pt x="792" y="468"/>
                  </a:lnTo>
                  <a:lnTo>
                    <a:pt x="780" y="462"/>
                  </a:lnTo>
                  <a:lnTo>
                    <a:pt x="768" y="450"/>
                  </a:lnTo>
                  <a:lnTo>
                    <a:pt x="756" y="444"/>
                  </a:lnTo>
                  <a:lnTo>
                    <a:pt x="756" y="438"/>
                  </a:lnTo>
                  <a:lnTo>
                    <a:pt x="762" y="432"/>
                  </a:lnTo>
                  <a:lnTo>
                    <a:pt x="768" y="420"/>
                  </a:lnTo>
                  <a:lnTo>
                    <a:pt x="774" y="414"/>
                  </a:lnTo>
                  <a:lnTo>
                    <a:pt x="780" y="402"/>
                  </a:lnTo>
                  <a:lnTo>
                    <a:pt x="774" y="366"/>
                  </a:lnTo>
                  <a:lnTo>
                    <a:pt x="780" y="366"/>
                  </a:lnTo>
                  <a:lnTo>
                    <a:pt x="786" y="360"/>
                  </a:lnTo>
                  <a:lnTo>
                    <a:pt x="798" y="354"/>
                  </a:lnTo>
                  <a:lnTo>
                    <a:pt x="816" y="336"/>
                  </a:lnTo>
                  <a:lnTo>
                    <a:pt x="816" y="330"/>
                  </a:lnTo>
                  <a:lnTo>
                    <a:pt x="804" y="330"/>
                  </a:lnTo>
                  <a:lnTo>
                    <a:pt x="804" y="258"/>
                  </a:lnTo>
                  <a:lnTo>
                    <a:pt x="810" y="240"/>
                  </a:lnTo>
                  <a:lnTo>
                    <a:pt x="798" y="234"/>
                  </a:lnTo>
                  <a:lnTo>
                    <a:pt x="798" y="216"/>
                  </a:lnTo>
                  <a:lnTo>
                    <a:pt x="804" y="216"/>
                  </a:lnTo>
                  <a:lnTo>
                    <a:pt x="810" y="210"/>
                  </a:lnTo>
                  <a:lnTo>
                    <a:pt x="834" y="198"/>
                  </a:lnTo>
                  <a:lnTo>
                    <a:pt x="834" y="186"/>
                  </a:lnTo>
                  <a:lnTo>
                    <a:pt x="822" y="18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185" name="Yemen" descr="© INSCALE GmbH, 05.05.2010&#10;http://www.presentationload.com/">
              <a:extLst>
                <a:ext uri="{FF2B5EF4-FFF2-40B4-BE49-F238E27FC236}">
                  <a16:creationId xmlns:a16="http://schemas.microsoft.com/office/drawing/2014/main" id="{C184CA31-DAFF-493B-B2F3-7E70A7ED12C5}"/>
                </a:ext>
              </a:extLst>
            </p:cNvPr>
            <p:cNvSpPr>
              <a:spLocks/>
            </p:cNvSpPr>
            <p:nvPr/>
          </p:nvSpPr>
          <p:spPr bwMode="gray">
            <a:xfrm>
              <a:off x="6923796" y="3328750"/>
              <a:ext cx="327131" cy="223919"/>
            </a:xfrm>
            <a:custGeom>
              <a:avLst/>
              <a:gdLst>
                <a:gd name="T0" fmla="*/ 2147483647 w 732"/>
                <a:gd name="T1" fmla="*/ 2147483647 h 498"/>
                <a:gd name="T2" fmla="*/ 2147483647 w 732"/>
                <a:gd name="T3" fmla="*/ 2147483647 h 498"/>
                <a:gd name="T4" fmla="*/ 2147483647 w 732"/>
                <a:gd name="T5" fmla="*/ 2147483647 h 498"/>
                <a:gd name="T6" fmla="*/ 2147483647 w 732"/>
                <a:gd name="T7" fmla="*/ 2147483647 h 498"/>
                <a:gd name="T8" fmla="*/ 2147483647 w 732"/>
                <a:gd name="T9" fmla="*/ 2147483647 h 498"/>
                <a:gd name="T10" fmla="*/ 2147483647 w 732"/>
                <a:gd name="T11" fmla="*/ 2147483647 h 498"/>
                <a:gd name="T12" fmla="*/ 2147483647 w 732"/>
                <a:gd name="T13" fmla="*/ 2147483647 h 498"/>
                <a:gd name="T14" fmla="*/ 2147483647 w 732"/>
                <a:gd name="T15" fmla="*/ 2147483647 h 498"/>
                <a:gd name="T16" fmla="*/ 2147483647 w 732"/>
                <a:gd name="T17" fmla="*/ 2147483647 h 498"/>
                <a:gd name="T18" fmla="*/ 2147483647 w 732"/>
                <a:gd name="T19" fmla="*/ 2147483647 h 498"/>
                <a:gd name="T20" fmla="*/ 2147483647 w 732"/>
                <a:gd name="T21" fmla="*/ 2147483647 h 498"/>
                <a:gd name="T22" fmla="*/ 2147483647 w 732"/>
                <a:gd name="T23" fmla="*/ 2147483647 h 498"/>
                <a:gd name="T24" fmla="*/ 2147483647 w 732"/>
                <a:gd name="T25" fmla="*/ 2147483647 h 498"/>
                <a:gd name="T26" fmla="*/ 2147483647 w 732"/>
                <a:gd name="T27" fmla="*/ 2147483647 h 498"/>
                <a:gd name="T28" fmla="*/ 2147483647 w 732"/>
                <a:gd name="T29" fmla="*/ 2147483647 h 498"/>
                <a:gd name="T30" fmla="*/ 0 w 732"/>
                <a:gd name="T31" fmla="*/ 2147483647 h 498"/>
                <a:gd name="T32" fmla="*/ 2147483647 w 732"/>
                <a:gd name="T33" fmla="*/ 2147483647 h 498"/>
                <a:gd name="T34" fmla="*/ 2147483647 w 732"/>
                <a:gd name="T35" fmla="*/ 2147483647 h 498"/>
                <a:gd name="T36" fmla="*/ 2147483647 w 732"/>
                <a:gd name="T37" fmla="*/ 2147483647 h 498"/>
                <a:gd name="T38" fmla="*/ 2147483647 w 732"/>
                <a:gd name="T39" fmla="*/ 2147483647 h 498"/>
                <a:gd name="T40" fmla="*/ 2147483647 w 732"/>
                <a:gd name="T41" fmla="*/ 2147483647 h 498"/>
                <a:gd name="T42" fmla="*/ 2147483647 w 732"/>
                <a:gd name="T43" fmla="*/ 2147483647 h 498"/>
                <a:gd name="T44" fmla="*/ 2147483647 w 732"/>
                <a:gd name="T45" fmla="*/ 2147483647 h 498"/>
                <a:gd name="T46" fmla="*/ 2147483647 w 732"/>
                <a:gd name="T47" fmla="*/ 2147483647 h 498"/>
                <a:gd name="T48" fmla="*/ 2147483647 w 732"/>
                <a:gd name="T49" fmla="*/ 2147483647 h 498"/>
                <a:gd name="T50" fmla="*/ 2147483647 w 732"/>
                <a:gd name="T51" fmla="*/ 2147483647 h 498"/>
                <a:gd name="T52" fmla="*/ 2147483647 w 732"/>
                <a:gd name="T53" fmla="*/ 2147483647 h 498"/>
                <a:gd name="T54" fmla="*/ 2147483647 w 732"/>
                <a:gd name="T55" fmla="*/ 2147483647 h 498"/>
                <a:gd name="T56" fmla="*/ 2147483647 w 732"/>
                <a:gd name="T57" fmla="*/ 2147483647 h 498"/>
                <a:gd name="T58" fmla="*/ 2147483647 w 732"/>
                <a:gd name="T59" fmla="*/ 2147483647 h 498"/>
                <a:gd name="T60" fmla="*/ 2147483647 w 732"/>
                <a:gd name="T61" fmla="*/ 2147483647 h 498"/>
                <a:gd name="T62" fmla="*/ 2147483647 w 732"/>
                <a:gd name="T63" fmla="*/ 2147483647 h 498"/>
                <a:gd name="T64" fmla="*/ 2147483647 w 732"/>
                <a:gd name="T65" fmla="*/ 2147483647 h 498"/>
                <a:gd name="T66" fmla="*/ 2147483647 w 732"/>
                <a:gd name="T67" fmla="*/ 2147483647 h 498"/>
                <a:gd name="T68" fmla="*/ 2147483647 w 732"/>
                <a:gd name="T69" fmla="*/ 2147483647 h 498"/>
                <a:gd name="T70" fmla="*/ 2147483647 w 732"/>
                <a:gd name="T71" fmla="*/ 2147483647 h 498"/>
                <a:gd name="T72" fmla="*/ 2147483647 w 732"/>
                <a:gd name="T73" fmla="*/ 2147483647 h 498"/>
                <a:gd name="T74" fmla="*/ 2147483647 w 732"/>
                <a:gd name="T75" fmla="*/ 2147483647 h 498"/>
                <a:gd name="T76" fmla="*/ 2147483647 w 732"/>
                <a:gd name="T77" fmla="*/ 0 h 498"/>
                <a:gd name="T78" fmla="*/ 2147483647 w 732"/>
                <a:gd name="T79" fmla="*/ 2147483647 h 498"/>
                <a:gd name="T80" fmla="*/ 2147483647 w 732"/>
                <a:gd name="T81" fmla="*/ 2147483647 h 4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32"/>
                <a:gd name="T124" fmla="*/ 0 h 498"/>
                <a:gd name="T125" fmla="*/ 732 w 732"/>
                <a:gd name="T126" fmla="*/ 498 h 4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32" h="498">
                  <a:moveTo>
                    <a:pt x="468" y="24"/>
                  </a:moveTo>
                  <a:lnTo>
                    <a:pt x="450" y="30"/>
                  </a:lnTo>
                  <a:lnTo>
                    <a:pt x="420" y="36"/>
                  </a:lnTo>
                  <a:lnTo>
                    <a:pt x="390" y="54"/>
                  </a:lnTo>
                  <a:lnTo>
                    <a:pt x="372" y="72"/>
                  </a:lnTo>
                  <a:lnTo>
                    <a:pt x="366" y="84"/>
                  </a:lnTo>
                  <a:lnTo>
                    <a:pt x="354" y="96"/>
                  </a:lnTo>
                  <a:lnTo>
                    <a:pt x="348" y="108"/>
                  </a:lnTo>
                  <a:lnTo>
                    <a:pt x="342" y="114"/>
                  </a:lnTo>
                  <a:lnTo>
                    <a:pt x="336" y="126"/>
                  </a:lnTo>
                  <a:lnTo>
                    <a:pt x="336" y="144"/>
                  </a:lnTo>
                  <a:lnTo>
                    <a:pt x="330" y="150"/>
                  </a:lnTo>
                  <a:lnTo>
                    <a:pt x="324" y="162"/>
                  </a:lnTo>
                  <a:lnTo>
                    <a:pt x="312" y="162"/>
                  </a:lnTo>
                  <a:lnTo>
                    <a:pt x="300" y="156"/>
                  </a:lnTo>
                  <a:lnTo>
                    <a:pt x="294" y="144"/>
                  </a:lnTo>
                  <a:lnTo>
                    <a:pt x="288" y="138"/>
                  </a:lnTo>
                  <a:lnTo>
                    <a:pt x="210" y="138"/>
                  </a:lnTo>
                  <a:lnTo>
                    <a:pt x="204" y="132"/>
                  </a:lnTo>
                  <a:lnTo>
                    <a:pt x="192" y="126"/>
                  </a:lnTo>
                  <a:lnTo>
                    <a:pt x="102" y="126"/>
                  </a:lnTo>
                  <a:lnTo>
                    <a:pt x="96" y="132"/>
                  </a:lnTo>
                  <a:lnTo>
                    <a:pt x="72" y="138"/>
                  </a:lnTo>
                  <a:lnTo>
                    <a:pt x="54" y="120"/>
                  </a:lnTo>
                  <a:lnTo>
                    <a:pt x="48" y="120"/>
                  </a:lnTo>
                  <a:lnTo>
                    <a:pt x="42" y="126"/>
                  </a:lnTo>
                  <a:lnTo>
                    <a:pt x="36" y="138"/>
                  </a:lnTo>
                  <a:lnTo>
                    <a:pt x="36" y="186"/>
                  </a:lnTo>
                  <a:lnTo>
                    <a:pt x="30" y="192"/>
                  </a:lnTo>
                  <a:lnTo>
                    <a:pt x="24" y="204"/>
                  </a:lnTo>
                  <a:lnTo>
                    <a:pt x="12" y="216"/>
                  </a:lnTo>
                  <a:lnTo>
                    <a:pt x="0" y="252"/>
                  </a:lnTo>
                  <a:lnTo>
                    <a:pt x="0" y="258"/>
                  </a:lnTo>
                  <a:lnTo>
                    <a:pt x="18" y="276"/>
                  </a:lnTo>
                  <a:lnTo>
                    <a:pt x="24" y="288"/>
                  </a:lnTo>
                  <a:lnTo>
                    <a:pt x="36" y="294"/>
                  </a:lnTo>
                  <a:lnTo>
                    <a:pt x="24" y="408"/>
                  </a:lnTo>
                  <a:lnTo>
                    <a:pt x="54" y="444"/>
                  </a:lnTo>
                  <a:lnTo>
                    <a:pt x="54" y="456"/>
                  </a:lnTo>
                  <a:lnTo>
                    <a:pt x="60" y="468"/>
                  </a:lnTo>
                  <a:lnTo>
                    <a:pt x="78" y="486"/>
                  </a:lnTo>
                  <a:lnTo>
                    <a:pt x="90" y="492"/>
                  </a:lnTo>
                  <a:lnTo>
                    <a:pt x="114" y="498"/>
                  </a:lnTo>
                  <a:lnTo>
                    <a:pt x="132" y="498"/>
                  </a:lnTo>
                  <a:lnTo>
                    <a:pt x="150" y="492"/>
                  </a:lnTo>
                  <a:lnTo>
                    <a:pt x="162" y="486"/>
                  </a:lnTo>
                  <a:lnTo>
                    <a:pt x="168" y="480"/>
                  </a:lnTo>
                  <a:lnTo>
                    <a:pt x="186" y="444"/>
                  </a:lnTo>
                  <a:lnTo>
                    <a:pt x="198" y="432"/>
                  </a:lnTo>
                  <a:lnTo>
                    <a:pt x="210" y="432"/>
                  </a:lnTo>
                  <a:lnTo>
                    <a:pt x="228" y="438"/>
                  </a:lnTo>
                  <a:lnTo>
                    <a:pt x="270" y="438"/>
                  </a:lnTo>
                  <a:lnTo>
                    <a:pt x="324" y="432"/>
                  </a:lnTo>
                  <a:lnTo>
                    <a:pt x="366" y="426"/>
                  </a:lnTo>
                  <a:lnTo>
                    <a:pt x="390" y="414"/>
                  </a:lnTo>
                  <a:lnTo>
                    <a:pt x="402" y="402"/>
                  </a:lnTo>
                  <a:lnTo>
                    <a:pt x="414" y="384"/>
                  </a:lnTo>
                  <a:lnTo>
                    <a:pt x="426" y="372"/>
                  </a:lnTo>
                  <a:lnTo>
                    <a:pt x="450" y="360"/>
                  </a:lnTo>
                  <a:lnTo>
                    <a:pt x="462" y="348"/>
                  </a:lnTo>
                  <a:lnTo>
                    <a:pt x="474" y="342"/>
                  </a:lnTo>
                  <a:lnTo>
                    <a:pt x="486" y="330"/>
                  </a:lnTo>
                  <a:lnTo>
                    <a:pt x="504" y="324"/>
                  </a:lnTo>
                  <a:lnTo>
                    <a:pt x="528" y="312"/>
                  </a:lnTo>
                  <a:lnTo>
                    <a:pt x="546" y="306"/>
                  </a:lnTo>
                  <a:lnTo>
                    <a:pt x="558" y="294"/>
                  </a:lnTo>
                  <a:lnTo>
                    <a:pt x="594" y="276"/>
                  </a:lnTo>
                  <a:lnTo>
                    <a:pt x="666" y="276"/>
                  </a:lnTo>
                  <a:lnTo>
                    <a:pt x="666" y="270"/>
                  </a:lnTo>
                  <a:lnTo>
                    <a:pt x="672" y="264"/>
                  </a:lnTo>
                  <a:lnTo>
                    <a:pt x="684" y="240"/>
                  </a:lnTo>
                  <a:lnTo>
                    <a:pt x="690" y="222"/>
                  </a:lnTo>
                  <a:lnTo>
                    <a:pt x="702" y="210"/>
                  </a:lnTo>
                  <a:lnTo>
                    <a:pt x="708" y="198"/>
                  </a:lnTo>
                  <a:lnTo>
                    <a:pt x="720" y="192"/>
                  </a:lnTo>
                  <a:lnTo>
                    <a:pt x="720" y="186"/>
                  </a:lnTo>
                  <a:lnTo>
                    <a:pt x="732" y="186"/>
                  </a:lnTo>
                  <a:lnTo>
                    <a:pt x="648" y="0"/>
                  </a:lnTo>
                  <a:lnTo>
                    <a:pt x="630" y="0"/>
                  </a:lnTo>
                  <a:lnTo>
                    <a:pt x="588" y="6"/>
                  </a:lnTo>
                  <a:lnTo>
                    <a:pt x="540" y="18"/>
                  </a:lnTo>
                  <a:lnTo>
                    <a:pt x="492" y="24"/>
                  </a:lnTo>
                  <a:lnTo>
                    <a:pt x="468" y="2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186" name="Western Sahara" descr="© INSCALE GmbH, 05.05.2010&#10;http://www.presentationload.com/">
              <a:extLst>
                <a:ext uri="{FF2B5EF4-FFF2-40B4-BE49-F238E27FC236}">
                  <a16:creationId xmlns:a16="http://schemas.microsoft.com/office/drawing/2014/main" id="{7517C5E8-E38B-4A4E-9DA3-9998935A4B0C}"/>
                </a:ext>
              </a:extLst>
            </p:cNvPr>
            <p:cNvSpPr>
              <a:spLocks/>
            </p:cNvSpPr>
            <p:nvPr/>
          </p:nvSpPr>
          <p:spPr bwMode="gray">
            <a:xfrm>
              <a:off x="5053727" y="3017363"/>
              <a:ext cx="267653" cy="229168"/>
            </a:xfrm>
            <a:custGeom>
              <a:avLst/>
              <a:gdLst>
                <a:gd name="T0" fmla="*/ 2147483647 w 600"/>
                <a:gd name="T1" fmla="*/ 0 h 510"/>
                <a:gd name="T2" fmla="*/ 2147483647 w 600"/>
                <a:gd name="T3" fmla="*/ 0 h 510"/>
                <a:gd name="T4" fmla="*/ 2147483647 w 600"/>
                <a:gd name="T5" fmla="*/ 2147483647 h 510"/>
                <a:gd name="T6" fmla="*/ 2147483647 w 600"/>
                <a:gd name="T7" fmla="*/ 2147483647 h 510"/>
                <a:gd name="T8" fmla="*/ 2147483647 w 600"/>
                <a:gd name="T9" fmla="*/ 2147483647 h 510"/>
                <a:gd name="T10" fmla="*/ 2147483647 w 600"/>
                <a:gd name="T11" fmla="*/ 2147483647 h 510"/>
                <a:gd name="T12" fmla="*/ 2147483647 w 600"/>
                <a:gd name="T13" fmla="*/ 2147483647 h 510"/>
                <a:gd name="T14" fmla="*/ 2147483647 w 600"/>
                <a:gd name="T15" fmla="*/ 2147483647 h 510"/>
                <a:gd name="T16" fmla="*/ 2147483647 w 600"/>
                <a:gd name="T17" fmla="*/ 2147483647 h 510"/>
                <a:gd name="T18" fmla="*/ 2147483647 w 600"/>
                <a:gd name="T19" fmla="*/ 2147483647 h 510"/>
                <a:gd name="T20" fmla="*/ 2147483647 w 600"/>
                <a:gd name="T21" fmla="*/ 2147483647 h 510"/>
                <a:gd name="T22" fmla="*/ 2147483647 w 600"/>
                <a:gd name="T23" fmla="*/ 2147483647 h 510"/>
                <a:gd name="T24" fmla="*/ 2147483647 w 600"/>
                <a:gd name="T25" fmla="*/ 2147483647 h 510"/>
                <a:gd name="T26" fmla="*/ 2147483647 w 600"/>
                <a:gd name="T27" fmla="*/ 2147483647 h 510"/>
                <a:gd name="T28" fmla="*/ 2147483647 w 600"/>
                <a:gd name="T29" fmla="*/ 2147483647 h 510"/>
                <a:gd name="T30" fmla="*/ 2147483647 w 600"/>
                <a:gd name="T31" fmla="*/ 2147483647 h 510"/>
                <a:gd name="T32" fmla="*/ 2147483647 w 600"/>
                <a:gd name="T33" fmla="*/ 2147483647 h 510"/>
                <a:gd name="T34" fmla="*/ 2147483647 w 600"/>
                <a:gd name="T35" fmla="*/ 2147483647 h 510"/>
                <a:gd name="T36" fmla="*/ 2147483647 w 600"/>
                <a:gd name="T37" fmla="*/ 2147483647 h 510"/>
                <a:gd name="T38" fmla="*/ 2147483647 w 600"/>
                <a:gd name="T39" fmla="*/ 2147483647 h 510"/>
                <a:gd name="T40" fmla="*/ 2147483647 w 600"/>
                <a:gd name="T41" fmla="*/ 2147483647 h 510"/>
                <a:gd name="T42" fmla="*/ 2147483647 w 600"/>
                <a:gd name="T43" fmla="*/ 2147483647 h 510"/>
                <a:gd name="T44" fmla="*/ 2147483647 w 600"/>
                <a:gd name="T45" fmla="*/ 2147483647 h 510"/>
                <a:gd name="T46" fmla="*/ 2147483647 w 600"/>
                <a:gd name="T47" fmla="*/ 2147483647 h 510"/>
                <a:gd name="T48" fmla="*/ 2147483647 w 600"/>
                <a:gd name="T49" fmla="*/ 2147483647 h 510"/>
                <a:gd name="T50" fmla="*/ 2147483647 w 600"/>
                <a:gd name="T51" fmla="*/ 2147483647 h 510"/>
                <a:gd name="T52" fmla="*/ 2147483647 w 600"/>
                <a:gd name="T53" fmla="*/ 2147483647 h 510"/>
                <a:gd name="T54" fmla="*/ 2147483647 w 600"/>
                <a:gd name="T55" fmla="*/ 2147483647 h 510"/>
                <a:gd name="T56" fmla="*/ 2147483647 w 600"/>
                <a:gd name="T57" fmla="*/ 2147483647 h 510"/>
                <a:gd name="T58" fmla="*/ 2147483647 w 600"/>
                <a:gd name="T59" fmla="*/ 2147483647 h 510"/>
                <a:gd name="T60" fmla="*/ 2147483647 w 600"/>
                <a:gd name="T61" fmla="*/ 2147483647 h 510"/>
                <a:gd name="T62" fmla="*/ 2147483647 w 600"/>
                <a:gd name="T63" fmla="*/ 2147483647 h 510"/>
                <a:gd name="T64" fmla="*/ 2147483647 w 600"/>
                <a:gd name="T65" fmla="*/ 2147483647 h 510"/>
                <a:gd name="T66" fmla="*/ 2147483647 w 600"/>
                <a:gd name="T67" fmla="*/ 2147483647 h 510"/>
                <a:gd name="T68" fmla="*/ 2147483647 w 600"/>
                <a:gd name="T69" fmla="*/ 2147483647 h 510"/>
                <a:gd name="T70" fmla="*/ 2147483647 w 600"/>
                <a:gd name="T71" fmla="*/ 2147483647 h 510"/>
                <a:gd name="T72" fmla="*/ 2147483647 w 600"/>
                <a:gd name="T73" fmla="*/ 2147483647 h 510"/>
                <a:gd name="T74" fmla="*/ 2147483647 w 600"/>
                <a:gd name="T75" fmla="*/ 2147483647 h 510"/>
                <a:gd name="T76" fmla="*/ 2147483647 w 600"/>
                <a:gd name="T77" fmla="*/ 2147483647 h 510"/>
                <a:gd name="T78" fmla="*/ 0 w 600"/>
                <a:gd name="T79" fmla="*/ 2147483647 h 510"/>
                <a:gd name="T80" fmla="*/ 0 w 600"/>
                <a:gd name="T81" fmla="*/ 2147483647 h 510"/>
                <a:gd name="T82" fmla="*/ 2147483647 w 600"/>
                <a:gd name="T83" fmla="*/ 2147483647 h 510"/>
                <a:gd name="T84" fmla="*/ 2147483647 w 600"/>
                <a:gd name="T85" fmla="*/ 2147483647 h 510"/>
                <a:gd name="T86" fmla="*/ 2147483647 w 600"/>
                <a:gd name="T87" fmla="*/ 2147483647 h 510"/>
                <a:gd name="T88" fmla="*/ 2147483647 w 600"/>
                <a:gd name="T89" fmla="*/ 2147483647 h 510"/>
                <a:gd name="T90" fmla="*/ 2147483647 w 600"/>
                <a:gd name="T91" fmla="*/ 2147483647 h 510"/>
                <a:gd name="T92" fmla="*/ 2147483647 w 600"/>
                <a:gd name="T93" fmla="*/ 2147483647 h 510"/>
                <a:gd name="T94" fmla="*/ 2147483647 w 600"/>
                <a:gd name="T95" fmla="*/ 2147483647 h 510"/>
                <a:gd name="T96" fmla="*/ 2147483647 w 600"/>
                <a:gd name="T97" fmla="*/ 2147483647 h 510"/>
                <a:gd name="T98" fmla="*/ 2147483647 w 600"/>
                <a:gd name="T99" fmla="*/ 2147483647 h 510"/>
                <a:gd name="T100" fmla="*/ 2147483647 w 600"/>
                <a:gd name="T101" fmla="*/ 2147483647 h 510"/>
                <a:gd name="T102" fmla="*/ 2147483647 w 600"/>
                <a:gd name="T103" fmla="*/ 2147483647 h 510"/>
                <a:gd name="T104" fmla="*/ 2147483647 w 600"/>
                <a:gd name="T105" fmla="*/ 2147483647 h 510"/>
                <a:gd name="T106" fmla="*/ 2147483647 w 600"/>
                <a:gd name="T107" fmla="*/ 2147483647 h 510"/>
                <a:gd name="T108" fmla="*/ 2147483647 w 600"/>
                <a:gd name="T109" fmla="*/ 2147483647 h 510"/>
                <a:gd name="T110" fmla="*/ 2147483647 w 600"/>
                <a:gd name="T111" fmla="*/ 2147483647 h 510"/>
                <a:gd name="T112" fmla="*/ 2147483647 w 600"/>
                <a:gd name="T113" fmla="*/ 0 h 510"/>
                <a:gd name="T114" fmla="*/ 2147483647 w 600"/>
                <a:gd name="T115" fmla="*/ 0 h 51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00"/>
                <a:gd name="T175" fmla="*/ 0 h 510"/>
                <a:gd name="T176" fmla="*/ 600 w 600"/>
                <a:gd name="T177" fmla="*/ 510 h 51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00" h="510">
                  <a:moveTo>
                    <a:pt x="546" y="0"/>
                  </a:moveTo>
                  <a:lnTo>
                    <a:pt x="288" y="0"/>
                  </a:lnTo>
                  <a:lnTo>
                    <a:pt x="282" y="6"/>
                  </a:lnTo>
                  <a:lnTo>
                    <a:pt x="270" y="30"/>
                  </a:lnTo>
                  <a:lnTo>
                    <a:pt x="270" y="42"/>
                  </a:lnTo>
                  <a:lnTo>
                    <a:pt x="264" y="54"/>
                  </a:lnTo>
                  <a:lnTo>
                    <a:pt x="264" y="66"/>
                  </a:lnTo>
                  <a:lnTo>
                    <a:pt x="234" y="96"/>
                  </a:lnTo>
                  <a:lnTo>
                    <a:pt x="198" y="96"/>
                  </a:lnTo>
                  <a:lnTo>
                    <a:pt x="186" y="108"/>
                  </a:lnTo>
                  <a:lnTo>
                    <a:pt x="186" y="144"/>
                  </a:lnTo>
                  <a:lnTo>
                    <a:pt x="156" y="174"/>
                  </a:lnTo>
                  <a:lnTo>
                    <a:pt x="156" y="186"/>
                  </a:lnTo>
                  <a:lnTo>
                    <a:pt x="168" y="210"/>
                  </a:lnTo>
                  <a:lnTo>
                    <a:pt x="168" y="222"/>
                  </a:lnTo>
                  <a:lnTo>
                    <a:pt x="156" y="246"/>
                  </a:lnTo>
                  <a:lnTo>
                    <a:pt x="144" y="252"/>
                  </a:lnTo>
                  <a:lnTo>
                    <a:pt x="138" y="252"/>
                  </a:lnTo>
                  <a:lnTo>
                    <a:pt x="132" y="258"/>
                  </a:lnTo>
                  <a:lnTo>
                    <a:pt x="126" y="270"/>
                  </a:lnTo>
                  <a:lnTo>
                    <a:pt x="114" y="282"/>
                  </a:lnTo>
                  <a:lnTo>
                    <a:pt x="102" y="288"/>
                  </a:lnTo>
                  <a:lnTo>
                    <a:pt x="96" y="294"/>
                  </a:lnTo>
                  <a:lnTo>
                    <a:pt x="84" y="300"/>
                  </a:lnTo>
                  <a:lnTo>
                    <a:pt x="78" y="306"/>
                  </a:lnTo>
                  <a:lnTo>
                    <a:pt x="78" y="318"/>
                  </a:lnTo>
                  <a:lnTo>
                    <a:pt x="90" y="324"/>
                  </a:lnTo>
                  <a:lnTo>
                    <a:pt x="78" y="330"/>
                  </a:lnTo>
                  <a:lnTo>
                    <a:pt x="60" y="366"/>
                  </a:lnTo>
                  <a:lnTo>
                    <a:pt x="60" y="384"/>
                  </a:lnTo>
                  <a:lnTo>
                    <a:pt x="48" y="384"/>
                  </a:lnTo>
                  <a:lnTo>
                    <a:pt x="48" y="390"/>
                  </a:lnTo>
                  <a:lnTo>
                    <a:pt x="54" y="396"/>
                  </a:lnTo>
                  <a:lnTo>
                    <a:pt x="54" y="408"/>
                  </a:lnTo>
                  <a:lnTo>
                    <a:pt x="48" y="420"/>
                  </a:lnTo>
                  <a:lnTo>
                    <a:pt x="36" y="426"/>
                  </a:lnTo>
                  <a:lnTo>
                    <a:pt x="24" y="426"/>
                  </a:lnTo>
                  <a:lnTo>
                    <a:pt x="18" y="432"/>
                  </a:lnTo>
                  <a:lnTo>
                    <a:pt x="6" y="456"/>
                  </a:lnTo>
                  <a:lnTo>
                    <a:pt x="0" y="462"/>
                  </a:lnTo>
                  <a:lnTo>
                    <a:pt x="0" y="510"/>
                  </a:lnTo>
                  <a:lnTo>
                    <a:pt x="276" y="510"/>
                  </a:lnTo>
                  <a:lnTo>
                    <a:pt x="282" y="408"/>
                  </a:lnTo>
                  <a:lnTo>
                    <a:pt x="276" y="396"/>
                  </a:lnTo>
                  <a:lnTo>
                    <a:pt x="276" y="378"/>
                  </a:lnTo>
                  <a:lnTo>
                    <a:pt x="282" y="366"/>
                  </a:lnTo>
                  <a:lnTo>
                    <a:pt x="306" y="354"/>
                  </a:lnTo>
                  <a:lnTo>
                    <a:pt x="336" y="354"/>
                  </a:lnTo>
                  <a:lnTo>
                    <a:pt x="348" y="348"/>
                  </a:lnTo>
                  <a:lnTo>
                    <a:pt x="354" y="342"/>
                  </a:lnTo>
                  <a:lnTo>
                    <a:pt x="354" y="150"/>
                  </a:lnTo>
                  <a:lnTo>
                    <a:pt x="366" y="144"/>
                  </a:lnTo>
                  <a:lnTo>
                    <a:pt x="366" y="132"/>
                  </a:lnTo>
                  <a:lnTo>
                    <a:pt x="588" y="126"/>
                  </a:lnTo>
                  <a:lnTo>
                    <a:pt x="588" y="90"/>
                  </a:lnTo>
                  <a:lnTo>
                    <a:pt x="594" y="84"/>
                  </a:lnTo>
                  <a:lnTo>
                    <a:pt x="600" y="0"/>
                  </a:lnTo>
                  <a:lnTo>
                    <a:pt x="546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187" name="West Bank" descr="© INSCALE GmbH, 05.05.2010&#10;http://www.presentationload.com/">
              <a:extLst>
                <a:ext uri="{FF2B5EF4-FFF2-40B4-BE49-F238E27FC236}">
                  <a16:creationId xmlns:a16="http://schemas.microsoft.com/office/drawing/2014/main" id="{AD6E85BC-4C7B-41AA-9852-17AF4E20D4B0}"/>
                </a:ext>
              </a:extLst>
            </p:cNvPr>
            <p:cNvSpPr>
              <a:spLocks/>
            </p:cNvSpPr>
            <p:nvPr/>
          </p:nvSpPr>
          <p:spPr bwMode="gray">
            <a:xfrm>
              <a:off x="6656144" y="2844176"/>
              <a:ext cx="19244" cy="41985"/>
            </a:xfrm>
            <a:custGeom>
              <a:avLst/>
              <a:gdLst>
                <a:gd name="T0" fmla="*/ 2147483647 w 42"/>
                <a:gd name="T1" fmla="*/ 2147483647 h 96"/>
                <a:gd name="T2" fmla="*/ 2147483647 w 42"/>
                <a:gd name="T3" fmla="*/ 2147483647 h 96"/>
                <a:gd name="T4" fmla="*/ 2147483647 w 42"/>
                <a:gd name="T5" fmla="*/ 2147483647 h 96"/>
                <a:gd name="T6" fmla="*/ 2147483647 w 42"/>
                <a:gd name="T7" fmla="*/ 0 h 96"/>
                <a:gd name="T8" fmla="*/ 2147483647 w 42"/>
                <a:gd name="T9" fmla="*/ 0 h 96"/>
                <a:gd name="T10" fmla="*/ 0 w 42"/>
                <a:gd name="T11" fmla="*/ 2147483647 h 96"/>
                <a:gd name="T12" fmla="*/ 0 w 42"/>
                <a:gd name="T13" fmla="*/ 2147483647 h 96"/>
                <a:gd name="T14" fmla="*/ 2147483647 w 42"/>
                <a:gd name="T15" fmla="*/ 2147483647 h 96"/>
                <a:gd name="T16" fmla="*/ 2147483647 w 42"/>
                <a:gd name="T17" fmla="*/ 2147483647 h 96"/>
                <a:gd name="T18" fmla="*/ 2147483647 w 42"/>
                <a:gd name="T19" fmla="*/ 2147483647 h 96"/>
                <a:gd name="T20" fmla="*/ 2147483647 w 42"/>
                <a:gd name="T21" fmla="*/ 2147483647 h 96"/>
                <a:gd name="T22" fmla="*/ 2147483647 w 42"/>
                <a:gd name="T23" fmla="*/ 2147483647 h 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"/>
                <a:gd name="T37" fmla="*/ 0 h 96"/>
                <a:gd name="T38" fmla="*/ 42 w 42"/>
                <a:gd name="T39" fmla="*/ 96 h 9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" h="96">
                  <a:moveTo>
                    <a:pt x="24" y="78"/>
                  </a:moveTo>
                  <a:lnTo>
                    <a:pt x="30" y="84"/>
                  </a:lnTo>
                  <a:lnTo>
                    <a:pt x="42" y="72"/>
                  </a:lnTo>
                  <a:lnTo>
                    <a:pt x="36" y="0"/>
                  </a:lnTo>
                  <a:lnTo>
                    <a:pt x="18" y="0"/>
                  </a:lnTo>
                  <a:lnTo>
                    <a:pt x="0" y="18"/>
                  </a:lnTo>
                  <a:lnTo>
                    <a:pt x="0" y="90"/>
                  </a:lnTo>
                  <a:lnTo>
                    <a:pt x="6" y="96"/>
                  </a:lnTo>
                  <a:lnTo>
                    <a:pt x="12" y="90"/>
                  </a:lnTo>
                  <a:lnTo>
                    <a:pt x="18" y="90"/>
                  </a:lnTo>
                  <a:lnTo>
                    <a:pt x="18" y="84"/>
                  </a:lnTo>
                  <a:lnTo>
                    <a:pt x="24" y="7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188" name="Uzbekistan" descr="© INSCALE GmbH, 05.05.2010&#10;http://www.presentationload.com/">
              <a:extLst>
                <a:ext uri="{FF2B5EF4-FFF2-40B4-BE49-F238E27FC236}">
                  <a16:creationId xmlns:a16="http://schemas.microsoft.com/office/drawing/2014/main" id="{2B1AF841-E640-4CB5-842E-B35D649FDDA8}"/>
                </a:ext>
              </a:extLst>
            </p:cNvPr>
            <p:cNvSpPr>
              <a:spLocks/>
            </p:cNvSpPr>
            <p:nvPr/>
          </p:nvSpPr>
          <p:spPr bwMode="gray">
            <a:xfrm>
              <a:off x="7210692" y="2377096"/>
              <a:ext cx="530058" cy="297392"/>
            </a:xfrm>
            <a:custGeom>
              <a:avLst/>
              <a:gdLst>
                <a:gd name="T0" fmla="*/ 2147483647 w 1182"/>
                <a:gd name="T1" fmla="*/ 2147483647 h 666"/>
                <a:gd name="T2" fmla="*/ 2147483647 w 1182"/>
                <a:gd name="T3" fmla="*/ 2147483647 h 666"/>
                <a:gd name="T4" fmla="*/ 2147483647 w 1182"/>
                <a:gd name="T5" fmla="*/ 2147483647 h 666"/>
                <a:gd name="T6" fmla="*/ 2147483647 w 1182"/>
                <a:gd name="T7" fmla="*/ 2147483647 h 666"/>
                <a:gd name="T8" fmla="*/ 2147483647 w 1182"/>
                <a:gd name="T9" fmla="*/ 2147483647 h 666"/>
                <a:gd name="T10" fmla="*/ 2147483647 w 1182"/>
                <a:gd name="T11" fmla="*/ 2147483647 h 666"/>
                <a:gd name="T12" fmla="*/ 2147483647 w 1182"/>
                <a:gd name="T13" fmla="*/ 2147483647 h 666"/>
                <a:gd name="T14" fmla="*/ 2147483647 w 1182"/>
                <a:gd name="T15" fmla="*/ 2147483647 h 666"/>
                <a:gd name="T16" fmla="*/ 2147483647 w 1182"/>
                <a:gd name="T17" fmla="*/ 2147483647 h 666"/>
                <a:gd name="T18" fmla="*/ 2147483647 w 1182"/>
                <a:gd name="T19" fmla="*/ 2147483647 h 666"/>
                <a:gd name="T20" fmla="*/ 2147483647 w 1182"/>
                <a:gd name="T21" fmla="*/ 2147483647 h 666"/>
                <a:gd name="T22" fmla="*/ 2147483647 w 1182"/>
                <a:gd name="T23" fmla="*/ 2147483647 h 666"/>
                <a:gd name="T24" fmla="*/ 2147483647 w 1182"/>
                <a:gd name="T25" fmla="*/ 2147483647 h 666"/>
                <a:gd name="T26" fmla="*/ 2147483647 w 1182"/>
                <a:gd name="T27" fmla="*/ 2147483647 h 666"/>
                <a:gd name="T28" fmla="*/ 2147483647 w 1182"/>
                <a:gd name="T29" fmla="*/ 2147483647 h 666"/>
                <a:gd name="T30" fmla="*/ 2147483647 w 1182"/>
                <a:gd name="T31" fmla="*/ 2147483647 h 666"/>
                <a:gd name="T32" fmla="*/ 2147483647 w 1182"/>
                <a:gd name="T33" fmla="*/ 2147483647 h 666"/>
                <a:gd name="T34" fmla="*/ 2147483647 w 1182"/>
                <a:gd name="T35" fmla="*/ 2147483647 h 666"/>
                <a:gd name="T36" fmla="*/ 2147483647 w 1182"/>
                <a:gd name="T37" fmla="*/ 2147483647 h 666"/>
                <a:gd name="T38" fmla="*/ 2147483647 w 1182"/>
                <a:gd name="T39" fmla="*/ 2147483647 h 666"/>
                <a:gd name="T40" fmla="*/ 2147483647 w 1182"/>
                <a:gd name="T41" fmla="*/ 2147483647 h 666"/>
                <a:gd name="T42" fmla="*/ 2147483647 w 1182"/>
                <a:gd name="T43" fmla="*/ 2147483647 h 666"/>
                <a:gd name="T44" fmla="*/ 2147483647 w 1182"/>
                <a:gd name="T45" fmla="*/ 2147483647 h 666"/>
                <a:gd name="T46" fmla="*/ 2147483647 w 1182"/>
                <a:gd name="T47" fmla="*/ 2147483647 h 666"/>
                <a:gd name="T48" fmla="*/ 2147483647 w 1182"/>
                <a:gd name="T49" fmla="*/ 2147483647 h 666"/>
                <a:gd name="T50" fmla="*/ 2147483647 w 1182"/>
                <a:gd name="T51" fmla="*/ 2147483647 h 666"/>
                <a:gd name="T52" fmla="*/ 2147483647 w 1182"/>
                <a:gd name="T53" fmla="*/ 2147483647 h 666"/>
                <a:gd name="T54" fmla="*/ 2147483647 w 1182"/>
                <a:gd name="T55" fmla="*/ 2147483647 h 666"/>
                <a:gd name="T56" fmla="*/ 2147483647 w 1182"/>
                <a:gd name="T57" fmla="*/ 2147483647 h 666"/>
                <a:gd name="T58" fmla="*/ 2147483647 w 1182"/>
                <a:gd name="T59" fmla="*/ 2147483647 h 666"/>
                <a:gd name="T60" fmla="*/ 2147483647 w 1182"/>
                <a:gd name="T61" fmla="*/ 2147483647 h 666"/>
                <a:gd name="T62" fmla="*/ 2147483647 w 1182"/>
                <a:gd name="T63" fmla="*/ 2147483647 h 666"/>
                <a:gd name="T64" fmla="*/ 2147483647 w 1182"/>
                <a:gd name="T65" fmla="*/ 2147483647 h 666"/>
                <a:gd name="T66" fmla="*/ 2147483647 w 1182"/>
                <a:gd name="T67" fmla="*/ 2147483647 h 666"/>
                <a:gd name="T68" fmla="*/ 2147483647 w 1182"/>
                <a:gd name="T69" fmla="*/ 2147483647 h 666"/>
                <a:gd name="T70" fmla="*/ 2147483647 w 1182"/>
                <a:gd name="T71" fmla="*/ 2147483647 h 666"/>
                <a:gd name="T72" fmla="*/ 2147483647 w 1182"/>
                <a:gd name="T73" fmla="*/ 2147483647 h 666"/>
                <a:gd name="T74" fmla="*/ 2147483647 w 1182"/>
                <a:gd name="T75" fmla="*/ 2147483647 h 666"/>
                <a:gd name="T76" fmla="*/ 2147483647 w 1182"/>
                <a:gd name="T77" fmla="*/ 2147483647 h 666"/>
                <a:gd name="T78" fmla="*/ 2147483647 w 1182"/>
                <a:gd name="T79" fmla="*/ 2147483647 h 666"/>
                <a:gd name="T80" fmla="*/ 2147483647 w 1182"/>
                <a:gd name="T81" fmla="*/ 2147483647 h 666"/>
                <a:gd name="T82" fmla="*/ 2147483647 w 1182"/>
                <a:gd name="T83" fmla="*/ 2147483647 h 666"/>
                <a:gd name="T84" fmla="*/ 2147483647 w 1182"/>
                <a:gd name="T85" fmla="*/ 2147483647 h 666"/>
                <a:gd name="T86" fmla="*/ 2147483647 w 1182"/>
                <a:gd name="T87" fmla="*/ 2147483647 h 666"/>
                <a:gd name="T88" fmla="*/ 2147483647 w 1182"/>
                <a:gd name="T89" fmla="*/ 2147483647 h 666"/>
                <a:gd name="T90" fmla="*/ 2147483647 w 1182"/>
                <a:gd name="T91" fmla="*/ 2147483647 h 666"/>
                <a:gd name="T92" fmla="*/ 2147483647 w 1182"/>
                <a:gd name="T93" fmla="*/ 2147483647 h 666"/>
                <a:gd name="T94" fmla="*/ 2147483647 w 1182"/>
                <a:gd name="T95" fmla="*/ 2147483647 h 666"/>
                <a:gd name="T96" fmla="*/ 2147483647 w 1182"/>
                <a:gd name="T97" fmla="*/ 2147483647 h 666"/>
                <a:gd name="T98" fmla="*/ 2147483647 w 1182"/>
                <a:gd name="T99" fmla="*/ 2147483647 h 666"/>
                <a:gd name="T100" fmla="*/ 2147483647 w 1182"/>
                <a:gd name="T101" fmla="*/ 2147483647 h 666"/>
                <a:gd name="T102" fmla="*/ 2147483647 w 1182"/>
                <a:gd name="T103" fmla="*/ 2147483647 h 666"/>
                <a:gd name="T104" fmla="*/ 2147483647 w 1182"/>
                <a:gd name="T105" fmla="*/ 2147483647 h 666"/>
                <a:gd name="T106" fmla="*/ 2147483647 w 1182"/>
                <a:gd name="T107" fmla="*/ 2147483647 h 666"/>
                <a:gd name="T108" fmla="*/ 2147483647 w 1182"/>
                <a:gd name="T109" fmla="*/ 2147483647 h 666"/>
                <a:gd name="T110" fmla="*/ 2147483647 w 1182"/>
                <a:gd name="T111" fmla="*/ 2147483647 h 666"/>
                <a:gd name="T112" fmla="*/ 2147483647 w 1182"/>
                <a:gd name="T113" fmla="*/ 2147483647 h 666"/>
                <a:gd name="T114" fmla="*/ 2147483647 w 1182"/>
                <a:gd name="T115" fmla="*/ 2147483647 h 66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82"/>
                <a:gd name="T175" fmla="*/ 0 h 666"/>
                <a:gd name="T176" fmla="*/ 1182 w 1182"/>
                <a:gd name="T177" fmla="*/ 666 h 66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82" h="666">
                  <a:moveTo>
                    <a:pt x="1152" y="372"/>
                  </a:moveTo>
                  <a:lnTo>
                    <a:pt x="1146" y="360"/>
                  </a:lnTo>
                  <a:lnTo>
                    <a:pt x="1122" y="360"/>
                  </a:lnTo>
                  <a:lnTo>
                    <a:pt x="1116" y="342"/>
                  </a:lnTo>
                  <a:lnTo>
                    <a:pt x="1098" y="342"/>
                  </a:lnTo>
                  <a:lnTo>
                    <a:pt x="1080" y="318"/>
                  </a:lnTo>
                  <a:lnTo>
                    <a:pt x="1080" y="330"/>
                  </a:lnTo>
                  <a:lnTo>
                    <a:pt x="1068" y="330"/>
                  </a:lnTo>
                  <a:lnTo>
                    <a:pt x="1068" y="342"/>
                  </a:lnTo>
                  <a:lnTo>
                    <a:pt x="1032" y="342"/>
                  </a:lnTo>
                  <a:lnTo>
                    <a:pt x="1020" y="330"/>
                  </a:lnTo>
                  <a:lnTo>
                    <a:pt x="990" y="318"/>
                  </a:lnTo>
                  <a:lnTo>
                    <a:pt x="1038" y="270"/>
                  </a:lnTo>
                  <a:lnTo>
                    <a:pt x="1038" y="264"/>
                  </a:lnTo>
                  <a:lnTo>
                    <a:pt x="1032" y="264"/>
                  </a:lnTo>
                  <a:lnTo>
                    <a:pt x="1032" y="258"/>
                  </a:lnTo>
                  <a:lnTo>
                    <a:pt x="1002" y="276"/>
                  </a:lnTo>
                  <a:lnTo>
                    <a:pt x="978" y="276"/>
                  </a:lnTo>
                  <a:lnTo>
                    <a:pt x="966" y="300"/>
                  </a:lnTo>
                  <a:lnTo>
                    <a:pt x="960" y="300"/>
                  </a:lnTo>
                  <a:lnTo>
                    <a:pt x="954" y="306"/>
                  </a:lnTo>
                  <a:lnTo>
                    <a:pt x="942" y="306"/>
                  </a:lnTo>
                  <a:lnTo>
                    <a:pt x="930" y="312"/>
                  </a:lnTo>
                  <a:lnTo>
                    <a:pt x="918" y="324"/>
                  </a:lnTo>
                  <a:lnTo>
                    <a:pt x="918" y="342"/>
                  </a:lnTo>
                  <a:lnTo>
                    <a:pt x="912" y="342"/>
                  </a:lnTo>
                  <a:lnTo>
                    <a:pt x="906" y="348"/>
                  </a:lnTo>
                  <a:lnTo>
                    <a:pt x="894" y="354"/>
                  </a:lnTo>
                  <a:lnTo>
                    <a:pt x="882" y="366"/>
                  </a:lnTo>
                  <a:lnTo>
                    <a:pt x="882" y="378"/>
                  </a:lnTo>
                  <a:lnTo>
                    <a:pt x="888" y="384"/>
                  </a:lnTo>
                  <a:lnTo>
                    <a:pt x="888" y="396"/>
                  </a:lnTo>
                  <a:lnTo>
                    <a:pt x="882" y="390"/>
                  </a:lnTo>
                  <a:lnTo>
                    <a:pt x="870" y="390"/>
                  </a:lnTo>
                  <a:lnTo>
                    <a:pt x="858" y="384"/>
                  </a:lnTo>
                  <a:lnTo>
                    <a:pt x="852" y="384"/>
                  </a:lnTo>
                  <a:lnTo>
                    <a:pt x="852" y="372"/>
                  </a:lnTo>
                  <a:lnTo>
                    <a:pt x="858" y="366"/>
                  </a:lnTo>
                  <a:lnTo>
                    <a:pt x="858" y="348"/>
                  </a:lnTo>
                  <a:lnTo>
                    <a:pt x="840" y="342"/>
                  </a:lnTo>
                  <a:lnTo>
                    <a:pt x="762" y="342"/>
                  </a:lnTo>
                  <a:lnTo>
                    <a:pt x="732" y="282"/>
                  </a:lnTo>
                  <a:lnTo>
                    <a:pt x="726" y="276"/>
                  </a:lnTo>
                  <a:lnTo>
                    <a:pt x="714" y="276"/>
                  </a:lnTo>
                  <a:lnTo>
                    <a:pt x="708" y="282"/>
                  </a:lnTo>
                  <a:lnTo>
                    <a:pt x="702" y="282"/>
                  </a:lnTo>
                  <a:lnTo>
                    <a:pt x="696" y="276"/>
                  </a:lnTo>
                  <a:lnTo>
                    <a:pt x="696" y="234"/>
                  </a:lnTo>
                  <a:lnTo>
                    <a:pt x="690" y="216"/>
                  </a:lnTo>
                  <a:lnTo>
                    <a:pt x="690" y="204"/>
                  </a:lnTo>
                  <a:lnTo>
                    <a:pt x="660" y="204"/>
                  </a:lnTo>
                  <a:lnTo>
                    <a:pt x="654" y="192"/>
                  </a:lnTo>
                  <a:lnTo>
                    <a:pt x="642" y="186"/>
                  </a:lnTo>
                  <a:lnTo>
                    <a:pt x="636" y="168"/>
                  </a:lnTo>
                  <a:lnTo>
                    <a:pt x="618" y="150"/>
                  </a:lnTo>
                  <a:lnTo>
                    <a:pt x="612" y="138"/>
                  </a:lnTo>
                  <a:lnTo>
                    <a:pt x="600" y="138"/>
                  </a:lnTo>
                  <a:lnTo>
                    <a:pt x="576" y="150"/>
                  </a:lnTo>
                  <a:lnTo>
                    <a:pt x="570" y="156"/>
                  </a:lnTo>
                  <a:lnTo>
                    <a:pt x="552" y="156"/>
                  </a:lnTo>
                  <a:lnTo>
                    <a:pt x="534" y="150"/>
                  </a:lnTo>
                  <a:lnTo>
                    <a:pt x="474" y="150"/>
                  </a:lnTo>
                  <a:lnTo>
                    <a:pt x="456" y="156"/>
                  </a:lnTo>
                  <a:lnTo>
                    <a:pt x="420" y="156"/>
                  </a:lnTo>
                  <a:lnTo>
                    <a:pt x="414" y="162"/>
                  </a:lnTo>
                  <a:lnTo>
                    <a:pt x="408" y="162"/>
                  </a:lnTo>
                  <a:lnTo>
                    <a:pt x="330" y="90"/>
                  </a:lnTo>
                  <a:lnTo>
                    <a:pt x="264" y="54"/>
                  </a:lnTo>
                  <a:lnTo>
                    <a:pt x="270" y="66"/>
                  </a:lnTo>
                  <a:lnTo>
                    <a:pt x="270" y="90"/>
                  </a:lnTo>
                  <a:lnTo>
                    <a:pt x="264" y="102"/>
                  </a:lnTo>
                  <a:lnTo>
                    <a:pt x="258" y="108"/>
                  </a:lnTo>
                  <a:lnTo>
                    <a:pt x="240" y="108"/>
                  </a:lnTo>
                  <a:lnTo>
                    <a:pt x="228" y="102"/>
                  </a:lnTo>
                  <a:lnTo>
                    <a:pt x="222" y="96"/>
                  </a:lnTo>
                  <a:lnTo>
                    <a:pt x="222" y="78"/>
                  </a:lnTo>
                  <a:lnTo>
                    <a:pt x="210" y="54"/>
                  </a:lnTo>
                  <a:lnTo>
                    <a:pt x="216" y="36"/>
                  </a:lnTo>
                  <a:lnTo>
                    <a:pt x="162" y="12"/>
                  </a:lnTo>
                  <a:lnTo>
                    <a:pt x="156" y="30"/>
                  </a:lnTo>
                  <a:lnTo>
                    <a:pt x="168" y="36"/>
                  </a:lnTo>
                  <a:lnTo>
                    <a:pt x="174" y="48"/>
                  </a:lnTo>
                  <a:lnTo>
                    <a:pt x="174" y="72"/>
                  </a:lnTo>
                  <a:lnTo>
                    <a:pt x="168" y="78"/>
                  </a:lnTo>
                  <a:lnTo>
                    <a:pt x="156" y="84"/>
                  </a:lnTo>
                  <a:lnTo>
                    <a:pt x="150" y="84"/>
                  </a:lnTo>
                  <a:lnTo>
                    <a:pt x="144" y="78"/>
                  </a:lnTo>
                  <a:lnTo>
                    <a:pt x="144" y="60"/>
                  </a:lnTo>
                  <a:lnTo>
                    <a:pt x="132" y="48"/>
                  </a:lnTo>
                  <a:lnTo>
                    <a:pt x="132" y="42"/>
                  </a:lnTo>
                  <a:lnTo>
                    <a:pt x="144" y="30"/>
                  </a:lnTo>
                  <a:lnTo>
                    <a:pt x="150" y="6"/>
                  </a:lnTo>
                  <a:lnTo>
                    <a:pt x="144" y="0"/>
                  </a:lnTo>
                  <a:lnTo>
                    <a:pt x="0" y="42"/>
                  </a:lnTo>
                  <a:lnTo>
                    <a:pt x="48" y="324"/>
                  </a:lnTo>
                  <a:lnTo>
                    <a:pt x="60" y="324"/>
                  </a:lnTo>
                  <a:lnTo>
                    <a:pt x="72" y="336"/>
                  </a:lnTo>
                  <a:lnTo>
                    <a:pt x="138" y="336"/>
                  </a:lnTo>
                  <a:lnTo>
                    <a:pt x="132" y="324"/>
                  </a:lnTo>
                  <a:lnTo>
                    <a:pt x="120" y="318"/>
                  </a:lnTo>
                  <a:lnTo>
                    <a:pt x="114" y="300"/>
                  </a:lnTo>
                  <a:lnTo>
                    <a:pt x="114" y="288"/>
                  </a:lnTo>
                  <a:lnTo>
                    <a:pt x="132" y="270"/>
                  </a:lnTo>
                  <a:lnTo>
                    <a:pt x="144" y="264"/>
                  </a:lnTo>
                  <a:lnTo>
                    <a:pt x="156" y="264"/>
                  </a:lnTo>
                  <a:lnTo>
                    <a:pt x="162" y="258"/>
                  </a:lnTo>
                  <a:lnTo>
                    <a:pt x="168" y="258"/>
                  </a:lnTo>
                  <a:lnTo>
                    <a:pt x="168" y="246"/>
                  </a:lnTo>
                  <a:lnTo>
                    <a:pt x="174" y="240"/>
                  </a:lnTo>
                  <a:lnTo>
                    <a:pt x="180" y="240"/>
                  </a:lnTo>
                  <a:lnTo>
                    <a:pt x="186" y="246"/>
                  </a:lnTo>
                  <a:lnTo>
                    <a:pt x="198" y="246"/>
                  </a:lnTo>
                  <a:lnTo>
                    <a:pt x="204" y="252"/>
                  </a:lnTo>
                  <a:lnTo>
                    <a:pt x="174" y="222"/>
                  </a:lnTo>
                  <a:lnTo>
                    <a:pt x="204" y="228"/>
                  </a:lnTo>
                  <a:lnTo>
                    <a:pt x="210" y="216"/>
                  </a:lnTo>
                  <a:lnTo>
                    <a:pt x="228" y="240"/>
                  </a:lnTo>
                  <a:lnTo>
                    <a:pt x="252" y="240"/>
                  </a:lnTo>
                  <a:lnTo>
                    <a:pt x="252" y="252"/>
                  </a:lnTo>
                  <a:lnTo>
                    <a:pt x="264" y="258"/>
                  </a:lnTo>
                  <a:lnTo>
                    <a:pt x="300" y="258"/>
                  </a:lnTo>
                  <a:lnTo>
                    <a:pt x="306" y="264"/>
                  </a:lnTo>
                  <a:lnTo>
                    <a:pt x="312" y="276"/>
                  </a:lnTo>
                  <a:lnTo>
                    <a:pt x="312" y="288"/>
                  </a:lnTo>
                  <a:lnTo>
                    <a:pt x="324" y="294"/>
                  </a:lnTo>
                  <a:lnTo>
                    <a:pt x="312" y="306"/>
                  </a:lnTo>
                  <a:lnTo>
                    <a:pt x="312" y="318"/>
                  </a:lnTo>
                  <a:lnTo>
                    <a:pt x="330" y="336"/>
                  </a:lnTo>
                  <a:lnTo>
                    <a:pt x="360" y="336"/>
                  </a:lnTo>
                  <a:lnTo>
                    <a:pt x="414" y="342"/>
                  </a:lnTo>
                  <a:lnTo>
                    <a:pt x="414" y="336"/>
                  </a:lnTo>
                  <a:lnTo>
                    <a:pt x="450" y="354"/>
                  </a:lnTo>
                  <a:lnTo>
                    <a:pt x="468" y="384"/>
                  </a:lnTo>
                  <a:lnTo>
                    <a:pt x="486" y="402"/>
                  </a:lnTo>
                  <a:lnTo>
                    <a:pt x="486" y="408"/>
                  </a:lnTo>
                  <a:lnTo>
                    <a:pt x="492" y="414"/>
                  </a:lnTo>
                  <a:lnTo>
                    <a:pt x="510" y="450"/>
                  </a:lnTo>
                  <a:lnTo>
                    <a:pt x="522" y="462"/>
                  </a:lnTo>
                  <a:lnTo>
                    <a:pt x="534" y="468"/>
                  </a:lnTo>
                  <a:lnTo>
                    <a:pt x="552" y="468"/>
                  </a:lnTo>
                  <a:lnTo>
                    <a:pt x="564" y="474"/>
                  </a:lnTo>
                  <a:lnTo>
                    <a:pt x="570" y="474"/>
                  </a:lnTo>
                  <a:lnTo>
                    <a:pt x="582" y="486"/>
                  </a:lnTo>
                  <a:lnTo>
                    <a:pt x="588" y="498"/>
                  </a:lnTo>
                  <a:lnTo>
                    <a:pt x="594" y="504"/>
                  </a:lnTo>
                  <a:lnTo>
                    <a:pt x="624" y="522"/>
                  </a:lnTo>
                  <a:lnTo>
                    <a:pt x="648" y="522"/>
                  </a:lnTo>
                  <a:lnTo>
                    <a:pt x="666" y="534"/>
                  </a:lnTo>
                  <a:lnTo>
                    <a:pt x="690" y="546"/>
                  </a:lnTo>
                  <a:lnTo>
                    <a:pt x="696" y="552"/>
                  </a:lnTo>
                  <a:lnTo>
                    <a:pt x="708" y="558"/>
                  </a:lnTo>
                  <a:lnTo>
                    <a:pt x="720" y="570"/>
                  </a:lnTo>
                  <a:lnTo>
                    <a:pt x="732" y="570"/>
                  </a:lnTo>
                  <a:lnTo>
                    <a:pt x="744" y="582"/>
                  </a:lnTo>
                  <a:lnTo>
                    <a:pt x="750" y="582"/>
                  </a:lnTo>
                  <a:lnTo>
                    <a:pt x="774" y="576"/>
                  </a:lnTo>
                  <a:lnTo>
                    <a:pt x="822" y="606"/>
                  </a:lnTo>
                  <a:lnTo>
                    <a:pt x="816" y="612"/>
                  </a:lnTo>
                  <a:lnTo>
                    <a:pt x="816" y="630"/>
                  </a:lnTo>
                  <a:lnTo>
                    <a:pt x="828" y="642"/>
                  </a:lnTo>
                  <a:lnTo>
                    <a:pt x="828" y="654"/>
                  </a:lnTo>
                  <a:lnTo>
                    <a:pt x="840" y="654"/>
                  </a:lnTo>
                  <a:lnTo>
                    <a:pt x="852" y="642"/>
                  </a:lnTo>
                  <a:lnTo>
                    <a:pt x="870" y="666"/>
                  </a:lnTo>
                  <a:lnTo>
                    <a:pt x="882" y="660"/>
                  </a:lnTo>
                  <a:lnTo>
                    <a:pt x="894" y="660"/>
                  </a:lnTo>
                  <a:lnTo>
                    <a:pt x="900" y="666"/>
                  </a:lnTo>
                  <a:lnTo>
                    <a:pt x="906" y="666"/>
                  </a:lnTo>
                  <a:lnTo>
                    <a:pt x="900" y="666"/>
                  </a:lnTo>
                  <a:lnTo>
                    <a:pt x="900" y="642"/>
                  </a:lnTo>
                  <a:lnTo>
                    <a:pt x="906" y="636"/>
                  </a:lnTo>
                  <a:lnTo>
                    <a:pt x="912" y="624"/>
                  </a:lnTo>
                  <a:lnTo>
                    <a:pt x="924" y="618"/>
                  </a:lnTo>
                  <a:lnTo>
                    <a:pt x="930" y="606"/>
                  </a:lnTo>
                  <a:lnTo>
                    <a:pt x="930" y="588"/>
                  </a:lnTo>
                  <a:lnTo>
                    <a:pt x="918" y="576"/>
                  </a:lnTo>
                  <a:lnTo>
                    <a:pt x="906" y="570"/>
                  </a:lnTo>
                  <a:lnTo>
                    <a:pt x="900" y="564"/>
                  </a:lnTo>
                  <a:lnTo>
                    <a:pt x="900" y="546"/>
                  </a:lnTo>
                  <a:lnTo>
                    <a:pt x="906" y="540"/>
                  </a:lnTo>
                  <a:lnTo>
                    <a:pt x="906" y="534"/>
                  </a:lnTo>
                  <a:lnTo>
                    <a:pt x="894" y="522"/>
                  </a:lnTo>
                  <a:lnTo>
                    <a:pt x="882" y="522"/>
                  </a:lnTo>
                  <a:lnTo>
                    <a:pt x="876" y="516"/>
                  </a:lnTo>
                  <a:lnTo>
                    <a:pt x="870" y="516"/>
                  </a:lnTo>
                  <a:lnTo>
                    <a:pt x="858" y="504"/>
                  </a:lnTo>
                  <a:lnTo>
                    <a:pt x="840" y="504"/>
                  </a:lnTo>
                  <a:lnTo>
                    <a:pt x="840" y="486"/>
                  </a:lnTo>
                  <a:lnTo>
                    <a:pt x="846" y="480"/>
                  </a:lnTo>
                  <a:lnTo>
                    <a:pt x="894" y="480"/>
                  </a:lnTo>
                  <a:lnTo>
                    <a:pt x="918" y="468"/>
                  </a:lnTo>
                  <a:lnTo>
                    <a:pt x="918" y="456"/>
                  </a:lnTo>
                  <a:lnTo>
                    <a:pt x="912" y="456"/>
                  </a:lnTo>
                  <a:lnTo>
                    <a:pt x="930" y="444"/>
                  </a:lnTo>
                  <a:lnTo>
                    <a:pt x="906" y="420"/>
                  </a:lnTo>
                  <a:lnTo>
                    <a:pt x="948" y="420"/>
                  </a:lnTo>
                  <a:lnTo>
                    <a:pt x="948" y="414"/>
                  </a:lnTo>
                  <a:lnTo>
                    <a:pt x="936" y="402"/>
                  </a:lnTo>
                  <a:lnTo>
                    <a:pt x="936" y="390"/>
                  </a:lnTo>
                  <a:lnTo>
                    <a:pt x="942" y="384"/>
                  </a:lnTo>
                  <a:lnTo>
                    <a:pt x="942" y="372"/>
                  </a:lnTo>
                  <a:lnTo>
                    <a:pt x="954" y="372"/>
                  </a:lnTo>
                  <a:lnTo>
                    <a:pt x="972" y="390"/>
                  </a:lnTo>
                  <a:lnTo>
                    <a:pt x="978" y="390"/>
                  </a:lnTo>
                  <a:lnTo>
                    <a:pt x="984" y="378"/>
                  </a:lnTo>
                  <a:lnTo>
                    <a:pt x="996" y="372"/>
                  </a:lnTo>
                  <a:lnTo>
                    <a:pt x="1002" y="360"/>
                  </a:lnTo>
                  <a:lnTo>
                    <a:pt x="1020" y="360"/>
                  </a:lnTo>
                  <a:lnTo>
                    <a:pt x="1032" y="366"/>
                  </a:lnTo>
                  <a:lnTo>
                    <a:pt x="1038" y="372"/>
                  </a:lnTo>
                  <a:lnTo>
                    <a:pt x="1014" y="408"/>
                  </a:lnTo>
                  <a:lnTo>
                    <a:pt x="1026" y="408"/>
                  </a:lnTo>
                  <a:lnTo>
                    <a:pt x="1032" y="414"/>
                  </a:lnTo>
                  <a:lnTo>
                    <a:pt x="1044" y="414"/>
                  </a:lnTo>
                  <a:lnTo>
                    <a:pt x="1050" y="420"/>
                  </a:lnTo>
                  <a:lnTo>
                    <a:pt x="1056" y="420"/>
                  </a:lnTo>
                  <a:lnTo>
                    <a:pt x="1068" y="414"/>
                  </a:lnTo>
                  <a:lnTo>
                    <a:pt x="1086" y="414"/>
                  </a:lnTo>
                  <a:lnTo>
                    <a:pt x="1092" y="420"/>
                  </a:lnTo>
                  <a:lnTo>
                    <a:pt x="1098" y="420"/>
                  </a:lnTo>
                  <a:lnTo>
                    <a:pt x="1104" y="426"/>
                  </a:lnTo>
                  <a:lnTo>
                    <a:pt x="1110" y="426"/>
                  </a:lnTo>
                  <a:lnTo>
                    <a:pt x="1128" y="408"/>
                  </a:lnTo>
                  <a:lnTo>
                    <a:pt x="1146" y="402"/>
                  </a:lnTo>
                  <a:lnTo>
                    <a:pt x="1146" y="396"/>
                  </a:lnTo>
                  <a:lnTo>
                    <a:pt x="1158" y="396"/>
                  </a:lnTo>
                  <a:lnTo>
                    <a:pt x="1170" y="390"/>
                  </a:lnTo>
                  <a:lnTo>
                    <a:pt x="1182" y="378"/>
                  </a:lnTo>
                  <a:lnTo>
                    <a:pt x="1182" y="366"/>
                  </a:lnTo>
                  <a:lnTo>
                    <a:pt x="1170" y="366"/>
                  </a:lnTo>
                  <a:lnTo>
                    <a:pt x="1158" y="372"/>
                  </a:lnTo>
                  <a:lnTo>
                    <a:pt x="1152" y="372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189" name="Vietnam" descr="© INSCALE GmbH, 05.05.2010&#10;http://www.presentationload.com/">
              <a:extLst>
                <a:ext uri="{FF2B5EF4-FFF2-40B4-BE49-F238E27FC236}">
                  <a16:creationId xmlns:a16="http://schemas.microsoft.com/office/drawing/2014/main" id="{2EF1C998-1908-44D2-9149-AE9A199578A2}"/>
                </a:ext>
              </a:extLst>
            </p:cNvPr>
            <p:cNvSpPr>
              <a:spLocks/>
            </p:cNvSpPr>
            <p:nvPr/>
          </p:nvSpPr>
          <p:spPr bwMode="gray">
            <a:xfrm>
              <a:off x="8771124" y="3171307"/>
              <a:ext cx="271151" cy="533557"/>
            </a:xfrm>
            <a:custGeom>
              <a:avLst/>
              <a:gdLst>
                <a:gd name="T0" fmla="*/ 2147483647 w 606"/>
                <a:gd name="T1" fmla="*/ 2147483647 h 1194"/>
                <a:gd name="T2" fmla="*/ 2147483647 w 606"/>
                <a:gd name="T3" fmla="*/ 2147483647 h 1194"/>
                <a:gd name="T4" fmla="*/ 2147483647 w 606"/>
                <a:gd name="T5" fmla="*/ 2147483647 h 1194"/>
                <a:gd name="T6" fmla="*/ 2147483647 w 606"/>
                <a:gd name="T7" fmla="*/ 2147483647 h 1194"/>
                <a:gd name="T8" fmla="*/ 2147483647 w 606"/>
                <a:gd name="T9" fmla="*/ 2147483647 h 1194"/>
                <a:gd name="T10" fmla="*/ 2147483647 w 606"/>
                <a:gd name="T11" fmla="*/ 2147483647 h 1194"/>
                <a:gd name="T12" fmla="*/ 2147483647 w 606"/>
                <a:gd name="T13" fmla="*/ 2147483647 h 1194"/>
                <a:gd name="T14" fmla="*/ 2147483647 w 606"/>
                <a:gd name="T15" fmla="*/ 2147483647 h 1194"/>
                <a:gd name="T16" fmla="*/ 2147483647 w 606"/>
                <a:gd name="T17" fmla="*/ 2147483647 h 1194"/>
                <a:gd name="T18" fmla="*/ 2147483647 w 606"/>
                <a:gd name="T19" fmla="*/ 2147483647 h 1194"/>
                <a:gd name="T20" fmla="*/ 2147483647 w 606"/>
                <a:gd name="T21" fmla="*/ 2147483647 h 1194"/>
                <a:gd name="T22" fmla="*/ 2147483647 w 606"/>
                <a:gd name="T23" fmla="*/ 2147483647 h 1194"/>
                <a:gd name="T24" fmla="*/ 2147483647 w 606"/>
                <a:gd name="T25" fmla="*/ 2147483647 h 1194"/>
                <a:gd name="T26" fmla="*/ 2147483647 w 606"/>
                <a:gd name="T27" fmla="*/ 2147483647 h 1194"/>
                <a:gd name="T28" fmla="*/ 2147483647 w 606"/>
                <a:gd name="T29" fmla="*/ 2147483647 h 1194"/>
                <a:gd name="T30" fmla="*/ 2147483647 w 606"/>
                <a:gd name="T31" fmla="*/ 2147483647 h 1194"/>
                <a:gd name="T32" fmla="*/ 2147483647 w 606"/>
                <a:gd name="T33" fmla="*/ 2147483647 h 1194"/>
                <a:gd name="T34" fmla="*/ 2147483647 w 606"/>
                <a:gd name="T35" fmla="*/ 2147483647 h 1194"/>
                <a:gd name="T36" fmla="*/ 2147483647 w 606"/>
                <a:gd name="T37" fmla="*/ 2147483647 h 1194"/>
                <a:gd name="T38" fmla="*/ 2147483647 w 606"/>
                <a:gd name="T39" fmla="*/ 2147483647 h 1194"/>
                <a:gd name="T40" fmla="*/ 2147483647 w 606"/>
                <a:gd name="T41" fmla="*/ 2147483647 h 1194"/>
                <a:gd name="T42" fmla="*/ 2147483647 w 606"/>
                <a:gd name="T43" fmla="*/ 2147483647 h 1194"/>
                <a:gd name="T44" fmla="*/ 2147483647 w 606"/>
                <a:gd name="T45" fmla="*/ 2147483647 h 1194"/>
                <a:gd name="T46" fmla="*/ 2147483647 w 606"/>
                <a:gd name="T47" fmla="*/ 2147483647 h 1194"/>
                <a:gd name="T48" fmla="*/ 2147483647 w 606"/>
                <a:gd name="T49" fmla="*/ 2147483647 h 1194"/>
                <a:gd name="T50" fmla="*/ 2147483647 w 606"/>
                <a:gd name="T51" fmla="*/ 2147483647 h 1194"/>
                <a:gd name="T52" fmla="*/ 2147483647 w 606"/>
                <a:gd name="T53" fmla="*/ 2147483647 h 1194"/>
                <a:gd name="T54" fmla="*/ 2147483647 w 606"/>
                <a:gd name="T55" fmla="*/ 2147483647 h 1194"/>
                <a:gd name="T56" fmla="*/ 2147483647 w 606"/>
                <a:gd name="T57" fmla="*/ 2147483647 h 1194"/>
                <a:gd name="T58" fmla="*/ 2147483647 w 606"/>
                <a:gd name="T59" fmla="*/ 2147483647 h 1194"/>
                <a:gd name="T60" fmla="*/ 2147483647 w 606"/>
                <a:gd name="T61" fmla="*/ 2147483647 h 1194"/>
                <a:gd name="T62" fmla="*/ 2147483647 w 606"/>
                <a:gd name="T63" fmla="*/ 2147483647 h 1194"/>
                <a:gd name="T64" fmla="*/ 2147483647 w 606"/>
                <a:gd name="T65" fmla="*/ 2147483647 h 1194"/>
                <a:gd name="T66" fmla="*/ 2147483647 w 606"/>
                <a:gd name="T67" fmla="*/ 2147483647 h 1194"/>
                <a:gd name="T68" fmla="*/ 2147483647 w 606"/>
                <a:gd name="T69" fmla="*/ 2147483647 h 1194"/>
                <a:gd name="T70" fmla="*/ 2147483647 w 606"/>
                <a:gd name="T71" fmla="*/ 2147483647 h 1194"/>
                <a:gd name="T72" fmla="*/ 2147483647 w 606"/>
                <a:gd name="T73" fmla="*/ 2147483647 h 1194"/>
                <a:gd name="T74" fmla="*/ 2147483647 w 606"/>
                <a:gd name="T75" fmla="*/ 2147483647 h 1194"/>
                <a:gd name="T76" fmla="*/ 2147483647 w 606"/>
                <a:gd name="T77" fmla="*/ 2147483647 h 1194"/>
                <a:gd name="T78" fmla="*/ 2147483647 w 606"/>
                <a:gd name="T79" fmla="*/ 2147483647 h 1194"/>
                <a:gd name="T80" fmla="*/ 2147483647 w 606"/>
                <a:gd name="T81" fmla="*/ 2147483647 h 1194"/>
                <a:gd name="T82" fmla="*/ 2147483647 w 606"/>
                <a:gd name="T83" fmla="*/ 2147483647 h 1194"/>
                <a:gd name="T84" fmla="*/ 2147483647 w 606"/>
                <a:gd name="T85" fmla="*/ 2147483647 h 1194"/>
                <a:gd name="T86" fmla="*/ 2147483647 w 606"/>
                <a:gd name="T87" fmla="*/ 2147483647 h 1194"/>
                <a:gd name="T88" fmla="*/ 2147483647 w 606"/>
                <a:gd name="T89" fmla="*/ 2147483647 h 1194"/>
                <a:gd name="T90" fmla="*/ 2147483647 w 606"/>
                <a:gd name="T91" fmla="*/ 2147483647 h 1194"/>
                <a:gd name="T92" fmla="*/ 2147483647 w 606"/>
                <a:gd name="T93" fmla="*/ 2147483647 h 1194"/>
                <a:gd name="T94" fmla="*/ 2147483647 w 606"/>
                <a:gd name="T95" fmla="*/ 2147483647 h 1194"/>
                <a:gd name="T96" fmla="*/ 2147483647 w 606"/>
                <a:gd name="T97" fmla="*/ 2147483647 h 1194"/>
                <a:gd name="T98" fmla="*/ 2147483647 w 606"/>
                <a:gd name="T99" fmla="*/ 2147483647 h 1194"/>
                <a:gd name="T100" fmla="*/ 2147483647 w 606"/>
                <a:gd name="T101" fmla="*/ 2147483647 h 1194"/>
                <a:gd name="T102" fmla="*/ 2147483647 w 606"/>
                <a:gd name="T103" fmla="*/ 2147483647 h 1194"/>
                <a:gd name="T104" fmla="*/ 2147483647 w 606"/>
                <a:gd name="T105" fmla="*/ 2147483647 h 1194"/>
                <a:gd name="T106" fmla="*/ 2147483647 w 606"/>
                <a:gd name="T107" fmla="*/ 2147483647 h 1194"/>
                <a:gd name="T108" fmla="*/ 2147483647 w 606"/>
                <a:gd name="T109" fmla="*/ 2147483647 h 1194"/>
                <a:gd name="T110" fmla="*/ 2147483647 w 606"/>
                <a:gd name="T111" fmla="*/ 2147483647 h 1194"/>
                <a:gd name="T112" fmla="*/ 2147483647 w 606"/>
                <a:gd name="T113" fmla="*/ 2147483647 h 1194"/>
                <a:gd name="T114" fmla="*/ 2147483647 w 606"/>
                <a:gd name="T115" fmla="*/ 2147483647 h 1194"/>
                <a:gd name="T116" fmla="*/ 2147483647 w 606"/>
                <a:gd name="T117" fmla="*/ 2147483647 h 1194"/>
                <a:gd name="T118" fmla="*/ 2147483647 w 606"/>
                <a:gd name="T119" fmla="*/ 2147483647 h 1194"/>
                <a:gd name="T120" fmla="*/ 2147483647 w 606"/>
                <a:gd name="T121" fmla="*/ 2147483647 h 1194"/>
                <a:gd name="T122" fmla="*/ 2147483647 w 606"/>
                <a:gd name="T123" fmla="*/ 2147483647 h 11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06"/>
                <a:gd name="T187" fmla="*/ 0 h 1194"/>
                <a:gd name="T188" fmla="*/ 606 w 606"/>
                <a:gd name="T189" fmla="*/ 1194 h 11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06" h="1194">
                  <a:moveTo>
                    <a:pt x="6" y="48"/>
                  </a:moveTo>
                  <a:lnTo>
                    <a:pt x="0" y="60"/>
                  </a:lnTo>
                  <a:lnTo>
                    <a:pt x="0" y="72"/>
                  </a:lnTo>
                  <a:lnTo>
                    <a:pt x="12" y="96"/>
                  </a:lnTo>
                  <a:lnTo>
                    <a:pt x="18" y="102"/>
                  </a:lnTo>
                  <a:lnTo>
                    <a:pt x="24" y="114"/>
                  </a:lnTo>
                  <a:lnTo>
                    <a:pt x="36" y="120"/>
                  </a:lnTo>
                  <a:lnTo>
                    <a:pt x="42" y="132"/>
                  </a:lnTo>
                  <a:lnTo>
                    <a:pt x="48" y="126"/>
                  </a:lnTo>
                  <a:lnTo>
                    <a:pt x="54" y="126"/>
                  </a:lnTo>
                  <a:lnTo>
                    <a:pt x="54" y="156"/>
                  </a:lnTo>
                  <a:lnTo>
                    <a:pt x="66" y="180"/>
                  </a:lnTo>
                  <a:lnTo>
                    <a:pt x="84" y="198"/>
                  </a:lnTo>
                  <a:lnTo>
                    <a:pt x="90" y="210"/>
                  </a:lnTo>
                  <a:lnTo>
                    <a:pt x="108" y="210"/>
                  </a:lnTo>
                  <a:lnTo>
                    <a:pt x="108" y="216"/>
                  </a:lnTo>
                  <a:lnTo>
                    <a:pt x="120" y="228"/>
                  </a:lnTo>
                  <a:lnTo>
                    <a:pt x="126" y="222"/>
                  </a:lnTo>
                  <a:lnTo>
                    <a:pt x="132" y="210"/>
                  </a:lnTo>
                  <a:lnTo>
                    <a:pt x="132" y="204"/>
                  </a:lnTo>
                  <a:lnTo>
                    <a:pt x="138" y="192"/>
                  </a:lnTo>
                  <a:lnTo>
                    <a:pt x="150" y="192"/>
                  </a:lnTo>
                  <a:lnTo>
                    <a:pt x="162" y="198"/>
                  </a:lnTo>
                  <a:lnTo>
                    <a:pt x="186" y="222"/>
                  </a:lnTo>
                  <a:lnTo>
                    <a:pt x="180" y="222"/>
                  </a:lnTo>
                  <a:lnTo>
                    <a:pt x="174" y="228"/>
                  </a:lnTo>
                  <a:lnTo>
                    <a:pt x="174" y="234"/>
                  </a:lnTo>
                  <a:lnTo>
                    <a:pt x="198" y="246"/>
                  </a:lnTo>
                  <a:lnTo>
                    <a:pt x="216" y="252"/>
                  </a:lnTo>
                  <a:lnTo>
                    <a:pt x="228" y="258"/>
                  </a:lnTo>
                  <a:lnTo>
                    <a:pt x="228" y="270"/>
                  </a:lnTo>
                  <a:lnTo>
                    <a:pt x="222" y="282"/>
                  </a:lnTo>
                  <a:lnTo>
                    <a:pt x="210" y="288"/>
                  </a:lnTo>
                  <a:lnTo>
                    <a:pt x="204" y="300"/>
                  </a:lnTo>
                  <a:lnTo>
                    <a:pt x="198" y="306"/>
                  </a:lnTo>
                  <a:lnTo>
                    <a:pt x="180" y="306"/>
                  </a:lnTo>
                  <a:lnTo>
                    <a:pt x="174" y="300"/>
                  </a:lnTo>
                  <a:lnTo>
                    <a:pt x="150" y="300"/>
                  </a:lnTo>
                  <a:lnTo>
                    <a:pt x="156" y="306"/>
                  </a:lnTo>
                  <a:lnTo>
                    <a:pt x="156" y="324"/>
                  </a:lnTo>
                  <a:lnTo>
                    <a:pt x="168" y="330"/>
                  </a:lnTo>
                  <a:lnTo>
                    <a:pt x="174" y="336"/>
                  </a:lnTo>
                  <a:lnTo>
                    <a:pt x="210" y="354"/>
                  </a:lnTo>
                  <a:lnTo>
                    <a:pt x="222" y="366"/>
                  </a:lnTo>
                  <a:lnTo>
                    <a:pt x="234" y="372"/>
                  </a:lnTo>
                  <a:lnTo>
                    <a:pt x="240" y="378"/>
                  </a:lnTo>
                  <a:lnTo>
                    <a:pt x="252" y="378"/>
                  </a:lnTo>
                  <a:lnTo>
                    <a:pt x="252" y="408"/>
                  </a:lnTo>
                  <a:lnTo>
                    <a:pt x="258" y="414"/>
                  </a:lnTo>
                  <a:lnTo>
                    <a:pt x="270" y="414"/>
                  </a:lnTo>
                  <a:lnTo>
                    <a:pt x="282" y="420"/>
                  </a:lnTo>
                  <a:lnTo>
                    <a:pt x="288" y="426"/>
                  </a:lnTo>
                  <a:lnTo>
                    <a:pt x="294" y="426"/>
                  </a:lnTo>
                  <a:lnTo>
                    <a:pt x="294" y="450"/>
                  </a:lnTo>
                  <a:lnTo>
                    <a:pt x="306" y="474"/>
                  </a:lnTo>
                  <a:lnTo>
                    <a:pt x="324" y="486"/>
                  </a:lnTo>
                  <a:lnTo>
                    <a:pt x="342" y="504"/>
                  </a:lnTo>
                  <a:lnTo>
                    <a:pt x="348" y="522"/>
                  </a:lnTo>
                  <a:lnTo>
                    <a:pt x="366" y="522"/>
                  </a:lnTo>
                  <a:lnTo>
                    <a:pt x="366" y="528"/>
                  </a:lnTo>
                  <a:lnTo>
                    <a:pt x="372" y="534"/>
                  </a:lnTo>
                  <a:lnTo>
                    <a:pt x="384" y="558"/>
                  </a:lnTo>
                  <a:lnTo>
                    <a:pt x="396" y="570"/>
                  </a:lnTo>
                  <a:lnTo>
                    <a:pt x="408" y="570"/>
                  </a:lnTo>
                  <a:lnTo>
                    <a:pt x="414" y="576"/>
                  </a:lnTo>
                  <a:lnTo>
                    <a:pt x="426" y="582"/>
                  </a:lnTo>
                  <a:lnTo>
                    <a:pt x="432" y="588"/>
                  </a:lnTo>
                  <a:lnTo>
                    <a:pt x="432" y="600"/>
                  </a:lnTo>
                  <a:lnTo>
                    <a:pt x="426" y="606"/>
                  </a:lnTo>
                  <a:lnTo>
                    <a:pt x="420" y="606"/>
                  </a:lnTo>
                  <a:lnTo>
                    <a:pt x="414" y="612"/>
                  </a:lnTo>
                  <a:lnTo>
                    <a:pt x="408" y="612"/>
                  </a:lnTo>
                  <a:lnTo>
                    <a:pt x="432" y="636"/>
                  </a:lnTo>
                  <a:lnTo>
                    <a:pt x="456" y="648"/>
                  </a:lnTo>
                  <a:lnTo>
                    <a:pt x="462" y="654"/>
                  </a:lnTo>
                  <a:lnTo>
                    <a:pt x="468" y="654"/>
                  </a:lnTo>
                  <a:lnTo>
                    <a:pt x="450" y="690"/>
                  </a:lnTo>
                  <a:lnTo>
                    <a:pt x="456" y="690"/>
                  </a:lnTo>
                  <a:lnTo>
                    <a:pt x="468" y="702"/>
                  </a:lnTo>
                  <a:lnTo>
                    <a:pt x="468" y="708"/>
                  </a:lnTo>
                  <a:lnTo>
                    <a:pt x="456" y="720"/>
                  </a:lnTo>
                  <a:lnTo>
                    <a:pt x="450" y="720"/>
                  </a:lnTo>
                  <a:lnTo>
                    <a:pt x="450" y="762"/>
                  </a:lnTo>
                  <a:lnTo>
                    <a:pt x="456" y="762"/>
                  </a:lnTo>
                  <a:lnTo>
                    <a:pt x="468" y="774"/>
                  </a:lnTo>
                  <a:lnTo>
                    <a:pt x="480" y="798"/>
                  </a:lnTo>
                  <a:lnTo>
                    <a:pt x="480" y="804"/>
                  </a:lnTo>
                  <a:lnTo>
                    <a:pt x="468" y="816"/>
                  </a:lnTo>
                  <a:lnTo>
                    <a:pt x="462" y="816"/>
                  </a:lnTo>
                  <a:lnTo>
                    <a:pt x="462" y="828"/>
                  </a:lnTo>
                  <a:lnTo>
                    <a:pt x="468" y="834"/>
                  </a:lnTo>
                  <a:lnTo>
                    <a:pt x="468" y="864"/>
                  </a:lnTo>
                  <a:lnTo>
                    <a:pt x="474" y="870"/>
                  </a:lnTo>
                  <a:lnTo>
                    <a:pt x="474" y="900"/>
                  </a:lnTo>
                  <a:lnTo>
                    <a:pt x="462" y="894"/>
                  </a:lnTo>
                  <a:lnTo>
                    <a:pt x="444" y="894"/>
                  </a:lnTo>
                  <a:lnTo>
                    <a:pt x="438" y="900"/>
                  </a:lnTo>
                  <a:lnTo>
                    <a:pt x="438" y="918"/>
                  </a:lnTo>
                  <a:lnTo>
                    <a:pt x="408" y="918"/>
                  </a:lnTo>
                  <a:lnTo>
                    <a:pt x="408" y="942"/>
                  </a:lnTo>
                  <a:lnTo>
                    <a:pt x="366" y="942"/>
                  </a:lnTo>
                  <a:lnTo>
                    <a:pt x="366" y="966"/>
                  </a:lnTo>
                  <a:lnTo>
                    <a:pt x="378" y="990"/>
                  </a:lnTo>
                  <a:lnTo>
                    <a:pt x="396" y="1008"/>
                  </a:lnTo>
                  <a:lnTo>
                    <a:pt x="396" y="1020"/>
                  </a:lnTo>
                  <a:lnTo>
                    <a:pt x="390" y="1014"/>
                  </a:lnTo>
                  <a:lnTo>
                    <a:pt x="378" y="1008"/>
                  </a:lnTo>
                  <a:lnTo>
                    <a:pt x="372" y="1002"/>
                  </a:lnTo>
                  <a:lnTo>
                    <a:pt x="360" y="996"/>
                  </a:lnTo>
                  <a:lnTo>
                    <a:pt x="348" y="996"/>
                  </a:lnTo>
                  <a:lnTo>
                    <a:pt x="342" y="1002"/>
                  </a:lnTo>
                  <a:lnTo>
                    <a:pt x="342" y="1008"/>
                  </a:lnTo>
                  <a:lnTo>
                    <a:pt x="306" y="1008"/>
                  </a:lnTo>
                  <a:lnTo>
                    <a:pt x="312" y="1014"/>
                  </a:lnTo>
                  <a:lnTo>
                    <a:pt x="318" y="1014"/>
                  </a:lnTo>
                  <a:lnTo>
                    <a:pt x="324" y="1020"/>
                  </a:lnTo>
                  <a:lnTo>
                    <a:pt x="324" y="1026"/>
                  </a:lnTo>
                  <a:lnTo>
                    <a:pt x="312" y="1032"/>
                  </a:lnTo>
                  <a:lnTo>
                    <a:pt x="294" y="1032"/>
                  </a:lnTo>
                  <a:lnTo>
                    <a:pt x="276" y="1038"/>
                  </a:lnTo>
                  <a:lnTo>
                    <a:pt x="270" y="1050"/>
                  </a:lnTo>
                  <a:lnTo>
                    <a:pt x="270" y="1056"/>
                  </a:lnTo>
                  <a:lnTo>
                    <a:pt x="288" y="1074"/>
                  </a:lnTo>
                  <a:lnTo>
                    <a:pt x="300" y="1080"/>
                  </a:lnTo>
                  <a:lnTo>
                    <a:pt x="306" y="1086"/>
                  </a:lnTo>
                  <a:lnTo>
                    <a:pt x="312" y="1086"/>
                  </a:lnTo>
                  <a:lnTo>
                    <a:pt x="294" y="1104"/>
                  </a:lnTo>
                  <a:lnTo>
                    <a:pt x="294" y="1110"/>
                  </a:lnTo>
                  <a:lnTo>
                    <a:pt x="300" y="1116"/>
                  </a:lnTo>
                  <a:lnTo>
                    <a:pt x="300" y="1128"/>
                  </a:lnTo>
                  <a:lnTo>
                    <a:pt x="306" y="1140"/>
                  </a:lnTo>
                  <a:lnTo>
                    <a:pt x="306" y="1152"/>
                  </a:lnTo>
                  <a:lnTo>
                    <a:pt x="312" y="1158"/>
                  </a:lnTo>
                  <a:lnTo>
                    <a:pt x="294" y="1176"/>
                  </a:lnTo>
                  <a:lnTo>
                    <a:pt x="294" y="1188"/>
                  </a:lnTo>
                  <a:lnTo>
                    <a:pt x="306" y="1194"/>
                  </a:lnTo>
                  <a:lnTo>
                    <a:pt x="318" y="1194"/>
                  </a:lnTo>
                  <a:lnTo>
                    <a:pt x="330" y="1188"/>
                  </a:lnTo>
                  <a:lnTo>
                    <a:pt x="354" y="1164"/>
                  </a:lnTo>
                  <a:lnTo>
                    <a:pt x="366" y="1158"/>
                  </a:lnTo>
                  <a:lnTo>
                    <a:pt x="378" y="1158"/>
                  </a:lnTo>
                  <a:lnTo>
                    <a:pt x="384" y="1134"/>
                  </a:lnTo>
                  <a:lnTo>
                    <a:pt x="384" y="1110"/>
                  </a:lnTo>
                  <a:lnTo>
                    <a:pt x="396" y="1110"/>
                  </a:lnTo>
                  <a:lnTo>
                    <a:pt x="402" y="1116"/>
                  </a:lnTo>
                  <a:lnTo>
                    <a:pt x="414" y="1116"/>
                  </a:lnTo>
                  <a:lnTo>
                    <a:pt x="426" y="1104"/>
                  </a:lnTo>
                  <a:lnTo>
                    <a:pt x="426" y="1092"/>
                  </a:lnTo>
                  <a:lnTo>
                    <a:pt x="420" y="1086"/>
                  </a:lnTo>
                  <a:lnTo>
                    <a:pt x="414" y="1074"/>
                  </a:lnTo>
                  <a:lnTo>
                    <a:pt x="408" y="1068"/>
                  </a:lnTo>
                  <a:lnTo>
                    <a:pt x="408" y="1062"/>
                  </a:lnTo>
                  <a:lnTo>
                    <a:pt x="414" y="1056"/>
                  </a:lnTo>
                  <a:lnTo>
                    <a:pt x="426" y="1056"/>
                  </a:lnTo>
                  <a:lnTo>
                    <a:pt x="438" y="1050"/>
                  </a:lnTo>
                  <a:lnTo>
                    <a:pt x="444" y="1044"/>
                  </a:lnTo>
                  <a:lnTo>
                    <a:pt x="450" y="1044"/>
                  </a:lnTo>
                  <a:lnTo>
                    <a:pt x="456" y="1050"/>
                  </a:lnTo>
                  <a:lnTo>
                    <a:pt x="468" y="1050"/>
                  </a:lnTo>
                  <a:lnTo>
                    <a:pt x="480" y="1044"/>
                  </a:lnTo>
                  <a:lnTo>
                    <a:pt x="498" y="1038"/>
                  </a:lnTo>
                  <a:lnTo>
                    <a:pt x="546" y="1014"/>
                  </a:lnTo>
                  <a:lnTo>
                    <a:pt x="582" y="978"/>
                  </a:lnTo>
                  <a:lnTo>
                    <a:pt x="588" y="960"/>
                  </a:lnTo>
                  <a:lnTo>
                    <a:pt x="594" y="936"/>
                  </a:lnTo>
                  <a:lnTo>
                    <a:pt x="606" y="876"/>
                  </a:lnTo>
                  <a:lnTo>
                    <a:pt x="606" y="846"/>
                  </a:lnTo>
                  <a:lnTo>
                    <a:pt x="600" y="834"/>
                  </a:lnTo>
                  <a:lnTo>
                    <a:pt x="576" y="810"/>
                  </a:lnTo>
                  <a:lnTo>
                    <a:pt x="594" y="804"/>
                  </a:lnTo>
                  <a:lnTo>
                    <a:pt x="594" y="774"/>
                  </a:lnTo>
                  <a:lnTo>
                    <a:pt x="588" y="756"/>
                  </a:lnTo>
                  <a:lnTo>
                    <a:pt x="588" y="744"/>
                  </a:lnTo>
                  <a:lnTo>
                    <a:pt x="570" y="708"/>
                  </a:lnTo>
                  <a:lnTo>
                    <a:pt x="564" y="690"/>
                  </a:lnTo>
                  <a:lnTo>
                    <a:pt x="558" y="684"/>
                  </a:lnTo>
                  <a:lnTo>
                    <a:pt x="552" y="672"/>
                  </a:lnTo>
                  <a:lnTo>
                    <a:pt x="558" y="666"/>
                  </a:lnTo>
                  <a:lnTo>
                    <a:pt x="558" y="642"/>
                  </a:lnTo>
                  <a:lnTo>
                    <a:pt x="522" y="606"/>
                  </a:lnTo>
                  <a:lnTo>
                    <a:pt x="486" y="576"/>
                  </a:lnTo>
                  <a:lnTo>
                    <a:pt x="456" y="552"/>
                  </a:lnTo>
                  <a:lnTo>
                    <a:pt x="432" y="534"/>
                  </a:lnTo>
                  <a:lnTo>
                    <a:pt x="420" y="528"/>
                  </a:lnTo>
                  <a:lnTo>
                    <a:pt x="402" y="516"/>
                  </a:lnTo>
                  <a:lnTo>
                    <a:pt x="390" y="510"/>
                  </a:lnTo>
                  <a:lnTo>
                    <a:pt x="384" y="504"/>
                  </a:lnTo>
                  <a:lnTo>
                    <a:pt x="384" y="468"/>
                  </a:lnTo>
                  <a:lnTo>
                    <a:pt x="336" y="420"/>
                  </a:lnTo>
                  <a:lnTo>
                    <a:pt x="306" y="384"/>
                  </a:lnTo>
                  <a:lnTo>
                    <a:pt x="288" y="354"/>
                  </a:lnTo>
                  <a:lnTo>
                    <a:pt x="282" y="336"/>
                  </a:lnTo>
                  <a:lnTo>
                    <a:pt x="282" y="318"/>
                  </a:lnTo>
                  <a:lnTo>
                    <a:pt x="276" y="306"/>
                  </a:lnTo>
                  <a:lnTo>
                    <a:pt x="276" y="282"/>
                  </a:lnTo>
                  <a:lnTo>
                    <a:pt x="282" y="276"/>
                  </a:lnTo>
                  <a:lnTo>
                    <a:pt x="294" y="252"/>
                  </a:lnTo>
                  <a:lnTo>
                    <a:pt x="294" y="240"/>
                  </a:lnTo>
                  <a:lnTo>
                    <a:pt x="300" y="240"/>
                  </a:lnTo>
                  <a:lnTo>
                    <a:pt x="312" y="228"/>
                  </a:lnTo>
                  <a:lnTo>
                    <a:pt x="324" y="222"/>
                  </a:lnTo>
                  <a:lnTo>
                    <a:pt x="336" y="210"/>
                  </a:lnTo>
                  <a:lnTo>
                    <a:pt x="336" y="204"/>
                  </a:lnTo>
                  <a:lnTo>
                    <a:pt x="342" y="198"/>
                  </a:lnTo>
                  <a:lnTo>
                    <a:pt x="372" y="198"/>
                  </a:lnTo>
                  <a:lnTo>
                    <a:pt x="384" y="186"/>
                  </a:lnTo>
                  <a:lnTo>
                    <a:pt x="390" y="174"/>
                  </a:lnTo>
                  <a:lnTo>
                    <a:pt x="390" y="156"/>
                  </a:lnTo>
                  <a:lnTo>
                    <a:pt x="396" y="144"/>
                  </a:lnTo>
                  <a:lnTo>
                    <a:pt x="390" y="144"/>
                  </a:lnTo>
                  <a:lnTo>
                    <a:pt x="384" y="138"/>
                  </a:lnTo>
                  <a:lnTo>
                    <a:pt x="354" y="138"/>
                  </a:lnTo>
                  <a:lnTo>
                    <a:pt x="342" y="132"/>
                  </a:lnTo>
                  <a:lnTo>
                    <a:pt x="336" y="120"/>
                  </a:lnTo>
                  <a:lnTo>
                    <a:pt x="330" y="114"/>
                  </a:lnTo>
                  <a:lnTo>
                    <a:pt x="312" y="114"/>
                  </a:lnTo>
                  <a:lnTo>
                    <a:pt x="312" y="96"/>
                  </a:lnTo>
                  <a:lnTo>
                    <a:pt x="300" y="90"/>
                  </a:lnTo>
                  <a:lnTo>
                    <a:pt x="294" y="72"/>
                  </a:lnTo>
                  <a:lnTo>
                    <a:pt x="312" y="54"/>
                  </a:lnTo>
                  <a:lnTo>
                    <a:pt x="312" y="48"/>
                  </a:lnTo>
                  <a:lnTo>
                    <a:pt x="306" y="42"/>
                  </a:lnTo>
                  <a:lnTo>
                    <a:pt x="276" y="42"/>
                  </a:lnTo>
                  <a:lnTo>
                    <a:pt x="264" y="30"/>
                  </a:lnTo>
                  <a:lnTo>
                    <a:pt x="234" y="36"/>
                  </a:lnTo>
                  <a:lnTo>
                    <a:pt x="204" y="0"/>
                  </a:lnTo>
                  <a:lnTo>
                    <a:pt x="198" y="0"/>
                  </a:lnTo>
                  <a:lnTo>
                    <a:pt x="192" y="6"/>
                  </a:lnTo>
                  <a:lnTo>
                    <a:pt x="180" y="12"/>
                  </a:lnTo>
                  <a:lnTo>
                    <a:pt x="174" y="18"/>
                  </a:lnTo>
                  <a:lnTo>
                    <a:pt x="174" y="30"/>
                  </a:lnTo>
                  <a:lnTo>
                    <a:pt x="168" y="42"/>
                  </a:lnTo>
                  <a:lnTo>
                    <a:pt x="168" y="48"/>
                  </a:lnTo>
                  <a:lnTo>
                    <a:pt x="150" y="48"/>
                  </a:lnTo>
                  <a:lnTo>
                    <a:pt x="144" y="54"/>
                  </a:lnTo>
                  <a:lnTo>
                    <a:pt x="138" y="48"/>
                  </a:lnTo>
                  <a:lnTo>
                    <a:pt x="120" y="48"/>
                  </a:lnTo>
                  <a:lnTo>
                    <a:pt x="132" y="60"/>
                  </a:lnTo>
                  <a:lnTo>
                    <a:pt x="132" y="72"/>
                  </a:lnTo>
                  <a:lnTo>
                    <a:pt x="114" y="72"/>
                  </a:lnTo>
                  <a:lnTo>
                    <a:pt x="108" y="66"/>
                  </a:lnTo>
                  <a:lnTo>
                    <a:pt x="96" y="48"/>
                  </a:lnTo>
                  <a:lnTo>
                    <a:pt x="90" y="48"/>
                  </a:lnTo>
                  <a:lnTo>
                    <a:pt x="90" y="66"/>
                  </a:lnTo>
                  <a:lnTo>
                    <a:pt x="72" y="48"/>
                  </a:lnTo>
                  <a:lnTo>
                    <a:pt x="66" y="54"/>
                  </a:lnTo>
                  <a:lnTo>
                    <a:pt x="60" y="66"/>
                  </a:lnTo>
                  <a:lnTo>
                    <a:pt x="54" y="72"/>
                  </a:lnTo>
                  <a:lnTo>
                    <a:pt x="42" y="72"/>
                  </a:lnTo>
                  <a:lnTo>
                    <a:pt x="18" y="48"/>
                  </a:lnTo>
                  <a:lnTo>
                    <a:pt x="6" y="48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190" name="Venezuela" descr="© INSCALE GmbH, 05.05.2010&#10;http://www.presentationload.com/">
              <a:extLst>
                <a:ext uri="{FF2B5EF4-FFF2-40B4-BE49-F238E27FC236}">
                  <a16:creationId xmlns:a16="http://schemas.microsoft.com/office/drawing/2014/main" id="{C82470A6-823F-43B3-B9FB-317F1E99616C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251883" y="3575411"/>
              <a:ext cx="426844" cy="416348"/>
            </a:xfrm>
            <a:custGeom>
              <a:avLst/>
              <a:gdLst>
                <a:gd name="T0" fmla="*/ 2147483647 w 954"/>
                <a:gd name="T1" fmla="*/ 2147483647 h 930"/>
                <a:gd name="T2" fmla="*/ 2147483647 w 954"/>
                <a:gd name="T3" fmla="*/ 2147483647 h 930"/>
                <a:gd name="T4" fmla="*/ 2147483647 w 954"/>
                <a:gd name="T5" fmla="*/ 2147483647 h 930"/>
                <a:gd name="T6" fmla="*/ 2147483647 w 954"/>
                <a:gd name="T7" fmla="*/ 2147483647 h 930"/>
                <a:gd name="T8" fmla="*/ 2147483647 w 954"/>
                <a:gd name="T9" fmla="*/ 2147483647 h 930"/>
                <a:gd name="T10" fmla="*/ 2147483647 w 954"/>
                <a:gd name="T11" fmla="*/ 2147483647 h 930"/>
                <a:gd name="T12" fmla="*/ 2147483647 w 954"/>
                <a:gd name="T13" fmla="*/ 2147483647 h 930"/>
                <a:gd name="T14" fmla="*/ 2147483647 w 954"/>
                <a:gd name="T15" fmla="*/ 2147483647 h 930"/>
                <a:gd name="T16" fmla="*/ 2147483647 w 954"/>
                <a:gd name="T17" fmla="*/ 2147483647 h 930"/>
                <a:gd name="T18" fmla="*/ 2147483647 w 954"/>
                <a:gd name="T19" fmla="*/ 2147483647 h 930"/>
                <a:gd name="T20" fmla="*/ 2147483647 w 954"/>
                <a:gd name="T21" fmla="*/ 2147483647 h 930"/>
                <a:gd name="T22" fmla="*/ 2147483647 w 954"/>
                <a:gd name="T23" fmla="*/ 2147483647 h 930"/>
                <a:gd name="T24" fmla="*/ 2147483647 w 954"/>
                <a:gd name="T25" fmla="*/ 2147483647 h 930"/>
                <a:gd name="T26" fmla="*/ 2147483647 w 954"/>
                <a:gd name="T27" fmla="*/ 2147483647 h 930"/>
                <a:gd name="T28" fmla="*/ 2147483647 w 954"/>
                <a:gd name="T29" fmla="*/ 2147483647 h 930"/>
                <a:gd name="T30" fmla="*/ 2147483647 w 954"/>
                <a:gd name="T31" fmla="*/ 2147483647 h 930"/>
                <a:gd name="T32" fmla="*/ 2147483647 w 954"/>
                <a:gd name="T33" fmla="*/ 2147483647 h 930"/>
                <a:gd name="T34" fmla="*/ 2147483647 w 954"/>
                <a:gd name="T35" fmla="*/ 2147483647 h 930"/>
                <a:gd name="T36" fmla="*/ 2147483647 w 954"/>
                <a:gd name="T37" fmla="*/ 2147483647 h 930"/>
                <a:gd name="T38" fmla="*/ 2147483647 w 954"/>
                <a:gd name="T39" fmla="*/ 2147483647 h 930"/>
                <a:gd name="T40" fmla="*/ 2147483647 w 954"/>
                <a:gd name="T41" fmla="*/ 2147483647 h 930"/>
                <a:gd name="T42" fmla="*/ 2147483647 w 954"/>
                <a:gd name="T43" fmla="*/ 2147483647 h 930"/>
                <a:gd name="T44" fmla="*/ 2147483647 w 954"/>
                <a:gd name="T45" fmla="*/ 2147483647 h 930"/>
                <a:gd name="T46" fmla="*/ 2147483647 w 954"/>
                <a:gd name="T47" fmla="*/ 2147483647 h 930"/>
                <a:gd name="T48" fmla="*/ 2147483647 w 954"/>
                <a:gd name="T49" fmla="*/ 2147483647 h 930"/>
                <a:gd name="T50" fmla="*/ 0 w 954"/>
                <a:gd name="T51" fmla="*/ 2147483647 h 930"/>
                <a:gd name="T52" fmla="*/ 2147483647 w 954"/>
                <a:gd name="T53" fmla="*/ 2147483647 h 930"/>
                <a:gd name="T54" fmla="*/ 2147483647 w 954"/>
                <a:gd name="T55" fmla="*/ 2147483647 h 930"/>
                <a:gd name="T56" fmla="*/ 2147483647 w 954"/>
                <a:gd name="T57" fmla="*/ 2147483647 h 930"/>
                <a:gd name="T58" fmla="*/ 2147483647 w 954"/>
                <a:gd name="T59" fmla="*/ 2147483647 h 930"/>
                <a:gd name="T60" fmla="*/ 2147483647 w 954"/>
                <a:gd name="T61" fmla="*/ 2147483647 h 930"/>
                <a:gd name="T62" fmla="*/ 2147483647 w 954"/>
                <a:gd name="T63" fmla="*/ 2147483647 h 930"/>
                <a:gd name="T64" fmla="*/ 2147483647 w 954"/>
                <a:gd name="T65" fmla="*/ 2147483647 h 930"/>
                <a:gd name="T66" fmla="*/ 2147483647 w 954"/>
                <a:gd name="T67" fmla="*/ 2147483647 h 930"/>
                <a:gd name="T68" fmla="*/ 2147483647 w 954"/>
                <a:gd name="T69" fmla="*/ 2147483647 h 930"/>
                <a:gd name="T70" fmla="*/ 2147483647 w 954"/>
                <a:gd name="T71" fmla="*/ 2147483647 h 930"/>
                <a:gd name="T72" fmla="*/ 2147483647 w 954"/>
                <a:gd name="T73" fmla="*/ 2147483647 h 930"/>
                <a:gd name="T74" fmla="*/ 2147483647 w 954"/>
                <a:gd name="T75" fmla="*/ 2147483647 h 930"/>
                <a:gd name="T76" fmla="*/ 2147483647 w 954"/>
                <a:gd name="T77" fmla="*/ 2147483647 h 930"/>
                <a:gd name="T78" fmla="*/ 2147483647 w 954"/>
                <a:gd name="T79" fmla="*/ 2147483647 h 930"/>
                <a:gd name="T80" fmla="*/ 2147483647 w 954"/>
                <a:gd name="T81" fmla="*/ 2147483647 h 930"/>
                <a:gd name="T82" fmla="*/ 2147483647 w 954"/>
                <a:gd name="T83" fmla="*/ 2147483647 h 930"/>
                <a:gd name="T84" fmla="*/ 2147483647 w 954"/>
                <a:gd name="T85" fmla="*/ 2147483647 h 930"/>
                <a:gd name="T86" fmla="*/ 2147483647 w 954"/>
                <a:gd name="T87" fmla="*/ 2147483647 h 930"/>
                <a:gd name="T88" fmla="*/ 2147483647 w 954"/>
                <a:gd name="T89" fmla="*/ 2147483647 h 930"/>
                <a:gd name="T90" fmla="*/ 2147483647 w 954"/>
                <a:gd name="T91" fmla="*/ 2147483647 h 930"/>
                <a:gd name="T92" fmla="*/ 2147483647 w 954"/>
                <a:gd name="T93" fmla="*/ 2147483647 h 930"/>
                <a:gd name="T94" fmla="*/ 2147483647 w 954"/>
                <a:gd name="T95" fmla="*/ 2147483647 h 930"/>
                <a:gd name="T96" fmla="*/ 2147483647 w 954"/>
                <a:gd name="T97" fmla="*/ 2147483647 h 930"/>
                <a:gd name="T98" fmla="*/ 2147483647 w 954"/>
                <a:gd name="T99" fmla="*/ 2147483647 h 930"/>
                <a:gd name="T100" fmla="*/ 2147483647 w 954"/>
                <a:gd name="T101" fmla="*/ 2147483647 h 930"/>
                <a:gd name="T102" fmla="*/ 2147483647 w 954"/>
                <a:gd name="T103" fmla="*/ 2147483647 h 930"/>
                <a:gd name="T104" fmla="*/ 2147483647 w 954"/>
                <a:gd name="T105" fmla="*/ 2147483647 h 930"/>
                <a:gd name="T106" fmla="*/ 2147483647 w 954"/>
                <a:gd name="T107" fmla="*/ 2147483647 h 930"/>
                <a:gd name="T108" fmla="*/ 2147483647 w 954"/>
                <a:gd name="T109" fmla="*/ 2147483647 h 930"/>
                <a:gd name="T110" fmla="*/ 2147483647 w 954"/>
                <a:gd name="T111" fmla="*/ 2147483647 h 930"/>
                <a:gd name="T112" fmla="*/ 2147483647 w 954"/>
                <a:gd name="T113" fmla="*/ 2147483647 h 930"/>
                <a:gd name="T114" fmla="*/ 2147483647 w 954"/>
                <a:gd name="T115" fmla="*/ 2147483647 h 930"/>
                <a:gd name="T116" fmla="*/ 2147483647 w 954"/>
                <a:gd name="T117" fmla="*/ 2147483647 h 930"/>
                <a:gd name="T118" fmla="*/ 2147483647 w 954"/>
                <a:gd name="T119" fmla="*/ 2147483647 h 93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54"/>
                <a:gd name="T181" fmla="*/ 0 h 930"/>
                <a:gd name="T182" fmla="*/ 954 w 954"/>
                <a:gd name="T183" fmla="*/ 930 h 93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54" h="930">
                  <a:moveTo>
                    <a:pt x="264" y="42"/>
                  </a:moveTo>
                  <a:lnTo>
                    <a:pt x="264" y="12"/>
                  </a:lnTo>
                  <a:lnTo>
                    <a:pt x="252" y="0"/>
                  </a:lnTo>
                  <a:lnTo>
                    <a:pt x="234" y="0"/>
                  </a:lnTo>
                  <a:lnTo>
                    <a:pt x="228" y="6"/>
                  </a:lnTo>
                  <a:lnTo>
                    <a:pt x="228" y="18"/>
                  </a:lnTo>
                  <a:lnTo>
                    <a:pt x="234" y="24"/>
                  </a:lnTo>
                  <a:lnTo>
                    <a:pt x="234" y="36"/>
                  </a:lnTo>
                  <a:lnTo>
                    <a:pt x="240" y="42"/>
                  </a:lnTo>
                  <a:lnTo>
                    <a:pt x="264" y="42"/>
                  </a:lnTo>
                  <a:close/>
                  <a:moveTo>
                    <a:pt x="936" y="276"/>
                  </a:moveTo>
                  <a:lnTo>
                    <a:pt x="930" y="276"/>
                  </a:lnTo>
                  <a:lnTo>
                    <a:pt x="924" y="282"/>
                  </a:lnTo>
                  <a:lnTo>
                    <a:pt x="912" y="288"/>
                  </a:lnTo>
                  <a:lnTo>
                    <a:pt x="906" y="294"/>
                  </a:lnTo>
                  <a:lnTo>
                    <a:pt x="900" y="288"/>
                  </a:lnTo>
                  <a:lnTo>
                    <a:pt x="888" y="288"/>
                  </a:lnTo>
                  <a:lnTo>
                    <a:pt x="882" y="282"/>
                  </a:lnTo>
                  <a:lnTo>
                    <a:pt x="876" y="282"/>
                  </a:lnTo>
                  <a:lnTo>
                    <a:pt x="852" y="306"/>
                  </a:lnTo>
                  <a:lnTo>
                    <a:pt x="822" y="282"/>
                  </a:lnTo>
                  <a:lnTo>
                    <a:pt x="846" y="282"/>
                  </a:lnTo>
                  <a:lnTo>
                    <a:pt x="858" y="276"/>
                  </a:lnTo>
                  <a:lnTo>
                    <a:pt x="864" y="276"/>
                  </a:lnTo>
                  <a:lnTo>
                    <a:pt x="870" y="264"/>
                  </a:lnTo>
                  <a:lnTo>
                    <a:pt x="870" y="246"/>
                  </a:lnTo>
                  <a:lnTo>
                    <a:pt x="882" y="234"/>
                  </a:lnTo>
                  <a:lnTo>
                    <a:pt x="888" y="222"/>
                  </a:lnTo>
                  <a:lnTo>
                    <a:pt x="876" y="210"/>
                  </a:lnTo>
                  <a:lnTo>
                    <a:pt x="846" y="210"/>
                  </a:lnTo>
                  <a:lnTo>
                    <a:pt x="846" y="204"/>
                  </a:lnTo>
                  <a:lnTo>
                    <a:pt x="840" y="198"/>
                  </a:lnTo>
                  <a:lnTo>
                    <a:pt x="840" y="192"/>
                  </a:lnTo>
                  <a:lnTo>
                    <a:pt x="834" y="186"/>
                  </a:lnTo>
                  <a:lnTo>
                    <a:pt x="828" y="186"/>
                  </a:lnTo>
                  <a:lnTo>
                    <a:pt x="822" y="192"/>
                  </a:lnTo>
                  <a:lnTo>
                    <a:pt x="822" y="210"/>
                  </a:lnTo>
                  <a:lnTo>
                    <a:pt x="816" y="198"/>
                  </a:lnTo>
                  <a:lnTo>
                    <a:pt x="816" y="180"/>
                  </a:lnTo>
                  <a:lnTo>
                    <a:pt x="792" y="180"/>
                  </a:lnTo>
                  <a:lnTo>
                    <a:pt x="786" y="210"/>
                  </a:lnTo>
                  <a:lnTo>
                    <a:pt x="780" y="204"/>
                  </a:lnTo>
                  <a:lnTo>
                    <a:pt x="774" y="192"/>
                  </a:lnTo>
                  <a:lnTo>
                    <a:pt x="774" y="186"/>
                  </a:lnTo>
                  <a:lnTo>
                    <a:pt x="768" y="180"/>
                  </a:lnTo>
                  <a:lnTo>
                    <a:pt x="768" y="156"/>
                  </a:lnTo>
                  <a:lnTo>
                    <a:pt x="738" y="168"/>
                  </a:lnTo>
                  <a:lnTo>
                    <a:pt x="744" y="162"/>
                  </a:lnTo>
                  <a:lnTo>
                    <a:pt x="756" y="156"/>
                  </a:lnTo>
                  <a:lnTo>
                    <a:pt x="762" y="156"/>
                  </a:lnTo>
                  <a:lnTo>
                    <a:pt x="762" y="144"/>
                  </a:lnTo>
                  <a:lnTo>
                    <a:pt x="750" y="138"/>
                  </a:lnTo>
                  <a:lnTo>
                    <a:pt x="744" y="138"/>
                  </a:lnTo>
                  <a:lnTo>
                    <a:pt x="744" y="132"/>
                  </a:lnTo>
                  <a:lnTo>
                    <a:pt x="750" y="132"/>
                  </a:lnTo>
                  <a:lnTo>
                    <a:pt x="762" y="126"/>
                  </a:lnTo>
                  <a:lnTo>
                    <a:pt x="774" y="126"/>
                  </a:lnTo>
                  <a:lnTo>
                    <a:pt x="792" y="120"/>
                  </a:lnTo>
                  <a:lnTo>
                    <a:pt x="804" y="120"/>
                  </a:lnTo>
                  <a:lnTo>
                    <a:pt x="810" y="114"/>
                  </a:lnTo>
                  <a:lnTo>
                    <a:pt x="726" y="114"/>
                  </a:lnTo>
                  <a:lnTo>
                    <a:pt x="690" y="120"/>
                  </a:lnTo>
                  <a:lnTo>
                    <a:pt x="678" y="120"/>
                  </a:lnTo>
                  <a:lnTo>
                    <a:pt x="690" y="132"/>
                  </a:lnTo>
                  <a:lnTo>
                    <a:pt x="678" y="132"/>
                  </a:lnTo>
                  <a:lnTo>
                    <a:pt x="666" y="138"/>
                  </a:lnTo>
                  <a:lnTo>
                    <a:pt x="654" y="138"/>
                  </a:lnTo>
                  <a:lnTo>
                    <a:pt x="642" y="144"/>
                  </a:lnTo>
                  <a:lnTo>
                    <a:pt x="636" y="144"/>
                  </a:lnTo>
                  <a:lnTo>
                    <a:pt x="624" y="150"/>
                  </a:lnTo>
                  <a:lnTo>
                    <a:pt x="606" y="168"/>
                  </a:lnTo>
                  <a:lnTo>
                    <a:pt x="594" y="174"/>
                  </a:lnTo>
                  <a:lnTo>
                    <a:pt x="576" y="174"/>
                  </a:lnTo>
                  <a:lnTo>
                    <a:pt x="564" y="162"/>
                  </a:lnTo>
                  <a:lnTo>
                    <a:pt x="546" y="156"/>
                  </a:lnTo>
                  <a:lnTo>
                    <a:pt x="534" y="144"/>
                  </a:lnTo>
                  <a:lnTo>
                    <a:pt x="522" y="138"/>
                  </a:lnTo>
                  <a:lnTo>
                    <a:pt x="510" y="126"/>
                  </a:lnTo>
                  <a:lnTo>
                    <a:pt x="492" y="126"/>
                  </a:lnTo>
                  <a:lnTo>
                    <a:pt x="450" y="132"/>
                  </a:lnTo>
                  <a:lnTo>
                    <a:pt x="372" y="132"/>
                  </a:lnTo>
                  <a:lnTo>
                    <a:pt x="360" y="120"/>
                  </a:lnTo>
                  <a:lnTo>
                    <a:pt x="354" y="108"/>
                  </a:lnTo>
                  <a:lnTo>
                    <a:pt x="354" y="84"/>
                  </a:lnTo>
                  <a:lnTo>
                    <a:pt x="348" y="72"/>
                  </a:lnTo>
                  <a:lnTo>
                    <a:pt x="336" y="60"/>
                  </a:lnTo>
                  <a:lnTo>
                    <a:pt x="324" y="54"/>
                  </a:lnTo>
                  <a:lnTo>
                    <a:pt x="276" y="54"/>
                  </a:lnTo>
                  <a:lnTo>
                    <a:pt x="240" y="60"/>
                  </a:lnTo>
                  <a:lnTo>
                    <a:pt x="222" y="72"/>
                  </a:lnTo>
                  <a:lnTo>
                    <a:pt x="210" y="78"/>
                  </a:lnTo>
                  <a:lnTo>
                    <a:pt x="204" y="78"/>
                  </a:lnTo>
                  <a:lnTo>
                    <a:pt x="180" y="90"/>
                  </a:lnTo>
                  <a:lnTo>
                    <a:pt x="162" y="96"/>
                  </a:lnTo>
                  <a:lnTo>
                    <a:pt x="144" y="108"/>
                  </a:lnTo>
                  <a:lnTo>
                    <a:pt x="138" y="120"/>
                  </a:lnTo>
                  <a:lnTo>
                    <a:pt x="138" y="144"/>
                  </a:lnTo>
                  <a:lnTo>
                    <a:pt x="150" y="168"/>
                  </a:lnTo>
                  <a:lnTo>
                    <a:pt x="156" y="186"/>
                  </a:lnTo>
                  <a:lnTo>
                    <a:pt x="162" y="198"/>
                  </a:lnTo>
                  <a:lnTo>
                    <a:pt x="156" y="210"/>
                  </a:lnTo>
                  <a:lnTo>
                    <a:pt x="150" y="228"/>
                  </a:lnTo>
                  <a:lnTo>
                    <a:pt x="138" y="234"/>
                  </a:lnTo>
                  <a:lnTo>
                    <a:pt x="132" y="246"/>
                  </a:lnTo>
                  <a:lnTo>
                    <a:pt x="126" y="252"/>
                  </a:lnTo>
                  <a:lnTo>
                    <a:pt x="120" y="252"/>
                  </a:lnTo>
                  <a:lnTo>
                    <a:pt x="126" y="222"/>
                  </a:lnTo>
                  <a:lnTo>
                    <a:pt x="114" y="222"/>
                  </a:lnTo>
                  <a:lnTo>
                    <a:pt x="108" y="216"/>
                  </a:lnTo>
                  <a:lnTo>
                    <a:pt x="96" y="210"/>
                  </a:lnTo>
                  <a:lnTo>
                    <a:pt x="90" y="204"/>
                  </a:lnTo>
                  <a:lnTo>
                    <a:pt x="84" y="192"/>
                  </a:lnTo>
                  <a:lnTo>
                    <a:pt x="96" y="168"/>
                  </a:lnTo>
                  <a:lnTo>
                    <a:pt x="108" y="156"/>
                  </a:lnTo>
                  <a:lnTo>
                    <a:pt x="120" y="132"/>
                  </a:lnTo>
                  <a:lnTo>
                    <a:pt x="120" y="78"/>
                  </a:lnTo>
                  <a:lnTo>
                    <a:pt x="114" y="66"/>
                  </a:lnTo>
                  <a:lnTo>
                    <a:pt x="114" y="54"/>
                  </a:lnTo>
                  <a:lnTo>
                    <a:pt x="108" y="48"/>
                  </a:lnTo>
                  <a:lnTo>
                    <a:pt x="108" y="54"/>
                  </a:lnTo>
                  <a:lnTo>
                    <a:pt x="102" y="66"/>
                  </a:lnTo>
                  <a:lnTo>
                    <a:pt x="90" y="78"/>
                  </a:lnTo>
                  <a:lnTo>
                    <a:pt x="72" y="84"/>
                  </a:lnTo>
                  <a:lnTo>
                    <a:pt x="48" y="108"/>
                  </a:lnTo>
                  <a:lnTo>
                    <a:pt x="36" y="144"/>
                  </a:lnTo>
                  <a:lnTo>
                    <a:pt x="36" y="162"/>
                  </a:lnTo>
                  <a:lnTo>
                    <a:pt x="30" y="168"/>
                  </a:lnTo>
                  <a:lnTo>
                    <a:pt x="30" y="192"/>
                  </a:lnTo>
                  <a:lnTo>
                    <a:pt x="6" y="216"/>
                  </a:lnTo>
                  <a:lnTo>
                    <a:pt x="0" y="228"/>
                  </a:lnTo>
                  <a:lnTo>
                    <a:pt x="0" y="240"/>
                  </a:lnTo>
                  <a:lnTo>
                    <a:pt x="6" y="246"/>
                  </a:lnTo>
                  <a:lnTo>
                    <a:pt x="6" y="240"/>
                  </a:lnTo>
                  <a:lnTo>
                    <a:pt x="18" y="228"/>
                  </a:lnTo>
                  <a:lnTo>
                    <a:pt x="24" y="228"/>
                  </a:lnTo>
                  <a:lnTo>
                    <a:pt x="36" y="240"/>
                  </a:lnTo>
                  <a:lnTo>
                    <a:pt x="42" y="252"/>
                  </a:lnTo>
                  <a:lnTo>
                    <a:pt x="42" y="288"/>
                  </a:lnTo>
                  <a:lnTo>
                    <a:pt x="48" y="294"/>
                  </a:lnTo>
                  <a:lnTo>
                    <a:pt x="60" y="300"/>
                  </a:lnTo>
                  <a:lnTo>
                    <a:pt x="66" y="306"/>
                  </a:lnTo>
                  <a:lnTo>
                    <a:pt x="66" y="318"/>
                  </a:lnTo>
                  <a:lnTo>
                    <a:pt x="54" y="342"/>
                  </a:lnTo>
                  <a:lnTo>
                    <a:pt x="54" y="384"/>
                  </a:lnTo>
                  <a:lnTo>
                    <a:pt x="66" y="384"/>
                  </a:lnTo>
                  <a:lnTo>
                    <a:pt x="66" y="396"/>
                  </a:lnTo>
                  <a:lnTo>
                    <a:pt x="72" y="408"/>
                  </a:lnTo>
                  <a:lnTo>
                    <a:pt x="78" y="414"/>
                  </a:lnTo>
                  <a:lnTo>
                    <a:pt x="102" y="414"/>
                  </a:lnTo>
                  <a:lnTo>
                    <a:pt x="108" y="408"/>
                  </a:lnTo>
                  <a:lnTo>
                    <a:pt x="120" y="408"/>
                  </a:lnTo>
                  <a:lnTo>
                    <a:pt x="132" y="414"/>
                  </a:lnTo>
                  <a:lnTo>
                    <a:pt x="138" y="414"/>
                  </a:lnTo>
                  <a:lnTo>
                    <a:pt x="150" y="420"/>
                  </a:lnTo>
                  <a:lnTo>
                    <a:pt x="162" y="420"/>
                  </a:lnTo>
                  <a:lnTo>
                    <a:pt x="168" y="414"/>
                  </a:lnTo>
                  <a:lnTo>
                    <a:pt x="168" y="408"/>
                  </a:lnTo>
                  <a:lnTo>
                    <a:pt x="180" y="408"/>
                  </a:lnTo>
                  <a:lnTo>
                    <a:pt x="186" y="414"/>
                  </a:lnTo>
                  <a:lnTo>
                    <a:pt x="198" y="420"/>
                  </a:lnTo>
                  <a:lnTo>
                    <a:pt x="222" y="420"/>
                  </a:lnTo>
                  <a:lnTo>
                    <a:pt x="222" y="426"/>
                  </a:lnTo>
                  <a:lnTo>
                    <a:pt x="228" y="432"/>
                  </a:lnTo>
                  <a:lnTo>
                    <a:pt x="234" y="444"/>
                  </a:lnTo>
                  <a:lnTo>
                    <a:pt x="240" y="462"/>
                  </a:lnTo>
                  <a:lnTo>
                    <a:pt x="264" y="486"/>
                  </a:lnTo>
                  <a:lnTo>
                    <a:pt x="288" y="486"/>
                  </a:lnTo>
                  <a:lnTo>
                    <a:pt x="288" y="480"/>
                  </a:lnTo>
                  <a:lnTo>
                    <a:pt x="306" y="480"/>
                  </a:lnTo>
                  <a:lnTo>
                    <a:pt x="312" y="486"/>
                  </a:lnTo>
                  <a:lnTo>
                    <a:pt x="336" y="486"/>
                  </a:lnTo>
                  <a:lnTo>
                    <a:pt x="342" y="480"/>
                  </a:lnTo>
                  <a:lnTo>
                    <a:pt x="366" y="486"/>
                  </a:lnTo>
                  <a:lnTo>
                    <a:pt x="372" y="480"/>
                  </a:lnTo>
                  <a:lnTo>
                    <a:pt x="384" y="474"/>
                  </a:lnTo>
                  <a:lnTo>
                    <a:pt x="402" y="474"/>
                  </a:lnTo>
                  <a:lnTo>
                    <a:pt x="408" y="480"/>
                  </a:lnTo>
                  <a:lnTo>
                    <a:pt x="408" y="492"/>
                  </a:lnTo>
                  <a:lnTo>
                    <a:pt x="390" y="510"/>
                  </a:lnTo>
                  <a:lnTo>
                    <a:pt x="390" y="534"/>
                  </a:lnTo>
                  <a:lnTo>
                    <a:pt x="384" y="540"/>
                  </a:lnTo>
                  <a:lnTo>
                    <a:pt x="378" y="540"/>
                  </a:lnTo>
                  <a:lnTo>
                    <a:pt x="366" y="552"/>
                  </a:lnTo>
                  <a:lnTo>
                    <a:pt x="366" y="576"/>
                  </a:lnTo>
                  <a:lnTo>
                    <a:pt x="372" y="588"/>
                  </a:lnTo>
                  <a:lnTo>
                    <a:pt x="372" y="618"/>
                  </a:lnTo>
                  <a:lnTo>
                    <a:pt x="366" y="630"/>
                  </a:lnTo>
                  <a:lnTo>
                    <a:pt x="366" y="642"/>
                  </a:lnTo>
                  <a:lnTo>
                    <a:pt x="372" y="648"/>
                  </a:lnTo>
                  <a:lnTo>
                    <a:pt x="384" y="648"/>
                  </a:lnTo>
                  <a:lnTo>
                    <a:pt x="384" y="672"/>
                  </a:lnTo>
                  <a:lnTo>
                    <a:pt x="390" y="684"/>
                  </a:lnTo>
                  <a:lnTo>
                    <a:pt x="402" y="690"/>
                  </a:lnTo>
                  <a:lnTo>
                    <a:pt x="408" y="702"/>
                  </a:lnTo>
                  <a:lnTo>
                    <a:pt x="408" y="708"/>
                  </a:lnTo>
                  <a:lnTo>
                    <a:pt x="402" y="720"/>
                  </a:lnTo>
                  <a:lnTo>
                    <a:pt x="372" y="750"/>
                  </a:lnTo>
                  <a:lnTo>
                    <a:pt x="366" y="750"/>
                  </a:lnTo>
                  <a:lnTo>
                    <a:pt x="390" y="762"/>
                  </a:lnTo>
                  <a:lnTo>
                    <a:pt x="402" y="774"/>
                  </a:lnTo>
                  <a:lnTo>
                    <a:pt x="414" y="774"/>
                  </a:lnTo>
                  <a:lnTo>
                    <a:pt x="414" y="798"/>
                  </a:lnTo>
                  <a:lnTo>
                    <a:pt x="420" y="804"/>
                  </a:lnTo>
                  <a:lnTo>
                    <a:pt x="420" y="822"/>
                  </a:lnTo>
                  <a:lnTo>
                    <a:pt x="426" y="828"/>
                  </a:lnTo>
                  <a:lnTo>
                    <a:pt x="426" y="846"/>
                  </a:lnTo>
                  <a:lnTo>
                    <a:pt x="432" y="858"/>
                  </a:lnTo>
                  <a:lnTo>
                    <a:pt x="432" y="876"/>
                  </a:lnTo>
                  <a:lnTo>
                    <a:pt x="444" y="888"/>
                  </a:lnTo>
                  <a:lnTo>
                    <a:pt x="450" y="900"/>
                  </a:lnTo>
                  <a:lnTo>
                    <a:pt x="450" y="906"/>
                  </a:lnTo>
                  <a:lnTo>
                    <a:pt x="462" y="918"/>
                  </a:lnTo>
                  <a:lnTo>
                    <a:pt x="468" y="918"/>
                  </a:lnTo>
                  <a:lnTo>
                    <a:pt x="480" y="924"/>
                  </a:lnTo>
                  <a:lnTo>
                    <a:pt x="486" y="924"/>
                  </a:lnTo>
                  <a:lnTo>
                    <a:pt x="498" y="918"/>
                  </a:lnTo>
                  <a:lnTo>
                    <a:pt x="504" y="912"/>
                  </a:lnTo>
                  <a:lnTo>
                    <a:pt x="516" y="906"/>
                  </a:lnTo>
                  <a:lnTo>
                    <a:pt x="522" y="900"/>
                  </a:lnTo>
                  <a:lnTo>
                    <a:pt x="528" y="906"/>
                  </a:lnTo>
                  <a:lnTo>
                    <a:pt x="528" y="930"/>
                  </a:lnTo>
                  <a:lnTo>
                    <a:pt x="534" y="930"/>
                  </a:lnTo>
                  <a:lnTo>
                    <a:pt x="546" y="918"/>
                  </a:lnTo>
                  <a:lnTo>
                    <a:pt x="558" y="894"/>
                  </a:lnTo>
                  <a:lnTo>
                    <a:pt x="570" y="882"/>
                  </a:lnTo>
                  <a:lnTo>
                    <a:pt x="588" y="882"/>
                  </a:lnTo>
                  <a:lnTo>
                    <a:pt x="594" y="876"/>
                  </a:lnTo>
                  <a:lnTo>
                    <a:pt x="630" y="858"/>
                  </a:lnTo>
                  <a:lnTo>
                    <a:pt x="636" y="846"/>
                  </a:lnTo>
                  <a:lnTo>
                    <a:pt x="636" y="816"/>
                  </a:lnTo>
                  <a:lnTo>
                    <a:pt x="678" y="816"/>
                  </a:lnTo>
                  <a:lnTo>
                    <a:pt x="684" y="810"/>
                  </a:lnTo>
                  <a:lnTo>
                    <a:pt x="690" y="798"/>
                  </a:lnTo>
                  <a:lnTo>
                    <a:pt x="690" y="792"/>
                  </a:lnTo>
                  <a:lnTo>
                    <a:pt x="684" y="786"/>
                  </a:lnTo>
                  <a:lnTo>
                    <a:pt x="636" y="780"/>
                  </a:lnTo>
                  <a:lnTo>
                    <a:pt x="636" y="750"/>
                  </a:lnTo>
                  <a:lnTo>
                    <a:pt x="630" y="738"/>
                  </a:lnTo>
                  <a:lnTo>
                    <a:pt x="618" y="726"/>
                  </a:lnTo>
                  <a:lnTo>
                    <a:pt x="624" y="720"/>
                  </a:lnTo>
                  <a:lnTo>
                    <a:pt x="624" y="690"/>
                  </a:lnTo>
                  <a:lnTo>
                    <a:pt x="618" y="684"/>
                  </a:lnTo>
                  <a:lnTo>
                    <a:pt x="606" y="678"/>
                  </a:lnTo>
                  <a:lnTo>
                    <a:pt x="588" y="660"/>
                  </a:lnTo>
                  <a:lnTo>
                    <a:pt x="588" y="630"/>
                  </a:lnTo>
                  <a:lnTo>
                    <a:pt x="594" y="636"/>
                  </a:lnTo>
                  <a:lnTo>
                    <a:pt x="594" y="642"/>
                  </a:lnTo>
                  <a:lnTo>
                    <a:pt x="636" y="642"/>
                  </a:lnTo>
                  <a:lnTo>
                    <a:pt x="642" y="648"/>
                  </a:lnTo>
                  <a:lnTo>
                    <a:pt x="642" y="666"/>
                  </a:lnTo>
                  <a:lnTo>
                    <a:pt x="654" y="666"/>
                  </a:lnTo>
                  <a:lnTo>
                    <a:pt x="666" y="660"/>
                  </a:lnTo>
                  <a:lnTo>
                    <a:pt x="678" y="666"/>
                  </a:lnTo>
                  <a:lnTo>
                    <a:pt x="684" y="660"/>
                  </a:lnTo>
                  <a:lnTo>
                    <a:pt x="696" y="660"/>
                  </a:lnTo>
                  <a:lnTo>
                    <a:pt x="702" y="666"/>
                  </a:lnTo>
                  <a:lnTo>
                    <a:pt x="708" y="678"/>
                  </a:lnTo>
                  <a:lnTo>
                    <a:pt x="720" y="690"/>
                  </a:lnTo>
                  <a:lnTo>
                    <a:pt x="732" y="696"/>
                  </a:lnTo>
                  <a:lnTo>
                    <a:pt x="738" y="690"/>
                  </a:lnTo>
                  <a:lnTo>
                    <a:pt x="738" y="672"/>
                  </a:lnTo>
                  <a:lnTo>
                    <a:pt x="744" y="660"/>
                  </a:lnTo>
                  <a:lnTo>
                    <a:pt x="744" y="648"/>
                  </a:lnTo>
                  <a:lnTo>
                    <a:pt x="750" y="642"/>
                  </a:lnTo>
                  <a:lnTo>
                    <a:pt x="768" y="642"/>
                  </a:lnTo>
                  <a:lnTo>
                    <a:pt x="774" y="648"/>
                  </a:lnTo>
                  <a:lnTo>
                    <a:pt x="792" y="648"/>
                  </a:lnTo>
                  <a:lnTo>
                    <a:pt x="804" y="642"/>
                  </a:lnTo>
                  <a:lnTo>
                    <a:pt x="828" y="618"/>
                  </a:lnTo>
                  <a:lnTo>
                    <a:pt x="840" y="612"/>
                  </a:lnTo>
                  <a:lnTo>
                    <a:pt x="864" y="612"/>
                  </a:lnTo>
                  <a:lnTo>
                    <a:pt x="864" y="600"/>
                  </a:lnTo>
                  <a:lnTo>
                    <a:pt x="876" y="600"/>
                  </a:lnTo>
                  <a:lnTo>
                    <a:pt x="882" y="594"/>
                  </a:lnTo>
                  <a:lnTo>
                    <a:pt x="882" y="558"/>
                  </a:lnTo>
                  <a:lnTo>
                    <a:pt x="846" y="522"/>
                  </a:lnTo>
                  <a:lnTo>
                    <a:pt x="840" y="510"/>
                  </a:lnTo>
                  <a:lnTo>
                    <a:pt x="834" y="504"/>
                  </a:lnTo>
                  <a:lnTo>
                    <a:pt x="834" y="492"/>
                  </a:lnTo>
                  <a:lnTo>
                    <a:pt x="846" y="486"/>
                  </a:lnTo>
                  <a:lnTo>
                    <a:pt x="852" y="486"/>
                  </a:lnTo>
                  <a:lnTo>
                    <a:pt x="864" y="480"/>
                  </a:lnTo>
                  <a:lnTo>
                    <a:pt x="864" y="462"/>
                  </a:lnTo>
                  <a:lnTo>
                    <a:pt x="846" y="444"/>
                  </a:lnTo>
                  <a:lnTo>
                    <a:pt x="846" y="438"/>
                  </a:lnTo>
                  <a:lnTo>
                    <a:pt x="876" y="438"/>
                  </a:lnTo>
                  <a:lnTo>
                    <a:pt x="888" y="432"/>
                  </a:lnTo>
                  <a:lnTo>
                    <a:pt x="900" y="432"/>
                  </a:lnTo>
                  <a:lnTo>
                    <a:pt x="912" y="426"/>
                  </a:lnTo>
                  <a:lnTo>
                    <a:pt x="918" y="420"/>
                  </a:lnTo>
                  <a:lnTo>
                    <a:pt x="918" y="402"/>
                  </a:lnTo>
                  <a:lnTo>
                    <a:pt x="894" y="402"/>
                  </a:lnTo>
                  <a:lnTo>
                    <a:pt x="894" y="360"/>
                  </a:lnTo>
                  <a:lnTo>
                    <a:pt x="906" y="348"/>
                  </a:lnTo>
                  <a:lnTo>
                    <a:pt x="918" y="348"/>
                  </a:lnTo>
                  <a:lnTo>
                    <a:pt x="924" y="342"/>
                  </a:lnTo>
                  <a:lnTo>
                    <a:pt x="930" y="342"/>
                  </a:lnTo>
                  <a:lnTo>
                    <a:pt x="936" y="336"/>
                  </a:lnTo>
                  <a:lnTo>
                    <a:pt x="954" y="300"/>
                  </a:lnTo>
                  <a:lnTo>
                    <a:pt x="948" y="294"/>
                  </a:lnTo>
                  <a:lnTo>
                    <a:pt x="942" y="282"/>
                  </a:lnTo>
                  <a:lnTo>
                    <a:pt x="936" y="276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191" name="USA (Alaska)" descr="© INSCALE GmbH, 05.05.2010&#10;http://www.presentationload.com/">
              <a:extLst>
                <a:ext uri="{FF2B5EF4-FFF2-40B4-BE49-F238E27FC236}">
                  <a16:creationId xmlns:a16="http://schemas.microsoft.com/office/drawing/2014/main" id="{33A2707C-783A-494B-85B4-9ED14FD717C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051184" y="1523407"/>
              <a:ext cx="1374999" cy="594783"/>
            </a:xfrm>
            <a:custGeom>
              <a:avLst/>
              <a:gdLst>
                <a:gd name="T0" fmla="*/ 2147483647 w 3072"/>
                <a:gd name="T1" fmla="*/ 2147483647 h 1332"/>
                <a:gd name="T2" fmla="*/ 2147483647 w 3072"/>
                <a:gd name="T3" fmla="*/ 2147483647 h 1332"/>
                <a:gd name="T4" fmla="*/ 2147483647 w 3072"/>
                <a:gd name="T5" fmla="*/ 2147483647 h 1332"/>
                <a:gd name="T6" fmla="*/ 2147483647 w 3072"/>
                <a:gd name="T7" fmla="*/ 2147483647 h 1332"/>
                <a:gd name="T8" fmla="*/ 2147483647 w 3072"/>
                <a:gd name="T9" fmla="*/ 2147483647 h 1332"/>
                <a:gd name="T10" fmla="*/ 2147483647 w 3072"/>
                <a:gd name="T11" fmla="*/ 2147483647 h 1332"/>
                <a:gd name="T12" fmla="*/ 2147483647 w 3072"/>
                <a:gd name="T13" fmla="*/ 2147483647 h 1332"/>
                <a:gd name="T14" fmla="*/ 2147483647 w 3072"/>
                <a:gd name="T15" fmla="*/ 2147483647 h 1332"/>
                <a:gd name="T16" fmla="*/ 2147483647 w 3072"/>
                <a:gd name="T17" fmla="*/ 2147483647 h 1332"/>
                <a:gd name="T18" fmla="*/ 2147483647 w 3072"/>
                <a:gd name="T19" fmla="*/ 2147483647 h 1332"/>
                <a:gd name="T20" fmla="*/ 2147483647 w 3072"/>
                <a:gd name="T21" fmla="*/ 2147483647 h 1332"/>
                <a:gd name="T22" fmla="*/ 2147483647 w 3072"/>
                <a:gd name="T23" fmla="*/ 0 h 1332"/>
                <a:gd name="T24" fmla="*/ 2147483647 w 3072"/>
                <a:gd name="T25" fmla="*/ 2147483647 h 1332"/>
                <a:gd name="T26" fmla="*/ 2147483647 w 3072"/>
                <a:gd name="T27" fmla="*/ 2147483647 h 1332"/>
                <a:gd name="T28" fmla="*/ 2147483647 w 3072"/>
                <a:gd name="T29" fmla="*/ 2147483647 h 1332"/>
                <a:gd name="T30" fmla="*/ 2147483647 w 3072"/>
                <a:gd name="T31" fmla="*/ 2147483647 h 1332"/>
                <a:gd name="T32" fmla="*/ 2147483647 w 3072"/>
                <a:gd name="T33" fmla="*/ 2147483647 h 1332"/>
                <a:gd name="T34" fmla="*/ 2147483647 w 3072"/>
                <a:gd name="T35" fmla="*/ 2147483647 h 1332"/>
                <a:gd name="T36" fmla="*/ 2147483647 w 3072"/>
                <a:gd name="T37" fmla="*/ 2147483647 h 1332"/>
                <a:gd name="T38" fmla="*/ 2147483647 w 3072"/>
                <a:gd name="T39" fmla="*/ 2147483647 h 1332"/>
                <a:gd name="T40" fmla="*/ 2147483647 w 3072"/>
                <a:gd name="T41" fmla="*/ 2147483647 h 1332"/>
                <a:gd name="T42" fmla="*/ 2147483647 w 3072"/>
                <a:gd name="T43" fmla="*/ 2147483647 h 1332"/>
                <a:gd name="T44" fmla="*/ 2147483647 w 3072"/>
                <a:gd name="T45" fmla="*/ 2147483647 h 1332"/>
                <a:gd name="T46" fmla="*/ 2147483647 w 3072"/>
                <a:gd name="T47" fmla="*/ 2147483647 h 1332"/>
                <a:gd name="T48" fmla="*/ 2147483647 w 3072"/>
                <a:gd name="T49" fmla="*/ 2147483647 h 1332"/>
                <a:gd name="T50" fmla="*/ 2147483647 w 3072"/>
                <a:gd name="T51" fmla="*/ 2147483647 h 1332"/>
                <a:gd name="T52" fmla="*/ 2147483647 w 3072"/>
                <a:gd name="T53" fmla="*/ 2147483647 h 1332"/>
                <a:gd name="T54" fmla="*/ 2147483647 w 3072"/>
                <a:gd name="T55" fmla="*/ 2147483647 h 1332"/>
                <a:gd name="T56" fmla="*/ 2147483647 w 3072"/>
                <a:gd name="T57" fmla="*/ 2147483647 h 1332"/>
                <a:gd name="T58" fmla="*/ 2147483647 w 3072"/>
                <a:gd name="T59" fmla="*/ 2147483647 h 1332"/>
                <a:gd name="T60" fmla="*/ 2147483647 w 3072"/>
                <a:gd name="T61" fmla="*/ 2147483647 h 1332"/>
                <a:gd name="T62" fmla="*/ 2147483647 w 3072"/>
                <a:gd name="T63" fmla="*/ 2147483647 h 1332"/>
                <a:gd name="T64" fmla="*/ 2147483647 w 3072"/>
                <a:gd name="T65" fmla="*/ 2147483647 h 1332"/>
                <a:gd name="T66" fmla="*/ 2147483647 w 3072"/>
                <a:gd name="T67" fmla="*/ 2147483647 h 1332"/>
                <a:gd name="T68" fmla="*/ 2147483647 w 3072"/>
                <a:gd name="T69" fmla="*/ 2147483647 h 1332"/>
                <a:gd name="T70" fmla="*/ 2147483647 w 3072"/>
                <a:gd name="T71" fmla="*/ 2147483647 h 1332"/>
                <a:gd name="T72" fmla="*/ 2147483647 w 3072"/>
                <a:gd name="T73" fmla="*/ 2147483647 h 1332"/>
                <a:gd name="T74" fmla="*/ 2147483647 w 3072"/>
                <a:gd name="T75" fmla="*/ 2147483647 h 1332"/>
                <a:gd name="T76" fmla="*/ 2147483647 w 3072"/>
                <a:gd name="T77" fmla="*/ 2147483647 h 1332"/>
                <a:gd name="T78" fmla="*/ 2147483647 w 3072"/>
                <a:gd name="T79" fmla="*/ 2147483647 h 1332"/>
                <a:gd name="T80" fmla="*/ 2147483647 w 3072"/>
                <a:gd name="T81" fmla="*/ 2147483647 h 1332"/>
                <a:gd name="T82" fmla="*/ 2147483647 w 3072"/>
                <a:gd name="T83" fmla="*/ 2147483647 h 1332"/>
                <a:gd name="T84" fmla="*/ 2147483647 w 3072"/>
                <a:gd name="T85" fmla="*/ 2147483647 h 1332"/>
                <a:gd name="T86" fmla="*/ 2147483647 w 3072"/>
                <a:gd name="T87" fmla="*/ 2147483647 h 1332"/>
                <a:gd name="T88" fmla="*/ 2147483647 w 3072"/>
                <a:gd name="T89" fmla="*/ 2147483647 h 1332"/>
                <a:gd name="T90" fmla="*/ 2147483647 w 3072"/>
                <a:gd name="T91" fmla="*/ 2147483647 h 1332"/>
                <a:gd name="T92" fmla="*/ 2147483647 w 3072"/>
                <a:gd name="T93" fmla="*/ 2147483647 h 1332"/>
                <a:gd name="T94" fmla="*/ 2147483647 w 3072"/>
                <a:gd name="T95" fmla="*/ 2147483647 h 1332"/>
                <a:gd name="T96" fmla="*/ 2147483647 w 3072"/>
                <a:gd name="T97" fmla="*/ 2147483647 h 1332"/>
                <a:gd name="T98" fmla="*/ 2147483647 w 3072"/>
                <a:gd name="T99" fmla="*/ 2147483647 h 1332"/>
                <a:gd name="T100" fmla="*/ 2147483647 w 3072"/>
                <a:gd name="T101" fmla="*/ 2147483647 h 1332"/>
                <a:gd name="T102" fmla="*/ 2147483647 w 3072"/>
                <a:gd name="T103" fmla="*/ 2147483647 h 1332"/>
                <a:gd name="T104" fmla="*/ 2147483647 w 3072"/>
                <a:gd name="T105" fmla="*/ 2147483647 h 1332"/>
                <a:gd name="T106" fmla="*/ 2147483647 w 3072"/>
                <a:gd name="T107" fmla="*/ 2147483647 h 1332"/>
                <a:gd name="T108" fmla="*/ 2147483647 w 3072"/>
                <a:gd name="T109" fmla="*/ 2147483647 h 1332"/>
                <a:gd name="T110" fmla="*/ 2147483647 w 3072"/>
                <a:gd name="T111" fmla="*/ 2147483647 h 1332"/>
                <a:gd name="T112" fmla="*/ 2147483647 w 3072"/>
                <a:gd name="T113" fmla="*/ 2147483647 h 1332"/>
                <a:gd name="T114" fmla="*/ 2147483647 w 3072"/>
                <a:gd name="T115" fmla="*/ 2147483647 h 1332"/>
                <a:gd name="T116" fmla="*/ 2147483647 w 3072"/>
                <a:gd name="T117" fmla="*/ 2147483647 h 1332"/>
                <a:gd name="T118" fmla="*/ 2147483647 w 3072"/>
                <a:gd name="T119" fmla="*/ 2147483647 h 1332"/>
                <a:gd name="T120" fmla="*/ 2147483647 w 3072"/>
                <a:gd name="T121" fmla="*/ 2147483647 h 13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072"/>
                <a:gd name="T184" fmla="*/ 0 h 1332"/>
                <a:gd name="T185" fmla="*/ 3072 w 3072"/>
                <a:gd name="T186" fmla="*/ 1332 h 133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072" h="1332">
                  <a:moveTo>
                    <a:pt x="2454" y="930"/>
                  </a:moveTo>
                  <a:lnTo>
                    <a:pt x="2418" y="966"/>
                  </a:lnTo>
                  <a:lnTo>
                    <a:pt x="2400" y="1002"/>
                  </a:lnTo>
                  <a:lnTo>
                    <a:pt x="2412" y="1002"/>
                  </a:lnTo>
                  <a:lnTo>
                    <a:pt x="2448" y="984"/>
                  </a:lnTo>
                  <a:lnTo>
                    <a:pt x="2460" y="972"/>
                  </a:lnTo>
                  <a:lnTo>
                    <a:pt x="2460" y="954"/>
                  </a:lnTo>
                  <a:lnTo>
                    <a:pt x="2472" y="942"/>
                  </a:lnTo>
                  <a:lnTo>
                    <a:pt x="2460" y="930"/>
                  </a:lnTo>
                  <a:lnTo>
                    <a:pt x="2454" y="930"/>
                  </a:lnTo>
                  <a:close/>
                  <a:moveTo>
                    <a:pt x="2400" y="930"/>
                  </a:moveTo>
                  <a:lnTo>
                    <a:pt x="2388" y="930"/>
                  </a:lnTo>
                  <a:lnTo>
                    <a:pt x="2376" y="936"/>
                  </a:lnTo>
                  <a:lnTo>
                    <a:pt x="2364" y="948"/>
                  </a:lnTo>
                  <a:lnTo>
                    <a:pt x="2364" y="954"/>
                  </a:lnTo>
                  <a:lnTo>
                    <a:pt x="2370" y="966"/>
                  </a:lnTo>
                  <a:lnTo>
                    <a:pt x="2376" y="972"/>
                  </a:lnTo>
                  <a:lnTo>
                    <a:pt x="2406" y="972"/>
                  </a:lnTo>
                  <a:lnTo>
                    <a:pt x="2412" y="960"/>
                  </a:lnTo>
                  <a:lnTo>
                    <a:pt x="2418" y="954"/>
                  </a:lnTo>
                  <a:lnTo>
                    <a:pt x="2418" y="942"/>
                  </a:lnTo>
                  <a:lnTo>
                    <a:pt x="2406" y="936"/>
                  </a:lnTo>
                  <a:lnTo>
                    <a:pt x="2400" y="930"/>
                  </a:lnTo>
                  <a:close/>
                  <a:moveTo>
                    <a:pt x="2316" y="1188"/>
                  </a:moveTo>
                  <a:lnTo>
                    <a:pt x="2328" y="1188"/>
                  </a:lnTo>
                  <a:lnTo>
                    <a:pt x="2340" y="1152"/>
                  </a:lnTo>
                  <a:lnTo>
                    <a:pt x="2322" y="1158"/>
                  </a:lnTo>
                  <a:lnTo>
                    <a:pt x="2316" y="1188"/>
                  </a:lnTo>
                  <a:close/>
                  <a:moveTo>
                    <a:pt x="2388" y="1074"/>
                  </a:moveTo>
                  <a:lnTo>
                    <a:pt x="2370" y="1086"/>
                  </a:lnTo>
                  <a:lnTo>
                    <a:pt x="2382" y="1098"/>
                  </a:lnTo>
                  <a:lnTo>
                    <a:pt x="2388" y="1098"/>
                  </a:lnTo>
                  <a:lnTo>
                    <a:pt x="2382" y="1104"/>
                  </a:lnTo>
                  <a:lnTo>
                    <a:pt x="2376" y="1104"/>
                  </a:lnTo>
                  <a:lnTo>
                    <a:pt x="2364" y="1116"/>
                  </a:lnTo>
                  <a:lnTo>
                    <a:pt x="2358" y="1116"/>
                  </a:lnTo>
                  <a:lnTo>
                    <a:pt x="2352" y="1122"/>
                  </a:lnTo>
                  <a:lnTo>
                    <a:pt x="2352" y="1152"/>
                  </a:lnTo>
                  <a:lnTo>
                    <a:pt x="2358" y="1164"/>
                  </a:lnTo>
                  <a:lnTo>
                    <a:pt x="2358" y="1188"/>
                  </a:lnTo>
                  <a:lnTo>
                    <a:pt x="2370" y="1182"/>
                  </a:lnTo>
                  <a:lnTo>
                    <a:pt x="2376" y="1170"/>
                  </a:lnTo>
                  <a:lnTo>
                    <a:pt x="2388" y="1164"/>
                  </a:lnTo>
                  <a:lnTo>
                    <a:pt x="2394" y="1158"/>
                  </a:lnTo>
                  <a:lnTo>
                    <a:pt x="2394" y="1146"/>
                  </a:lnTo>
                  <a:lnTo>
                    <a:pt x="2382" y="1134"/>
                  </a:lnTo>
                  <a:lnTo>
                    <a:pt x="2394" y="1134"/>
                  </a:lnTo>
                  <a:lnTo>
                    <a:pt x="2412" y="1116"/>
                  </a:lnTo>
                  <a:lnTo>
                    <a:pt x="2412" y="1098"/>
                  </a:lnTo>
                  <a:lnTo>
                    <a:pt x="2388" y="1074"/>
                  </a:lnTo>
                  <a:close/>
                  <a:moveTo>
                    <a:pt x="2562" y="1080"/>
                  </a:moveTo>
                  <a:lnTo>
                    <a:pt x="2550" y="1080"/>
                  </a:lnTo>
                  <a:lnTo>
                    <a:pt x="2550" y="1074"/>
                  </a:lnTo>
                  <a:lnTo>
                    <a:pt x="2544" y="1068"/>
                  </a:lnTo>
                  <a:lnTo>
                    <a:pt x="2538" y="1068"/>
                  </a:lnTo>
                  <a:lnTo>
                    <a:pt x="2532" y="1062"/>
                  </a:lnTo>
                  <a:lnTo>
                    <a:pt x="2520" y="1056"/>
                  </a:lnTo>
                  <a:lnTo>
                    <a:pt x="2514" y="1050"/>
                  </a:lnTo>
                  <a:lnTo>
                    <a:pt x="2514" y="1044"/>
                  </a:lnTo>
                  <a:lnTo>
                    <a:pt x="2520" y="1032"/>
                  </a:lnTo>
                  <a:lnTo>
                    <a:pt x="2520" y="1020"/>
                  </a:lnTo>
                  <a:lnTo>
                    <a:pt x="2526" y="1008"/>
                  </a:lnTo>
                  <a:lnTo>
                    <a:pt x="2532" y="1002"/>
                  </a:lnTo>
                  <a:lnTo>
                    <a:pt x="2532" y="960"/>
                  </a:lnTo>
                  <a:lnTo>
                    <a:pt x="2550" y="924"/>
                  </a:lnTo>
                  <a:lnTo>
                    <a:pt x="2550" y="906"/>
                  </a:lnTo>
                  <a:lnTo>
                    <a:pt x="2544" y="894"/>
                  </a:lnTo>
                  <a:lnTo>
                    <a:pt x="2526" y="876"/>
                  </a:lnTo>
                  <a:lnTo>
                    <a:pt x="2538" y="864"/>
                  </a:lnTo>
                  <a:lnTo>
                    <a:pt x="2538" y="834"/>
                  </a:lnTo>
                  <a:lnTo>
                    <a:pt x="2544" y="828"/>
                  </a:lnTo>
                  <a:lnTo>
                    <a:pt x="2550" y="828"/>
                  </a:lnTo>
                  <a:lnTo>
                    <a:pt x="2556" y="822"/>
                  </a:lnTo>
                  <a:lnTo>
                    <a:pt x="2550" y="816"/>
                  </a:lnTo>
                  <a:lnTo>
                    <a:pt x="2532" y="810"/>
                  </a:lnTo>
                  <a:lnTo>
                    <a:pt x="2520" y="810"/>
                  </a:lnTo>
                  <a:lnTo>
                    <a:pt x="2502" y="816"/>
                  </a:lnTo>
                  <a:lnTo>
                    <a:pt x="2490" y="816"/>
                  </a:lnTo>
                  <a:lnTo>
                    <a:pt x="2484" y="822"/>
                  </a:lnTo>
                  <a:lnTo>
                    <a:pt x="2478" y="822"/>
                  </a:lnTo>
                  <a:lnTo>
                    <a:pt x="2478" y="834"/>
                  </a:lnTo>
                  <a:lnTo>
                    <a:pt x="2460" y="834"/>
                  </a:lnTo>
                  <a:lnTo>
                    <a:pt x="2454" y="840"/>
                  </a:lnTo>
                  <a:lnTo>
                    <a:pt x="2442" y="846"/>
                  </a:lnTo>
                  <a:lnTo>
                    <a:pt x="2430" y="846"/>
                  </a:lnTo>
                  <a:lnTo>
                    <a:pt x="2418" y="852"/>
                  </a:lnTo>
                  <a:lnTo>
                    <a:pt x="2406" y="852"/>
                  </a:lnTo>
                  <a:lnTo>
                    <a:pt x="2400" y="858"/>
                  </a:lnTo>
                  <a:lnTo>
                    <a:pt x="2394" y="858"/>
                  </a:lnTo>
                  <a:lnTo>
                    <a:pt x="2388" y="864"/>
                  </a:lnTo>
                  <a:lnTo>
                    <a:pt x="2376" y="870"/>
                  </a:lnTo>
                  <a:lnTo>
                    <a:pt x="2370" y="876"/>
                  </a:lnTo>
                  <a:lnTo>
                    <a:pt x="2364" y="876"/>
                  </a:lnTo>
                  <a:lnTo>
                    <a:pt x="2364" y="864"/>
                  </a:lnTo>
                  <a:lnTo>
                    <a:pt x="2382" y="846"/>
                  </a:lnTo>
                  <a:lnTo>
                    <a:pt x="2376" y="840"/>
                  </a:lnTo>
                  <a:lnTo>
                    <a:pt x="2364" y="834"/>
                  </a:lnTo>
                  <a:lnTo>
                    <a:pt x="2358" y="828"/>
                  </a:lnTo>
                  <a:lnTo>
                    <a:pt x="2358" y="810"/>
                  </a:lnTo>
                  <a:lnTo>
                    <a:pt x="2352" y="798"/>
                  </a:lnTo>
                  <a:lnTo>
                    <a:pt x="2352" y="792"/>
                  </a:lnTo>
                  <a:lnTo>
                    <a:pt x="2376" y="768"/>
                  </a:lnTo>
                  <a:lnTo>
                    <a:pt x="2340" y="768"/>
                  </a:lnTo>
                  <a:lnTo>
                    <a:pt x="2328" y="780"/>
                  </a:lnTo>
                  <a:lnTo>
                    <a:pt x="2274" y="780"/>
                  </a:lnTo>
                  <a:lnTo>
                    <a:pt x="2274" y="768"/>
                  </a:lnTo>
                  <a:lnTo>
                    <a:pt x="2280" y="756"/>
                  </a:lnTo>
                  <a:lnTo>
                    <a:pt x="2292" y="750"/>
                  </a:lnTo>
                  <a:lnTo>
                    <a:pt x="2298" y="744"/>
                  </a:lnTo>
                  <a:lnTo>
                    <a:pt x="3072" y="108"/>
                  </a:lnTo>
                  <a:lnTo>
                    <a:pt x="3054" y="108"/>
                  </a:lnTo>
                  <a:lnTo>
                    <a:pt x="3054" y="102"/>
                  </a:lnTo>
                  <a:lnTo>
                    <a:pt x="3048" y="90"/>
                  </a:lnTo>
                  <a:lnTo>
                    <a:pt x="3036" y="84"/>
                  </a:lnTo>
                  <a:lnTo>
                    <a:pt x="3030" y="78"/>
                  </a:lnTo>
                  <a:lnTo>
                    <a:pt x="3012" y="78"/>
                  </a:lnTo>
                  <a:lnTo>
                    <a:pt x="2988" y="84"/>
                  </a:lnTo>
                  <a:lnTo>
                    <a:pt x="2964" y="84"/>
                  </a:lnTo>
                  <a:lnTo>
                    <a:pt x="2928" y="96"/>
                  </a:lnTo>
                  <a:lnTo>
                    <a:pt x="2916" y="96"/>
                  </a:lnTo>
                  <a:lnTo>
                    <a:pt x="2892" y="84"/>
                  </a:lnTo>
                  <a:lnTo>
                    <a:pt x="2886" y="78"/>
                  </a:lnTo>
                  <a:lnTo>
                    <a:pt x="2874" y="72"/>
                  </a:lnTo>
                  <a:lnTo>
                    <a:pt x="2784" y="72"/>
                  </a:lnTo>
                  <a:lnTo>
                    <a:pt x="2772" y="66"/>
                  </a:lnTo>
                  <a:lnTo>
                    <a:pt x="2766" y="60"/>
                  </a:lnTo>
                  <a:lnTo>
                    <a:pt x="2748" y="60"/>
                  </a:lnTo>
                  <a:lnTo>
                    <a:pt x="2736" y="54"/>
                  </a:lnTo>
                  <a:lnTo>
                    <a:pt x="2598" y="54"/>
                  </a:lnTo>
                  <a:lnTo>
                    <a:pt x="2598" y="42"/>
                  </a:lnTo>
                  <a:lnTo>
                    <a:pt x="2604" y="36"/>
                  </a:lnTo>
                  <a:lnTo>
                    <a:pt x="2592" y="36"/>
                  </a:lnTo>
                  <a:lnTo>
                    <a:pt x="2574" y="30"/>
                  </a:lnTo>
                  <a:lnTo>
                    <a:pt x="2562" y="30"/>
                  </a:lnTo>
                  <a:lnTo>
                    <a:pt x="2550" y="24"/>
                  </a:lnTo>
                  <a:lnTo>
                    <a:pt x="2532" y="24"/>
                  </a:lnTo>
                  <a:lnTo>
                    <a:pt x="2520" y="30"/>
                  </a:lnTo>
                  <a:lnTo>
                    <a:pt x="2496" y="30"/>
                  </a:lnTo>
                  <a:lnTo>
                    <a:pt x="2490" y="36"/>
                  </a:lnTo>
                  <a:lnTo>
                    <a:pt x="2484" y="36"/>
                  </a:lnTo>
                  <a:lnTo>
                    <a:pt x="2514" y="0"/>
                  </a:lnTo>
                  <a:lnTo>
                    <a:pt x="2430" y="36"/>
                  </a:lnTo>
                  <a:lnTo>
                    <a:pt x="2460" y="0"/>
                  </a:lnTo>
                  <a:lnTo>
                    <a:pt x="2430" y="0"/>
                  </a:lnTo>
                  <a:lnTo>
                    <a:pt x="2418" y="6"/>
                  </a:lnTo>
                  <a:lnTo>
                    <a:pt x="2412" y="12"/>
                  </a:lnTo>
                  <a:lnTo>
                    <a:pt x="2358" y="30"/>
                  </a:lnTo>
                  <a:lnTo>
                    <a:pt x="2232" y="30"/>
                  </a:lnTo>
                  <a:lnTo>
                    <a:pt x="2214" y="36"/>
                  </a:lnTo>
                  <a:lnTo>
                    <a:pt x="2208" y="42"/>
                  </a:lnTo>
                  <a:lnTo>
                    <a:pt x="2184" y="54"/>
                  </a:lnTo>
                  <a:lnTo>
                    <a:pt x="2172" y="54"/>
                  </a:lnTo>
                  <a:lnTo>
                    <a:pt x="2166" y="60"/>
                  </a:lnTo>
                  <a:lnTo>
                    <a:pt x="2046" y="60"/>
                  </a:lnTo>
                  <a:lnTo>
                    <a:pt x="2004" y="72"/>
                  </a:lnTo>
                  <a:lnTo>
                    <a:pt x="1956" y="102"/>
                  </a:lnTo>
                  <a:lnTo>
                    <a:pt x="1902" y="132"/>
                  </a:lnTo>
                  <a:lnTo>
                    <a:pt x="1854" y="144"/>
                  </a:lnTo>
                  <a:lnTo>
                    <a:pt x="1758" y="156"/>
                  </a:lnTo>
                  <a:lnTo>
                    <a:pt x="1722" y="162"/>
                  </a:lnTo>
                  <a:lnTo>
                    <a:pt x="1704" y="162"/>
                  </a:lnTo>
                  <a:lnTo>
                    <a:pt x="1698" y="168"/>
                  </a:lnTo>
                  <a:lnTo>
                    <a:pt x="1644" y="186"/>
                  </a:lnTo>
                  <a:lnTo>
                    <a:pt x="1632" y="192"/>
                  </a:lnTo>
                  <a:lnTo>
                    <a:pt x="1620" y="192"/>
                  </a:lnTo>
                  <a:lnTo>
                    <a:pt x="1620" y="198"/>
                  </a:lnTo>
                  <a:lnTo>
                    <a:pt x="1626" y="204"/>
                  </a:lnTo>
                  <a:lnTo>
                    <a:pt x="1638" y="210"/>
                  </a:lnTo>
                  <a:lnTo>
                    <a:pt x="1650" y="222"/>
                  </a:lnTo>
                  <a:lnTo>
                    <a:pt x="1656" y="222"/>
                  </a:lnTo>
                  <a:lnTo>
                    <a:pt x="1662" y="234"/>
                  </a:lnTo>
                  <a:lnTo>
                    <a:pt x="1662" y="240"/>
                  </a:lnTo>
                  <a:lnTo>
                    <a:pt x="1668" y="252"/>
                  </a:lnTo>
                  <a:lnTo>
                    <a:pt x="1668" y="264"/>
                  </a:lnTo>
                  <a:lnTo>
                    <a:pt x="1662" y="264"/>
                  </a:lnTo>
                  <a:lnTo>
                    <a:pt x="1650" y="270"/>
                  </a:lnTo>
                  <a:lnTo>
                    <a:pt x="1644" y="282"/>
                  </a:lnTo>
                  <a:lnTo>
                    <a:pt x="1734" y="282"/>
                  </a:lnTo>
                  <a:lnTo>
                    <a:pt x="1704" y="318"/>
                  </a:lnTo>
                  <a:lnTo>
                    <a:pt x="1770" y="318"/>
                  </a:lnTo>
                  <a:lnTo>
                    <a:pt x="1764" y="336"/>
                  </a:lnTo>
                  <a:lnTo>
                    <a:pt x="1710" y="336"/>
                  </a:lnTo>
                  <a:lnTo>
                    <a:pt x="1698" y="348"/>
                  </a:lnTo>
                  <a:lnTo>
                    <a:pt x="1632" y="348"/>
                  </a:lnTo>
                  <a:lnTo>
                    <a:pt x="1614" y="354"/>
                  </a:lnTo>
                  <a:lnTo>
                    <a:pt x="1560" y="354"/>
                  </a:lnTo>
                  <a:lnTo>
                    <a:pt x="1554" y="348"/>
                  </a:lnTo>
                  <a:lnTo>
                    <a:pt x="1548" y="348"/>
                  </a:lnTo>
                  <a:lnTo>
                    <a:pt x="1554" y="342"/>
                  </a:lnTo>
                  <a:lnTo>
                    <a:pt x="1560" y="342"/>
                  </a:lnTo>
                  <a:lnTo>
                    <a:pt x="1572" y="330"/>
                  </a:lnTo>
                  <a:lnTo>
                    <a:pt x="1566" y="324"/>
                  </a:lnTo>
                  <a:lnTo>
                    <a:pt x="1458" y="324"/>
                  </a:lnTo>
                  <a:lnTo>
                    <a:pt x="1452" y="330"/>
                  </a:lnTo>
                  <a:lnTo>
                    <a:pt x="1452" y="348"/>
                  </a:lnTo>
                  <a:lnTo>
                    <a:pt x="1434" y="348"/>
                  </a:lnTo>
                  <a:lnTo>
                    <a:pt x="1422" y="354"/>
                  </a:lnTo>
                  <a:lnTo>
                    <a:pt x="1404" y="354"/>
                  </a:lnTo>
                  <a:lnTo>
                    <a:pt x="1386" y="360"/>
                  </a:lnTo>
                  <a:lnTo>
                    <a:pt x="1338" y="360"/>
                  </a:lnTo>
                  <a:lnTo>
                    <a:pt x="1308" y="366"/>
                  </a:lnTo>
                  <a:lnTo>
                    <a:pt x="1254" y="384"/>
                  </a:lnTo>
                  <a:lnTo>
                    <a:pt x="1254" y="390"/>
                  </a:lnTo>
                  <a:lnTo>
                    <a:pt x="1272" y="396"/>
                  </a:lnTo>
                  <a:lnTo>
                    <a:pt x="1284" y="402"/>
                  </a:lnTo>
                  <a:lnTo>
                    <a:pt x="1314" y="402"/>
                  </a:lnTo>
                  <a:lnTo>
                    <a:pt x="1272" y="420"/>
                  </a:lnTo>
                  <a:lnTo>
                    <a:pt x="1260" y="462"/>
                  </a:lnTo>
                  <a:lnTo>
                    <a:pt x="1272" y="462"/>
                  </a:lnTo>
                  <a:lnTo>
                    <a:pt x="1290" y="468"/>
                  </a:lnTo>
                  <a:lnTo>
                    <a:pt x="1338" y="468"/>
                  </a:lnTo>
                  <a:lnTo>
                    <a:pt x="1350" y="462"/>
                  </a:lnTo>
                  <a:lnTo>
                    <a:pt x="1362" y="462"/>
                  </a:lnTo>
                  <a:lnTo>
                    <a:pt x="1410" y="474"/>
                  </a:lnTo>
                  <a:lnTo>
                    <a:pt x="1422" y="456"/>
                  </a:lnTo>
                  <a:lnTo>
                    <a:pt x="1434" y="474"/>
                  </a:lnTo>
                  <a:lnTo>
                    <a:pt x="1446" y="468"/>
                  </a:lnTo>
                  <a:lnTo>
                    <a:pt x="1452" y="462"/>
                  </a:lnTo>
                  <a:lnTo>
                    <a:pt x="1476" y="450"/>
                  </a:lnTo>
                  <a:lnTo>
                    <a:pt x="1482" y="444"/>
                  </a:lnTo>
                  <a:lnTo>
                    <a:pt x="1494" y="444"/>
                  </a:lnTo>
                  <a:lnTo>
                    <a:pt x="1506" y="450"/>
                  </a:lnTo>
                  <a:lnTo>
                    <a:pt x="1524" y="450"/>
                  </a:lnTo>
                  <a:lnTo>
                    <a:pt x="1536" y="444"/>
                  </a:lnTo>
                  <a:lnTo>
                    <a:pt x="1542" y="438"/>
                  </a:lnTo>
                  <a:lnTo>
                    <a:pt x="1554" y="432"/>
                  </a:lnTo>
                  <a:lnTo>
                    <a:pt x="1560" y="432"/>
                  </a:lnTo>
                  <a:lnTo>
                    <a:pt x="1566" y="426"/>
                  </a:lnTo>
                  <a:lnTo>
                    <a:pt x="1566" y="450"/>
                  </a:lnTo>
                  <a:lnTo>
                    <a:pt x="1560" y="462"/>
                  </a:lnTo>
                  <a:lnTo>
                    <a:pt x="1554" y="468"/>
                  </a:lnTo>
                  <a:lnTo>
                    <a:pt x="1500" y="468"/>
                  </a:lnTo>
                  <a:lnTo>
                    <a:pt x="1506" y="498"/>
                  </a:lnTo>
                  <a:lnTo>
                    <a:pt x="1494" y="504"/>
                  </a:lnTo>
                  <a:lnTo>
                    <a:pt x="1488" y="516"/>
                  </a:lnTo>
                  <a:lnTo>
                    <a:pt x="1476" y="522"/>
                  </a:lnTo>
                  <a:lnTo>
                    <a:pt x="1464" y="534"/>
                  </a:lnTo>
                  <a:lnTo>
                    <a:pt x="1446" y="540"/>
                  </a:lnTo>
                  <a:lnTo>
                    <a:pt x="1380" y="540"/>
                  </a:lnTo>
                  <a:lnTo>
                    <a:pt x="1362" y="522"/>
                  </a:lnTo>
                  <a:lnTo>
                    <a:pt x="1344" y="534"/>
                  </a:lnTo>
                  <a:lnTo>
                    <a:pt x="1344" y="546"/>
                  </a:lnTo>
                  <a:lnTo>
                    <a:pt x="1338" y="546"/>
                  </a:lnTo>
                  <a:lnTo>
                    <a:pt x="1332" y="552"/>
                  </a:lnTo>
                  <a:lnTo>
                    <a:pt x="1320" y="558"/>
                  </a:lnTo>
                  <a:lnTo>
                    <a:pt x="1302" y="564"/>
                  </a:lnTo>
                  <a:lnTo>
                    <a:pt x="1290" y="570"/>
                  </a:lnTo>
                  <a:lnTo>
                    <a:pt x="1266" y="570"/>
                  </a:lnTo>
                  <a:lnTo>
                    <a:pt x="1242" y="558"/>
                  </a:lnTo>
                  <a:lnTo>
                    <a:pt x="1236" y="558"/>
                  </a:lnTo>
                  <a:lnTo>
                    <a:pt x="1140" y="606"/>
                  </a:lnTo>
                  <a:lnTo>
                    <a:pt x="1122" y="624"/>
                  </a:lnTo>
                  <a:lnTo>
                    <a:pt x="1116" y="606"/>
                  </a:lnTo>
                  <a:lnTo>
                    <a:pt x="1080" y="624"/>
                  </a:lnTo>
                  <a:lnTo>
                    <a:pt x="1068" y="624"/>
                  </a:lnTo>
                  <a:lnTo>
                    <a:pt x="1044" y="636"/>
                  </a:lnTo>
                  <a:lnTo>
                    <a:pt x="1020" y="660"/>
                  </a:lnTo>
                  <a:lnTo>
                    <a:pt x="990" y="648"/>
                  </a:lnTo>
                  <a:lnTo>
                    <a:pt x="990" y="672"/>
                  </a:lnTo>
                  <a:lnTo>
                    <a:pt x="984" y="666"/>
                  </a:lnTo>
                  <a:lnTo>
                    <a:pt x="972" y="666"/>
                  </a:lnTo>
                  <a:lnTo>
                    <a:pt x="966" y="672"/>
                  </a:lnTo>
                  <a:lnTo>
                    <a:pt x="966" y="690"/>
                  </a:lnTo>
                  <a:lnTo>
                    <a:pt x="954" y="708"/>
                  </a:lnTo>
                  <a:lnTo>
                    <a:pt x="1014" y="684"/>
                  </a:lnTo>
                  <a:lnTo>
                    <a:pt x="990" y="702"/>
                  </a:lnTo>
                  <a:lnTo>
                    <a:pt x="990" y="714"/>
                  </a:lnTo>
                  <a:lnTo>
                    <a:pt x="972" y="726"/>
                  </a:lnTo>
                  <a:lnTo>
                    <a:pt x="1026" y="726"/>
                  </a:lnTo>
                  <a:lnTo>
                    <a:pt x="1032" y="732"/>
                  </a:lnTo>
                  <a:lnTo>
                    <a:pt x="1032" y="738"/>
                  </a:lnTo>
                  <a:lnTo>
                    <a:pt x="1020" y="744"/>
                  </a:lnTo>
                  <a:lnTo>
                    <a:pt x="984" y="744"/>
                  </a:lnTo>
                  <a:lnTo>
                    <a:pt x="960" y="750"/>
                  </a:lnTo>
                  <a:lnTo>
                    <a:pt x="972" y="738"/>
                  </a:lnTo>
                  <a:lnTo>
                    <a:pt x="960" y="732"/>
                  </a:lnTo>
                  <a:lnTo>
                    <a:pt x="954" y="732"/>
                  </a:lnTo>
                  <a:lnTo>
                    <a:pt x="948" y="738"/>
                  </a:lnTo>
                  <a:lnTo>
                    <a:pt x="936" y="744"/>
                  </a:lnTo>
                  <a:lnTo>
                    <a:pt x="930" y="750"/>
                  </a:lnTo>
                  <a:lnTo>
                    <a:pt x="924" y="750"/>
                  </a:lnTo>
                  <a:lnTo>
                    <a:pt x="918" y="756"/>
                  </a:lnTo>
                  <a:lnTo>
                    <a:pt x="924" y="756"/>
                  </a:lnTo>
                  <a:lnTo>
                    <a:pt x="930" y="762"/>
                  </a:lnTo>
                  <a:lnTo>
                    <a:pt x="930" y="768"/>
                  </a:lnTo>
                  <a:lnTo>
                    <a:pt x="924" y="774"/>
                  </a:lnTo>
                  <a:lnTo>
                    <a:pt x="924" y="780"/>
                  </a:lnTo>
                  <a:lnTo>
                    <a:pt x="918" y="792"/>
                  </a:lnTo>
                  <a:lnTo>
                    <a:pt x="918" y="804"/>
                  </a:lnTo>
                  <a:lnTo>
                    <a:pt x="990" y="804"/>
                  </a:lnTo>
                  <a:lnTo>
                    <a:pt x="1038" y="774"/>
                  </a:lnTo>
                  <a:lnTo>
                    <a:pt x="1104" y="750"/>
                  </a:lnTo>
                  <a:lnTo>
                    <a:pt x="1098" y="750"/>
                  </a:lnTo>
                  <a:lnTo>
                    <a:pt x="1092" y="756"/>
                  </a:lnTo>
                  <a:lnTo>
                    <a:pt x="1080" y="762"/>
                  </a:lnTo>
                  <a:lnTo>
                    <a:pt x="1062" y="768"/>
                  </a:lnTo>
                  <a:lnTo>
                    <a:pt x="1050" y="780"/>
                  </a:lnTo>
                  <a:lnTo>
                    <a:pt x="1038" y="786"/>
                  </a:lnTo>
                  <a:lnTo>
                    <a:pt x="1026" y="798"/>
                  </a:lnTo>
                  <a:lnTo>
                    <a:pt x="1026" y="816"/>
                  </a:lnTo>
                  <a:lnTo>
                    <a:pt x="1020" y="828"/>
                  </a:lnTo>
                  <a:lnTo>
                    <a:pt x="990" y="828"/>
                  </a:lnTo>
                  <a:lnTo>
                    <a:pt x="978" y="834"/>
                  </a:lnTo>
                  <a:lnTo>
                    <a:pt x="972" y="852"/>
                  </a:lnTo>
                  <a:lnTo>
                    <a:pt x="966" y="864"/>
                  </a:lnTo>
                  <a:lnTo>
                    <a:pt x="954" y="870"/>
                  </a:lnTo>
                  <a:lnTo>
                    <a:pt x="942" y="882"/>
                  </a:lnTo>
                  <a:lnTo>
                    <a:pt x="930" y="888"/>
                  </a:lnTo>
                  <a:lnTo>
                    <a:pt x="924" y="894"/>
                  </a:lnTo>
                  <a:lnTo>
                    <a:pt x="978" y="888"/>
                  </a:lnTo>
                  <a:lnTo>
                    <a:pt x="972" y="906"/>
                  </a:lnTo>
                  <a:lnTo>
                    <a:pt x="978" y="894"/>
                  </a:lnTo>
                  <a:lnTo>
                    <a:pt x="990" y="888"/>
                  </a:lnTo>
                  <a:lnTo>
                    <a:pt x="1002" y="876"/>
                  </a:lnTo>
                  <a:lnTo>
                    <a:pt x="1026" y="864"/>
                  </a:lnTo>
                  <a:lnTo>
                    <a:pt x="1038" y="864"/>
                  </a:lnTo>
                  <a:lnTo>
                    <a:pt x="1050" y="870"/>
                  </a:lnTo>
                  <a:lnTo>
                    <a:pt x="1056" y="870"/>
                  </a:lnTo>
                  <a:lnTo>
                    <a:pt x="1056" y="876"/>
                  </a:lnTo>
                  <a:lnTo>
                    <a:pt x="1050" y="876"/>
                  </a:lnTo>
                  <a:lnTo>
                    <a:pt x="1074" y="870"/>
                  </a:lnTo>
                  <a:lnTo>
                    <a:pt x="1068" y="876"/>
                  </a:lnTo>
                  <a:lnTo>
                    <a:pt x="1068" y="906"/>
                  </a:lnTo>
                  <a:lnTo>
                    <a:pt x="1074" y="912"/>
                  </a:lnTo>
                  <a:lnTo>
                    <a:pt x="1092" y="912"/>
                  </a:lnTo>
                  <a:lnTo>
                    <a:pt x="1098" y="900"/>
                  </a:lnTo>
                  <a:lnTo>
                    <a:pt x="1110" y="894"/>
                  </a:lnTo>
                  <a:lnTo>
                    <a:pt x="1116" y="888"/>
                  </a:lnTo>
                  <a:lnTo>
                    <a:pt x="1122" y="876"/>
                  </a:lnTo>
                  <a:lnTo>
                    <a:pt x="1164" y="858"/>
                  </a:lnTo>
                  <a:lnTo>
                    <a:pt x="1176" y="870"/>
                  </a:lnTo>
                  <a:lnTo>
                    <a:pt x="1146" y="870"/>
                  </a:lnTo>
                  <a:lnTo>
                    <a:pt x="1140" y="876"/>
                  </a:lnTo>
                  <a:lnTo>
                    <a:pt x="1140" y="882"/>
                  </a:lnTo>
                  <a:lnTo>
                    <a:pt x="1134" y="888"/>
                  </a:lnTo>
                  <a:lnTo>
                    <a:pt x="1134" y="894"/>
                  </a:lnTo>
                  <a:lnTo>
                    <a:pt x="1152" y="894"/>
                  </a:lnTo>
                  <a:lnTo>
                    <a:pt x="1164" y="888"/>
                  </a:lnTo>
                  <a:lnTo>
                    <a:pt x="1182" y="888"/>
                  </a:lnTo>
                  <a:lnTo>
                    <a:pt x="1200" y="882"/>
                  </a:lnTo>
                  <a:lnTo>
                    <a:pt x="1218" y="882"/>
                  </a:lnTo>
                  <a:lnTo>
                    <a:pt x="1224" y="876"/>
                  </a:lnTo>
                  <a:lnTo>
                    <a:pt x="1230" y="876"/>
                  </a:lnTo>
                  <a:lnTo>
                    <a:pt x="1272" y="858"/>
                  </a:lnTo>
                  <a:lnTo>
                    <a:pt x="1224" y="882"/>
                  </a:lnTo>
                  <a:lnTo>
                    <a:pt x="1224" y="894"/>
                  </a:lnTo>
                  <a:lnTo>
                    <a:pt x="1212" y="894"/>
                  </a:lnTo>
                  <a:lnTo>
                    <a:pt x="1200" y="900"/>
                  </a:lnTo>
                  <a:lnTo>
                    <a:pt x="1188" y="900"/>
                  </a:lnTo>
                  <a:lnTo>
                    <a:pt x="1176" y="906"/>
                  </a:lnTo>
                  <a:lnTo>
                    <a:pt x="1170" y="912"/>
                  </a:lnTo>
                  <a:lnTo>
                    <a:pt x="1158" y="918"/>
                  </a:lnTo>
                  <a:lnTo>
                    <a:pt x="1152" y="930"/>
                  </a:lnTo>
                  <a:lnTo>
                    <a:pt x="1122" y="930"/>
                  </a:lnTo>
                  <a:lnTo>
                    <a:pt x="1086" y="960"/>
                  </a:lnTo>
                  <a:lnTo>
                    <a:pt x="1086" y="978"/>
                  </a:lnTo>
                  <a:lnTo>
                    <a:pt x="1038" y="978"/>
                  </a:lnTo>
                  <a:lnTo>
                    <a:pt x="1032" y="984"/>
                  </a:lnTo>
                  <a:lnTo>
                    <a:pt x="1020" y="984"/>
                  </a:lnTo>
                  <a:lnTo>
                    <a:pt x="1002" y="990"/>
                  </a:lnTo>
                  <a:lnTo>
                    <a:pt x="990" y="996"/>
                  </a:lnTo>
                  <a:lnTo>
                    <a:pt x="978" y="996"/>
                  </a:lnTo>
                  <a:lnTo>
                    <a:pt x="966" y="1008"/>
                  </a:lnTo>
                  <a:lnTo>
                    <a:pt x="966" y="1020"/>
                  </a:lnTo>
                  <a:lnTo>
                    <a:pt x="960" y="1026"/>
                  </a:lnTo>
                  <a:lnTo>
                    <a:pt x="960" y="1038"/>
                  </a:lnTo>
                  <a:lnTo>
                    <a:pt x="876" y="1038"/>
                  </a:lnTo>
                  <a:lnTo>
                    <a:pt x="858" y="1044"/>
                  </a:lnTo>
                  <a:lnTo>
                    <a:pt x="828" y="1062"/>
                  </a:lnTo>
                  <a:lnTo>
                    <a:pt x="804" y="1080"/>
                  </a:lnTo>
                  <a:lnTo>
                    <a:pt x="780" y="1092"/>
                  </a:lnTo>
                  <a:lnTo>
                    <a:pt x="774" y="1098"/>
                  </a:lnTo>
                  <a:lnTo>
                    <a:pt x="750" y="1104"/>
                  </a:lnTo>
                  <a:lnTo>
                    <a:pt x="738" y="1122"/>
                  </a:lnTo>
                  <a:lnTo>
                    <a:pt x="732" y="1104"/>
                  </a:lnTo>
                  <a:lnTo>
                    <a:pt x="672" y="1104"/>
                  </a:lnTo>
                  <a:lnTo>
                    <a:pt x="648" y="1116"/>
                  </a:lnTo>
                  <a:lnTo>
                    <a:pt x="630" y="1122"/>
                  </a:lnTo>
                  <a:lnTo>
                    <a:pt x="624" y="1128"/>
                  </a:lnTo>
                  <a:lnTo>
                    <a:pt x="606" y="1128"/>
                  </a:lnTo>
                  <a:lnTo>
                    <a:pt x="606" y="1140"/>
                  </a:lnTo>
                  <a:lnTo>
                    <a:pt x="576" y="1146"/>
                  </a:lnTo>
                  <a:lnTo>
                    <a:pt x="564" y="1152"/>
                  </a:lnTo>
                  <a:lnTo>
                    <a:pt x="540" y="1152"/>
                  </a:lnTo>
                  <a:lnTo>
                    <a:pt x="516" y="1170"/>
                  </a:lnTo>
                  <a:lnTo>
                    <a:pt x="522" y="1182"/>
                  </a:lnTo>
                  <a:lnTo>
                    <a:pt x="540" y="1164"/>
                  </a:lnTo>
                  <a:lnTo>
                    <a:pt x="558" y="1176"/>
                  </a:lnTo>
                  <a:lnTo>
                    <a:pt x="582" y="1158"/>
                  </a:lnTo>
                  <a:lnTo>
                    <a:pt x="582" y="1170"/>
                  </a:lnTo>
                  <a:lnTo>
                    <a:pt x="594" y="1170"/>
                  </a:lnTo>
                  <a:lnTo>
                    <a:pt x="606" y="1164"/>
                  </a:lnTo>
                  <a:lnTo>
                    <a:pt x="618" y="1164"/>
                  </a:lnTo>
                  <a:lnTo>
                    <a:pt x="642" y="1140"/>
                  </a:lnTo>
                  <a:lnTo>
                    <a:pt x="654" y="1134"/>
                  </a:lnTo>
                  <a:lnTo>
                    <a:pt x="666" y="1122"/>
                  </a:lnTo>
                  <a:lnTo>
                    <a:pt x="684" y="1122"/>
                  </a:lnTo>
                  <a:lnTo>
                    <a:pt x="684" y="1134"/>
                  </a:lnTo>
                  <a:lnTo>
                    <a:pt x="690" y="1140"/>
                  </a:lnTo>
                  <a:lnTo>
                    <a:pt x="708" y="1140"/>
                  </a:lnTo>
                  <a:lnTo>
                    <a:pt x="732" y="1128"/>
                  </a:lnTo>
                  <a:lnTo>
                    <a:pt x="744" y="1128"/>
                  </a:lnTo>
                  <a:lnTo>
                    <a:pt x="756" y="1122"/>
                  </a:lnTo>
                  <a:lnTo>
                    <a:pt x="762" y="1116"/>
                  </a:lnTo>
                  <a:lnTo>
                    <a:pt x="768" y="1116"/>
                  </a:lnTo>
                  <a:lnTo>
                    <a:pt x="804" y="1128"/>
                  </a:lnTo>
                  <a:lnTo>
                    <a:pt x="822" y="1110"/>
                  </a:lnTo>
                  <a:lnTo>
                    <a:pt x="834" y="1110"/>
                  </a:lnTo>
                  <a:lnTo>
                    <a:pt x="852" y="1104"/>
                  </a:lnTo>
                  <a:lnTo>
                    <a:pt x="870" y="1104"/>
                  </a:lnTo>
                  <a:lnTo>
                    <a:pt x="894" y="1092"/>
                  </a:lnTo>
                  <a:lnTo>
                    <a:pt x="918" y="1068"/>
                  </a:lnTo>
                  <a:lnTo>
                    <a:pt x="942" y="1056"/>
                  </a:lnTo>
                  <a:lnTo>
                    <a:pt x="972" y="1056"/>
                  </a:lnTo>
                  <a:lnTo>
                    <a:pt x="978" y="1044"/>
                  </a:lnTo>
                  <a:lnTo>
                    <a:pt x="1014" y="1044"/>
                  </a:lnTo>
                  <a:lnTo>
                    <a:pt x="1026" y="1038"/>
                  </a:lnTo>
                  <a:lnTo>
                    <a:pt x="1032" y="1038"/>
                  </a:lnTo>
                  <a:lnTo>
                    <a:pt x="1038" y="1032"/>
                  </a:lnTo>
                  <a:lnTo>
                    <a:pt x="1050" y="1032"/>
                  </a:lnTo>
                  <a:lnTo>
                    <a:pt x="1086" y="1020"/>
                  </a:lnTo>
                  <a:lnTo>
                    <a:pt x="1110" y="1008"/>
                  </a:lnTo>
                  <a:lnTo>
                    <a:pt x="1122" y="996"/>
                  </a:lnTo>
                  <a:lnTo>
                    <a:pt x="1134" y="990"/>
                  </a:lnTo>
                  <a:lnTo>
                    <a:pt x="1140" y="984"/>
                  </a:lnTo>
                  <a:lnTo>
                    <a:pt x="1206" y="972"/>
                  </a:lnTo>
                  <a:lnTo>
                    <a:pt x="1260" y="942"/>
                  </a:lnTo>
                  <a:lnTo>
                    <a:pt x="1296" y="942"/>
                  </a:lnTo>
                  <a:lnTo>
                    <a:pt x="1314" y="936"/>
                  </a:lnTo>
                  <a:lnTo>
                    <a:pt x="1326" y="936"/>
                  </a:lnTo>
                  <a:lnTo>
                    <a:pt x="1338" y="930"/>
                  </a:lnTo>
                  <a:lnTo>
                    <a:pt x="1368" y="900"/>
                  </a:lnTo>
                  <a:lnTo>
                    <a:pt x="1380" y="900"/>
                  </a:lnTo>
                  <a:lnTo>
                    <a:pt x="1404" y="888"/>
                  </a:lnTo>
                  <a:lnTo>
                    <a:pt x="1416" y="888"/>
                  </a:lnTo>
                  <a:lnTo>
                    <a:pt x="1428" y="882"/>
                  </a:lnTo>
                  <a:lnTo>
                    <a:pt x="1434" y="876"/>
                  </a:lnTo>
                  <a:lnTo>
                    <a:pt x="1434" y="864"/>
                  </a:lnTo>
                  <a:lnTo>
                    <a:pt x="1422" y="864"/>
                  </a:lnTo>
                  <a:lnTo>
                    <a:pt x="1428" y="858"/>
                  </a:lnTo>
                  <a:lnTo>
                    <a:pt x="1452" y="846"/>
                  </a:lnTo>
                  <a:lnTo>
                    <a:pt x="1458" y="840"/>
                  </a:lnTo>
                  <a:lnTo>
                    <a:pt x="1470" y="834"/>
                  </a:lnTo>
                  <a:lnTo>
                    <a:pt x="1476" y="828"/>
                  </a:lnTo>
                  <a:lnTo>
                    <a:pt x="1488" y="828"/>
                  </a:lnTo>
                  <a:lnTo>
                    <a:pt x="1500" y="822"/>
                  </a:lnTo>
                  <a:lnTo>
                    <a:pt x="1512" y="822"/>
                  </a:lnTo>
                  <a:lnTo>
                    <a:pt x="1518" y="816"/>
                  </a:lnTo>
                  <a:lnTo>
                    <a:pt x="1524" y="816"/>
                  </a:lnTo>
                  <a:lnTo>
                    <a:pt x="1596" y="786"/>
                  </a:lnTo>
                  <a:lnTo>
                    <a:pt x="1590" y="768"/>
                  </a:lnTo>
                  <a:lnTo>
                    <a:pt x="1602" y="768"/>
                  </a:lnTo>
                  <a:lnTo>
                    <a:pt x="1608" y="774"/>
                  </a:lnTo>
                  <a:lnTo>
                    <a:pt x="1626" y="774"/>
                  </a:lnTo>
                  <a:lnTo>
                    <a:pt x="1638" y="762"/>
                  </a:lnTo>
                  <a:lnTo>
                    <a:pt x="1650" y="762"/>
                  </a:lnTo>
                  <a:lnTo>
                    <a:pt x="1674" y="750"/>
                  </a:lnTo>
                  <a:lnTo>
                    <a:pt x="1680" y="744"/>
                  </a:lnTo>
                  <a:lnTo>
                    <a:pt x="1704" y="732"/>
                  </a:lnTo>
                  <a:lnTo>
                    <a:pt x="1740" y="720"/>
                  </a:lnTo>
                  <a:lnTo>
                    <a:pt x="1770" y="708"/>
                  </a:lnTo>
                  <a:lnTo>
                    <a:pt x="1794" y="702"/>
                  </a:lnTo>
                  <a:lnTo>
                    <a:pt x="1812" y="702"/>
                  </a:lnTo>
                  <a:lnTo>
                    <a:pt x="1818" y="708"/>
                  </a:lnTo>
                  <a:lnTo>
                    <a:pt x="1842" y="720"/>
                  </a:lnTo>
                  <a:lnTo>
                    <a:pt x="1848" y="726"/>
                  </a:lnTo>
                  <a:lnTo>
                    <a:pt x="1812" y="726"/>
                  </a:lnTo>
                  <a:lnTo>
                    <a:pt x="1794" y="714"/>
                  </a:lnTo>
                  <a:lnTo>
                    <a:pt x="1758" y="738"/>
                  </a:lnTo>
                  <a:lnTo>
                    <a:pt x="1728" y="738"/>
                  </a:lnTo>
                  <a:lnTo>
                    <a:pt x="1722" y="744"/>
                  </a:lnTo>
                  <a:lnTo>
                    <a:pt x="1710" y="750"/>
                  </a:lnTo>
                  <a:lnTo>
                    <a:pt x="1704" y="762"/>
                  </a:lnTo>
                  <a:lnTo>
                    <a:pt x="1692" y="768"/>
                  </a:lnTo>
                  <a:lnTo>
                    <a:pt x="1686" y="774"/>
                  </a:lnTo>
                  <a:lnTo>
                    <a:pt x="1680" y="774"/>
                  </a:lnTo>
                  <a:lnTo>
                    <a:pt x="1668" y="780"/>
                  </a:lnTo>
                  <a:lnTo>
                    <a:pt x="1656" y="780"/>
                  </a:lnTo>
                  <a:lnTo>
                    <a:pt x="1638" y="786"/>
                  </a:lnTo>
                  <a:lnTo>
                    <a:pt x="1614" y="798"/>
                  </a:lnTo>
                  <a:lnTo>
                    <a:pt x="1614" y="804"/>
                  </a:lnTo>
                  <a:lnTo>
                    <a:pt x="1620" y="810"/>
                  </a:lnTo>
                  <a:lnTo>
                    <a:pt x="1632" y="816"/>
                  </a:lnTo>
                  <a:lnTo>
                    <a:pt x="1650" y="816"/>
                  </a:lnTo>
                  <a:lnTo>
                    <a:pt x="1644" y="816"/>
                  </a:lnTo>
                  <a:lnTo>
                    <a:pt x="1638" y="822"/>
                  </a:lnTo>
                  <a:lnTo>
                    <a:pt x="1632" y="822"/>
                  </a:lnTo>
                  <a:lnTo>
                    <a:pt x="1620" y="828"/>
                  </a:lnTo>
                  <a:lnTo>
                    <a:pt x="1572" y="828"/>
                  </a:lnTo>
                  <a:lnTo>
                    <a:pt x="1566" y="834"/>
                  </a:lnTo>
                  <a:lnTo>
                    <a:pt x="1560" y="834"/>
                  </a:lnTo>
                  <a:lnTo>
                    <a:pt x="1560" y="846"/>
                  </a:lnTo>
                  <a:lnTo>
                    <a:pt x="1572" y="858"/>
                  </a:lnTo>
                  <a:lnTo>
                    <a:pt x="1584" y="858"/>
                  </a:lnTo>
                  <a:lnTo>
                    <a:pt x="1596" y="852"/>
                  </a:lnTo>
                  <a:lnTo>
                    <a:pt x="1638" y="834"/>
                  </a:lnTo>
                  <a:lnTo>
                    <a:pt x="1680" y="810"/>
                  </a:lnTo>
                  <a:lnTo>
                    <a:pt x="1722" y="798"/>
                  </a:lnTo>
                  <a:lnTo>
                    <a:pt x="1788" y="798"/>
                  </a:lnTo>
                  <a:lnTo>
                    <a:pt x="1818" y="792"/>
                  </a:lnTo>
                  <a:lnTo>
                    <a:pt x="1824" y="786"/>
                  </a:lnTo>
                  <a:lnTo>
                    <a:pt x="1848" y="774"/>
                  </a:lnTo>
                  <a:lnTo>
                    <a:pt x="1854" y="762"/>
                  </a:lnTo>
                  <a:lnTo>
                    <a:pt x="1866" y="756"/>
                  </a:lnTo>
                  <a:lnTo>
                    <a:pt x="1872" y="750"/>
                  </a:lnTo>
                  <a:lnTo>
                    <a:pt x="1866" y="738"/>
                  </a:lnTo>
                  <a:lnTo>
                    <a:pt x="1878" y="732"/>
                  </a:lnTo>
                  <a:lnTo>
                    <a:pt x="1908" y="720"/>
                  </a:lnTo>
                  <a:lnTo>
                    <a:pt x="1944" y="714"/>
                  </a:lnTo>
                  <a:lnTo>
                    <a:pt x="1962" y="708"/>
                  </a:lnTo>
                  <a:lnTo>
                    <a:pt x="1968" y="708"/>
                  </a:lnTo>
                  <a:lnTo>
                    <a:pt x="1980" y="720"/>
                  </a:lnTo>
                  <a:lnTo>
                    <a:pt x="1980" y="726"/>
                  </a:lnTo>
                  <a:lnTo>
                    <a:pt x="2046" y="702"/>
                  </a:lnTo>
                  <a:lnTo>
                    <a:pt x="2004" y="738"/>
                  </a:lnTo>
                  <a:lnTo>
                    <a:pt x="2022" y="744"/>
                  </a:lnTo>
                  <a:lnTo>
                    <a:pt x="2022" y="762"/>
                  </a:lnTo>
                  <a:lnTo>
                    <a:pt x="2028" y="762"/>
                  </a:lnTo>
                  <a:lnTo>
                    <a:pt x="2034" y="756"/>
                  </a:lnTo>
                  <a:lnTo>
                    <a:pt x="2094" y="726"/>
                  </a:lnTo>
                  <a:lnTo>
                    <a:pt x="2082" y="732"/>
                  </a:lnTo>
                  <a:lnTo>
                    <a:pt x="2076" y="744"/>
                  </a:lnTo>
                  <a:lnTo>
                    <a:pt x="2064" y="750"/>
                  </a:lnTo>
                  <a:lnTo>
                    <a:pt x="2058" y="762"/>
                  </a:lnTo>
                  <a:lnTo>
                    <a:pt x="2046" y="774"/>
                  </a:lnTo>
                  <a:lnTo>
                    <a:pt x="2052" y="780"/>
                  </a:lnTo>
                  <a:lnTo>
                    <a:pt x="2064" y="780"/>
                  </a:lnTo>
                  <a:lnTo>
                    <a:pt x="2076" y="786"/>
                  </a:lnTo>
                  <a:lnTo>
                    <a:pt x="2106" y="786"/>
                  </a:lnTo>
                  <a:lnTo>
                    <a:pt x="2208" y="798"/>
                  </a:lnTo>
                  <a:lnTo>
                    <a:pt x="2238" y="780"/>
                  </a:lnTo>
                  <a:lnTo>
                    <a:pt x="2232" y="786"/>
                  </a:lnTo>
                  <a:lnTo>
                    <a:pt x="2232" y="810"/>
                  </a:lnTo>
                  <a:lnTo>
                    <a:pt x="2298" y="810"/>
                  </a:lnTo>
                  <a:lnTo>
                    <a:pt x="2334" y="804"/>
                  </a:lnTo>
                  <a:lnTo>
                    <a:pt x="2328" y="804"/>
                  </a:lnTo>
                  <a:lnTo>
                    <a:pt x="2322" y="810"/>
                  </a:lnTo>
                  <a:lnTo>
                    <a:pt x="2310" y="810"/>
                  </a:lnTo>
                  <a:lnTo>
                    <a:pt x="2286" y="822"/>
                  </a:lnTo>
                  <a:lnTo>
                    <a:pt x="2280" y="828"/>
                  </a:lnTo>
                  <a:lnTo>
                    <a:pt x="2280" y="834"/>
                  </a:lnTo>
                  <a:lnTo>
                    <a:pt x="2292" y="846"/>
                  </a:lnTo>
                  <a:lnTo>
                    <a:pt x="2304" y="852"/>
                  </a:lnTo>
                  <a:lnTo>
                    <a:pt x="2310" y="858"/>
                  </a:lnTo>
                  <a:lnTo>
                    <a:pt x="2310" y="882"/>
                  </a:lnTo>
                  <a:lnTo>
                    <a:pt x="2316" y="888"/>
                  </a:lnTo>
                  <a:lnTo>
                    <a:pt x="2316" y="900"/>
                  </a:lnTo>
                  <a:lnTo>
                    <a:pt x="2322" y="912"/>
                  </a:lnTo>
                  <a:lnTo>
                    <a:pt x="2358" y="912"/>
                  </a:lnTo>
                  <a:lnTo>
                    <a:pt x="2370" y="906"/>
                  </a:lnTo>
                  <a:lnTo>
                    <a:pt x="2388" y="906"/>
                  </a:lnTo>
                  <a:lnTo>
                    <a:pt x="2382" y="876"/>
                  </a:lnTo>
                  <a:lnTo>
                    <a:pt x="2400" y="870"/>
                  </a:lnTo>
                  <a:lnTo>
                    <a:pt x="2412" y="888"/>
                  </a:lnTo>
                  <a:lnTo>
                    <a:pt x="2442" y="876"/>
                  </a:lnTo>
                  <a:lnTo>
                    <a:pt x="2430" y="888"/>
                  </a:lnTo>
                  <a:lnTo>
                    <a:pt x="2430" y="900"/>
                  </a:lnTo>
                  <a:lnTo>
                    <a:pt x="2424" y="906"/>
                  </a:lnTo>
                  <a:lnTo>
                    <a:pt x="2424" y="912"/>
                  </a:lnTo>
                  <a:lnTo>
                    <a:pt x="2430" y="918"/>
                  </a:lnTo>
                  <a:lnTo>
                    <a:pt x="2436" y="918"/>
                  </a:lnTo>
                  <a:lnTo>
                    <a:pt x="2448" y="912"/>
                  </a:lnTo>
                  <a:lnTo>
                    <a:pt x="2454" y="906"/>
                  </a:lnTo>
                  <a:lnTo>
                    <a:pt x="2460" y="894"/>
                  </a:lnTo>
                  <a:lnTo>
                    <a:pt x="2466" y="888"/>
                  </a:lnTo>
                  <a:lnTo>
                    <a:pt x="2472" y="876"/>
                  </a:lnTo>
                  <a:lnTo>
                    <a:pt x="2502" y="834"/>
                  </a:lnTo>
                  <a:lnTo>
                    <a:pt x="2478" y="900"/>
                  </a:lnTo>
                  <a:lnTo>
                    <a:pt x="2484" y="924"/>
                  </a:lnTo>
                  <a:lnTo>
                    <a:pt x="2520" y="912"/>
                  </a:lnTo>
                  <a:lnTo>
                    <a:pt x="2496" y="936"/>
                  </a:lnTo>
                  <a:lnTo>
                    <a:pt x="2520" y="954"/>
                  </a:lnTo>
                  <a:lnTo>
                    <a:pt x="2502" y="954"/>
                  </a:lnTo>
                  <a:lnTo>
                    <a:pt x="2502" y="972"/>
                  </a:lnTo>
                  <a:lnTo>
                    <a:pt x="2472" y="990"/>
                  </a:lnTo>
                  <a:lnTo>
                    <a:pt x="2454" y="1002"/>
                  </a:lnTo>
                  <a:lnTo>
                    <a:pt x="2484" y="1020"/>
                  </a:lnTo>
                  <a:lnTo>
                    <a:pt x="2478" y="1050"/>
                  </a:lnTo>
                  <a:lnTo>
                    <a:pt x="2460" y="1068"/>
                  </a:lnTo>
                  <a:lnTo>
                    <a:pt x="2478" y="1080"/>
                  </a:lnTo>
                  <a:lnTo>
                    <a:pt x="2460" y="1098"/>
                  </a:lnTo>
                  <a:lnTo>
                    <a:pt x="2490" y="1098"/>
                  </a:lnTo>
                  <a:lnTo>
                    <a:pt x="2526" y="1086"/>
                  </a:lnTo>
                  <a:lnTo>
                    <a:pt x="2496" y="1122"/>
                  </a:lnTo>
                  <a:lnTo>
                    <a:pt x="2478" y="1140"/>
                  </a:lnTo>
                  <a:lnTo>
                    <a:pt x="2502" y="1146"/>
                  </a:lnTo>
                  <a:lnTo>
                    <a:pt x="2454" y="1164"/>
                  </a:lnTo>
                  <a:lnTo>
                    <a:pt x="2436" y="1176"/>
                  </a:lnTo>
                  <a:lnTo>
                    <a:pt x="2454" y="1188"/>
                  </a:lnTo>
                  <a:lnTo>
                    <a:pt x="2454" y="1200"/>
                  </a:lnTo>
                  <a:lnTo>
                    <a:pt x="2472" y="1188"/>
                  </a:lnTo>
                  <a:lnTo>
                    <a:pt x="2490" y="1182"/>
                  </a:lnTo>
                  <a:lnTo>
                    <a:pt x="2502" y="1170"/>
                  </a:lnTo>
                  <a:lnTo>
                    <a:pt x="2514" y="1164"/>
                  </a:lnTo>
                  <a:lnTo>
                    <a:pt x="2532" y="1146"/>
                  </a:lnTo>
                  <a:lnTo>
                    <a:pt x="2538" y="1134"/>
                  </a:lnTo>
                  <a:lnTo>
                    <a:pt x="2538" y="1122"/>
                  </a:lnTo>
                  <a:lnTo>
                    <a:pt x="2550" y="1116"/>
                  </a:lnTo>
                  <a:lnTo>
                    <a:pt x="2562" y="1104"/>
                  </a:lnTo>
                  <a:lnTo>
                    <a:pt x="2574" y="1098"/>
                  </a:lnTo>
                  <a:lnTo>
                    <a:pt x="2574" y="1086"/>
                  </a:lnTo>
                  <a:lnTo>
                    <a:pt x="2568" y="1080"/>
                  </a:lnTo>
                  <a:lnTo>
                    <a:pt x="2562" y="1080"/>
                  </a:lnTo>
                  <a:close/>
                  <a:moveTo>
                    <a:pt x="2394" y="1056"/>
                  </a:moveTo>
                  <a:lnTo>
                    <a:pt x="2400" y="1062"/>
                  </a:lnTo>
                  <a:lnTo>
                    <a:pt x="2418" y="1062"/>
                  </a:lnTo>
                  <a:lnTo>
                    <a:pt x="2436" y="1044"/>
                  </a:lnTo>
                  <a:lnTo>
                    <a:pt x="2460" y="1038"/>
                  </a:lnTo>
                  <a:lnTo>
                    <a:pt x="2454" y="1020"/>
                  </a:lnTo>
                  <a:lnTo>
                    <a:pt x="2430" y="1020"/>
                  </a:lnTo>
                  <a:lnTo>
                    <a:pt x="2418" y="1026"/>
                  </a:lnTo>
                  <a:lnTo>
                    <a:pt x="2412" y="1032"/>
                  </a:lnTo>
                  <a:lnTo>
                    <a:pt x="2406" y="1044"/>
                  </a:lnTo>
                  <a:lnTo>
                    <a:pt x="2394" y="1050"/>
                  </a:lnTo>
                  <a:lnTo>
                    <a:pt x="2394" y="1056"/>
                  </a:lnTo>
                  <a:close/>
                  <a:moveTo>
                    <a:pt x="2376" y="984"/>
                  </a:moveTo>
                  <a:lnTo>
                    <a:pt x="2358" y="984"/>
                  </a:lnTo>
                  <a:lnTo>
                    <a:pt x="2346" y="990"/>
                  </a:lnTo>
                  <a:lnTo>
                    <a:pt x="2334" y="1002"/>
                  </a:lnTo>
                  <a:lnTo>
                    <a:pt x="2334" y="1014"/>
                  </a:lnTo>
                  <a:lnTo>
                    <a:pt x="2322" y="1026"/>
                  </a:lnTo>
                  <a:lnTo>
                    <a:pt x="2322" y="1044"/>
                  </a:lnTo>
                  <a:lnTo>
                    <a:pt x="2310" y="1056"/>
                  </a:lnTo>
                  <a:lnTo>
                    <a:pt x="2310" y="1074"/>
                  </a:lnTo>
                  <a:lnTo>
                    <a:pt x="2316" y="1080"/>
                  </a:lnTo>
                  <a:lnTo>
                    <a:pt x="2322" y="1074"/>
                  </a:lnTo>
                  <a:lnTo>
                    <a:pt x="2328" y="1062"/>
                  </a:lnTo>
                  <a:lnTo>
                    <a:pt x="2340" y="1050"/>
                  </a:lnTo>
                  <a:lnTo>
                    <a:pt x="2352" y="1044"/>
                  </a:lnTo>
                  <a:lnTo>
                    <a:pt x="2376" y="1020"/>
                  </a:lnTo>
                  <a:lnTo>
                    <a:pt x="2382" y="1008"/>
                  </a:lnTo>
                  <a:lnTo>
                    <a:pt x="2382" y="990"/>
                  </a:lnTo>
                  <a:lnTo>
                    <a:pt x="2376" y="984"/>
                  </a:lnTo>
                  <a:close/>
                  <a:moveTo>
                    <a:pt x="786" y="810"/>
                  </a:moveTo>
                  <a:lnTo>
                    <a:pt x="798" y="810"/>
                  </a:lnTo>
                  <a:lnTo>
                    <a:pt x="834" y="798"/>
                  </a:lnTo>
                  <a:lnTo>
                    <a:pt x="858" y="786"/>
                  </a:lnTo>
                  <a:lnTo>
                    <a:pt x="864" y="780"/>
                  </a:lnTo>
                  <a:lnTo>
                    <a:pt x="870" y="780"/>
                  </a:lnTo>
                  <a:lnTo>
                    <a:pt x="864" y="774"/>
                  </a:lnTo>
                  <a:lnTo>
                    <a:pt x="828" y="762"/>
                  </a:lnTo>
                  <a:lnTo>
                    <a:pt x="810" y="762"/>
                  </a:lnTo>
                  <a:lnTo>
                    <a:pt x="798" y="768"/>
                  </a:lnTo>
                  <a:lnTo>
                    <a:pt x="792" y="774"/>
                  </a:lnTo>
                  <a:lnTo>
                    <a:pt x="786" y="768"/>
                  </a:lnTo>
                  <a:lnTo>
                    <a:pt x="774" y="768"/>
                  </a:lnTo>
                  <a:lnTo>
                    <a:pt x="768" y="774"/>
                  </a:lnTo>
                  <a:lnTo>
                    <a:pt x="768" y="804"/>
                  </a:lnTo>
                  <a:lnTo>
                    <a:pt x="774" y="810"/>
                  </a:lnTo>
                  <a:lnTo>
                    <a:pt x="786" y="810"/>
                  </a:lnTo>
                  <a:close/>
                  <a:moveTo>
                    <a:pt x="0" y="1332"/>
                  </a:moveTo>
                  <a:lnTo>
                    <a:pt x="60" y="1320"/>
                  </a:lnTo>
                  <a:lnTo>
                    <a:pt x="72" y="1302"/>
                  </a:lnTo>
                  <a:lnTo>
                    <a:pt x="132" y="1296"/>
                  </a:lnTo>
                  <a:lnTo>
                    <a:pt x="114" y="1272"/>
                  </a:lnTo>
                  <a:lnTo>
                    <a:pt x="0" y="1332"/>
                  </a:lnTo>
                  <a:close/>
                  <a:moveTo>
                    <a:pt x="1362" y="954"/>
                  </a:moveTo>
                  <a:lnTo>
                    <a:pt x="1350" y="954"/>
                  </a:lnTo>
                  <a:lnTo>
                    <a:pt x="1338" y="960"/>
                  </a:lnTo>
                  <a:lnTo>
                    <a:pt x="1332" y="954"/>
                  </a:lnTo>
                  <a:lnTo>
                    <a:pt x="1314" y="954"/>
                  </a:lnTo>
                  <a:lnTo>
                    <a:pt x="1314" y="978"/>
                  </a:lnTo>
                  <a:lnTo>
                    <a:pt x="1290" y="996"/>
                  </a:lnTo>
                  <a:lnTo>
                    <a:pt x="1290" y="972"/>
                  </a:lnTo>
                  <a:lnTo>
                    <a:pt x="1278" y="966"/>
                  </a:lnTo>
                  <a:lnTo>
                    <a:pt x="1272" y="966"/>
                  </a:lnTo>
                  <a:lnTo>
                    <a:pt x="1248" y="978"/>
                  </a:lnTo>
                  <a:lnTo>
                    <a:pt x="1242" y="978"/>
                  </a:lnTo>
                  <a:lnTo>
                    <a:pt x="1230" y="990"/>
                  </a:lnTo>
                  <a:lnTo>
                    <a:pt x="1224" y="1002"/>
                  </a:lnTo>
                  <a:lnTo>
                    <a:pt x="1218" y="1008"/>
                  </a:lnTo>
                  <a:lnTo>
                    <a:pt x="1218" y="1014"/>
                  </a:lnTo>
                  <a:lnTo>
                    <a:pt x="1224" y="1014"/>
                  </a:lnTo>
                  <a:lnTo>
                    <a:pt x="1230" y="1020"/>
                  </a:lnTo>
                  <a:lnTo>
                    <a:pt x="1278" y="1020"/>
                  </a:lnTo>
                  <a:lnTo>
                    <a:pt x="1296" y="1014"/>
                  </a:lnTo>
                  <a:lnTo>
                    <a:pt x="1308" y="1014"/>
                  </a:lnTo>
                  <a:lnTo>
                    <a:pt x="1320" y="1008"/>
                  </a:lnTo>
                  <a:lnTo>
                    <a:pt x="1320" y="996"/>
                  </a:lnTo>
                  <a:lnTo>
                    <a:pt x="1350" y="990"/>
                  </a:lnTo>
                  <a:lnTo>
                    <a:pt x="1350" y="984"/>
                  </a:lnTo>
                  <a:lnTo>
                    <a:pt x="1386" y="978"/>
                  </a:lnTo>
                  <a:lnTo>
                    <a:pt x="1398" y="954"/>
                  </a:lnTo>
                  <a:lnTo>
                    <a:pt x="1380" y="960"/>
                  </a:lnTo>
                  <a:lnTo>
                    <a:pt x="1374" y="954"/>
                  </a:lnTo>
                  <a:lnTo>
                    <a:pt x="1362" y="954"/>
                  </a:lnTo>
                  <a:close/>
                  <a:moveTo>
                    <a:pt x="162" y="1290"/>
                  </a:moveTo>
                  <a:lnTo>
                    <a:pt x="204" y="1290"/>
                  </a:lnTo>
                  <a:lnTo>
                    <a:pt x="240" y="1260"/>
                  </a:lnTo>
                  <a:lnTo>
                    <a:pt x="228" y="1242"/>
                  </a:lnTo>
                  <a:lnTo>
                    <a:pt x="162" y="1290"/>
                  </a:lnTo>
                  <a:close/>
                  <a:moveTo>
                    <a:pt x="2466" y="1140"/>
                  </a:moveTo>
                  <a:lnTo>
                    <a:pt x="2472" y="1128"/>
                  </a:lnTo>
                  <a:lnTo>
                    <a:pt x="2454" y="1110"/>
                  </a:lnTo>
                  <a:lnTo>
                    <a:pt x="2448" y="1110"/>
                  </a:lnTo>
                  <a:lnTo>
                    <a:pt x="2436" y="1122"/>
                  </a:lnTo>
                  <a:lnTo>
                    <a:pt x="2430" y="1134"/>
                  </a:lnTo>
                  <a:lnTo>
                    <a:pt x="2424" y="1152"/>
                  </a:lnTo>
                  <a:lnTo>
                    <a:pt x="2418" y="1164"/>
                  </a:lnTo>
                  <a:lnTo>
                    <a:pt x="2418" y="1176"/>
                  </a:lnTo>
                  <a:lnTo>
                    <a:pt x="2436" y="1158"/>
                  </a:lnTo>
                  <a:lnTo>
                    <a:pt x="2454" y="1158"/>
                  </a:lnTo>
                  <a:lnTo>
                    <a:pt x="2460" y="1152"/>
                  </a:lnTo>
                  <a:lnTo>
                    <a:pt x="2466" y="1140"/>
                  </a:lnTo>
                  <a:close/>
                  <a:moveTo>
                    <a:pt x="1428" y="912"/>
                  </a:moveTo>
                  <a:lnTo>
                    <a:pt x="1404" y="924"/>
                  </a:lnTo>
                  <a:lnTo>
                    <a:pt x="1386" y="942"/>
                  </a:lnTo>
                  <a:lnTo>
                    <a:pt x="1386" y="948"/>
                  </a:lnTo>
                  <a:lnTo>
                    <a:pt x="1398" y="954"/>
                  </a:lnTo>
                  <a:lnTo>
                    <a:pt x="1410" y="954"/>
                  </a:lnTo>
                  <a:lnTo>
                    <a:pt x="1422" y="948"/>
                  </a:lnTo>
                  <a:lnTo>
                    <a:pt x="1428" y="948"/>
                  </a:lnTo>
                  <a:lnTo>
                    <a:pt x="1440" y="942"/>
                  </a:lnTo>
                  <a:lnTo>
                    <a:pt x="1446" y="930"/>
                  </a:lnTo>
                  <a:lnTo>
                    <a:pt x="1470" y="930"/>
                  </a:lnTo>
                  <a:lnTo>
                    <a:pt x="1470" y="924"/>
                  </a:lnTo>
                  <a:lnTo>
                    <a:pt x="1458" y="912"/>
                  </a:lnTo>
                  <a:lnTo>
                    <a:pt x="1452" y="912"/>
                  </a:lnTo>
                  <a:lnTo>
                    <a:pt x="1440" y="906"/>
                  </a:lnTo>
                  <a:lnTo>
                    <a:pt x="1428" y="912"/>
                  </a:lnTo>
                  <a:close/>
                  <a:moveTo>
                    <a:pt x="498" y="1164"/>
                  </a:moveTo>
                  <a:lnTo>
                    <a:pt x="486" y="1164"/>
                  </a:lnTo>
                  <a:lnTo>
                    <a:pt x="474" y="1170"/>
                  </a:lnTo>
                  <a:lnTo>
                    <a:pt x="462" y="1170"/>
                  </a:lnTo>
                  <a:lnTo>
                    <a:pt x="450" y="1176"/>
                  </a:lnTo>
                  <a:lnTo>
                    <a:pt x="444" y="1182"/>
                  </a:lnTo>
                  <a:lnTo>
                    <a:pt x="432" y="1182"/>
                  </a:lnTo>
                  <a:lnTo>
                    <a:pt x="426" y="1188"/>
                  </a:lnTo>
                  <a:lnTo>
                    <a:pt x="414" y="1188"/>
                  </a:lnTo>
                  <a:lnTo>
                    <a:pt x="390" y="1200"/>
                  </a:lnTo>
                  <a:lnTo>
                    <a:pt x="384" y="1206"/>
                  </a:lnTo>
                  <a:lnTo>
                    <a:pt x="384" y="1218"/>
                  </a:lnTo>
                  <a:lnTo>
                    <a:pt x="402" y="1218"/>
                  </a:lnTo>
                  <a:lnTo>
                    <a:pt x="420" y="1212"/>
                  </a:lnTo>
                  <a:lnTo>
                    <a:pt x="432" y="1206"/>
                  </a:lnTo>
                  <a:lnTo>
                    <a:pt x="504" y="1206"/>
                  </a:lnTo>
                  <a:lnTo>
                    <a:pt x="510" y="1200"/>
                  </a:lnTo>
                  <a:lnTo>
                    <a:pt x="510" y="1176"/>
                  </a:lnTo>
                  <a:lnTo>
                    <a:pt x="498" y="1164"/>
                  </a:lnTo>
                  <a:close/>
                  <a:moveTo>
                    <a:pt x="330" y="1242"/>
                  </a:moveTo>
                  <a:lnTo>
                    <a:pt x="330" y="1224"/>
                  </a:lnTo>
                  <a:lnTo>
                    <a:pt x="276" y="1242"/>
                  </a:lnTo>
                  <a:lnTo>
                    <a:pt x="330" y="1242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192" name="USA" descr="© INSCALE GmbH, 05.05.2010&#10;http://www.presentationload.com/">
              <a:extLst>
                <a:ext uri="{FF2B5EF4-FFF2-40B4-BE49-F238E27FC236}">
                  <a16:creationId xmlns:a16="http://schemas.microsoft.com/office/drawing/2014/main" id="{9F011C1F-0A21-49D2-BEC6-6687C13E80D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950356" y="2238897"/>
              <a:ext cx="1752862" cy="869434"/>
            </a:xfrm>
            <a:custGeom>
              <a:avLst/>
              <a:gdLst>
                <a:gd name="T0" fmla="*/ 2147483647 w 3918"/>
                <a:gd name="T1" fmla="*/ 2147483647 h 1944"/>
                <a:gd name="T2" fmla="*/ 2147483647 w 3918"/>
                <a:gd name="T3" fmla="*/ 2147483647 h 1944"/>
                <a:gd name="T4" fmla="*/ 2147483647 w 3918"/>
                <a:gd name="T5" fmla="*/ 2147483647 h 1944"/>
                <a:gd name="T6" fmla="*/ 2147483647 w 3918"/>
                <a:gd name="T7" fmla="*/ 2147483647 h 1944"/>
                <a:gd name="T8" fmla="*/ 2147483647 w 3918"/>
                <a:gd name="T9" fmla="*/ 2147483647 h 1944"/>
                <a:gd name="T10" fmla="*/ 2147483647 w 3918"/>
                <a:gd name="T11" fmla="*/ 2147483647 h 1944"/>
                <a:gd name="T12" fmla="*/ 2147483647 w 3918"/>
                <a:gd name="T13" fmla="*/ 2147483647 h 1944"/>
                <a:gd name="T14" fmla="*/ 2147483647 w 3918"/>
                <a:gd name="T15" fmla="*/ 2147483647 h 1944"/>
                <a:gd name="T16" fmla="*/ 2147483647 w 3918"/>
                <a:gd name="T17" fmla="*/ 2147483647 h 1944"/>
                <a:gd name="T18" fmla="*/ 2147483647 w 3918"/>
                <a:gd name="T19" fmla="*/ 2147483647 h 1944"/>
                <a:gd name="T20" fmla="*/ 2147483647 w 3918"/>
                <a:gd name="T21" fmla="*/ 2147483647 h 1944"/>
                <a:gd name="T22" fmla="*/ 2147483647 w 3918"/>
                <a:gd name="T23" fmla="*/ 2147483647 h 1944"/>
                <a:gd name="T24" fmla="*/ 2147483647 w 3918"/>
                <a:gd name="T25" fmla="*/ 2147483647 h 1944"/>
                <a:gd name="T26" fmla="*/ 2147483647 w 3918"/>
                <a:gd name="T27" fmla="*/ 2147483647 h 1944"/>
                <a:gd name="T28" fmla="*/ 2147483647 w 3918"/>
                <a:gd name="T29" fmla="*/ 2147483647 h 1944"/>
                <a:gd name="T30" fmla="*/ 2147483647 w 3918"/>
                <a:gd name="T31" fmla="*/ 2147483647 h 1944"/>
                <a:gd name="T32" fmla="*/ 2147483647 w 3918"/>
                <a:gd name="T33" fmla="*/ 2147483647 h 1944"/>
                <a:gd name="T34" fmla="*/ 2147483647 w 3918"/>
                <a:gd name="T35" fmla="*/ 2147483647 h 1944"/>
                <a:gd name="T36" fmla="*/ 2147483647 w 3918"/>
                <a:gd name="T37" fmla="*/ 2147483647 h 1944"/>
                <a:gd name="T38" fmla="*/ 2147483647 w 3918"/>
                <a:gd name="T39" fmla="*/ 2147483647 h 1944"/>
                <a:gd name="T40" fmla="*/ 2147483647 w 3918"/>
                <a:gd name="T41" fmla="*/ 2147483647 h 1944"/>
                <a:gd name="T42" fmla="*/ 2147483647 w 3918"/>
                <a:gd name="T43" fmla="*/ 2147483647 h 1944"/>
                <a:gd name="T44" fmla="*/ 2147483647 w 3918"/>
                <a:gd name="T45" fmla="*/ 2147483647 h 1944"/>
                <a:gd name="T46" fmla="*/ 2147483647 w 3918"/>
                <a:gd name="T47" fmla="*/ 2147483647 h 1944"/>
                <a:gd name="T48" fmla="*/ 2147483647 w 3918"/>
                <a:gd name="T49" fmla="*/ 2147483647 h 1944"/>
                <a:gd name="T50" fmla="*/ 2147483647 w 3918"/>
                <a:gd name="T51" fmla="*/ 2147483647 h 1944"/>
                <a:gd name="T52" fmla="*/ 2147483647 w 3918"/>
                <a:gd name="T53" fmla="*/ 2147483647 h 1944"/>
                <a:gd name="T54" fmla="*/ 2147483647 w 3918"/>
                <a:gd name="T55" fmla="*/ 2147483647 h 1944"/>
                <a:gd name="T56" fmla="*/ 2147483647 w 3918"/>
                <a:gd name="T57" fmla="*/ 2147483647 h 1944"/>
                <a:gd name="T58" fmla="*/ 2147483647 w 3918"/>
                <a:gd name="T59" fmla="*/ 2147483647 h 1944"/>
                <a:gd name="T60" fmla="*/ 2147483647 w 3918"/>
                <a:gd name="T61" fmla="*/ 2147483647 h 1944"/>
                <a:gd name="T62" fmla="*/ 2147483647 w 3918"/>
                <a:gd name="T63" fmla="*/ 2147483647 h 1944"/>
                <a:gd name="T64" fmla="*/ 2147483647 w 3918"/>
                <a:gd name="T65" fmla="*/ 2147483647 h 1944"/>
                <a:gd name="T66" fmla="*/ 2147483647 w 3918"/>
                <a:gd name="T67" fmla="*/ 2147483647 h 1944"/>
                <a:gd name="T68" fmla="*/ 2147483647 w 3918"/>
                <a:gd name="T69" fmla="*/ 2147483647 h 1944"/>
                <a:gd name="T70" fmla="*/ 2147483647 w 3918"/>
                <a:gd name="T71" fmla="*/ 2147483647 h 1944"/>
                <a:gd name="T72" fmla="*/ 2147483647 w 3918"/>
                <a:gd name="T73" fmla="*/ 2147483647 h 1944"/>
                <a:gd name="T74" fmla="*/ 2147483647 w 3918"/>
                <a:gd name="T75" fmla="*/ 2147483647 h 1944"/>
                <a:gd name="T76" fmla="*/ 2147483647 w 3918"/>
                <a:gd name="T77" fmla="*/ 2147483647 h 1944"/>
                <a:gd name="T78" fmla="*/ 2147483647 w 3918"/>
                <a:gd name="T79" fmla="*/ 2147483647 h 1944"/>
                <a:gd name="T80" fmla="*/ 2147483647 w 3918"/>
                <a:gd name="T81" fmla="*/ 2147483647 h 1944"/>
                <a:gd name="T82" fmla="*/ 2147483647 w 3918"/>
                <a:gd name="T83" fmla="*/ 2147483647 h 1944"/>
                <a:gd name="T84" fmla="*/ 2147483647 w 3918"/>
                <a:gd name="T85" fmla="*/ 2147483647 h 1944"/>
                <a:gd name="T86" fmla="*/ 2147483647 w 3918"/>
                <a:gd name="T87" fmla="*/ 2147483647 h 1944"/>
                <a:gd name="T88" fmla="*/ 2147483647 w 3918"/>
                <a:gd name="T89" fmla="*/ 2147483647 h 1944"/>
                <a:gd name="T90" fmla="*/ 2147483647 w 3918"/>
                <a:gd name="T91" fmla="*/ 2147483647 h 1944"/>
                <a:gd name="T92" fmla="*/ 2147483647 w 3918"/>
                <a:gd name="T93" fmla="*/ 2147483647 h 1944"/>
                <a:gd name="T94" fmla="*/ 2147483647 w 3918"/>
                <a:gd name="T95" fmla="*/ 2147483647 h 1944"/>
                <a:gd name="T96" fmla="*/ 2147483647 w 3918"/>
                <a:gd name="T97" fmla="*/ 2147483647 h 1944"/>
                <a:gd name="T98" fmla="*/ 2147483647 w 3918"/>
                <a:gd name="T99" fmla="*/ 2147483647 h 1944"/>
                <a:gd name="T100" fmla="*/ 2147483647 w 3918"/>
                <a:gd name="T101" fmla="*/ 2147483647 h 1944"/>
                <a:gd name="T102" fmla="*/ 2147483647 w 3918"/>
                <a:gd name="T103" fmla="*/ 2147483647 h 1944"/>
                <a:gd name="T104" fmla="*/ 2147483647 w 3918"/>
                <a:gd name="T105" fmla="*/ 2147483647 h 1944"/>
                <a:gd name="T106" fmla="*/ 2147483647 w 3918"/>
                <a:gd name="T107" fmla="*/ 2147483647 h 1944"/>
                <a:gd name="T108" fmla="*/ 2147483647 w 3918"/>
                <a:gd name="T109" fmla="*/ 2147483647 h 1944"/>
                <a:gd name="T110" fmla="*/ 2147483647 w 3918"/>
                <a:gd name="T111" fmla="*/ 2147483647 h 1944"/>
                <a:gd name="T112" fmla="*/ 2147483647 w 3918"/>
                <a:gd name="T113" fmla="*/ 2147483647 h 1944"/>
                <a:gd name="T114" fmla="*/ 2147483647 w 3918"/>
                <a:gd name="T115" fmla="*/ 2147483647 h 1944"/>
                <a:gd name="T116" fmla="*/ 2147483647 w 3918"/>
                <a:gd name="T117" fmla="*/ 2147483647 h 1944"/>
                <a:gd name="T118" fmla="*/ 2147483647 w 3918"/>
                <a:gd name="T119" fmla="*/ 2147483647 h 1944"/>
                <a:gd name="T120" fmla="*/ 2147483647 w 3918"/>
                <a:gd name="T121" fmla="*/ 2147483647 h 1944"/>
                <a:gd name="T122" fmla="*/ 2147483647 w 3918"/>
                <a:gd name="T123" fmla="*/ 2147483647 h 1944"/>
                <a:gd name="T124" fmla="*/ 2147483647 w 3918"/>
                <a:gd name="T125" fmla="*/ 2147483647 h 194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918"/>
                <a:gd name="T190" fmla="*/ 0 h 1944"/>
                <a:gd name="T191" fmla="*/ 3918 w 3918"/>
                <a:gd name="T192" fmla="*/ 1944 h 194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918" h="1944">
                  <a:moveTo>
                    <a:pt x="3858" y="168"/>
                  </a:moveTo>
                  <a:lnTo>
                    <a:pt x="3852" y="168"/>
                  </a:lnTo>
                  <a:lnTo>
                    <a:pt x="3846" y="162"/>
                  </a:lnTo>
                  <a:lnTo>
                    <a:pt x="3846" y="156"/>
                  </a:lnTo>
                  <a:lnTo>
                    <a:pt x="3840" y="150"/>
                  </a:lnTo>
                  <a:lnTo>
                    <a:pt x="3828" y="150"/>
                  </a:lnTo>
                  <a:lnTo>
                    <a:pt x="3804" y="174"/>
                  </a:lnTo>
                  <a:lnTo>
                    <a:pt x="3798" y="186"/>
                  </a:lnTo>
                  <a:lnTo>
                    <a:pt x="3756" y="210"/>
                  </a:lnTo>
                  <a:lnTo>
                    <a:pt x="3756" y="234"/>
                  </a:lnTo>
                  <a:lnTo>
                    <a:pt x="3744" y="246"/>
                  </a:lnTo>
                  <a:lnTo>
                    <a:pt x="3738" y="246"/>
                  </a:lnTo>
                  <a:lnTo>
                    <a:pt x="3726" y="258"/>
                  </a:lnTo>
                  <a:lnTo>
                    <a:pt x="3720" y="270"/>
                  </a:lnTo>
                  <a:lnTo>
                    <a:pt x="3720" y="294"/>
                  </a:lnTo>
                  <a:lnTo>
                    <a:pt x="3714" y="294"/>
                  </a:lnTo>
                  <a:lnTo>
                    <a:pt x="3708" y="288"/>
                  </a:lnTo>
                  <a:lnTo>
                    <a:pt x="3696" y="288"/>
                  </a:lnTo>
                  <a:lnTo>
                    <a:pt x="3690" y="294"/>
                  </a:lnTo>
                  <a:lnTo>
                    <a:pt x="3678" y="300"/>
                  </a:lnTo>
                  <a:lnTo>
                    <a:pt x="3666" y="312"/>
                  </a:lnTo>
                  <a:lnTo>
                    <a:pt x="3666" y="318"/>
                  </a:lnTo>
                  <a:lnTo>
                    <a:pt x="3660" y="318"/>
                  </a:lnTo>
                  <a:lnTo>
                    <a:pt x="3648" y="324"/>
                  </a:lnTo>
                  <a:lnTo>
                    <a:pt x="3630" y="324"/>
                  </a:lnTo>
                  <a:lnTo>
                    <a:pt x="3618" y="336"/>
                  </a:lnTo>
                  <a:lnTo>
                    <a:pt x="3618" y="342"/>
                  </a:lnTo>
                  <a:lnTo>
                    <a:pt x="3384" y="342"/>
                  </a:lnTo>
                  <a:lnTo>
                    <a:pt x="3372" y="354"/>
                  </a:lnTo>
                  <a:lnTo>
                    <a:pt x="3360" y="360"/>
                  </a:lnTo>
                  <a:lnTo>
                    <a:pt x="3336" y="384"/>
                  </a:lnTo>
                  <a:lnTo>
                    <a:pt x="3324" y="390"/>
                  </a:lnTo>
                  <a:lnTo>
                    <a:pt x="3312" y="402"/>
                  </a:lnTo>
                  <a:lnTo>
                    <a:pt x="3282" y="402"/>
                  </a:lnTo>
                  <a:lnTo>
                    <a:pt x="3282" y="408"/>
                  </a:lnTo>
                  <a:lnTo>
                    <a:pt x="3276" y="408"/>
                  </a:lnTo>
                  <a:lnTo>
                    <a:pt x="3282" y="414"/>
                  </a:lnTo>
                  <a:lnTo>
                    <a:pt x="3282" y="420"/>
                  </a:lnTo>
                  <a:lnTo>
                    <a:pt x="3288" y="426"/>
                  </a:lnTo>
                  <a:lnTo>
                    <a:pt x="3282" y="432"/>
                  </a:lnTo>
                  <a:lnTo>
                    <a:pt x="3282" y="438"/>
                  </a:lnTo>
                  <a:lnTo>
                    <a:pt x="3276" y="444"/>
                  </a:lnTo>
                  <a:lnTo>
                    <a:pt x="3270" y="456"/>
                  </a:lnTo>
                  <a:lnTo>
                    <a:pt x="3264" y="462"/>
                  </a:lnTo>
                  <a:lnTo>
                    <a:pt x="3264" y="468"/>
                  </a:lnTo>
                  <a:lnTo>
                    <a:pt x="3246" y="468"/>
                  </a:lnTo>
                  <a:lnTo>
                    <a:pt x="3246" y="474"/>
                  </a:lnTo>
                  <a:lnTo>
                    <a:pt x="3240" y="474"/>
                  </a:lnTo>
                  <a:lnTo>
                    <a:pt x="3228" y="480"/>
                  </a:lnTo>
                  <a:lnTo>
                    <a:pt x="3204" y="480"/>
                  </a:lnTo>
                  <a:lnTo>
                    <a:pt x="3198" y="474"/>
                  </a:lnTo>
                  <a:lnTo>
                    <a:pt x="3186" y="486"/>
                  </a:lnTo>
                  <a:lnTo>
                    <a:pt x="3162" y="486"/>
                  </a:lnTo>
                  <a:lnTo>
                    <a:pt x="3150" y="480"/>
                  </a:lnTo>
                  <a:lnTo>
                    <a:pt x="3144" y="474"/>
                  </a:lnTo>
                  <a:lnTo>
                    <a:pt x="3114" y="474"/>
                  </a:lnTo>
                  <a:lnTo>
                    <a:pt x="3096" y="486"/>
                  </a:lnTo>
                  <a:lnTo>
                    <a:pt x="3078" y="492"/>
                  </a:lnTo>
                  <a:lnTo>
                    <a:pt x="3072" y="492"/>
                  </a:lnTo>
                  <a:lnTo>
                    <a:pt x="3072" y="516"/>
                  </a:lnTo>
                  <a:lnTo>
                    <a:pt x="3066" y="522"/>
                  </a:lnTo>
                  <a:lnTo>
                    <a:pt x="3078" y="522"/>
                  </a:lnTo>
                  <a:lnTo>
                    <a:pt x="3066" y="528"/>
                  </a:lnTo>
                  <a:lnTo>
                    <a:pt x="3036" y="546"/>
                  </a:lnTo>
                  <a:lnTo>
                    <a:pt x="3000" y="564"/>
                  </a:lnTo>
                  <a:lnTo>
                    <a:pt x="2964" y="576"/>
                  </a:lnTo>
                  <a:lnTo>
                    <a:pt x="2946" y="588"/>
                  </a:lnTo>
                  <a:lnTo>
                    <a:pt x="2934" y="594"/>
                  </a:lnTo>
                  <a:lnTo>
                    <a:pt x="2928" y="594"/>
                  </a:lnTo>
                  <a:lnTo>
                    <a:pt x="2856" y="618"/>
                  </a:lnTo>
                  <a:lnTo>
                    <a:pt x="2850" y="624"/>
                  </a:lnTo>
                  <a:lnTo>
                    <a:pt x="2838" y="624"/>
                  </a:lnTo>
                  <a:lnTo>
                    <a:pt x="2826" y="630"/>
                  </a:lnTo>
                  <a:lnTo>
                    <a:pt x="2808" y="630"/>
                  </a:lnTo>
                  <a:lnTo>
                    <a:pt x="2802" y="636"/>
                  </a:lnTo>
                  <a:lnTo>
                    <a:pt x="2778" y="636"/>
                  </a:lnTo>
                  <a:lnTo>
                    <a:pt x="2772" y="630"/>
                  </a:lnTo>
                  <a:lnTo>
                    <a:pt x="2772" y="624"/>
                  </a:lnTo>
                  <a:lnTo>
                    <a:pt x="2760" y="624"/>
                  </a:lnTo>
                  <a:lnTo>
                    <a:pt x="2748" y="618"/>
                  </a:lnTo>
                  <a:lnTo>
                    <a:pt x="2736" y="606"/>
                  </a:lnTo>
                  <a:lnTo>
                    <a:pt x="2742" y="606"/>
                  </a:lnTo>
                  <a:lnTo>
                    <a:pt x="2748" y="600"/>
                  </a:lnTo>
                  <a:lnTo>
                    <a:pt x="2772" y="588"/>
                  </a:lnTo>
                  <a:lnTo>
                    <a:pt x="2772" y="582"/>
                  </a:lnTo>
                  <a:lnTo>
                    <a:pt x="2796" y="558"/>
                  </a:lnTo>
                  <a:lnTo>
                    <a:pt x="2832" y="540"/>
                  </a:lnTo>
                  <a:lnTo>
                    <a:pt x="2838" y="540"/>
                  </a:lnTo>
                  <a:lnTo>
                    <a:pt x="2844" y="534"/>
                  </a:lnTo>
                  <a:lnTo>
                    <a:pt x="2844" y="510"/>
                  </a:lnTo>
                  <a:lnTo>
                    <a:pt x="2850" y="504"/>
                  </a:lnTo>
                  <a:lnTo>
                    <a:pt x="2856" y="492"/>
                  </a:lnTo>
                  <a:lnTo>
                    <a:pt x="2850" y="486"/>
                  </a:lnTo>
                  <a:lnTo>
                    <a:pt x="2850" y="480"/>
                  </a:lnTo>
                  <a:lnTo>
                    <a:pt x="2856" y="468"/>
                  </a:lnTo>
                  <a:lnTo>
                    <a:pt x="2856" y="444"/>
                  </a:lnTo>
                  <a:lnTo>
                    <a:pt x="2862" y="432"/>
                  </a:lnTo>
                  <a:lnTo>
                    <a:pt x="2862" y="426"/>
                  </a:lnTo>
                  <a:lnTo>
                    <a:pt x="2856" y="420"/>
                  </a:lnTo>
                  <a:lnTo>
                    <a:pt x="2850" y="420"/>
                  </a:lnTo>
                  <a:lnTo>
                    <a:pt x="2844" y="426"/>
                  </a:lnTo>
                  <a:lnTo>
                    <a:pt x="2832" y="426"/>
                  </a:lnTo>
                  <a:lnTo>
                    <a:pt x="2814" y="444"/>
                  </a:lnTo>
                  <a:lnTo>
                    <a:pt x="2802" y="450"/>
                  </a:lnTo>
                  <a:lnTo>
                    <a:pt x="2796" y="456"/>
                  </a:lnTo>
                  <a:lnTo>
                    <a:pt x="2778" y="456"/>
                  </a:lnTo>
                  <a:lnTo>
                    <a:pt x="2772" y="450"/>
                  </a:lnTo>
                  <a:lnTo>
                    <a:pt x="2778" y="444"/>
                  </a:lnTo>
                  <a:lnTo>
                    <a:pt x="2784" y="432"/>
                  </a:lnTo>
                  <a:lnTo>
                    <a:pt x="2808" y="420"/>
                  </a:lnTo>
                  <a:lnTo>
                    <a:pt x="2826" y="402"/>
                  </a:lnTo>
                  <a:lnTo>
                    <a:pt x="2850" y="390"/>
                  </a:lnTo>
                  <a:lnTo>
                    <a:pt x="2856" y="384"/>
                  </a:lnTo>
                  <a:lnTo>
                    <a:pt x="2856" y="366"/>
                  </a:lnTo>
                  <a:lnTo>
                    <a:pt x="2850" y="360"/>
                  </a:lnTo>
                  <a:lnTo>
                    <a:pt x="2850" y="348"/>
                  </a:lnTo>
                  <a:lnTo>
                    <a:pt x="2856" y="348"/>
                  </a:lnTo>
                  <a:lnTo>
                    <a:pt x="2862" y="342"/>
                  </a:lnTo>
                  <a:lnTo>
                    <a:pt x="2868" y="330"/>
                  </a:lnTo>
                  <a:lnTo>
                    <a:pt x="2868" y="318"/>
                  </a:lnTo>
                  <a:lnTo>
                    <a:pt x="2862" y="312"/>
                  </a:lnTo>
                  <a:lnTo>
                    <a:pt x="2850" y="312"/>
                  </a:lnTo>
                  <a:lnTo>
                    <a:pt x="2838" y="306"/>
                  </a:lnTo>
                  <a:lnTo>
                    <a:pt x="2832" y="306"/>
                  </a:lnTo>
                  <a:lnTo>
                    <a:pt x="2826" y="294"/>
                  </a:lnTo>
                  <a:lnTo>
                    <a:pt x="2820" y="288"/>
                  </a:lnTo>
                  <a:lnTo>
                    <a:pt x="2820" y="282"/>
                  </a:lnTo>
                  <a:lnTo>
                    <a:pt x="2814" y="288"/>
                  </a:lnTo>
                  <a:lnTo>
                    <a:pt x="2808" y="288"/>
                  </a:lnTo>
                  <a:lnTo>
                    <a:pt x="2808" y="264"/>
                  </a:lnTo>
                  <a:lnTo>
                    <a:pt x="2844" y="270"/>
                  </a:lnTo>
                  <a:lnTo>
                    <a:pt x="2850" y="264"/>
                  </a:lnTo>
                  <a:lnTo>
                    <a:pt x="2850" y="246"/>
                  </a:lnTo>
                  <a:lnTo>
                    <a:pt x="2862" y="246"/>
                  </a:lnTo>
                  <a:lnTo>
                    <a:pt x="2868" y="228"/>
                  </a:lnTo>
                  <a:lnTo>
                    <a:pt x="2850" y="228"/>
                  </a:lnTo>
                  <a:lnTo>
                    <a:pt x="2844" y="240"/>
                  </a:lnTo>
                  <a:lnTo>
                    <a:pt x="2820" y="228"/>
                  </a:lnTo>
                  <a:lnTo>
                    <a:pt x="2820" y="210"/>
                  </a:lnTo>
                  <a:lnTo>
                    <a:pt x="2802" y="210"/>
                  </a:lnTo>
                  <a:lnTo>
                    <a:pt x="2790" y="216"/>
                  </a:lnTo>
                  <a:lnTo>
                    <a:pt x="2736" y="216"/>
                  </a:lnTo>
                  <a:lnTo>
                    <a:pt x="2724" y="222"/>
                  </a:lnTo>
                  <a:lnTo>
                    <a:pt x="2712" y="222"/>
                  </a:lnTo>
                  <a:lnTo>
                    <a:pt x="2700" y="228"/>
                  </a:lnTo>
                  <a:lnTo>
                    <a:pt x="2682" y="228"/>
                  </a:lnTo>
                  <a:lnTo>
                    <a:pt x="2658" y="216"/>
                  </a:lnTo>
                  <a:lnTo>
                    <a:pt x="2658" y="210"/>
                  </a:lnTo>
                  <a:lnTo>
                    <a:pt x="2652" y="204"/>
                  </a:lnTo>
                  <a:lnTo>
                    <a:pt x="2652" y="198"/>
                  </a:lnTo>
                  <a:lnTo>
                    <a:pt x="2646" y="192"/>
                  </a:lnTo>
                  <a:lnTo>
                    <a:pt x="2628" y="192"/>
                  </a:lnTo>
                  <a:lnTo>
                    <a:pt x="2622" y="198"/>
                  </a:lnTo>
                  <a:lnTo>
                    <a:pt x="2616" y="198"/>
                  </a:lnTo>
                  <a:lnTo>
                    <a:pt x="2610" y="192"/>
                  </a:lnTo>
                  <a:lnTo>
                    <a:pt x="2670" y="162"/>
                  </a:lnTo>
                  <a:lnTo>
                    <a:pt x="2658" y="150"/>
                  </a:lnTo>
                  <a:lnTo>
                    <a:pt x="2640" y="150"/>
                  </a:lnTo>
                  <a:lnTo>
                    <a:pt x="2628" y="162"/>
                  </a:lnTo>
                  <a:lnTo>
                    <a:pt x="2616" y="168"/>
                  </a:lnTo>
                  <a:lnTo>
                    <a:pt x="2610" y="174"/>
                  </a:lnTo>
                  <a:lnTo>
                    <a:pt x="2604" y="174"/>
                  </a:lnTo>
                  <a:lnTo>
                    <a:pt x="2580" y="186"/>
                  </a:lnTo>
                  <a:lnTo>
                    <a:pt x="2562" y="192"/>
                  </a:lnTo>
                  <a:lnTo>
                    <a:pt x="2538" y="204"/>
                  </a:lnTo>
                  <a:lnTo>
                    <a:pt x="2508" y="204"/>
                  </a:lnTo>
                  <a:lnTo>
                    <a:pt x="2496" y="216"/>
                  </a:lnTo>
                  <a:lnTo>
                    <a:pt x="2448" y="216"/>
                  </a:lnTo>
                  <a:lnTo>
                    <a:pt x="2448" y="210"/>
                  </a:lnTo>
                  <a:lnTo>
                    <a:pt x="2454" y="204"/>
                  </a:lnTo>
                  <a:lnTo>
                    <a:pt x="2460" y="204"/>
                  </a:lnTo>
                  <a:lnTo>
                    <a:pt x="2472" y="192"/>
                  </a:lnTo>
                  <a:lnTo>
                    <a:pt x="2460" y="192"/>
                  </a:lnTo>
                  <a:lnTo>
                    <a:pt x="2448" y="198"/>
                  </a:lnTo>
                  <a:lnTo>
                    <a:pt x="2412" y="198"/>
                  </a:lnTo>
                  <a:lnTo>
                    <a:pt x="2400" y="204"/>
                  </a:lnTo>
                  <a:lnTo>
                    <a:pt x="2394" y="210"/>
                  </a:lnTo>
                  <a:lnTo>
                    <a:pt x="2370" y="210"/>
                  </a:lnTo>
                  <a:lnTo>
                    <a:pt x="2370" y="198"/>
                  </a:lnTo>
                  <a:lnTo>
                    <a:pt x="2400" y="180"/>
                  </a:lnTo>
                  <a:lnTo>
                    <a:pt x="2442" y="168"/>
                  </a:lnTo>
                  <a:lnTo>
                    <a:pt x="2502" y="138"/>
                  </a:lnTo>
                  <a:lnTo>
                    <a:pt x="2520" y="126"/>
                  </a:lnTo>
                  <a:lnTo>
                    <a:pt x="2544" y="120"/>
                  </a:lnTo>
                  <a:lnTo>
                    <a:pt x="2574" y="114"/>
                  </a:lnTo>
                  <a:lnTo>
                    <a:pt x="2580" y="114"/>
                  </a:lnTo>
                  <a:lnTo>
                    <a:pt x="2592" y="108"/>
                  </a:lnTo>
                  <a:lnTo>
                    <a:pt x="2574" y="108"/>
                  </a:lnTo>
                  <a:lnTo>
                    <a:pt x="2562" y="102"/>
                  </a:lnTo>
                  <a:lnTo>
                    <a:pt x="2556" y="102"/>
                  </a:lnTo>
                  <a:lnTo>
                    <a:pt x="2556" y="96"/>
                  </a:lnTo>
                  <a:lnTo>
                    <a:pt x="2508" y="102"/>
                  </a:lnTo>
                  <a:lnTo>
                    <a:pt x="2508" y="84"/>
                  </a:lnTo>
                  <a:lnTo>
                    <a:pt x="2502" y="90"/>
                  </a:lnTo>
                  <a:lnTo>
                    <a:pt x="2490" y="96"/>
                  </a:lnTo>
                  <a:lnTo>
                    <a:pt x="2478" y="108"/>
                  </a:lnTo>
                  <a:lnTo>
                    <a:pt x="2466" y="108"/>
                  </a:lnTo>
                  <a:lnTo>
                    <a:pt x="2448" y="90"/>
                  </a:lnTo>
                  <a:lnTo>
                    <a:pt x="2418" y="90"/>
                  </a:lnTo>
                  <a:lnTo>
                    <a:pt x="2412" y="84"/>
                  </a:lnTo>
                  <a:lnTo>
                    <a:pt x="2412" y="78"/>
                  </a:lnTo>
                  <a:lnTo>
                    <a:pt x="2400" y="66"/>
                  </a:lnTo>
                  <a:lnTo>
                    <a:pt x="2388" y="60"/>
                  </a:lnTo>
                  <a:lnTo>
                    <a:pt x="2376" y="60"/>
                  </a:lnTo>
                  <a:lnTo>
                    <a:pt x="2364" y="72"/>
                  </a:lnTo>
                  <a:lnTo>
                    <a:pt x="2364" y="78"/>
                  </a:lnTo>
                  <a:lnTo>
                    <a:pt x="2352" y="78"/>
                  </a:lnTo>
                  <a:lnTo>
                    <a:pt x="2334" y="60"/>
                  </a:lnTo>
                  <a:lnTo>
                    <a:pt x="2322" y="60"/>
                  </a:lnTo>
                  <a:lnTo>
                    <a:pt x="2304" y="54"/>
                  </a:lnTo>
                  <a:lnTo>
                    <a:pt x="2292" y="48"/>
                  </a:lnTo>
                  <a:lnTo>
                    <a:pt x="2292" y="36"/>
                  </a:lnTo>
                  <a:lnTo>
                    <a:pt x="2298" y="24"/>
                  </a:lnTo>
                  <a:lnTo>
                    <a:pt x="2310" y="12"/>
                  </a:lnTo>
                  <a:lnTo>
                    <a:pt x="2298" y="0"/>
                  </a:lnTo>
                  <a:lnTo>
                    <a:pt x="2286" y="6"/>
                  </a:lnTo>
                  <a:lnTo>
                    <a:pt x="2280" y="12"/>
                  </a:lnTo>
                  <a:lnTo>
                    <a:pt x="2274" y="24"/>
                  </a:lnTo>
                  <a:lnTo>
                    <a:pt x="2274" y="30"/>
                  </a:lnTo>
                  <a:lnTo>
                    <a:pt x="2268" y="42"/>
                  </a:lnTo>
                  <a:lnTo>
                    <a:pt x="558" y="42"/>
                  </a:lnTo>
                  <a:lnTo>
                    <a:pt x="552" y="54"/>
                  </a:lnTo>
                  <a:lnTo>
                    <a:pt x="552" y="60"/>
                  </a:lnTo>
                  <a:lnTo>
                    <a:pt x="546" y="60"/>
                  </a:lnTo>
                  <a:lnTo>
                    <a:pt x="546" y="72"/>
                  </a:lnTo>
                  <a:lnTo>
                    <a:pt x="540" y="84"/>
                  </a:lnTo>
                  <a:lnTo>
                    <a:pt x="540" y="108"/>
                  </a:lnTo>
                  <a:lnTo>
                    <a:pt x="510" y="126"/>
                  </a:lnTo>
                  <a:lnTo>
                    <a:pt x="504" y="144"/>
                  </a:lnTo>
                  <a:lnTo>
                    <a:pt x="486" y="168"/>
                  </a:lnTo>
                  <a:lnTo>
                    <a:pt x="438" y="180"/>
                  </a:lnTo>
                  <a:lnTo>
                    <a:pt x="474" y="162"/>
                  </a:lnTo>
                  <a:lnTo>
                    <a:pt x="450" y="162"/>
                  </a:lnTo>
                  <a:lnTo>
                    <a:pt x="456" y="156"/>
                  </a:lnTo>
                  <a:lnTo>
                    <a:pt x="462" y="144"/>
                  </a:lnTo>
                  <a:lnTo>
                    <a:pt x="486" y="120"/>
                  </a:lnTo>
                  <a:lnTo>
                    <a:pt x="492" y="120"/>
                  </a:lnTo>
                  <a:lnTo>
                    <a:pt x="504" y="108"/>
                  </a:lnTo>
                  <a:lnTo>
                    <a:pt x="504" y="102"/>
                  </a:lnTo>
                  <a:lnTo>
                    <a:pt x="456" y="102"/>
                  </a:lnTo>
                  <a:lnTo>
                    <a:pt x="450" y="96"/>
                  </a:lnTo>
                  <a:lnTo>
                    <a:pt x="438" y="90"/>
                  </a:lnTo>
                  <a:lnTo>
                    <a:pt x="432" y="84"/>
                  </a:lnTo>
                  <a:lnTo>
                    <a:pt x="420" y="78"/>
                  </a:lnTo>
                  <a:lnTo>
                    <a:pt x="402" y="78"/>
                  </a:lnTo>
                  <a:lnTo>
                    <a:pt x="390" y="90"/>
                  </a:lnTo>
                  <a:lnTo>
                    <a:pt x="384" y="102"/>
                  </a:lnTo>
                  <a:lnTo>
                    <a:pt x="384" y="150"/>
                  </a:lnTo>
                  <a:lnTo>
                    <a:pt x="378" y="156"/>
                  </a:lnTo>
                  <a:lnTo>
                    <a:pt x="378" y="162"/>
                  </a:lnTo>
                  <a:lnTo>
                    <a:pt x="360" y="180"/>
                  </a:lnTo>
                  <a:lnTo>
                    <a:pt x="390" y="186"/>
                  </a:lnTo>
                  <a:lnTo>
                    <a:pt x="360" y="192"/>
                  </a:lnTo>
                  <a:lnTo>
                    <a:pt x="366" y="210"/>
                  </a:lnTo>
                  <a:lnTo>
                    <a:pt x="348" y="234"/>
                  </a:lnTo>
                  <a:lnTo>
                    <a:pt x="354" y="234"/>
                  </a:lnTo>
                  <a:lnTo>
                    <a:pt x="366" y="246"/>
                  </a:lnTo>
                  <a:lnTo>
                    <a:pt x="372" y="246"/>
                  </a:lnTo>
                  <a:lnTo>
                    <a:pt x="378" y="252"/>
                  </a:lnTo>
                  <a:lnTo>
                    <a:pt x="330" y="252"/>
                  </a:lnTo>
                  <a:lnTo>
                    <a:pt x="324" y="264"/>
                  </a:lnTo>
                  <a:lnTo>
                    <a:pt x="306" y="282"/>
                  </a:lnTo>
                  <a:lnTo>
                    <a:pt x="270" y="342"/>
                  </a:lnTo>
                  <a:lnTo>
                    <a:pt x="258" y="360"/>
                  </a:lnTo>
                  <a:lnTo>
                    <a:pt x="216" y="402"/>
                  </a:lnTo>
                  <a:lnTo>
                    <a:pt x="192" y="432"/>
                  </a:lnTo>
                  <a:lnTo>
                    <a:pt x="174" y="456"/>
                  </a:lnTo>
                  <a:lnTo>
                    <a:pt x="168" y="462"/>
                  </a:lnTo>
                  <a:lnTo>
                    <a:pt x="174" y="480"/>
                  </a:lnTo>
                  <a:lnTo>
                    <a:pt x="168" y="480"/>
                  </a:lnTo>
                  <a:lnTo>
                    <a:pt x="162" y="486"/>
                  </a:lnTo>
                  <a:lnTo>
                    <a:pt x="150" y="492"/>
                  </a:lnTo>
                  <a:lnTo>
                    <a:pt x="126" y="516"/>
                  </a:lnTo>
                  <a:lnTo>
                    <a:pt x="120" y="534"/>
                  </a:lnTo>
                  <a:lnTo>
                    <a:pt x="120" y="546"/>
                  </a:lnTo>
                  <a:lnTo>
                    <a:pt x="102" y="570"/>
                  </a:lnTo>
                  <a:lnTo>
                    <a:pt x="96" y="618"/>
                  </a:lnTo>
                  <a:lnTo>
                    <a:pt x="90" y="630"/>
                  </a:lnTo>
                  <a:lnTo>
                    <a:pt x="72" y="648"/>
                  </a:lnTo>
                  <a:lnTo>
                    <a:pt x="60" y="672"/>
                  </a:lnTo>
                  <a:lnTo>
                    <a:pt x="54" y="678"/>
                  </a:lnTo>
                  <a:lnTo>
                    <a:pt x="42" y="684"/>
                  </a:lnTo>
                  <a:lnTo>
                    <a:pt x="18" y="708"/>
                  </a:lnTo>
                  <a:lnTo>
                    <a:pt x="12" y="720"/>
                  </a:lnTo>
                  <a:lnTo>
                    <a:pt x="18" y="732"/>
                  </a:lnTo>
                  <a:lnTo>
                    <a:pt x="36" y="750"/>
                  </a:lnTo>
                  <a:lnTo>
                    <a:pt x="36" y="762"/>
                  </a:lnTo>
                  <a:lnTo>
                    <a:pt x="30" y="774"/>
                  </a:lnTo>
                  <a:lnTo>
                    <a:pt x="18" y="786"/>
                  </a:lnTo>
                  <a:lnTo>
                    <a:pt x="12" y="798"/>
                  </a:lnTo>
                  <a:lnTo>
                    <a:pt x="6" y="816"/>
                  </a:lnTo>
                  <a:lnTo>
                    <a:pt x="0" y="828"/>
                  </a:lnTo>
                  <a:lnTo>
                    <a:pt x="0" y="840"/>
                  </a:lnTo>
                  <a:lnTo>
                    <a:pt x="6" y="852"/>
                  </a:lnTo>
                  <a:lnTo>
                    <a:pt x="12" y="870"/>
                  </a:lnTo>
                  <a:lnTo>
                    <a:pt x="12" y="882"/>
                  </a:lnTo>
                  <a:lnTo>
                    <a:pt x="18" y="900"/>
                  </a:lnTo>
                  <a:lnTo>
                    <a:pt x="24" y="906"/>
                  </a:lnTo>
                  <a:lnTo>
                    <a:pt x="24" y="912"/>
                  </a:lnTo>
                  <a:lnTo>
                    <a:pt x="48" y="894"/>
                  </a:lnTo>
                  <a:lnTo>
                    <a:pt x="114" y="900"/>
                  </a:lnTo>
                  <a:lnTo>
                    <a:pt x="78" y="900"/>
                  </a:lnTo>
                  <a:lnTo>
                    <a:pt x="66" y="906"/>
                  </a:lnTo>
                  <a:lnTo>
                    <a:pt x="60" y="906"/>
                  </a:lnTo>
                  <a:lnTo>
                    <a:pt x="48" y="918"/>
                  </a:lnTo>
                  <a:lnTo>
                    <a:pt x="48" y="942"/>
                  </a:lnTo>
                  <a:lnTo>
                    <a:pt x="30" y="924"/>
                  </a:lnTo>
                  <a:lnTo>
                    <a:pt x="24" y="924"/>
                  </a:lnTo>
                  <a:lnTo>
                    <a:pt x="18" y="936"/>
                  </a:lnTo>
                  <a:lnTo>
                    <a:pt x="18" y="942"/>
                  </a:lnTo>
                  <a:lnTo>
                    <a:pt x="12" y="960"/>
                  </a:lnTo>
                  <a:lnTo>
                    <a:pt x="12" y="978"/>
                  </a:lnTo>
                  <a:lnTo>
                    <a:pt x="18" y="984"/>
                  </a:lnTo>
                  <a:lnTo>
                    <a:pt x="30" y="990"/>
                  </a:lnTo>
                  <a:lnTo>
                    <a:pt x="42" y="990"/>
                  </a:lnTo>
                  <a:lnTo>
                    <a:pt x="42" y="1002"/>
                  </a:lnTo>
                  <a:lnTo>
                    <a:pt x="36" y="1008"/>
                  </a:lnTo>
                  <a:lnTo>
                    <a:pt x="36" y="1014"/>
                  </a:lnTo>
                  <a:lnTo>
                    <a:pt x="18" y="1032"/>
                  </a:lnTo>
                  <a:lnTo>
                    <a:pt x="12" y="1044"/>
                  </a:lnTo>
                  <a:lnTo>
                    <a:pt x="12" y="1056"/>
                  </a:lnTo>
                  <a:lnTo>
                    <a:pt x="18" y="1068"/>
                  </a:lnTo>
                  <a:lnTo>
                    <a:pt x="24" y="1074"/>
                  </a:lnTo>
                  <a:lnTo>
                    <a:pt x="36" y="1098"/>
                  </a:lnTo>
                  <a:lnTo>
                    <a:pt x="42" y="1104"/>
                  </a:lnTo>
                  <a:lnTo>
                    <a:pt x="54" y="1128"/>
                  </a:lnTo>
                  <a:lnTo>
                    <a:pt x="60" y="1134"/>
                  </a:lnTo>
                  <a:lnTo>
                    <a:pt x="60" y="1146"/>
                  </a:lnTo>
                  <a:lnTo>
                    <a:pt x="54" y="1152"/>
                  </a:lnTo>
                  <a:lnTo>
                    <a:pt x="42" y="1176"/>
                  </a:lnTo>
                  <a:lnTo>
                    <a:pt x="36" y="1182"/>
                  </a:lnTo>
                  <a:lnTo>
                    <a:pt x="36" y="1188"/>
                  </a:lnTo>
                  <a:lnTo>
                    <a:pt x="42" y="1194"/>
                  </a:lnTo>
                  <a:lnTo>
                    <a:pt x="54" y="1194"/>
                  </a:lnTo>
                  <a:lnTo>
                    <a:pt x="72" y="1200"/>
                  </a:lnTo>
                  <a:lnTo>
                    <a:pt x="102" y="1200"/>
                  </a:lnTo>
                  <a:lnTo>
                    <a:pt x="102" y="1212"/>
                  </a:lnTo>
                  <a:lnTo>
                    <a:pt x="120" y="1230"/>
                  </a:lnTo>
                  <a:lnTo>
                    <a:pt x="132" y="1230"/>
                  </a:lnTo>
                  <a:lnTo>
                    <a:pt x="144" y="1224"/>
                  </a:lnTo>
                  <a:lnTo>
                    <a:pt x="150" y="1224"/>
                  </a:lnTo>
                  <a:lnTo>
                    <a:pt x="162" y="1218"/>
                  </a:lnTo>
                  <a:lnTo>
                    <a:pt x="168" y="1248"/>
                  </a:lnTo>
                  <a:lnTo>
                    <a:pt x="174" y="1248"/>
                  </a:lnTo>
                  <a:lnTo>
                    <a:pt x="180" y="1254"/>
                  </a:lnTo>
                  <a:lnTo>
                    <a:pt x="204" y="1266"/>
                  </a:lnTo>
                  <a:lnTo>
                    <a:pt x="216" y="1290"/>
                  </a:lnTo>
                  <a:lnTo>
                    <a:pt x="216" y="1314"/>
                  </a:lnTo>
                  <a:lnTo>
                    <a:pt x="210" y="1338"/>
                  </a:lnTo>
                  <a:lnTo>
                    <a:pt x="216" y="1344"/>
                  </a:lnTo>
                  <a:lnTo>
                    <a:pt x="360" y="1338"/>
                  </a:lnTo>
                  <a:lnTo>
                    <a:pt x="354" y="1344"/>
                  </a:lnTo>
                  <a:lnTo>
                    <a:pt x="354" y="1350"/>
                  </a:lnTo>
                  <a:lnTo>
                    <a:pt x="360" y="1350"/>
                  </a:lnTo>
                  <a:lnTo>
                    <a:pt x="570" y="1446"/>
                  </a:lnTo>
                  <a:lnTo>
                    <a:pt x="774" y="1446"/>
                  </a:lnTo>
                  <a:lnTo>
                    <a:pt x="774" y="1440"/>
                  </a:lnTo>
                  <a:lnTo>
                    <a:pt x="780" y="1428"/>
                  </a:lnTo>
                  <a:lnTo>
                    <a:pt x="780" y="1410"/>
                  </a:lnTo>
                  <a:lnTo>
                    <a:pt x="786" y="1404"/>
                  </a:lnTo>
                  <a:lnTo>
                    <a:pt x="900" y="1404"/>
                  </a:lnTo>
                  <a:lnTo>
                    <a:pt x="912" y="1416"/>
                  </a:lnTo>
                  <a:lnTo>
                    <a:pt x="912" y="1440"/>
                  </a:lnTo>
                  <a:lnTo>
                    <a:pt x="942" y="1452"/>
                  </a:lnTo>
                  <a:lnTo>
                    <a:pt x="948" y="1482"/>
                  </a:lnTo>
                  <a:lnTo>
                    <a:pt x="960" y="1482"/>
                  </a:lnTo>
                  <a:lnTo>
                    <a:pt x="972" y="1488"/>
                  </a:lnTo>
                  <a:lnTo>
                    <a:pt x="984" y="1500"/>
                  </a:lnTo>
                  <a:lnTo>
                    <a:pt x="990" y="1512"/>
                  </a:lnTo>
                  <a:lnTo>
                    <a:pt x="990" y="1554"/>
                  </a:lnTo>
                  <a:lnTo>
                    <a:pt x="984" y="1566"/>
                  </a:lnTo>
                  <a:lnTo>
                    <a:pt x="984" y="1578"/>
                  </a:lnTo>
                  <a:lnTo>
                    <a:pt x="1014" y="1608"/>
                  </a:lnTo>
                  <a:lnTo>
                    <a:pt x="1026" y="1614"/>
                  </a:lnTo>
                  <a:lnTo>
                    <a:pt x="1044" y="1626"/>
                  </a:lnTo>
                  <a:lnTo>
                    <a:pt x="1056" y="1626"/>
                  </a:lnTo>
                  <a:lnTo>
                    <a:pt x="1080" y="1614"/>
                  </a:lnTo>
                  <a:lnTo>
                    <a:pt x="1092" y="1602"/>
                  </a:lnTo>
                  <a:lnTo>
                    <a:pt x="1104" y="1578"/>
                  </a:lnTo>
                  <a:lnTo>
                    <a:pt x="1116" y="1566"/>
                  </a:lnTo>
                  <a:lnTo>
                    <a:pt x="1134" y="1566"/>
                  </a:lnTo>
                  <a:lnTo>
                    <a:pt x="1134" y="1560"/>
                  </a:lnTo>
                  <a:lnTo>
                    <a:pt x="1152" y="1566"/>
                  </a:lnTo>
                  <a:lnTo>
                    <a:pt x="1194" y="1566"/>
                  </a:lnTo>
                  <a:lnTo>
                    <a:pt x="1200" y="1578"/>
                  </a:lnTo>
                  <a:lnTo>
                    <a:pt x="1206" y="1584"/>
                  </a:lnTo>
                  <a:lnTo>
                    <a:pt x="1212" y="1596"/>
                  </a:lnTo>
                  <a:lnTo>
                    <a:pt x="1224" y="1608"/>
                  </a:lnTo>
                  <a:lnTo>
                    <a:pt x="1230" y="1620"/>
                  </a:lnTo>
                  <a:lnTo>
                    <a:pt x="1242" y="1632"/>
                  </a:lnTo>
                  <a:lnTo>
                    <a:pt x="1242" y="1656"/>
                  </a:lnTo>
                  <a:lnTo>
                    <a:pt x="1236" y="1668"/>
                  </a:lnTo>
                  <a:lnTo>
                    <a:pt x="1236" y="1680"/>
                  </a:lnTo>
                  <a:lnTo>
                    <a:pt x="1242" y="1692"/>
                  </a:lnTo>
                  <a:lnTo>
                    <a:pt x="1254" y="1698"/>
                  </a:lnTo>
                  <a:lnTo>
                    <a:pt x="1254" y="1722"/>
                  </a:lnTo>
                  <a:lnTo>
                    <a:pt x="1260" y="1728"/>
                  </a:lnTo>
                  <a:lnTo>
                    <a:pt x="1272" y="1734"/>
                  </a:lnTo>
                  <a:lnTo>
                    <a:pt x="1284" y="1746"/>
                  </a:lnTo>
                  <a:lnTo>
                    <a:pt x="1284" y="1752"/>
                  </a:lnTo>
                  <a:lnTo>
                    <a:pt x="1278" y="1758"/>
                  </a:lnTo>
                  <a:lnTo>
                    <a:pt x="1272" y="1758"/>
                  </a:lnTo>
                  <a:lnTo>
                    <a:pt x="1272" y="1794"/>
                  </a:lnTo>
                  <a:lnTo>
                    <a:pt x="1284" y="1806"/>
                  </a:lnTo>
                  <a:lnTo>
                    <a:pt x="1284" y="1836"/>
                  </a:lnTo>
                  <a:lnTo>
                    <a:pt x="1296" y="1848"/>
                  </a:lnTo>
                  <a:lnTo>
                    <a:pt x="1314" y="1854"/>
                  </a:lnTo>
                  <a:lnTo>
                    <a:pt x="1326" y="1854"/>
                  </a:lnTo>
                  <a:lnTo>
                    <a:pt x="1338" y="1866"/>
                  </a:lnTo>
                  <a:lnTo>
                    <a:pt x="1380" y="1866"/>
                  </a:lnTo>
                  <a:lnTo>
                    <a:pt x="1380" y="1872"/>
                  </a:lnTo>
                  <a:lnTo>
                    <a:pt x="1386" y="1884"/>
                  </a:lnTo>
                  <a:lnTo>
                    <a:pt x="1410" y="1884"/>
                  </a:lnTo>
                  <a:lnTo>
                    <a:pt x="1410" y="1878"/>
                  </a:lnTo>
                  <a:lnTo>
                    <a:pt x="1398" y="1806"/>
                  </a:lnTo>
                  <a:lnTo>
                    <a:pt x="1416" y="1788"/>
                  </a:lnTo>
                  <a:lnTo>
                    <a:pt x="1398" y="1776"/>
                  </a:lnTo>
                  <a:lnTo>
                    <a:pt x="1398" y="1758"/>
                  </a:lnTo>
                  <a:lnTo>
                    <a:pt x="1404" y="1764"/>
                  </a:lnTo>
                  <a:lnTo>
                    <a:pt x="1422" y="1764"/>
                  </a:lnTo>
                  <a:lnTo>
                    <a:pt x="1428" y="1758"/>
                  </a:lnTo>
                  <a:lnTo>
                    <a:pt x="1428" y="1728"/>
                  </a:lnTo>
                  <a:lnTo>
                    <a:pt x="1452" y="1722"/>
                  </a:lnTo>
                  <a:lnTo>
                    <a:pt x="1458" y="1698"/>
                  </a:lnTo>
                  <a:lnTo>
                    <a:pt x="1476" y="1704"/>
                  </a:lnTo>
                  <a:lnTo>
                    <a:pt x="1494" y="1692"/>
                  </a:lnTo>
                  <a:lnTo>
                    <a:pt x="1488" y="1668"/>
                  </a:lnTo>
                  <a:lnTo>
                    <a:pt x="1500" y="1680"/>
                  </a:lnTo>
                  <a:lnTo>
                    <a:pt x="1500" y="1668"/>
                  </a:lnTo>
                  <a:lnTo>
                    <a:pt x="1506" y="1656"/>
                  </a:lnTo>
                  <a:lnTo>
                    <a:pt x="1512" y="1650"/>
                  </a:lnTo>
                  <a:lnTo>
                    <a:pt x="1518" y="1650"/>
                  </a:lnTo>
                  <a:lnTo>
                    <a:pt x="1524" y="1656"/>
                  </a:lnTo>
                  <a:lnTo>
                    <a:pt x="1524" y="1668"/>
                  </a:lnTo>
                  <a:lnTo>
                    <a:pt x="1542" y="1668"/>
                  </a:lnTo>
                  <a:lnTo>
                    <a:pt x="1554" y="1662"/>
                  </a:lnTo>
                  <a:lnTo>
                    <a:pt x="1572" y="1656"/>
                  </a:lnTo>
                  <a:lnTo>
                    <a:pt x="1596" y="1644"/>
                  </a:lnTo>
                  <a:lnTo>
                    <a:pt x="1602" y="1638"/>
                  </a:lnTo>
                  <a:lnTo>
                    <a:pt x="1608" y="1626"/>
                  </a:lnTo>
                  <a:lnTo>
                    <a:pt x="1620" y="1620"/>
                  </a:lnTo>
                  <a:lnTo>
                    <a:pt x="1626" y="1608"/>
                  </a:lnTo>
                  <a:lnTo>
                    <a:pt x="1632" y="1602"/>
                  </a:lnTo>
                  <a:lnTo>
                    <a:pt x="1632" y="1590"/>
                  </a:lnTo>
                  <a:lnTo>
                    <a:pt x="1626" y="1584"/>
                  </a:lnTo>
                  <a:lnTo>
                    <a:pt x="1626" y="1566"/>
                  </a:lnTo>
                  <a:lnTo>
                    <a:pt x="1632" y="1566"/>
                  </a:lnTo>
                  <a:lnTo>
                    <a:pt x="1656" y="1578"/>
                  </a:lnTo>
                  <a:lnTo>
                    <a:pt x="1662" y="1584"/>
                  </a:lnTo>
                  <a:lnTo>
                    <a:pt x="1674" y="1590"/>
                  </a:lnTo>
                  <a:lnTo>
                    <a:pt x="1686" y="1590"/>
                  </a:lnTo>
                  <a:lnTo>
                    <a:pt x="1692" y="1584"/>
                  </a:lnTo>
                  <a:lnTo>
                    <a:pt x="1710" y="1548"/>
                  </a:lnTo>
                  <a:lnTo>
                    <a:pt x="1716" y="1548"/>
                  </a:lnTo>
                  <a:lnTo>
                    <a:pt x="1734" y="1566"/>
                  </a:lnTo>
                  <a:lnTo>
                    <a:pt x="1746" y="1566"/>
                  </a:lnTo>
                  <a:lnTo>
                    <a:pt x="1752" y="1560"/>
                  </a:lnTo>
                  <a:lnTo>
                    <a:pt x="1758" y="1548"/>
                  </a:lnTo>
                  <a:lnTo>
                    <a:pt x="1764" y="1542"/>
                  </a:lnTo>
                  <a:lnTo>
                    <a:pt x="1770" y="1554"/>
                  </a:lnTo>
                  <a:lnTo>
                    <a:pt x="1776" y="1560"/>
                  </a:lnTo>
                  <a:lnTo>
                    <a:pt x="1782" y="1572"/>
                  </a:lnTo>
                  <a:lnTo>
                    <a:pt x="1794" y="1578"/>
                  </a:lnTo>
                  <a:lnTo>
                    <a:pt x="1800" y="1584"/>
                  </a:lnTo>
                  <a:lnTo>
                    <a:pt x="1818" y="1584"/>
                  </a:lnTo>
                  <a:lnTo>
                    <a:pt x="1824" y="1578"/>
                  </a:lnTo>
                  <a:lnTo>
                    <a:pt x="1830" y="1566"/>
                  </a:lnTo>
                  <a:lnTo>
                    <a:pt x="1842" y="1554"/>
                  </a:lnTo>
                  <a:lnTo>
                    <a:pt x="1848" y="1554"/>
                  </a:lnTo>
                  <a:lnTo>
                    <a:pt x="1860" y="1560"/>
                  </a:lnTo>
                  <a:lnTo>
                    <a:pt x="1872" y="1572"/>
                  </a:lnTo>
                  <a:lnTo>
                    <a:pt x="1872" y="1584"/>
                  </a:lnTo>
                  <a:lnTo>
                    <a:pt x="1878" y="1596"/>
                  </a:lnTo>
                  <a:lnTo>
                    <a:pt x="1878" y="1614"/>
                  </a:lnTo>
                  <a:lnTo>
                    <a:pt x="1914" y="1614"/>
                  </a:lnTo>
                  <a:lnTo>
                    <a:pt x="1920" y="1620"/>
                  </a:lnTo>
                  <a:lnTo>
                    <a:pt x="1926" y="1620"/>
                  </a:lnTo>
                  <a:lnTo>
                    <a:pt x="1926" y="1608"/>
                  </a:lnTo>
                  <a:lnTo>
                    <a:pt x="1932" y="1602"/>
                  </a:lnTo>
                  <a:lnTo>
                    <a:pt x="1932" y="1608"/>
                  </a:lnTo>
                  <a:lnTo>
                    <a:pt x="1956" y="1632"/>
                  </a:lnTo>
                  <a:lnTo>
                    <a:pt x="1962" y="1626"/>
                  </a:lnTo>
                  <a:lnTo>
                    <a:pt x="1968" y="1614"/>
                  </a:lnTo>
                  <a:lnTo>
                    <a:pt x="1968" y="1596"/>
                  </a:lnTo>
                  <a:lnTo>
                    <a:pt x="1962" y="1584"/>
                  </a:lnTo>
                  <a:lnTo>
                    <a:pt x="1980" y="1590"/>
                  </a:lnTo>
                  <a:lnTo>
                    <a:pt x="1992" y="1608"/>
                  </a:lnTo>
                  <a:lnTo>
                    <a:pt x="2004" y="1614"/>
                  </a:lnTo>
                  <a:lnTo>
                    <a:pt x="2004" y="1626"/>
                  </a:lnTo>
                  <a:lnTo>
                    <a:pt x="2010" y="1626"/>
                  </a:lnTo>
                  <a:lnTo>
                    <a:pt x="2016" y="1632"/>
                  </a:lnTo>
                  <a:lnTo>
                    <a:pt x="2028" y="1632"/>
                  </a:lnTo>
                  <a:lnTo>
                    <a:pt x="2034" y="1626"/>
                  </a:lnTo>
                  <a:lnTo>
                    <a:pt x="2034" y="1620"/>
                  </a:lnTo>
                  <a:lnTo>
                    <a:pt x="2028" y="1608"/>
                  </a:lnTo>
                  <a:lnTo>
                    <a:pt x="2022" y="1602"/>
                  </a:lnTo>
                  <a:lnTo>
                    <a:pt x="2010" y="1596"/>
                  </a:lnTo>
                  <a:lnTo>
                    <a:pt x="2004" y="1590"/>
                  </a:lnTo>
                  <a:lnTo>
                    <a:pt x="1998" y="1578"/>
                  </a:lnTo>
                  <a:lnTo>
                    <a:pt x="2010" y="1578"/>
                  </a:lnTo>
                  <a:lnTo>
                    <a:pt x="2022" y="1566"/>
                  </a:lnTo>
                  <a:lnTo>
                    <a:pt x="2022" y="1554"/>
                  </a:lnTo>
                  <a:lnTo>
                    <a:pt x="2016" y="1548"/>
                  </a:lnTo>
                  <a:lnTo>
                    <a:pt x="1968" y="1548"/>
                  </a:lnTo>
                  <a:lnTo>
                    <a:pt x="1962" y="1542"/>
                  </a:lnTo>
                  <a:lnTo>
                    <a:pt x="1962" y="1530"/>
                  </a:lnTo>
                  <a:lnTo>
                    <a:pt x="1968" y="1524"/>
                  </a:lnTo>
                  <a:lnTo>
                    <a:pt x="1986" y="1524"/>
                  </a:lnTo>
                  <a:lnTo>
                    <a:pt x="1998" y="1530"/>
                  </a:lnTo>
                  <a:lnTo>
                    <a:pt x="2004" y="1530"/>
                  </a:lnTo>
                  <a:lnTo>
                    <a:pt x="2016" y="1536"/>
                  </a:lnTo>
                  <a:lnTo>
                    <a:pt x="2028" y="1536"/>
                  </a:lnTo>
                  <a:lnTo>
                    <a:pt x="2064" y="1518"/>
                  </a:lnTo>
                  <a:lnTo>
                    <a:pt x="2070" y="1512"/>
                  </a:lnTo>
                  <a:lnTo>
                    <a:pt x="2082" y="1512"/>
                  </a:lnTo>
                  <a:lnTo>
                    <a:pt x="2082" y="1518"/>
                  </a:lnTo>
                  <a:lnTo>
                    <a:pt x="2106" y="1518"/>
                  </a:lnTo>
                  <a:lnTo>
                    <a:pt x="2118" y="1512"/>
                  </a:lnTo>
                  <a:lnTo>
                    <a:pt x="2124" y="1512"/>
                  </a:lnTo>
                  <a:lnTo>
                    <a:pt x="2130" y="1506"/>
                  </a:lnTo>
                  <a:lnTo>
                    <a:pt x="2130" y="1500"/>
                  </a:lnTo>
                  <a:lnTo>
                    <a:pt x="2136" y="1488"/>
                  </a:lnTo>
                  <a:lnTo>
                    <a:pt x="2136" y="1482"/>
                  </a:lnTo>
                  <a:lnTo>
                    <a:pt x="2142" y="1482"/>
                  </a:lnTo>
                  <a:lnTo>
                    <a:pt x="2142" y="1488"/>
                  </a:lnTo>
                  <a:lnTo>
                    <a:pt x="2148" y="1500"/>
                  </a:lnTo>
                  <a:lnTo>
                    <a:pt x="2148" y="1524"/>
                  </a:lnTo>
                  <a:lnTo>
                    <a:pt x="2154" y="1524"/>
                  </a:lnTo>
                  <a:lnTo>
                    <a:pt x="2160" y="1518"/>
                  </a:lnTo>
                  <a:lnTo>
                    <a:pt x="2172" y="1512"/>
                  </a:lnTo>
                  <a:lnTo>
                    <a:pt x="2190" y="1512"/>
                  </a:lnTo>
                  <a:lnTo>
                    <a:pt x="2202" y="1506"/>
                  </a:lnTo>
                  <a:lnTo>
                    <a:pt x="2214" y="1506"/>
                  </a:lnTo>
                  <a:lnTo>
                    <a:pt x="2226" y="1512"/>
                  </a:lnTo>
                  <a:lnTo>
                    <a:pt x="2232" y="1524"/>
                  </a:lnTo>
                  <a:lnTo>
                    <a:pt x="2232" y="1506"/>
                  </a:lnTo>
                  <a:lnTo>
                    <a:pt x="2244" y="1506"/>
                  </a:lnTo>
                  <a:lnTo>
                    <a:pt x="2256" y="1518"/>
                  </a:lnTo>
                  <a:lnTo>
                    <a:pt x="2256" y="1530"/>
                  </a:lnTo>
                  <a:lnTo>
                    <a:pt x="2286" y="1524"/>
                  </a:lnTo>
                  <a:lnTo>
                    <a:pt x="2280" y="1536"/>
                  </a:lnTo>
                  <a:lnTo>
                    <a:pt x="2280" y="1548"/>
                  </a:lnTo>
                  <a:lnTo>
                    <a:pt x="2286" y="1554"/>
                  </a:lnTo>
                  <a:lnTo>
                    <a:pt x="2286" y="1566"/>
                  </a:lnTo>
                  <a:lnTo>
                    <a:pt x="2298" y="1578"/>
                  </a:lnTo>
                  <a:lnTo>
                    <a:pt x="2310" y="1578"/>
                  </a:lnTo>
                  <a:lnTo>
                    <a:pt x="2328" y="1572"/>
                  </a:lnTo>
                  <a:lnTo>
                    <a:pt x="2352" y="1548"/>
                  </a:lnTo>
                  <a:lnTo>
                    <a:pt x="2370" y="1542"/>
                  </a:lnTo>
                  <a:lnTo>
                    <a:pt x="2382" y="1542"/>
                  </a:lnTo>
                  <a:lnTo>
                    <a:pt x="2394" y="1548"/>
                  </a:lnTo>
                  <a:lnTo>
                    <a:pt x="2400" y="1554"/>
                  </a:lnTo>
                  <a:lnTo>
                    <a:pt x="2418" y="1590"/>
                  </a:lnTo>
                  <a:lnTo>
                    <a:pt x="2418" y="1602"/>
                  </a:lnTo>
                  <a:lnTo>
                    <a:pt x="2424" y="1608"/>
                  </a:lnTo>
                  <a:lnTo>
                    <a:pt x="2436" y="1614"/>
                  </a:lnTo>
                  <a:lnTo>
                    <a:pt x="2466" y="1614"/>
                  </a:lnTo>
                  <a:lnTo>
                    <a:pt x="2460" y="1656"/>
                  </a:lnTo>
                  <a:lnTo>
                    <a:pt x="2460" y="1662"/>
                  </a:lnTo>
                  <a:lnTo>
                    <a:pt x="2454" y="1668"/>
                  </a:lnTo>
                  <a:lnTo>
                    <a:pt x="2436" y="1704"/>
                  </a:lnTo>
                  <a:lnTo>
                    <a:pt x="2436" y="1710"/>
                  </a:lnTo>
                  <a:lnTo>
                    <a:pt x="2448" y="1722"/>
                  </a:lnTo>
                  <a:lnTo>
                    <a:pt x="2454" y="1722"/>
                  </a:lnTo>
                  <a:lnTo>
                    <a:pt x="2460" y="1734"/>
                  </a:lnTo>
                  <a:lnTo>
                    <a:pt x="2436" y="1758"/>
                  </a:lnTo>
                  <a:lnTo>
                    <a:pt x="2454" y="1806"/>
                  </a:lnTo>
                  <a:lnTo>
                    <a:pt x="2472" y="1788"/>
                  </a:lnTo>
                  <a:lnTo>
                    <a:pt x="2478" y="1788"/>
                  </a:lnTo>
                  <a:lnTo>
                    <a:pt x="2478" y="1794"/>
                  </a:lnTo>
                  <a:lnTo>
                    <a:pt x="2472" y="1800"/>
                  </a:lnTo>
                  <a:lnTo>
                    <a:pt x="2466" y="1812"/>
                  </a:lnTo>
                  <a:lnTo>
                    <a:pt x="2466" y="1818"/>
                  </a:lnTo>
                  <a:lnTo>
                    <a:pt x="2460" y="1830"/>
                  </a:lnTo>
                  <a:lnTo>
                    <a:pt x="2478" y="1830"/>
                  </a:lnTo>
                  <a:lnTo>
                    <a:pt x="2478" y="1878"/>
                  </a:lnTo>
                  <a:lnTo>
                    <a:pt x="2496" y="1878"/>
                  </a:lnTo>
                  <a:lnTo>
                    <a:pt x="2502" y="1884"/>
                  </a:lnTo>
                  <a:lnTo>
                    <a:pt x="2508" y="1884"/>
                  </a:lnTo>
                  <a:lnTo>
                    <a:pt x="2508" y="1896"/>
                  </a:lnTo>
                  <a:lnTo>
                    <a:pt x="2502" y="1908"/>
                  </a:lnTo>
                  <a:lnTo>
                    <a:pt x="2502" y="1920"/>
                  </a:lnTo>
                  <a:lnTo>
                    <a:pt x="2526" y="1944"/>
                  </a:lnTo>
                  <a:lnTo>
                    <a:pt x="2532" y="1944"/>
                  </a:lnTo>
                  <a:lnTo>
                    <a:pt x="2538" y="1938"/>
                  </a:lnTo>
                  <a:lnTo>
                    <a:pt x="2550" y="1932"/>
                  </a:lnTo>
                  <a:lnTo>
                    <a:pt x="2556" y="1932"/>
                  </a:lnTo>
                  <a:lnTo>
                    <a:pt x="2562" y="1926"/>
                  </a:lnTo>
                  <a:lnTo>
                    <a:pt x="2568" y="1914"/>
                  </a:lnTo>
                  <a:lnTo>
                    <a:pt x="2568" y="1896"/>
                  </a:lnTo>
                  <a:lnTo>
                    <a:pt x="2586" y="1896"/>
                  </a:lnTo>
                  <a:lnTo>
                    <a:pt x="2586" y="1872"/>
                  </a:lnTo>
                  <a:lnTo>
                    <a:pt x="2604" y="1836"/>
                  </a:lnTo>
                  <a:lnTo>
                    <a:pt x="2604" y="1818"/>
                  </a:lnTo>
                  <a:lnTo>
                    <a:pt x="2610" y="1806"/>
                  </a:lnTo>
                  <a:lnTo>
                    <a:pt x="2610" y="1794"/>
                  </a:lnTo>
                  <a:lnTo>
                    <a:pt x="2604" y="1782"/>
                  </a:lnTo>
                  <a:lnTo>
                    <a:pt x="2604" y="1770"/>
                  </a:lnTo>
                  <a:lnTo>
                    <a:pt x="2598" y="1752"/>
                  </a:lnTo>
                  <a:lnTo>
                    <a:pt x="2592" y="1740"/>
                  </a:lnTo>
                  <a:lnTo>
                    <a:pt x="2586" y="1722"/>
                  </a:lnTo>
                  <a:lnTo>
                    <a:pt x="2586" y="1704"/>
                  </a:lnTo>
                  <a:lnTo>
                    <a:pt x="2592" y="1686"/>
                  </a:lnTo>
                  <a:lnTo>
                    <a:pt x="2598" y="1674"/>
                  </a:lnTo>
                  <a:lnTo>
                    <a:pt x="2598" y="1644"/>
                  </a:lnTo>
                  <a:lnTo>
                    <a:pt x="2592" y="1626"/>
                  </a:lnTo>
                  <a:lnTo>
                    <a:pt x="2586" y="1614"/>
                  </a:lnTo>
                  <a:lnTo>
                    <a:pt x="2580" y="1596"/>
                  </a:lnTo>
                  <a:lnTo>
                    <a:pt x="2574" y="1584"/>
                  </a:lnTo>
                  <a:lnTo>
                    <a:pt x="2574" y="1518"/>
                  </a:lnTo>
                  <a:lnTo>
                    <a:pt x="2580" y="1488"/>
                  </a:lnTo>
                  <a:lnTo>
                    <a:pt x="2586" y="1470"/>
                  </a:lnTo>
                  <a:lnTo>
                    <a:pt x="2598" y="1452"/>
                  </a:lnTo>
                  <a:lnTo>
                    <a:pt x="2604" y="1440"/>
                  </a:lnTo>
                  <a:lnTo>
                    <a:pt x="2610" y="1422"/>
                  </a:lnTo>
                  <a:lnTo>
                    <a:pt x="2616" y="1416"/>
                  </a:lnTo>
                  <a:lnTo>
                    <a:pt x="2616" y="1410"/>
                  </a:lnTo>
                  <a:lnTo>
                    <a:pt x="2628" y="1398"/>
                  </a:lnTo>
                  <a:lnTo>
                    <a:pt x="2652" y="1380"/>
                  </a:lnTo>
                  <a:lnTo>
                    <a:pt x="2658" y="1356"/>
                  </a:lnTo>
                  <a:lnTo>
                    <a:pt x="2670" y="1368"/>
                  </a:lnTo>
                  <a:lnTo>
                    <a:pt x="2676" y="1344"/>
                  </a:lnTo>
                  <a:lnTo>
                    <a:pt x="2730" y="1344"/>
                  </a:lnTo>
                  <a:lnTo>
                    <a:pt x="2730" y="1314"/>
                  </a:lnTo>
                  <a:lnTo>
                    <a:pt x="2748" y="1320"/>
                  </a:lnTo>
                  <a:lnTo>
                    <a:pt x="2754" y="1308"/>
                  </a:lnTo>
                  <a:lnTo>
                    <a:pt x="2772" y="1308"/>
                  </a:lnTo>
                  <a:lnTo>
                    <a:pt x="2796" y="1278"/>
                  </a:lnTo>
                  <a:lnTo>
                    <a:pt x="2796" y="1272"/>
                  </a:lnTo>
                  <a:lnTo>
                    <a:pt x="2802" y="1266"/>
                  </a:lnTo>
                  <a:lnTo>
                    <a:pt x="2814" y="1242"/>
                  </a:lnTo>
                  <a:lnTo>
                    <a:pt x="2832" y="1236"/>
                  </a:lnTo>
                  <a:lnTo>
                    <a:pt x="2862" y="1236"/>
                  </a:lnTo>
                  <a:lnTo>
                    <a:pt x="2874" y="1242"/>
                  </a:lnTo>
                  <a:lnTo>
                    <a:pt x="2886" y="1242"/>
                  </a:lnTo>
                  <a:lnTo>
                    <a:pt x="2892" y="1236"/>
                  </a:lnTo>
                  <a:lnTo>
                    <a:pt x="2904" y="1212"/>
                  </a:lnTo>
                  <a:lnTo>
                    <a:pt x="2910" y="1206"/>
                  </a:lnTo>
                  <a:lnTo>
                    <a:pt x="2916" y="1194"/>
                  </a:lnTo>
                  <a:lnTo>
                    <a:pt x="2928" y="1200"/>
                  </a:lnTo>
                  <a:lnTo>
                    <a:pt x="2934" y="1176"/>
                  </a:lnTo>
                  <a:lnTo>
                    <a:pt x="3018" y="1170"/>
                  </a:lnTo>
                  <a:lnTo>
                    <a:pt x="3024" y="1146"/>
                  </a:lnTo>
                  <a:lnTo>
                    <a:pt x="2982" y="1152"/>
                  </a:lnTo>
                  <a:lnTo>
                    <a:pt x="2988" y="1146"/>
                  </a:lnTo>
                  <a:lnTo>
                    <a:pt x="3000" y="1140"/>
                  </a:lnTo>
                  <a:lnTo>
                    <a:pt x="3006" y="1140"/>
                  </a:lnTo>
                  <a:lnTo>
                    <a:pt x="3006" y="1134"/>
                  </a:lnTo>
                  <a:lnTo>
                    <a:pt x="3000" y="1128"/>
                  </a:lnTo>
                  <a:lnTo>
                    <a:pt x="2994" y="1116"/>
                  </a:lnTo>
                  <a:lnTo>
                    <a:pt x="2988" y="1110"/>
                  </a:lnTo>
                  <a:lnTo>
                    <a:pt x="3024" y="1104"/>
                  </a:lnTo>
                  <a:lnTo>
                    <a:pt x="3048" y="1116"/>
                  </a:lnTo>
                  <a:lnTo>
                    <a:pt x="3078" y="1080"/>
                  </a:lnTo>
                  <a:lnTo>
                    <a:pt x="3024" y="1074"/>
                  </a:lnTo>
                  <a:lnTo>
                    <a:pt x="3024" y="1050"/>
                  </a:lnTo>
                  <a:lnTo>
                    <a:pt x="3036" y="1062"/>
                  </a:lnTo>
                  <a:lnTo>
                    <a:pt x="3078" y="1050"/>
                  </a:lnTo>
                  <a:lnTo>
                    <a:pt x="3084" y="990"/>
                  </a:lnTo>
                  <a:lnTo>
                    <a:pt x="3054" y="1002"/>
                  </a:lnTo>
                  <a:lnTo>
                    <a:pt x="3048" y="972"/>
                  </a:lnTo>
                  <a:lnTo>
                    <a:pt x="3024" y="960"/>
                  </a:lnTo>
                  <a:lnTo>
                    <a:pt x="3072" y="978"/>
                  </a:lnTo>
                  <a:lnTo>
                    <a:pt x="3078" y="972"/>
                  </a:lnTo>
                  <a:lnTo>
                    <a:pt x="3060" y="954"/>
                  </a:lnTo>
                  <a:lnTo>
                    <a:pt x="3090" y="954"/>
                  </a:lnTo>
                  <a:lnTo>
                    <a:pt x="3084" y="948"/>
                  </a:lnTo>
                  <a:lnTo>
                    <a:pt x="3078" y="936"/>
                  </a:lnTo>
                  <a:lnTo>
                    <a:pt x="3060" y="918"/>
                  </a:lnTo>
                  <a:lnTo>
                    <a:pt x="3054" y="906"/>
                  </a:lnTo>
                  <a:lnTo>
                    <a:pt x="3054" y="894"/>
                  </a:lnTo>
                  <a:lnTo>
                    <a:pt x="3060" y="888"/>
                  </a:lnTo>
                  <a:lnTo>
                    <a:pt x="3042" y="870"/>
                  </a:lnTo>
                  <a:lnTo>
                    <a:pt x="3042" y="864"/>
                  </a:lnTo>
                  <a:lnTo>
                    <a:pt x="3048" y="864"/>
                  </a:lnTo>
                  <a:lnTo>
                    <a:pt x="3066" y="846"/>
                  </a:lnTo>
                  <a:lnTo>
                    <a:pt x="3072" y="846"/>
                  </a:lnTo>
                  <a:lnTo>
                    <a:pt x="3066" y="870"/>
                  </a:lnTo>
                  <a:lnTo>
                    <a:pt x="3096" y="894"/>
                  </a:lnTo>
                  <a:lnTo>
                    <a:pt x="3096" y="888"/>
                  </a:lnTo>
                  <a:lnTo>
                    <a:pt x="3102" y="882"/>
                  </a:lnTo>
                  <a:lnTo>
                    <a:pt x="3102" y="864"/>
                  </a:lnTo>
                  <a:lnTo>
                    <a:pt x="3108" y="852"/>
                  </a:lnTo>
                  <a:lnTo>
                    <a:pt x="3108" y="834"/>
                  </a:lnTo>
                  <a:lnTo>
                    <a:pt x="3114" y="822"/>
                  </a:lnTo>
                  <a:lnTo>
                    <a:pt x="3144" y="792"/>
                  </a:lnTo>
                  <a:lnTo>
                    <a:pt x="3156" y="786"/>
                  </a:lnTo>
                  <a:lnTo>
                    <a:pt x="3162" y="786"/>
                  </a:lnTo>
                  <a:lnTo>
                    <a:pt x="3162" y="792"/>
                  </a:lnTo>
                  <a:lnTo>
                    <a:pt x="3150" y="816"/>
                  </a:lnTo>
                  <a:lnTo>
                    <a:pt x="3132" y="834"/>
                  </a:lnTo>
                  <a:lnTo>
                    <a:pt x="3126" y="846"/>
                  </a:lnTo>
                  <a:lnTo>
                    <a:pt x="3120" y="882"/>
                  </a:lnTo>
                  <a:lnTo>
                    <a:pt x="3138" y="882"/>
                  </a:lnTo>
                  <a:lnTo>
                    <a:pt x="3138" y="894"/>
                  </a:lnTo>
                  <a:lnTo>
                    <a:pt x="3132" y="906"/>
                  </a:lnTo>
                  <a:lnTo>
                    <a:pt x="3132" y="918"/>
                  </a:lnTo>
                  <a:lnTo>
                    <a:pt x="3114" y="936"/>
                  </a:lnTo>
                  <a:lnTo>
                    <a:pt x="3102" y="960"/>
                  </a:lnTo>
                  <a:lnTo>
                    <a:pt x="3102" y="978"/>
                  </a:lnTo>
                  <a:lnTo>
                    <a:pt x="3126" y="954"/>
                  </a:lnTo>
                  <a:lnTo>
                    <a:pt x="3132" y="942"/>
                  </a:lnTo>
                  <a:lnTo>
                    <a:pt x="3144" y="930"/>
                  </a:lnTo>
                  <a:lnTo>
                    <a:pt x="3168" y="918"/>
                  </a:lnTo>
                  <a:lnTo>
                    <a:pt x="3180" y="906"/>
                  </a:lnTo>
                  <a:lnTo>
                    <a:pt x="3192" y="882"/>
                  </a:lnTo>
                  <a:lnTo>
                    <a:pt x="3192" y="798"/>
                  </a:lnTo>
                  <a:lnTo>
                    <a:pt x="3198" y="780"/>
                  </a:lnTo>
                  <a:lnTo>
                    <a:pt x="3198" y="768"/>
                  </a:lnTo>
                  <a:lnTo>
                    <a:pt x="3204" y="756"/>
                  </a:lnTo>
                  <a:lnTo>
                    <a:pt x="3210" y="756"/>
                  </a:lnTo>
                  <a:lnTo>
                    <a:pt x="3210" y="768"/>
                  </a:lnTo>
                  <a:lnTo>
                    <a:pt x="3204" y="780"/>
                  </a:lnTo>
                  <a:lnTo>
                    <a:pt x="3204" y="798"/>
                  </a:lnTo>
                  <a:lnTo>
                    <a:pt x="3210" y="798"/>
                  </a:lnTo>
                  <a:lnTo>
                    <a:pt x="3216" y="804"/>
                  </a:lnTo>
                  <a:lnTo>
                    <a:pt x="3216" y="840"/>
                  </a:lnTo>
                  <a:lnTo>
                    <a:pt x="3234" y="822"/>
                  </a:lnTo>
                  <a:lnTo>
                    <a:pt x="3240" y="810"/>
                  </a:lnTo>
                  <a:lnTo>
                    <a:pt x="3288" y="762"/>
                  </a:lnTo>
                  <a:lnTo>
                    <a:pt x="3300" y="756"/>
                  </a:lnTo>
                  <a:lnTo>
                    <a:pt x="3324" y="732"/>
                  </a:lnTo>
                  <a:lnTo>
                    <a:pt x="3324" y="726"/>
                  </a:lnTo>
                  <a:lnTo>
                    <a:pt x="3318" y="720"/>
                  </a:lnTo>
                  <a:lnTo>
                    <a:pt x="3312" y="720"/>
                  </a:lnTo>
                  <a:lnTo>
                    <a:pt x="3306" y="714"/>
                  </a:lnTo>
                  <a:lnTo>
                    <a:pt x="3306" y="702"/>
                  </a:lnTo>
                  <a:lnTo>
                    <a:pt x="3312" y="696"/>
                  </a:lnTo>
                  <a:lnTo>
                    <a:pt x="3324" y="696"/>
                  </a:lnTo>
                  <a:lnTo>
                    <a:pt x="3330" y="702"/>
                  </a:lnTo>
                  <a:lnTo>
                    <a:pt x="3360" y="702"/>
                  </a:lnTo>
                  <a:lnTo>
                    <a:pt x="3390" y="696"/>
                  </a:lnTo>
                  <a:lnTo>
                    <a:pt x="3450" y="672"/>
                  </a:lnTo>
                  <a:lnTo>
                    <a:pt x="3462" y="666"/>
                  </a:lnTo>
                  <a:lnTo>
                    <a:pt x="3444" y="660"/>
                  </a:lnTo>
                  <a:lnTo>
                    <a:pt x="3438" y="660"/>
                  </a:lnTo>
                  <a:lnTo>
                    <a:pt x="3432" y="666"/>
                  </a:lnTo>
                  <a:lnTo>
                    <a:pt x="3414" y="672"/>
                  </a:lnTo>
                  <a:lnTo>
                    <a:pt x="3402" y="672"/>
                  </a:lnTo>
                  <a:lnTo>
                    <a:pt x="3390" y="678"/>
                  </a:lnTo>
                  <a:lnTo>
                    <a:pt x="3372" y="678"/>
                  </a:lnTo>
                  <a:lnTo>
                    <a:pt x="3360" y="684"/>
                  </a:lnTo>
                  <a:lnTo>
                    <a:pt x="3348" y="684"/>
                  </a:lnTo>
                  <a:lnTo>
                    <a:pt x="3342" y="678"/>
                  </a:lnTo>
                  <a:lnTo>
                    <a:pt x="3342" y="672"/>
                  </a:lnTo>
                  <a:lnTo>
                    <a:pt x="3348" y="666"/>
                  </a:lnTo>
                  <a:lnTo>
                    <a:pt x="3354" y="654"/>
                  </a:lnTo>
                  <a:lnTo>
                    <a:pt x="3366" y="654"/>
                  </a:lnTo>
                  <a:lnTo>
                    <a:pt x="3378" y="648"/>
                  </a:lnTo>
                  <a:lnTo>
                    <a:pt x="3402" y="648"/>
                  </a:lnTo>
                  <a:lnTo>
                    <a:pt x="3492" y="642"/>
                  </a:lnTo>
                  <a:lnTo>
                    <a:pt x="3534" y="606"/>
                  </a:lnTo>
                  <a:lnTo>
                    <a:pt x="3546" y="618"/>
                  </a:lnTo>
                  <a:lnTo>
                    <a:pt x="3570" y="606"/>
                  </a:lnTo>
                  <a:lnTo>
                    <a:pt x="3570" y="642"/>
                  </a:lnTo>
                  <a:lnTo>
                    <a:pt x="3600" y="618"/>
                  </a:lnTo>
                  <a:lnTo>
                    <a:pt x="3624" y="612"/>
                  </a:lnTo>
                  <a:lnTo>
                    <a:pt x="3630" y="582"/>
                  </a:lnTo>
                  <a:lnTo>
                    <a:pt x="3618" y="570"/>
                  </a:lnTo>
                  <a:lnTo>
                    <a:pt x="3612" y="600"/>
                  </a:lnTo>
                  <a:lnTo>
                    <a:pt x="3588" y="600"/>
                  </a:lnTo>
                  <a:lnTo>
                    <a:pt x="3588" y="576"/>
                  </a:lnTo>
                  <a:lnTo>
                    <a:pt x="3570" y="552"/>
                  </a:lnTo>
                  <a:lnTo>
                    <a:pt x="3594" y="540"/>
                  </a:lnTo>
                  <a:lnTo>
                    <a:pt x="3600" y="504"/>
                  </a:lnTo>
                  <a:lnTo>
                    <a:pt x="3612" y="498"/>
                  </a:lnTo>
                  <a:lnTo>
                    <a:pt x="3618" y="486"/>
                  </a:lnTo>
                  <a:lnTo>
                    <a:pt x="3630" y="480"/>
                  </a:lnTo>
                  <a:lnTo>
                    <a:pt x="3636" y="474"/>
                  </a:lnTo>
                  <a:lnTo>
                    <a:pt x="3648" y="468"/>
                  </a:lnTo>
                  <a:lnTo>
                    <a:pt x="3654" y="456"/>
                  </a:lnTo>
                  <a:lnTo>
                    <a:pt x="3654" y="450"/>
                  </a:lnTo>
                  <a:lnTo>
                    <a:pt x="3660" y="444"/>
                  </a:lnTo>
                  <a:lnTo>
                    <a:pt x="3660" y="438"/>
                  </a:lnTo>
                  <a:lnTo>
                    <a:pt x="3690" y="444"/>
                  </a:lnTo>
                  <a:lnTo>
                    <a:pt x="3702" y="426"/>
                  </a:lnTo>
                  <a:lnTo>
                    <a:pt x="3708" y="432"/>
                  </a:lnTo>
                  <a:lnTo>
                    <a:pt x="3720" y="432"/>
                  </a:lnTo>
                  <a:lnTo>
                    <a:pt x="3726" y="426"/>
                  </a:lnTo>
                  <a:lnTo>
                    <a:pt x="3738" y="420"/>
                  </a:lnTo>
                  <a:lnTo>
                    <a:pt x="3744" y="408"/>
                  </a:lnTo>
                  <a:lnTo>
                    <a:pt x="3756" y="402"/>
                  </a:lnTo>
                  <a:lnTo>
                    <a:pt x="3774" y="384"/>
                  </a:lnTo>
                  <a:lnTo>
                    <a:pt x="3774" y="414"/>
                  </a:lnTo>
                  <a:lnTo>
                    <a:pt x="3786" y="408"/>
                  </a:lnTo>
                  <a:lnTo>
                    <a:pt x="3792" y="402"/>
                  </a:lnTo>
                  <a:lnTo>
                    <a:pt x="3828" y="384"/>
                  </a:lnTo>
                  <a:lnTo>
                    <a:pt x="3834" y="378"/>
                  </a:lnTo>
                  <a:lnTo>
                    <a:pt x="3846" y="378"/>
                  </a:lnTo>
                  <a:lnTo>
                    <a:pt x="3858" y="372"/>
                  </a:lnTo>
                  <a:lnTo>
                    <a:pt x="3876" y="372"/>
                  </a:lnTo>
                  <a:lnTo>
                    <a:pt x="3888" y="366"/>
                  </a:lnTo>
                  <a:lnTo>
                    <a:pt x="3900" y="366"/>
                  </a:lnTo>
                  <a:lnTo>
                    <a:pt x="3900" y="330"/>
                  </a:lnTo>
                  <a:lnTo>
                    <a:pt x="3876" y="330"/>
                  </a:lnTo>
                  <a:lnTo>
                    <a:pt x="3876" y="324"/>
                  </a:lnTo>
                  <a:lnTo>
                    <a:pt x="3882" y="312"/>
                  </a:lnTo>
                  <a:lnTo>
                    <a:pt x="3894" y="300"/>
                  </a:lnTo>
                  <a:lnTo>
                    <a:pt x="3888" y="294"/>
                  </a:lnTo>
                  <a:lnTo>
                    <a:pt x="3882" y="294"/>
                  </a:lnTo>
                  <a:lnTo>
                    <a:pt x="3876" y="288"/>
                  </a:lnTo>
                  <a:lnTo>
                    <a:pt x="3876" y="276"/>
                  </a:lnTo>
                  <a:lnTo>
                    <a:pt x="3888" y="252"/>
                  </a:lnTo>
                  <a:lnTo>
                    <a:pt x="3900" y="222"/>
                  </a:lnTo>
                  <a:lnTo>
                    <a:pt x="3912" y="198"/>
                  </a:lnTo>
                  <a:lnTo>
                    <a:pt x="3918" y="174"/>
                  </a:lnTo>
                  <a:lnTo>
                    <a:pt x="3918" y="168"/>
                  </a:lnTo>
                  <a:lnTo>
                    <a:pt x="3912" y="162"/>
                  </a:lnTo>
                  <a:lnTo>
                    <a:pt x="3876" y="162"/>
                  </a:lnTo>
                  <a:lnTo>
                    <a:pt x="3864" y="168"/>
                  </a:lnTo>
                  <a:lnTo>
                    <a:pt x="3858" y="168"/>
                  </a:lnTo>
                  <a:close/>
                  <a:moveTo>
                    <a:pt x="2718" y="366"/>
                  </a:moveTo>
                  <a:lnTo>
                    <a:pt x="2712" y="366"/>
                  </a:lnTo>
                  <a:lnTo>
                    <a:pt x="2712" y="354"/>
                  </a:lnTo>
                  <a:lnTo>
                    <a:pt x="2718" y="348"/>
                  </a:lnTo>
                  <a:lnTo>
                    <a:pt x="2718" y="336"/>
                  </a:lnTo>
                  <a:lnTo>
                    <a:pt x="2712" y="336"/>
                  </a:lnTo>
                  <a:lnTo>
                    <a:pt x="2700" y="342"/>
                  </a:lnTo>
                  <a:lnTo>
                    <a:pt x="2694" y="348"/>
                  </a:lnTo>
                  <a:lnTo>
                    <a:pt x="2682" y="354"/>
                  </a:lnTo>
                  <a:lnTo>
                    <a:pt x="2676" y="372"/>
                  </a:lnTo>
                  <a:lnTo>
                    <a:pt x="2664" y="366"/>
                  </a:lnTo>
                  <a:lnTo>
                    <a:pt x="2664" y="378"/>
                  </a:lnTo>
                  <a:lnTo>
                    <a:pt x="2652" y="402"/>
                  </a:lnTo>
                  <a:lnTo>
                    <a:pt x="2628" y="414"/>
                  </a:lnTo>
                  <a:lnTo>
                    <a:pt x="2628" y="426"/>
                  </a:lnTo>
                  <a:lnTo>
                    <a:pt x="2634" y="432"/>
                  </a:lnTo>
                  <a:lnTo>
                    <a:pt x="2628" y="432"/>
                  </a:lnTo>
                  <a:lnTo>
                    <a:pt x="2598" y="462"/>
                  </a:lnTo>
                  <a:lnTo>
                    <a:pt x="2598" y="468"/>
                  </a:lnTo>
                  <a:lnTo>
                    <a:pt x="2604" y="474"/>
                  </a:lnTo>
                  <a:lnTo>
                    <a:pt x="2610" y="474"/>
                  </a:lnTo>
                  <a:lnTo>
                    <a:pt x="2616" y="480"/>
                  </a:lnTo>
                  <a:lnTo>
                    <a:pt x="2616" y="492"/>
                  </a:lnTo>
                  <a:lnTo>
                    <a:pt x="2610" y="498"/>
                  </a:lnTo>
                  <a:lnTo>
                    <a:pt x="2604" y="498"/>
                  </a:lnTo>
                  <a:lnTo>
                    <a:pt x="2604" y="510"/>
                  </a:lnTo>
                  <a:lnTo>
                    <a:pt x="2592" y="534"/>
                  </a:lnTo>
                  <a:lnTo>
                    <a:pt x="2580" y="552"/>
                  </a:lnTo>
                  <a:lnTo>
                    <a:pt x="2550" y="582"/>
                  </a:lnTo>
                  <a:lnTo>
                    <a:pt x="2478" y="618"/>
                  </a:lnTo>
                  <a:lnTo>
                    <a:pt x="2484" y="588"/>
                  </a:lnTo>
                  <a:lnTo>
                    <a:pt x="2478" y="582"/>
                  </a:lnTo>
                  <a:lnTo>
                    <a:pt x="2478" y="576"/>
                  </a:lnTo>
                  <a:lnTo>
                    <a:pt x="2472" y="570"/>
                  </a:lnTo>
                  <a:lnTo>
                    <a:pt x="2472" y="564"/>
                  </a:lnTo>
                  <a:lnTo>
                    <a:pt x="2478" y="552"/>
                  </a:lnTo>
                  <a:lnTo>
                    <a:pt x="2496" y="534"/>
                  </a:lnTo>
                  <a:lnTo>
                    <a:pt x="2502" y="522"/>
                  </a:lnTo>
                  <a:lnTo>
                    <a:pt x="2502" y="516"/>
                  </a:lnTo>
                  <a:lnTo>
                    <a:pt x="2496" y="510"/>
                  </a:lnTo>
                  <a:lnTo>
                    <a:pt x="2496" y="492"/>
                  </a:lnTo>
                  <a:lnTo>
                    <a:pt x="2502" y="480"/>
                  </a:lnTo>
                  <a:lnTo>
                    <a:pt x="2508" y="474"/>
                  </a:lnTo>
                  <a:lnTo>
                    <a:pt x="2514" y="462"/>
                  </a:lnTo>
                  <a:lnTo>
                    <a:pt x="2526" y="456"/>
                  </a:lnTo>
                  <a:lnTo>
                    <a:pt x="2532" y="450"/>
                  </a:lnTo>
                  <a:lnTo>
                    <a:pt x="2532" y="432"/>
                  </a:lnTo>
                  <a:lnTo>
                    <a:pt x="2538" y="432"/>
                  </a:lnTo>
                  <a:lnTo>
                    <a:pt x="2622" y="348"/>
                  </a:lnTo>
                  <a:lnTo>
                    <a:pt x="2592" y="354"/>
                  </a:lnTo>
                  <a:lnTo>
                    <a:pt x="2580" y="360"/>
                  </a:lnTo>
                  <a:lnTo>
                    <a:pt x="2574" y="366"/>
                  </a:lnTo>
                  <a:lnTo>
                    <a:pt x="2562" y="372"/>
                  </a:lnTo>
                  <a:lnTo>
                    <a:pt x="2556" y="378"/>
                  </a:lnTo>
                  <a:lnTo>
                    <a:pt x="2550" y="378"/>
                  </a:lnTo>
                  <a:lnTo>
                    <a:pt x="2550" y="372"/>
                  </a:lnTo>
                  <a:lnTo>
                    <a:pt x="2556" y="366"/>
                  </a:lnTo>
                  <a:lnTo>
                    <a:pt x="2568" y="360"/>
                  </a:lnTo>
                  <a:lnTo>
                    <a:pt x="2592" y="336"/>
                  </a:lnTo>
                  <a:lnTo>
                    <a:pt x="2604" y="330"/>
                  </a:lnTo>
                  <a:lnTo>
                    <a:pt x="2658" y="276"/>
                  </a:lnTo>
                  <a:lnTo>
                    <a:pt x="2670" y="288"/>
                  </a:lnTo>
                  <a:lnTo>
                    <a:pt x="2682" y="276"/>
                  </a:lnTo>
                  <a:lnTo>
                    <a:pt x="2682" y="288"/>
                  </a:lnTo>
                  <a:lnTo>
                    <a:pt x="2694" y="288"/>
                  </a:lnTo>
                  <a:lnTo>
                    <a:pt x="2700" y="282"/>
                  </a:lnTo>
                  <a:lnTo>
                    <a:pt x="2700" y="270"/>
                  </a:lnTo>
                  <a:lnTo>
                    <a:pt x="2724" y="276"/>
                  </a:lnTo>
                  <a:lnTo>
                    <a:pt x="2736" y="270"/>
                  </a:lnTo>
                  <a:lnTo>
                    <a:pt x="2742" y="270"/>
                  </a:lnTo>
                  <a:lnTo>
                    <a:pt x="2754" y="264"/>
                  </a:lnTo>
                  <a:lnTo>
                    <a:pt x="2772" y="264"/>
                  </a:lnTo>
                  <a:lnTo>
                    <a:pt x="2784" y="270"/>
                  </a:lnTo>
                  <a:lnTo>
                    <a:pt x="2790" y="276"/>
                  </a:lnTo>
                  <a:lnTo>
                    <a:pt x="2796" y="288"/>
                  </a:lnTo>
                  <a:lnTo>
                    <a:pt x="2772" y="294"/>
                  </a:lnTo>
                  <a:lnTo>
                    <a:pt x="2772" y="318"/>
                  </a:lnTo>
                  <a:lnTo>
                    <a:pt x="2742" y="318"/>
                  </a:lnTo>
                  <a:lnTo>
                    <a:pt x="2736" y="324"/>
                  </a:lnTo>
                  <a:lnTo>
                    <a:pt x="2736" y="360"/>
                  </a:lnTo>
                  <a:lnTo>
                    <a:pt x="2730" y="366"/>
                  </a:lnTo>
                  <a:lnTo>
                    <a:pt x="2718" y="366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193" name="Uruguay" descr="© INSCALE GmbH, 05.05.2010&#10;http://www.presentationload.com/">
              <a:extLst>
                <a:ext uri="{FF2B5EF4-FFF2-40B4-BE49-F238E27FC236}">
                  <a16:creationId xmlns:a16="http://schemas.microsoft.com/office/drawing/2014/main" id="{0AD962CE-1678-4907-A845-410588B250DA}"/>
                </a:ext>
              </a:extLst>
            </p:cNvPr>
            <p:cNvSpPr>
              <a:spLocks/>
            </p:cNvSpPr>
            <p:nvPr/>
          </p:nvSpPr>
          <p:spPr bwMode="gray">
            <a:xfrm>
              <a:off x="3820426" y="5100856"/>
              <a:ext cx="164440" cy="171438"/>
            </a:xfrm>
            <a:custGeom>
              <a:avLst/>
              <a:gdLst>
                <a:gd name="T0" fmla="*/ 2147483647 w 366"/>
                <a:gd name="T1" fmla="*/ 2147483647 h 384"/>
                <a:gd name="T2" fmla="*/ 2147483647 w 366"/>
                <a:gd name="T3" fmla="*/ 2147483647 h 384"/>
                <a:gd name="T4" fmla="*/ 2147483647 w 366"/>
                <a:gd name="T5" fmla="*/ 2147483647 h 384"/>
                <a:gd name="T6" fmla="*/ 2147483647 w 366"/>
                <a:gd name="T7" fmla="*/ 2147483647 h 384"/>
                <a:gd name="T8" fmla="*/ 2147483647 w 366"/>
                <a:gd name="T9" fmla="*/ 2147483647 h 384"/>
                <a:gd name="T10" fmla="*/ 2147483647 w 366"/>
                <a:gd name="T11" fmla="*/ 2147483647 h 384"/>
                <a:gd name="T12" fmla="*/ 2147483647 w 366"/>
                <a:gd name="T13" fmla="*/ 2147483647 h 384"/>
                <a:gd name="T14" fmla="*/ 2147483647 w 366"/>
                <a:gd name="T15" fmla="*/ 2147483647 h 384"/>
                <a:gd name="T16" fmla="*/ 2147483647 w 366"/>
                <a:gd name="T17" fmla="*/ 2147483647 h 384"/>
                <a:gd name="T18" fmla="*/ 2147483647 w 366"/>
                <a:gd name="T19" fmla="*/ 2147483647 h 384"/>
                <a:gd name="T20" fmla="*/ 2147483647 w 366"/>
                <a:gd name="T21" fmla="*/ 2147483647 h 384"/>
                <a:gd name="T22" fmla="*/ 2147483647 w 366"/>
                <a:gd name="T23" fmla="*/ 2147483647 h 384"/>
                <a:gd name="T24" fmla="*/ 2147483647 w 366"/>
                <a:gd name="T25" fmla="*/ 2147483647 h 384"/>
                <a:gd name="T26" fmla="*/ 2147483647 w 366"/>
                <a:gd name="T27" fmla="*/ 2147483647 h 384"/>
                <a:gd name="T28" fmla="*/ 2147483647 w 366"/>
                <a:gd name="T29" fmla="*/ 2147483647 h 384"/>
                <a:gd name="T30" fmla="*/ 2147483647 w 366"/>
                <a:gd name="T31" fmla="*/ 2147483647 h 384"/>
                <a:gd name="T32" fmla="*/ 2147483647 w 366"/>
                <a:gd name="T33" fmla="*/ 2147483647 h 384"/>
                <a:gd name="T34" fmla="*/ 2147483647 w 366"/>
                <a:gd name="T35" fmla="*/ 2147483647 h 384"/>
                <a:gd name="T36" fmla="*/ 2147483647 w 366"/>
                <a:gd name="T37" fmla="*/ 2147483647 h 384"/>
                <a:gd name="T38" fmla="*/ 2147483647 w 366"/>
                <a:gd name="T39" fmla="*/ 2147483647 h 384"/>
                <a:gd name="T40" fmla="*/ 2147483647 w 366"/>
                <a:gd name="T41" fmla="*/ 2147483647 h 384"/>
                <a:gd name="T42" fmla="*/ 2147483647 w 366"/>
                <a:gd name="T43" fmla="*/ 2147483647 h 384"/>
                <a:gd name="T44" fmla="*/ 2147483647 w 366"/>
                <a:gd name="T45" fmla="*/ 0 h 384"/>
                <a:gd name="T46" fmla="*/ 2147483647 w 366"/>
                <a:gd name="T47" fmla="*/ 2147483647 h 384"/>
                <a:gd name="T48" fmla="*/ 2147483647 w 366"/>
                <a:gd name="T49" fmla="*/ 2147483647 h 384"/>
                <a:gd name="T50" fmla="*/ 0 w 366"/>
                <a:gd name="T51" fmla="*/ 2147483647 h 384"/>
                <a:gd name="T52" fmla="*/ 2147483647 w 366"/>
                <a:gd name="T53" fmla="*/ 2147483647 h 384"/>
                <a:gd name="T54" fmla="*/ 2147483647 w 366"/>
                <a:gd name="T55" fmla="*/ 2147483647 h 384"/>
                <a:gd name="T56" fmla="*/ 2147483647 w 366"/>
                <a:gd name="T57" fmla="*/ 2147483647 h 384"/>
                <a:gd name="T58" fmla="*/ 2147483647 w 366"/>
                <a:gd name="T59" fmla="*/ 2147483647 h 384"/>
                <a:gd name="T60" fmla="*/ 2147483647 w 366"/>
                <a:gd name="T61" fmla="*/ 2147483647 h 384"/>
                <a:gd name="T62" fmla="*/ 2147483647 w 366"/>
                <a:gd name="T63" fmla="*/ 2147483647 h 384"/>
                <a:gd name="T64" fmla="*/ 2147483647 w 366"/>
                <a:gd name="T65" fmla="*/ 2147483647 h 384"/>
                <a:gd name="T66" fmla="*/ 2147483647 w 366"/>
                <a:gd name="T67" fmla="*/ 2147483647 h 384"/>
                <a:gd name="T68" fmla="*/ 2147483647 w 366"/>
                <a:gd name="T69" fmla="*/ 2147483647 h 384"/>
                <a:gd name="T70" fmla="*/ 2147483647 w 366"/>
                <a:gd name="T71" fmla="*/ 2147483647 h 384"/>
                <a:gd name="T72" fmla="*/ 2147483647 w 366"/>
                <a:gd name="T73" fmla="*/ 2147483647 h 384"/>
                <a:gd name="T74" fmla="*/ 2147483647 w 366"/>
                <a:gd name="T75" fmla="*/ 2147483647 h 384"/>
                <a:gd name="T76" fmla="*/ 2147483647 w 366"/>
                <a:gd name="T77" fmla="*/ 2147483647 h 38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66"/>
                <a:gd name="T118" fmla="*/ 0 h 384"/>
                <a:gd name="T119" fmla="*/ 366 w 366"/>
                <a:gd name="T120" fmla="*/ 384 h 38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66" h="384">
                  <a:moveTo>
                    <a:pt x="138" y="372"/>
                  </a:moveTo>
                  <a:lnTo>
                    <a:pt x="174" y="372"/>
                  </a:lnTo>
                  <a:lnTo>
                    <a:pt x="198" y="378"/>
                  </a:lnTo>
                  <a:lnTo>
                    <a:pt x="228" y="378"/>
                  </a:lnTo>
                  <a:lnTo>
                    <a:pt x="288" y="384"/>
                  </a:lnTo>
                  <a:lnTo>
                    <a:pt x="330" y="366"/>
                  </a:lnTo>
                  <a:lnTo>
                    <a:pt x="342" y="354"/>
                  </a:lnTo>
                  <a:lnTo>
                    <a:pt x="360" y="300"/>
                  </a:lnTo>
                  <a:lnTo>
                    <a:pt x="366" y="294"/>
                  </a:lnTo>
                  <a:lnTo>
                    <a:pt x="348" y="294"/>
                  </a:lnTo>
                  <a:lnTo>
                    <a:pt x="348" y="264"/>
                  </a:lnTo>
                  <a:lnTo>
                    <a:pt x="342" y="264"/>
                  </a:lnTo>
                  <a:lnTo>
                    <a:pt x="342" y="240"/>
                  </a:lnTo>
                  <a:lnTo>
                    <a:pt x="348" y="234"/>
                  </a:lnTo>
                  <a:lnTo>
                    <a:pt x="360" y="210"/>
                  </a:lnTo>
                  <a:lnTo>
                    <a:pt x="360" y="198"/>
                  </a:lnTo>
                  <a:lnTo>
                    <a:pt x="354" y="198"/>
                  </a:lnTo>
                  <a:lnTo>
                    <a:pt x="342" y="192"/>
                  </a:lnTo>
                  <a:lnTo>
                    <a:pt x="336" y="192"/>
                  </a:lnTo>
                  <a:lnTo>
                    <a:pt x="318" y="174"/>
                  </a:lnTo>
                  <a:lnTo>
                    <a:pt x="312" y="162"/>
                  </a:lnTo>
                  <a:lnTo>
                    <a:pt x="306" y="156"/>
                  </a:lnTo>
                  <a:lnTo>
                    <a:pt x="300" y="144"/>
                  </a:lnTo>
                  <a:lnTo>
                    <a:pt x="288" y="144"/>
                  </a:lnTo>
                  <a:lnTo>
                    <a:pt x="270" y="138"/>
                  </a:lnTo>
                  <a:lnTo>
                    <a:pt x="258" y="132"/>
                  </a:lnTo>
                  <a:lnTo>
                    <a:pt x="252" y="126"/>
                  </a:lnTo>
                  <a:lnTo>
                    <a:pt x="252" y="114"/>
                  </a:lnTo>
                  <a:lnTo>
                    <a:pt x="246" y="114"/>
                  </a:lnTo>
                  <a:lnTo>
                    <a:pt x="228" y="96"/>
                  </a:lnTo>
                  <a:lnTo>
                    <a:pt x="210" y="96"/>
                  </a:lnTo>
                  <a:lnTo>
                    <a:pt x="192" y="78"/>
                  </a:lnTo>
                  <a:lnTo>
                    <a:pt x="186" y="66"/>
                  </a:lnTo>
                  <a:lnTo>
                    <a:pt x="174" y="60"/>
                  </a:lnTo>
                  <a:lnTo>
                    <a:pt x="168" y="60"/>
                  </a:lnTo>
                  <a:lnTo>
                    <a:pt x="156" y="72"/>
                  </a:lnTo>
                  <a:lnTo>
                    <a:pt x="156" y="78"/>
                  </a:lnTo>
                  <a:lnTo>
                    <a:pt x="144" y="78"/>
                  </a:lnTo>
                  <a:lnTo>
                    <a:pt x="144" y="66"/>
                  </a:lnTo>
                  <a:lnTo>
                    <a:pt x="132" y="54"/>
                  </a:lnTo>
                  <a:lnTo>
                    <a:pt x="126" y="42"/>
                  </a:lnTo>
                  <a:lnTo>
                    <a:pt x="120" y="36"/>
                  </a:lnTo>
                  <a:lnTo>
                    <a:pt x="108" y="30"/>
                  </a:lnTo>
                  <a:lnTo>
                    <a:pt x="102" y="18"/>
                  </a:lnTo>
                  <a:lnTo>
                    <a:pt x="78" y="6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48" y="6"/>
                  </a:lnTo>
                  <a:lnTo>
                    <a:pt x="42" y="12"/>
                  </a:lnTo>
                  <a:lnTo>
                    <a:pt x="18" y="12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6" y="72"/>
                  </a:lnTo>
                  <a:lnTo>
                    <a:pt x="6" y="108"/>
                  </a:lnTo>
                  <a:lnTo>
                    <a:pt x="30" y="126"/>
                  </a:lnTo>
                  <a:lnTo>
                    <a:pt x="12" y="126"/>
                  </a:lnTo>
                  <a:lnTo>
                    <a:pt x="0" y="138"/>
                  </a:lnTo>
                  <a:lnTo>
                    <a:pt x="6" y="144"/>
                  </a:lnTo>
                  <a:lnTo>
                    <a:pt x="12" y="156"/>
                  </a:lnTo>
                  <a:lnTo>
                    <a:pt x="24" y="168"/>
                  </a:lnTo>
                  <a:lnTo>
                    <a:pt x="12" y="186"/>
                  </a:lnTo>
                  <a:lnTo>
                    <a:pt x="18" y="192"/>
                  </a:lnTo>
                  <a:lnTo>
                    <a:pt x="24" y="204"/>
                  </a:lnTo>
                  <a:lnTo>
                    <a:pt x="36" y="210"/>
                  </a:lnTo>
                  <a:lnTo>
                    <a:pt x="42" y="222"/>
                  </a:lnTo>
                  <a:lnTo>
                    <a:pt x="42" y="228"/>
                  </a:lnTo>
                  <a:lnTo>
                    <a:pt x="36" y="228"/>
                  </a:lnTo>
                  <a:lnTo>
                    <a:pt x="30" y="234"/>
                  </a:lnTo>
                  <a:lnTo>
                    <a:pt x="6" y="234"/>
                  </a:lnTo>
                  <a:lnTo>
                    <a:pt x="6" y="282"/>
                  </a:lnTo>
                  <a:lnTo>
                    <a:pt x="36" y="318"/>
                  </a:lnTo>
                  <a:lnTo>
                    <a:pt x="42" y="318"/>
                  </a:lnTo>
                  <a:lnTo>
                    <a:pt x="54" y="324"/>
                  </a:lnTo>
                  <a:lnTo>
                    <a:pt x="78" y="348"/>
                  </a:lnTo>
                  <a:lnTo>
                    <a:pt x="90" y="354"/>
                  </a:lnTo>
                  <a:lnTo>
                    <a:pt x="126" y="354"/>
                  </a:lnTo>
                  <a:lnTo>
                    <a:pt x="138" y="372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194" name="United Kingdom" descr="© INSCALE GmbH, 05.05.2010&#10;http://www.presentationload.com/">
              <a:extLst>
                <a:ext uri="{FF2B5EF4-FFF2-40B4-BE49-F238E27FC236}">
                  <a16:creationId xmlns:a16="http://schemas.microsoft.com/office/drawing/2014/main" id="{3D1184F2-4C79-4B3B-BE50-AC1A90BEDCF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412347" y="1852287"/>
              <a:ext cx="258905" cy="369117"/>
            </a:xfrm>
            <a:custGeom>
              <a:avLst/>
              <a:gdLst>
                <a:gd name="T0" fmla="*/ 2147483647 w 576"/>
                <a:gd name="T1" fmla="*/ 2147483647 h 822"/>
                <a:gd name="T2" fmla="*/ 2147483647 w 576"/>
                <a:gd name="T3" fmla="*/ 2147483647 h 822"/>
                <a:gd name="T4" fmla="*/ 2147483647 w 576"/>
                <a:gd name="T5" fmla="*/ 2147483647 h 822"/>
                <a:gd name="T6" fmla="*/ 2147483647 w 576"/>
                <a:gd name="T7" fmla="*/ 2147483647 h 822"/>
                <a:gd name="T8" fmla="*/ 2147483647 w 576"/>
                <a:gd name="T9" fmla="*/ 2147483647 h 822"/>
                <a:gd name="T10" fmla="*/ 2147483647 w 576"/>
                <a:gd name="T11" fmla="*/ 2147483647 h 822"/>
                <a:gd name="T12" fmla="*/ 2147483647 w 576"/>
                <a:gd name="T13" fmla="*/ 2147483647 h 822"/>
                <a:gd name="T14" fmla="*/ 2147483647 w 576"/>
                <a:gd name="T15" fmla="*/ 0 h 822"/>
                <a:gd name="T16" fmla="*/ 2147483647 w 576"/>
                <a:gd name="T17" fmla="*/ 0 h 822"/>
                <a:gd name="T18" fmla="*/ 2147483647 w 576"/>
                <a:gd name="T19" fmla="*/ 2147483647 h 822"/>
                <a:gd name="T20" fmla="*/ 2147483647 w 576"/>
                <a:gd name="T21" fmla="*/ 2147483647 h 822"/>
                <a:gd name="T22" fmla="*/ 2147483647 w 576"/>
                <a:gd name="T23" fmla="*/ 2147483647 h 822"/>
                <a:gd name="T24" fmla="*/ 2147483647 w 576"/>
                <a:gd name="T25" fmla="*/ 2147483647 h 822"/>
                <a:gd name="T26" fmla="*/ 2147483647 w 576"/>
                <a:gd name="T27" fmla="*/ 2147483647 h 822"/>
                <a:gd name="T28" fmla="*/ 2147483647 w 576"/>
                <a:gd name="T29" fmla="*/ 2147483647 h 822"/>
                <a:gd name="T30" fmla="*/ 2147483647 w 576"/>
                <a:gd name="T31" fmla="*/ 2147483647 h 822"/>
                <a:gd name="T32" fmla="*/ 2147483647 w 576"/>
                <a:gd name="T33" fmla="*/ 2147483647 h 822"/>
                <a:gd name="T34" fmla="*/ 2147483647 w 576"/>
                <a:gd name="T35" fmla="*/ 2147483647 h 822"/>
                <a:gd name="T36" fmla="*/ 2147483647 w 576"/>
                <a:gd name="T37" fmla="*/ 2147483647 h 822"/>
                <a:gd name="T38" fmla="*/ 2147483647 w 576"/>
                <a:gd name="T39" fmla="*/ 2147483647 h 822"/>
                <a:gd name="T40" fmla="*/ 2147483647 w 576"/>
                <a:gd name="T41" fmla="*/ 2147483647 h 822"/>
                <a:gd name="T42" fmla="*/ 2147483647 w 576"/>
                <a:gd name="T43" fmla="*/ 2147483647 h 822"/>
                <a:gd name="T44" fmla="*/ 2147483647 w 576"/>
                <a:gd name="T45" fmla="*/ 2147483647 h 822"/>
                <a:gd name="T46" fmla="*/ 2147483647 w 576"/>
                <a:gd name="T47" fmla="*/ 2147483647 h 822"/>
                <a:gd name="T48" fmla="*/ 2147483647 w 576"/>
                <a:gd name="T49" fmla="*/ 2147483647 h 822"/>
                <a:gd name="T50" fmla="*/ 2147483647 w 576"/>
                <a:gd name="T51" fmla="*/ 2147483647 h 822"/>
                <a:gd name="T52" fmla="*/ 2147483647 w 576"/>
                <a:gd name="T53" fmla="*/ 2147483647 h 822"/>
                <a:gd name="T54" fmla="*/ 2147483647 w 576"/>
                <a:gd name="T55" fmla="*/ 2147483647 h 822"/>
                <a:gd name="T56" fmla="*/ 2147483647 w 576"/>
                <a:gd name="T57" fmla="*/ 2147483647 h 822"/>
                <a:gd name="T58" fmla="*/ 2147483647 w 576"/>
                <a:gd name="T59" fmla="*/ 2147483647 h 822"/>
                <a:gd name="T60" fmla="*/ 2147483647 w 576"/>
                <a:gd name="T61" fmla="*/ 2147483647 h 822"/>
                <a:gd name="T62" fmla="*/ 2147483647 w 576"/>
                <a:gd name="T63" fmla="*/ 2147483647 h 822"/>
                <a:gd name="T64" fmla="*/ 2147483647 w 576"/>
                <a:gd name="T65" fmla="*/ 2147483647 h 822"/>
                <a:gd name="T66" fmla="*/ 2147483647 w 576"/>
                <a:gd name="T67" fmla="*/ 2147483647 h 822"/>
                <a:gd name="T68" fmla="*/ 2147483647 w 576"/>
                <a:gd name="T69" fmla="*/ 2147483647 h 822"/>
                <a:gd name="T70" fmla="*/ 2147483647 w 576"/>
                <a:gd name="T71" fmla="*/ 2147483647 h 822"/>
                <a:gd name="T72" fmla="*/ 2147483647 w 576"/>
                <a:gd name="T73" fmla="*/ 2147483647 h 822"/>
                <a:gd name="T74" fmla="*/ 2147483647 w 576"/>
                <a:gd name="T75" fmla="*/ 2147483647 h 822"/>
                <a:gd name="T76" fmla="*/ 2147483647 w 576"/>
                <a:gd name="T77" fmla="*/ 2147483647 h 822"/>
                <a:gd name="T78" fmla="*/ 2147483647 w 576"/>
                <a:gd name="T79" fmla="*/ 2147483647 h 822"/>
                <a:gd name="T80" fmla="*/ 2147483647 w 576"/>
                <a:gd name="T81" fmla="*/ 2147483647 h 822"/>
                <a:gd name="T82" fmla="*/ 2147483647 w 576"/>
                <a:gd name="T83" fmla="*/ 2147483647 h 822"/>
                <a:gd name="T84" fmla="*/ 2147483647 w 576"/>
                <a:gd name="T85" fmla="*/ 2147483647 h 822"/>
                <a:gd name="T86" fmla="*/ 2147483647 w 576"/>
                <a:gd name="T87" fmla="*/ 2147483647 h 822"/>
                <a:gd name="T88" fmla="*/ 2147483647 w 576"/>
                <a:gd name="T89" fmla="*/ 2147483647 h 822"/>
                <a:gd name="T90" fmla="*/ 2147483647 w 576"/>
                <a:gd name="T91" fmla="*/ 2147483647 h 822"/>
                <a:gd name="T92" fmla="*/ 2147483647 w 576"/>
                <a:gd name="T93" fmla="*/ 2147483647 h 822"/>
                <a:gd name="T94" fmla="*/ 2147483647 w 576"/>
                <a:gd name="T95" fmla="*/ 2147483647 h 822"/>
                <a:gd name="T96" fmla="*/ 2147483647 w 576"/>
                <a:gd name="T97" fmla="*/ 2147483647 h 822"/>
                <a:gd name="T98" fmla="*/ 2147483647 w 576"/>
                <a:gd name="T99" fmla="*/ 2147483647 h 822"/>
                <a:gd name="T100" fmla="*/ 2147483647 w 576"/>
                <a:gd name="T101" fmla="*/ 2147483647 h 822"/>
                <a:gd name="T102" fmla="*/ 2147483647 w 576"/>
                <a:gd name="T103" fmla="*/ 2147483647 h 822"/>
                <a:gd name="T104" fmla="*/ 2147483647 w 576"/>
                <a:gd name="T105" fmla="*/ 2147483647 h 822"/>
                <a:gd name="T106" fmla="*/ 2147483647 w 576"/>
                <a:gd name="T107" fmla="*/ 2147483647 h 822"/>
                <a:gd name="T108" fmla="*/ 2147483647 w 576"/>
                <a:gd name="T109" fmla="*/ 2147483647 h 822"/>
                <a:gd name="T110" fmla="*/ 2147483647 w 576"/>
                <a:gd name="T111" fmla="*/ 2147483647 h 822"/>
                <a:gd name="T112" fmla="*/ 2147483647 w 576"/>
                <a:gd name="T113" fmla="*/ 2147483647 h 822"/>
                <a:gd name="T114" fmla="*/ 2147483647 w 576"/>
                <a:gd name="T115" fmla="*/ 2147483647 h 822"/>
                <a:gd name="T116" fmla="*/ 2147483647 w 576"/>
                <a:gd name="T117" fmla="*/ 2147483647 h 822"/>
                <a:gd name="T118" fmla="*/ 2147483647 w 576"/>
                <a:gd name="T119" fmla="*/ 2147483647 h 822"/>
                <a:gd name="T120" fmla="*/ 2147483647 w 576"/>
                <a:gd name="T121" fmla="*/ 2147483647 h 822"/>
                <a:gd name="T122" fmla="*/ 2147483647 w 576"/>
                <a:gd name="T123" fmla="*/ 2147483647 h 82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76"/>
                <a:gd name="T187" fmla="*/ 0 h 822"/>
                <a:gd name="T188" fmla="*/ 576 w 576"/>
                <a:gd name="T189" fmla="*/ 822 h 82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76" h="822">
                  <a:moveTo>
                    <a:pt x="162" y="378"/>
                  </a:moveTo>
                  <a:lnTo>
                    <a:pt x="156" y="378"/>
                  </a:lnTo>
                  <a:lnTo>
                    <a:pt x="150" y="384"/>
                  </a:lnTo>
                  <a:lnTo>
                    <a:pt x="150" y="396"/>
                  </a:lnTo>
                  <a:lnTo>
                    <a:pt x="144" y="414"/>
                  </a:lnTo>
                  <a:lnTo>
                    <a:pt x="156" y="402"/>
                  </a:lnTo>
                  <a:lnTo>
                    <a:pt x="162" y="390"/>
                  </a:lnTo>
                  <a:lnTo>
                    <a:pt x="162" y="378"/>
                  </a:lnTo>
                  <a:close/>
                  <a:moveTo>
                    <a:pt x="132" y="312"/>
                  </a:moveTo>
                  <a:lnTo>
                    <a:pt x="126" y="312"/>
                  </a:lnTo>
                  <a:lnTo>
                    <a:pt x="126" y="336"/>
                  </a:lnTo>
                  <a:lnTo>
                    <a:pt x="132" y="336"/>
                  </a:lnTo>
                  <a:lnTo>
                    <a:pt x="138" y="330"/>
                  </a:lnTo>
                  <a:lnTo>
                    <a:pt x="150" y="330"/>
                  </a:lnTo>
                  <a:lnTo>
                    <a:pt x="144" y="318"/>
                  </a:lnTo>
                  <a:lnTo>
                    <a:pt x="138" y="312"/>
                  </a:lnTo>
                  <a:lnTo>
                    <a:pt x="132" y="312"/>
                  </a:lnTo>
                  <a:close/>
                  <a:moveTo>
                    <a:pt x="114" y="390"/>
                  </a:moveTo>
                  <a:lnTo>
                    <a:pt x="126" y="390"/>
                  </a:lnTo>
                  <a:lnTo>
                    <a:pt x="138" y="384"/>
                  </a:lnTo>
                  <a:lnTo>
                    <a:pt x="138" y="372"/>
                  </a:lnTo>
                  <a:lnTo>
                    <a:pt x="132" y="366"/>
                  </a:lnTo>
                  <a:lnTo>
                    <a:pt x="120" y="366"/>
                  </a:lnTo>
                  <a:lnTo>
                    <a:pt x="114" y="372"/>
                  </a:lnTo>
                  <a:lnTo>
                    <a:pt x="108" y="384"/>
                  </a:lnTo>
                  <a:lnTo>
                    <a:pt x="108" y="390"/>
                  </a:lnTo>
                  <a:lnTo>
                    <a:pt x="114" y="390"/>
                  </a:lnTo>
                  <a:close/>
                  <a:moveTo>
                    <a:pt x="330" y="120"/>
                  </a:moveTo>
                  <a:lnTo>
                    <a:pt x="324" y="120"/>
                  </a:lnTo>
                  <a:lnTo>
                    <a:pt x="318" y="126"/>
                  </a:lnTo>
                  <a:lnTo>
                    <a:pt x="318" y="138"/>
                  </a:lnTo>
                  <a:lnTo>
                    <a:pt x="330" y="138"/>
                  </a:lnTo>
                  <a:lnTo>
                    <a:pt x="336" y="126"/>
                  </a:lnTo>
                  <a:lnTo>
                    <a:pt x="330" y="120"/>
                  </a:lnTo>
                  <a:close/>
                  <a:moveTo>
                    <a:pt x="138" y="258"/>
                  </a:moveTo>
                  <a:lnTo>
                    <a:pt x="138" y="234"/>
                  </a:lnTo>
                  <a:lnTo>
                    <a:pt x="126" y="234"/>
                  </a:lnTo>
                  <a:lnTo>
                    <a:pt x="120" y="240"/>
                  </a:lnTo>
                  <a:lnTo>
                    <a:pt x="120" y="246"/>
                  </a:lnTo>
                  <a:lnTo>
                    <a:pt x="126" y="252"/>
                  </a:lnTo>
                  <a:lnTo>
                    <a:pt x="108" y="252"/>
                  </a:lnTo>
                  <a:lnTo>
                    <a:pt x="108" y="258"/>
                  </a:lnTo>
                  <a:lnTo>
                    <a:pt x="114" y="264"/>
                  </a:lnTo>
                  <a:lnTo>
                    <a:pt x="120" y="264"/>
                  </a:lnTo>
                  <a:lnTo>
                    <a:pt x="126" y="270"/>
                  </a:lnTo>
                  <a:lnTo>
                    <a:pt x="150" y="270"/>
                  </a:lnTo>
                  <a:lnTo>
                    <a:pt x="138" y="258"/>
                  </a:lnTo>
                  <a:close/>
                  <a:moveTo>
                    <a:pt x="474" y="0"/>
                  </a:moveTo>
                  <a:lnTo>
                    <a:pt x="468" y="0"/>
                  </a:lnTo>
                  <a:lnTo>
                    <a:pt x="456" y="12"/>
                  </a:lnTo>
                  <a:lnTo>
                    <a:pt x="474" y="12"/>
                  </a:lnTo>
                  <a:lnTo>
                    <a:pt x="474" y="6"/>
                  </a:lnTo>
                  <a:lnTo>
                    <a:pt x="480" y="0"/>
                  </a:lnTo>
                  <a:lnTo>
                    <a:pt x="474" y="0"/>
                  </a:lnTo>
                  <a:close/>
                  <a:moveTo>
                    <a:pt x="432" y="48"/>
                  </a:moveTo>
                  <a:lnTo>
                    <a:pt x="432" y="66"/>
                  </a:lnTo>
                  <a:lnTo>
                    <a:pt x="438" y="66"/>
                  </a:lnTo>
                  <a:lnTo>
                    <a:pt x="444" y="60"/>
                  </a:lnTo>
                  <a:lnTo>
                    <a:pt x="450" y="48"/>
                  </a:lnTo>
                  <a:lnTo>
                    <a:pt x="450" y="24"/>
                  </a:lnTo>
                  <a:lnTo>
                    <a:pt x="438" y="12"/>
                  </a:lnTo>
                  <a:lnTo>
                    <a:pt x="432" y="24"/>
                  </a:lnTo>
                  <a:lnTo>
                    <a:pt x="426" y="30"/>
                  </a:lnTo>
                  <a:lnTo>
                    <a:pt x="420" y="30"/>
                  </a:lnTo>
                  <a:lnTo>
                    <a:pt x="420" y="42"/>
                  </a:lnTo>
                  <a:lnTo>
                    <a:pt x="426" y="42"/>
                  </a:lnTo>
                  <a:lnTo>
                    <a:pt x="432" y="48"/>
                  </a:lnTo>
                  <a:close/>
                  <a:moveTo>
                    <a:pt x="342" y="138"/>
                  </a:moveTo>
                  <a:lnTo>
                    <a:pt x="342" y="150"/>
                  </a:lnTo>
                  <a:lnTo>
                    <a:pt x="354" y="138"/>
                  </a:lnTo>
                  <a:lnTo>
                    <a:pt x="342" y="138"/>
                  </a:lnTo>
                  <a:close/>
                  <a:moveTo>
                    <a:pt x="192" y="402"/>
                  </a:moveTo>
                  <a:lnTo>
                    <a:pt x="192" y="390"/>
                  </a:lnTo>
                  <a:lnTo>
                    <a:pt x="186" y="384"/>
                  </a:lnTo>
                  <a:lnTo>
                    <a:pt x="186" y="378"/>
                  </a:lnTo>
                  <a:lnTo>
                    <a:pt x="174" y="390"/>
                  </a:lnTo>
                  <a:lnTo>
                    <a:pt x="174" y="396"/>
                  </a:lnTo>
                  <a:lnTo>
                    <a:pt x="180" y="402"/>
                  </a:lnTo>
                  <a:lnTo>
                    <a:pt x="192" y="402"/>
                  </a:lnTo>
                  <a:close/>
                  <a:moveTo>
                    <a:pt x="504" y="588"/>
                  </a:moveTo>
                  <a:lnTo>
                    <a:pt x="498" y="594"/>
                  </a:lnTo>
                  <a:lnTo>
                    <a:pt x="498" y="600"/>
                  </a:lnTo>
                  <a:lnTo>
                    <a:pt x="480" y="600"/>
                  </a:lnTo>
                  <a:lnTo>
                    <a:pt x="480" y="588"/>
                  </a:lnTo>
                  <a:lnTo>
                    <a:pt x="486" y="576"/>
                  </a:lnTo>
                  <a:lnTo>
                    <a:pt x="498" y="564"/>
                  </a:lnTo>
                  <a:lnTo>
                    <a:pt x="492" y="558"/>
                  </a:lnTo>
                  <a:lnTo>
                    <a:pt x="456" y="540"/>
                  </a:lnTo>
                  <a:lnTo>
                    <a:pt x="450" y="540"/>
                  </a:lnTo>
                  <a:lnTo>
                    <a:pt x="444" y="534"/>
                  </a:lnTo>
                  <a:lnTo>
                    <a:pt x="450" y="534"/>
                  </a:lnTo>
                  <a:lnTo>
                    <a:pt x="456" y="528"/>
                  </a:lnTo>
                  <a:lnTo>
                    <a:pt x="480" y="528"/>
                  </a:lnTo>
                  <a:lnTo>
                    <a:pt x="468" y="516"/>
                  </a:lnTo>
                  <a:lnTo>
                    <a:pt x="468" y="510"/>
                  </a:lnTo>
                  <a:lnTo>
                    <a:pt x="456" y="498"/>
                  </a:lnTo>
                  <a:lnTo>
                    <a:pt x="450" y="486"/>
                  </a:lnTo>
                  <a:lnTo>
                    <a:pt x="432" y="468"/>
                  </a:lnTo>
                  <a:lnTo>
                    <a:pt x="420" y="468"/>
                  </a:lnTo>
                  <a:lnTo>
                    <a:pt x="414" y="456"/>
                  </a:lnTo>
                  <a:lnTo>
                    <a:pt x="402" y="450"/>
                  </a:lnTo>
                  <a:lnTo>
                    <a:pt x="390" y="438"/>
                  </a:lnTo>
                  <a:lnTo>
                    <a:pt x="390" y="414"/>
                  </a:lnTo>
                  <a:lnTo>
                    <a:pt x="396" y="402"/>
                  </a:lnTo>
                  <a:lnTo>
                    <a:pt x="396" y="390"/>
                  </a:lnTo>
                  <a:lnTo>
                    <a:pt x="384" y="390"/>
                  </a:lnTo>
                  <a:lnTo>
                    <a:pt x="378" y="384"/>
                  </a:lnTo>
                  <a:lnTo>
                    <a:pt x="372" y="372"/>
                  </a:lnTo>
                  <a:lnTo>
                    <a:pt x="360" y="360"/>
                  </a:lnTo>
                  <a:lnTo>
                    <a:pt x="342" y="354"/>
                  </a:lnTo>
                  <a:lnTo>
                    <a:pt x="324" y="354"/>
                  </a:lnTo>
                  <a:lnTo>
                    <a:pt x="306" y="360"/>
                  </a:lnTo>
                  <a:lnTo>
                    <a:pt x="294" y="366"/>
                  </a:lnTo>
                  <a:lnTo>
                    <a:pt x="288" y="366"/>
                  </a:lnTo>
                  <a:lnTo>
                    <a:pt x="270" y="348"/>
                  </a:lnTo>
                  <a:lnTo>
                    <a:pt x="282" y="348"/>
                  </a:lnTo>
                  <a:lnTo>
                    <a:pt x="294" y="354"/>
                  </a:lnTo>
                  <a:lnTo>
                    <a:pt x="306" y="354"/>
                  </a:lnTo>
                  <a:lnTo>
                    <a:pt x="330" y="342"/>
                  </a:lnTo>
                  <a:lnTo>
                    <a:pt x="336" y="336"/>
                  </a:lnTo>
                  <a:lnTo>
                    <a:pt x="330" y="336"/>
                  </a:lnTo>
                  <a:lnTo>
                    <a:pt x="324" y="330"/>
                  </a:lnTo>
                  <a:lnTo>
                    <a:pt x="306" y="330"/>
                  </a:lnTo>
                  <a:lnTo>
                    <a:pt x="330" y="324"/>
                  </a:lnTo>
                  <a:lnTo>
                    <a:pt x="336" y="318"/>
                  </a:lnTo>
                  <a:lnTo>
                    <a:pt x="348" y="312"/>
                  </a:lnTo>
                  <a:lnTo>
                    <a:pt x="360" y="300"/>
                  </a:lnTo>
                  <a:lnTo>
                    <a:pt x="360" y="288"/>
                  </a:lnTo>
                  <a:lnTo>
                    <a:pt x="366" y="276"/>
                  </a:lnTo>
                  <a:lnTo>
                    <a:pt x="372" y="270"/>
                  </a:lnTo>
                  <a:lnTo>
                    <a:pt x="378" y="258"/>
                  </a:lnTo>
                  <a:lnTo>
                    <a:pt x="384" y="252"/>
                  </a:lnTo>
                  <a:lnTo>
                    <a:pt x="396" y="246"/>
                  </a:lnTo>
                  <a:lnTo>
                    <a:pt x="402" y="246"/>
                  </a:lnTo>
                  <a:lnTo>
                    <a:pt x="402" y="240"/>
                  </a:lnTo>
                  <a:lnTo>
                    <a:pt x="396" y="234"/>
                  </a:lnTo>
                  <a:lnTo>
                    <a:pt x="318" y="234"/>
                  </a:lnTo>
                  <a:lnTo>
                    <a:pt x="318" y="228"/>
                  </a:lnTo>
                  <a:lnTo>
                    <a:pt x="288" y="228"/>
                  </a:lnTo>
                  <a:lnTo>
                    <a:pt x="276" y="234"/>
                  </a:lnTo>
                  <a:lnTo>
                    <a:pt x="264" y="234"/>
                  </a:lnTo>
                  <a:lnTo>
                    <a:pt x="258" y="240"/>
                  </a:lnTo>
                  <a:lnTo>
                    <a:pt x="252" y="240"/>
                  </a:lnTo>
                  <a:lnTo>
                    <a:pt x="264" y="228"/>
                  </a:lnTo>
                  <a:lnTo>
                    <a:pt x="252" y="216"/>
                  </a:lnTo>
                  <a:lnTo>
                    <a:pt x="270" y="210"/>
                  </a:lnTo>
                  <a:lnTo>
                    <a:pt x="300" y="192"/>
                  </a:lnTo>
                  <a:lnTo>
                    <a:pt x="312" y="186"/>
                  </a:lnTo>
                  <a:lnTo>
                    <a:pt x="324" y="162"/>
                  </a:lnTo>
                  <a:lnTo>
                    <a:pt x="318" y="156"/>
                  </a:lnTo>
                  <a:lnTo>
                    <a:pt x="288" y="156"/>
                  </a:lnTo>
                  <a:lnTo>
                    <a:pt x="276" y="162"/>
                  </a:lnTo>
                  <a:lnTo>
                    <a:pt x="258" y="168"/>
                  </a:lnTo>
                  <a:lnTo>
                    <a:pt x="240" y="168"/>
                  </a:lnTo>
                  <a:lnTo>
                    <a:pt x="228" y="162"/>
                  </a:lnTo>
                  <a:lnTo>
                    <a:pt x="216" y="162"/>
                  </a:lnTo>
                  <a:lnTo>
                    <a:pt x="210" y="168"/>
                  </a:lnTo>
                  <a:lnTo>
                    <a:pt x="210" y="174"/>
                  </a:lnTo>
                  <a:lnTo>
                    <a:pt x="216" y="180"/>
                  </a:lnTo>
                  <a:lnTo>
                    <a:pt x="204" y="180"/>
                  </a:lnTo>
                  <a:lnTo>
                    <a:pt x="192" y="192"/>
                  </a:lnTo>
                  <a:lnTo>
                    <a:pt x="192" y="210"/>
                  </a:lnTo>
                  <a:lnTo>
                    <a:pt x="198" y="216"/>
                  </a:lnTo>
                  <a:lnTo>
                    <a:pt x="156" y="222"/>
                  </a:lnTo>
                  <a:lnTo>
                    <a:pt x="156" y="234"/>
                  </a:lnTo>
                  <a:lnTo>
                    <a:pt x="168" y="240"/>
                  </a:lnTo>
                  <a:lnTo>
                    <a:pt x="180" y="264"/>
                  </a:lnTo>
                  <a:lnTo>
                    <a:pt x="162" y="282"/>
                  </a:lnTo>
                  <a:lnTo>
                    <a:pt x="162" y="294"/>
                  </a:lnTo>
                  <a:lnTo>
                    <a:pt x="144" y="300"/>
                  </a:lnTo>
                  <a:lnTo>
                    <a:pt x="156" y="312"/>
                  </a:lnTo>
                  <a:lnTo>
                    <a:pt x="168" y="312"/>
                  </a:lnTo>
                  <a:lnTo>
                    <a:pt x="180" y="306"/>
                  </a:lnTo>
                  <a:lnTo>
                    <a:pt x="186" y="300"/>
                  </a:lnTo>
                  <a:lnTo>
                    <a:pt x="186" y="318"/>
                  </a:lnTo>
                  <a:lnTo>
                    <a:pt x="180" y="318"/>
                  </a:lnTo>
                  <a:lnTo>
                    <a:pt x="168" y="330"/>
                  </a:lnTo>
                  <a:lnTo>
                    <a:pt x="156" y="336"/>
                  </a:lnTo>
                  <a:lnTo>
                    <a:pt x="156" y="360"/>
                  </a:lnTo>
                  <a:lnTo>
                    <a:pt x="162" y="372"/>
                  </a:lnTo>
                  <a:lnTo>
                    <a:pt x="168" y="366"/>
                  </a:lnTo>
                  <a:lnTo>
                    <a:pt x="198" y="366"/>
                  </a:lnTo>
                  <a:lnTo>
                    <a:pt x="210" y="360"/>
                  </a:lnTo>
                  <a:lnTo>
                    <a:pt x="216" y="354"/>
                  </a:lnTo>
                  <a:lnTo>
                    <a:pt x="198" y="372"/>
                  </a:lnTo>
                  <a:lnTo>
                    <a:pt x="210" y="402"/>
                  </a:lnTo>
                  <a:lnTo>
                    <a:pt x="204" y="408"/>
                  </a:lnTo>
                  <a:lnTo>
                    <a:pt x="198" y="420"/>
                  </a:lnTo>
                  <a:lnTo>
                    <a:pt x="186" y="426"/>
                  </a:lnTo>
                  <a:lnTo>
                    <a:pt x="180" y="438"/>
                  </a:lnTo>
                  <a:lnTo>
                    <a:pt x="180" y="450"/>
                  </a:lnTo>
                  <a:lnTo>
                    <a:pt x="186" y="456"/>
                  </a:lnTo>
                  <a:lnTo>
                    <a:pt x="204" y="456"/>
                  </a:lnTo>
                  <a:lnTo>
                    <a:pt x="216" y="450"/>
                  </a:lnTo>
                  <a:lnTo>
                    <a:pt x="240" y="450"/>
                  </a:lnTo>
                  <a:lnTo>
                    <a:pt x="252" y="444"/>
                  </a:lnTo>
                  <a:lnTo>
                    <a:pt x="258" y="438"/>
                  </a:lnTo>
                  <a:lnTo>
                    <a:pt x="270" y="432"/>
                  </a:lnTo>
                  <a:lnTo>
                    <a:pt x="300" y="438"/>
                  </a:lnTo>
                  <a:lnTo>
                    <a:pt x="288" y="444"/>
                  </a:lnTo>
                  <a:lnTo>
                    <a:pt x="264" y="468"/>
                  </a:lnTo>
                  <a:lnTo>
                    <a:pt x="264" y="474"/>
                  </a:lnTo>
                  <a:lnTo>
                    <a:pt x="282" y="492"/>
                  </a:lnTo>
                  <a:lnTo>
                    <a:pt x="294" y="492"/>
                  </a:lnTo>
                  <a:lnTo>
                    <a:pt x="300" y="498"/>
                  </a:lnTo>
                  <a:lnTo>
                    <a:pt x="306" y="498"/>
                  </a:lnTo>
                  <a:lnTo>
                    <a:pt x="312" y="516"/>
                  </a:lnTo>
                  <a:lnTo>
                    <a:pt x="294" y="534"/>
                  </a:lnTo>
                  <a:lnTo>
                    <a:pt x="294" y="564"/>
                  </a:lnTo>
                  <a:lnTo>
                    <a:pt x="222" y="564"/>
                  </a:lnTo>
                  <a:lnTo>
                    <a:pt x="216" y="558"/>
                  </a:lnTo>
                  <a:lnTo>
                    <a:pt x="198" y="558"/>
                  </a:lnTo>
                  <a:lnTo>
                    <a:pt x="192" y="564"/>
                  </a:lnTo>
                  <a:lnTo>
                    <a:pt x="210" y="582"/>
                  </a:lnTo>
                  <a:lnTo>
                    <a:pt x="186" y="600"/>
                  </a:lnTo>
                  <a:lnTo>
                    <a:pt x="228" y="594"/>
                  </a:lnTo>
                  <a:lnTo>
                    <a:pt x="228" y="618"/>
                  </a:lnTo>
                  <a:lnTo>
                    <a:pt x="216" y="642"/>
                  </a:lnTo>
                  <a:lnTo>
                    <a:pt x="210" y="648"/>
                  </a:lnTo>
                  <a:lnTo>
                    <a:pt x="198" y="654"/>
                  </a:lnTo>
                  <a:lnTo>
                    <a:pt x="180" y="660"/>
                  </a:lnTo>
                  <a:lnTo>
                    <a:pt x="168" y="666"/>
                  </a:lnTo>
                  <a:lnTo>
                    <a:pt x="162" y="666"/>
                  </a:lnTo>
                  <a:lnTo>
                    <a:pt x="162" y="690"/>
                  </a:lnTo>
                  <a:lnTo>
                    <a:pt x="168" y="696"/>
                  </a:lnTo>
                  <a:lnTo>
                    <a:pt x="174" y="696"/>
                  </a:lnTo>
                  <a:lnTo>
                    <a:pt x="180" y="690"/>
                  </a:lnTo>
                  <a:lnTo>
                    <a:pt x="192" y="684"/>
                  </a:lnTo>
                  <a:lnTo>
                    <a:pt x="198" y="678"/>
                  </a:lnTo>
                  <a:lnTo>
                    <a:pt x="204" y="684"/>
                  </a:lnTo>
                  <a:lnTo>
                    <a:pt x="204" y="690"/>
                  </a:lnTo>
                  <a:lnTo>
                    <a:pt x="210" y="696"/>
                  </a:lnTo>
                  <a:lnTo>
                    <a:pt x="234" y="696"/>
                  </a:lnTo>
                  <a:lnTo>
                    <a:pt x="240" y="702"/>
                  </a:lnTo>
                  <a:lnTo>
                    <a:pt x="252" y="708"/>
                  </a:lnTo>
                  <a:lnTo>
                    <a:pt x="258" y="708"/>
                  </a:lnTo>
                  <a:lnTo>
                    <a:pt x="276" y="702"/>
                  </a:lnTo>
                  <a:lnTo>
                    <a:pt x="288" y="696"/>
                  </a:lnTo>
                  <a:lnTo>
                    <a:pt x="294" y="690"/>
                  </a:lnTo>
                  <a:lnTo>
                    <a:pt x="318" y="690"/>
                  </a:lnTo>
                  <a:lnTo>
                    <a:pt x="312" y="696"/>
                  </a:lnTo>
                  <a:lnTo>
                    <a:pt x="300" y="702"/>
                  </a:lnTo>
                  <a:lnTo>
                    <a:pt x="294" y="714"/>
                  </a:lnTo>
                  <a:lnTo>
                    <a:pt x="282" y="720"/>
                  </a:lnTo>
                  <a:lnTo>
                    <a:pt x="276" y="726"/>
                  </a:lnTo>
                  <a:lnTo>
                    <a:pt x="210" y="726"/>
                  </a:lnTo>
                  <a:lnTo>
                    <a:pt x="210" y="738"/>
                  </a:lnTo>
                  <a:lnTo>
                    <a:pt x="198" y="738"/>
                  </a:lnTo>
                  <a:lnTo>
                    <a:pt x="186" y="744"/>
                  </a:lnTo>
                  <a:lnTo>
                    <a:pt x="180" y="750"/>
                  </a:lnTo>
                  <a:lnTo>
                    <a:pt x="180" y="768"/>
                  </a:lnTo>
                  <a:lnTo>
                    <a:pt x="174" y="774"/>
                  </a:lnTo>
                  <a:lnTo>
                    <a:pt x="144" y="774"/>
                  </a:lnTo>
                  <a:lnTo>
                    <a:pt x="144" y="780"/>
                  </a:lnTo>
                  <a:lnTo>
                    <a:pt x="138" y="786"/>
                  </a:lnTo>
                  <a:lnTo>
                    <a:pt x="138" y="792"/>
                  </a:lnTo>
                  <a:lnTo>
                    <a:pt x="126" y="804"/>
                  </a:lnTo>
                  <a:lnTo>
                    <a:pt x="114" y="810"/>
                  </a:lnTo>
                  <a:lnTo>
                    <a:pt x="108" y="810"/>
                  </a:lnTo>
                  <a:lnTo>
                    <a:pt x="108" y="816"/>
                  </a:lnTo>
                  <a:lnTo>
                    <a:pt x="114" y="816"/>
                  </a:lnTo>
                  <a:lnTo>
                    <a:pt x="120" y="822"/>
                  </a:lnTo>
                  <a:lnTo>
                    <a:pt x="150" y="822"/>
                  </a:lnTo>
                  <a:lnTo>
                    <a:pt x="156" y="810"/>
                  </a:lnTo>
                  <a:lnTo>
                    <a:pt x="174" y="792"/>
                  </a:lnTo>
                  <a:lnTo>
                    <a:pt x="210" y="792"/>
                  </a:lnTo>
                  <a:lnTo>
                    <a:pt x="216" y="798"/>
                  </a:lnTo>
                  <a:lnTo>
                    <a:pt x="228" y="804"/>
                  </a:lnTo>
                  <a:lnTo>
                    <a:pt x="240" y="804"/>
                  </a:lnTo>
                  <a:lnTo>
                    <a:pt x="246" y="792"/>
                  </a:lnTo>
                  <a:lnTo>
                    <a:pt x="252" y="786"/>
                  </a:lnTo>
                  <a:lnTo>
                    <a:pt x="258" y="774"/>
                  </a:lnTo>
                  <a:lnTo>
                    <a:pt x="270" y="762"/>
                  </a:lnTo>
                  <a:lnTo>
                    <a:pt x="288" y="762"/>
                  </a:lnTo>
                  <a:lnTo>
                    <a:pt x="300" y="774"/>
                  </a:lnTo>
                  <a:lnTo>
                    <a:pt x="330" y="774"/>
                  </a:lnTo>
                  <a:lnTo>
                    <a:pt x="354" y="762"/>
                  </a:lnTo>
                  <a:lnTo>
                    <a:pt x="360" y="762"/>
                  </a:lnTo>
                  <a:lnTo>
                    <a:pt x="366" y="768"/>
                  </a:lnTo>
                  <a:lnTo>
                    <a:pt x="378" y="768"/>
                  </a:lnTo>
                  <a:lnTo>
                    <a:pt x="390" y="774"/>
                  </a:lnTo>
                  <a:lnTo>
                    <a:pt x="396" y="774"/>
                  </a:lnTo>
                  <a:lnTo>
                    <a:pt x="396" y="768"/>
                  </a:lnTo>
                  <a:lnTo>
                    <a:pt x="390" y="762"/>
                  </a:lnTo>
                  <a:lnTo>
                    <a:pt x="390" y="750"/>
                  </a:lnTo>
                  <a:lnTo>
                    <a:pt x="396" y="750"/>
                  </a:lnTo>
                  <a:lnTo>
                    <a:pt x="408" y="756"/>
                  </a:lnTo>
                  <a:lnTo>
                    <a:pt x="414" y="762"/>
                  </a:lnTo>
                  <a:lnTo>
                    <a:pt x="426" y="756"/>
                  </a:lnTo>
                  <a:lnTo>
                    <a:pt x="498" y="756"/>
                  </a:lnTo>
                  <a:lnTo>
                    <a:pt x="522" y="750"/>
                  </a:lnTo>
                  <a:lnTo>
                    <a:pt x="534" y="744"/>
                  </a:lnTo>
                  <a:lnTo>
                    <a:pt x="540" y="732"/>
                  </a:lnTo>
                  <a:lnTo>
                    <a:pt x="546" y="726"/>
                  </a:lnTo>
                  <a:lnTo>
                    <a:pt x="552" y="714"/>
                  </a:lnTo>
                  <a:lnTo>
                    <a:pt x="498" y="708"/>
                  </a:lnTo>
                  <a:lnTo>
                    <a:pt x="522" y="702"/>
                  </a:lnTo>
                  <a:lnTo>
                    <a:pt x="516" y="684"/>
                  </a:lnTo>
                  <a:lnTo>
                    <a:pt x="528" y="672"/>
                  </a:lnTo>
                  <a:lnTo>
                    <a:pt x="540" y="666"/>
                  </a:lnTo>
                  <a:lnTo>
                    <a:pt x="546" y="666"/>
                  </a:lnTo>
                  <a:lnTo>
                    <a:pt x="558" y="660"/>
                  </a:lnTo>
                  <a:lnTo>
                    <a:pt x="564" y="654"/>
                  </a:lnTo>
                  <a:lnTo>
                    <a:pt x="576" y="618"/>
                  </a:lnTo>
                  <a:lnTo>
                    <a:pt x="570" y="606"/>
                  </a:lnTo>
                  <a:lnTo>
                    <a:pt x="564" y="600"/>
                  </a:lnTo>
                  <a:lnTo>
                    <a:pt x="552" y="594"/>
                  </a:lnTo>
                  <a:lnTo>
                    <a:pt x="540" y="594"/>
                  </a:lnTo>
                  <a:lnTo>
                    <a:pt x="528" y="588"/>
                  </a:lnTo>
                  <a:lnTo>
                    <a:pt x="504" y="588"/>
                  </a:lnTo>
                  <a:close/>
                  <a:moveTo>
                    <a:pt x="222" y="486"/>
                  </a:moveTo>
                  <a:lnTo>
                    <a:pt x="216" y="480"/>
                  </a:lnTo>
                  <a:lnTo>
                    <a:pt x="204" y="480"/>
                  </a:lnTo>
                  <a:lnTo>
                    <a:pt x="204" y="486"/>
                  </a:lnTo>
                  <a:lnTo>
                    <a:pt x="198" y="498"/>
                  </a:lnTo>
                  <a:lnTo>
                    <a:pt x="192" y="504"/>
                  </a:lnTo>
                  <a:lnTo>
                    <a:pt x="210" y="504"/>
                  </a:lnTo>
                  <a:lnTo>
                    <a:pt x="222" y="492"/>
                  </a:lnTo>
                  <a:lnTo>
                    <a:pt x="222" y="486"/>
                  </a:lnTo>
                  <a:close/>
                  <a:moveTo>
                    <a:pt x="126" y="504"/>
                  </a:moveTo>
                  <a:lnTo>
                    <a:pt x="132" y="498"/>
                  </a:lnTo>
                  <a:lnTo>
                    <a:pt x="132" y="492"/>
                  </a:lnTo>
                  <a:lnTo>
                    <a:pt x="144" y="492"/>
                  </a:lnTo>
                  <a:lnTo>
                    <a:pt x="150" y="480"/>
                  </a:lnTo>
                  <a:lnTo>
                    <a:pt x="156" y="474"/>
                  </a:lnTo>
                  <a:lnTo>
                    <a:pt x="156" y="462"/>
                  </a:lnTo>
                  <a:lnTo>
                    <a:pt x="138" y="444"/>
                  </a:lnTo>
                  <a:lnTo>
                    <a:pt x="138" y="432"/>
                  </a:lnTo>
                  <a:lnTo>
                    <a:pt x="132" y="438"/>
                  </a:lnTo>
                  <a:lnTo>
                    <a:pt x="126" y="426"/>
                  </a:lnTo>
                  <a:lnTo>
                    <a:pt x="120" y="420"/>
                  </a:lnTo>
                  <a:lnTo>
                    <a:pt x="78" y="420"/>
                  </a:lnTo>
                  <a:lnTo>
                    <a:pt x="72" y="426"/>
                  </a:lnTo>
                  <a:lnTo>
                    <a:pt x="30" y="450"/>
                  </a:lnTo>
                  <a:lnTo>
                    <a:pt x="30" y="462"/>
                  </a:lnTo>
                  <a:lnTo>
                    <a:pt x="24" y="462"/>
                  </a:lnTo>
                  <a:lnTo>
                    <a:pt x="18" y="468"/>
                  </a:lnTo>
                  <a:lnTo>
                    <a:pt x="12" y="468"/>
                  </a:lnTo>
                  <a:lnTo>
                    <a:pt x="0" y="480"/>
                  </a:lnTo>
                  <a:lnTo>
                    <a:pt x="6" y="486"/>
                  </a:lnTo>
                  <a:lnTo>
                    <a:pt x="30" y="498"/>
                  </a:lnTo>
                  <a:lnTo>
                    <a:pt x="42" y="498"/>
                  </a:lnTo>
                  <a:lnTo>
                    <a:pt x="66" y="474"/>
                  </a:lnTo>
                  <a:lnTo>
                    <a:pt x="84" y="498"/>
                  </a:lnTo>
                  <a:lnTo>
                    <a:pt x="120" y="504"/>
                  </a:lnTo>
                  <a:lnTo>
                    <a:pt x="126" y="504"/>
                  </a:lnTo>
                  <a:close/>
                  <a:moveTo>
                    <a:pt x="78" y="228"/>
                  </a:moveTo>
                  <a:lnTo>
                    <a:pt x="72" y="228"/>
                  </a:lnTo>
                  <a:lnTo>
                    <a:pt x="66" y="234"/>
                  </a:lnTo>
                  <a:lnTo>
                    <a:pt x="66" y="240"/>
                  </a:lnTo>
                  <a:lnTo>
                    <a:pt x="84" y="240"/>
                  </a:lnTo>
                  <a:lnTo>
                    <a:pt x="84" y="228"/>
                  </a:lnTo>
                  <a:lnTo>
                    <a:pt x="78" y="228"/>
                  </a:lnTo>
                  <a:close/>
                  <a:moveTo>
                    <a:pt x="108" y="210"/>
                  </a:moveTo>
                  <a:lnTo>
                    <a:pt x="126" y="210"/>
                  </a:lnTo>
                  <a:lnTo>
                    <a:pt x="132" y="204"/>
                  </a:lnTo>
                  <a:lnTo>
                    <a:pt x="132" y="198"/>
                  </a:lnTo>
                  <a:lnTo>
                    <a:pt x="138" y="186"/>
                  </a:lnTo>
                  <a:lnTo>
                    <a:pt x="150" y="174"/>
                  </a:lnTo>
                  <a:lnTo>
                    <a:pt x="150" y="168"/>
                  </a:lnTo>
                  <a:lnTo>
                    <a:pt x="138" y="174"/>
                  </a:lnTo>
                  <a:lnTo>
                    <a:pt x="132" y="174"/>
                  </a:lnTo>
                  <a:lnTo>
                    <a:pt x="114" y="192"/>
                  </a:lnTo>
                  <a:lnTo>
                    <a:pt x="108" y="186"/>
                  </a:lnTo>
                  <a:lnTo>
                    <a:pt x="96" y="186"/>
                  </a:lnTo>
                  <a:lnTo>
                    <a:pt x="90" y="192"/>
                  </a:lnTo>
                  <a:lnTo>
                    <a:pt x="90" y="210"/>
                  </a:lnTo>
                  <a:lnTo>
                    <a:pt x="96" y="216"/>
                  </a:lnTo>
                  <a:lnTo>
                    <a:pt x="96" y="228"/>
                  </a:lnTo>
                  <a:lnTo>
                    <a:pt x="108" y="210"/>
                  </a:lnTo>
                  <a:close/>
                  <a:moveTo>
                    <a:pt x="72" y="252"/>
                  </a:moveTo>
                  <a:lnTo>
                    <a:pt x="60" y="282"/>
                  </a:lnTo>
                  <a:lnTo>
                    <a:pt x="78" y="258"/>
                  </a:lnTo>
                  <a:lnTo>
                    <a:pt x="72" y="252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195" name="United Arab Emirates" descr="© INSCALE GmbH, 05.05.2010&#10;http://www.presentationload.com/">
              <a:extLst>
                <a:ext uri="{FF2B5EF4-FFF2-40B4-BE49-F238E27FC236}">
                  <a16:creationId xmlns:a16="http://schemas.microsoft.com/office/drawing/2014/main" id="{DFEC72C3-6CA9-4A5E-978E-30A60A79741C}"/>
                </a:ext>
              </a:extLst>
            </p:cNvPr>
            <p:cNvSpPr>
              <a:spLocks/>
            </p:cNvSpPr>
            <p:nvPr/>
          </p:nvSpPr>
          <p:spPr bwMode="gray">
            <a:xfrm>
              <a:off x="7187949" y="3057599"/>
              <a:ext cx="150445" cy="143448"/>
            </a:xfrm>
            <a:custGeom>
              <a:avLst/>
              <a:gdLst>
                <a:gd name="T0" fmla="*/ 2147483647 w 336"/>
                <a:gd name="T1" fmla="*/ 2147483647 h 318"/>
                <a:gd name="T2" fmla="*/ 2147483647 w 336"/>
                <a:gd name="T3" fmla="*/ 2147483647 h 318"/>
                <a:gd name="T4" fmla="*/ 2147483647 w 336"/>
                <a:gd name="T5" fmla="*/ 2147483647 h 318"/>
                <a:gd name="T6" fmla="*/ 2147483647 w 336"/>
                <a:gd name="T7" fmla="*/ 2147483647 h 318"/>
                <a:gd name="T8" fmla="*/ 2147483647 w 336"/>
                <a:gd name="T9" fmla="*/ 2147483647 h 318"/>
                <a:gd name="T10" fmla="*/ 2147483647 w 336"/>
                <a:gd name="T11" fmla="*/ 0 h 318"/>
                <a:gd name="T12" fmla="*/ 2147483647 w 336"/>
                <a:gd name="T13" fmla="*/ 2147483647 h 318"/>
                <a:gd name="T14" fmla="*/ 2147483647 w 336"/>
                <a:gd name="T15" fmla="*/ 2147483647 h 318"/>
                <a:gd name="T16" fmla="*/ 2147483647 w 336"/>
                <a:gd name="T17" fmla="*/ 2147483647 h 318"/>
                <a:gd name="T18" fmla="*/ 2147483647 w 336"/>
                <a:gd name="T19" fmla="*/ 2147483647 h 318"/>
                <a:gd name="T20" fmla="*/ 2147483647 w 336"/>
                <a:gd name="T21" fmla="*/ 2147483647 h 318"/>
                <a:gd name="T22" fmla="*/ 2147483647 w 336"/>
                <a:gd name="T23" fmla="*/ 2147483647 h 318"/>
                <a:gd name="T24" fmla="*/ 2147483647 w 336"/>
                <a:gd name="T25" fmla="*/ 2147483647 h 318"/>
                <a:gd name="T26" fmla="*/ 2147483647 w 336"/>
                <a:gd name="T27" fmla="*/ 2147483647 h 318"/>
                <a:gd name="T28" fmla="*/ 2147483647 w 336"/>
                <a:gd name="T29" fmla="*/ 2147483647 h 318"/>
                <a:gd name="T30" fmla="*/ 2147483647 w 336"/>
                <a:gd name="T31" fmla="*/ 2147483647 h 318"/>
                <a:gd name="T32" fmla="*/ 2147483647 w 336"/>
                <a:gd name="T33" fmla="*/ 2147483647 h 318"/>
                <a:gd name="T34" fmla="*/ 2147483647 w 336"/>
                <a:gd name="T35" fmla="*/ 2147483647 h 318"/>
                <a:gd name="T36" fmla="*/ 0 w 336"/>
                <a:gd name="T37" fmla="*/ 2147483647 h 318"/>
                <a:gd name="T38" fmla="*/ 2147483647 w 336"/>
                <a:gd name="T39" fmla="*/ 2147483647 h 318"/>
                <a:gd name="T40" fmla="*/ 2147483647 w 336"/>
                <a:gd name="T41" fmla="*/ 2147483647 h 318"/>
                <a:gd name="T42" fmla="*/ 2147483647 w 336"/>
                <a:gd name="T43" fmla="*/ 2147483647 h 318"/>
                <a:gd name="T44" fmla="*/ 2147483647 w 336"/>
                <a:gd name="T45" fmla="*/ 2147483647 h 318"/>
                <a:gd name="T46" fmla="*/ 2147483647 w 336"/>
                <a:gd name="T47" fmla="*/ 2147483647 h 318"/>
                <a:gd name="T48" fmla="*/ 2147483647 w 336"/>
                <a:gd name="T49" fmla="*/ 2147483647 h 318"/>
                <a:gd name="T50" fmla="*/ 2147483647 w 336"/>
                <a:gd name="T51" fmla="*/ 2147483647 h 318"/>
                <a:gd name="T52" fmla="*/ 2147483647 w 336"/>
                <a:gd name="T53" fmla="*/ 2147483647 h 318"/>
                <a:gd name="T54" fmla="*/ 2147483647 w 336"/>
                <a:gd name="T55" fmla="*/ 2147483647 h 318"/>
                <a:gd name="T56" fmla="*/ 2147483647 w 336"/>
                <a:gd name="T57" fmla="*/ 2147483647 h 318"/>
                <a:gd name="T58" fmla="*/ 2147483647 w 336"/>
                <a:gd name="T59" fmla="*/ 2147483647 h 318"/>
                <a:gd name="T60" fmla="*/ 2147483647 w 336"/>
                <a:gd name="T61" fmla="*/ 2147483647 h 318"/>
                <a:gd name="T62" fmla="*/ 2147483647 w 336"/>
                <a:gd name="T63" fmla="*/ 2147483647 h 318"/>
                <a:gd name="T64" fmla="*/ 2147483647 w 336"/>
                <a:gd name="T65" fmla="*/ 2147483647 h 318"/>
                <a:gd name="T66" fmla="*/ 2147483647 w 336"/>
                <a:gd name="T67" fmla="*/ 2147483647 h 318"/>
                <a:gd name="T68" fmla="*/ 2147483647 w 336"/>
                <a:gd name="T69" fmla="*/ 2147483647 h 3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36"/>
                <a:gd name="T106" fmla="*/ 0 h 318"/>
                <a:gd name="T107" fmla="*/ 336 w 336"/>
                <a:gd name="T108" fmla="*/ 318 h 3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36" h="318">
                  <a:moveTo>
                    <a:pt x="300" y="120"/>
                  </a:moveTo>
                  <a:lnTo>
                    <a:pt x="306" y="120"/>
                  </a:lnTo>
                  <a:lnTo>
                    <a:pt x="306" y="126"/>
                  </a:lnTo>
                  <a:lnTo>
                    <a:pt x="312" y="138"/>
                  </a:lnTo>
                  <a:lnTo>
                    <a:pt x="336" y="132"/>
                  </a:lnTo>
                  <a:lnTo>
                    <a:pt x="330" y="120"/>
                  </a:lnTo>
                  <a:lnTo>
                    <a:pt x="324" y="102"/>
                  </a:lnTo>
                  <a:lnTo>
                    <a:pt x="324" y="60"/>
                  </a:lnTo>
                  <a:lnTo>
                    <a:pt x="330" y="42"/>
                  </a:lnTo>
                  <a:lnTo>
                    <a:pt x="330" y="6"/>
                  </a:lnTo>
                  <a:lnTo>
                    <a:pt x="324" y="0"/>
                  </a:lnTo>
                  <a:lnTo>
                    <a:pt x="318" y="0"/>
                  </a:lnTo>
                  <a:lnTo>
                    <a:pt x="312" y="6"/>
                  </a:lnTo>
                  <a:lnTo>
                    <a:pt x="306" y="18"/>
                  </a:lnTo>
                  <a:lnTo>
                    <a:pt x="300" y="36"/>
                  </a:lnTo>
                  <a:lnTo>
                    <a:pt x="288" y="60"/>
                  </a:lnTo>
                  <a:lnTo>
                    <a:pt x="282" y="66"/>
                  </a:lnTo>
                  <a:lnTo>
                    <a:pt x="282" y="72"/>
                  </a:lnTo>
                  <a:lnTo>
                    <a:pt x="276" y="72"/>
                  </a:lnTo>
                  <a:lnTo>
                    <a:pt x="264" y="78"/>
                  </a:lnTo>
                  <a:lnTo>
                    <a:pt x="234" y="108"/>
                  </a:lnTo>
                  <a:lnTo>
                    <a:pt x="228" y="120"/>
                  </a:lnTo>
                  <a:lnTo>
                    <a:pt x="216" y="132"/>
                  </a:lnTo>
                  <a:lnTo>
                    <a:pt x="204" y="138"/>
                  </a:lnTo>
                  <a:lnTo>
                    <a:pt x="198" y="150"/>
                  </a:lnTo>
                  <a:lnTo>
                    <a:pt x="198" y="168"/>
                  </a:lnTo>
                  <a:lnTo>
                    <a:pt x="192" y="180"/>
                  </a:lnTo>
                  <a:lnTo>
                    <a:pt x="192" y="186"/>
                  </a:lnTo>
                  <a:lnTo>
                    <a:pt x="186" y="192"/>
                  </a:lnTo>
                  <a:lnTo>
                    <a:pt x="150" y="192"/>
                  </a:lnTo>
                  <a:lnTo>
                    <a:pt x="132" y="186"/>
                  </a:lnTo>
                  <a:lnTo>
                    <a:pt x="90" y="186"/>
                  </a:lnTo>
                  <a:lnTo>
                    <a:pt x="72" y="192"/>
                  </a:lnTo>
                  <a:lnTo>
                    <a:pt x="48" y="204"/>
                  </a:lnTo>
                  <a:lnTo>
                    <a:pt x="24" y="204"/>
                  </a:lnTo>
                  <a:lnTo>
                    <a:pt x="12" y="192"/>
                  </a:lnTo>
                  <a:lnTo>
                    <a:pt x="0" y="186"/>
                  </a:lnTo>
                  <a:lnTo>
                    <a:pt x="0" y="198"/>
                  </a:lnTo>
                  <a:lnTo>
                    <a:pt x="18" y="216"/>
                  </a:lnTo>
                  <a:lnTo>
                    <a:pt x="30" y="240"/>
                  </a:lnTo>
                  <a:lnTo>
                    <a:pt x="54" y="264"/>
                  </a:lnTo>
                  <a:lnTo>
                    <a:pt x="60" y="276"/>
                  </a:lnTo>
                  <a:lnTo>
                    <a:pt x="72" y="282"/>
                  </a:lnTo>
                  <a:lnTo>
                    <a:pt x="78" y="294"/>
                  </a:lnTo>
                  <a:lnTo>
                    <a:pt x="96" y="294"/>
                  </a:lnTo>
                  <a:lnTo>
                    <a:pt x="132" y="300"/>
                  </a:lnTo>
                  <a:lnTo>
                    <a:pt x="228" y="312"/>
                  </a:lnTo>
                  <a:lnTo>
                    <a:pt x="270" y="318"/>
                  </a:lnTo>
                  <a:lnTo>
                    <a:pt x="264" y="306"/>
                  </a:lnTo>
                  <a:lnTo>
                    <a:pt x="258" y="300"/>
                  </a:lnTo>
                  <a:lnTo>
                    <a:pt x="252" y="288"/>
                  </a:lnTo>
                  <a:lnTo>
                    <a:pt x="252" y="276"/>
                  </a:lnTo>
                  <a:lnTo>
                    <a:pt x="258" y="270"/>
                  </a:lnTo>
                  <a:lnTo>
                    <a:pt x="264" y="258"/>
                  </a:lnTo>
                  <a:lnTo>
                    <a:pt x="270" y="252"/>
                  </a:lnTo>
                  <a:lnTo>
                    <a:pt x="276" y="240"/>
                  </a:lnTo>
                  <a:lnTo>
                    <a:pt x="276" y="228"/>
                  </a:lnTo>
                  <a:lnTo>
                    <a:pt x="282" y="216"/>
                  </a:lnTo>
                  <a:lnTo>
                    <a:pt x="282" y="204"/>
                  </a:lnTo>
                  <a:lnTo>
                    <a:pt x="288" y="198"/>
                  </a:lnTo>
                  <a:lnTo>
                    <a:pt x="288" y="192"/>
                  </a:lnTo>
                  <a:lnTo>
                    <a:pt x="300" y="192"/>
                  </a:lnTo>
                  <a:lnTo>
                    <a:pt x="300" y="198"/>
                  </a:lnTo>
                  <a:lnTo>
                    <a:pt x="306" y="198"/>
                  </a:lnTo>
                  <a:lnTo>
                    <a:pt x="306" y="192"/>
                  </a:lnTo>
                  <a:lnTo>
                    <a:pt x="288" y="174"/>
                  </a:lnTo>
                  <a:lnTo>
                    <a:pt x="288" y="144"/>
                  </a:lnTo>
                  <a:lnTo>
                    <a:pt x="294" y="132"/>
                  </a:lnTo>
                  <a:lnTo>
                    <a:pt x="294" y="126"/>
                  </a:lnTo>
                  <a:lnTo>
                    <a:pt x="300" y="12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196" name="Ukraine" descr="© INSCALE GmbH, 05.05.2010&#10;http://www.presentationload.com/">
              <a:extLst>
                <a:ext uri="{FF2B5EF4-FFF2-40B4-BE49-F238E27FC236}">
                  <a16:creationId xmlns:a16="http://schemas.microsoft.com/office/drawing/2014/main" id="{03D6F1CC-E34A-4BDB-8373-EE51D434D605}"/>
                </a:ext>
              </a:extLst>
            </p:cNvPr>
            <p:cNvSpPr>
              <a:spLocks/>
            </p:cNvSpPr>
            <p:nvPr/>
          </p:nvSpPr>
          <p:spPr bwMode="gray">
            <a:xfrm>
              <a:off x="6236296" y="2137434"/>
              <a:ext cx="500318" cy="279898"/>
            </a:xfrm>
            <a:custGeom>
              <a:avLst/>
              <a:gdLst>
                <a:gd name="T0" fmla="*/ 2147483647 w 1116"/>
                <a:gd name="T1" fmla="*/ 2147483647 h 624"/>
                <a:gd name="T2" fmla="*/ 2147483647 w 1116"/>
                <a:gd name="T3" fmla="*/ 2147483647 h 624"/>
                <a:gd name="T4" fmla="*/ 2147483647 w 1116"/>
                <a:gd name="T5" fmla="*/ 2147483647 h 624"/>
                <a:gd name="T6" fmla="*/ 2147483647 w 1116"/>
                <a:gd name="T7" fmla="*/ 2147483647 h 624"/>
                <a:gd name="T8" fmla="*/ 2147483647 w 1116"/>
                <a:gd name="T9" fmla="*/ 2147483647 h 624"/>
                <a:gd name="T10" fmla="*/ 2147483647 w 1116"/>
                <a:gd name="T11" fmla="*/ 2147483647 h 624"/>
                <a:gd name="T12" fmla="*/ 2147483647 w 1116"/>
                <a:gd name="T13" fmla="*/ 2147483647 h 624"/>
                <a:gd name="T14" fmla="*/ 2147483647 w 1116"/>
                <a:gd name="T15" fmla="*/ 2147483647 h 624"/>
                <a:gd name="T16" fmla="*/ 2147483647 w 1116"/>
                <a:gd name="T17" fmla="*/ 2147483647 h 624"/>
                <a:gd name="T18" fmla="*/ 2147483647 w 1116"/>
                <a:gd name="T19" fmla="*/ 2147483647 h 624"/>
                <a:gd name="T20" fmla="*/ 2147483647 w 1116"/>
                <a:gd name="T21" fmla="*/ 2147483647 h 624"/>
                <a:gd name="T22" fmla="*/ 2147483647 w 1116"/>
                <a:gd name="T23" fmla="*/ 2147483647 h 624"/>
                <a:gd name="T24" fmla="*/ 2147483647 w 1116"/>
                <a:gd name="T25" fmla="*/ 2147483647 h 624"/>
                <a:gd name="T26" fmla="*/ 2147483647 w 1116"/>
                <a:gd name="T27" fmla="*/ 2147483647 h 624"/>
                <a:gd name="T28" fmla="*/ 2147483647 w 1116"/>
                <a:gd name="T29" fmla="*/ 2147483647 h 624"/>
                <a:gd name="T30" fmla="*/ 2147483647 w 1116"/>
                <a:gd name="T31" fmla="*/ 2147483647 h 624"/>
                <a:gd name="T32" fmla="*/ 2147483647 w 1116"/>
                <a:gd name="T33" fmla="*/ 2147483647 h 624"/>
                <a:gd name="T34" fmla="*/ 2147483647 w 1116"/>
                <a:gd name="T35" fmla="*/ 2147483647 h 624"/>
                <a:gd name="T36" fmla="*/ 2147483647 w 1116"/>
                <a:gd name="T37" fmla="*/ 2147483647 h 624"/>
                <a:gd name="T38" fmla="*/ 2147483647 w 1116"/>
                <a:gd name="T39" fmla="*/ 2147483647 h 624"/>
                <a:gd name="T40" fmla="*/ 2147483647 w 1116"/>
                <a:gd name="T41" fmla="*/ 2147483647 h 624"/>
                <a:gd name="T42" fmla="*/ 2147483647 w 1116"/>
                <a:gd name="T43" fmla="*/ 2147483647 h 624"/>
                <a:gd name="T44" fmla="*/ 2147483647 w 1116"/>
                <a:gd name="T45" fmla="*/ 2147483647 h 624"/>
                <a:gd name="T46" fmla="*/ 2147483647 w 1116"/>
                <a:gd name="T47" fmla="*/ 2147483647 h 624"/>
                <a:gd name="T48" fmla="*/ 2147483647 w 1116"/>
                <a:gd name="T49" fmla="*/ 2147483647 h 624"/>
                <a:gd name="T50" fmla="*/ 2147483647 w 1116"/>
                <a:gd name="T51" fmla="*/ 2147483647 h 624"/>
                <a:gd name="T52" fmla="*/ 2147483647 w 1116"/>
                <a:gd name="T53" fmla="*/ 2147483647 h 624"/>
                <a:gd name="T54" fmla="*/ 2147483647 w 1116"/>
                <a:gd name="T55" fmla="*/ 2147483647 h 624"/>
                <a:gd name="T56" fmla="*/ 2147483647 w 1116"/>
                <a:gd name="T57" fmla="*/ 2147483647 h 624"/>
                <a:gd name="T58" fmla="*/ 2147483647 w 1116"/>
                <a:gd name="T59" fmla="*/ 2147483647 h 624"/>
                <a:gd name="T60" fmla="*/ 2147483647 w 1116"/>
                <a:gd name="T61" fmla="*/ 2147483647 h 624"/>
                <a:gd name="T62" fmla="*/ 2147483647 w 1116"/>
                <a:gd name="T63" fmla="*/ 2147483647 h 624"/>
                <a:gd name="T64" fmla="*/ 2147483647 w 1116"/>
                <a:gd name="T65" fmla="*/ 2147483647 h 624"/>
                <a:gd name="T66" fmla="*/ 2147483647 w 1116"/>
                <a:gd name="T67" fmla="*/ 2147483647 h 624"/>
                <a:gd name="T68" fmla="*/ 2147483647 w 1116"/>
                <a:gd name="T69" fmla="*/ 2147483647 h 624"/>
                <a:gd name="T70" fmla="*/ 2147483647 w 1116"/>
                <a:gd name="T71" fmla="*/ 2147483647 h 624"/>
                <a:gd name="T72" fmla="*/ 2147483647 w 1116"/>
                <a:gd name="T73" fmla="*/ 2147483647 h 624"/>
                <a:gd name="T74" fmla="*/ 2147483647 w 1116"/>
                <a:gd name="T75" fmla="*/ 2147483647 h 624"/>
                <a:gd name="T76" fmla="*/ 2147483647 w 1116"/>
                <a:gd name="T77" fmla="*/ 2147483647 h 624"/>
                <a:gd name="T78" fmla="*/ 2147483647 w 1116"/>
                <a:gd name="T79" fmla="*/ 2147483647 h 624"/>
                <a:gd name="T80" fmla="*/ 2147483647 w 1116"/>
                <a:gd name="T81" fmla="*/ 2147483647 h 624"/>
                <a:gd name="T82" fmla="*/ 2147483647 w 1116"/>
                <a:gd name="T83" fmla="*/ 2147483647 h 624"/>
                <a:gd name="T84" fmla="*/ 2147483647 w 1116"/>
                <a:gd name="T85" fmla="*/ 2147483647 h 624"/>
                <a:gd name="T86" fmla="*/ 2147483647 w 1116"/>
                <a:gd name="T87" fmla="*/ 2147483647 h 624"/>
                <a:gd name="T88" fmla="*/ 2147483647 w 1116"/>
                <a:gd name="T89" fmla="*/ 0 h 624"/>
                <a:gd name="T90" fmla="*/ 2147483647 w 1116"/>
                <a:gd name="T91" fmla="*/ 2147483647 h 624"/>
                <a:gd name="T92" fmla="*/ 2147483647 w 1116"/>
                <a:gd name="T93" fmla="*/ 2147483647 h 624"/>
                <a:gd name="T94" fmla="*/ 2147483647 w 1116"/>
                <a:gd name="T95" fmla="*/ 2147483647 h 624"/>
                <a:gd name="T96" fmla="*/ 2147483647 w 1116"/>
                <a:gd name="T97" fmla="*/ 2147483647 h 624"/>
                <a:gd name="T98" fmla="*/ 2147483647 w 1116"/>
                <a:gd name="T99" fmla="*/ 2147483647 h 624"/>
                <a:gd name="T100" fmla="*/ 2147483647 w 1116"/>
                <a:gd name="T101" fmla="*/ 2147483647 h 624"/>
                <a:gd name="T102" fmla="*/ 2147483647 w 1116"/>
                <a:gd name="T103" fmla="*/ 2147483647 h 624"/>
                <a:gd name="T104" fmla="*/ 2147483647 w 1116"/>
                <a:gd name="T105" fmla="*/ 2147483647 h 624"/>
                <a:gd name="T106" fmla="*/ 2147483647 w 1116"/>
                <a:gd name="T107" fmla="*/ 2147483647 h 624"/>
                <a:gd name="T108" fmla="*/ 2147483647 w 1116"/>
                <a:gd name="T109" fmla="*/ 2147483647 h 624"/>
                <a:gd name="T110" fmla="*/ 2147483647 w 1116"/>
                <a:gd name="T111" fmla="*/ 2147483647 h 624"/>
                <a:gd name="T112" fmla="*/ 2147483647 w 1116"/>
                <a:gd name="T113" fmla="*/ 2147483647 h 624"/>
                <a:gd name="T114" fmla="*/ 2147483647 w 1116"/>
                <a:gd name="T115" fmla="*/ 2147483647 h 624"/>
                <a:gd name="T116" fmla="*/ 2147483647 w 1116"/>
                <a:gd name="T117" fmla="*/ 2147483647 h 6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16"/>
                <a:gd name="T178" fmla="*/ 0 h 624"/>
                <a:gd name="T179" fmla="*/ 1116 w 1116"/>
                <a:gd name="T180" fmla="*/ 624 h 6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16" h="624">
                  <a:moveTo>
                    <a:pt x="24" y="324"/>
                  </a:moveTo>
                  <a:lnTo>
                    <a:pt x="30" y="324"/>
                  </a:lnTo>
                  <a:lnTo>
                    <a:pt x="36" y="330"/>
                  </a:lnTo>
                  <a:lnTo>
                    <a:pt x="48" y="330"/>
                  </a:lnTo>
                  <a:lnTo>
                    <a:pt x="54" y="336"/>
                  </a:lnTo>
                  <a:lnTo>
                    <a:pt x="78" y="336"/>
                  </a:lnTo>
                  <a:lnTo>
                    <a:pt x="84" y="342"/>
                  </a:lnTo>
                  <a:lnTo>
                    <a:pt x="108" y="342"/>
                  </a:lnTo>
                  <a:lnTo>
                    <a:pt x="114" y="348"/>
                  </a:lnTo>
                  <a:lnTo>
                    <a:pt x="126" y="342"/>
                  </a:lnTo>
                  <a:lnTo>
                    <a:pt x="132" y="342"/>
                  </a:lnTo>
                  <a:lnTo>
                    <a:pt x="144" y="336"/>
                  </a:lnTo>
                  <a:lnTo>
                    <a:pt x="150" y="336"/>
                  </a:lnTo>
                  <a:lnTo>
                    <a:pt x="174" y="360"/>
                  </a:lnTo>
                  <a:lnTo>
                    <a:pt x="186" y="360"/>
                  </a:lnTo>
                  <a:lnTo>
                    <a:pt x="198" y="348"/>
                  </a:lnTo>
                  <a:lnTo>
                    <a:pt x="198" y="342"/>
                  </a:lnTo>
                  <a:lnTo>
                    <a:pt x="222" y="348"/>
                  </a:lnTo>
                  <a:lnTo>
                    <a:pt x="228" y="336"/>
                  </a:lnTo>
                  <a:lnTo>
                    <a:pt x="234" y="342"/>
                  </a:lnTo>
                  <a:lnTo>
                    <a:pt x="252" y="342"/>
                  </a:lnTo>
                  <a:lnTo>
                    <a:pt x="258" y="336"/>
                  </a:lnTo>
                  <a:lnTo>
                    <a:pt x="258" y="330"/>
                  </a:lnTo>
                  <a:lnTo>
                    <a:pt x="270" y="318"/>
                  </a:lnTo>
                  <a:lnTo>
                    <a:pt x="282" y="318"/>
                  </a:lnTo>
                  <a:lnTo>
                    <a:pt x="288" y="306"/>
                  </a:lnTo>
                  <a:lnTo>
                    <a:pt x="294" y="306"/>
                  </a:lnTo>
                  <a:lnTo>
                    <a:pt x="306" y="312"/>
                  </a:lnTo>
                  <a:lnTo>
                    <a:pt x="318" y="312"/>
                  </a:lnTo>
                  <a:lnTo>
                    <a:pt x="318" y="306"/>
                  </a:lnTo>
                  <a:lnTo>
                    <a:pt x="324" y="306"/>
                  </a:lnTo>
                  <a:lnTo>
                    <a:pt x="336" y="300"/>
                  </a:lnTo>
                  <a:lnTo>
                    <a:pt x="342" y="300"/>
                  </a:lnTo>
                  <a:lnTo>
                    <a:pt x="354" y="312"/>
                  </a:lnTo>
                  <a:lnTo>
                    <a:pt x="360" y="312"/>
                  </a:lnTo>
                  <a:lnTo>
                    <a:pt x="360" y="318"/>
                  </a:lnTo>
                  <a:lnTo>
                    <a:pt x="402" y="318"/>
                  </a:lnTo>
                  <a:lnTo>
                    <a:pt x="408" y="324"/>
                  </a:lnTo>
                  <a:lnTo>
                    <a:pt x="408" y="336"/>
                  </a:lnTo>
                  <a:lnTo>
                    <a:pt x="426" y="336"/>
                  </a:lnTo>
                  <a:lnTo>
                    <a:pt x="438" y="342"/>
                  </a:lnTo>
                  <a:lnTo>
                    <a:pt x="444" y="348"/>
                  </a:lnTo>
                  <a:lnTo>
                    <a:pt x="450" y="360"/>
                  </a:lnTo>
                  <a:lnTo>
                    <a:pt x="444" y="366"/>
                  </a:lnTo>
                  <a:lnTo>
                    <a:pt x="444" y="390"/>
                  </a:lnTo>
                  <a:lnTo>
                    <a:pt x="456" y="384"/>
                  </a:lnTo>
                  <a:lnTo>
                    <a:pt x="462" y="384"/>
                  </a:lnTo>
                  <a:lnTo>
                    <a:pt x="468" y="390"/>
                  </a:lnTo>
                  <a:lnTo>
                    <a:pt x="462" y="396"/>
                  </a:lnTo>
                  <a:lnTo>
                    <a:pt x="462" y="414"/>
                  </a:lnTo>
                  <a:lnTo>
                    <a:pt x="474" y="414"/>
                  </a:lnTo>
                  <a:lnTo>
                    <a:pt x="480" y="420"/>
                  </a:lnTo>
                  <a:lnTo>
                    <a:pt x="492" y="420"/>
                  </a:lnTo>
                  <a:lnTo>
                    <a:pt x="498" y="426"/>
                  </a:lnTo>
                  <a:lnTo>
                    <a:pt x="498" y="456"/>
                  </a:lnTo>
                  <a:lnTo>
                    <a:pt x="492" y="456"/>
                  </a:lnTo>
                  <a:lnTo>
                    <a:pt x="480" y="462"/>
                  </a:lnTo>
                  <a:lnTo>
                    <a:pt x="462" y="462"/>
                  </a:lnTo>
                  <a:lnTo>
                    <a:pt x="456" y="456"/>
                  </a:lnTo>
                  <a:lnTo>
                    <a:pt x="438" y="456"/>
                  </a:lnTo>
                  <a:lnTo>
                    <a:pt x="432" y="462"/>
                  </a:lnTo>
                  <a:lnTo>
                    <a:pt x="432" y="468"/>
                  </a:lnTo>
                  <a:lnTo>
                    <a:pt x="438" y="468"/>
                  </a:lnTo>
                  <a:lnTo>
                    <a:pt x="450" y="474"/>
                  </a:lnTo>
                  <a:lnTo>
                    <a:pt x="456" y="480"/>
                  </a:lnTo>
                  <a:lnTo>
                    <a:pt x="438" y="492"/>
                  </a:lnTo>
                  <a:lnTo>
                    <a:pt x="432" y="498"/>
                  </a:lnTo>
                  <a:lnTo>
                    <a:pt x="420" y="504"/>
                  </a:lnTo>
                  <a:lnTo>
                    <a:pt x="414" y="504"/>
                  </a:lnTo>
                  <a:lnTo>
                    <a:pt x="414" y="516"/>
                  </a:lnTo>
                  <a:lnTo>
                    <a:pt x="420" y="522"/>
                  </a:lnTo>
                  <a:lnTo>
                    <a:pt x="420" y="534"/>
                  </a:lnTo>
                  <a:lnTo>
                    <a:pt x="396" y="540"/>
                  </a:lnTo>
                  <a:lnTo>
                    <a:pt x="390" y="528"/>
                  </a:lnTo>
                  <a:lnTo>
                    <a:pt x="390" y="516"/>
                  </a:lnTo>
                  <a:lnTo>
                    <a:pt x="390" y="528"/>
                  </a:lnTo>
                  <a:lnTo>
                    <a:pt x="396" y="540"/>
                  </a:lnTo>
                  <a:lnTo>
                    <a:pt x="396" y="546"/>
                  </a:lnTo>
                  <a:lnTo>
                    <a:pt x="408" y="552"/>
                  </a:lnTo>
                  <a:lnTo>
                    <a:pt x="438" y="552"/>
                  </a:lnTo>
                  <a:lnTo>
                    <a:pt x="444" y="546"/>
                  </a:lnTo>
                  <a:lnTo>
                    <a:pt x="450" y="546"/>
                  </a:lnTo>
                  <a:lnTo>
                    <a:pt x="456" y="540"/>
                  </a:lnTo>
                  <a:lnTo>
                    <a:pt x="474" y="540"/>
                  </a:lnTo>
                  <a:lnTo>
                    <a:pt x="480" y="534"/>
                  </a:lnTo>
                  <a:lnTo>
                    <a:pt x="486" y="534"/>
                  </a:lnTo>
                  <a:lnTo>
                    <a:pt x="480" y="528"/>
                  </a:lnTo>
                  <a:lnTo>
                    <a:pt x="486" y="528"/>
                  </a:lnTo>
                  <a:lnTo>
                    <a:pt x="492" y="522"/>
                  </a:lnTo>
                  <a:lnTo>
                    <a:pt x="510" y="516"/>
                  </a:lnTo>
                  <a:lnTo>
                    <a:pt x="522" y="510"/>
                  </a:lnTo>
                  <a:lnTo>
                    <a:pt x="528" y="504"/>
                  </a:lnTo>
                  <a:lnTo>
                    <a:pt x="534" y="492"/>
                  </a:lnTo>
                  <a:lnTo>
                    <a:pt x="540" y="486"/>
                  </a:lnTo>
                  <a:lnTo>
                    <a:pt x="546" y="474"/>
                  </a:lnTo>
                  <a:lnTo>
                    <a:pt x="552" y="468"/>
                  </a:lnTo>
                  <a:lnTo>
                    <a:pt x="552" y="462"/>
                  </a:lnTo>
                  <a:lnTo>
                    <a:pt x="582" y="450"/>
                  </a:lnTo>
                  <a:lnTo>
                    <a:pt x="600" y="438"/>
                  </a:lnTo>
                  <a:lnTo>
                    <a:pt x="612" y="444"/>
                  </a:lnTo>
                  <a:lnTo>
                    <a:pt x="624" y="444"/>
                  </a:lnTo>
                  <a:lnTo>
                    <a:pt x="636" y="450"/>
                  </a:lnTo>
                  <a:lnTo>
                    <a:pt x="654" y="450"/>
                  </a:lnTo>
                  <a:lnTo>
                    <a:pt x="666" y="438"/>
                  </a:lnTo>
                  <a:lnTo>
                    <a:pt x="648" y="462"/>
                  </a:lnTo>
                  <a:lnTo>
                    <a:pt x="624" y="462"/>
                  </a:lnTo>
                  <a:lnTo>
                    <a:pt x="630" y="468"/>
                  </a:lnTo>
                  <a:lnTo>
                    <a:pt x="642" y="474"/>
                  </a:lnTo>
                  <a:lnTo>
                    <a:pt x="654" y="486"/>
                  </a:lnTo>
                  <a:lnTo>
                    <a:pt x="726" y="486"/>
                  </a:lnTo>
                  <a:lnTo>
                    <a:pt x="738" y="504"/>
                  </a:lnTo>
                  <a:lnTo>
                    <a:pt x="726" y="510"/>
                  </a:lnTo>
                  <a:lnTo>
                    <a:pt x="720" y="516"/>
                  </a:lnTo>
                  <a:lnTo>
                    <a:pt x="684" y="534"/>
                  </a:lnTo>
                  <a:lnTo>
                    <a:pt x="678" y="540"/>
                  </a:lnTo>
                  <a:lnTo>
                    <a:pt x="678" y="546"/>
                  </a:lnTo>
                  <a:lnTo>
                    <a:pt x="684" y="546"/>
                  </a:lnTo>
                  <a:lnTo>
                    <a:pt x="690" y="552"/>
                  </a:lnTo>
                  <a:lnTo>
                    <a:pt x="720" y="552"/>
                  </a:lnTo>
                  <a:lnTo>
                    <a:pt x="732" y="558"/>
                  </a:lnTo>
                  <a:lnTo>
                    <a:pt x="744" y="570"/>
                  </a:lnTo>
                  <a:lnTo>
                    <a:pt x="744" y="594"/>
                  </a:lnTo>
                  <a:lnTo>
                    <a:pt x="738" y="606"/>
                  </a:lnTo>
                  <a:lnTo>
                    <a:pt x="738" y="618"/>
                  </a:lnTo>
                  <a:lnTo>
                    <a:pt x="756" y="618"/>
                  </a:lnTo>
                  <a:lnTo>
                    <a:pt x="768" y="624"/>
                  </a:lnTo>
                  <a:lnTo>
                    <a:pt x="780" y="624"/>
                  </a:lnTo>
                  <a:lnTo>
                    <a:pt x="780" y="618"/>
                  </a:lnTo>
                  <a:lnTo>
                    <a:pt x="792" y="606"/>
                  </a:lnTo>
                  <a:lnTo>
                    <a:pt x="804" y="600"/>
                  </a:lnTo>
                  <a:lnTo>
                    <a:pt x="810" y="594"/>
                  </a:lnTo>
                  <a:lnTo>
                    <a:pt x="840" y="594"/>
                  </a:lnTo>
                  <a:lnTo>
                    <a:pt x="858" y="576"/>
                  </a:lnTo>
                  <a:lnTo>
                    <a:pt x="858" y="570"/>
                  </a:lnTo>
                  <a:lnTo>
                    <a:pt x="864" y="564"/>
                  </a:lnTo>
                  <a:lnTo>
                    <a:pt x="870" y="564"/>
                  </a:lnTo>
                  <a:lnTo>
                    <a:pt x="882" y="576"/>
                  </a:lnTo>
                  <a:lnTo>
                    <a:pt x="918" y="570"/>
                  </a:lnTo>
                  <a:lnTo>
                    <a:pt x="918" y="552"/>
                  </a:lnTo>
                  <a:lnTo>
                    <a:pt x="930" y="540"/>
                  </a:lnTo>
                  <a:lnTo>
                    <a:pt x="900" y="540"/>
                  </a:lnTo>
                  <a:lnTo>
                    <a:pt x="894" y="546"/>
                  </a:lnTo>
                  <a:lnTo>
                    <a:pt x="882" y="552"/>
                  </a:lnTo>
                  <a:lnTo>
                    <a:pt x="852" y="552"/>
                  </a:lnTo>
                  <a:lnTo>
                    <a:pt x="846" y="546"/>
                  </a:lnTo>
                  <a:lnTo>
                    <a:pt x="834" y="540"/>
                  </a:lnTo>
                  <a:lnTo>
                    <a:pt x="828" y="534"/>
                  </a:lnTo>
                  <a:lnTo>
                    <a:pt x="828" y="522"/>
                  </a:lnTo>
                  <a:lnTo>
                    <a:pt x="822" y="516"/>
                  </a:lnTo>
                  <a:lnTo>
                    <a:pt x="810" y="516"/>
                  </a:lnTo>
                  <a:lnTo>
                    <a:pt x="786" y="498"/>
                  </a:lnTo>
                  <a:lnTo>
                    <a:pt x="750" y="492"/>
                  </a:lnTo>
                  <a:lnTo>
                    <a:pt x="744" y="480"/>
                  </a:lnTo>
                  <a:lnTo>
                    <a:pt x="810" y="480"/>
                  </a:lnTo>
                  <a:lnTo>
                    <a:pt x="822" y="474"/>
                  </a:lnTo>
                  <a:lnTo>
                    <a:pt x="834" y="462"/>
                  </a:lnTo>
                  <a:lnTo>
                    <a:pt x="846" y="468"/>
                  </a:lnTo>
                  <a:lnTo>
                    <a:pt x="852" y="462"/>
                  </a:lnTo>
                  <a:lnTo>
                    <a:pt x="864" y="456"/>
                  </a:lnTo>
                  <a:lnTo>
                    <a:pt x="870" y="450"/>
                  </a:lnTo>
                  <a:lnTo>
                    <a:pt x="882" y="444"/>
                  </a:lnTo>
                  <a:lnTo>
                    <a:pt x="906" y="444"/>
                  </a:lnTo>
                  <a:lnTo>
                    <a:pt x="918" y="438"/>
                  </a:lnTo>
                  <a:lnTo>
                    <a:pt x="930" y="438"/>
                  </a:lnTo>
                  <a:lnTo>
                    <a:pt x="978" y="408"/>
                  </a:lnTo>
                  <a:lnTo>
                    <a:pt x="1014" y="408"/>
                  </a:lnTo>
                  <a:lnTo>
                    <a:pt x="1014" y="372"/>
                  </a:lnTo>
                  <a:lnTo>
                    <a:pt x="1032" y="372"/>
                  </a:lnTo>
                  <a:lnTo>
                    <a:pt x="1038" y="366"/>
                  </a:lnTo>
                  <a:lnTo>
                    <a:pt x="1038" y="360"/>
                  </a:lnTo>
                  <a:lnTo>
                    <a:pt x="1050" y="348"/>
                  </a:lnTo>
                  <a:lnTo>
                    <a:pt x="1080" y="348"/>
                  </a:lnTo>
                  <a:lnTo>
                    <a:pt x="1092" y="342"/>
                  </a:lnTo>
                  <a:lnTo>
                    <a:pt x="1104" y="342"/>
                  </a:lnTo>
                  <a:lnTo>
                    <a:pt x="1116" y="330"/>
                  </a:lnTo>
                  <a:lnTo>
                    <a:pt x="1116" y="324"/>
                  </a:lnTo>
                  <a:lnTo>
                    <a:pt x="1110" y="312"/>
                  </a:lnTo>
                  <a:lnTo>
                    <a:pt x="1110" y="300"/>
                  </a:lnTo>
                  <a:lnTo>
                    <a:pt x="1098" y="294"/>
                  </a:lnTo>
                  <a:lnTo>
                    <a:pt x="1086" y="282"/>
                  </a:lnTo>
                  <a:lnTo>
                    <a:pt x="1092" y="276"/>
                  </a:lnTo>
                  <a:lnTo>
                    <a:pt x="1110" y="276"/>
                  </a:lnTo>
                  <a:lnTo>
                    <a:pt x="1116" y="270"/>
                  </a:lnTo>
                  <a:lnTo>
                    <a:pt x="1110" y="264"/>
                  </a:lnTo>
                  <a:lnTo>
                    <a:pt x="1104" y="264"/>
                  </a:lnTo>
                  <a:lnTo>
                    <a:pt x="1098" y="258"/>
                  </a:lnTo>
                  <a:lnTo>
                    <a:pt x="1092" y="258"/>
                  </a:lnTo>
                  <a:lnTo>
                    <a:pt x="1110" y="246"/>
                  </a:lnTo>
                  <a:lnTo>
                    <a:pt x="1110" y="222"/>
                  </a:lnTo>
                  <a:lnTo>
                    <a:pt x="1104" y="216"/>
                  </a:lnTo>
                  <a:lnTo>
                    <a:pt x="1080" y="216"/>
                  </a:lnTo>
                  <a:lnTo>
                    <a:pt x="1062" y="204"/>
                  </a:lnTo>
                  <a:lnTo>
                    <a:pt x="1056" y="198"/>
                  </a:lnTo>
                  <a:lnTo>
                    <a:pt x="1056" y="192"/>
                  </a:lnTo>
                  <a:lnTo>
                    <a:pt x="1014" y="192"/>
                  </a:lnTo>
                  <a:lnTo>
                    <a:pt x="1002" y="186"/>
                  </a:lnTo>
                  <a:lnTo>
                    <a:pt x="996" y="180"/>
                  </a:lnTo>
                  <a:lnTo>
                    <a:pt x="978" y="180"/>
                  </a:lnTo>
                  <a:lnTo>
                    <a:pt x="966" y="186"/>
                  </a:lnTo>
                  <a:lnTo>
                    <a:pt x="942" y="162"/>
                  </a:lnTo>
                  <a:lnTo>
                    <a:pt x="936" y="150"/>
                  </a:lnTo>
                  <a:lnTo>
                    <a:pt x="924" y="150"/>
                  </a:lnTo>
                  <a:lnTo>
                    <a:pt x="918" y="156"/>
                  </a:lnTo>
                  <a:lnTo>
                    <a:pt x="918" y="162"/>
                  </a:lnTo>
                  <a:lnTo>
                    <a:pt x="912" y="156"/>
                  </a:lnTo>
                  <a:lnTo>
                    <a:pt x="864" y="156"/>
                  </a:lnTo>
                  <a:lnTo>
                    <a:pt x="858" y="150"/>
                  </a:lnTo>
                  <a:lnTo>
                    <a:pt x="846" y="150"/>
                  </a:lnTo>
                  <a:lnTo>
                    <a:pt x="840" y="144"/>
                  </a:lnTo>
                  <a:lnTo>
                    <a:pt x="816" y="150"/>
                  </a:lnTo>
                  <a:lnTo>
                    <a:pt x="810" y="150"/>
                  </a:lnTo>
                  <a:lnTo>
                    <a:pt x="798" y="102"/>
                  </a:lnTo>
                  <a:lnTo>
                    <a:pt x="756" y="84"/>
                  </a:lnTo>
                  <a:lnTo>
                    <a:pt x="720" y="84"/>
                  </a:lnTo>
                  <a:lnTo>
                    <a:pt x="720" y="66"/>
                  </a:lnTo>
                  <a:lnTo>
                    <a:pt x="714" y="48"/>
                  </a:lnTo>
                  <a:lnTo>
                    <a:pt x="720" y="48"/>
                  </a:lnTo>
                  <a:lnTo>
                    <a:pt x="726" y="42"/>
                  </a:lnTo>
                  <a:lnTo>
                    <a:pt x="726" y="30"/>
                  </a:lnTo>
                  <a:lnTo>
                    <a:pt x="720" y="30"/>
                  </a:lnTo>
                  <a:lnTo>
                    <a:pt x="708" y="24"/>
                  </a:lnTo>
                  <a:lnTo>
                    <a:pt x="702" y="18"/>
                  </a:lnTo>
                  <a:lnTo>
                    <a:pt x="696" y="18"/>
                  </a:lnTo>
                  <a:lnTo>
                    <a:pt x="690" y="0"/>
                  </a:lnTo>
                  <a:lnTo>
                    <a:pt x="642" y="0"/>
                  </a:lnTo>
                  <a:lnTo>
                    <a:pt x="630" y="6"/>
                  </a:lnTo>
                  <a:lnTo>
                    <a:pt x="600" y="6"/>
                  </a:lnTo>
                  <a:lnTo>
                    <a:pt x="600" y="18"/>
                  </a:lnTo>
                  <a:lnTo>
                    <a:pt x="594" y="24"/>
                  </a:lnTo>
                  <a:lnTo>
                    <a:pt x="558" y="24"/>
                  </a:lnTo>
                  <a:lnTo>
                    <a:pt x="546" y="18"/>
                  </a:lnTo>
                  <a:lnTo>
                    <a:pt x="516" y="18"/>
                  </a:lnTo>
                  <a:lnTo>
                    <a:pt x="510" y="30"/>
                  </a:lnTo>
                  <a:lnTo>
                    <a:pt x="498" y="36"/>
                  </a:lnTo>
                  <a:lnTo>
                    <a:pt x="492" y="42"/>
                  </a:lnTo>
                  <a:lnTo>
                    <a:pt x="486" y="54"/>
                  </a:lnTo>
                  <a:lnTo>
                    <a:pt x="492" y="60"/>
                  </a:lnTo>
                  <a:lnTo>
                    <a:pt x="492" y="72"/>
                  </a:lnTo>
                  <a:lnTo>
                    <a:pt x="486" y="78"/>
                  </a:lnTo>
                  <a:lnTo>
                    <a:pt x="468" y="78"/>
                  </a:lnTo>
                  <a:lnTo>
                    <a:pt x="462" y="72"/>
                  </a:lnTo>
                  <a:lnTo>
                    <a:pt x="438" y="72"/>
                  </a:lnTo>
                  <a:lnTo>
                    <a:pt x="426" y="78"/>
                  </a:lnTo>
                  <a:lnTo>
                    <a:pt x="420" y="78"/>
                  </a:lnTo>
                  <a:lnTo>
                    <a:pt x="420" y="66"/>
                  </a:lnTo>
                  <a:lnTo>
                    <a:pt x="414" y="60"/>
                  </a:lnTo>
                  <a:lnTo>
                    <a:pt x="396" y="60"/>
                  </a:lnTo>
                  <a:lnTo>
                    <a:pt x="390" y="66"/>
                  </a:lnTo>
                  <a:lnTo>
                    <a:pt x="390" y="72"/>
                  </a:lnTo>
                  <a:lnTo>
                    <a:pt x="378" y="60"/>
                  </a:lnTo>
                  <a:lnTo>
                    <a:pt x="366" y="66"/>
                  </a:lnTo>
                  <a:lnTo>
                    <a:pt x="360" y="60"/>
                  </a:lnTo>
                  <a:lnTo>
                    <a:pt x="342" y="66"/>
                  </a:lnTo>
                  <a:lnTo>
                    <a:pt x="336" y="54"/>
                  </a:lnTo>
                  <a:lnTo>
                    <a:pt x="324" y="66"/>
                  </a:lnTo>
                  <a:lnTo>
                    <a:pt x="306" y="54"/>
                  </a:lnTo>
                  <a:lnTo>
                    <a:pt x="300" y="60"/>
                  </a:lnTo>
                  <a:lnTo>
                    <a:pt x="282" y="48"/>
                  </a:lnTo>
                  <a:lnTo>
                    <a:pt x="258" y="42"/>
                  </a:lnTo>
                  <a:lnTo>
                    <a:pt x="222" y="42"/>
                  </a:lnTo>
                  <a:lnTo>
                    <a:pt x="216" y="36"/>
                  </a:lnTo>
                  <a:lnTo>
                    <a:pt x="216" y="30"/>
                  </a:lnTo>
                  <a:lnTo>
                    <a:pt x="168" y="30"/>
                  </a:lnTo>
                  <a:lnTo>
                    <a:pt x="162" y="36"/>
                  </a:lnTo>
                  <a:lnTo>
                    <a:pt x="150" y="42"/>
                  </a:lnTo>
                  <a:lnTo>
                    <a:pt x="114" y="42"/>
                  </a:lnTo>
                  <a:lnTo>
                    <a:pt x="114" y="48"/>
                  </a:lnTo>
                  <a:lnTo>
                    <a:pt x="96" y="66"/>
                  </a:lnTo>
                  <a:lnTo>
                    <a:pt x="78" y="66"/>
                  </a:lnTo>
                  <a:lnTo>
                    <a:pt x="66" y="60"/>
                  </a:lnTo>
                  <a:lnTo>
                    <a:pt x="72" y="78"/>
                  </a:lnTo>
                  <a:lnTo>
                    <a:pt x="90" y="96"/>
                  </a:lnTo>
                  <a:lnTo>
                    <a:pt x="90" y="102"/>
                  </a:lnTo>
                  <a:lnTo>
                    <a:pt x="102" y="108"/>
                  </a:lnTo>
                  <a:lnTo>
                    <a:pt x="108" y="114"/>
                  </a:lnTo>
                  <a:lnTo>
                    <a:pt x="102" y="126"/>
                  </a:lnTo>
                  <a:lnTo>
                    <a:pt x="108" y="132"/>
                  </a:lnTo>
                  <a:lnTo>
                    <a:pt x="108" y="138"/>
                  </a:lnTo>
                  <a:lnTo>
                    <a:pt x="114" y="144"/>
                  </a:lnTo>
                  <a:lnTo>
                    <a:pt x="108" y="150"/>
                  </a:lnTo>
                  <a:lnTo>
                    <a:pt x="102" y="150"/>
                  </a:lnTo>
                  <a:lnTo>
                    <a:pt x="96" y="156"/>
                  </a:lnTo>
                  <a:lnTo>
                    <a:pt x="84" y="156"/>
                  </a:lnTo>
                  <a:lnTo>
                    <a:pt x="30" y="204"/>
                  </a:lnTo>
                  <a:lnTo>
                    <a:pt x="30" y="246"/>
                  </a:lnTo>
                  <a:lnTo>
                    <a:pt x="42" y="258"/>
                  </a:lnTo>
                  <a:lnTo>
                    <a:pt x="18" y="258"/>
                  </a:lnTo>
                  <a:lnTo>
                    <a:pt x="18" y="270"/>
                  </a:lnTo>
                  <a:lnTo>
                    <a:pt x="12" y="276"/>
                  </a:lnTo>
                  <a:lnTo>
                    <a:pt x="12" y="282"/>
                  </a:lnTo>
                  <a:lnTo>
                    <a:pt x="6" y="288"/>
                  </a:lnTo>
                  <a:lnTo>
                    <a:pt x="0" y="288"/>
                  </a:lnTo>
                  <a:lnTo>
                    <a:pt x="0" y="306"/>
                  </a:lnTo>
                  <a:lnTo>
                    <a:pt x="6" y="306"/>
                  </a:lnTo>
                  <a:lnTo>
                    <a:pt x="24" y="32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197" name="Uganda" descr="© INSCALE GmbH, 05.05.2010&#10;http://www.presentationload.com/">
              <a:extLst>
                <a:ext uri="{FF2B5EF4-FFF2-40B4-BE49-F238E27FC236}">
                  <a16:creationId xmlns:a16="http://schemas.microsoft.com/office/drawing/2014/main" id="{BFE8CD7E-2726-4FD2-AE68-ECC8019A907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521442" y="3864055"/>
              <a:ext cx="174936" cy="206425"/>
            </a:xfrm>
            <a:custGeom>
              <a:avLst/>
              <a:gdLst>
                <a:gd name="T0" fmla="*/ 2147483647 w 390"/>
                <a:gd name="T1" fmla="*/ 2147483647 h 462"/>
                <a:gd name="T2" fmla="*/ 2147483647 w 390"/>
                <a:gd name="T3" fmla="*/ 2147483647 h 462"/>
                <a:gd name="T4" fmla="*/ 2147483647 w 390"/>
                <a:gd name="T5" fmla="*/ 2147483647 h 462"/>
                <a:gd name="T6" fmla="*/ 2147483647 w 390"/>
                <a:gd name="T7" fmla="*/ 2147483647 h 462"/>
                <a:gd name="T8" fmla="*/ 2147483647 w 390"/>
                <a:gd name="T9" fmla="*/ 2147483647 h 462"/>
                <a:gd name="T10" fmla="*/ 2147483647 w 390"/>
                <a:gd name="T11" fmla="*/ 2147483647 h 462"/>
                <a:gd name="T12" fmla="*/ 2147483647 w 390"/>
                <a:gd name="T13" fmla="*/ 2147483647 h 462"/>
                <a:gd name="T14" fmla="*/ 2147483647 w 390"/>
                <a:gd name="T15" fmla="*/ 2147483647 h 462"/>
                <a:gd name="T16" fmla="*/ 2147483647 w 390"/>
                <a:gd name="T17" fmla="*/ 2147483647 h 462"/>
                <a:gd name="T18" fmla="*/ 2147483647 w 390"/>
                <a:gd name="T19" fmla="*/ 2147483647 h 462"/>
                <a:gd name="T20" fmla="*/ 2147483647 w 390"/>
                <a:gd name="T21" fmla="*/ 2147483647 h 462"/>
                <a:gd name="T22" fmla="*/ 2147483647 w 390"/>
                <a:gd name="T23" fmla="*/ 2147483647 h 462"/>
                <a:gd name="T24" fmla="*/ 2147483647 w 390"/>
                <a:gd name="T25" fmla="*/ 0 h 462"/>
                <a:gd name="T26" fmla="*/ 2147483647 w 390"/>
                <a:gd name="T27" fmla="*/ 2147483647 h 462"/>
                <a:gd name="T28" fmla="*/ 2147483647 w 390"/>
                <a:gd name="T29" fmla="*/ 2147483647 h 462"/>
                <a:gd name="T30" fmla="*/ 2147483647 w 390"/>
                <a:gd name="T31" fmla="*/ 2147483647 h 462"/>
                <a:gd name="T32" fmla="*/ 2147483647 w 390"/>
                <a:gd name="T33" fmla="*/ 2147483647 h 462"/>
                <a:gd name="T34" fmla="*/ 2147483647 w 390"/>
                <a:gd name="T35" fmla="*/ 2147483647 h 462"/>
                <a:gd name="T36" fmla="*/ 2147483647 w 390"/>
                <a:gd name="T37" fmla="*/ 2147483647 h 462"/>
                <a:gd name="T38" fmla="*/ 2147483647 w 390"/>
                <a:gd name="T39" fmla="*/ 2147483647 h 462"/>
                <a:gd name="T40" fmla="*/ 2147483647 w 390"/>
                <a:gd name="T41" fmla="*/ 2147483647 h 462"/>
                <a:gd name="T42" fmla="*/ 2147483647 w 390"/>
                <a:gd name="T43" fmla="*/ 2147483647 h 462"/>
                <a:gd name="T44" fmla="*/ 2147483647 w 390"/>
                <a:gd name="T45" fmla="*/ 2147483647 h 462"/>
                <a:gd name="T46" fmla="*/ 2147483647 w 390"/>
                <a:gd name="T47" fmla="*/ 2147483647 h 462"/>
                <a:gd name="T48" fmla="*/ 2147483647 w 390"/>
                <a:gd name="T49" fmla="*/ 2147483647 h 462"/>
                <a:gd name="T50" fmla="*/ 2147483647 w 390"/>
                <a:gd name="T51" fmla="*/ 2147483647 h 462"/>
                <a:gd name="T52" fmla="*/ 2147483647 w 390"/>
                <a:gd name="T53" fmla="*/ 2147483647 h 462"/>
                <a:gd name="T54" fmla="*/ 2147483647 w 390"/>
                <a:gd name="T55" fmla="*/ 2147483647 h 462"/>
                <a:gd name="T56" fmla="*/ 2147483647 w 390"/>
                <a:gd name="T57" fmla="*/ 2147483647 h 462"/>
                <a:gd name="T58" fmla="*/ 2147483647 w 390"/>
                <a:gd name="T59" fmla="*/ 2147483647 h 462"/>
                <a:gd name="T60" fmla="*/ 2147483647 w 390"/>
                <a:gd name="T61" fmla="*/ 2147483647 h 462"/>
                <a:gd name="T62" fmla="*/ 2147483647 w 390"/>
                <a:gd name="T63" fmla="*/ 2147483647 h 462"/>
                <a:gd name="T64" fmla="*/ 2147483647 w 390"/>
                <a:gd name="T65" fmla="*/ 2147483647 h 462"/>
                <a:gd name="T66" fmla="*/ 2147483647 w 390"/>
                <a:gd name="T67" fmla="*/ 2147483647 h 462"/>
                <a:gd name="T68" fmla="*/ 2147483647 w 390"/>
                <a:gd name="T69" fmla="*/ 2147483647 h 462"/>
                <a:gd name="T70" fmla="*/ 2147483647 w 390"/>
                <a:gd name="T71" fmla="*/ 2147483647 h 462"/>
                <a:gd name="T72" fmla="*/ 2147483647 w 390"/>
                <a:gd name="T73" fmla="*/ 2147483647 h 462"/>
                <a:gd name="T74" fmla="*/ 2147483647 w 390"/>
                <a:gd name="T75" fmla="*/ 2147483647 h 462"/>
                <a:gd name="T76" fmla="*/ 2147483647 w 390"/>
                <a:gd name="T77" fmla="*/ 2147483647 h 462"/>
                <a:gd name="T78" fmla="*/ 2147483647 w 390"/>
                <a:gd name="T79" fmla="*/ 2147483647 h 462"/>
                <a:gd name="T80" fmla="*/ 2147483647 w 390"/>
                <a:gd name="T81" fmla="*/ 2147483647 h 462"/>
                <a:gd name="T82" fmla="*/ 2147483647 w 390"/>
                <a:gd name="T83" fmla="*/ 2147483647 h 462"/>
                <a:gd name="T84" fmla="*/ 2147483647 w 390"/>
                <a:gd name="T85" fmla="*/ 2147483647 h 462"/>
                <a:gd name="T86" fmla="*/ 2147483647 w 390"/>
                <a:gd name="T87" fmla="*/ 2147483647 h 462"/>
                <a:gd name="T88" fmla="*/ 2147483647 w 390"/>
                <a:gd name="T89" fmla="*/ 2147483647 h 462"/>
                <a:gd name="T90" fmla="*/ 2147483647 w 390"/>
                <a:gd name="T91" fmla="*/ 2147483647 h 462"/>
                <a:gd name="T92" fmla="*/ 2147483647 w 390"/>
                <a:gd name="T93" fmla="*/ 2147483647 h 462"/>
                <a:gd name="T94" fmla="*/ 2147483647 w 390"/>
                <a:gd name="T95" fmla="*/ 2147483647 h 462"/>
                <a:gd name="T96" fmla="*/ 2147483647 w 390"/>
                <a:gd name="T97" fmla="*/ 2147483647 h 462"/>
                <a:gd name="T98" fmla="*/ 2147483647 w 390"/>
                <a:gd name="T99" fmla="*/ 2147483647 h 462"/>
                <a:gd name="T100" fmla="*/ 2147483647 w 390"/>
                <a:gd name="T101" fmla="*/ 2147483647 h 462"/>
                <a:gd name="T102" fmla="*/ 2147483647 w 390"/>
                <a:gd name="T103" fmla="*/ 2147483647 h 462"/>
                <a:gd name="T104" fmla="*/ 2147483647 w 390"/>
                <a:gd name="T105" fmla="*/ 2147483647 h 462"/>
                <a:gd name="T106" fmla="*/ 2147483647 w 390"/>
                <a:gd name="T107" fmla="*/ 2147483647 h 4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90"/>
                <a:gd name="T163" fmla="*/ 0 h 462"/>
                <a:gd name="T164" fmla="*/ 390 w 390"/>
                <a:gd name="T165" fmla="*/ 462 h 4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90" h="462">
                  <a:moveTo>
                    <a:pt x="306" y="426"/>
                  </a:moveTo>
                  <a:lnTo>
                    <a:pt x="318" y="426"/>
                  </a:lnTo>
                  <a:lnTo>
                    <a:pt x="318" y="420"/>
                  </a:lnTo>
                  <a:lnTo>
                    <a:pt x="306" y="420"/>
                  </a:lnTo>
                  <a:lnTo>
                    <a:pt x="306" y="426"/>
                  </a:lnTo>
                  <a:close/>
                  <a:moveTo>
                    <a:pt x="390" y="192"/>
                  </a:moveTo>
                  <a:lnTo>
                    <a:pt x="384" y="180"/>
                  </a:lnTo>
                  <a:lnTo>
                    <a:pt x="378" y="174"/>
                  </a:lnTo>
                  <a:lnTo>
                    <a:pt x="366" y="150"/>
                  </a:lnTo>
                  <a:lnTo>
                    <a:pt x="366" y="144"/>
                  </a:lnTo>
                  <a:lnTo>
                    <a:pt x="372" y="138"/>
                  </a:lnTo>
                  <a:lnTo>
                    <a:pt x="378" y="138"/>
                  </a:lnTo>
                  <a:lnTo>
                    <a:pt x="384" y="132"/>
                  </a:lnTo>
                  <a:lnTo>
                    <a:pt x="348" y="90"/>
                  </a:lnTo>
                  <a:lnTo>
                    <a:pt x="354" y="84"/>
                  </a:lnTo>
                  <a:lnTo>
                    <a:pt x="336" y="66"/>
                  </a:lnTo>
                  <a:lnTo>
                    <a:pt x="336" y="60"/>
                  </a:lnTo>
                  <a:lnTo>
                    <a:pt x="342" y="54"/>
                  </a:lnTo>
                  <a:lnTo>
                    <a:pt x="342" y="42"/>
                  </a:lnTo>
                  <a:lnTo>
                    <a:pt x="336" y="42"/>
                  </a:lnTo>
                  <a:lnTo>
                    <a:pt x="336" y="48"/>
                  </a:lnTo>
                  <a:lnTo>
                    <a:pt x="330" y="42"/>
                  </a:lnTo>
                  <a:lnTo>
                    <a:pt x="324" y="42"/>
                  </a:lnTo>
                  <a:lnTo>
                    <a:pt x="324" y="18"/>
                  </a:lnTo>
                  <a:lnTo>
                    <a:pt x="318" y="6"/>
                  </a:lnTo>
                  <a:lnTo>
                    <a:pt x="312" y="0"/>
                  </a:lnTo>
                  <a:lnTo>
                    <a:pt x="300" y="0"/>
                  </a:lnTo>
                  <a:lnTo>
                    <a:pt x="300" y="6"/>
                  </a:lnTo>
                  <a:lnTo>
                    <a:pt x="294" y="12"/>
                  </a:lnTo>
                  <a:lnTo>
                    <a:pt x="294" y="18"/>
                  </a:lnTo>
                  <a:lnTo>
                    <a:pt x="276" y="36"/>
                  </a:lnTo>
                  <a:lnTo>
                    <a:pt x="252" y="36"/>
                  </a:lnTo>
                  <a:lnTo>
                    <a:pt x="246" y="30"/>
                  </a:lnTo>
                  <a:lnTo>
                    <a:pt x="246" y="24"/>
                  </a:lnTo>
                  <a:lnTo>
                    <a:pt x="234" y="24"/>
                  </a:lnTo>
                  <a:lnTo>
                    <a:pt x="222" y="36"/>
                  </a:lnTo>
                  <a:lnTo>
                    <a:pt x="198" y="36"/>
                  </a:lnTo>
                  <a:lnTo>
                    <a:pt x="180" y="60"/>
                  </a:lnTo>
                  <a:lnTo>
                    <a:pt x="156" y="30"/>
                  </a:lnTo>
                  <a:lnTo>
                    <a:pt x="150" y="30"/>
                  </a:lnTo>
                  <a:lnTo>
                    <a:pt x="144" y="36"/>
                  </a:lnTo>
                  <a:lnTo>
                    <a:pt x="144" y="42"/>
                  </a:lnTo>
                  <a:lnTo>
                    <a:pt x="132" y="42"/>
                  </a:lnTo>
                  <a:lnTo>
                    <a:pt x="120" y="36"/>
                  </a:lnTo>
                  <a:lnTo>
                    <a:pt x="114" y="30"/>
                  </a:lnTo>
                  <a:lnTo>
                    <a:pt x="102" y="30"/>
                  </a:lnTo>
                  <a:lnTo>
                    <a:pt x="84" y="48"/>
                  </a:lnTo>
                  <a:lnTo>
                    <a:pt x="90" y="72"/>
                  </a:lnTo>
                  <a:lnTo>
                    <a:pt x="72" y="90"/>
                  </a:lnTo>
                  <a:lnTo>
                    <a:pt x="84" y="96"/>
                  </a:lnTo>
                  <a:lnTo>
                    <a:pt x="90" y="102"/>
                  </a:lnTo>
                  <a:lnTo>
                    <a:pt x="90" y="108"/>
                  </a:lnTo>
                  <a:lnTo>
                    <a:pt x="84" y="114"/>
                  </a:lnTo>
                  <a:lnTo>
                    <a:pt x="78" y="126"/>
                  </a:lnTo>
                  <a:lnTo>
                    <a:pt x="78" y="138"/>
                  </a:lnTo>
                  <a:lnTo>
                    <a:pt x="84" y="144"/>
                  </a:lnTo>
                  <a:lnTo>
                    <a:pt x="96" y="144"/>
                  </a:lnTo>
                  <a:lnTo>
                    <a:pt x="108" y="150"/>
                  </a:lnTo>
                  <a:lnTo>
                    <a:pt x="114" y="156"/>
                  </a:lnTo>
                  <a:lnTo>
                    <a:pt x="114" y="168"/>
                  </a:lnTo>
                  <a:lnTo>
                    <a:pt x="108" y="180"/>
                  </a:lnTo>
                  <a:lnTo>
                    <a:pt x="96" y="192"/>
                  </a:lnTo>
                  <a:lnTo>
                    <a:pt x="84" y="216"/>
                  </a:lnTo>
                  <a:lnTo>
                    <a:pt x="72" y="222"/>
                  </a:lnTo>
                  <a:lnTo>
                    <a:pt x="66" y="234"/>
                  </a:lnTo>
                  <a:lnTo>
                    <a:pt x="42" y="246"/>
                  </a:lnTo>
                  <a:lnTo>
                    <a:pt x="42" y="258"/>
                  </a:lnTo>
                  <a:lnTo>
                    <a:pt x="24" y="270"/>
                  </a:lnTo>
                  <a:lnTo>
                    <a:pt x="6" y="342"/>
                  </a:lnTo>
                  <a:lnTo>
                    <a:pt x="6" y="372"/>
                  </a:lnTo>
                  <a:lnTo>
                    <a:pt x="0" y="450"/>
                  </a:lnTo>
                  <a:lnTo>
                    <a:pt x="12" y="450"/>
                  </a:lnTo>
                  <a:lnTo>
                    <a:pt x="24" y="462"/>
                  </a:lnTo>
                  <a:lnTo>
                    <a:pt x="30" y="462"/>
                  </a:lnTo>
                  <a:lnTo>
                    <a:pt x="42" y="438"/>
                  </a:lnTo>
                  <a:lnTo>
                    <a:pt x="48" y="432"/>
                  </a:lnTo>
                  <a:lnTo>
                    <a:pt x="48" y="426"/>
                  </a:lnTo>
                  <a:lnTo>
                    <a:pt x="72" y="420"/>
                  </a:lnTo>
                  <a:lnTo>
                    <a:pt x="162" y="426"/>
                  </a:lnTo>
                  <a:lnTo>
                    <a:pt x="162" y="414"/>
                  </a:lnTo>
                  <a:lnTo>
                    <a:pt x="156" y="408"/>
                  </a:lnTo>
                  <a:lnTo>
                    <a:pt x="150" y="396"/>
                  </a:lnTo>
                  <a:lnTo>
                    <a:pt x="162" y="372"/>
                  </a:lnTo>
                  <a:lnTo>
                    <a:pt x="168" y="366"/>
                  </a:lnTo>
                  <a:lnTo>
                    <a:pt x="168" y="342"/>
                  </a:lnTo>
                  <a:lnTo>
                    <a:pt x="174" y="336"/>
                  </a:lnTo>
                  <a:lnTo>
                    <a:pt x="186" y="330"/>
                  </a:lnTo>
                  <a:lnTo>
                    <a:pt x="204" y="324"/>
                  </a:lnTo>
                  <a:lnTo>
                    <a:pt x="240" y="324"/>
                  </a:lnTo>
                  <a:lnTo>
                    <a:pt x="252" y="312"/>
                  </a:lnTo>
                  <a:lnTo>
                    <a:pt x="258" y="300"/>
                  </a:lnTo>
                  <a:lnTo>
                    <a:pt x="264" y="300"/>
                  </a:lnTo>
                  <a:lnTo>
                    <a:pt x="264" y="306"/>
                  </a:lnTo>
                  <a:lnTo>
                    <a:pt x="270" y="312"/>
                  </a:lnTo>
                  <a:lnTo>
                    <a:pt x="270" y="330"/>
                  </a:lnTo>
                  <a:lnTo>
                    <a:pt x="276" y="324"/>
                  </a:lnTo>
                  <a:lnTo>
                    <a:pt x="312" y="324"/>
                  </a:lnTo>
                  <a:lnTo>
                    <a:pt x="312" y="330"/>
                  </a:lnTo>
                  <a:lnTo>
                    <a:pt x="312" y="318"/>
                  </a:lnTo>
                  <a:lnTo>
                    <a:pt x="318" y="306"/>
                  </a:lnTo>
                  <a:lnTo>
                    <a:pt x="324" y="300"/>
                  </a:lnTo>
                  <a:lnTo>
                    <a:pt x="330" y="282"/>
                  </a:lnTo>
                  <a:lnTo>
                    <a:pt x="348" y="270"/>
                  </a:lnTo>
                  <a:lnTo>
                    <a:pt x="348" y="246"/>
                  </a:lnTo>
                  <a:lnTo>
                    <a:pt x="354" y="240"/>
                  </a:lnTo>
                  <a:lnTo>
                    <a:pt x="372" y="240"/>
                  </a:lnTo>
                  <a:lnTo>
                    <a:pt x="378" y="216"/>
                  </a:lnTo>
                  <a:lnTo>
                    <a:pt x="390" y="204"/>
                  </a:lnTo>
                  <a:lnTo>
                    <a:pt x="390" y="192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198" name="Turkmenistan" descr="© INSCALE GmbH, 05.05.2010&#10;http://www.presentationload.com/">
              <a:extLst>
                <a:ext uri="{FF2B5EF4-FFF2-40B4-BE49-F238E27FC236}">
                  <a16:creationId xmlns:a16="http://schemas.microsoft.com/office/drawing/2014/main" id="{47C8ED13-625D-4420-B9E8-BAB4F491CF25}"/>
                </a:ext>
              </a:extLst>
            </p:cNvPr>
            <p:cNvSpPr>
              <a:spLocks/>
            </p:cNvSpPr>
            <p:nvPr/>
          </p:nvSpPr>
          <p:spPr bwMode="gray">
            <a:xfrm>
              <a:off x="7130220" y="2473312"/>
              <a:ext cx="451336" cy="271152"/>
            </a:xfrm>
            <a:custGeom>
              <a:avLst/>
              <a:gdLst>
                <a:gd name="T0" fmla="*/ 2147483647 w 1008"/>
                <a:gd name="T1" fmla="*/ 2147483647 h 606"/>
                <a:gd name="T2" fmla="*/ 2147483647 w 1008"/>
                <a:gd name="T3" fmla="*/ 2147483647 h 606"/>
                <a:gd name="T4" fmla="*/ 2147483647 w 1008"/>
                <a:gd name="T5" fmla="*/ 2147483647 h 606"/>
                <a:gd name="T6" fmla="*/ 2147483647 w 1008"/>
                <a:gd name="T7" fmla="*/ 2147483647 h 606"/>
                <a:gd name="T8" fmla="*/ 2147483647 w 1008"/>
                <a:gd name="T9" fmla="*/ 2147483647 h 606"/>
                <a:gd name="T10" fmla="*/ 2147483647 w 1008"/>
                <a:gd name="T11" fmla="*/ 2147483647 h 606"/>
                <a:gd name="T12" fmla="*/ 2147483647 w 1008"/>
                <a:gd name="T13" fmla="*/ 2147483647 h 606"/>
                <a:gd name="T14" fmla="*/ 2147483647 w 1008"/>
                <a:gd name="T15" fmla="*/ 2147483647 h 606"/>
                <a:gd name="T16" fmla="*/ 2147483647 w 1008"/>
                <a:gd name="T17" fmla="*/ 2147483647 h 606"/>
                <a:gd name="T18" fmla="*/ 2147483647 w 1008"/>
                <a:gd name="T19" fmla="*/ 2147483647 h 606"/>
                <a:gd name="T20" fmla="*/ 2147483647 w 1008"/>
                <a:gd name="T21" fmla="*/ 2147483647 h 606"/>
                <a:gd name="T22" fmla="*/ 2147483647 w 1008"/>
                <a:gd name="T23" fmla="*/ 2147483647 h 606"/>
                <a:gd name="T24" fmla="*/ 2147483647 w 1008"/>
                <a:gd name="T25" fmla="*/ 2147483647 h 606"/>
                <a:gd name="T26" fmla="*/ 2147483647 w 1008"/>
                <a:gd name="T27" fmla="*/ 2147483647 h 606"/>
                <a:gd name="T28" fmla="*/ 2147483647 w 1008"/>
                <a:gd name="T29" fmla="*/ 2147483647 h 606"/>
                <a:gd name="T30" fmla="*/ 2147483647 w 1008"/>
                <a:gd name="T31" fmla="*/ 2147483647 h 606"/>
                <a:gd name="T32" fmla="*/ 2147483647 w 1008"/>
                <a:gd name="T33" fmla="*/ 2147483647 h 606"/>
                <a:gd name="T34" fmla="*/ 2147483647 w 1008"/>
                <a:gd name="T35" fmla="*/ 2147483647 h 606"/>
                <a:gd name="T36" fmla="*/ 2147483647 w 1008"/>
                <a:gd name="T37" fmla="*/ 2147483647 h 606"/>
                <a:gd name="T38" fmla="*/ 2147483647 w 1008"/>
                <a:gd name="T39" fmla="*/ 2147483647 h 606"/>
                <a:gd name="T40" fmla="*/ 2147483647 w 1008"/>
                <a:gd name="T41" fmla="*/ 2147483647 h 606"/>
                <a:gd name="T42" fmla="*/ 2147483647 w 1008"/>
                <a:gd name="T43" fmla="*/ 2147483647 h 606"/>
                <a:gd name="T44" fmla="*/ 2147483647 w 1008"/>
                <a:gd name="T45" fmla="*/ 2147483647 h 606"/>
                <a:gd name="T46" fmla="*/ 2147483647 w 1008"/>
                <a:gd name="T47" fmla="*/ 2147483647 h 606"/>
                <a:gd name="T48" fmla="*/ 2147483647 w 1008"/>
                <a:gd name="T49" fmla="*/ 2147483647 h 606"/>
                <a:gd name="T50" fmla="*/ 2147483647 w 1008"/>
                <a:gd name="T51" fmla="*/ 2147483647 h 606"/>
                <a:gd name="T52" fmla="*/ 2147483647 w 1008"/>
                <a:gd name="T53" fmla="*/ 2147483647 h 606"/>
                <a:gd name="T54" fmla="*/ 2147483647 w 1008"/>
                <a:gd name="T55" fmla="*/ 2147483647 h 606"/>
                <a:gd name="T56" fmla="*/ 2147483647 w 1008"/>
                <a:gd name="T57" fmla="*/ 2147483647 h 606"/>
                <a:gd name="T58" fmla="*/ 2147483647 w 1008"/>
                <a:gd name="T59" fmla="*/ 2147483647 h 606"/>
                <a:gd name="T60" fmla="*/ 2147483647 w 1008"/>
                <a:gd name="T61" fmla="*/ 2147483647 h 606"/>
                <a:gd name="T62" fmla="*/ 2147483647 w 1008"/>
                <a:gd name="T63" fmla="*/ 2147483647 h 606"/>
                <a:gd name="T64" fmla="*/ 2147483647 w 1008"/>
                <a:gd name="T65" fmla="*/ 2147483647 h 606"/>
                <a:gd name="T66" fmla="*/ 2147483647 w 1008"/>
                <a:gd name="T67" fmla="*/ 2147483647 h 606"/>
                <a:gd name="T68" fmla="*/ 2147483647 w 1008"/>
                <a:gd name="T69" fmla="*/ 2147483647 h 606"/>
                <a:gd name="T70" fmla="*/ 2147483647 w 1008"/>
                <a:gd name="T71" fmla="*/ 2147483647 h 606"/>
                <a:gd name="T72" fmla="*/ 2147483647 w 1008"/>
                <a:gd name="T73" fmla="*/ 2147483647 h 606"/>
                <a:gd name="T74" fmla="*/ 2147483647 w 1008"/>
                <a:gd name="T75" fmla="*/ 2147483647 h 606"/>
                <a:gd name="T76" fmla="*/ 2147483647 w 1008"/>
                <a:gd name="T77" fmla="*/ 2147483647 h 606"/>
                <a:gd name="T78" fmla="*/ 2147483647 w 1008"/>
                <a:gd name="T79" fmla="*/ 2147483647 h 606"/>
                <a:gd name="T80" fmla="*/ 2147483647 w 1008"/>
                <a:gd name="T81" fmla="*/ 2147483647 h 606"/>
                <a:gd name="T82" fmla="*/ 2147483647 w 1008"/>
                <a:gd name="T83" fmla="*/ 2147483647 h 606"/>
                <a:gd name="T84" fmla="*/ 2147483647 w 1008"/>
                <a:gd name="T85" fmla="*/ 2147483647 h 606"/>
                <a:gd name="T86" fmla="*/ 2147483647 w 1008"/>
                <a:gd name="T87" fmla="*/ 2147483647 h 606"/>
                <a:gd name="T88" fmla="*/ 2147483647 w 1008"/>
                <a:gd name="T89" fmla="*/ 2147483647 h 606"/>
                <a:gd name="T90" fmla="*/ 2147483647 w 1008"/>
                <a:gd name="T91" fmla="*/ 2147483647 h 606"/>
                <a:gd name="T92" fmla="*/ 2147483647 w 1008"/>
                <a:gd name="T93" fmla="*/ 2147483647 h 606"/>
                <a:gd name="T94" fmla="*/ 2147483647 w 1008"/>
                <a:gd name="T95" fmla="*/ 2147483647 h 606"/>
                <a:gd name="T96" fmla="*/ 2147483647 w 1008"/>
                <a:gd name="T97" fmla="*/ 2147483647 h 606"/>
                <a:gd name="T98" fmla="*/ 2147483647 w 1008"/>
                <a:gd name="T99" fmla="*/ 2147483647 h 606"/>
                <a:gd name="T100" fmla="*/ 2147483647 w 1008"/>
                <a:gd name="T101" fmla="*/ 2147483647 h 606"/>
                <a:gd name="T102" fmla="*/ 2147483647 w 1008"/>
                <a:gd name="T103" fmla="*/ 2147483647 h 606"/>
                <a:gd name="T104" fmla="*/ 0 w 1008"/>
                <a:gd name="T105" fmla="*/ 2147483647 h 606"/>
                <a:gd name="T106" fmla="*/ 2147483647 w 1008"/>
                <a:gd name="T107" fmla="*/ 2147483647 h 606"/>
                <a:gd name="T108" fmla="*/ 2147483647 w 1008"/>
                <a:gd name="T109" fmla="*/ 2147483647 h 6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08"/>
                <a:gd name="T166" fmla="*/ 0 h 606"/>
                <a:gd name="T167" fmla="*/ 1008 w 1008"/>
                <a:gd name="T168" fmla="*/ 606 h 6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08" h="606">
                  <a:moveTo>
                    <a:pt x="48" y="150"/>
                  </a:moveTo>
                  <a:lnTo>
                    <a:pt x="48" y="156"/>
                  </a:lnTo>
                  <a:lnTo>
                    <a:pt x="42" y="162"/>
                  </a:lnTo>
                  <a:lnTo>
                    <a:pt x="36" y="174"/>
                  </a:lnTo>
                  <a:lnTo>
                    <a:pt x="36" y="186"/>
                  </a:lnTo>
                  <a:lnTo>
                    <a:pt x="42" y="198"/>
                  </a:lnTo>
                  <a:lnTo>
                    <a:pt x="48" y="204"/>
                  </a:lnTo>
                  <a:lnTo>
                    <a:pt x="54" y="216"/>
                  </a:lnTo>
                  <a:lnTo>
                    <a:pt x="60" y="222"/>
                  </a:lnTo>
                  <a:lnTo>
                    <a:pt x="60" y="228"/>
                  </a:lnTo>
                  <a:lnTo>
                    <a:pt x="90" y="222"/>
                  </a:lnTo>
                  <a:lnTo>
                    <a:pt x="90" y="246"/>
                  </a:lnTo>
                  <a:lnTo>
                    <a:pt x="114" y="258"/>
                  </a:lnTo>
                  <a:lnTo>
                    <a:pt x="90" y="258"/>
                  </a:lnTo>
                  <a:lnTo>
                    <a:pt x="78" y="264"/>
                  </a:lnTo>
                  <a:lnTo>
                    <a:pt x="72" y="264"/>
                  </a:lnTo>
                  <a:lnTo>
                    <a:pt x="72" y="270"/>
                  </a:lnTo>
                  <a:lnTo>
                    <a:pt x="78" y="276"/>
                  </a:lnTo>
                  <a:lnTo>
                    <a:pt x="90" y="276"/>
                  </a:lnTo>
                  <a:lnTo>
                    <a:pt x="96" y="282"/>
                  </a:lnTo>
                  <a:lnTo>
                    <a:pt x="114" y="282"/>
                  </a:lnTo>
                  <a:lnTo>
                    <a:pt x="120" y="288"/>
                  </a:lnTo>
                  <a:lnTo>
                    <a:pt x="126" y="300"/>
                  </a:lnTo>
                  <a:lnTo>
                    <a:pt x="132" y="306"/>
                  </a:lnTo>
                  <a:lnTo>
                    <a:pt x="138" y="354"/>
                  </a:lnTo>
                  <a:lnTo>
                    <a:pt x="150" y="360"/>
                  </a:lnTo>
                  <a:lnTo>
                    <a:pt x="150" y="372"/>
                  </a:lnTo>
                  <a:lnTo>
                    <a:pt x="144" y="378"/>
                  </a:lnTo>
                  <a:lnTo>
                    <a:pt x="144" y="402"/>
                  </a:lnTo>
                  <a:lnTo>
                    <a:pt x="150" y="414"/>
                  </a:lnTo>
                  <a:lnTo>
                    <a:pt x="150" y="426"/>
                  </a:lnTo>
                  <a:lnTo>
                    <a:pt x="156" y="432"/>
                  </a:lnTo>
                  <a:lnTo>
                    <a:pt x="156" y="438"/>
                  </a:lnTo>
                  <a:lnTo>
                    <a:pt x="186" y="438"/>
                  </a:lnTo>
                  <a:lnTo>
                    <a:pt x="198" y="426"/>
                  </a:lnTo>
                  <a:lnTo>
                    <a:pt x="210" y="420"/>
                  </a:lnTo>
                  <a:lnTo>
                    <a:pt x="210" y="408"/>
                  </a:lnTo>
                  <a:lnTo>
                    <a:pt x="216" y="402"/>
                  </a:lnTo>
                  <a:lnTo>
                    <a:pt x="228" y="396"/>
                  </a:lnTo>
                  <a:lnTo>
                    <a:pt x="246" y="378"/>
                  </a:lnTo>
                  <a:lnTo>
                    <a:pt x="258" y="372"/>
                  </a:lnTo>
                  <a:lnTo>
                    <a:pt x="294" y="372"/>
                  </a:lnTo>
                  <a:lnTo>
                    <a:pt x="306" y="378"/>
                  </a:lnTo>
                  <a:lnTo>
                    <a:pt x="312" y="372"/>
                  </a:lnTo>
                  <a:lnTo>
                    <a:pt x="312" y="366"/>
                  </a:lnTo>
                  <a:lnTo>
                    <a:pt x="372" y="366"/>
                  </a:lnTo>
                  <a:lnTo>
                    <a:pt x="384" y="378"/>
                  </a:lnTo>
                  <a:lnTo>
                    <a:pt x="384" y="390"/>
                  </a:lnTo>
                  <a:lnTo>
                    <a:pt x="414" y="390"/>
                  </a:lnTo>
                  <a:lnTo>
                    <a:pt x="420" y="396"/>
                  </a:lnTo>
                  <a:lnTo>
                    <a:pt x="432" y="402"/>
                  </a:lnTo>
                  <a:lnTo>
                    <a:pt x="438" y="408"/>
                  </a:lnTo>
                  <a:lnTo>
                    <a:pt x="450" y="414"/>
                  </a:lnTo>
                  <a:lnTo>
                    <a:pt x="450" y="408"/>
                  </a:lnTo>
                  <a:lnTo>
                    <a:pt x="468" y="408"/>
                  </a:lnTo>
                  <a:lnTo>
                    <a:pt x="480" y="414"/>
                  </a:lnTo>
                  <a:lnTo>
                    <a:pt x="498" y="414"/>
                  </a:lnTo>
                  <a:lnTo>
                    <a:pt x="510" y="420"/>
                  </a:lnTo>
                  <a:lnTo>
                    <a:pt x="516" y="420"/>
                  </a:lnTo>
                  <a:lnTo>
                    <a:pt x="522" y="426"/>
                  </a:lnTo>
                  <a:lnTo>
                    <a:pt x="522" y="432"/>
                  </a:lnTo>
                  <a:lnTo>
                    <a:pt x="528" y="444"/>
                  </a:lnTo>
                  <a:lnTo>
                    <a:pt x="534" y="450"/>
                  </a:lnTo>
                  <a:lnTo>
                    <a:pt x="540" y="450"/>
                  </a:lnTo>
                  <a:lnTo>
                    <a:pt x="546" y="456"/>
                  </a:lnTo>
                  <a:lnTo>
                    <a:pt x="558" y="456"/>
                  </a:lnTo>
                  <a:lnTo>
                    <a:pt x="570" y="468"/>
                  </a:lnTo>
                  <a:lnTo>
                    <a:pt x="582" y="474"/>
                  </a:lnTo>
                  <a:lnTo>
                    <a:pt x="588" y="486"/>
                  </a:lnTo>
                  <a:lnTo>
                    <a:pt x="594" y="492"/>
                  </a:lnTo>
                  <a:lnTo>
                    <a:pt x="660" y="486"/>
                  </a:lnTo>
                  <a:lnTo>
                    <a:pt x="660" y="522"/>
                  </a:lnTo>
                  <a:lnTo>
                    <a:pt x="672" y="522"/>
                  </a:lnTo>
                  <a:lnTo>
                    <a:pt x="666" y="546"/>
                  </a:lnTo>
                  <a:lnTo>
                    <a:pt x="678" y="576"/>
                  </a:lnTo>
                  <a:lnTo>
                    <a:pt x="684" y="582"/>
                  </a:lnTo>
                  <a:lnTo>
                    <a:pt x="696" y="582"/>
                  </a:lnTo>
                  <a:lnTo>
                    <a:pt x="702" y="588"/>
                  </a:lnTo>
                  <a:lnTo>
                    <a:pt x="714" y="588"/>
                  </a:lnTo>
                  <a:lnTo>
                    <a:pt x="720" y="582"/>
                  </a:lnTo>
                  <a:lnTo>
                    <a:pt x="726" y="582"/>
                  </a:lnTo>
                  <a:lnTo>
                    <a:pt x="750" y="606"/>
                  </a:lnTo>
                  <a:lnTo>
                    <a:pt x="774" y="606"/>
                  </a:lnTo>
                  <a:lnTo>
                    <a:pt x="786" y="600"/>
                  </a:lnTo>
                  <a:lnTo>
                    <a:pt x="792" y="594"/>
                  </a:lnTo>
                  <a:lnTo>
                    <a:pt x="804" y="570"/>
                  </a:lnTo>
                  <a:lnTo>
                    <a:pt x="804" y="558"/>
                  </a:lnTo>
                  <a:lnTo>
                    <a:pt x="816" y="558"/>
                  </a:lnTo>
                  <a:lnTo>
                    <a:pt x="852" y="540"/>
                  </a:lnTo>
                  <a:lnTo>
                    <a:pt x="858" y="528"/>
                  </a:lnTo>
                  <a:lnTo>
                    <a:pt x="870" y="522"/>
                  </a:lnTo>
                  <a:lnTo>
                    <a:pt x="882" y="522"/>
                  </a:lnTo>
                  <a:lnTo>
                    <a:pt x="882" y="462"/>
                  </a:lnTo>
                  <a:lnTo>
                    <a:pt x="888" y="450"/>
                  </a:lnTo>
                  <a:lnTo>
                    <a:pt x="900" y="444"/>
                  </a:lnTo>
                  <a:lnTo>
                    <a:pt x="936" y="444"/>
                  </a:lnTo>
                  <a:lnTo>
                    <a:pt x="936" y="420"/>
                  </a:lnTo>
                  <a:lnTo>
                    <a:pt x="948" y="420"/>
                  </a:lnTo>
                  <a:lnTo>
                    <a:pt x="960" y="426"/>
                  </a:lnTo>
                  <a:lnTo>
                    <a:pt x="966" y="432"/>
                  </a:lnTo>
                  <a:lnTo>
                    <a:pt x="978" y="438"/>
                  </a:lnTo>
                  <a:lnTo>
                    <a:pt x="1008" y="438"/>
                  </a:lnTo>
                  <a:lnTo>
                    <a:pt x="1008" y="426"/>
                  </a:lnTo>
                  <a:lnTo>
                    <a:pt x="996" y="414"/>
                  </a:lnTo>
                  <a:lnTo>
                    <a:pt x="996" y="396"/>
                  </a:lnTo>
                  <a:lnTo>
                    <a:pt x="1002" y="390"/>
                  </a:lnTo>
                  <a:lnTo>
                    <a:pt x="954" y="360"/>
                  </a:lnTo>
                  <a:lnTo>
                    <a:pt x="930" y="366"/>
                  </a:lnTo>
                  <a:lnTo>
                    <a:pt x="924" y="366"/>
                  </a:lnTo>
                  <a:lnTo>
                    <a:pt x="912" y="354"/>
                  </a:lnTo>
                  <a:lnTo>
                    <a:pt x="900" y="354"/>
                  </a:lnTo>
                  <a:lnTo>
                    <a:pt x="888" y="342"/>
                  </a:lnTo>
                  <a:lnTo>
                    <a:pt x="876" y="336"/>
                  </a:lnTo>
                  <a:lnTo>
                    <a:pt x="870" y="330"/>
                  </a:lnTo>
                  <a:lnTo>
                    <a:pt x="846" y="318"/>
                  </a:lnTo>
                  <a:lnTo>
                    <a:pt x="828" y="306"/>
                  </a:lnTo>
                  <a:lnTo>
                    <a:pt x="804" y="306"/>
                  </a:lnTo>
                  <a:lnTo>
                    <a:pt x="774" y="288"/>
                  </a:lnTo>
                  <a:lnTo>
                    <a:pt x="768" y="282"/>
                  </a:lnTo>
                  <a:lnTo>
                    <a:pt x="762" y="270"/>
                  </a:lnTo>
                  <a:lnTo>
                    <a:pt x="750" y="258"/>
                  </a:lnTo>
                  <a:lnTo>
                    <a:pt x="744" y="258"/>
                  </a:lnTo>
                  <a:lnTo>
                    <a:pt x="732" y="252"/>
                  </a:lnTo>
                  <a:lnTo>
                    <a:pt x="714" y="252"/>
                  </a:lnTo>
                  <a:lnTo>
                    <a:pt x="702" y="246"/>
                  </a:lnTo>
                  <a:lnTo>
                    <a:pt x="690" y="234"/>
                  </a:lnTo>
                  <a:lnTo>
                    <a:pt x="672" y="198"/>
                  </a:lnTo>
                  <a:lnTo>
                    <a:pt x="666" y="192"/>
                  </a:lnTo>
                  <a:lnTo>
                    <a:pt x="666" y="186"/>
                  </a:lnTo>
                  <a:lnTo>
                    <a:pt x="648" y="168"/>
                  </a:lnTo>
                  <a:lnTo>
                    <a:pt x="630" y="138"/>
                  </a:lnTo>
                  <a:lnTo>
                    <a:pt x="594" y="120"/>
                  </a:lnTo>
                  <a:lnTo>
                    <a:pt x="594" y="126"/>
                  </a:lnTo>
                  <a:lnTo>
                    <a:pt x="540" y="120"/>
                  </a:lnTo>
                  <a:lnTo>
                    <a:pt x="510" y="120"/>
                  </a:lnTo>
                  <a:lnTo>
                    <a:pt x="492" y="102"/>
                  </a:lnTo>
                  <a:lnTo>
                    <a:pt x="492" y="90"/>
                  </a:lnTo>
                  <a:lnTo>
                    <a:pt x="504" y="78"/>
                  </a:lnTo>
                  <a:lnTo>
                    <a:pt x="492" y="72"/>
                  </a:lnTo>
                  <a:lnTo>
                    <a:pt x="492" y="60"/>
                  </a:lnTo>
                  <a:lnTo>
                    <a:pt x="486" y="48"/>
                  </a:lnTo>
                  <a:lnTo>
                    <a:pt x="480" y="42"/>
                  </a:lnTo>
                  <a:lnTo>
                    <a:pt x="444" y="42"/>
                  </a:lnTo>
                  <a:lnTo>
                    <a:pt x="432" y="36"/>
                  </a:lnTo>
                  <a:lnTo>
                    <a:pt x="432" y="24"/>
                  </a:lnTo>
                  <a:lnTo>
                    <a:pt x="408" y="24"/>
                  </a:lnTo>
                  <a:lnTo>
                    <a:pt x="390" y="0"/>
                  </a:lnTo>
                  <a:lnTo>
                    <a:pt x="384" y="12"/>
                  </a:lnTo>
                  <a:lnTo>
                    <a:pt x="354" y="6"/>
                  </a:lnTo>
                  <a:lnTo>
                    <a:pt x="384" y="36"/>
                  </a:lnTo>
                  <a:lnTo>
                    <a:pt x="378" y="30"/>
                  </a:lnTo>
                  <a:lnTo>
                    <a:pt x="366" y="30"/>
                  </a:lnTo>
                  <a:lnTo>
                    <a:pt x="360" y="24"/>
                  </a:lnTo>
                  <a:lnTo>
                    <a:pt x="354" y="24"/>
                  </a:lnTo>
                  <a:lnTo>
                    <a:pt x="348" y="30"/>
                  </a:lnTo>
                  <a:lnTo>
                    <a:pt x="348" y="42"/>
                  </a:lnTo>
                  <a:lnTo>
                    <a:pt x="342" y="42"/>
                  </a:lnTo>
                  <a:lnTo>
                    <a:pt x="336" y="48"/>
                  </a:lnTo>
                  <a:lnTo>
                    <a:pt x="324" y="48"/>
                  </a:lnTo>
                  <a:lnTo>
                    <a:pt x="312" y="54"/>
                  </a:lnTo>
                  <a:lnTo>
                    <a:pt x="294" y="72"/>
                  </a:lnTo>
                  <a:lnTo>
                    <a:pt x="294" y="84"/>
                  </a:lnTo>
                  <a:lnTo>
                    <a:pt x="300" y="102"/>
                  </a:lnTo>
                  <a:lnTo>
                    <a:pt x="312" y="108"/>
                  </a:lnTo>
                  <a:lnTo>
                    <a:pt x="318" y="120"/>
                  </a:lnTo>
                  <a:lnTo>
                    <a:pt x="252" y="120"/>
                  </a:lnTo>
                  <a:lnTo>
                    <a:pt x="240" y="108"/>
                  </a:lnTo>
                  <a:lnTo>
                    <a:pt x="228" y="108"/>
                  </a:lnTo>
                  <a:lnTo>
                    <a:pt x="228" y="114"/>
                  </a:lnTo>
                  <a:lnTo>
                    <a:pt x="216" y="126"/>
                  </a:lnTo>
                  <a:lnTo>
                    <a:pt x="210" y="120"/>
                  </a:lnTo>
                  <a:lnTo>
                    <a:pt x="198" y="114"/>
                  </a:lnTo>
                  <a:lnTo>
                    <a:pt x="174" y="90"/>
                  </a:lnTo>
                  <a:lnTo>
                    <a:pt x="168" y="78"/>
                  </a:lnTo>
                  <a:lnTo>
                    <a:pt x="162" y="72"/>
                  </a:lnTo>
                  <a:lnTo>
                    <a:pt x="156" y="60"/>
                  </a:lnTo>
                  <a:lnTo>
                    <a:pt x="144" y="54"/>
                  </a:lnTo>
                  <a:lnTo>
                    <a:pt x="132" y="42"/>
                  </a:lnTo>
                  <a:lnTo>
                    <a:pt x="120" y="42"/>
                  </a:lnTo>
                  <a:lnTo>
                    <a:pt x="96" y="30"/>
                  </a:lnTo>
                  <a:lnTo>
                    <a:pt x="78" y="30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84" y="54"/>
                  </a:lnTo>
                  <a:lnTo>
                    <a:pt x="90" y="54"/>
                  </a:lnTo>
                  <a:lnTo>
                    <a:pt x="90" y="66"/>
                  </a:lnTo>
                  <a:lnTo>
                    <a:pt x="96" y="66"/>
                  </a:lnTo>
                  <a:lnTo>
                    <a:pt x="96" y="72"/>
                  </a:lnTo>
                  <a:lnTo>
                    <a:pt x="102" y="84"/>
                  </a:lnTo>
                  <a:lnTo>
                    <a:pt x="114" y="90"/>
                  </a:lnTo>
                  <a:lnTo>
                    <a:pt x="126" y="102"/>
                  </a:lnTo>
                  <a:lnTo>
                    <a:pt x="138" y="108"/>
                  </a:lnTo>
                  <a:lnTo>
                    <a:pt x="150" y="120"/>
                  </a:lnTo>
                  <a:lnTo>
                    <a:pt x="162" y="126"/>
                  </a:lnTo>
                  <a:lnTo>
                    <a:pt x="162" y="150"/>
                  </a:lnTo>
                  <a:lnTo>
                    <a:pt x="156" y="156"/>
                  </a:lnTo>
                  <a:lnTo>
                    <a:pt x="144" y="156"/>
                  </a:lnTo>
                  <a:lnTo>
                    <a:pt x="132" y="150"/>
                  </a:lnTo>
                  <a:lnTo>
                    <a:pt x="120" y="138"/>
                  </a:lnTo>
                  <a:lnTo>
                    <a:pt x="120" y="162"/>
                  </a:lnTo>
                  <a:lnTo>
                    <a:pt x="78" y="162"/>
                  </a:lnTo>
                  <a:lnTo>
                    <a:pt x="66" y="144"/>
                  </a:lnTo>
                  <a:lnTo>
                    <a:pt x="60" y="150"/>
                  </a:lnTo>
                  <a:lnTo>
                    <a:pt x="48" y="138"/>
                  </a:lnTo>
                  <a:lnTo>
                    <a:pt x="42" y="126"/>
                  </a:lnTo>
                  <a:lnTo>
                    <a:pt x="36" y="120"/>
                  </a:lnTo>
                  <a:lnTo>
                    <a:pt x="36" y="102"/>
                  </a:lnTo>
                  <a:lnTo>
                    <a:pt x="30" y="96"/>
                  </a:lnTo>
                  <a:lnTo>
                    <a:pt x="30" y="84"/>
                  </a:lnTo>
                  <a:lnTo>
                    <a:pt x="24" y="78"/>
                  </a:lnTo>
                  <a:lnTo>
                    <a:pt x="0" y="78"/>
                  </a:lnTo>
                  <a:lnTo>
                    <a:pt x="0" y="84"/>
                  </a:lnTo>
                  <a:lnTo>
                    <a:pt x="6" y="90"/>
                  </a:lnTo>
                  <a:lnTo>
                    <a:pt x="12" y="102"/>
                  </a:lnTo>
                  <a:lnTo>
                    <a:pt x="18" y="108"/>
                  </a:lnTo>
                  <a:lnTo>
                    <a:pt x="24" y="120"/>
                  </a:lnTo>
                  <a:lnTo>
                    <a:pt x="36" y="126"/>
                  </a:lnTo>
                  <a:lnTo>
                    <a:pt x="42" y="138"/>
                  </a:lnTo>
                  <a:lnTo>
                    <a:pt x="48" y="144"/>
                  </a:lnTo>
                  <a:lnTo>
                    <a:pt x="48" y="15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199" name="Turkey" descr="© INSCALE GmbH, 05.05.2010&#10;http://www.presentationload.com/">
              <a:extLst>
                <a:ext uri="{FF2B5EF4-FFF2-40B4-BE49-F238E27FC236}">
                  <a16:creationId xmlns:a16="http://schemas.microsoft.com/office/drawing/2014/main" id="{AB47542C-3015-4637-AA1A-35756F431615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339509" y="2494304"/>
              <a:ext cx="594783" cy="227418"/>
            </a:xfrm>
            <a:custGeom>
              <a:avLst/>
              <a:gdLst>
                <a:gd name="T0" fmla="*/ 2147483647 w 1332"/>
                <a:gd name="T1" fmla="*/ 2147483647 h 510"/>
                <a:gd name="T2" fmla="*/ 2147483647 w 1332"/>
                <a:gd name="T3" fmla="*/ 2147483647 h 510"/>
                <a:gd name="T4" fmla="*/ 2147483647 w 1332"/>
                <a:gd name="T5" fmla="*/ 2147483647 h 510"/>
                <a:gd name="T6" fmla="*/ 2147483647 w 1332"/>
                <a:gd name="T7" fmla="*/ 2147483647 h 510"/>
                <a:gd name="T8" fmla="*/ 2147483647 w 1332"/>
                <a:gd name="T9" fmla="*/ 2147483647 h 510"/>
                <a:gd name="T10" fmla="*/ 2147483647 w 1332"/>
                <a:gd name="T11" fmla="*/ 2147483647 h 510"/>
                <a:gd name="T12" fmla="*/ 2147483647 w 1332"/>
                <a:gd name="T13" fmla="*/ 2147483647 h 510"/>
                <a:gd name="T14" fmla="*/ 2147483647 w 1332"/>
                <a:gd name="T15" fmla="*/ 2147483647 h 510"/>
                <a:gd name="T16" fmla="*/ 2147483647 w 1332"/>
                <a:gd name="T17" fmla="*/ 2147483647 h 510"/>
                <a:gd name="T18" fmla="*/ 2147483647 w 1332"/>
                <a:gd name="T19" fmla="*/ 2147483647 h 510"/>
                <a:gd name="T20" fmla="*/ 2147483647 w 1332"/>
                <a:gd name="T21" fmla="*/ 2147483647 h 510"/>
                <a:gd name="T22" fmla="*/ 2147483647 w 1332"/>
                <a:gd name="T23" fmla="*/ 2147483647 h 510"/>
                <a:gd name="T24" fmla="*/ 2147483647 w 1332"/>
                <a:gd name="T25" fmla="*/ 2147483647 h 510"/>
                <a:gd name="T26" fmla="*/ 2147483647 w 1332"/>
                <a:gd name="T27" fmla="*/ 2147483647 h 510"/>
                <a:gd name="T28" fmla="*/ 2147483647 w 1332"/>
                <a:gd name="T29" fmla="*/ 2147483647 h 510"/>
                <a:gd name="T30" fmla="*/ 2147483647 w 1332"/>
                <a:gd name="T31" fmla="*/ 2147483647 h 510"/>
                <a:gd name="T32" fmla="*/ 2147483647 w 1332"/>
                <a:gd name="T33" fmla="*/ 2147483647 h 510"/>
                <a:gd name="T34" fmla="*/ 2147483647 w 1332"/>
                <a:gd name="T35" fmla="*/ 2147483647 h 510"/>
                <a:gd name="T36" fmla="*/ 2147483647 w 1332"/>
                <a:gd name="T37" fmla="*/ 2147483647 h 510"/>
                <a:gd name="T38" fmla="*/ 2147483647 w 1332"/>
                <a:gd name="T39" fmla="*/ 2147483647 h 510"/>
                <a:gd name="T40" fmla="*/ 2147483647 w 1332"/>
                <a:gd name="T41" fmla="*/ 2147483647 h 510"/>
                <a:gd name="T42" fmla="*/ 2147483647 w 1332"/>
                <a:gd name="T43" fmla="*/ 2147483647 h 510"/>
                <a:gd name="T44" fmla="*/ 2147483647 w 1332"/>
                <a:gd name="T45" fmla="*/ 2147483647 h 510"/>
                <a:gd name="T46" fmla="*/ 2147483647 w 1332"/>
                <a:gd name="T47" fmla="*/ 2147483647 h 510"/>
                <a:gd name="T48" fmla="*/ 2147483647 w 1332"/>
                <a:gd name="T49" fmla="*/ 2147483647 h 510"/>
                <a:gd name="T50" fmla="*/ 2147483647 w 1332"/>
                <a:gd name="T51" fmla="*/ 2147483647 h 510"/>
                <a:gd name="T52" fmla="*/ 2147483647 w 1332"/>
                <a:gd name="T53" fmla="*/ 2147483647 h 510"/>
                <a:gd name="T54" fmla="*/ 2147483647 w 1332"/>
                <a:gd name="T55" fmla="*/ 2147483647 h 510"/>
                <a:gd name="T56" fmla="*/ 2147483647 w 1332"/>
                <a:gd name="T57" fmla="*/ 2147483647 h 510"/>
                <a:gd name="T58" fmla="*/ 2147483647 w 1332"/>
                <a:gd name="T59" fmla="*/ 2147483647 h 510"/>
                <a:gd name="T60" fmla="*/ 2147483647 w 1332"/>
                <a:gd name="T61" fmla="*/ 2147483647 h 510"/>
                <a:gd name="T62" fmla="*/ 2147483647 w 1332"/>
                <a:gd name="T63" fmla="*/ 2147483647 h 510"/>
                <a:gd name="T64" fmla="*/ 2147483647 w 1332"/>
                <a:gd name="T65" fmla="*/ 2147483647 h 510"/>
                <a:gd name="T66" fmla="*/ 2147483647 w 1332"/>
                <a:gd name="T67" fmla="*/ 2147483647 h 510"/>
                <a:gd name="T68" fmla="*/ 2147483647 w 1332"/>
                <a:gd name="T69" fmla="*/ 2147483647 h 510"/>
                <a:gd name="T70" fmla="*/ 2147483647 w 1332"/>
                <a:gd name="T71" fmla="*/ 2147483647 h 510"/>
                <a:gd name="T72" fmla="*/ 2147483647 w 1332"/>
                <a:gd name="T73" fmla="*/ 2147483647 h 510"/>
                <a:gd name="T74" fmla="*/ 2147483647 w 1332"/>
                <a:gd name="T75" fmla="*/ 2147483647 h 510"/>
                <a:gd name="T76" fmla="*/ 2147483647 w 1332"/>
                <a:gd name="T77" fmla="*/ 2147483647 h 510"/>
                <a:gd name="T78" fmla="*/ 2147483647 w 1332"/>
                <a:gd name="T79" fmla="*/ 2147483647 h 510"/>
                <a:gd name="T80" fmla="*/ 2147483647 w 1332"/>
                <a:gd name="T81" fmla="*/ 2147483647 h 510"/>
                <a:gd name="T82" fmla="*/ 2147483647 w 1332"/>
                <a:gd name="T83" fmla="*/ 2147483647 h 510"/>
                <a:gd name="T84" fmla="*/ 2147483647 w 1332"/>
                <a:gd name="T85" fmla="*/ 2147483647 h 510"/>
                <a:gd name="T86" fmla="*/ 2147483647 w 1332"/>
                <a:gd name="T87" fmla="*/ 2147483647 h 510"/>
                <a:gd name="T88" fmla="*/ 2147483647 w 1332"/>
                <a:gd name="T89" fmla="*/ 2147483647 h 510"/>
                <a:gd name="T90" fmla="*/ 2147483647 w 1332"/>
                <a:gd name="T91" fmla="*/ 2147483647 h 510"/>
                <a:gd name="T92" fmla="*/ 2147483647 w 1332"/>
                <a:gd name="T93" fmla="*/ 2147483647 h 510"/>
                <a:gd name="T94" fmla="*/ 2147483647 w 1332"/>
                <a:gd name="T95" fmla="*/ 2147483647 h 510"/>
                <a:gd name="T96" fmla="*/ 2147483647 w 1332"/>
                <a:gd name="T97" fmla="*/ 2147483647 h 510"/>
                <a:gd name="T98" fmla="*/ 2147483647 w 1332"/>
                <a:gd name="T99" fmla="*/ 2147483647 h 510"/>
                <a:gd name="T100" fmla="*/ 2147483647 w 1332"/>
                <a:gd name="T101" fmla="*/ 2147483647 h 510"/>
                <a:gd name="T102" fmla="*/ 2147483647 w 1332"/>
                <a:gd name="T103" fmla="*/ 2147483647 h 510"/>
                <a:gd name="T104" fmla="*/ 2147483647 w 1332"/>
                <a:gd name="T105" fmla="*/ 2147483647 h 510"/>
                <a:gd name="T106" fmla="*/ 2147483647 w 1332"/>
                <a:gd name="T107" fmla="*/ 2147483647 h 510"/>
                <a:gd name="T108" fmla="*/ 2147483647 w 1332"/>
                <a:gd name="T109" fmla="*/ 2147483647 h 510"/>
                <a:gd name="T110" fmla="*/ 2147483647 w 1332"/>
                <a:gd name="T111" fmla="*/ 2147483647 h 510"/>
                <a:gd name="T112" fmla="*/ 2147483647 w 1332"/>
                <a:gd name="T113" fmla="*/ 2147483647 h 510"/>
                <a:gd name="T114" fmla="*/ 2147483647 w 1332"/>
                <a:gd name="T115" fmla="*/ 2147483647 h 51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32"/>
                <a:gd name="T175" fmla="*/ 0 h 510"/>
                <a:gd name="T176" fmla="*/ 1332 w 1332"/>
                <a:gd name="T177" fmla="*/ 510 h 51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32" h="510">
                  <a:moveTo>
                    <a:pt x="6" y="192"/>
                  </a:moveTo>
                  <a:lnTo>
                    <a:pt x="24" y="186"/>
                  </a:lnTo>
                  <a:lnTo>
                    <a:pt x="30" y="174"/>
                  </a:lnTo>
                  <a:lnTo>
                    <a:pt x="0" y="174"/>
                  </a:lnTo>
                  <a:lnTo>
                    <a:pt x="6" y="192"/>
                  </a:lnTo>
                  <a:close/>
                  <a:moveTo>
                    <a:pt x="42" y="162"/>
                  </a:moveTo>
                  <a:lnTo>
                    <a:pt x="42" y="168"/>
                  </a:lnTo>
                  <a:lnTo>
                    <a:pt x="48" y="174"/>
                  </a:lnTo>
                  <a:lnTo>
                    <a:pt x="60" y="174"/>
                  </a:lnTo>
                  <a:lnTo>
                    <a:pt x="60" y="162"/>
                  </a:lnTo>
                  <a:lnTo>
                    <a:pt x="54" y="156"/>
                  </a:lnTo>
                  <a:lnTo>
                    <a:pt x="54" y="150"/>
                  </a:lnTo>
                  <a:lnTo>
                    <a:pt x="48" y="150"/>
                  </a:lnTo>
                  <a:lnTo>
                    <a:pt x="48" y="156"/>
                  </a:lnTo>
                  <a:lnTo>
                    <a:pt x="42" y="162"/>
                  </a:lnTo>
                  <a:close/>
                  <a:moveTo>
                    <a:pt x="96" y="138"/>
                  </a:moveTo>
                  <a:lnTo>
                    <a:pt x="66" y="138"/>
                  </a:lnTo>
                  <a:lnTo>
                    <a:pt x="66" y="174"/>
                  </a:lnTo>
                  <a:lnTo>
                    <a:pt x="78" y="150"/>
                  </a:lnTo>
                  <a:lnTo>
                    <a:pt x="96" y="138"/>
                  </a:lnTo>
                  <a:close/>
                  <a:moveTo>
                    <a:pt x="1332" y="402"/>
                  </a:moveTo>
                  <a:lnTo>
                    <a:pt x="1332" y="390"/>
                  </a:lnTo>
                  <a:lnTo>
                    <a:pt x="1308" y="384"/>
                  </a:lnTo>
                  <a:lnTo>
                    <a:pt x="1308" y="354"/>
                  </a:lnTo>
                  <a:lnTo>
                    <a:pt x="1272" y="336"/>
                  </a:lnTo>
                  <a:lnTo>
                    <a:pt x="1278" y="330"/>
                  </a:lnTo>
                  <a:lnTo>
                    <a:pt x="1284" y="318"/>
                  </a:lnTo>
                  <a:lnTo>
                    <a:pt x="1284" y="312"/>
                  </a:lnTo>
                  <a:lnTo>
                    <a:pt x="1290" y="306"/>
                  </a:lnTo>
                  <a:lnTo>
                    <a:pt x="1284" y="306"/>
                  </a:lnTo>
                  <a:lnTo>
                    <a:pt x="1278" y="300"/>
                  </a:lnTo>
                  <a:lnTo>
                    <a:pt x="1278" y="288"/>
                  </a:lnTo>
                  <a:lnTo>
                    <a:pt x="1266" y="276"/>
                  </a:lnTo>
                  <a:lnTo>
                    <a:pt x="1266" y="246"/>
                  </a:lnTo>
                  <a:lnTo>
                    <a:pt x="1248" y="222"/>
                  </a:lnTo>
                  <a:lnTo>
                    <a:pt x="1272" y="222"/>
                  </a:lnTo>
                  <a:lnTo>
                    <a:pt x="1272" y="216"/>
                  </a:lnTo>
                  <a:lnTo>
                    <a:pt x="1278" y="210"/>
                  </a:lnTo>
                  <a:lnTo>
                    <a:pt x="1272" y="198"/>
                  </a:lnTo>
                  <a:lnTo>
                    <a:pt x="1272" y="186"/>
                  </a:lnTo>
                  <a:lnTo>
                    <a:pt x="1266" y="180"/>
                  </a:lnTo>
                  <a:lnTo>
                    <a:pt x="1266" y="174"/>
                  </a:lnTo>
                  <a:lnTo>
                    <a:pt x="1260" y="174"/>
                  </a:lnTo>
                  <a:lnTo>
                    <a:pt x="1248" y="180"/>
                  </a:lnTo>
                  <a:lnTo>
                    <a:pt x="1236" y="180"/>
                  </a:lnTo>
                  <a:lnTo>
                    <a:pt x="1224" y="174"/>
                  </a:lnTo>
                  <a:lnTo>
                    <a:pt x="1218" y="168"/>
                  </a:lnTo>
                  <a:lnTo>
                    <a:pt x="1212" y="156"/>
                  </a:lnTo>
                  <a:lnTo>
                    <a:pt x="1212" y="144"/>
                  </a:lnTo>
                  <a:lnTo>
                    <a:pt x="1200" y="108"/>
                  </a:lnTo>
                  <a:lnTo>
                    <a:pt x="1194" y="96"/>
                  </a:lnTo>
                  <a:lnTo>
                    <a:pt x="1194" y="84"/>
                  </a:lnTo>
                  <a:lnTo>
                    <a:pt x="1188" y="78"/>
                  </a:lnTo>
                  <a:lnTo>
                    <a:pt x="1164" y="78"/>
                  </a:lnTo>
                  <a:lnTo>
                    <a:pt x="1164" y="72"/>
                  </a:lnTo>
                  <a:lnTo>
                    <a:pt x="1158" y="60"/>
                  </a:lnTo>
                  <a:lnTo>
                    <a:pt x="1152" y="54"/>
                  </a:lnTo>
                  <a:lnTo>
                    <a:pt x="1140" y="48"/>
                  </a:lnTo>
                  <a:lnTo>
                    <a:pt x="1128" y="48"/>
                  </a:lnTo>
                  <a:lnTo>
                    <a:pt x="1116" y="54"/>
                  </a:lnTo>
                  <a:lnTo>
                    <a:pt x="1110" y="60"/>
                  </a:lnTo>
                  <a:lnTo>
                    <a:pt x="1074" y="54"/>
                  </a:lnTo>
                  <a:lnTo>
                    <a:pt x="1062" y="66"/>
                  </a:lnTo>
                  <a:lnTo>
                    <a:pt x="1026" y="90"/>
                  </a:lnTo>
                  <a:lnTo>
                    <a:pt x="1014" y="96"/>
                  </a:lnTo>
                  <a:lnTo>
                    <a:pt x="930" y="96"/>
                  </a:lnTo>
                  <a:lnTo>
                    <a:pt x="876" y="108"/>
                  </a:lnTo>
                  <a:lnTo>
                    <a:pt x="810" y="84"/>
                  </a:lnTo>
                  <a:lnTo>
                    <a:pt x="786" y="96"/>
                  </a:lnTo>
                  <a:lnTo>
                    <a:pt x="786" y="90"/>
                  </a:lnTo>
                  <a:lnTo>
                    <a:pt x="780" y="84"/>
                  </a:lnTo>
                  <a:lnTo>
                    <a:pt x="774" y="72"/>
                  </a:lnTo>
                  <a:lnTo>
                    <a:pt x="768" y="66"/>
                  </a:lnTo>
                  <a:lnTo>
                    <a:pt x="756" y="66"/>
                  </a:lnTo>
                  <a:lnTo>
                    <a:pt x="744" y="72"/>
                  </a:lnTo>
                  <a:lnTo>
                    <a:pt x="738" y="78"/>
                  </a:lnTo>
                  <a:lnTo>
                    <a:pt x="708" y="60"/>
                  </a:lnTo>
                  <a:lnTo>
                    <a:pt x="708" y="36"/>
                  </a:lnTo>
                  <a:lnTo>
                    <a:pt x="660" y="48"/>
                  </a:lnTo>
                  <a:lnTo>
                    <a:pt x="636" y="30"/>
                  </a:lnTo>
                  <a:lnTo>
                    <a:pt x="630" y="12"/>
                  </a:lnTo>
                  <a:lnTo>
                    <a:pt x="624" y="12"/>
                  </a:lnTo>
                  <a:lnTo>
                    <a:pt x="618" y="18"/>
                  </a:lnTo>
                  <a:lnTo>
                    <a:pt x="600" y="18"/>
                  </a:lnTo>
                  <a:lnTo>
                    <a:pt x="588" y="24"/>
                  </a:lnTo>
                  <a:lnTo>
                    <a:pt x="558" y="24"/>
                  </a:lnTo>
                  <a:lnTo>
                    <a:pt x="534" y="18"/>
                  </a:lnTo>
                  <a:lnTo>
                    <a:pt x="504" y="18"/>
                  </a:lnTo>
                  <a:lnTo>
                    <a:pt x="492" y="24"/>
                  </a:lnTo>
                  <a:lnTo>
                    <a:pt x="456" y="36"/>
                  </a:lnTo>
                  <a:lnTo>
                    <a:pt x="444" y="42"/>
                  </a:lnTo>
                  <a:lnTo>
                    <a:pt x="438" y="48"/>
                  </a:lnTo>
                  <a:lnTo>
                    <a:pt x="426" y="54"/>
                  </a:lnTo>
                  <a:lnTo>
                    <a:pt x="414" y="66"/>
                  </a:lnTo>
                  <a:lnTo>
                    <a:pt x="408" y="66"/>
                  </a:lnTo>
                  <a:lnTo>
                    <a:pt x="396" y="90"/>
                  </a:lnTo>
                  <a:lnTo>
                    <a:pt x="378" y="90"/>
                  </a:lnTo>
                  <a:lnTo>
                    <a:pt x="354" y="84"/>
                  </a:lnTo>
                  <a:lnTo>
                    <a:pt x="294" y="84"/>
                  </a:lnTo>
                  <a:lnTo>
                    <a:pt x="282" y="78"/>
                  </a:lnTo>
                  <a:lnTo>
                    <a:pt x="264" y="78"/>
                  </a:lnTo>
                  <a:lnTo>
                    <a:pt x="252" y="72"/>
                  </a:lnTo>
                  <a:lnTo>
                    <a:pt x="240" y="72"/>
                  </a:lnTo>
                  <a:lnTo>
                    <a:pt x="234" y="66"/>
                  </a:lnTo>
                  <a:lnTo>
                    <a:pt x="198" y="66"/>
                  </a:lnTo>
                  <a:lnTo>
                    <a:pt x="186" y="54"/>
                  </a:lnTo>
                  <a:lnTo>
                    <a:pt x="180" y="36"/>
                  </a:lnTo>
                  <a:lnTo>
                    <a:pt x="180" y="24"/>
                  </a:lnTo>
                  <a:lnTo>
                    <a:pt x="168" y="24"/>
                  </a:lnTo>
                  <a:lnTo>
                    <a:pt x="156" y="18"/>
                  </a:lnTo>
                  <a:lnTo>
                    <a:pt x="144" y="18"/>
                  </a:lnTo>
                  <a:lnTo>
                    <a:pt x="132" y="0"/>
                  </a:lnTo>
                  <a:lnTo>
                    <a:pt x="120" y="18"/>
                  </a:lnTo>
                  <a:lnTo>
                    <a:pt x="90" y="12"/>
                  </a:lnTo>
                  <a:lnTo>
                    <a:pt x="72" y="36"/>
                  </a:lnTo>
                  <a:lnTo>
                    <a:pt x="78" y="42"/>
                  </a:lnTo>
                  <a:lnTo>
                    <a:pt x="90" y="42"/>
                  </a:lnTo>
                  <a:lnTo>
                    <a:pt x="90" y="48"/>
                  </a:lnTo>
                  <a:lnTo>
                    <a:pt x="96" y="54"/>
                  </a:lnTo>
                  <a:lnTo>
                    <a:pt x="96" y="66"/>
                  </a:lnTo>
                  <a:lnTo>
                    <a:pt x="78" y="66"/>
                  </a:lnTo>
                  <a:lnTo>
                    <a:pt x="72" y="72"/>
                  </a:lnTo>
                  <a:lnTo>
                    <a:pt x="72" y="78"/>
                  </a:lnTo>
                  <a:lnTo>
                    <a:pt x="78" y="84"/>
                  </a:lnTo>
                  <a:lnTo>
                    <a:pt x="78" y="96"/>
                  </a:lnTo>
                  <a:lnTo>
                    <a:pt x="72" y="108"/>
                  </a:lnTo>
                  <a:lnTo>
                    <a:pt x="72" y="114"/>
                  </a:lnTo>
                  <a:lnTo>
                    <a:pt x="66" y="120"/>
                  </a:lnTo>
                  <a:lnTo>
                    <a:pt x="66" y="132"/>
                  </a:lnTo>
                  <a:lnTo>
                    <a:pt x="72" y="132"/>
                  </a:lnTo>
                  <a:lnTo>
                    <a:pt x="90" y="126"/>
                  </a:lnTo>
                  <a:lnTo>
                    <a:pt x="102" y="126"/>
                  </a:lnTo>
                  <a:lnTo>
                    <a:pt x="108" y="120"/>
                  </a:lnTo>
                  <a:lnTo>
                    <a:pt x="114" y="120"/>
                  </a:lnTo>
                  <a:lnTo>
                    <a:pt x="114" y="132"/>
                  </a:lnTo>
                  <a:lnTo>
                    <a:pt x="120" y="132"/>
                  </a:lnTo>
                  <a:lnTo>
                    <a:pt x="126" y="126"/>
                  </a:lnTo>
                  <a:lnTo>
                    <a:pt x="138" y="120"/>
                  </a:lnTo>
                  <a:lnTo>
                    <a:pt x="162" y="96"/>
                  </a:lnTo>
                  <a:lnTo>
                    <a:pt x="168" y="96"/>
                  </a:lnTo>
                  <a:lnTo>
                    <a:pt x="174" y="90"/>
                  </a:lnTo>
                  <a:lnTo>
                    <a:pt x="186" y="90"/>
                  </a:lnTo>
                  <a:lnTo>
                    <a:pt x="204" y="84"/>
                  </a:lnTo>
                  <a:lnTo>
                    <a:pt x="216" y="84"/>
                  </a:lnTo>
                  <a:lnTo>
                    <a:pt x="252" y="102"/>
                  </a:lnTo>
                  <a:lnTo>
                    <a:pt x="270" y="108"/>
                  </a:lnTo>
                  <a:lnTo>
                    <a:pt x="282" y="108"/>
                  </a:lnTo>
                  <a:lnTo>
                    <a:pt x="288" y="114"/>
                  </a:lnTo>
                  <a:lnTo>
                    <a:pt x="294" y="114"/>
                  </a:lnTo>
                  <a:lnTo>
                    <a:pt x="270" y="114"/>
                  </a:lnTo>
                  <a:lnTo>
                    <a:pt x="258" y="120"/>
                  </a:lnTo>
                  <a:lnTo>
                    <a:pt x="246" y="120"/>
                  </a:lnTo>
                  <a:lnTo>
                    <a:pt x="246" y="132"/>
                  </a:lnTo>
                  <a:lnTo>
                    <a:pt x="240" y="138"/>
                  </a:lnTo>
                  <a:lnTo>
                    <a:pt x="186" y="144"/>
                  </a:lnTo>
                  <a:lnTo>
                    <a:pt x="138" y="138"/>
                  </a:lnTo>
                  <a:lnTo>
                    <a:pt x="120" y="138"/>
                  </a:lnTo>
                  <a:lnTo>
                    <a:pt x="96" y="150"/>
                  </a:lnTo>
                  <a:lnTo>
                    <a:pt x="84" y="162"/>
                  </a:lnTo>
                  <a:lnTo>
                    <a:pt x="84" y="174"/>
                  </a:lnTo>
                  <a:lnTo>
                    <a:pt x="78" y="192"/>
                  </a:lnTo>
                  <a:lnTo>
                    <a:pt x="78" y="204"/>
                  </a:lnTo>
                  <a:lnTo>
                    <a:pt x="72" y="210"/>
                  </a:lnTo>
                  <a:lnTo>
                    <a:pt x="72" y="216"/>
                  </a:lnTo>
                  <a:lnTo>
                    <a:pt x="114" y="216"/>
                  </a:lnTo>
                  <a:lnTo>
                    <a:pt x="114" y="240"/>
                  </a:lnTo>
                  <a:lnTo>
                    <a:pt x="120" y="246"/>
                  </a:lnTo>
                  <a:lnTo>
                    <a:pt x="126" y="258"/>
                  </a:lnTo>
                  <a:lnTo>
                    <a:pt x="132" y="264"/>
                  </a:lnTo>
                  <a:lnTo>
                    <a:pt x="126" y="282"/>
                  </a:lnTo>
                  <a:lnTo>
                    <a:pt x="138" y="300"/>
                  </a:lnTo>
                  <a:lnTo>
                    <a:pt x="126" y="318"/>
                  </a:lnTo>
                  <a:lnTo>
                    <a:pt x="162" y="354"/>
                  </a:lnTo>
                  <a:lnTo>
                    <a:pt x="156" y="390"/>
                  </a:lnTo>
                  <a:lnTo>
                    <a:pt x="210" y="414"/>
                  </a:lnTo>
                  <a:lnTo>
                    <a:pt x="216" y="444"/>
                  </a:lnTo>
                  <a:lnTo>
                    <a:pt x="216" y="438"/>
                  </a:lnTo>
                  <a:lnTo>
                    <a:pt x="222" y="438"/>
                  </a:lnTo>
                  <a:lnTo>
                    <a:pt x="222" y="432"/>
                  </a:lnTo>
                  <a:lnTo>
                    <a:pt x="228" y="432"/>
                  </a:lnTo>
                  <a:lnTo>
                    <a:pt x="252" y="444"/>
                  </a:lnTo>
                  <a:lnTo>
                    <a:pt x="258" y="444"/>
                  </a:lnTo>
                  <a:lnTo>
                    <a:pt x="264" y="450"/>
                  </a:lnTo>
                  <a:lnTo>
                    <a:pt x="270" y="462"/>
                  </a:lnTo>
                  <a:lnTo>
                    <a:pt x="282" y="468"/>
                  </a:lnTo>
                  <a:lnTo>
                    <a:pt x="294" y="468"/>
                  </a:lnTo>
                  <a:lnTo>
                    <a:pt x="312" y="474"/>
                  </a:lnTo>
                  <a:lnTo>
                    <a:pt x="372" y="474"/>
                  </a:lnTo>
                  <a:lnTo>
                    <a:pt x="372" y="450"/>
                  </a:lnTo>
                  <a:lnTo>
                    <a:pt x="378" y="438"/>
                  </a:lnTo>
                  <a:lnTo>
                    <a:pt x="390" y="426"/>
                  </a:lnTo>
                  <a:lnTo>
                    <a:pt x="408" y="426"/>
                  </a:lnTo>
                  <a:lnTo>
                    <a:pt x="432" y="432"/>
                  </a:lnTo>
                  <a:lnTo>
                    <a:pt x="468" y="444"/>
                  </a:lnTo>
                  <a:lnTo>
                    <a:pt x="474" y="450"/>
                  </a:lnTo>
                  <a:lnTo>
                    <a:pt x="480" y="450"/>
                  </a:lnTo>
                  <a:lnTo>
                    <a:pt x="480" y="456"/>
                  </a:lnTo>
                  <a:lnTo>
                    <a:pt x="486" y="468"/>
                  </a:lnTo>
                  <a:lnTo>
                    <a:pt x="486" y="474"/>
                  </a:lnTo>
                  <a:lnTo>
                    <a:pt x="492" y="480"/>
                  </a:lnTo>
                  <a:lnTo>
                    <a:pt x="504" y="486"/>
                  </a:lnTo>
                  <a:lnTo>
                    <a:pt x="564" y="486"/>
                  </a:lnTo>
                  <a:lnTo>
                    <a:pt x="576" y="480"/>
                  </a:lnTo>
                  <a:lnTo>
                    <a:pt x="594" y="474"/>
                  </a:lnTo>
                  <a:lnTo>
                    <a:pt x="606" y="462"/>
                  </a:lnTo>
                  <a:lnTo>
                    <a:pt x="618" y="456"/>
                  </a:lnTo>
                  <a:lnTo>
                    <a:pt x="630" y="444"/>
                  </a:lnTo>
                  <a:lnTo>
                    <a:pt x="648" y="438"/>
                  </a:lnTo>
                  <a:lnTo>
                    <a:pt x="660" y="432"/>
                  </a:lnTo>
                  <a:lnTo>
                    <a:pt x="672" y="432"/>
                  </a:lnTo>
                  <a:lnTo>
                    <a:pt x="684" y="438"/>
                  </a:lnTo>
                  <a:lnTo>
                    <a:pt x="690" y="444"/>
                  </a:lnTo>
                  <a:lnTo>
                    <a:pt x="696" y="444"/>
                  </a:lnTo>
                  <a:lnTo>
                    <a:pt x="702" y="450"/>
                  </a:lnTo>
                  <a:lnTo>
                    <a:pt x="714" y="450"/>
                  </a:lnTo>
                  <a:lnTo>
                    <a:pt x="726" y="444"/>
                  </a:lnTo>
                  <a:lnTo>
                    <a:pt x="732" y="432"/>
                  </a:lnTo>
                  <a:lnTo>
                    <a:pt x="744" y="420"/>
                  </a:lnTo>
                  <a:lnTo>
                    <a:pt x="756" y="432"/>
                  </a:lnTo>
                  <a:lnTo>
                    <a:pt x="756" y="444"/>
                  </a:lnTo>
                  <a:lnTo>
                    <a:pt x="750" y="450"/>
                  </a:lnTo>
                  <a:lnTo>
                    <a:pt x="744" y="462"/>
                  </a:lnTo>
                  <a:lnTo>
                    <a:pt x="744" y="468"/>
                  </a:lnTo>
                  <a:lnTo>
                    <a:pt x="738" y="474"/>
                  </a:lnTo>
                  <a:lnTo>
                    <a:pt x="738" y="486"/>
                  </a:lnTo>
                  <a:lnTo>
                    <a:pt x="744" y="492"/>
                  </a:lnTo>
                  <a:lnTo>
                    <a:pt x="744" y="498"/>
                  </a:lnTo>
                  <a:lnTo>
                    <a:pt x="756" y="510"/>
                  </a:lnTo>
                  <a:lnTo>
                    <a:pt x="768" y="510"/>
                  </a:lnTo>
                  <a:lnTo>
                    <a:pt x="768" y="504"/>
                  </a:lnTo>
                  <a:lnTo>
                    <a:pt x="774" y="498"/>
                  </a:lnTo>
                  <a:lnTo>
                    <a:pt x="774" y="480"/>
                  </a:lnTo>
                  <a:lnTo>
                    <a:pt x="780" y="486"/>
                  </a:lnTo>
                  <a:lnTo>
                    <a:pt x="792" y="486"/>
                  </a:lnTo>
                  <a:lnTo>
                    <a:pt x="792" y="462"/>
                  </a:lnTo>
                  <a:lnTo>
                    <a:pt x="786" y="462"/>
                  </a:lnTo>
                  <a:lnTo>
                    <a:pt x="786" y="432"/>
                  </a:lnTo>
                  <a:lnTo>
                    <a:pt x="810" y="432"/>
                  </a:lnTo>
                  <a:lnTo>
                    <a:pt x="804" y="438"/>
                  </a:lnTo>
                  <a:lnTo>
                    <a:pt x="804" y="444"/>
                  </a:lnTo>
                  <a:lnTo>
                    <a:pt x="840" y="444"/>
                  </a:lnTo>
                  <a:lnTo>
                    <a:pt x="858" y="438"/>
                  </a:lnTo>
                  <a:lnTo>
                    <a:pt x="864" y="432"/>
                  </a:lnTo>
                  <a:lnTo>
                    <a:pt x="870" y="432"/>
                  </a:lnTo>
                  <a:lnTo>
                    <a:pt x="888" y="414"/>
                  </a:lnTo>
                  <a:lnTo>
                    <a:pt x="894" y="414"/>
                  </a:lnTo>
                  <a:lnTo>
                    <a:pt x="900" y="420"/>
                  </a:lnTo>
                  <a:lnTo>
                    <a:pt x="912" y="426"/>
                  </a:lnTo>
                  <a:lnTo>
                    <a:pt x="924" y="438"/>
                  </a:lnTo>
                  <a:lnTo>
                    <a:pt x="942" y="438"/>
                  </a:lnTo>
                  <a:lnTo>
                    <a:pt x="954" y="444"/>
                  </a:lnTo>
                  <a:lnTo>
                    <a:pt x="966" y="444"/>
                  </a:lnTo>
                  <a:lnTo>
                    <a:pt x="978" y="438"/>
                  </a:lnTo>
                  <a:lnTo>
                    <a:pt x="996" y="438"/>
                  </a:lnTo>
                  <a:lnTo>
                    <a:pt x="1002" y="432"/>
                  </a:lnTo>
                  <a:lnTo>
                    <a:pt x="1014" y="426"/>
                  </a:lnTo>
                  <a:lnTo>
                    <a:pt x="1026" y="414"/>
                  </a:lnTo>
                  <a:lnTo>
                    <a:pt x="1038" y="408"/>
                  </a:lnTo>
                  <a:lnTo>
                    <a:pt x="1086" y="408"/>
                  </a:lnTo>
                  <a:lnTo>
                    <a:pt x="1092" y="414"/>
                  </a:lnTo>
                  <a:lnTo>
                    <a:pt x="1110" y="414"/>
                  </a:lnTo>
                  <a:lnTo>
                    <a:pt x="1122" y="402"/>
                  </a:lnTo>
                  <a:lnTo>
                    <a:pt x="1146" y="402"/>
                  </a:lnTo>
                  <a:lnTo>
                    <a:pt x="1152" y="390"/>
                  </a:lnTo>
                  <a:lnTo>
                    <a:pt x="1152" y="384"/>
                  </a:lnTo>
                  <a:lnTo>
                    <a:pt x="1158" y="384"/>
                  </a:lnTo>
                  <a:lnTo>
                    <a:pt x="1158" y="408"/>
                  </a:lnTo>
                  <a:lnTo>
                    <a:pt x="1164" y="414"/>
                  </a:lnTo>
                  <a:lnTo>
                    <a:pt x="1170" y="414"/>
                  </a:lnTo>
                  <a:lnTo>
                    <a:pt x="1182" y="408"/>
                  </a:lnTo>
                  <a:lnTo>
                    <a:pt x="1188" y="402"/>
                  </a:lnTo>
                  <a:lnTo>
                    <a:pt x="1188" y="390"/>
                  </a:lnTo>
                  <a:lnTo>
                    <a:pt x="1230" y="390"/>
                  </a:lnTo>
                  <a:lnTo>
                    <a:pt x="1242" y="402"/>
                  </a:lnTo>
                  <a:lnTo>
                    <a:pt x="1254" y="402"/>
                  </a:lnTo>
                  <a:lnTo>
                    <a:pt x="1260" y="396"/>
                  </a:lnTo>
                  <a:lnTo>
                    <a:pt x="1260" y="390"/>
                  </a:lnTo>
                  <a:lnTo>
                    <a:pt x="1284" y="390"/>
                  </a:lnTo>
                  <a:lnTo>
                    <a:pt x="1290" y="396"/>
                  </a:lnTo>
                  <a:lnTo>
                    <a:pt x="1290" y="414"/>
                  </a:lnTo>
                  <a:lnTo>
                    <a:pt x="1332" y="402"/>
                  </a:lnTo>
                  <a:close/>
                  <a:moveTo>
                    <a:pt x="102" y="282"/>
                  </a:moveTo>
                  <a:lnTo>
                    <a:pt x="96" y="282"/>
                  </a:lnTo>
                  <a:lnTo>
                    <a:pt x="96" y="312"/>
                  </a:lnTo>
                  <a:lnTo>
                    <a:pt x="102" y="324"/>
                  </a:lnTo>
                  <a:lnTo>
                    <a:pt x="108" y="330"/>
                  </a:lnTo>
                  <a:lnTo>
                    <a:pt x="114" y="324"/>
                  </a:lnTo>
                  <a:lnTo>
                    <a:pt x="114" y="318"/>
                  </a:lnTo>
                  <a:lnTo>
                    <a:pt x="120" y="312"/>
                  </a:lnTo>
                  <a:lnTo>
                    <a:pt x="120" y="300"/>
                  </a:lnTo>
                  <a:lnTo>
                    <a:pt x="102" y="28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00" name="Tunisia" descr="© INSCALE GmbH, 05.05.2010&#10;http://www.presentationload.com/">
              <a:extLst>
                <a:ext uri="{FF2B5EF4-FFF2-40B4-BE49-F238E27FC236}">
                  <a16:creationId xmlns:a16="http://schemas.microsoft.com/office/drawing/2014/main" id="{362FD94F-A86C-4488-ACE0-2EFB0C038218}"/>
                </a:ext>
              </a:extLst>
            </p:cNvPr>
            <p:cNvSpPr>
              <a:spLocks/>
            </p:cNvSpPr>
            <p:nvPr/>
          </p:nvSpPr>
          <p:spPr bwMode="gray">
            <a:xfrm>
              <a:off x="5821697" y="2669241"/>
              <a:ext cx="122455" cy="255407"/>
            </a:xfrm>
            <a:custGeom>
              <a:avLst/>
              <a:gdLst>
                <a:gd name="T0" fmla="*/ 2147483647 w 276"/>
                <a:gd name="T1" fmla="*/ 2147483647 h 570"/>
                <a:gd name="T2" fmla="*/ 2147483647 w 276"/>
                <a:gd name="T3" fmla="*/ 2147483647 h 570"/>
                <a:gd name="T4" fmla="*/ 2147483647 w 276"/>
                <a:gd name="T5" fmla="*/ 2147483647 h 570"/>
                <a:gd name="T6" fmla="*/ 2147483647 w 276"/>
                <a:gd name="T7" fmla="*/ 2147483647 h 570"/>
                <a:gd name="T8" fmla="*/ 2147483647 w 276"/>
                <a:gd name="T9" fmla="*/ 2147483647 h 570"/>
                <a:gd name="T10" fmla="*/ 2147483647 w 276"/>
                <a:gd name="T11" fmla="*/ 2147483647 h 570"/>
                <a:gd name="T12" fmla="*/ 0 w 276"/>
                <a:gd name="T13" fmla="*/ 2147483647 h 570"/>
                <a:gd name="T14" fmla="*/ 2147483647 w 276"/>
                <a:gd name="T15" fmla="*/ 2147483647 h 570"/>
                <a:gd name="T16" fmla="*/ 2147483647 w 276"/>
                <a:gd name="T17" fmla="*/ 2147483647 h 570"/>
                <a:gd name="T18" fmla="*/ 2147483647 w 276"/>
                <a:gd name="T19" fmla="*/ 2147483647 h 570"/>
                <a:gd name="T20" fmla="*/ 2147483647 w 276"/>
                <a:gd name="T21" fmla="*/ 2147483647 h 570"/>
                <a:gd name="T22" fmla="*/ 2147483647 w 276"/>
                <a:gd name="T23" fmla="*/ 2147483647 h 570"/>
                <a:gd name="T24" fmla="*/ 2147483647 w 276"/>
                <a:gd name="T25" fmla="*/ 2147483647 h 570"/>
                <a:gd name="T26" fmla="*/ 2147483647 w 276"/>
                <a:gd name="T27" fmla="*/ 2147483647 h 570"/>
                <a:gd name="T28" fmla="*/ 2147483647 w 276"/>
                <a:gd name="T29" fmla="*/ 2147483647 h 570"/>
                <a:gd name="T30" fmla="*/ 2147483647 w 276"/>
                <a:gd name="T31" fmla="*/ 2147483647 h 570"/>
                <a:gd name="T32" fmla="*/ 2147483647 w 276"/>
                <a:gd name="T33" fmla="*/ 2147483647 h 570"/>
                <a:gd name="T34" fmla="*/ 2147483647 w 276"/>
                <a:gd name="T35" fmla="*/ 2147483647 h 570"/>
                <a:gd name="T36" fmla="*/ 2147483647 w 276"/>
                <a:gd name="T37" fmla="*/ 2147483647 h 570"/>
                <a:gd name="T38" fmla="*/ 2147483647 w 276"/>
                <a:gd name="T39" fmla="*/ 2147483647 h 570"/>
                <a:gd name="T40" fmla="*/ 2147483647 w 276"/>
                <a:gd name="T41" fmla="*/ 2147483647 h 570"/>
                <a:gd name="T42" fmla="*/ 2147483647 w 276"/>
                <a:gd name="T43" fmla="*/ 2147483647 h 570"/>
                <a:gd name="T44" fmla="*/ 2147483647 w 276"/>
                <a:gd name="T45" fmla="*/ 2147483647 h 570"/>
                <a:gd name="T46" fmla="*/ 2147483647 w 276"/>
                <a:gd name="T47" fmla="*/ 2147483647 h 570"/>
                <a:gd name="T48" fmla="*/ 2147483647 w 276"/>
                <a:gd name="T49" fmla="*/ 2147483647 h 570"/>
                <a:gd name="T50" fmla="*/ 2147483647 w 276"/>
                <a:gd name="T51" fmla="*/ 2147483647 h 570"/>
                <a:gd name="T52" fmla="*/ 2147483647 w 276"/>
                <a:gd name="T53" fmla="*/ 2147483647 h 570"/>
                <a:gd name="T54" fmla="*/ 2147483647 w 276"/>
                <a:gd name="T55" fmla="*/ 2147483647 h 570"/>
                <a:gd name="T56" fmla="*/ 2147483647 w 276"/>
                <a:gd name="T57" fmla="*/ 2147483647 h 570"/>
                <a:gd name="T58" fmla="*/ 2147483647 w 276"/>
                <a:gd name="T59" fmla="*/ 2147483647 h 570"/>
                <a:gd name="T60" fmla="*/ 2147483647 w 276"/>
                <a:gd name="T61" fmla="*/ 2147483647 h 570"/>
                <a:gd name="T62" fmla="*/ 2147483647 w 276"/>
                <a:gd name="T63" fmla="*/ 2147483647 h 570"/>
                <a:gd name="T64" fmla="*/ 2147483647 w 276"/>
                <a:gd name="T65" fmla="*/ 2147483647 h 570"/>
                <a:gd name="T66" fmla="*/ 2147483647 w 276"/>
                <a:gd name="T67" fmla="*/ 2147483647 h 570"/>
                <a:gd name="T68" fmla="*/ 2147483647 w 276"/>
                <a:gd name="T69" fmla="*/ 2147483647 h 570"/>
                <a:gd name="T70" fmla="*/ 2147483647 w 276"/>
                <a:gd name="T71" fmla="*/ 2147483647 h 570"/>
                <a:gd name="T72" fmla="*/ 2147483647 w 276"/>
                <a:gd name="T73" fmla="*/ 2147483647 h 570"/>
                <a:gd name="T74" fmla="*/ 2147483647 w 276"/>
                <a:gd name="T75" fmla="*/ 2147483647 h 570"/>
                <a:gd name="T76" fmla="*/ 2147483647 w 276"/>
                <a:gd name="T77" fmla="*/ 2147483647 h 570"/>
                <a:gd name="T78" fmla="*/ 2147483647 w 276"/>
                <a:gd name="T79" fmla="*/ 2147483647 h 570"/>
                <a:gd name="T80" fmla="*/ 2147483647 w 276"/>
                <a:gd name="T81" fmla="*/ 2147483647 h 570"/>
                <a:gd name="T82" fmla="*/ 2147483647 w 276"/>
                <a:gd name="T83" fmla="*/ 2147483647 h 570"/>
                <a:gd name="T84" fmla="*/ 2147483647 w 276"/>
                <a:gd name="T85" fmla="*/ 2147483647 h 570"/>
                <a:gd name="T86" fmla="*/ 2147483647 w 276"/>
                <a:gd name="T87" fmla="*/ 2147483647 h 570"/>
                <a:gd name="T88" fmla="*/ 2147483647 w 276"/>
                <a:gd name="T89" fmla="*/ 0 h 570"/>
                <a:gd name="T90" fmla="*/ 2147483647 w 276"/>
                <a:gd name="T91" fmla="*/ 2147483647 h 570"/>
                <a:gd name="T92" fmla="*/ 2147483647 w 276"/>
                <a:gd name="T93" fmla="*/ 2147483647 h 570"/>
                <a:gd name="T94" fmla="*/ 2147483647 w 276"/>
                <a:gd name="T95" fmla="*/ 2147483647 h 5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76"/>
                <a:gd name="T145" fmla="*/ 0 h 570"/>
                <a:gd name="T146" fmla="*/ 276 w 276"/>
                <a:gd name="T147" fmla="*/ 570 h 57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76" h="570">
                  <a:moveTo>
                    <a:pt x="42" y="60"/>
                  </a:moveTo>
                  <a:lnTo>
                    <a:pt x="60" y="66"/>
                  </a:lnTo>
                  <a:lnTo>
                    <a:pt x="60" y="78"/>
                  </a:lnTo>
                  <a:lnTo>
                    <a:pt x="54" y="90"/>
                  </a:lnTo>
                  <a:lnTo>
                    <a:pt x="54" y="126"/>
                  </a:lnTo>
                  <a:lnTo>
                    <a:pt x="60" y="138"/>
                  </a:lnTo>
                  <a:lnTo>
                    <a:pt x="60" y="180"/>
                  </a:lnTo>
                  <a:lnTo>
                    <a:pt x="54" y="192"/>
                  </a:lnTo>
                  <a:lnTo>
                    <a:pt x="54" y="204"/>
                  </a:lnTo>
                  <a:lnTo>
                    <a:pt x="48" y="210"/>
                  </a:lnTo>
                  <a:lnTo>
                    <a:pt x="48" y="216"/>
                  </a:lnTo>
                  <a:lnTo>
                    <a:pt x="24" y="234"/>
                  </a:lnTo>
                  <a:lnTo>
                    <a:pt x="0" y="258"/>
                  </a:lnTo>
                  <a:lnTo>
                    <a:pt x="0" y="300"/>
                  </a:lnTo>
                  <a:lnTo>
                    <a:pt x="12" y="300"/>
                  </a:lnTo>
                  <a:lnTo>
                    <a:pt x="12" y="330"/>
                  </a:lnTo>
                  <a:lnTo>
                    <a:pt x="24" y="330"/>
                  </a:lnTo>
                  <a:lnTo>
                    <a:pt x="42" y="336"/>
                  </a:lnTo>
                  <a:lnTo>
                    <a:pt x="54" y="348"/>
                  </a:lnTo>
                  <a:lnTo>
                    <a:pt x="54" y="390"/>
                  </a:lnTo>
                  <a:lnTo>
                    <a:pt x="60" y="390"/>
                  </a:lnTo>
                  <a:lnTo>
                    <a:pt x="66" y="396"/>
                  </a:lnTo>
                  <a:lnTo>
                    <a:pt x="90" y="408"/>
                  </a:lnTo>
                  <a:lnTo>
                    <a:pt x="96" y="420"/>
                  </a:lnTo>
                  <a:lnTo>
                    <a:pt x="102" y="426"/>
                  </a:lnTo>
                  <a:lnTo>
                    <a:pt x="108" y="450"/>
                  </a:lnTo>
                  <a:lnTo>
                    <a:pt x="114" y="492"/>
                  </a:lnTo>
                  <a:lnTo>
                    <a:pt x="126" y="540"/>
                  </a:lnTo>
                  <a:lnTo>
                    <a:pt x="138" y="570"/>
                  </a:lnTo>
                  <a:lnTo>
                    <a:pt x="144" y="564"/>
                  </a:lnTo>
                  <a:lnTo>
                    <a:pt x="156" y="564"/>
                  </a:lnTo>
                  <a:lnTo>
                    <a:pt x="186" y="534"/>
                  </a:lnTo>
                  <a:lnTo>
                    <a:pt x="186" y="510"/>
                  </a:lnTo>
                  <a:lnTo>
                    <a:pt x="174" y="486"/>
                  </a:lnTo>
                  <a:lnTo>
                    <a:pt x="174" y="468"/>
                  </a:lnTo>
                  <a:lnTo>
                    <a:pt x="192" y="450"/>
                  </a:lnTo>
                  <a:lnTo>
                    <a:pt x="198" y="450"/>
                  </a:lnTo>
                  <a:lnTo>
                    <a:pt x="204" y="438"/>
                  </a:lnTo>
                  <a:lnTo>
                    <a:pt x="210" y="432"/>
                  </a:lnTo>
                  <a:lnTo>
                    <a:pt x="216" y="420"/>
                  </a:lnTo>
                  <a:lnTo>
                    <a:pt x="222" y="414"/>
                  </a:lnTo>
                  <a:lnTo>
                    <a:pt x="234" y="408"/>
                  </a:lnTo>
                  <a:lnTo>
                    <a:pt x="246" y="408"/>
                  </a:lnTo>
                  <a:lnTo>
                    <a:pt x="270" y="396"/>
                  </a:lnTo>
                  <a:lnTo>
                    <a:pt x="276" y="390"/>
                  </a:lnTo>
                  <a:lnTo>
                    <a:pt x="276" y="384"/>
                  </a:lnTo>
                  <a:lnTo>
                    <a:pt x="264" y="372"/>
                  </a:lnTo>
                  <a:lnTo>
                    <a:pt x="258" y="372"/>
                  </a:lnTo>
                  <a:lnTo>
                    <a:pt x="264" y="330"/>
                  </a:lnTo>
                  <a:lnTo>
                    <a:pt x="252" y="330"/>
                  </a:lnTo>
                  <a:lnTo>
                    <a:pt x="240" y="300"/>
                  </a:lnTo>
                  <a:lnTo>
                    <a:pt x="228" y="294"/>
                  </a:lnTo>
                  <a:lnTo>
                    <a:pt x="222" y="306"/>
                  </a:lnTo>
                  <a:lnTo>
                    <a:pt x="216" y="294"/>
                  </a:lnTo>
                  <a:lnTo>
                    <a:pt x="198" y="294"/>
                  </a:lnTo>
                  <a:lnTo>
                    <a:pt x="186" y="288"/>
                  </a:lnTo>
                  <a:lnTo>
                    <a:pt x="180" y="282"/>
                  </a:lnTo>
                  <a:lnTo>
                    <a:pt x="168" y="276"/>
                  </a:lnTo>
                  <a:lnTo>
                    <a:pt x="168" y="246"/>
                  </a:lnTo>
                  <a:lnTo>
                    <a:pt x="174" y="240"/>
                  </a:lnTo>
                  <a:lnTo>
                    <a:pt x="180" y="240"/>
                  </a:lnTo>
                  <a:lnTo>
                    <a:pt x="234" y="186"/>
                  </a:lnTo>
                  <a:lnTo>
                    <a:pt x="240" y="174"/>
                  </a:lnTo>
                  <a:lnTo>
                    <a:pt x="240" y="156"/>
                  </a:lnTo>
                  <a:lnTo>
                    <a:pt x="234" y="144"/>
                  </a:lnTo>
                  <a:lnTo>
                    <a:pt x="216" y="126"/>
                  </a:lnTo>
                  <a:lnTo>
                    <a:pt x="204" y="120"/>
                  </a:lnTo>
                  <a:lnTo>
                    <a:pt x="198" y="120"/>
                  </a:lnTo>
                  <a:lnTo>
                    <a:pt x="198" y="102"/>
                  </a:lnTo>
                  <a:lnTo>
                    <a:pt x="204" y="90"/>
                  </a:lnTo>
                  <a:lnTo>
                    <a:pt x="204" y="78"/>
                  </a:lnTo>
                  <a:lnTo>
                    <a:pt x="210" y="72"/>
                  </a:lnTo>
                  <a:lnTo>
                    <a:pt x="222" y="66"/>
                  </a:lnTo>
                  <a:lnTo>
                    <a:pt x="228" y="60"/>
                  </a:lnTo>
                  <a:lnTo>
                    <a:pt x="234" y="48"/>
                  </a:lnTo>
                  <a:lnTo>
                    <a:pt x="234" y="36"/>
                  </a:lnTo>
                  <a:lnTo>
                    <a:pt x="240" y="30"/>
                  </a:lnTo>
                  <a:lnTo>
                    <a:pt x="240" y="18"/>
                  </a:lnTo>
                  <a:lnTo>
                    <a:pt x="228" y="18"/>
                  </a:lnTo>
                  <a:lnTo>
                    <a:pt x="222" y="30"/>
                  </a:lnTo>
                  <a:lnTo>
                    <a:pt x="210" y="36"/>
                  </a:lnTo>
                  <a:lnTo>
                    <a:pt x="204" y="48"/>
                  </a:lnTo>
                  <a:lnTo>
                    <a:pt x="192" y="60"/>
                  </a:lnTo>
                  <a:lnTo>
                    <a:pt x="186" y="60"/>
                  </a:lnTo>
                  <a:lnTo>
                    <a:pt x="174" y="54"/>
                  </a:lnTo>
                  <a:lnTo>
                    <a:pt x="162" y="42"/>
                  </a:lnTo>
                  <a:lnTo>
                    <a:pt x="174" y="30"/>
                  </a:lnTo>
                  <a:lnTo>
                    <a:pt x="174" y="24"/>
                  </a:lnTo>
                  <a:lnTo>
                    <a:pt x="180" y="12"/>
                  </a:lnTo>
                  <a:lnTo>
                    <a:pt x="168" y="0"/>
                  </a:lnTo>
                  <a:lnTo>
                    <a:pt x="138" y="0"/>
                  </a:lnTo>
                  <a:lnTo>
                    <a:pt x="126" y="6"/>
                  </a:lnTo>
                  <a:lnTo>
                    <a:pt x="108" y="12"/>
                  </a:lnTo>
                  <a:lnTo>
                    <a:pt x="96" y="18"/>
                  </a:lnTo>
                  <a:lnTo>
                    <a:pt x="84" y="30"/>
                  </a:lnTo>
                  <a:lnTo>
                    <a:pt x="84" y="42"/>
                  </a:lnTo>
                  <a:lnTo>
                    <a:pt x="42" y="6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01" name="Togo" descr="© INSCALE GmbH, 05.05.2010&#10;http://www.presentationload.com/">
              <a:extLst>
                <a:ext uri="{FF2B5EF4-FFF2-40B4-BE49-F238E27FC236}">
                  <a16:creationId xmlns:a16="http://schemas.microsoft.com/office/drawing/2014/main" id="{BA7AC7C7-9111-4B14-8BBF-2FAF46DB51D7}"/>
                </a:ext>
              </a:extLst>
            </p:cNvPr>
            <p:cNvSpPr>
              <a:spLocks/>
            </p:cNvSpPr>
            <p:nvPr/>
          </p:nvSpPr>
          <p:spPr bwMode="gray">
            <a:xfrm>
              <a:off x="5573288" y="3615645"/>
              <a:ext cx="62977" cy="180185"/>
            </a:xfrm>
            <a:custGeom>
              <a:avLst/>
              <a:gdLst>
                <a:gd name="T0" fmla="*/ 2147483647 w 138"/>
                <a:gd name="T1" fmla="*/ 2147483647 h 402"/>
                <a:gd name="T2" fmla="*/ 2147483647 w 138"/>
                <a:gd name="T3" fmla="*/ 2147483647 h 402"/>
                <a:gd name="T4" fmla="*/ 2147483647 w 138"/>
                <a:gd name="T5" fmla="*/ 2147483647 h 402"/>
                <a:gd name="T6" fmla="*/ 2147483647 w 138"/>
                <a:gd name="T7" fmla="*/ 2147483647 h 402"/>
                <a:gd name="T8" fmla="*/ 2147483647 w 138"/>
                <a:gd name="T9" fmla="*/ 2147483647 h 402"/>
                <a:gd name="T10" fmla="*/ 2147483647 w 138"/>
                <a:gd name="T11" fmla="*/ 2147483647 h 402"/>
                <a:gd name="T12" fmla="*/ 2147483647 w 138"/>
                <a:gd name="T13" fmla="*/ 2147483647 h 402"/>
                <a:gd name="T14" fmla="*/ 2147483647 w 138"/>
                <a:gd name="T15" fmla="*/ 2147483647 h 402"/>
                <a:gd name="T16" fmla="*/ 2147483647 w 138"/>
                <a:gd name="T17" fmla="*/ 2147483647 h 402"/>
                <a:gd name="T18" fmla="*/ 2147483647 w 138"/>
                <a:gd name="T19" fmla="*/ 2147483647 h 402"/>
                <a:gd name="T20" fmla="*/ 2147483647 w 138"/>
                <a:gd name="T21" fmla="*/ 2147483647 h 402"/>
                <a:gd name="T22" fmla="*/ 2147483647 w 138"/>
                <a:gd name="T23" fmla="*/ 2147483647 h 402"/>
                <a:gd name="T24" fmla="*/ 2147483647 w 138"/>
                <a:gd name="T25" fmla="*/ 2147483647 h 402"/>
                <a:gd name="T26" fmla="*/ 2147483647 w 138"/>
                <a:gd name="T27" fmla="*/ 2147483647 h 402"/>
                <a:gd name="T28" fmla="*/ 2147483647 w 138"/>
                <a:gd name="T29" fmla="*/ 2147483647 h 402"/>
                <a:gd name="T30" fmla="*/ 2147483647 w 138"/>
                <a:gd name="T31" fmla="*/ 2147483647 h 402"/>
                <a:gd name="T32" fmla="*/ 2147483647 w 138"/>
                <a:gd name="T33" fmla="*/ 0 h 402"/>
                <a:gd name="T34" fmla="*/ 2147483647 w 138"/>
                <a:gd name="T35" fmla="*/ 0 h 402"/>
                <a:gd name="T36" fmla="*/ 2147483647 w 138"/>
                <a:gd name="T37" fmla="*/ 2147483647 h 402"/>
                <a:gd name="T38" fmla="*/ 0 w 138"/>
                <a:gd name="T39" fmla="*/ 2147483647 h 402"/>
                <a:gd name="T40" fmla="*/ 2147483647 w 138"/>
                <a:gd name="T41" fmla="*/ 2147483647 h 402"/>
                <a:gd name="T42" fmla="*/ 2147483647 w 138"/>
                <a:gd name="T43" fmla="*/ 2147483647 h 402"/>
                <a:gd name="T44" fmla="*/ 2147483647 w 138"/>
                <a:gd name="T45" fmla="*/ 2147483647 h 402"/>
                <a:gd name="T46" fmla="*/ 2147483647 w 138"/>
                <a:gd name="T47" fmla="*/ 2147483647 h 402"/>
                <a:gd name="T48" fmla="*/ 2147483647 w 138"/>
                <a:gd name="T49" fmla="*/ 2147483647 h 402"/>
                <a:gd name="T50" fmla="*/ 2147483647 w 138"/>
                <a:gd name="T51" fmla="*/ 2147483647 h 402"/>
                <a:gd name="T52" fmla="*/ 2147483647 w 138"/>
                <a:gd name="T53" fmla="*/ 2147483647 h 402"/>
                <a:gd name="T54" fmla="*/ 2147483647 w 138"/>
                <a:gd name="T55" fmla="*/ 2147483647 h 402"/>
                <a:gd name="T56" fmla="*/ 2147483647 w 138"/>
                <a:gd name="T57" fmla="*/ 2147483647 h 402"/>
                <a:gd name="T58" fmla="*/ 2147483647 w 138"/>
                <a:gd name="T59" fmla="*/ 2147483647 h 402"/>
                <a:gd name="T60" fmla="*/ 2147483647 w 138"/>
                <a:gd name="T61" fmla="*/ 2147483647 h 402"/>
                <a:gd name="T62" fmla="*/ 2147483647 w 138"/>
                <a:gd name="T63" fmla="*/ 2147483647 h 402"/>
                <a:gd name="T64" fmla="*/ 2147483647 w 138"/>
                <a:gd name="T65" fmla="*/ 2147483647 h 402"/>
                <a:gd name="T66" fmla="*/ 2147483647 w 138"/>
                <a:gd name="T67" fmla="*/ 2147483647 h 402"/>
                <a:gd name="T68" fmla="*/ 2147483647 w 138"/>
                <a:gd name="T69" fmla="*/ 2147483647 h 402"/>
                <a:gd name="T70" fmla="*/ 2147483647 w 138"/>
                <a:gd name="T71" fmla="*/ 2147483647 h 402"/>
                <a:gd name="T72" fmla="*/ 2147483647 w 138"/>
                <a:gd name="T73" fmla="*/ 2147483647 h 402"/>
                <a:gd name="T74" fmla="*/ 2147483647 w 138"/>
                <a:gd name="T75" fmla="*/ 2147483647 h 402"/>
                <a:gd name="T76" fmla="*/ 2147483647 w 138"/>
                <a:gd name="T77" fmla="*/ 2147483647 h 402"/>
                <a:gd name="T78" fmla="*/ 2147483647 w 138"/>
                <a:gd name="T79" fmla="*/ 2147483647 h 402"/>
                <a:gd name="T80" fmla="*/ 2147483647 w 138"/>
                <a:gd name="T81" fmla="*/ 2147483647 h 402"/>
                <a:gd name="T82" fmla="*/ 2147483647 w 138"/>
                <a:gd name="T83" fmla="*/ 2147483647 h 402"/>
                <a:gd name="T84" fmla="*/ 2147483647 w 138"/>
                <a:gd name="T85" fmla="*/ 2147483647 h 402"/>
                <a:gd name="T86" fmla="*/ 2147483647 w 138"/>
                <a:gd name="T87" fmla="*/ 2147483647 h 402"/>
                <a:gd name="T88" fmla="*/ 2147483647 w 138"/>
                <a:gd name="T89" fmla="*/ 2147483647 h 402"/>
                <a:gd name="T90" fmla="*/ 2147483647 w 138"/>
                <a:gd name="T91" fmla="*/ 2147483647 h 402"/>
                <a:gd name="T92" fmla="*/ 2147483647 w 138"/>
                <a:gd name="T93" fmla="*/ 2147483647 h 402"/>
                <a:gd name="T94" fmla="*/ 2147483647 w 138"/>
                <a:gd name="T95" fmla="*/ 2147483647 h 402"/>
                <a:gd name="T96" fmla="*/ 2147483647 w 138"/>
                <a:gd name="T97" fmla="*/ 2147483647 h 402"/>
                <a:gd name="T98" fmla="*/ 2147483647 w 138"/>
                <a:gd name="T99" fmla="*/ 2147483647 h 402"/>
                <a:gd name="T100" fmla="*/ 2147483647 w 138"/>
                <a:gd name="T101" fmla="*/ 2147483647 h 402"/>
                <a:gd name="T102" fmla="*/ 2147483647 w 138"/>
                <a:gd name="T103" fmla="*/ 2147483647 h 40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8"/>
                <a:gd name="T157" fmla="*/ 0 h 402"/>
                <a:gd name="T158" fmla="*/ 138 w 138"/>
                <a:gd name="T159" fmla="*/ 402 h 40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8" h="402">
                  <a:moveTo>
                    <a:pt x="126" y="354"/>
                  </a:moveTo>
                  <a:lnTo>
                    <a:pt x="120" y="288"/>
                  </a:lnTo>
                  <a:lnTo>
                    <a:pt x="132" y="282"/>
                  </a:lnTo>
                  <a:lnTo>
                    <a:pt x="120" y="270"/>
                  </a:lnTo>
                  <a:lnTo>
                    <a:pt x="120" y="210"/>
                  </a:lnTo>
                  <a:lnTo>
                    <a:pt x="132" y="198"/>
                  </a:lnTo>
                  <a:lnTo>
                    <a:pt x="126" y="186"/>
                  </a:lnTo>
                  <a:lnTo>
                    <a:pt x="126" y="156"/>
                  </a:lnTo>
                  <a:lnTo>
                    <a:pt x="120" y="144"/>
                  </a:lnTo>
                  <a:lnTo>
                    <a:pt x="108" y="132"/>
                  </a:lnTo>
                  <a:lnTo>
                    <a:pt x="108" y="90"/>
                  </a:lnTo>
                  <a:lnTo>
                    <a:pt x="78" y="60"/>
                  </a:lnTo>
                  <a:lnTo>
                    <a:pt x="66" y="54"/>
                  </a:lnTo>
                  <a:lnTo>
                    <a:pt x="66" y="24"/>
                  </a:lnTo>
                  <a:lnTo>
                    <a:pt x="72" y="6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2" y="0"/>
                  </a:lnTo>
                  <a:lnTo>
                    <a:pt x="12" y="18"/>
                  </a:lnTo>
                  <a:lnTo>
                    <a:pt x="0" y="30"/>
                  </a:lnTo>
                  <a:lnTo>
                    <a:pt x="36" y="54"/>
                  </a:lnTo>
                  <a:lnTo>
                    <a:pt x="24" y="132"/>
                  </a:lnTo>
                  <a:lnTo>
                    <a:pt x="36" y="120"/>
                  </a:lnTo>
                  <a:lnTo>
                    <a:pt x="42" y="120"/>
                  </a:lnTo>
                  <a:lnTo>
                    <a:pt x="48" y="126"/>
                  </a:lnTo>
                  <a:lnTo>
                    <a:pt x="48" y="150"/>
                  </a:lnTo>
                  <a:lnTo>
                    <a:pt x="42" y="162"/>
                  </a:lnTo>
                  <a:lnTo>
                    <a:pt x="54" y="174"/>
                  </a:lnTo>
                  <a:lnTo>
                    <a:pt x="54" y="180"/>
                  </a:lnTo>
                  <a:lnTo>
                    <a:pt x="48" y="180"/>
                  </a:lnTo>
                  <a:lnTo>
                    <a:pt x="36" y="192"/>
                  </a:lnTo>
                  <a:lnTo>
                    <a:pt x="42" y="198"/>
                  </a:lnTo>
                  <a:lnTo>
                    <a:pt x="54" y="204"/>
                  </a:lnTo>
                  <a:lnTo>
                    <a:pt x="60" y="210"/>
                  </a:lnTo>
                  <a:lnTo>
                    <a:pt x="60" y="222"/>
                  </a:lnTo>
                  <a:lnTo>
                    <a:pt x="54" y="228"/>
                  </a:lnTo>
                  <a:lnTo>
                    <a:pt x="54" y="270"/>
                  </a:lnTo>
                  <a:lnTo>
                    <a:pt x="48" y="276"/>
                  </a:lnTo>
                  <a:lnTo>
                    <a:pt x="48" y="294"/>
                  </a:lnTo>
                  <a:lnTo>
                    <a:pt x="54" y="294"/>
                  </a:lnTo>
                  <a:lnTo>
                    <a:pt x="60" y="300"/>
                  </a:lnTo>
                  <a:lnTo>
                    <a:pt x="60" y="312"/>
                  </a:lnTo>
                  <a:lnTo>
                    <a:pt x="54" y="324"/>
                  </a:lnTo>
                  <a:lnTo>
                    <a:pt x="54" y="336"/>
                  </a:lnTo>
                  <a:lnTo>
                    <a:pt x="66" y="378"/>
                  </a:lnTo>
                  <a:lnTo>
                    <a:pt x="96" y="402"/>
                  </a:lnTo>
                  <a:lnTo>
                    <a:pt x="108" y="396"/>
                  </a:lnTo>
                  <a:lnTo>
                    <a:pt x="120" y="384"/>
                  </a:lnTo>
                  <a:lnTo>
                    <a:pt x="138" y="384"/>
                  </a:lnTo>
                  <a:lnTo>
                    <a:pt x="138" y="372"/>
                  </a:lnTo>
                  <a:lnTo>
                    <a:pt x="126" y="360"/>
                  </a:lnTo>
                  <a:lnTo>
                    <a:pt x="126" y="354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02" name="Thailand" descr="© INSCALE GmbH, 05.05.2010&#10;http://www.presentationload.com/">
              <a:extLst>
                <a:ext uri="{FF2B5EF4-FFF2-40B4-BE49-F238E27FC236}">
                  <a16:creationId xmlns:a16="http://schemas.microsoft.com/office/drawing/2014/main" id="{60956B88-964E-4482-BBC3-F78FA0044A66}"/>
                </a:ext>
              </a:extLst>
            </p:cNvPr>
            <p:cNvSpPr>
              <a:spLocks/>
            </p:cNvSpPr>
            <p:nvPr/>
          </p:nvSpPr>
          <p:spPr bwMode="gray">
            <a:xfrm>
              <a:off x="8639921" y="3278019"/>
              <a:ext cx="276399" cy="531807"/>
            </a:xfrm>
            <a:custGeom>
              <a:avLst/>
              <a:gdLst>
                <a:gd name="T0" fmla="*/ 2147483647 w 618"/>
                <a:gd name="T1" fmla="*/ 2147483647 h 1188"/>
                <a:gd name="T2" fmla="*/ 2147483647 w 618"/>
                <a:gd name="T3" fmla="*/ 2147483647 h 1188"/>
                <a:gd name="T4" fmla="*/ 2147483647 w 618"/>
                <a:gd name="T5" fmla="*/ 2147483647 h 1188"/>
                <a:gd name="T6" fmla="*/ 2147483647 w 618"/>
                <a:gd name="T7" fmla="*/ 2147483647 h 1188"/>
                <a:gd name="T8" fmla="*/ 2147483647 w 618"/>
                <a:gd name="T9" fmla="*/ 2147483647 h 1188"/>
                <a:gd name="T10" fmla="*/ 2147483647 w 618"/>
                <a:gd name="T11" fmla="*/ 2147483647 h 1188"/>
                <a:gd name="T12" fmla="*/ 2147483647 w 618"/>
                <a:gd name="T13" fmla="*/ 2147483647 h 1188"/>
                <a:gd name="T14" fmla="*/ 2147483647 w 618"/>
                <a:gd name="T15" fmla="*/ 2147483647 h 1188"/>
                <a:gd name="T16" fmla="*/ 2147483647 w 618"/>
                <a:gd name="T17" fmla="*/ 2147483647 h 1188"/>
                <a:gd name="T18" fmla="*/ 2147483647 w 618"/>
                <a:gd name="T19" fmla="*/ 2147483647 h 1188"/>
                <a:gd name="T20" fmla="*/ 2147483647 w 618"/>
                <a:gd name="T21" fmla="*/ 2147483647 h 1188"/>
                <a:gd name="T22" fmla="*/ 2147483647 w 618"/>
                <a:gd name="T23" fmla="*/ 2147483647 h 1188"/>
                <a:gd name="T24" fmla="*/ 2147483647 w 618"/>
                <a:gd name="T25" fmla="*/ 0 h 1188"/>
                <a:gd name="T26" fmla="*/ 2147483647 w 618"/>
                <a:gd name="T27" fmla="*/ 2147483647 h 1188"/>
                <a:gd name="T28" fmla="*/ 2147483647 w 618"/>
                <a:gd name="T29" fmla="*/ 2147483647 h 1188"/>
                <a:gd name="T30" fmla="*/ 2147483647 w 618"/>
                <a:gd name="T31" fmla="*/ 2147483647 h 1188"/>
                <a:gd name="T32" fmla="*/ 0 w 618"/>
                <a:gd name="T33" fmla="*/ 2147483647 h 1188"/>
                <a:gd name="T34" fmla="*/ 2147483647 w 618"/>
                <a:gd name="T35" fmla="*/ 2147483647 h 1188"/>
                <a:gd name="T36" fmla="*/ 2147483647 w 618"/>
                <a:gd name="T37" fmla="*/ 2147483647 h 1188"/>
                <a:gd name="T38" fmla="*/ 2147483647 w 618"/>
                <a:gd name="T39" fmla="*/ 2147483647 h 1188"/>
                <a:gd name="T40" fmla="*/ 2147483647 w 618"/>
                <a:gd name="T41" fmla="*/ 2147483647 h 1188"/>
                <a:gd name="T42" fmla="*/ 2147483647 w 618"/>
                <a:gd name="T43" fmla="*/ 2147483647 h 1188"/>
                <a:gd name="T44" fmla="*/ 2147483647 w 618"/>
                <a:gd name="T45" fmla="*/ 2147483647 h 1188"/>
                <a:gd name="T46" fmla="*/ 2147483647 w 618"/>
                <a:gd name="T47" fmla="*/ 2147483647 h 1188"/>
                <a:gd name="T48" fmla="*/ 2147483647 w 618"/>
                <a:gd name="T49" fmla="*/ 2147483647 h 1188"/>
                <a:gd name="T50" fmla="*/ 2147483647 w 618"/>
                <a:gd name="T51" fmla="*/ 2147483647 h 1188"/>
                <a:gd name="T52" fmla="*/ 2147483647 w 618"/>
                <a:gd name="T53" fmla="*/ 2147483647 h 1188"/>
                <a:gd name="T54" fmla="*/ 2147483647 w 618"/>
                <a:gd name="T55" fmla="*/ 2147483647 h 1188"/>
                <a:gd name="T56" fmla="*/ 2147483647 w 618"/>
                <a:gd name="T57" fmla="*/ 2147483647 h 1188"/>
                <a:gd name="T58" fmla="*/ 2147483647 w 618"/>
                <a:gd name="T59" fmla="*/ 2147483647 h 1188"/>
                <a:gd name="T60" fmla="*/ 2147483647 w 618"/>
                <a:gd name="T61" fmla="*/ 2147483647 h 1188"/>
                <a:gd name="T62" fmla="*/ 2147483647 w 618"/>
                <a:gd name="T63" fmla="*/ 2147483647 h 1188"/>
                <a:gd name="T64" fmla="*/ 2147483647 w 618"/>
                <a:gd name="T65" fmla="*/ 2147483647 h 1188"/>
                <a:gd name="T66" fmla="*/ 2147483647 w 618"/>
                <a:gd name="T67" fmla="*/ 2147483647 h 1188"/>
                <a:gd name="T68" fmla="*/ 2147483647 w 618"/>
                <a:gd name="T69" fmla="*/ 2147483647 h 1188"/>
                <a:gd name="T70" fmla="*/ 2147483647 w 618"/>
                <a:gd name="T71" fmla="*/ 2147483647 h 1188"/>
                <a:gd name="T72" fmla="*/ 2147483647 w 618"/>
                <a:gd name="T73" fmla="*/ 2147483647 h 1188"/>
                <a:gd name="T74" fmla="*/ 2147483647 w 618"/>
                <a:gd name="T75" fmla="*/ 2147483647 h 1188"/>
                <a:gd name="T76" fmla="*/ 2147483647 w 618"/>
                <a:gd name="T77" fmla="*/ 2147483647 h 1188"/>
                <a:gd name="T78" fmla="*/ 2147483647 w 618"/>
                <a:gd name="T79" fmla="*/ 2147483647 h 1188"/>
                <a:gd name="T80" fmla="*/ 2147483647 w 618"/>
                <a:gd name="T81" fmla="*/ 2147483647 h 1188"/>
                <a:gd name="T82" fmla="*/ 2147483647 w 618"/>
                <a:gd name="T83" fmla="*/ 2147483647 h 1188"/>
                <a:gd name="T84" fmla="*/ 2147483647 w 618"/>
                <a:gd name="T85" fmla="*/ 2147483647 h 1188"/>
                <a:gd name="T86" fmla="*/ 2147483647 w 618"/>
                <a:gd name="T87" fmla="*/ 2147483647 h 1188"/>
                <a:gd name="T88" fmla="*/ 2147483647 w 618"/>
                <a:gd name="T89" fmla="*/ 2147483647 h 1188"/>
                <a:gd name="T90" fmla="*/ 2147483647 w 618"/>
                <a:gd name="T91" fmla="*/ 2147483647 h 1188"/>
                <a:gd name="T92" fmla="*/ 2147483647 w 618"/>
                <a:gd name="T93" fmla="*/ 2147483647 h 1188"/>
                <a:gd name="T94" fmla="*/ 2147483647 w 618"/>
                <a:gd name="T95" fmla="*/ 2147483647 h 1188"/>
                <a:gd name="T96" fmla="*/ 2147483647 w 618"/>
                <a:gd name="T97" fmla="*/ 2147483647 h 1188"/>
                <a:gd name="T98" fmla="*/ 2147483647 w 618"/>
                <a:gd name="T99" fmla="*/ 2147483647 h 1188"/>
                <a:gd name="T100" fmla="*/ 2147483647 w 618"/>
                <a:gd name="T101" fmla="*/ 2147483647 h 1188"/>
                <a:gd name="T102" fmla="*/ 2147483647 w 618"/>
                <a:gd name="T103" fmla="*/ 2147483647 h 1188"/>
                <a:gd name="T104" fmla="*/ 2147483647 w 618"/>
                <a:gd name="T105" fmla="*/ 2147483647 h 1188"/>
                <a:gd name="T106" fmla="*/ 2147483647 w 618"/>
                <a:gd name="T107" fmla="*/ 2147483647 h 1188"/>
                <a:gd name="T108" fmla="*/ 2147483647 w 618"/>
                <a:gd name="T109" fmla="*/ 2147483647 h 1188"/>
                <a:gd name="T110" fmla="*/ 2147483647 w 618"/>
                <a:gd name="T111" fmla="*/ 2147483647 h 1188"/>
                <a:gd name="T112" fmla="*/ 2147483647 w 618"/>
                <a:gd name="T113" fmla="*/ 2147483647 h 1188"/>
                <a:gd name="T114" fmla="*/ 2147483647 w 618"/>
                <a:gd name="T115" fmla="*/ 2147483647 h 1188"/>
                <a:gd name="T116" fmla="*/ 2147483647 w 618"/>
                <a:gd name="T117" fmla="*/ 2147483647 h 11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18"/>
                <a:gd name="T178" fmla="*/ 0 h 1188"/>
                <a:gd name="T179" fmla="*/ 618 w 618"/>
                <a:gd name="T180" fmla="*/ 1188 h 11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18" h="1188">
                  <a:moveTo>
                    <a:pt x="588" y="426"/>
                  </a:moveTo>
                  <a:lnTo>
                    <a:pt x="588" y="420"/>
                  </a:lnTo>
                  <a:lnTo>
                    <a:pt x="594" y="414"/>
                  </a:lnTo>
                  <a:lnTo>
                    <a:pt x="606" y="390"/>
                  </a:lnTo>
                  <a:lnTo>
                    <a:pt x="594" y="378"/>
                  </a:lnTo>
                  <a:lnTo>
                    <a:pt x="594" y="372"/>
                  </a:lnTo>
                  <a:lnTo>
                    <a:pt x="588" y="378"/>
                  </a:lnTo>
                  <a:lnTo>
                    <a:pt x="588" y="366"/>
                  </a:lnTo>
                  <a:lnTo>
                    <a:pt x="582" y="360"/>
                  </a:lnTo>
                  <a:lnTo>
                    <a:pt x="582" y="354"/>
                  </a:lnTo>
                  <a:lnTo>
                    <a:pt x="546" y="318"/>
                  </a:lnTo>
                  <a:lnTo>
                    <a:pt x="534" y="294"/>
                  </a:lnTo>
                  <a:lnTo>
                    <a:pt x="534" y="282"/>
                  </a:lnTo>
                  <a:lnTo>
                    <a:pt x="528" y="240"/>
                  </a:lnTo>
                  <a:lnTo>
                    <a:pt x="510" y="222"/>
                  </a:lnTo>
                  <a:lnTo>
                    <a:pt x="498" y="216"/>
                  </a:lnTo>
                  <a:lnTo>
                    <a:pt x="480" y="204"/>
                  </a:lnTo>
                  <a:lnTo>
                    <a:pt x="468" y="192"/>
                  </a:lnTo>
                  <a:lnTo>
                    <a:pt x="468" y="180"/>
                  </a:lnTo>
                  <a:lnTo>
                    <a:pt x="462" y="174"/>
                  </a:lnTo>
                  <a:lnTo>
                    <a:pt x="438" y="174"/>
                  </a:lnTo>
                  <a:lnTo>
                    <a:pt x="426" y="168"/>
                  </a:lnTo>
                  <a:lnTo>
                    <a:pt x="420" y="162"/>
                  </a:lnTo>
                  <a:lnTo>
                    <a:pt x="402" y="162"/>
                  </a:lnTo>
                  <a:lnTo>
                    <a:pt x="396" y="168"/>
                  </a:lnTo>
                  <a:lnTo>
                    <a:pt x="396" y="180"/>
                  </a:lnTo>
                  <a:lnTo>
                    <a:pt x="378" y="198"/>
                  </a:lnTo>
                  <a:lnTo>
                    <a:pt x="360" y="198"/>
                  </a:lnTo>
                  <a:lnTo>
                    <a:pt x="336" y="186"/>
                  </a:lnTo>
                  <a:lnTo>
                    <a:pt x="330" y="180"/>
                  </a:lnTo>
                  <a:lnTo>
                    <a:pt x="318" y="180"/>
                  </a:lnTo>
                  <a:lnTo>
                    <a:pt x="312" y="186"/>
                  </a:lnTo>
                  <a:lnTo>
                    <a:pt x="306" y="198"/>
                  </a:lnTo>
                  <a:lnTo>
                    <a:pt x="294" y="210"/>
                  </a:lnTo>
                  <a:lnTo>
                    <a:pt x="294" y="216"/>
                  </a:lnTo>
                  <a:lnTo>
                    <a:pt x="288" y="222"/>
                  </a:lnTo>
                  <a:lnTo>
                    <a:pt x="264" y="234"/>
                  </a:lnTo>
                  <a:lnTo>
                    <a:pt x="246" y="234"/>
                  </a:lnTo>
                  <a:lnTo>
                    <a:pt x="246" y="222"/>
                  </a:lnTo>
                  <a:lnTo>
                    <a:pt x="270" y="174"/>
                  </a:lnTo>
                  <a:lnTo>
                    <a:pt x="270" y="162"/>
                  </a:lnTo>
                  <a:lnTo>
                    <a:pt x="264" y="156"/>
                  </a:lnTo>
                  <a:lnTo>
                    <a:pt x="252" y="156"/>
                  </a:lnTo>
                  <a:lnTo>
                    <a:pt x="264" y="144"/>
                  </a:lnTo>
                  <a:lnTo>
                    <a:pt x="270" y="132"/>
                  </a:lnTo>
                  <a:lnTo>
                    <a:pt x="270" y="120"/>
                  </a:lnTo>
                  <a:lnTo>
                    <a:pt x="264" y="108"/>
                  </a:lnTo>
                  <a:lnTo>
                    <a:pt x="258" y="102"/>
                  </a:lnTo>
                  <a:lnTo>
                    <a:pt x="264" y="96"/>
                  </a:lnTo>
                  <a:lnTo>
                    <a:pt x="264" y="66"/>
                  </a:lnTo>
                  <a:lnTo>
                    <a:pt x="252" y="60"/>
                  </a:lnTo>
                  <a:lnTo>
                    <a:pt x="246" y="60"/>
                  </a:lnTo>
                  <a:lnTo>
                    <a:pt x="240" y="66"/>
                  </a:lnTo>
                  <a:lnTo>
                    <a:pt x="228" y="66"/>
                  </a:lnTo>
                  <a:lnTo>
                    <a:pt x="228" y="78"/>
                  </a:lnTo>
                  <a:lnTo>
                    <a:pt x="210" y="78"/>
                  </a:lnTo>
                  <a:lnTo>
                    <a:pt x="204" y="72"/>
                  </a:lnTo>
                  <a:lnTo>
                    <a:pt x="198" y="60"/>
                  </a:lnTo>
                  <a:lnTo>
                    <a:pt x="198" y="36"/>
                  </a:lnTo>
                  <a:lnTo>
                    <a:pt x="204" y="30"/>
                  </a:lnTo>
                  <a:lnTo>
                    <a:pt x="204" y="18"/>
                  </a:lnTo>
                  <a:lnTo>
                    <a:pt x="198" y="12"/>
                  </a:lnTo>
                  <a:lnTo>
                    <a:pt x="186" y="12"/>
                  </a:lnTo>
                  <a:lnTo>
                    <a:pt x="174" y="6"/>
                  </a:lnTo>
                  <a:lnTo>
                    <a:pt x="168" y="0"/>
                  </a:lnTo>
                  <a:lnTo>
                    <a:pt x="138" y="0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30"/>
                  </a:lnTo>
                  <a:lnTo>
                    <a:pt x="96" y="30"/>
                  </a:lnTo>
                  <a:lnTo>
                    <a:pt x="96" y="36"/>
                  </a:lnTo>
                  <a:lnTo>
                    <a:pt x="90" y="42"/>
                  </a:lnTo>
                  <a:lnTo>
                    <a:pt x="84" y="54"/>
                  </a:lnTo>
                  <a:lnTo>
                    <a:pt x="78" y="60"/>
                  </a:lnTo>
                  <a:lnTo>
                    <a:pt x="66" y="60"/>
                  </a:lnTo>
                  <a:lnTo>
                    <a:pt x="54" y="54"/>
                  </a:lnTo>
                  <a:lnTo>
                    <a:pt x="24" y="54"/>
                  </a:lnTo>
                  <a:lnTo>
                    <a:pt x="24" y="102"/>
                  </a:lnTo>
                  <a:lnTo>
                    <a:pt x="18" y="108"/>
                  </a:lnTo>
                  <a:lnTo>
                    <a:pt x="12" y="108"/>
                  </a:lnTo>
                  <a:lnTo>
                    <a:pt x="6" y="114"/>
                  </a:lnTo>
                  <a:lnTo>
                    <a:pt x="6" y="120"/>
                  </a:lnTo>
                  <a:lnTo>
                    <a:pt x="24" y="138"/>
                  </a:lnTo>
                  <a:lnTo>
                    <a:pt x="24" y="156"/>
                  </a:lnTo>
                  <a:lnTo>
                    <a:pt x="0" y="156"/>
                  </a:lnTo>
                  <a:lnTo>
                    <a:pt x="0" y="162"/>
                  </a:lnTo>
                  <a:lnTo>
                    <a:pt x="24" y="186"/>
                  </a:lnTo>
                  <a:lnTo>
                    <a:pt x="36" y="192"/>
                  </a:lnTo>
                  <a:lnTo>
                    <a:pt x="30" y="216"/>
                  </a:lnTo>
                  <a:lnTo>
                    <a:pt x="36" y="216"/>
                  </a:lnTo>
                  <a:lnTo>
                    <a:pt x="36" y="222"/>
                  </a:lnTo>
                  <a:lnTo>
                    <a:pt x="42" y="234"/>
                  </a:lnTo>
                  <a:lnTo>
                    <a:pt x="60" y="252"/>
                  </a:lnTo>
                  <a:lnTo>
                    <a:pt x="72" y="258"/>
                  </a:lnTo>
                  <a:lnTo>
                    <a:pt x="84" y="270"/>
                  </a:lnTo>
                  <a:lnTo>
                    <a:pt x="96" y="276"/>
                  </a:lnTo>
                  <a:lnTo>
                    <a:pt x="102" y="282"/>
                  </a:lnTo>
                  <a:lnTo>
                    <a:pt x="102" y="288"/>
                  </a:lnTo>
                  <a:lnTo>
                    <a:pt x="96" y="288"/>
                  </a:lnTo>
                  <a:lnTo>
                    <a:pt x="96" y="306"/>
                  </a:lnTo>
                  <a:lnTo>
                    <a:pt x="102" y="318"/>
                  </a:lnTo>
                  <a:lnTo>
                    <a:pt x="108" y="324"/>
                  </a:lnTo>
                  <a:lnTo>
                    <a:pt x="114" y="324"/>
                  </a:lnTo>
                  <a:lnTo>
                    <a:pt x="120" y="318"/>
                  </a:lnTo>
                  <a:lnTo>
                    <a:pt x="126" y="324"/>
                  </a:lnTo>
                  <a:lnTo>
                    <a:pt x="126" y="342"/>
                  </a:lnTo>
                  <a:lnTo>
                    <a:pt x="120" y="348"/>
                  </a:lnTo>
                  <a:lnTo>
                    <a:pt x="108" y="348"/>
                  </a:lnTo>
                  <a:lnTo>
                    <a:pt x="114" y="360"/>
                  </a:lnTo>
                  <a:lnTo>
                    <a:pt x="114" y="384"/>
                  </a:lnTo>
                  <a:lnTo>
                    <a:pt x="108" y="396"/>
                  </a:lnTo>
                  <a:lnTo>
                    <a:pt x="102" y="402"/>
                  </a:lnTo>
                  <a:lnTo>
                    <a:pt x="84" y="438"/>
                  </a:lnTo>
                  <a:lnTo>
                    <a:pt x="90" y="444"/>
                  </a:lnTo>
                  <a:lnTo>
                    <a:pt x="90" y="450"/>
                  </a:lnTo>
                  <a:lnTo>
                    <a:pt x="96" y="456"/>
                  </a:lnTo>
                  <a:lnTo>
                    <a:pt x="102" y="468"/>
                  </a:lnTo>
                  <a:lnTo>
                    <a:pt x="108" y="474"/>
                  </a:lnTo>
                  <a:lnTo>
                    <a:pt x="114" y="486"/>
                  </a:lnTo>
                  <a:lnTo>
                    <a:pt x="156" y="528"/>
                  </a:lnTo>
                  <a:lnTo>
                    <a:pt x="162" y="540"/>
                  </a:lnTo>
                  <a:lnTo>
                    <a:pt x="162" y="570"/>
                  </a:lnTo>
                  <a:lnTo>
                    <a:pt x="168" y="588"/>
                  </a:lnTo>
                  <a:lnTo>
                    <a:pt x="168" y="612"/>
                  </a:lnTo>
                  <a:lnTo>
                    <a:pt x="192" y="636"/>
                  </a:lnTo>
                  <a:lnTo>
                    <a:pt x="192" y="660"/>
                  </a:lnTo>
                  <a:lnTo>
                    <a:pt x="198" y="672"/>
                  </a:lnTo>
                  <a:lnTo>
                    <a:pt x="198" y="702"/>
                  </a:lnTo>
                  <a:lnTo>
                    <a:pt x="192" y="714"/>
                  </a:lnTo>
                  <a:lnTo>
                    <a:pt x="192" y="732"/>
                  </a:lnTo>
                  <a:lnTo>
                    <a:pt x="174" y="768"/>
                  </a:lnTo>
                  <a:lnTo>
                    <a:pt x="156" y="786"/>
                  </a:lnTo>
                  <a:lnTo>
                    <a:pt x="156" y="798"/>
                  </a:lnTo>
                  <a:lnTo>
                    <a:pt x="162" y="804"/>
                  </a:lnTo>
                  <a:lnTo>
                    <a:pt x="162" y="816"/>
                  </a:lnTo>
                  <a:lnTo>
                    <a:pt x="156" y="828"/>
                  </a:lnTo>
                  <a:lnTo>
                    <a:pt x="150" y="834"/>
                  </a:lnTo>
                  <a:lnTo>
                    <a:pt x="144" y="846"/>
                  </a:lnTo>
                  <a:lnTo>
                    <a:pt x="144" y="852"/>
                  </a:lnTo>
                  <a:lnTo>
                    <a:pt x="138" y="858"/>
                  </a:lnTo>
                  <a:lnTo>
                    <a:pt x="132" y="876"/>
                  </a:lnTo>
                  <a:lnTo>
                    <a:pt x="126" y="888"/>
                  </a:lnTo>
                  <a:lnTo>
                    <a:pt x="126" y="906"/>
                  </a:lnTo>
                  <a:lnTo>
                    <a:pt x="120" y="918"/>
                  </a:lnTo>
                  <a:lnTo>
                    <a:pt x="120" y="966"/>
                  </a:lnTo>
                  <a:lnTo>
                    <a:pt x="126" y="978"/>
                  </a:lnTo>
                  <a:lnTo>
                    <a:pt x="126" y="1008"/>
                  </a:lnTo>
                  <a:lnTo>
                    <a:pt x="132" y="1014"/>
                  </a:lnTo>
                  <a:lnTo>
                    <a:pt x="132" y="1020"/>
                  </a:lnTo>
                  <a:lnTo>
                    <a:pt x="138" y="1020"/>
                  </a:lnTo>
                  <a:lnTo>
                    <a:pt x="138" y="1002"/>
                  </a:lnTo>
                  <a:lnTo>
                    <a:pt x="144" y="990"/>
                  </a:lnTo>
                  <a:lnTo>
                    <a:pt x="144" y="978"/>
                  </a:lnTo>
                  <a:lnTo>
                    <a:pt x="150" y="972"/>
                  </a:lnTo>
                  <a:lnTo>
                    <a:pt x="150" y="996"/>
                  </a:lnTo>
                  <a:lnTo>
                    <a:pt x="162" y="996"/>
                  </a:lnTo>
                  <a:lnTo>
                    <a:pt x="186" y="1020"/>
                  </a:lnTo>
                  <a:lnTo>
                    <a:pt x="192" y="1032"/>
                  </a:lnTo>
                  <a:lnTo>
                    <a:pt x="198" y="1038"/>
                  </a:lnTo>
                  <a:lnTo>
                    <a:pt x="198" y="1044"/>
                  </a:lnTo>
                  <a:lnTo>
                    <a:pt x="228" y="1074"/>
                  </a:lnTo>
                  <a:lnTo>
                    <a:pt x="228" y="1098"/>
                  </a:lnTo>
                  <a:lnTo>
                    <a:pt x="234" y="1110"/>
                  </a:lnTo>
                  <a:lnTo>
                    <a:pt x="246" y="1128"/>
                  </a:lnTo>
                  <a:lnTo>
                    <a:pt x="264" y="1146"/>
                  </a:lnTo>
                  <a:lnTo>
                    <a:pt x="270" y="1140"/>
                  </a:lnTo>
                  <a:lnTo>
                    <a:pt x="276" y="1128"/>
                  </a:lnTo>
                  <a:lnTo>
                    <a:pt x="270" y="1122"/>
                  </a:lnTo>
                  <a:lnTo>
                    <a:pt x="270" y="1110"/>
                  </a:lnTo>
                  <a:lnTo>
                    <a:pt x="276" y="1104"/>
                  </a:lnTo>
                  <a:lnTo>
                    <a:pt x="288" y="1104"/>
                  </a:lnTo>
                  <a:lnTo>
                    <a:pt x="294" y="1116"/>
                  </a:lnTo>
                  <a:lnTo>
                    <a:pt x="294" y="1122"/>
                  </a:lnTo>
                  <a:lnTo>
                    <a:pt x="312" y="1122"/>
                  </a:lnTo>
                  <a:lnTo>
                    <a:pt x="324" y="1128"/>
                  </a:lnTo>
                  <a:lnTo>
                    <a:pt x="330" y="1134"/>
                  </a:lnTo>
                  <a:lnTo>
                    <a:pt x="330" y="1146"/>
                  </a:lnTo>
                  <a:lnTo>
                    <a:pt x="342" y="1146"/>
                  </a:lnTo>
                  <a:lnTo>
                    <a:pt x="342" y="1158"/>
                  </a:lnTo>
                  <a:lnTo>
                    <a:pt x="330" y="1170"/>
                  </a:lnTo>
                  <a:lnTo>
                    <a:pt x="330" y="1176"/>
                  </a:lnTo>
                  <a:lnTo>
                    <a:pt x="336" y="1182"/>
                  </a:lnTo>
                  <a:lnTo>
                    <a:pt x="354" y="1182"/>
                  </a:lnTo>
                  <a:lnTo>
                    <a:pt x="354" y="1176"/>
                  </a:lnTo>
                  <a:lnTo>
                    <a:pt x="366" y="1176"/>
                  </a:lnTo>
                  <a:lnTo>
                    <a:pt x="372" y="1170"/>
                  </a:lnTo>
                  <a:lnTo>
                    <a:pt x="378" y="1170"/>
                  </a:lnTo>
                  <a:lnTo>
                    <a:pt x="396" y="1188"/>
                  </a:lnTo>
                  <a:lnTo>
                    <a:pt x="402" y="1182"/>
                  </a:lnTo>
                  <a:lnTo>
                    <a:pt x="402" y="1176"/>
                  </a:lnTo>
                  <a:lnTo>
                    <a:pt x="408" y="1164"/>
                  </a:lnTo>
                  <a:lnTo>
                    <a:pt x="414" y="1158"/>
                  </a:lnTo>
                  <a:lnTo>
                    <a:pt x="420" y="1146"/>
                  </a:lnTo>
                  <a:lnTo>
                    <a:pt x="396" y="1134"/>
                  </a:lnTo>
                  <a:lnTo>
                    <a:pt x="390" y="1128"/>
                  </a:lnTo>
                  <a:lnTo>
                    <a:pt x="390" y="1116"/>
                  </a:lnTo>
                  <a:lnTo>
                    <a:pt x="384" y="1104"/>
                  </a:lnTo>
                  <a:lnTo>
                    <a:pt x="384" y="1092"/>
                  </a:lnTo>
                  <a:lnTo>
                    <a:pt x="378" y="1080"/>
                  </a:lnTo>
                  <a:lnTo>
                    <a:pt x="372" y="1074"/>
                  </a:lnTo>
                  <a:lnTo>
                    <a:pt x="354" y="1074"/>
                  </a:lnTo>
                  <a:lnTo>
                    <a:pt x="342" y="1080"/>
                  </a:lnTo>
                  <a:lnTo>
                    <a:pt x="336" y="1086"/>
                  </a:lnTo>
                  <a:lnTo>
                    <a:pt x="318" y="1086"/>
                  </a:lnTo>
                  <a:lnTo>
                    <a:pt x="312" y="1080"/>
                  </a:lnTo>
                  <a:lnTo>
                    <a:pt x="306" y="1068"/>
                  </a:lnTo>
                  <a:lnTo>
                    <a:pt x="306" y="1056"/>
                  </a:lnTo>
                  <a:lnTo>
                    <a:pt x="294" y="1032"/>
                  </a:lnTo>
                  <a:lnTo>
                    <a:pt x="288" y="1032"/>
                  </a:lnTo>
                  <a:lnTo>
                    <a:pt x="288" y="1050"/>
                  </a:lnTo>
                  <a:lnTo>
                    <a:pt x="282" y="1056"/>
                  </a:lnTo>
                  <a:lnTo>
                    <a:pt x="276" y="1056"/>
                  </a:lnTo>
                  <a:lnTo>
                    <a:pt x="270" y="1044"/>
                  </a:lnTo>
                  <a:lnTo>
                    <a:pt x="264" y="1038"/>
                  </a:lnTo>
                  <a:lnTo>
                    <a:pt x="258" y="1026"/>
                  </a:lnTo>
                  <a:lnTo>
                    <a:pt x="258" y="1014"/>
                  </a:lnTo>
                  <a:lnTo>
                    <a:pt x="270" y="1002"/>
                  </a:lnTo>
                  <a:lnTo>
                    <a:pt x="270" y="1008"/>
                  </a:lnTo>
                  <a:lnTo>
                    <a:pt x="276" y="1008"/>
                  </a:lnTo>
                  <a:lnTo>
                    <a:pt x="276" y="1014"/>
                  </a:lnTo>
                  <a:lnTo>
                    <a:pt x="282" y="1014"/>
                  </a:lnTo>
                  <a:lnTo>
                    <a:pt x="288" y="1008"/>
                  </a:lnTo>
                  <a:lnTo>
                    <a:pt x="282" y="1002"/>
                  </a:lnTo>
                  <a:lnTo>
                    <a:pt x="282" y="990"/>
                  </a:lnTo>
                  <a:lnTo>
                    <a:pt x="276" y="978"/>
                  </a:lnTo>
                  <a:lnTo>
                    <a:pt x="270" y="972"/>
                  </a:lnTo>
                  <a:lnTo>
                    <a:pt x="270" y="960"/>
                  </a:lnTo>
                  <a:lnTo>
                    <a:pt x="258" y="948"/>
                  </a:lnTo>
                  <a:lnTo>
                    <a:pt x="246" y="948"/>
                  </a:lnTo>
                  <a:lnTo>
                    <a:pt x="246" y="894"/>
                  </a:lnTo>
                  <a:lnTo>
                    <a:pt x="192" y="906"/>
                  </a:lnTo>
                  <a:lnTo>
                    <a:pt x="192" y="864"/>
                  </a:lnTo>
                  <a:lnTo>
                    <a:pt x="186" y="828"/>
                  </a:lnTo>
                  <a:lnTo>
                    <a:pt x="186" y="804"/>
                  </a:lnTo>
                  <a:lnTo>
                    <a:pt x="180" y="792"/>
                  </a:lnTo>
                  <a:lnTo>
                    <a:pt x="174" y="786"/>
                  </a:lnTo>
                  <a:lnTo>
                    <a:pt x="180" y="786"/>
                  </a:lnTo>
                  <a:lnTo>
                    <a:pt x="192" y="774"/>
                  </a:lnTo>
                  <a:lnTo>
                    <a:pt x="198" y="762"/>
                  </a:lnTo>
                  <a:lnTo>
                    <a:pt x="204" y="744"/>
                  </a:lnTo>
                  <a:lnTo>
                    <a:pt x="204" y="678"/>
                  </a:lnTo>
                  <a:lnTo>
                    <a:pt x="210" y="678"/>
                  </a:lnTo>
                  <a:lnTo>
                    <a:pt x="216" y="672"/>
                  </a:lnTo>
                  <a:lnTo>
                    <a:pt x="222" y="660"/>
                  </a:lnTo>
                  <a:lnTo>
                    <a:pt x="228" y="654"/>
                  </a:lnTo>
                  <a:lnTo>
                    <a:pt x="228" y="612"/>
                  </a:lnTo>
                  <a:lnTo>
                    <a:pt x="222" y="600"/>
                  </a:lnTo>
                  <a:lnTo>
                    <a:pt x="222" y="594"/>
                  </a:lnTo>
                  <a:lnTo>
                    <a:pt x="216" y="588"/>
                  </a:lnTo>
                  <a:lnTo>
                    <a:pt x="222" y="558"/>
                  </a:lnTo>
                  <a:lnTo>
                    <a:pt x="234" y="558"/>
                  </a:lnTo>
                  <a:lnTo>
                    <a:pt x="234" y="552"/>
                  </a:lnTo>
                  <a:lnTo>
                    <a:pt x="240" y="546"/>
                  </a:lnTo>
                  <a:lnTo>
                    <a:pt x="264" y="546"/>
                  </a:lnTo>
                  <a:lnTo>
                    <a:pt x="270" y="552"/>
                  </a:lnTo>
                  <a:lnTo>
                    <a:pt x="294" y="564"/>
                  </a:lnTo>
                  <a:lnTo>
                    <a:pt x="300" y="570"/>
                  </a:lnTo>
                  <a:lnTo>
                    <a:pt x="288" y="576"/>
                  </a:lnTo>
                  <a:lnTo>
                    <a:pt x="288" y="588"/>
                  </a:lnTo>
                  <a:lnTo>
                    <a:pt x="282" y="594"/>
                  </a:lnTo>
                  <a:lnTo>
                    <a:pt x="282" y="612"/>
                  </a:lnTo>
                  <a:lnTo>
                    <a:pt x="288" y="624"/>
                  </a:lnTo>
                  <a:lnTo>
                    <a:pt x="306" y="624"/>
                  </a:lnTo>
                  <a:lnTo>
                    <a:pt x="330" y="612"/>
                  </a:lnTo>
                  <a:lnTo>
                    <a:pt x="342" y="612"/>
                  </a:lnTo>
                  <a:lnTo>
                    <a:pt x="354" y="606"/>
                  </a:lnTo>
                  <a:lnTo>
                    <a:pt x="360" y="600"/>
                  </a:lnTo>
                  <a:lnTo>
                    <a:pt x="366" y="600"/>
                  </a:lnTo>
                  <a:lnTo>
                    <a:pt x="396" y="684"/>
                  </a:lnTo>
                  <a:lnTo>
                    <a:pt x="402" y="678"/>
                  </a:lnTo>
                  <a:lnTo>
                    <a:pt x="414" y="672"/>
                  </a:lnTo>
                  <a:lnTo>
                    <a:pt x="426" y="672"/>
                  </a:lnTo>
                  <a:lnTo>
                    <a:pt x="426" y="642"/>
                  </a:lnTo>
                  <a:lnTo>
                    <a:pt x="414" y="630"/>
                  </a:lnTo>
                  <a:lnTo>
                    <a:pt x="414" y="600"/>
                  </a:lnTo>
                  <a:lnTo>
                    <a:pt x="402" y="588"/>
                  </a:lnTo>
                  <a:lnTo>
                    <a:pt x="396" y="552"/>
                  </a:lnTo>
                  <a:lnTo>
                    <a:pt x="426" y="522"/>
                  </a:lnTo>
                  <a:lnTo>
                    <a:pt x="426" y="516"/>
                  </a:lnTo>
                  <a:lnTo>
                    <a:pt x="432" y="504"/>
                  </a:lnTo>
                  <a:lnTo>
                    <a:pt x="438" y="498"/>
                  </a:lnTo>
                  <a:lnTo>
                    <a:pt x="450" y="492"/>
                  </a:lnTo>
                  <a:lnTo>
                    <a:pt x="468" y="486"/>
                  </a:lnTo>
                  <a:lnTo>
                    <a:pt x="504" y="486"/>
                  </a:lnTo>
                  <a:lnTo>
                    <a:pt x="510" y="492"/>
                  </a:lnTo>
                  <a:lnTo>
                    <a:pt x="522" y="492"/>
                  </a:lnTo>
                  <a:lnTo>
                    <a:pt x="534" y="486"/>
                  </a:lnTo>
                  <a:lnTo>
                    <a:pt x="564" y="486"/>
                  </a:lnTo>
                  <a:lnTo>
                    <a:pt x="576" y="492"/>
                  </a:lnTo>
                  <a:lnTo>
                    <a:pt x="582" y="498"/>
                  </a:lnTo>
                  <a:lnTo>
                    <a:pt x="588" y="498"/>
                  </a:lnTo>
                  <a:lnTo>
                    <a:pt x="594" y="492"/>
                  </a:lnTo>
                  <a:lnTo>
                    <a:pt x="600" y="480"/>
                  </a:lnTo>
                  <a:lnTo>
                    <a:pt x="618" y="462"/>
                  </a:lnTo>
                  <a:lnTo>
                    <a:pt x="618" y="450"/>
                  </a:lnTo>
                  <a:lnTo>
                    <a:pt x="612" y="444"/>
                  </a:lnTo>
                  <a:lnTo>
                    <a:pt x="600" y="438"/>
                  </a:lnTo>
                  <a:lnTo>
                    <a:pt x="588" y="42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03" name="Tanzania" descr="© INSCALE GmbH, 05.05.2010&#10;http://www.presentationload.com/">
              <a:extLst>
                <a:ext uri="{FF2B5EF4-FFF2-40B4-BE49-F238E27FC236}">
                  <a16:creationId xmlns:a16="http://schemas.microsoft.com/office/drawing/2014/main" id="{AAB76469-5F71-4B7C-831F-1004441B8608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519692" y="4051238"/>
              <a:ext cx="342875" cy="388358"/>
            </a:xfrm>
            <a:custGeom>
              <a:avLst/>
              <a:gdLst>
                <a:gd name="T0" fmla="*/ 2147483647 w 768"/>
                <a:gd name="T1" fmla="*/ 2147483647 h 870"/>
                <a:gd name="T2" fmla="*/ 2147483647 w 768"/>
                <a:gd name="T3" fmla="*/ 2147483647 h 870"/>
                <a:gd name="T4" fmla="*/ 2147483647 w 768"/>
                <a:gd name="T5" fmla="*/ 2147483647 h 870"/>
                <a:gd name="T6" fmla="*/ 2147483647 w 768"/>
                <a:gd name="T7" fmla="*/ 2147483647 h 870"/>
                <a:gd name="T8" fmla="*/ 2147483647 w 768"/>
                <a:gd name="T9" fmla="*/ 2147483647 h 870"/>
                <a:gd name="T10" fmla="*/ 2147483647 w 768"/>
                <a:gd name="T11" fmla="*/ 2147483647 h 870"/>
                <a:gd name="T12" fmla="*/ 2147483647 w 768"/>
                <a:gd name="T13" fmla="*/ 2147483647 h 870"/>
                <a:gd name="T14" fmla="*/ 2147483647 w 768"/>
                <a:gd name="T15" fmla="*/ 2147483647 h 870"/>
                <a:gd name="T16" fmla="*/ 2147483647 w 768"/>
                <a:gd name="T17" fmla="*/ 2147483647 h 870"/>
                <a:gd name="T18" fmla="*/ 2147483647 w 768"/>
                <a:gd name="T19" fmla="*/ 2147483647 h 870"/>
                <a:gd name="T20" fmla="*/ 2147483647 w 768"/>
                <a:gd name="T21" fmla="*/ 2147483647 h 870"/>
                <a:gd name="T22" fmla="*/ 2147483647 w 768"/>
                <a:gd name="T23" fmla="*/ 2147483647 h 870"/>
                <a:gd name="T24" fmla="*/ 2147483647 w 768"/>
                <a:gd name="T25" fmla="*/ 2147483647 h 870"/>
                <a:gd name="T26" fmla="*/ 2147483647 w 768"/>
                <a:gd name="T27" fmla="*/ 2147483647 h 870"/>
                <a:gd name="T28" fmla="*/ 2147483647 w 768"/>
                <a:gd name="T29" fmla="*/ 2147483647 h 870"/>
                <a:gd name="T30" fmla="*/ 2147483647 w 768"/>
                <a:gd name="T31" fmla="*/ 2147483647 h 870"/>
                <a:gd name="T32" fmla="*/ 2147483647 w 768"/>
                <a:gd name="T33" fmla="*/ 2147483647 h 870"/>
                <a:gd name="T34" fmla="*/ 2147483647 w 768"/>
                <a:gd name="T35" fmla="*/ 2147483647 h 870"/>
                <a:gd name="T36" fmla="*/ 2147483647 w 768"/>
                <a:gd name="T37" fmla="*/ 2147483647 h 870"/>
                <a:gd name="T38" fmla="*/ 2147483647 w 768"/>
                <a:gd name="T39" fmla="*/ 2147483647 h 870"/>
                <a:gd name="T40" fmla="*/ 2147483647 w 768"/>
                <a:gd name="T41" fmla="*/ 2147483647 h 870"/>
                <a:gd name="T42" fmla="*/ 2147483647 w 768"/>
                <a:gd name="T43" fmla="*/ 2147483647 h 870"/>
                <a:gd name="T44" fmla="*/ 2147483647 w 768"/>
                <a:gd name="T45" fmla="*/ 2147483647 h 870"/>
                <a:gd name="T46" fmla="*/ 2147483647 w 768"/>
                <a:gd name="T47" fmla="*/ 2147483647 h 870"/>
                <a:gd name="T48" fmla="*/ 2147483647 w 768"/>
                <a:gd name="T49" fmla="*/ 2147483647 h 870"/>
                <a:gd name="T50" fmla="*/ 2147483647 w 768"/>
                <a:gd name="T51" fmla="*/ 2147483647 h 870"/>
                <a:gd name="T52" fmla="*/ 2147483647 w 768"/>
                <a:gd name="T53" fmla="*/ 2147483647 h 870"/>
                <a:gd name="T54" fmla="*/ 2147483647 w 768"/>
                <a:gd name="T55" fmla="*/ 2147483647 h 870"/>
                <a:gd name="T56" fmla="*/ 2147483647 w 768"/>
                <a:gd name="T57" fmla="*/ 2147483647 h 870"/>
                <a:gd name="T58" fmla="*/ 2147483647 w 768"/>
                <a:gd name="T59" fmla="*/ 2147483647 h 870"/>
                <a:gd name="T60" fmla="*/ 2147483647 w 768"/>
                <a:gd name="T61" fmla="*/ 2147483647 h 870"/>
                <a:gd name="T62" fmla="*/ 2147483647 w 768"/>
                <a:gd name="T63" fmla="*/ 2147483647 h 870"/>
                <a:gd name="T64" fmla="*/ 2147483647 w 768"/>
                <a:gd name="T65" fmla="*/ 2147483647 h 870"/>
                <a:gd name="T66" fmla="*/ 2147483647 w 768"/>
                <a:gd name="T67" fmla="*/ 2147483647 h 870"/>
                <a:gd name="T68" fmla="*/ 2147483647 w 768"/>
                <a:gd name="T69" fmla="*/ 2147483647 h 870"/>
                <a:gd name="T70" fmla="*/ 2147483647 w 768"/>
                <a:gd name="T71" fmla="*/ 2147483647 h 870"/>
                <a:gd name="T72" fmla="*/ 2147483647 w 768"/>
                <a:gd name="T73" fmla="*/ 2147483647 h 870"/>
                <a:gd name="T74" fmla="*/ 2147483647 w 768"/>
                <a:gd name="T75" fmla="*/ 2147483647 h 870"/>
                <a:gd name="T76" fmla="*/ 2147483647 w 768"/>
                <a:gd name="T77" fmla="*/ 2147483647 h 870"/>
                <a:gd name="T78" fmla="*/ 2147483647 w 768"/>
                <a:gd name="T79" fmla="*/ 2147483647 h 870"/>
                <a:gd name="T80" fmla="*/ 2147483647 w 768"/>
                <a:gd name="T81" fmla="*/ 2147483647 h 870"/>
                <a:gd name="T82" fmla="*/ 2147483647 w 768"/>
                <a:gd name="T83" fmla="*/ 2147483647 h 870"/>
                <a:gd name="T84" fmla="*/ 2147483647 w 768"/>
                <a:gd name="T85" fmla="*/ 2147483647 h 870"/>
                <a:gd name="T86" fmla="*/ 2147483647 w 768"/>
                <a:gd name="T87" fmla="*/ 2147483647 h 870"/>
                <a:gd name="T88" fmla="*/ 2147483647 w 768"/>
                <a:gd name="T89" fmla="*/ 2147483647 h 870"/>
                <a:gd name="T90" fmla="*/ 2147483647 w 768"/>
                <a:gd name="T91" fmla="*/ 2147483647 h 870"/>
                <a:gd name="T92" fmla="*/ 2147483647 w 768"/>
                <a:gd name="T93" fmla="*/ 2147483647 h 870"/>
                <a:gd name="T94" fmla="*/ 2147483647 w 768"/>
                <a:gd name="T95" fmla="*/ 2147483647 h 870"/>
                <a:gd name="T96" fmla="*/ 2147483647 w 768"/>
                <a:gd name="T97" fmla="*/ 2147483647 h 870"/>
                <a:gd name="T98" fmla="*/ 2147483647 w 768"/>
                <a:gd name="T99" fmla="*/ 2147483647 h 870"/>
                <a:gd name="T100" fmla="*/ 2147483647 w 768"/>
                <a:gd name="T101" fmla="*/ 2147483647 h 870"/>
                <a:gd name="T102" fmla="*/ 2147483647 w 768"/>
                <a:gd name="T103" fmla="*/ 2147483647 h 87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68"/>
                <a:gd name="T157" fmla="*/ 0 h 870"/>
                <a:gd name="T158" fmla="*/ 768 w 768"/>
                <a:gd name="T159" fmla="*/ 870 h 87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68" h="870">
                  <a:moveTo>
                    <a:pt x="762" y="744"/>
                  </a:moveTo>
                  <a:lnTo>
                    <a:pt x="750" y="744"/>
                  </a:lnTo>
                  <a:lnTo>
                    <a:pt x="744" y="738"/>
                  </a:lnTo>
                  <a:lnTo>
                    <a:pt x="732" y="732"/>
                  </a:lnTo>
                  <a:lnTo>
                    <a:pt x="720" y="720"/>
                  </a:lnTo>
                  <a:lnTo>
                    <a:pt x="720" y="708"/>
                  </a:lnTo>
                  <a:lnTo>
                    <a:pt x="714" y="690"/>
                  </a:lnTo>
                  <a:lnTo>
                    <a:pt x="714" y="654"/>
                  </a:lnTo>
                  <a:lnTo>
                    <a:pt x="690" y="612"/>
                  </a:lnTo>
                  <a:lnTo>
                    <a:pt x="702" y="564"/>
                  </a:lnTo>
                  <a:lnTo>
                    <a:pt x="684" y="540"/>
                  </a:lnTo>
                  <a:lnTo>
                    <a:pt x="690" y="528"/>
                  </a:lnTo>
                  <a:lnTo>
                    <a:pt x="696" y="522"/>
                  </a:lnTo>
                  <a:lnTo>
                    <a:pt x="708" y="498"/>
                  </a:lnTo>
                  <a:lnTo>
                    <a:pt x="708" y="480"/>
                  </a:lnTo>
                  <a:lnTo>
                    <a:pt x="702" y="474"/>
                  </a:lnTo>
                  <a:lnTo>
                    <a:pt x="690" y="468"/>
                  </a:lnTo>
                  <a:lnTo>
                    <a:pt x="672" y="456"/>
                  </a:lnTo>
                  <a:lnTo>
                    <a:pt x="660" y="450"/>
                  </a:lnTo>
                  <a:lnTo>
                    <a:pt x="654" y="438"/>
                  </a:lnTo>
                  <a:lnTo>
                    <a:pt x="654" y="426"/>
                  </a:lnTo>
                  <a:lnTo>
                    <a:pt x="660" y="414"/>
                  </a:lnTo>
                  <a:lnTo>
                    <a:pt x="666" y="396"/>
                  </a:lnTo>
                  <a:lnTo>
                    <a:pt x="666" y="384"/>
                  </a:lnTo>
                  <a:lnTo>
                    <a:pt x="672" y="366"/>
                  </a:lnTo>
                  <a:lnTo>
                    <a:pt x="678" y="354"/>
                  </a:lnTo>
                  <a:lnTo>
                    <a:pt x="678" y="330"/>
                  </a:lnTo>
                  <a:lnTo>
                    <a:pt x="684" y="318"/>
                  </a:lnTo>
                  <a:lnTo>
                    <a:pt x="684" y="300"/>
                  </a:lnTo>
                  <a:lnTo>
                    <a:pt x="570" y="192"/>
                  </a:lnTo>
                  <a:lnTo>
                    <a:pt x="576" y="186"/>
                  </a:lnTo>
                  <a:lnTo>
                    <a:pt x="582" y="186"/>
                  </a:lnTo>
                  <a:lnTo>
                    <a:pt x="588" y="180"/>
                  </a:lnTo>
                  <a:lnTo>
                    <a:pt x="588" y="174"/>
                  </a:lnTo>
                  <a:lnTo>
                    <a:pt x="576" y="162"/>
                  </a:lnTo>
                  <a:lnTo>
                    <a:pt x="324" y="6"/>
                  </a:lnTo>
                  <a:lnTo>
                    <a:pt x="312" y="6"/>
                  </a:lnTo>
                  <a:lnTo>
                    <a:pt x="312" y="18"/>
                  </a:lnTo>
                  <a:lnTo>
                    <a:pt x="318" y="24"/>
                  </a:lnTo>
                  <a:lnTo>
                    <a:pt x="318" y="36"/>
                  </a:lnTo>
                  <a:lnTo>
                    <a:pt x="294" y="48"/>
                  </a:lnTo>
                  <a:lnTo>
                    <a:pt x="276" y="66"/>
                  </a:lnTo>
                  <a:lnTo>
                    <a:pt x="264" y="84"/>
                  </a:lnTo>
                  <a:lnTo>
                    <a:pt x="264" y="90"/>
                  </a:lnTo>
                  <a:lnTo>
                    <a:pt x="270" y="96"/>
                  </a:lnTo>
                  <a:lnTo>
                    <a:pt x="294" y="96"/>
                  </a:lnTo>
                  <a:lnTo>
                    <a:pt x="306" y="90"/>
                  </a:lnTo>
                  <a:lnTo>
                    <a:pt x="312" y="90"/>
                  </a:lnTo>
                  <a:lnTo>
                    <a:pt x="306" y="96"/>
                  </a:lnTo>
                  <a:lnTo>
                    <a:pt x="294" y="102"/>
                  </a:lnTo>
                  <a:lnTo>
                    <a:pt x="276" y="120"/>
                  </a:lnTo>
                  <a:lnTo>
                    <a:pt x="270" y="120"/>
                  </a:lnTo>
                  <a:lnTo>
                    <a:pt x="264" y="114"/>
                  </a:lnTo>
                  <a:lnTo>
                    <a:pt x="252" y="108"/>
                  </a:lnTo>
                  <a:lnTo>
                    <a:pt x="246" y="108"/>
                  </a:lnTo>
                  <a:lnTo>
                    <a:pt x="234" y="120"/>
                  </a:lnTo>
                  <a:lnTo>
                    <a:pt x="234" y="138"/>
                  </a:lnTo>
                  <a:lnTo>
                    <a:pt x="246" y="150"/>
                  </a:lnTo>
                  <a:lnTo>
                    <a:pt x="216" y="150"/>
                  </a:lnTo>
                  <a:lnTo>
                    <a:pt x="216" y="138"/>
                  </a:lnTo>
                  <a:lnTo>
                    <a:pt x="222" y="132"/>
                  </a:lnTo>
                  <a:lnTo>
                    <a:pt x="222" y="126"/>
                  </a:lnTo>
                  <a:lnTo>
                    <a:pt x="228" y="114"/>
                  </a:lnTo>
                  <a:lnTo>
                    <a:pt x="210" y="120"/>
                  </a:lnTo>
                  <a:lnTo>
                    <a:pt x="192" y="102"/>
                  </a:lnTo>
                  <a:lnTo>
                    <a:pt x="186" y="102"/>
                  </a:lnTo>
                  <a:lnTo>
                    <a:pt x="174" y="114"/>
                  </a:lnTo>
                  <a:lnTo>
                    <a:pt x="174" y="132"/>
                  </a:lnTo>
                  <a:lnTo>
                    <a:pt x="168" y="138"/>
                  </a:lnTo>
                  <a:lnTo>
                    <a:pt x="162" y="138"/>
                  </a:lnTo>
                  <a:lnTo>
                    <a:pt x="156" y="132"/>
                  </a:lnTo>
                  <a:lnTo>
                    <a:pt x="156" y="48"/>
                  </a:lnTo>
                  <a:lnTo>
                    <a:pt x="162" y="36"/>
                  </a:lnTo>
                  <a:lnTo>
                    <a:pt x="162" y="24"/>
                  </a:lnTo>
                  <a:lnTo>
                    <a:pt x="168" y="12"/>
                  </a:lnTo>
                  <a:lnTo>
                    <a:pt x="168" y="6"/>
                  </a:lnTo>
                  <a:lnTo>
                    <a:pt x="78" y="0"/>
                  </a:lnTo>
                  <a:lnTo>
                    <a:pt x="72" y="24"/>
                  </a:lnTo>
                  <a:lnTo>
                    <a:pt x="78" y="30"/>
                  </a:lnTo>
                  <a:lnTo>
                    <a:pt x="84" y="42"/>
                  </a:lnTo>
                  <a:lnTo>
                    <a:pt x="90" y="48"/>
                  </a:lnTo>
                  <a:lnTo>
                    <a:pt x="90" y="66"/>
                  </a:lnTo>
                  <a:lnTo>
                    <a:pt x="96" y="72"/>
                  </a:lnTo>
                  <a:lnTo>
                    <a:pt x="96" y="96"/>
                  </a:lnTo>
                  <a:lnTo>
                    <a:pt x="78" y="114"/>
                  </a:lnTo>
                  <a:lnTo>
                    <a:pt x="66" y="114"/>
                  </a:lnTo>
                  <a:lnTo>
                    <a:pt x="66" y="126"/>
                  </a:lnTo>
                  <a:lnTo>
                    <a:pt x="60" y="138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62"/>
                  </a:lnTo>
                  <a:lnTo>
                    <a:pt x="90" y="162"/>
                  </a:lnTo>
                  <a:lnTo>
                    <a:pt x="90" y="180"/>
                  </a:lnTo>
                  <a:lnTo>
                    <a:pt x="78" y="186"/>
                  </a:lnTo>
                  <a:lnTo>
                    <a:pt x="84" y="198"/>
                  </a:lnTo>
                  <a:lnTo>
                    <a:pt x="72" y="198"/>
                  </a:lnTo>
                  <a:lnTo>
                    <a:pt x="54" y="216"/>
                  </a:lnTo>
                  <a:lnTo>
                    <a:pt x="48" y="228"/>
                  </a:lnTo>
                  <a:lnTo>
                    <a:pt x="48" y="246"/>
                  </a:lnTo>
                  <a:lnTo>
                    <a:pt x="42" y="258"/>
                  </a:lnTo>
                  <a:lnTo>
                    <a:pt x="30" y="270"/>
                  </a:lnTo>
                  <a:lnTo>
                    <a:pt x="6" y="282"/>
                  </a:lnTo>
                  <a:lnTo>
                    <a:pt x="0" y="294"/>
                  </a:lnTo>
                  <a:lnTo>
                    <a:pt x="6" y="306"/>
                  </a:lnTo>
                  <a:lnTo>
                    <a:pt x="18" y="318"/>
                  </a:lnTo>
                  <a:lnTo>
                    <a:pt x="18" y="330"/>
                  </a:lnTo>
                  <a:lnTo>
                    <a:pt x="12" y="342"/>
                  </a:lnTo>
                  <a:lnTo>
                    <a:pt x="12" y="348"/>
                  </a:lnTo>
                  <a:lnTo>
                    <a:pt x="18" y="354"/>
                  </a:lnTo>
                  <a:lnTo>
                    <a:pt x="18" y="366"/>
                  </a:lnTo>
                  <a:lnTo>
                    <a:pt x="24" y="378"/>
                  </a:lnTo>
                  <a:lnTo>
                    <a:pt x="24" y="396"/>
                  </a:lnTo>
                  <a:lnTo>
                    <a:pt x="18" y="402"/>
                  </a:lnTo>
                  <a:lnTo>
                    <a:pt x="18" y="432"/>
                  </a:lnTo>
                  <a:lnTo>
                    <a:pt x="30" y="444"/>
                  </a:lnTo>
                  <a:lnTo>
                    <a:pt x="36" y="444"/>
                  </a:lnTo>
                  <a:lnTo>
                    <a:pt x="48" y="450"/>
                  </a:lnTo>
                  <a:lnTo>
                    <a:pt x="72" y="474"/>
                  </a:lnTo>
                  <a:lnTo>
                    <a:pt x="78" y="486"/>
                  </a:lnTo>
                  <a:lnTo>
                    <a:pt x="78" y="546"/>
                  </a:lnTo>
                  <a:lnTo>
                    <a:pt x="84" y="558"/>
                  </a:lnTo>
                  <a:lnTo>
                    <a:pt x="114" y="594"/>
                  </a:lnTo>
                  <a:lnTo>
                    <a:pt x="114" y="600"/>
                  </a:lnTo>
                  <a:lnTo>
                    <a:pt x="108" y="612"/>
                  </a:lnTo>
                  <a:lnTo>
                    <a:pt x="108" y="618"/>
                  </a:lnTo>
                  <a:lnTo>
                    <a:pt x="126" y="618"/>
                  </a:lnTo>
                  <a:lnTo>
                    <a:pt x="138" y="612"/>
                  </a:lnTo>
                  <a:lnTo>
                    <a:pt x="138" y="630"/>
                  </a:lnTo>
                  <a:lnTo>
                    <a:pt x="144" y="636"/>
                  </a:lnTo>
                  <a:lnTo>
                    <a:pt x="162" y="636"/>
                  </a:lnTo>
                  <a:lnTo>
                    <a:pt x="180" y="654"/>
                  </a:lnTo>
                  <a:lnTo>
                    <a:pt x="192" y="654"/>
                  </a:lnTo>
                  <a:lnTo>
                    <a:pt x="204" y="648"/>
                  </a:lnTo>
                  <a:lnTo>
                    <a:pt x="204" y="666"/>
                  </a:lnTo>
                  <a:lnTo>
                    <a:pt x="222" y="666"/>
                  </a:lnTo>
                  <a:lnTo>
                    <a:pt x="240" y="678"/>
                  </a:lnTo>
                  <a:lnTo>
                    <a:pt x="264" y="678"/>
                  </a:lnTo>
                  <a:lnTo>
                    <a:pt x="270" y="696"/>
                  </a:lnTo>
                  <a:lnTo>
                    <a:pt x="300" y="696"/>
                  </a:lnTo>
                  <a:lnTo>
                    <a:pt x="300" y="690"/>
                  </a:lnTo>
                  <a:lnTo>
                    <a:pt x="312" y="678"/>
                  </a:lnTo>
                  <a:lnTo>
                    <a:pt x="318" y="684"/>
                  </a:lnTo>
                  <a:lnTo>
                    <a:pt x="330" y="690"/>
                  </a:lnTo>
                  <a:lnTo>
                    <a:pt x="336" y="702"/>
                  </a:lnTo>
                  <a:lnTo>
                    <a:pt x="348" y="714"/>
                  </a:lnTo>
                  <a:lnTo>
                    <a:pt x="348" y="774"/>
                  </a:lnTo>
                  <a:lnTo>
                    <a:pt x="354" y="774"/>
                  </a:lnTo>
                  <a:lnTo>
                    <a:pt x="360" y="780"/>
                  </a:lnTo>
                  <a:lnTo>
                    <a:pt x="360" y="792"/>
                  </a:lnTo>
                  <a:lnTo>
                    <a:pt x="354" y="798"/>
                  </a:lnTo>
                  <a:lnTo>
                    <a:pt x="354" y="804"/>
                  </a:lnTo>
                  <a:lnTo>
                    <a:pt x="348" y="810"/>
                  </a:lnTo>
                  <a:lnTo>
                    <a:pt x="348" y="816"/>
                  </a:lnTo>
                  <a:lnTo>
                    <a:pt x="366" y="834"/>
                  </a:lnTo>
                  <a:lnTo>
                    <a:pt x="378" y="840"/>
                  </a:lnTo>
                  <a:lnTo>
                    <a:pt x="372" y="858"/>
                  </a:lnTo>
                  <a:lnTo>
                    <a:pt x="408" y="858"/>
                  </a:lnTo>
                  <a:lnTo>
                    <a:pt x="414" y="852"/>
                  </a:lnTo>
                  <a:lnTo>
                    <a:pt x="420" y="852"/>
                  </a:lnTo>
                  <a:lnTo>
                    <a:pt x="432" y="840"/>
                  </a:lnTo>
                  <a:lnTo>
                    <a:pt x="444" y="840"/>
                  </a:lnTo>
                  <a:lnTo>
                    <a:pt x="456" y="846"/>
                  </a:lnTo>
                  <a:lnTo>
                    <a:pt x="462" y="858"/>
                  </a:lnTo>
                  <a:lnTo>
                    <a:pt x="474" y="864"/>
                  </a:lnTo>
                  <a:lnTo>
                    <a:pt x="480" y="870"/>
                  </a:lnTo>
                  <a:lnTo>
                    <a:pt x="492" y="870"/>
                  </a:lnTo>
                  <a:lnTo>
                    <a:pt x="510" y="852"/>
                  </a:lnTo>
                  <a:lnTo>
                    <a:pt x="516" y="852"/>
                  </a:lnTo>
                  <a:lnTo>
                    <a:pt x="522" y="858"/>
                  </a:lnTo>
                  <a:lnTo>
                    <a:pt x="534" y="864"/>
                  </a:lnTo>
                  <a:lnTo>
                    <a:pt x="552" y="864"/>
                  </a:lnTo>
                  <a:lnTo>
                    <a:pt x="564" y="852"/>
                  </a:lnTo>
                  <a:lnTo>
                    <a:pt x="576" y="846"/>
                  </a:lnTo>
                  <a:lnTo>
                    <a:pt x="582" y="834"/>
                  </a:lnTo>
                  <a:lnTo>
                    <a:pt x="588" y="828"/>
                  </a:lnTo>
                  <a:lnTo>
                    <a:pt x="612" y="828"/>
                  </a:lnTo>
                  <a:lnTo>
                    <a:pt x="618" y="834"/>
                  </a:lnTo>
                  <a:lnTo>
                    <a:pt x="618" y="840"/>
                  </a:lnTo>
                  <a:lnTo>
                    <a:pt x="630" y="840"/>
                  </a:lnTo>
                  <a:lnTo>
                    <a:pt x="642" y="834"/>
                  </a:lnTo>
                  <a:lnTo>
                    <a:pt x="654" y="822"/>
                  </a:lnTo>
                  <a:lnTo>
                    <a:pt x="660" y="822"/>
                  </a:lnTo>
                  <a:lnTo>
                    <a:pt x="690" y="816"/>
                  </a:lnTo>
                  <a:lnTo>
                    <a:pt x="768" y="762"/>
                  </a:lnTo>
                  <a:lnTo>
                    <a:pt x="762" y="744"/>
                  </a:lnTo>
                  <a:close/>
                  <a:moveTo>
                    <a:pt x="726" y="360"/>
                  </a:moveTo>
                  <a:lnTo>
                    <a:pt x="732" y="354"/>
                  </a:lnTo>
                  <a:lnTo>
                    <a:pt x="732" y="324"/>
                  </a:lnTo>
                  <a:lnTo>
                    <a:pt x="720" y="312"/>
                  </a:lnTo>
                  <a:lnTo>
                    <a:pt x="714" y="312"/>
                  </a:lnTo>
                  <a:lnTo>
                    <a:pt x="708" y="318"/>
                  </a:lnTo>
                  <a:lnTo>
                    <a:pt x="708" y="348"/>
                  </a:lnTo>
                  <a:lnTo>
                    <a:pt x="714" y="354"/>
                  </a:lnTo>
                  <a:lnTo>
                    <a:pt x="726" y="360"/>
                  </a:lnTo>
                  <a:close/>
                  <a:moveTo>
                    <a:pt x="678" y="420"/>
                  </a:moveTo>
                  <a:lnTo>
                    <a:pt x="690" y="426"/>
                  </a:lnTo>
                  <a:lnTo>
                    <a:pt x="696" y="438"/>
                  </a:lnTo>
                  <a:lnTo>
                    <a:pt x="708" y="444"/>
                  </a:lnTo>
                  <a:lnTo>
                    <a:pt x="720" y="444"/>
                  </a:lnTo>
                  <a:lnTo>
                    <a:pt x="726" y="438"/>
                  </a:lnTo>
                  <a:lnTo>
                    <a:pt x="720" y="432"/>
                  </a:lnTo>
                  <a:lnTo>
                    <a:pt x="720" y="426"/>
                  </a:lnTo>
                  <a:lnTo>
                    <a:pt x="708" y="414"/>
                  </a:lnTo>
                  <a:lnTo>
                    <a:pt x="708" y="390"/>
                  </a:lnTo>
                  <a:lnTo>
                    <a:pt x="702" y="378"/>
                  </a:lnTo>
                  <a:lnTo>
                    <a:pt x="684" y="378"/>
                  </a:lnTo>
                  <a:lnTo>
                    <a:pt x="678" y="384"/>
                  </a:lnTo>
                  <a:lnTo>
                    <a:pt x="678" y="420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04" name="Tajikistan" descr="© INSCALE GmbH, 05.05.2010&#10;http://www.presentationload.com/">
              <a:extLst>
                <a:ext uri="{FF2B5EF4-FFF2-40B4-BE49-F238E27FC236}">
                  <a16:creationId xmlns:a16="http://schemas.microsoft.com/office/drawing/2014/main" id="{474612A9-5DFE-4668-A930-BAF7D07F25F3}"/>
                </a:ext>
              </a:extLst>
            </p:cNvPr>
            <p:cNvSpPr>
              <a:spLocks/>
            </p:cNvSpPr>
            <p:nvPr/>
          </p:nvSpPr>
          <p:spPr bwMode="gray">
            <a:xfrm>
              <a:off x="7586804" y="2538037"/>
              <a:ext cx="246660" cy="155694"/>
            </a:xfrm>
            <a:custGeom>
              <a:avLst/>
              <a:gdLst>
                <a:gd name="T0" fmla="*/ 2147483647 w 552"/>
                <a:gd name="T1" fmla="*/ 2147483647 h 348"/>
                <a:gd name="T2" fmla="*/ 2147483647 w 552"/>
                <a:gd name="T3" fmla="*/ 2147483647 h 348"/>
                <a:gd name="T4" fmla="*/ 2147483647 w 552"/>
                <a:gd name="T5" fmla="*/ 2147483647 h 348"/>
                <a:gd name="T6" fmla="*/ 2147483647 w 552"/>
                <a:gd name="T7" fmla="*/ 2147483647 h 348"/>
                <a:gd name="T8" fmla="*/ 2147483647 w 552"/>
                <a:gd name="T9" fmla="*/ 2147483647 h 348"/>
                <a:gd name="T10" fmla="*/ 2147483647 w 552"/>
                <a:gd name="T11" fmla="*/ 2147483647 h 348"/>
                <a:gd name="T12" fmla="*/ 2147483647 w 552"/>
                <a:gd name="T13" fmla="*/ 2147483647 h 348"/>
                <a:gd name="T14" fmla="*/ 2147483647 w 552"/>
                <a:gd name="T15" fmla="*/ 2147483647 h 348"/>
                <a:gd name="T16" fmla="*/ 2147483647 w 552"/>
                <a:gd name="T17" fmla="*/ 2147483647 h 348"/>
                <a:gd name="T18" fmla="*/ 2147483647 w 552"/>
                <a:gd name="T19" fmla="*/ 2147483647 h 348"/>
                <a:gd name="T20" fmla="*/ 2147483647 w 552"/>
                <a:gd name="T21" fmla="*/ 2147483647 h 348"/>
                <a:gd name="T22" fmla="*/ 2147483647 w 552"/>
                <a:gd name="T23" fmla="*/ 2147483647 h 348"/>
                <a:gd name="T24" fmla="*/ 2147483647 w 552"/>
                <a:gd name="T25" fmla="*/ 2147483647 h 348"/>
                <a:gd name="T26" fmla="*/ 2147483647 w 552"/>
                <a:gd name="T27" fmla="*/ 2147483647 h 348"/>
                <a:gd name="T28" fmla="*/ 2147483647 w 552"/>
                <a:gd name="T29" fmla="*/ 2147483647 h 348"/>
                <a:gd name="T30" fmla="*/ 2147483647 w 552"/>
                <a:gd name="T31" fmla="*/ 2147483647 h 348"/>
                <a:gd name="T32" fmla="*/ 2147483647 w 552"/>
                <a:gd name="T33" fmla="*/ 2147483647 h 348"/>
                <a:gd name="T34" fmla="*/ 2147483647 w 552"/>
                <a:gd name="T35" fmla="*/ 2147483647 h 348"/>
                <a:gd name="T36" fmla="*/ 2147483647 w 552"/>
                <a:gd name="T37" fmla="*/ 2147483647 h 348"/>
                <a:gd name="T38" fmla="*/ 2147483647 w 552"/>
                <a:gd name="T39" fmla="*/ 0 h 348"/>
                <a:gd name="T40" fmla="*/ 2147483647 w 552"/>
                <a:gd name="T41" fmla="*/ 2147483647 h 348"/>
                <a:gd name="T42" fmla="*/ 2147483647 w 552"/>
                <a:gd name="T43" fmla="*/ 2147483647 h 348"/>
                <a:gd name="T44" fmla="*/ 2147483647 w 552"/>
                <a:gd name="T45" fmla="*/ 2147483647 h 348"/>
                <a:gd name="T46" fmla="*/ 2147483647 w 552"/>
                <a:gd name="T47" fmla="*/ 2147483647 h 348"/>
                <a:gd name="T48" fmla="*/ 2147483647 w 552"/>
                <a:gd name="T49" fmla="*/ 2147483647 h 348"/>
                <a:gd name="T50" fmla="*/ 2147483647 w 552"/>
                <a:gd name="T51" fmla="*/ 2147483647 h 348"/>
                <a:gd name="T52" fmla="*/ 2147483647 w 552"/>
                <a:gd name="T53" fmla="*/ 2147483647 h 348"/>
                <a:gd name="T54" fmla="*/ 2147483647 w 552"/>
                <a:gd name="T55" fmla="*/ 2147483647 h 348"/>
                <a:gd name="T56" fmla="*/ 2147483647 w 552"/>
                <a:gd name="T57" fmla="*/ 2147483647 h 348"/>
                <a:gd name="T58" fmla="*/ 2147483647 w 552"/>
                <a:gd name="T59" fmla="*/ 2147483647 h 348"/>
                <a:gd name="T60" fmla="*/ 2147483647 w 552"/>
                <a:gd name="T61" fmla="*/ 2147483647 h 348"/>
                <a:gd name="T62" fmla="*/ 2147483647 w 552"/>
                <a:gd name="T63" fmla="*/ 2147483647 h 348"/>
                <a:gd name="T64" fmla="*/ 2147483647 w 552"/>
                <a:gd name="T65" fmla="*/ 2147483647 h 348"/>
                <a:gd name="T66" fmla="*/ 2147483647 w 552"/>
                <a:gd name="T67" fmla="*/ 2147483647 h 348"/>
                <a:gd name="T68" fmla="*/ 2147483647 w 552"/>
                <a:gd name="T69" fmla="*/ 2147483647 h 348"/>
                <a:gd name="T70" fmla="*/ 2147483647 w 552"/>
                <a:gd name="T71" fmla="*/ 2147483647 h 348"/>
                <a:gd name="T72" fmla="*/ 2147483647 w 552"/>
                <a:gd name="T73" fmla="*/ 2147483647 h 348"/>
                <a:gd name="T74" fmla="*/ 2147483647 w 552"/>
                <a:gd name="T75" fmla="*/ 2147483647 h 348"/>
                <a:gd name="T76" fmla="*/ 2147483647 w 552"/>
                <a:gd name="T77" fmla="*/ 2147483647 h 348"/>
                <a:gd name="T78" fmla="*/ 2147483647 w 552"/>
                <a:gd name="T79" fmla="*/ 2147483647 h 348"/>
                <a:gd name="T80" fmla="*/ 2147483647 w 552"/>
                <a:gd name="T81" fmla="*/ 2147483647 h 348"/>
                <a:gd name="T82" fmla="*/ 2147483647 w 552"/>
                <a:gd name="T83" fmla="*/ 2147483647 h 348"/>
                <a:gd name="T84" fmla="*/ 2147483647 w 552"/>
                <a:gd name="T85" fmla="*/ 2147483647 h 348"/>
                <a:gd name="T86" fmla="*/ 2147483647 w 552"/>
                <a:gd name="T87" fmla="*/ 2147483647 h 348"/>
                <a:gd name="T88" fmla="*/ 2147483647 w 552"/>
                <a:gd name="T89" fmla="*/ 2147483647 h 348"/>
                <a:gd name="T90" fmla="*/ 2147483647 w 552"/>
                <a:gd name="T91" fmla="*/ 2147483647 h 348"/>
                <a:gd name="T92" fmla="*/ 2147483647 w 552"/>
                <a:gd name="T93" fmla="*/ 2147483647 h 348"/>
                <a:gd name="T94" fmla="*/ 2147483647 w 552"/>
                <a:gd name="T95" fmla="*/ 2147483647 h 348"/>
                <a:gd name="T96" fmla="*/ 2147483647 w 552"/>
                <a:gd name="T97" fmla="*/ 2147483647 h 348"/>
                <a:gd name="T98" fmla="*/ 2147483647 w 552"/>
                <a:gd name="T99" fmla="*/ 2147483647 h 34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52"/>
                <a:gd name="T151" fmla="*/ 0 h 348"/>
                <a:gd name="T152" fmla="*/ 552 w 552"/>
                <a:gd name="T153" fmla="*/ 348 h 34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52" h="348">
                  <a:moveTo>
                    <a:pt x="528" y="270"/>
                  </a:moveTo>
                  <a:lnTo>
                    <a:pt x="516" y="246"/>
                  </a:lnTo>
                  <a:lnTo>
                    <a:pt x="516" y="204"/>
                  </a:lnTo>
                  <a:lnTo>
                    <a:pt x="510" y="198"/>
                  </a:lnTo>
                  <a:lnTo>
                    <a:pt x="498" y="192"/>
                  </a:lnTo>
                  <a:lnTo>
                    <a:pt x="492" y="192"/>
                  </a:lnTo>
                  <a:lnTo>
                    <a:pt x="480" y="186"/>
                  </a:lnTo>
                  <a:lnTo>
                    <a:pt x="456" y="186"/>
                  </a:lnTo>
                  <a:lnTo>
                    <a:pt x="450" y="192"/>
                  </a:lnTo>
                  <a:lnTo>
                    <a:pt x="438" y="192"/>
                  </a:lnTo>
                  <a:lnTo>
                    <a:pt x="426" y="180"/>
                  </a:lnTo>
                  <a:lnTo>
                    <a:pt x="426" y="168"/>
                  </a:lnTo>
                  <a:lnTo>
                    <a:pt x="432" y="156"/>
                  </a:lnTo>
                  <a:lnTo>
                    <a:pt x="432" y="144"/>
                  </a:lnTo>
                  <a:lnTo>
                    <a:pt x="414" y="144"/>
                  </a:lnTo>
                  <a:lnTo>
                    <a:pt x="414" y="120"/>
                  </a:lnTo>
                  <a:lnTo>
                    <a:pt x="396" y="114"/>
                  </a:lnTo>
                  <a:lnTo>
                    <a:pt x="384" y="126"/>
                  </a:lnTo>
                  <a:lnTo>
                    <a:pt x="342" y="126"/>
                  </a:lnTo>
                  <a:lnTo>
                    <a:pt x="336" y="132"/>
                  </a:lnTo>
                  <a:lnTo>
                    <a:pt x="324" y="138"/>
                  </a:lnTo>
                  <a:lnTo>
                    <a:pt x="312" y="138"/>
                  </a:lnTo>
                  <a:lnTo>
                    <a:pt x="312" y="132"/>
                  </a:lnTo>
                  <a:lnTo>
                    <a:pt x="306" y="132"/>
                  </a:lnTo>
                  <a:lnTo>
                    <a:pt x="294" y="138"/>
                  </a:lnTo>
                  <a:lnTo>
                    <a:pt x="264" y="108"/>
                  </a:lnTo>
                  <a:lnTo>
                    <a:pt x="258" y="114"/>
                  </a:lnTo>
                  <a:lnTo>
                    <a:pt x="246" y="120"/>
                  </a:lnTo>
                  <a:lnTo>
                    <a:pt x="240" y="126"/>
                  </a:lnTo>
                  <a:lnTo>
                    <a:pt x="222" y="126"/>
                  </a:lnTo>
                  <a:lnTo>
                    <a:pt x="210" y="114"/>
                  </a:lnTo>
                  <a:lnTo>
                    <a:pt x="186" y="114"/>
                  </a:lnTo>
                  <a:lnTo>
                    <a:pt x="174" y="108"/>
                  </a:lnTo>
                  <a:lnTo>
                    <a:pt x="156" y="108"/>
                  </a:lnTo>
                  <a:lnTo>
                    <a:pt x="150" y="114"/>
                  </a:lnTo>
                  <a:lnTo>
                    <a:pt x="138" y="114"/>
                  </a:lnTo>
                  <a:lnTo>
                    <a:pt x="126" y="120"/>
                  </a:lnTo>
                  <a:lnTo>
                    <a:pt x="120" y="114"/>
                  </a:lnTo>
                  <a:lnTo>
                    <a:pt x="120" y="108"/>
                  </a:lnTo>
                  <a:lnTo>
                    <a:pt x="114" y="102"/>
                  </a:lnTo>
                  <a:lnTo>
                    <a:pt x="114" y="90"/>
                  </a:lnTo>
                  <a:lnTo>
                    <a:pt x="126" y="84"/>
                  </a:lnTo>
                  <a:lnTo>
                    <a:pt x="132" y="78"/>
                  </a:lnTo>
                  <a:lnTo>
                    <a:pt x="132" y="66"/>
                  </a:lnTo>
                  <a:lnTo>
                    <a:pt x="138" y="60"/>
                  </a:lnTo>
                  <a:lnTo>
                    <a:pt x="150" y="60"/>
                  </a:lnTo>
                  <a:lnTo>
                    <a:pt x="186" y="72"/>
                  </a:lnTo>
                  <a:lnTo>
                    <a:pt x="198" y="78"/>
                  </a:lnTo>
                  <a:lnTo>
                    <a:pt x="204" y="78"/>
                  </a:lnTo>
                  <a:lnTo>
                    <a:pt x="210" y="72"/>
                  </a:lnTo>
                  <a:lnTo>
                    <a:pt x="210" y="66"/>
                  </a:lnTo>
                  <a:lnTo>
                    <a:pt x="204" y="60"/>
                  </a:lnTo>
                  <a:lnTo>
                    <a:pt x="198" y="60"/>
                  </a:lnTo>
                  <a:lnTo>
                    <a:pt x="186" y="54"/>
                  </a:lnTo>
                  <a:lnTo>
                    <a:pt x="180" y="48"/>
                  </a:lnTo>
                  <a:lnTo>
                    <a:pt x="174" y="48"/>
                  </a:lnTo>
                  <a:lnTo>
                    <a:pt x="198" y="12"/>
                  </a:lnTo>
                  <a:lnTo>
                    <a:pt x="192" y="6"/>
                  </a:lnTo>
                  <a:lnTo>
                    <a:pt x="180" y="0"/>
                  </a:lnTo>
                  <a:lnTo>
                    <a:pt x="162" y="0"/>
                  </a:lnTo>
                  <a:lnTo>
                    <a:pt x="156" y="12"/>
                  </a:lnTo>
                  <a:lnTo>
                    <a:pt x="144" y="18"/>
                  </a:lnTo>
                  <a:lnTo>
                    <a:pt x="138" y="30"/>
                  </a:lnTo>
                  <a:lnTo>
                    <a:pt x="132" y="30"/>
                  </a:lnTo>
                  <a:lnTo>
                    <a:pt x="114" y="12"/>
                  </a:lnTo>
                  <a:lnTo>
                    <a:pt x="102" y="12"/>
                  </a:lnTo>
                  <a:lnTo>
                    <a:pt x="102" y="24"/>
                  </a:lnTo>
                  <a:lnTo>
                    <a:pt x="96" y="30"/>
                  </a:lnTo>
                  <a:lnTo>
                    <a:pt x="96" y="42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66" y="60"/>
                  </a:lnTo>
                  <a:lnTo>
                    <a:pt x="90" y="84"/>
                  </a:lnTo>
                  <a:lnTo>
                    <a:pt x="72" y="96"/>
                  </a:lnTo>
                  <a:lnTo>
                    <a:pt x="78" y="96"/>
                  </a:lnTo>
                  <a:lnTo>
                    <a:pt x="78" y="108"/>
                  </a:lnTo>
                  <a:lnTo>
                    <a:pt x="54" y="120"/>
                  </a:lnTo>
                  <a:lnTo>
                    <a:pt x="6" y="120"/>
                  </a:lnTo>
                  <a:lnTo>
                    <a:pt x="0" y="126"/>
                  </a:lnTo>
                  <a:lnTo>
                    <a:pt x="0" y="144"/>
                  </a:lnTo>
                  <a:lnTo>
                    <a:pt x="18" y="144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62"/>
                  </a:lnTo>
                  <a:lnTo>
                    <a:pt x="54" y="162"/>
                  </a:lnTo>
                  <a:lnTo>
                    <a:pt x="66" y="174"/>
                  </a:lnTo>
                  <a:lnTo>
                    <a:pt x="66" y="180"/>
                  </a:lnTo>
                  <a:lnTo>
                    <a:pt x="60" y="186"/>
                  </a:lnTo>
                  <a:lnTo>
                    <a:pt x="60" y="204"/>
                  </a:lnTo>
                  <a:lnTo>
                    <a:pt x="66" y="210"/>
                  </a:lnTo>
                  <a:lnTo>
                    <a:pt x="78" y="216"/>
                  </a:lnTo>
                  <a:lnTo>
                    <a:pt x="90" y="228"/>
                  </a:lnTo>
                  <a:lnTo>
                    <a:pt x="90" y="246"/>
                  </a:lnTo>
                  <a:lnTo>
                    <a:pt x="84" y="258"/>
                  </a:lnTo>
                  <a:lnTo>
                    <a:pt x="72" y="264"/>
                  </a:lnTo>
                  <a:lnTo>
                    <a:pt x="66" y="276"/>
                  </a:lnTo>
                  <a:lnTo>
                    <a:pt x="60" y="282"/>
                  </a:lnTo>
                  <a:lnTo>
                    <a:pt x="60" y="306"/>
                  </a:lnTo>
                  <a:lnTo>
                    <a:pt x="66" y="312"/>
                  </a:lnTo>
                  <a:lnTo>
                    <a:pt x="78" y="318"/>
                  </a:lnTo>
                  <a:lnTo>
                    <a:pt x="84" y="324"/>
                  </a:lnTo>
                  <a:lnTo>
                    <a:pt x="90" y="324"/>
                  </a:lnTo>
                  <a:lnTo>
                    <a:pt x="108" y="306"/>
                  </a:lnTo>
                  <a:lnTo>
                    <a:pt x="120" y="300"/>
                  </a:lnTo>
                  <a:lnTo>
                    <a:pt x="126" y="294"/>
                  </a:lnTo>
                  <a:lnTo>
                    <a:pt x="138" y="294"/>
                  </a:lnTo>
                  <a:lnTo>
                    <a:pt x="144" y="300"/>
                  </a:lnTo>
                  <a:lnTo>
                    <a:pt x="150" y="312"/>
                  </a:lnTo>
                  <a:lnTo>
                    <a:pt x="156" y="318"/>
                  </a:lnTo>
                  <a:lnTo>
                    <a:pt x="162" y="318"/>
                  </a:lnTo>
                  <a:lnTo>
                    <a:pt x="162" y="288"/>
                  </a:lnTo>
                  <a:lnTo>
                    <a:pt x="174" y="276"/>
                  </a:lnTo>
                  <a:lnTo>
                    <a:pt x="186" y="270"/>
                  </a:lnTo>
                  <a:lnTo>
                    <a:pt x="204" y="270"/>
                  </a:lnTo>
                  <a:lnTo>
                    <a:pt x="216" y="282"/>
                  </a:lnTo>
                  <a:lnTo>
                    <a:pt x="222" y="258"/>
                  </a:lnTo>
                  <a:lnTo>
                    <a:pt x="216" y="258"/>
                  </a:lnTo>
                  <a:lnTo>
                    <a:pt x="210" y="252"/>
                  </a:lnTo>
                  <a:lnTo>
                    <a:pt x="210" y="246"/>
                  </a:lnTo>
                  <a:lnTo>
                    <a:pt x="222" y="234"/>
                  </a:lnTo>
                  <a:lnTo>
                    <a:pt x="228" y="234"/>
                  </a:lnTo>
                  <a:lnTo>
                    <a:pt x="234" y="228"/>
                  </a:lnTo>
                  <a:lnTo>
                    <a:pt x="234" y="204"/>
                  </a:lnTo>
                  <a:lnTo>
                    <a:pt x="240" y="198"/>
                  </a:lnTo>
                  <a:lnTo>
                    <a:pt x="258" y="198"/>
                  </a:lnTo>
                  <a:lnTo>
                    <a:pt x="276" y="216"/>
                  </a:lnTo>
                  <a:lnTo>
                    <a:pt x="276" y="246"/>
                  </a:lnTo>
                  <a:lnTo>
                    <a:pt x="294" y="246"/>
                  </a:lnTo>
                  <a:lnTo>
                    <a:pt x="306" y="312"/>
                  </a:lnTo>
                  <a:lnTo>
                    <a:pt x="306" y="318"/>
                  </a:lnTo>
                  <a:lnTo>
                    <a:pt x="336" y="348"/>
                  </a:lnTo>
                  <a:lnTo>
                    <a:pt x="342" y="348"/>
                  </a:lnTo>
                  <a:lnTo>
                    <a:pt x="348" y="342"/>
                  </a:lnTo>
                  <a:lnTo>
                    <a:pt x="360" y="336"/>
                  </a:lnTo>
                  <a:lnTo>
                    <a:pt x="366" y="324"/>
                  </a:lnTo>
                  <a:lnTo>
                    <a:pt x="372" y="318"/>
                  </a:lnTo>
                  <a:lnTo>
                    <a:pt x="390" y="318"/>
                  </a:lnTo>
                  <a:lnTo>
                    <a:pt x="396" y="312"/>
                  </a:lnTo>
                  <a:lnTo>
                    <a:pt x="402" y="300"/>
                  </a:lnTo>
                  <a:lnTo>
                    <a:pt x="408" y="294"/>
                  </a:lnTo>
                  <a:lnTo>
                    <a:pt x="432" y="282"/>
                  </a:lnTo>
                  <a:lnTo>
                    <a:pt x="456" y="282"/>
                  </a:lnTo>
                  <a:lnTo>
                    <a:pt x="456" y="300"/>
                  </a:lnTo>
                  <a:lnTo>
                    <a:pt x="492" y="288"/>
                  </a:lnTo>
                  <a:lnTo>
                    <a:pt x="516" y="288"/>
                  </a:lnTo>
                  <a:lnTo>
                    <a:pt x="522" y="294"/>
                  </a:lnTo>
                  <a:lnTo>
                    <a:pt x="546" y="294"/>
                  </a:lnTo>
                  <a:lnTo>
                    <a:pt x="552" y="288"/>
                  </a:lnTo>
                  <a:lnTo>
                    <a:pt x="540" y="276"/>
                  </a:lnTo>
                  <a:lnTo>
                    <a:pt x="534" y="276"/>
                  </a:lnTo>
                  <a:lnTo>
                    <a:pt x="528" y="270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05" name="Taiwan" descr="© INSCALE GmbH, 05.05.2010&#10;http://www.presentationload.com/">
              <a:extLst>
                <a:ext uri="{FF2B5EF4-FFF2-40B4-BE49-F238E27FC236}">
                  <a16:creationId xmlns:a16="http://schemas.microsoft.com/office/drawing/2014/main" id="{36EE7695-D2AA-4FB4-9281-18F1C2182F7A}"/>
                </a:ext>
              </a:extLst>
            </p:cNvPr>
            <p:cNvSpPr>
              <a:spLocks/>
            </p:cNvSpPr>
            <p:nvPr/>
          </p:nvSpPr>
          <p:spPr bwMode="gray">
            <a:xfrm>
              <a:off x="9315175" y="3101333"/>
              <a:ext cx="54231" cy="120706"/>
            </a:xfrm>
            <a:custGeom>
              <a:avLst/>
              <a:gdLst>
                <a:gd name="T0" fmla="*/ 2147483647 w 120"/>
                <a:gd name="T1" fmla="*/ 2147483647 h 270"/>
                <a:gd name="T2" fmla="*/ 2147483647 w 120"/>
                <a:gd name="T3" fmla="*/ 2147483647 h 270"/>
                <a:gd name="T4" fmla="*/ 2147483647 w 120"/>
                <a:gd name="T5" fmla="*/ 2147483647 h 270"/>
                <a:gd name="T6" fmla="*/ 2147483647 w 120"/>
                <a:gd name="T7" fmla="*/ 2147483647 h 270"/>
                <a:gd name="T8" fmla="*/ 2147483647 w 120"/>
                <a:gd name="T9" fmla="*/ 2147483647 h 270"/>
                <a:gd name="T10" fmla="*/ 2147483647 w 120"/>
                <a:gd name="T11" fmla="*/ 2147483647 h 270"/>
                <a:gd name="T12" fmla="*/ 2147483647 w 120"/>
                <a:gd name="T13" fmla="*/ 2147483647 h 270"/>
                <a:gd name="T14" fmla="*/ 2147483647 w 120"/>
                <a:gd name="T15" fmla="*/ 2147483647 h 270"/>
                <a:gd name="T16" fmla="*/ 2147483647 w 120"/>
                <a:gd name="T17" fmla="*/ 2147483647 h 270"/>
                <a:gd name="T18" fmla="*/ 2147483647 w 120"/>
                <a:gd name="T19" fmla="*/ 2147483647 h 270"/>
                <a:gd name="T20" fmla="*/ 2147483647 w 120"/>
                <a:gd name="T21" fmla="*/ 0 h 270"/>
                <a:gd name="T22" fmla="*/ 2147483647 w 120"/>
                <a:gd name="T23" fmla="*/ 2147483647 h 270"/>
                <a:gd name="T24" fmla="*/ 2147483647 w 120"/>
                <a:gd name="T25" fmla="*/ 2147483647 h 270"/>
                <a:gd name="T26" fmla="*/ 2147483647 w 120"/>
                <a:gd name="T27" fmla="*/ 2147483647 h 270"/>
                <a:gd name="T28" fmla="*/ 2147483647 w 120"/>
                <a:gd name="T29" fmla="*/ 2147483647 h 270"/>
                <a:gd name="T30" fmla="*/ 0 w 120"/>
                <a:gd name="T31" fmla="*/ 2147483647 h 270"/>
                <a:gd name="T32" fmla="*/ 0 w 120"/>
                <a:gd name="T33" fmla="*/ 2147483647 h 270"/>
                <a:gd name="T34" fmla="*/ 2147483647 w 120"/>
                <a:gd name="T35" fmla="*/ 2147483647 h 270"/>
                <a:gd name="T36" fmla="*/ 2147483647 w 120"/>
                <a:gd name="T37" fmla="*/ 2147483647 h 270"/>
                <a:gd name="T38" fmla="*/ 2147483647 w 120"/>
                <a:gd name="T39" fmla="*/ 2147483647 h 270"/>
                <a:gd name="T40" fmla="*/ 2147483647 w 120"/>
                <a:gd name="T41" fmla="*/ 2147483647 h 270"/>
                <a:gd name="T42" fmla="*/ 2147483647 w 120"/>
                <a:gd name="T43" fmla="*/ 2147483647 h 270"/>
                <a:gd name="T44" fmla="*/ 2147483647 w 120"/>
                <a:gd name="T45" fmla="*/ 2147483647 h 270"/>
                <a:gd name="T46" fmla="*/ 2147483647 w 120"/>
                <a:gd name="T47" fmla="*/ 2147483647 h 270"/>
                <a:gd name="T48" fmla="*/ 2147483647 w 120"/>
                <a:gd name="T49" fmla="*/ 2147483647 h 270"/>
                <a:gd name="T50" fmla="*/ 2147483647 w 120"/>
                <a:gd name="T51" fmla="*/ 2147483647 h 2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0"/>
                <a:gd name="T79" fmla="*/ 0 h 270"/>
                <a:gd name="T80" fmla="*/ 120 w 120"/>
                <a:gd name="T81" fmla="*/ 270 h 27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0" h="270">
                  <a:moveTo>
                    <a:pt x="84" y="270"/>
                  </a:moveTo>
                  <a:lnTo>
                    <a:pt x="84" y="222"/>
                  </a:lnTo>
                  <a:lnTo>
                    <a:pt x="90" y="216"/>
                  </a:lnTo>
                  <a:lnTo>
                    <a:pt x="102" y="192"/>
                  </a:lnTo>
                  <a:lnTo>
                    <a:pt x="102" y="102"/>
                  </a:lnTo>
                  <a:lnTo>
                    <a:pt x="108" y="96"/>
                  </a:lnTo>
                  <a:lnTo>
                    <a:pt x="114" y="84"/>
                  </a:lnTo>
                  <a:lnTo>
                    <a:pt x="114" y="54"/>
                  </a:lnTo>
                  <a:lnTo>
                    <a:pt x="120" y="36"/>
                  </a:lnTo>
                  <a:lnTo>
                    <a:pt x="120" y="24"/>
                  </a:lnTo>
                  <a:lnTo>
                    <a:pt x="72" y="0"/>
                  </a:lnTo>
                  <a:lnTo>
                    <a:pt x="48" y="30"/>
                  </a:lnTo>
                  <a:lnTo>
                    <a:pt x="42" y="42"/>
                  </a:lnTo>
                  <a:lnTo>
                    <a:pt x="30" y="78"/>
                  </a:lnTo>
                  <a:lnTo>
                    <a:pt x="12" y="114"/>
                  </a:lnTo>
                  <a:lnTo>
                    <a:pt x="0" y="150"/>
                  </a:lnTo>
                  <a:lnTo>
                    <a:pt x="0" y="168"/>
                  </a:lnTo>
                  <a:lnTo>
                    <a:pt x="6" y="180"/>
                  </a:lnTo>
                  <a:lnTo>
                    <a:pt x="18" y="192"/>
                  </a:lnTo>
                  <a:lnTo>
                    <a:pt x="24" y="204"/>
                  </a:lnTo>
                  <a:lnTo>
                    <a:pt x="36" y="210"/>
                  </a:lnTo>
                  <a:lnTo>
                    <a:pt x="42" y="222"/>
                  </a:lnTo>
                  <a:lnTo>
                    <a:pt x="42" y="228"/>
                  </a:lnTo>
                  <a:lnTo>
                    <a:pt x="48" y="234"/>
                  </a:lnTo>
                  <a:lnTo>
                    <a:pt x="60" y="258"/>
                  </a:lnTo>
                  <a:lnTo>
                    <a:pt x="84" y="270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06" name="Syria" descr="© INSCALE GmbH, 05.05.2010&#10;http://www.presentationload.com/">
              <a:extLst>
                <a:ext uri="{FF2B5EF4-FFF2-40B4-BE49-F238E27FC236}">
                  <a16:creationId xmlns:a16="http://schemas.microsoft.com/office/drawing/2014/main" id="{DFA203F7-09B4-4295-B3B4-17BE60E53E1F}"/>
                </a:ext>
              </a:extLst>
            </p:cNvPr>
            <p:cNvSpPr>
              <a:spLocks/>
            </p:cNvSpPr>
            <p:nvPr/>
          </p:nvSpPr>
          <p:spPr bwMode="gray">
            <a:xfrm>
              <a:off x="6661391" y="2665742"/>
              <a:ext cx="201178" cy="185433"/>
            </a:xfrm>
            <a:custGeom>
              <a:avLst/>
              <a:gdLst>
                <a:gd name="T0" fmla="*/ 2147483647 w 450"/>
                <a:gd name="T1" fmla="*/ 2147483647 h 414"/>
                <a:gd name="T2" fmla="*/ 2147483647 w 450"/>
                <a:gd name="T3" fmla="*/ 2147483647 h 414"/>
                <a:gd name="T4" fmla="*/ 2147483647 w 450"/>
                <a:gd name="T5" fmla="*/ 2147483647 h 414"/>
                <a:gd name="T6" fmla="*/ 2147483647 w 450"/>
                <a:gd name="T7" fmla="*/ 0 h 414"/>
                <a:gd name="T8" fmla="*/ 2147483647 w 450"/>
                <a:gd name="T9" fmla="*/ 2147483647 h 414"/>
                <a:gd name="T10" fmla="*/ 2147483647 w 450"/>
                <a:gd name="T11" fmla="*/ 2147483647 h 414"/>
                <a:gd name="T12" fmla="*/ 2147483647 w 450"/>
                <a:gd name="T13" fmla="*/ 2147483647 h 414"/>
                <a:gd name="T14" fmla="*/ 2147483647 w 450"/>
                <a:gd name="T15" fmla="*/ 2147483647 h 414"/>
                <a:gd name="T16" fmla="*/ 2147483647 w 450"/>
                <a:gd name="T17" fmla="*/ 2147483647 h 414"/>
                <a:gd name="T18" fmla="*/ 2147483647 w 450"/>
                <a:gd name="T19" fmla="*/ 2147483647 h 414"/>
                <a:gd name="T20" fmla="*/ 2147483647 w 450"/>
                <a:gd name="T21" fmla="*/ 2147483647 h 414"/>
                <a:gd name="T22" fmla="*/ 2147483647 w 450"/>
                <a:gd name="T23" fmla="*/ 2147483647 h 414"/>
                <a:gd name="T24" fmla="*/ 2147483647 w 450"/>
                <a:gd name="T25" fmla="*/ 2147483647 h 414"/>
                <a:gd name="T26" fmla="*/ 2147483647 w 450"/>
                <a:gd name="T27" fmla="*/ 2147483647 h 414"/>
                <a:gd name="T28" fmla="*/ 2147483647 w 450"/>
                <a:gd name="T29" fmla="*/ 2147483647 h 414"/>
                <a:gd name="T30" fmla="*/ 2147483647 w 450"/>
                <a:gd name="T31" fmla="*/ 2147483647 h 414"/>
                <a:gd name="T32" fmla="*/ 2147483647 w 450"/>
                <a:gd name="T33" fmla="*/ 2147483647 h 414"/>
                <a:gd name="T34" fmla="*/ 2147483647 w 450"/>
                <a:gd name="T35" fmla="*/ 2147483647 h 414"/>
                <a:gd name="T36" fmla="*/ 2147483647 w 450"/>
                <a:gd name="T37" fmla="*/ 2147483647 h 414"/>
                <a:gd name="T38" fmla="*/ 2147483647 w 450"/>
                <a:gd name="T39" fmla="*/ 2147483647 h 414"/>
                <a:gd name="T40" fmla="*/ 2147483647 w 450"/>
                <a:gd name="T41" fmla="*/ 2147483647 h 414"/>
                <a:gd name="T42" fmla="*/ 2147483647 w 450"/>
                <a:gd name="T43" fmla="*/ 2147483647 h 414"/>
                <a:gd name="T44" fmla="*/ 2147483647 w 450"/>
                <a:gd name="T45" fmla="*/ 2147483647 h 414"/>
                <a:gd name="T46" fmla="*/ 2147483647 w 450"/>
                <a:gd name="T47" fmla="*/ 2147483647 h 414"/>
                <a:gd name="T48" fmla="*/ 2147483647 w 450"/>
                <a:gd name="T49" fmla="*/ 2147483647 h 414"/>
                <a:gd name="T50" fmla="*/ 2147483647 w 450"/>
                <a:gd name="T51" fmla="*/ 2147483647 h 414"/>
                <a:gd name="T52" fmla="*/ 2147483647 w 450"/>
                <a:gd name="T53" fmla="*/ 2147483647 h 414"/>
                <a:gd name="T54" fmla="*/ 2147483647 w 450"/>
                <a:gd name="T55" fmla="*/ 2147483647 h 414"/>
                <a:gd name="T56" fmla="*/ 2147483647 w 450"/>
                <a:gd name="T57" fmla="*/ 2147483647 h 414"/>
                <a:gd name="T58" fmla="*/ 2147483647 w 450"/>
                <a:gd name="T59" fmla="*/ 2147483647 h 414"/>
                <a:gd name="T60" fmla="*/ 2147483647 w 450"/>
                <a:gd name="T61" fmla="*/ 2147483647 h 414"/>
                <a:gd name="T62" fmla="*/ 2147483647 w 450"/>
                <a:gd name="T63" fmla="*/ 2147483647 h 414"/>
                <a:gd name="T64" fmla="*/ 2147483647 w 450"/>
                <a:gd name="T65" fmla="*/ 2147483647 h 414"/>
                <a:gd name="T66" fmla="*/ 2147483647 w 450"/>
                <a:gd name="T67" fmla="*/ 2147483647 h 414"/>
                <a:gd name="T68" fmla="*/ 2147483647 w 450"/>
                <a:gd name="T69" fmla="*/ 2147483647 h 414"/>
                <a:gd name="T70" fmla="*/ 2147483647 w 450"/>
                <a:gd name="T71" fmla="*/ 2147483647 h 414"/>
                <a:gd name="T72" fmla="*/ 2147483647 w 450"/>
                <a:gd name="T73" fmla="*/ 2147483647 h 414"/>
                <a:gd name="T74" fmla="*/ 2147483647 w 450"/>
                <a:gd name="T75" fmla="*/ 2147483647 h 414"/>
                <a:gd name="T76" fmla="*/ 2147483647 w 450"/>
                <a:gd name="T77" fmla="*/ 2147483647 h 414"/>
                <a:gd name="T78" fmla="*/ 2147483647 w 450"/>
                <a:gd name="T79" fmla="*/ 2147483647 h 414"/>
                <a:gd name="T80" fmla="*/ 2147483647 w 450"/>
                <a:gd name="T81" fmla="*/ 2147483647 h 414"/>
                <a:gd name="T82" fmla="*/ 2147483647 w 450"/>
                <a:gd name="T83" fmla="*/ 2147483647 h 414"/>
                <a:gd name="T84" fmla="*/ 2147483647 w 450"/>
                <a:gd name="T85" fmla="*/ 2147483647 h 414"/>
                <a:gd name="T86" fmla="*/ 2147483647 w 450"/>
                <a:gd name="T87" fmla="*/ 2147483647 h 414"/>
                <a:gd name="T88" fmla="*/ 2147483647 w 450"/>
                <a:gd name="T89" fmla="*/ 2147483647 h 414"/>
                <a:gd name="T90" fmla="*/ 2147483647 w 450"/>
                <a:gd name="T91" fmla="*/ 2147483647 h 414"/>
                <a:gd name="T92" fmla="*/ 2147483647 w 450"/>
                <a:gd name="T93" fmla="*/ 2147483647 h 414"/>
                <a:gd name="T94" fmla="*/ 2147483647 w 450"/>
                <a:gd name="T95" fmla="*/ 2147483647 h 414"/>
                <a:gd name="T96" fmla="*/ 2147483647 w 450"/>
                <a:gd name="T97" fmla="*/ 2147483647 h 41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50"/>
                <a:gd name="T148" fmla="*/ 0 h 414"/>
                <a:gd name="T149" fmla="*/ 450 w 450"/>
                <a:gd name="T150" fmla="*/ 414 h 41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50" h="414">
                  <a:moveTo>
                    <a:pt x="426" y="60"/>
                  </a:moveTo>
                  <a:lnTo>
                    <a:pt x="432" y="54"/>
                  </a:lnTo>
                  <a:lnTo>
                    <a:pt x="438" y="42"/>
                  </a:lnTo>
                  <a:lnTo>
                    <a:pt x="450" y="30"/>
                  </a:lnTo>
                  <a:lnTo>
                    <a:pt x="444" y="30"/>
                  </a:lnTo>
                  <a:lnTo>
                    <a:pt x="438" y="24"/>
                  </a:lnTo>
                  <a:lnTo>
                    <a:pt x="438" y="0"/>
                  </a:lnTo>
                  <a:lnTo>
                    <a:pt x="432" y="0"/>
                  </a:lnTo>
                  <a:lnTo>
                    <a:pt x="432" y="6"/>
                  </a:lnTo>
                  <a:lnTo>
                    <a:pt x="426" y="18"/>
                  </a:lnTo>
                  <a:lnTo>
                    <a:pt x="402" y="18"/>
                  </a:lnTo>
                  <a:lnTo>
                    <a:pt x="390" y="30"/>
                  </a:lnTo>
                  <a:lnTo>
                    <a:pt x="372" y="30"/>
                  </a:lnTo>
                  <a:lnTo>
                    <a:pt x="366" y="24"/>
                  </a:lnTo>
                  <a:lnTo>
                    <a:pt x="318" y="24"/>
                  </a:lnTo>
                  <a:lnTo>
                    <a:pt x="306" y="30"/>
                  </a:lnTo>
                  <a:lnTo>
                    <a:pt x="294" y="42"/>
                  </a:lnTo>
                  <a:lnTo>
                    <a:pt x="282" y="48"/>
                  </a:lnTo>
                  <a:lnTo>
                    <a:pt x="276" y="54"/>
                  </a:lnTo>
                  <a:lnTo>
                    <a:pt x="258" y="54"/>
                  </a:lnTo>
                  <a:lnTo>
                    <a:pt x="246" y="60"/>
                  </a:lnTo>
                  <a:lnTo>
                    <a:pt x="234" y="60"/>
                  </a:lnTo>
                  <a:lnTo>
                    <a:pt x="222" y="54"/>
                  </a:lnTo>
                  <a:lnTo>
                    <a:pt x="204" y="54"/>
                  </a:lnTo>
                  <a:lnTo>
                    <a:pt x="192" y="42"/>
                  </a:lnTo>
                  <a:lnTo>
                    <a:pt x="180" y="36"/>
                  </a:lnTo>
                  <a:lnTo>
                    <a:pt x="174" y="30"/>
                  </a:lnTo>
                  <a:lnTo>
                    <a:pt x="168" y="30"/>
                  </a:lnTo>
                  <a:lnTo>
                    <a:pt x="150" y="48"/>
                  </a:lnTo>
                  <a:lnTo>
                    <a:pt x="144" y="48"/>
                  </a:lnTo>
                  <a:lnTo>
                    <a:pt x="138" y="54"/>
                  </a:lnTo>
                  <a:lnTo>
                    <a:pt x="120" y="60"/>
                  </a:lnTo>
                  <a:lnTo>
                    <a:pt x="84" y="60"/>
                  </a:lnTo>
                  <a:lnTo>
                    <a:pt x="84" y="54"/>
                  </a:lnTo>
                  <a:lnTo>
                    <a:pt x="90" y="48"/>
                  </a:lnTo>
                  <a:lnTo>
                    <a:pt x="66" y="48"/>
                  </a:lnTo>
                  <a:lnTo>
                    <a:pt x="66" y="78"/>
                  </a:lnTo>
                  <a:lnTo>
                    <a:pt x="72" y="78"/>
                  </a:lnTo>
                  <a:lnTo>
                    <a:pt x="72" y="102"/>
                  </a:lnTo>
                  <a:lnTo>
                    <a:pt x="60" y="102"/>
                  </a:lnTo>
                  <a:lnTo>
                    <a:pt x="54" y="96"/>
                  </a:lnTo>
                  <a:lnTo>
                    <a:pt x="54" y="114"/>
                  </a:lnTo>
                  <a:lnTo>
                    <a:pt x="48" y="120"/>
                  </a:lnTo>
                  <a:lnTo>
                    <a:pt x="48" y="126"/>
                  </a:lnTo>
                  <a:lnTo>
                    <a:pt x="36" y="126"/>
                  </a:lnTo>
                  <a:lnTo>
                    <a:pt x="24" y="114"/>
                  </a:lnTo>
                  <a:lnTo>
                    <a:pt x="18" y="120"/>
                  </a:lnTo>
                  <a:lnTo>
                    <a:pt x="12" y="132"/>
                  </a:lnTo>
                  <a:lnTo>
                    <a:pt x="12" y="150"/>
                  </a:lnTo>
                  <a:lnTo>
                    <a:pt x="6" y="150"/>
                  </a:lnTo>
                  <a:lnTo>
                    <a:pt x="0" y="198"/>
                  </a:lnTo>
                  <a:lnTo>
                    <a:pt x="6" y="204"/>
                  </a:lnTo>
                  <a:lnTo>
                    <a:pt x="18" y="210"/>
                  </a:lnTo>
                  <a:lnTo>
                    <a:pt x="24" y="216"/>
                  </a:lnTo>
                  <a:lnTo>
                    <a:pt x="24" y="222"/>
                  </a:lnTo>
                  <a:lnTo>
                    <a:pt x="72" y="222"/>
                  </a:lnTo>
                  <a:lnTo>
                    <a:pt x="66" y="234"/>
                  </a:lnTo>
                  <a:lnTo>
                    <a:pt x="72" y="240"/>
                  </a:lnTo>
                  <a:lnTo>
                    <a:pt x="78" y="252"/>
                  </a:lnTo>
                  <a:lnTo>
                    <a:pt x="78" y="270"/>
                  </a:lnTo>
                  <a:lnTo>
                    <a:pt x="72" y="282"/>
                  </a:lnTo>
                  <a:lnTo>
                    <a:pt x="66" y="282"/>
                  </a:lnTo>
                  <a:lnTo>
                    <a:pt x="54" y="288"/>
                  </a:lnTo>
                  <a:lnTo>
                    <a:pt x="48" y="288"/>
                  </a:lnTo>
                  <a:lnTo>
                    <a:pt x="42" y="294"/>
                  </a:lnTo>
                  <a:lnTo>
                    <a:pt x="42" y="318"/>
                  </a:lnTo>
                  <a:lnTo>
                    <a:pt x="24" y="336"/>
                  </a:lnTo>
                  <a:lnTo>
                    <a:pt x="30" y="378"/>
                  </a:lnTo>
                  <a:lnTo>
                    <a:pt x="36" y="378"/>
                  </a:lnTo>
                  <a:lnTo>
                    <a:pt x="72" y="396"/>
                  </a:lnTo>
                  <a:lnTo>
                    <a:pt x="84" y="408"/>
                  </a:lnTo>
                  <a:lnTo>
                    <a:pt x="96" y="414"/>
                  </a:lnTo>
                  <a:lnTo>
                    <a:pt x="114" y="414"/>
                  </a:lnTo>
                  <a:lnTo>
                    <a:pt x="174" y="384"/>
                  </a:lnTo>
                  <a:lnTo>
                    <a:pt x="204" y="354"/>
                  </a:lnTo>
                  <a:lnTo>
                    <a:pt x="228" y="336"/>
                  </a:lnTo>
                  <a:lnTo>
                    <a:pt x="240" y="324"/>
                  </a:lnTo>
                  <a:lnTo>
                    <a:pt x="300" y="276"/>
                  </a:lnTo>
                  <a:lnTo>
                    <a:pt x="312" y="270"/>
                  </a:lnTo>
                  <a:lnTo>
                    <a:pt x="372" y="246"/>
                  </a:lnTo>
                  <a:lnTo>
                    <a:pt x="396" y="234"/>
                  </a:lnTo>
                  <a:lnTo>
                    <a:pt x="402" y="228"/>
                  </a:lnTo>
                  <a:lnTo>
                    <a:pt x="402" y="222"/>
                  </a:lnTo>
                  <a:lnTo>
                    <a:pt x="384" y="204"/>
                  </a:lnTo>
                  <a:lnTo>
                    <a:pt x="384" y="198"/>
                  </a:lnTo>
                  <a:lnTo>
                    <a:pt x="390" y="180"/>
                  </a:lnTo>
                  <a:lnTo>
                    <a:pt x="396" y="168"/>
                  </a:lnTo>
                  <a:lnTo>
                    <a:pt x="396" y="138"/>
                  </a:lnTo>
                  <a:lnTo>
                    <a:pt x="390" y="126"/>
                  </a:lnTo>
                  <a:lnTo>
                    <a:pt x="390" y="114"/>
                  </a:lnTo>
                  <a:lnTo>
                    <a:pt x="384" y="108"/>
                  </a:lnTo>
                  <a:lnTo>
                    <a:pt x="378" y="96"/>
                  </a:lnTo>
                  <a:lnTo>
                    <a:pt x="378" y="84"/>
                  </a:lnTo>
                  <a:lnTo>
                    <a:pt x="384" y="72"/>
                  </a:lnTo>
                  <a:lnTo>
                    <a:pt x="390" y="66"/>
                  </a:lnTo>
                  <a:lnTo>
                    <a:pt x="402" y="66"/>
                  </a:lnTo>
                  <a:lnTo>
                    <a:pt x="414" y="60"/>
                  </a:lnTo>
                  <a:lnTo>
                    <a:pt x="426" y="6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07" name="Switzerland" descr="© INSCALE GmbH, 05.05.2010&#10;http://www.presentationload.com/">
              <a:extLst>
                <a:ext uri="{FF2B5EF4-FFF2-40B4-BE49-F238E27FC236}">
                  <a16:creationId xmlns:a16="http://schemas.microsoft.com/office/drawing/2014/main" id="{F0E0EE69-F321-4DDC-9278-CF5BEF0D9D1F}"/>
                </a:ext>
              </a:extLst>
            </p:cNvPr>
            <p:cNvSpPr>
              <a:spLocks/>
            </p:cNvSpPr>
            <p:nvPr/>
          </p:nvSpPr>
          <p:spPr bwMode="gray">
            <a:xfrm>
              <a:off x="5783211" y="2293127"/>
              <a:ext cx="129453" cy="71725"/>
            </a:xfrm>
            <a:custGeom>
              <a:avLst/>
              <a:gdLst>
                <a:gd name="T0" fmla="*/ 2147483647 w 288"/>
                <a:gd name="T1" fmla="*/ 2147483647 h 162"/>
                <a:gd name="T2" fmla="*/ 2147483647 w 288"/>
                <a:gd name="T3" fmla="*/ 2147483647 h 162"/>
                <a:gd name="T4" fmla="*/ 2147483647 w 288"/>
                <a:gd name="T5" fmla="*/ 2147483647 h 162"/>
                <a:gd name="T6" fmla="*/ 2147483647 w 288"/>
                <a:gd name="T7" fmla="*/ 2147483647 h 162"/>
                <a:gd name="T8" fmla="*/ 2147483647 w 288"/>
                <a:gd name="T9" fmla="*/ 2147483647 h 162"/>
                <a:gd name="T10" fmla="*/ 2147483647 w 288"/>
                <a:gd name="T11" fmla="*/ 2147483647 h 162"/>
                <a:gd name="T12" fmla="*/ 2147483647 w 288"/>
                <a:gd name="T13" fmla="*/ 2147483647 h 162"/>
                <a:gd name="T14" fmla="*/ 0 w 288"/>
                <a:gd name="T15" fmla="*/ 2147483647 h 162"/>
                <a:gd name="T16" fmla="*/ 2147483647 w 288"/>
                <a:gd name="T17" fmla="*/ 2147483647 h 162"/>
                <a:gd name="T18" fmla="*/ 2147483647 w 288"/>
                <a:gd name="T19" fmla="*/ 2147483647 h 162"/>
                <a:gd name="T20" fmla="*/ 2147483647 w 288"/>
                <a:gd name="T21" fmla="*/ 2147483647 h 162"/>
                <a:gd name="T22" fmla="*/ 2147483647 w 288"/>
                <a:gd name="T23" fmla="*/ 2147483647 h 162"/>
                <a:gd name="T24" fmla="*/ 2147483647 w 288"/>
                <a:gd name="T25" fmla="*/ 2147483647 h 162"/>
                <a:gd name="T26" fmla="*/ 2147483647 w 288"/>
                <a:gd name="T27" fmla="*/ 2147483647 h 162"/>
                <a:gd name="T28" fmla="*/ 2147483647 w 288"/>
                <a:gd name="T29" fmla="*/ 2147483647 h 162"/>
                <a:gd name="T30" fmla="*/ 2147483647 w 288"/>
                <a:gd name="T31" fmla="*/ 2147483647 h 162"/>
                <a:gd name="T32" fmla="*/ 2147483647 w 288"/>
                <a:gd name="T33" fmla="*/ 2147483647 h 162"/>
                <a:gd name="T34" fmla="*/ 2147483647 w 288"/>
                <a:gd name="T35" fmla="*/ 2147483647 h 162"/>
                <a:gd name="T36" fmla="*/ 2147483647 w 288"/>
                <a:gd name="T37" fmla="*/ 2147483647 h 162"/>
                <a:gd name="T38" fmla="*/ 2147483647 w 288"/>
                <a:gd name="T39" fmla="*/ 2147483647 h 162"/>
                <a:gd name="T40" fmla="*/ 2147483647 w 288"/>
                <a:gd name="T41" fmla="*/ 2147483647 h 162"/>
                <a:gd name="T42" fmla="*/ 2147483647 w 288"/>
                <a:gd name="T43" fmla="*/ 2147483647 h 162"/>
                <a:gd name="T44" fmla="*/ 2147483647 w 288"/>
                <a:gd name="T45" fmla="*/ 2147483647 h 162"/>
                <a:gd name="T46" fmla="*/ 2147483647 w 288"/>
                <a:gd name="T47" fmla="*/ 2147483647 h 162"/>
                <a:gd name="T48" fmla="*/ 2147483647 w 288"/>
                <a:gd name="T49" fmla="*/ 2147483647 h 162"/>
                <a:gd name="T50" fmla="*/ 2147483647 w 288"/>
                <a:gd name="T51" fmla="*/ 2147483647 h 162"/>
                <a:gd name="T52" fmla="*/ 2147483647 w 288"/>
                <a:gd name="T53" fmla="*/ 2147483647 h 162"/>
                <a:gd name="T54" fmla="*/ 2147483647 w 288"/>
                <a:gd name="T55" fmla="*/ 2147483647 h 162"/>
                <a:gd name="T56" fmla="*/ 2147483647 w 288"/>
                <a:gd name="T57" fmla="*/ 2147483647 h 162"/>
                <a:gd name="T58" fmla="*/ 2147483647 w 288"/>
                <a:gd name="T59" fmla="*/ 2147483647 h 162"/>
                <a:gd name="T60" fmla="*/ 2147483647 w 288"/>
                <a:gd name="T61" fmla="*/ 2147483647 h 162"/>
                <a:gd name="T62" fmla="*/ 2147483647 w 288"/>
                <a:gd name="T63" fmla="*/ 2147483647 h 162"/>
                <a:gd name="T64" fmla="*/ 2147483647 w 288"/>
                <a:gd name="T65" fmla="*/ 2147483647 h 162"/>
                <a:gd name="T66" fmla="*/ 2147483647 w 288"/>
                <a:gd name="T67" fmla="*/ 0 h 162"/>
                <a:gd name="T68" fmla="*/ 2147483647 w 288"/>
                <a:gd name="T69" fmla="*/ 2147483647 h 162"/>
                <a:gd name="T70" fmla="*/ 2147483647 w 288"/>
                <a:gd name="T71" fmla="*/ 2147483647 h 162"/>
                <a:gd name="T72" fmla="*/ 2147483647 w 288"/>
                <a:gd name="T73" fmla="*/ 2147483647 h 16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8"/>
                <a:gd name="T112" fmla="*/ 0 h 162"/>
                <a:gd name="T113" fmla="*/ 288 w 288"/>
                <a:gd name="T114" fmla="*/ 162 h 16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8" h="162">
                  <a:moveTo>
                    <a:pt x="132" y="24"/>
                  </a:moveTo>
                  <a:lnTo>
                    <a:pt x="96" y="24"/>
                  </a:lnTo>
                  <a:lnTo>
                    <a:pt x="90" y="42"/>
                  </a:lnTo>
                  <a:lnTo>
                    <a:pt x="72" y="30"/>
                  </a:lnTo>
                  <a:lnTo>
                    <a:pt x="66" y="42"/>
                  </a:lnTo>
                  <a:lnTo>
                    <a:pt x="60" y="48"/>
                  </a:lnTo>
                  <a:lnTo>
                    <a:pt x="54" y="60"/>
                  </a:lnTo>
                  <a:lnTo>
                    <a:pt x="48" y="66"/>
                  </a:lnTo>
                  <a:lnTo>
                    <a:pt x="30" y="66"/>
                  </a:lnTo>
                  <a:lnTo>
                    <a:pt x="30" y="78"/>
                  </a:lnTo>
                  <a:lnTo>
                    <a:pt x="18" y="90"/>
                  </a:lnTo>
                  <a:lnTo>
                    <a:pt x="12" y="102"/>
                  </a:lnTo>
                  <a:lnTo>
                    <a:pt x="0" y="108"/>
                  </a:lnTo>
                  <a:lnTo>
                    <a:pt x="6" y="120"/>
                  </a:lnTo>
                  <a:lnTo>
                    <a:pt x="0" y="126"/>
                  </a:lnTo>
                  <a:lnTo>
                    <a:pt x="0" y="132"/>
                  </a:lnTo>
                  <a:lnTo>
                    <a:pt x="6" y="132"/>
                  </a:lnTo>
                  <a:lnTo>
                    <a:pt x="30" y="108"/>
                  </a:lnTo>
                  <a:lnTo>
                    <a:pt x="48" y="108"/>
                  </a:lnTo>
                  <a:lnTo>
                    <a:pt x="54" y="114"/>
                  </a:lnTo>
                  <a:lnTo>
                    <a:pt x="48" y="138"/>
                  </a:lnTo>
                  <a:lnTo>
                    <a:pt x="60" y="150"/>
                  </a:lnTo>
                  <a:lnTo>
                    <a:pt x="60" y="156"/>
                  </a:lnTo>
                  <a:lnTo>
                    <a:pt x="72" y="156"/>
                  </a:lnTo>
                  <a:lnTo>
                    <a:pt x="84" y="144"/>
                  </a:lnTo>
                  <a:lnTo>
                    <a:pt x="96" y="144"/>
                  </a:lnTo>
                  <a:lnTo>
                    <a:pt x="108" y="156"/>
                  </a:lnTo>
                  <a:lnTo>
                    <a:pt x="114" y="156"/>
                  </a:lnTo>
                  <a:lnTo>
                    <a:pt x="132" y="138"/>
                  </a:lnTo>
                  <a:lnTo>
                    <a:pt x="132" y="120"/>
                  </a:lnTo>
                  <a:lnTo>
                    <a:pt x="138" y="114"/>
                  </a:lnTo>
                  <a:lnTo>
                    <a:pt x="150" y="114"/>
                  </a:lnTo>
                  <a:lnTo>
                    <a:pt x="156" y="120"/>
                  </a:lnTo>
                  <a:lnTo>
                    <a:pt x="156" y="126"/>
                  </a:lnTo>
                  <a:lnTo>
                    <a:pt x="162" y="132"/>
                  </a:lnTo>
                  <a:lnTo>
                    <a:pt x="162" y="138"/>
                  </a:lnTo>
                  <a:lnTo>
                    <a:pt x="168" y="138"/>
                  </a:lnTo>
                  <a:lnTo>
                    <a:pt x="192" y="162"/>
                  </a:lnTo>
                  <a:lnTo>
                    <a:pt x="192" y="144"/>
                  </a:lnTo>
                  <a:lnTo>
                    <a:pt x="204" y="132"/>
                  </a:lnTo>
                  <a:lnTo>
                    <a:pt x="210" y="108"/>
                  </a:lnTo>
                  <a:lnTo>
                    <a:pt x="222" y="126"/>
                  </a:lnTo>
                  <a:lnTo>
                    <a:pt x="240" y="120"/>
                  </a:lnTo>
                  <a:lnTo>
                    <a:pt x="258" y="132"/>
                  </a:lnTo>
                  <a:lnTo>
                    <a:pt x="264" y="120"/>
                  </a:lnTo>
                  <a:lnTo>
                    <a:pt x="252" y="108"/>
                  </a:lnTo>
                  <a:lnTo>
                    <a:pt x="252" y="102"/>
                  </a:lnTo>
                  <a:lnTo>
                    <a:pt x="276" y="102"/>
                  </a:lnTo>
                  <a:lnTo>
                    <a:pt x="282" y="84"/>
                  </a:lnTo>
                  <a:lnTo>
                    <a:pt x="288" y="84"/>
                  </a:lnTo>
                  <a:lnTo>
                    <a:pt x="288" y="78"/>
                  </a:lnTo>
                  <a:lnTo>
                    <a:pt x="276" y="66"/>
                  </a:lnTo>
                  <a:lnTo>
                    <a:pt x="270" y="66"/>
                  </a:lnTo>
                  <a:lnTo>
                    <a:pt x="252" y="84"/>
                  </a:lnTo>
                  <a:lnTo>
                    <a:pt x="246" y="84"/>
                  </a:lnTo>
                  <a:lnTo>
                    <a:pt x="246" y="66"/>
                  </a:lnTo>
                  <a:lnTo>
                    <a:pt x="210" y="66"/>
                  </a:lnTo>
                  <a:lnTo>
                    <a:pt x="210" y="60"/>
                  </a:lnTo>
                  <a:lnTo>
                    <a:pt x="216" y="48"/>
                  </a:lnTo>
                  <a:lnTo>
                    <a:pt x="222" y="42"/>
                  </a:lnTo>
                  <a:lnTo>
                    <a:pt x="228" y="42"/>
                  </a:lnTo>
                  <a:lnTo>
                    <a:pt x="228" y="30"/>
                  </a:lnTo>
                  <a:lnTo>
                    <a:pt x="216" y="30"/>
                  </a:lnTo>
                  <a:lnTo>
                    <a:pt x="210" y="18"/>
                  </a:lnTo>
                  <a:lnTo>
                    <a:pt x="192" y="12"/>
                  </a:lnTo>
                  <a:lnTo>
                    <a:pt x="180" y="12"/>
                  </a:lnTo>
                  <a:lnTo>
                    <a:pt x="174" y="6"/>
                  </a:lnTo>
                  <a:lnTo>
                    <a:pt x="162" y="0"/>
                  </a:lnTo>
                  <a:lnTo>
                    <a:pt x="156" y="0"/>
                  </a:lnTo>
                  <a:lnTo>
                    <a:pt x="150" y="6"/>
                  </a:lnTo>
                  <a:lnTo>
                    <a:pt x="150" y="18"/>
                  </a:lnTo>
                  <a:lnTo>
                    <a:pt x="156" y="24"/>
                  </a:lnTo>
                  <a:lnTo>
                    <a:pt x="150" y="18"/>
                  </a:lnTo>
                  <a:lnTo>
                    <a:pt x="132" y="24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08" name="Sweden" descr="© INSCALE GmbH, 05.05.2010&#10;http://www.presentationload.com/">
              <a:extLst>
                <a:ext uri="{FF2B5EF4-FFF2-40B4-BE49-F238E27FC236}">
                  <a16:creationId xmlns:a16="http://schemas.microsoft.com/office/drawing/2014/main" id="{6D724627-A880-41F2-AE79-71923C845A12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930158" y="1589882"/>
              <a:ext cx="309638" cy="442589"/>
            </a:xfrm>
            <a:custGeom>
              <a:avLst/>
              <a:gdLst>
                <a:gd name="T0" fmla="*/ 2147483647 w 690"/>
                <a:gd name="T1" fmla="*/ 2147483647 h 990"/>
                <a:gd name="T2" fmla="*/ 2147483647 w 690"/>
                <a:gd name="T3" fmla="*/ 2147483647 h 990"/>
                <a:gd name="T4" fmla="*/ 2147483647 w 690"/>
                <a:gd name="T5" fmla="*/ 2147483647 h 990"/>
                <a:gd name="T6" fmla="*/ 2147483647 w 690"/>
                <a:gd name="T7" fmla="*/ 2147483647 h 990"/>
                <a:gd name="T8" fmla="*/ 2147483647 w 690"/>
                <a:gd name="T9" fmla="*/ 2147483647 h 990"/>
                <a:gd name="T10" fmla="*/ 2147483647 w 690"/>
                <a:gd name="T11" fmla="*/ 2147483647 h 990"/>
                <a:gd name="T12" fmla="*/ 2147483647 w 690"/>
                <a:gd name="T13" fmla="*/ 2147483647 h 990"/>
                <a:gd name="T14" fmla="*/ 2147483647 w 690"/>
                <a:gd name="T15" fmla="*/ 2147483647 h 990"/>
                <a:gd name="T16" fmla="*/ 2147483647 w 690"/>
                <a:gd name="T17" fmla="*/ 2147483647 h 990"/>
                <a:gd name="T18" fmla="*/ 2147483647 w 690"/>
                <a:gd name="T19" fmla="*/ 2147483647 h 990"/>
                <a:gd name="T20" fmla="*/ 2147483647 w 690"/>
                <a:gd name="T21" fmla="*/ 2147483647 h 990"/>
                <a:gd name="T22" fmla="*/ 2147483647 w 690"/>
                <a:gd name="T23" fmla="*/ 2147483647 h 990"/>
                <a:gd name="T24" fmla="*/ 2147483647 w 690"/>
                <a:gd name="T25" fmla="*/ 2147483647 h 990"/>
                <a:gd name="T26" fmla="*/ 2147483647 w 690"/>
                <a:gd name="T27" fmla="*/ 2147483647 h 990"/>
                <a:gd name="T28" fmla="*/ 2147483647 w 690"/>
                <a:gd name="T29" fmla="*/ 2147483647 h 990"/>
                <a:gd name="T30" fmla="*/ 2147483647 w 690"/>
                <a:gd name="T31" fmla="*/ 2147483647 h 990"/>
                <a:gd name="T32" fmla="*/ 2147483647 w 690"/>
                <a:gd name="T33" fmla="*/ 2147483647 h 990"/>
                <a:gd name="T34" fmla="*/ 2147483647 w 690"/>
                <a:gd name="T35" fmla="*/ 2147483647 h 990"/>
                <a:gd name="T36" fmla="*/ 2147483647 w 690"/>
                <a:gd name="T37" fmla="*/ 2147483647 h 990"/>
                <a:gd name="T38" fmla="*/ 2147483647 w 690"/>
                <a:gd name="T39" fmla="*/ 2147483647 h 990"/>
                <a:gd name="T40" fmla="*/ 2147483647 w 690"/>
                <a:gd name="T41" fmla="*/ 2147483647 h 990"/>
                <a:gd name="T42" fmla="*/ 2147483647 w 690"/>
                <a:gd name="T43" fmla="*/ 2147483647 h 990"/>
                <a:gd name="T44" fmla="*/ 2147483647 w 690"/>
                <a:gd name="T45" fmla="*/ 2147483647 h 990"/>
                <a:gd name="T46" fmla="*/ 0 w 690"/>
                <a:gd name="T47" fmla="*/ 2147483647 h 990"/>
                <a:gd name="T48" fmla="*/ 2147483647 w 690"/>
                <a:gd name="T49" fmla="*/ 2147483647 h 990"/>
                <a:gd name="T50" fmla="*/ 2147483647 w 690"/>
                <a:gd name="T51" fmla="*/ 2147483647 h 990"/>
                <a:gd name="T52" fmla="*/ 2147483647 w 690"/>
                <a:gd name="T53" fmla="*/ 2147483647 h 990"/>
                <a:gd name="T54" fmla="*/ 2147483647 w 690"/>
                <a:gd name="T55" fmla="*/ 2147483647 h 990"/>
                <a:gd name="T56" fmla="*/ 2147483647 w 690"/>
                <a:gd name="T57" fmla="*/ 2147483647 h 990"/>
                <a:gd name="T58" fmla="*/ 2147483647 w 690"/>
                <a:gd name="T59" fmla="*/ 2147483647 h 990"/>
                <a:gd name="T60" fmla="*/ 2147483647 w 690"/>
                <a:gd name="T61" fmla="*/ 2147483647 h 990"/>
                <a:gd name="T62" fmla="*/ 2147483647 w 690"/>
                <a:gd name="T63" fmla="*/ 2147483647 h 990"/>
                <a:gd name="T64" fmla="*/ 2147483647 w 690"/>
                <a:gd name="T65" fmla="*/ 2147483647 h 990"/>
                <a:gd name="T66" fmla="*/ 2147483647 w 690"/>
                <a:gd name="T67" fmla="*/ 2147483647 h 990"/>
                <a:gd name="T68" fmla="*/ 2147483647 w 690"/>
                <a:gd name="T69" fmla="*/ 2147483647 h 990"/>
                <a:gd name="T70" fmla="*/ 2147483647 w 690"/>
                <a:gd name="T71" fmla="*/ 2147483647 h 990"/>
                <a:gd name="T72" fmla="*/ 2147483647 w 690"/>
                <a:gd name="T73" fmla="*/ 2147483647 h 990"/>
                <a:gd name="T74" fmla="*/ 2147483647 w 690"/>
                <a:gd name="T75" fmla="*/ 2147483647 h 990"/>
                <a:gd name="T76" fmla="*/ 2147483647 w 690"/>
                <a:gd name="T77" fmla="*/ 2147483647 h 990"/>
                <a:gd name="T78" fmla="*/ 2147483647 w 690"/>
                <a:gd name="T79" fmla="*/ 2147483647 h 990"/>
                <a:gd name="T80" fmla="*/ 2147483647 w 690"/>
                <a:gd name="T81" fmla="*/ 2147483647 h 990"/>
                <a:gd name="T82" fmla="*/ 2147483647 w 690"/>
                <a:gd name="T83" fmla="*/ 2147483647 h 990"/>
                <a:gd name="T84" fmla="*/ 2147483647 w 690"/>
                <a:gd name="T85" fmla="*/ 2147483647 h 990"/>
                <a:gd name="T86" fmla="*/ 2147483647 w 690"/>
                <a:gd name="T87" fmla="*/ 2147483647 h 990"/>
                <a:gd name="T88" fmla="*/ 2147483647 w 690"/>
                <a:gd name="T89" fmla="*/ 2147483647 h 990"/>
                <a:gd name="T90" fmla="*/ 2147483647 w 690"/>
                <a:gd name="T91" fmla="*/ 2147483647 h 990"/>
                <a:gd name="T92" fmla="*/ 2147483647 w 690"/>
                <a:gd name="T93" fmla="*/ 2147483647 h 990"/>
                <a:gd name="T94" fmla="*/ 2147483647 w 690"/>
                <a:gd name="T95" fmla="*/ 2147483647 h 990"/>
                <a:gd name="T96" fmla="*/ 2147483647 w 690"/>
                <a:gd name="T97" fmla="*/ 2147483647 h 990"/>
                <a:gd name="T98" fmla="*/ 2147483647 w 690"/>
                <a:gd name="T99" fmla="*/ 2147483647 h 990"/>
                <a:gd name="T100" fmla="*/ 2147483647 w 690"/>
                <a:gd name="T101" fmla="*/ 2147483647 h 99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90"/>
                <a:gd name="T154" fmla="*/ 0 h 990"/>
                <a:gd name="T155" fmla="*/ 690 w 690"/>
                <a:gd name="T156" fmla="*/ 990 h 99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90" h="990">
                  <a:moveTo>
                    <a:pt x="678" y="204"/>
                  </a:moveTo>
                  <a:lnTo>
                    <a:pt x="672" y="198"/>
                  </a:lnTo>
                  <a:lnTo>
                    <a:pt x="660" y="192"/>
                  </a:lnTo>
                  <a:lnTo>
                    <a:pt x="648" y="180"/>
                  </a:lnTo>
                  <a:lnTo>
                    <a:pt x="648" y="174"/>
                  </a:lnTo>
                  <a:lnTo>
                    <a:pt x="654" y="162"/>
                  </a:lnTo>
                  <a:lnTo>
                    <a:pt x="660" y="156"/>
                  </a:lnTo>
                  <a:lnTo>
                    <a:pt x="666" y="144"/>
                  </a:lnTo>
                  <a:lnTo>
                    <a:pt x="642" y="132"/>
                  </a:lnTo>
                  <a:lnTo>
                    <a:pt x="648" y="108"/>
                  </a:lnTo>
                  <a:lnTo>
                    <a:pt x="636" y="102"/>
                  </a:lnTo>
                  <a:lnTo>
                    <a:pt x="636" y="96"/>
                  </a:lnTo>
                  <a:lnTo>
                    <a:pt x="642" y="90"/>
                  </a:lnTo>
                  <a:lnTo>
                    <a:pt x="642" y="66"/>
                  </a:lnTo>
                  <a:lnTo>
                    <a:pt x="636" y="66"/>
                  </a:lnTo>
                  <a:lnTo>
                    <a:pt x="630" y="60"/>
                  </a:lnTo>
                  <a:lnTo>
                    <a:pt x="618" y="60"/>
                  </a:lnTo>
                  <a:lnTo>
                    <a:pt x="588" y="42"/>
                  </a:lnTo>
                  <a:lnTo>
                    <a:pt x="552" y="42"/>
                  </a:lnTo>
                  <a:lnTo>
                    <a:pt x="540" y="30"/>
                  </a:lnTo>
                  <a:lnTo>
                    <a:pt x="534" y="30"/>
                  </a:lnTo>
                  <a:lnTo>
                    <a:pt x="528" y="24"/>
                  </a:lnTo>
                  <a:lnTo>
                    <a:pt x="516" y="24"/>
                  </a:lnTo>
                  <a:lnTo>
                    <a:pt x="504" y="18"/>
                  </a:lnTo>
                  <a:lnTo>
                    <a:pt x="498" y="12"/>
                  </a:lnTo>
                  <a:lnTo>
                    <a:pt x="486" y="6"/>
                  </a:lnTo>
                  <a:lnTo>
                    <a:pt x="456" y="0"/>
                  </a:lnTo>
                  <a:lnTo>
                    <a:pt x="456" y="24"/>
                  </a:lnTo>
                  <a:lnTo>
                    <a:pt x="444" y="24"/>
                  </a:lnTo>
                  <a:lnTo>
                    <a:pt x="444" y="30"/>
                  </a:lnTo>
                  <a:lnTo>
                    <a:pt x="456" y="42"/>
                  </a:lnTo>
                  <a:lnTo>
                    <a:pt x="462" y="42"/>
                  </a:lnTo>
                  <a:lnTo>
                    <a:pt x="456" y="48"/>
                  </a:lnTo>
                  <a:lnTo>
                    <a:pt x="444" y="48"/>
                  </a:lnTo>
                  <a:lnTo>
                    <a:pt x="438" y="42"/>
                  </a:lnTo>
                  <a:lnTo>
                    <a:pt x="414" y="42"/>
                  </a:lnTo>
                  <a:lnTo>
                    <a:pt x="390" y="36"/>
                  </a:lnTo>
                  <a:lnTo>
                    <a:pt x="366" y="42"/>
                  </a:lnTo>
                  <a:lnTo>
                    <a:pt x="366" y="30"/>
                  </a:lnTo>
                  <a:lnTo>
                    <a:pt x="360" y="24"/>
                  </a:lnTo>
                  <a:lnTo>
                    <a:pt x="348" y="36"/>
                  </a:lnTo>
                  <a:lnTo>
                    <a:pt x="348" y="66"/>
                  </a:lnTo>
                  <a:lnTo>
                    <a:pt x="342" y="72"/>
                  </a:lnTo>
                  <a:lnTo>
                    <a:pt x="324" y="72"/>
                  </a:lnTo>
                  <a:lnTo>
                    <a:pt x="282" y="78"/>
                  </a:lnTo>
                  <a:lnTo>
                    <a:pt x="264" y="96"/>
                  </a:lnTo>
                  <a:lnTo>
                    <a:pt x="252" y="102"/>
                  </a:lnTo>
                  <a:lnTo>
                    <a:pt x="246" y="102"/>
                  </a:lnTo>
                  <a:lnTo>
                    <a:pt x="246" y="114"/>
                  </a:lnTo>
                  <a:lnTo>
                    <a:pt x="258" y="120"/>
                  </a:lnTo>
                  <a:lnTo>
                    <a:pt x="264" y="126"/>
                  </a:lnTo>
                  <a:lnTo>
                    <a:pt x="258" y="144"/>
                  </a:lnTo>
                  <a:lnTo>
                    <a:pt x="252" y="144"/>
                  </a:lnTo>
                  <a:lnTo>
                    <a:pt x="240" y="150"/>
                  </a:lnTo>
                  <a:lnTo>
                    <a:pt x="234" y="156"/>
                  </a:lnTo>
                  <a:lnTo>
                    <a:pt x="234" y="162"/>
                  </a:lnTo>
                  <a:lnTo>
                    <a:pt x="228" y="168"/>
                  </a:lnTo>
                  <a:lnTo>
                    <a:pt x="210" y="168"/>
                  </a:lnTo>
                  <a:lnTo>
                    <a:pt x="216" y="174"/>
                  </a:lnTo>
                  <a:lnTo>
                    <a:pt x="216" y="180"/>
                  </a:lnTo>
                  <a:lnTo>
                    <a:pt x="222" y="186"/>
                  </a:lnTo>
                  <a:lnTo>
                    <a:pt x="222" y="192"/>
                  </a:lnTo>
                  <a:lnTo>
                    <a:pt x="216" y="192"/>
                  </a:lnTo>
                  <a:lnTo>
                    <a:pt x="210" y="198"/>
                  </a:lnTo>
                  <a:lnTo>
                    <a:pt x="204" y="198"/>
                  </a:lnTo>
                  <a:lnTo>
                    <a:pt x="192" y="204"/>
                  </a:lnTo>
                  <a:lnTo>
                    <a:pt x="174" y="192"/>
                  </a:lnTo>
                  <a:lnTo>
                    <a:pt x="174" y="228"/>
                  </a:lnTo>
                  <a:lnTo>
                    <a:pt x="168" y="270"/>
                  </a:lnTo>
                  <a:lnTo>
                    <a:pt x="138" y="300"/>
                  </a:lnTo>
                  <a:lnTo>
                    <a:pt x="132" y="300"/>
                  </a:lnTo>
                  <a:lnTo>
                    <a:pt x="120" y="306"/>
                  </a:lnTo>
                  <a:lnTo>
                    <a:pt x="132" y="312"/>
                  </a:lnTo>
                  <a:lnTo>
                    <a:pt x="150" y="330"/>
                  </a:lnTo>
                  <a:lnTo>
                    <a:pt x="150" y="336"/>
                  </a:lnTo>
                  <a:lnTo>
                    <a:pt x="144" y="342"/>
                  </a:lnTo>
                  <a:lnTo>
                    <a:pt x="102" y="342"/>
                  </a:lnTo>
                  <a:lnTo>
                    <a:pt x="90" y="348"/>
                  </a:lnTo>
                  <a:lnTo>
                    <a:pt x="84" y="354"/>
                  </a:lnTo>
                  <a:lnTo>
                    <a:pt x="72" y="360"/>
                  </a:lnTo>
                  <a:lnTo>
                    <a:pt x="30" y="402"/>
                  </a:lnTo>
                  <a:lnTo>
                    <a:pt x="36" y="408"/>
                  </a:lnTo>
                  <a:lnTo>
                    <a:pt x="42" y="408"/>
                  </a:lnTo>
                  <a:lnTo>
                    <a:pt x="48" y="414"/>
                  </a:lnTo>
                  <a:lnTo>
                    <a:pt x="48" y="420"/>
                  </a:lnTo>
                  <a:lnTo>
                    <a:pt x="42" y="426"/>
                  </a:lnTo>
                  <a:lnTo>
                    <a:pt x="36" y="426"/>
                  </a:lnTo>
                  <a:lnTo>
                    <a:pt x="30" y="432"/>
                  </a:lnTo>
                  <a:lnTo>
                    <a:pt x="30" y="444"/>
                  </a:lnTo>
                  <a:lnTo>
                    <a:pt x="54" y="468"/>
                  </a:lnTo>
                  <a:lnTo>
                    <a:pt x="54" y="480"/>
                  </a:lnTo>
                  <a:lnTo>
                    <a:pt x="48" y="492"/>
                  </a:lnTo>
                  <a:lnTo>
                    <a:pt x="48" y="510"/>
                  </a:lnTo>
                  <a:lnTo>
                    <a:pt x="60" y="522"/>
                  </a:lnTo>
                  <a:lnTo>
                    <a:pt x="66" y="522"/>
                  </a:lnTo>
                  <a:lnTo>
                    <a:pt x="84" y="540"/>
                  </a:lnTo>
                  <a:lnTo>
                    <a:pt x="84" y="552"/>
                  </a:lnTo>
                  <a:lnTo>
                    <a:pt x="72" y="564"/>
                  </a:lnTo>
                  <a:lnTo>
                    <a:pt x="48" y="570"/>
                  </a:lnTo>
                  <a:lnTo>
                    <a:pt x="54" y="576"/>
                  </a:lnTo>
                  <a:lnTo>
                    <a:pt x="60" y="588"/>
                  </a:lnTo>
                  <a:lnTo>
                    <a:pt x="60" y="594"/>
                  </a:lnTo>
                  <a:lnTo>
                    <a:pt x="66" y="600"/>
                  </a:lnTo>
                  <a:lnTo>
                    <a:pt x="66" y="606"/>
                  </a:lnTo>
                  <a:lnTo>
                    <a:pt x="72" y="618"/>
                  </a:lnTo>
                  <a:lnTo>
                    <a:pt x="66" y="618"/>
                  </a:lnTo>
                  <a:lnTo>
                    <a:pt x="66" y="642"/>
                  </a:lnTo>
                  <a:lnTo>
                    <a:pt x="60" y="648"/>
                  </a:lnTo>
                  <a:lnTo>
                    <a:pt x="24" y="648"/>
                  </a:lnTo>
                  <a:lnTo>
                    <a:pt x="30" y="660"/>
                  </a:lnTo>
                  <a:lnTo>
                    <a:pt x="30" y="666"/>
                  </a:lnTo>
                  <a:lnTo>
                    <a:pt x="24" y="666"/>
                  </a:lnTo>
                  <a:lnTo>
                    <a:pt x="18" y="672"/>
                  </a:lnTo>
                  <a:lnTo>
                    <a:pt x="18" y="678"/>
                  </a:lnTo>
                  <a:lnTo>
                    <a:pt x="30" y="690"/>
                  </a:lnTo>
                  <a:lnTo>
                    <a:pt x="30" y="708"/>
                  </a:lnTo>
                  <a:lnTo>
                    <a:pt x="24" y="714"/>
                  </a:lnTo>
                  <a:lnTo>
                    <a:pt x="18" y="726"/>
                  </a:lnTo>
                  <a:lnTo>
                    <a:pt x="0" y="708"/>
                  </a:lnTo>
                  <a:lnTo>
                    <a:pt x="0" y="768"/>
                  </a:lnTo>
                  <a:lnTo>
                    <a:pt x="6" y="762"/>
                  </a:lnTo>
                  <a:lnTo>
                    <a:pt x="24" y="762"/>
                  </a:lnTo>
                  <a:lnTo>
                    <a:pt x="36" y="774"/>
                  </a:lnTo>
                  <a:lnTo>
                    <a:pt x="36" y="780"/>
                  </a:lnTo>
                  <a:lnTo>
                    <a:pt x="30" y="780"/>
                  </a:lnTo>
                  <a:lnTo>
                    <a:pt x="30" y="774"/>
                  </a:lnTo>
                  <a:lnTo>
                    <a:pt x="24" y="774"/>
                  </a:lnTo>
                  <a:lnTo>
                    <a:pt x="24" y="834"/>
                  </a:lnTo>
                  <a:lnTo>
                    <a:pt x="30" y="840"/>
                  </a:lnTo>
                  <a:lnTo>
                    <a:pt x="36" y="840"/>
                  </a:lnTo>
                  <a:lnTo>
                    <a:pt x="48" y="846"/>
                  </a:lnTo>
                  <a:lnTo>
                    <a:pt x="54" y="858"/>
                  </a:lnTo>
                  <a:lnTo>
                    <a:pt x="60" y="864"/>
                  </a:lnTo>
                  <a:lnTo>
                    <a:pt x="66" y="876"/>
                  </a:lnTo>
                  <a:lnTo>
                    <a:pt x="90" y="900"/>
                  </a:lnTo>
                  <a:lnTo>
                    <a:pt x="96" y="900"/>
                  </a:lnTo>
                  <a:lnTo>
                    <a:pt x="96" y="912"/>
                  </a:lnTo>
                  <a:lnTo>
                    <a:pt x="78" y="912"/>
                  </a:lnTo>
                  <a:lnTo>
                    <a:pt x="78" y="942"/>
                  </a:lnTo>
                  <a:lnTo>
                    <a:pt x="90" y="954"/>
                  </a:lnTo>
                  <a:lnTo>
                    <a:pt x="102" y="960"/>
                  </a:lnTo>
                  <a:lnTo>
                    <a:pt x="96" y="966"/>
                  </a:lnTo>
                  <a:lnTo>
                    <a:pt x="96" y="984"/>
                  </a:lnTo>
                  <a:lnTo>
                    <a:pt x="102" y="984"/>
                  </a:lnTo>
                  <a:lnTo>
                    <a:pt x="108" y="990"/>
                  </a:lnTo>
                  <a:lnTo>
                    <a:pt x="174" y="990"/>
                  </a:lnTo>
                  <a:lnTo>
                    <a:pt x="180" y="984"/>
                  </a:lnTo>
                  <a:lnTo>
                    <a:pt x="180" y="948"/>
                  </a:lnTo>
                  <a:lnTo>
                    <a:pt x="198" y="942"/>
                  </a:lnTo>
                  <a:lnTo>
                    <a:pt x="198" y="924"/>
                  </a:lnTo>
                  <a:lnTo>
                    <a:pt x="264" y="930"/>
                  </a:lnTo>
                  <a:lnTo>
                    <a:pt x="276" y="936"/>
                  </a:lnTo>
                  <a:lnTo>
                    <a:pt x="300" y="876"/>
                  </a:lnTo>
                  <a:lnTo>
                    <a:pt x="300" y="864"/>
                  </a:lnTo>
                  <a:lnTo>
                    <a:pt x="306" y="852"/>
                  </a:lnTo>
                  <a:lnTo>
                    <a:pt x="306" y="816"/>
                  </a:lnTo>
                  <a:lnTo>
                    <a:pt x="300" y="810"/>
                  </a:lnTo>
                  <a:lnTo>
                    <a:pt x="294" y="798"/>
                  </a:lnTo>
                  <a:lnTo>
                    <a:pt x="312" y="798"/>
                  </a:lnTo>
                  <a:lnTo>
                    <a:pt x="324" y="786"/>
                  </a:lnTo>
                  <a:lnTo>
                    <a:pt x="324" y="780"/>
                  </a:lnTo>
                  <a:lnTo>
                    <a:pt x="306" y="762"/>
                  </a:lnTo>
                  <a:lnTo>
                    <a:pt x="294" y="762"/>
                  </a:lnTo>
                  <a:lnTo>
                    <a:pt x="312" y="756"/>
                  </a:lnTo>
                  <a:lnTo>
                    <a:pt x="300" y="750"/>
                  </a:lnTo>
                  <a:lnTo>
                    <a:pt x="324" y="750"/>
                  </a:lnTo>
                  <a:lnTo>
                    <a:pt x="336" y="744"/>
                  </a:lnTo>
                  <a:lnTo>
                    <a:pt x="348" y="744"/>
                  </a:lnTo>
                  <a:lnTo>
                    <a:pt x="354" y="738"/>
                  </a:lnTo>
                  <a:lnTo>
                    <a:pt x="360" y="726"/>
                  </a:lnTo>
                  <a:lnTo>
                    <a:pt x="360" y="714"/>
                  </a:lnTo>
                  <a:lnTo>
                    <a:pt x="366" y="708"/>
                  </a:lnTo>
                  <a:lnTo>
                    <a:pt x="384" y="726"/>
                  </a:lnTo>
                  <a:lnTo>
                    <a:pt x="390" y="726"/>
                  </a:lnTo>
                  <a:lnTo>
                    <a:pt x="396" y="720"/>
                  </a:lnTo>
                  <a:lnTo>
                    <a:pt x="408" y="696"/>
                  </a:lnTo>
                  <a:lnTo>
                    <a:pt x="402" y="690"/>
                  </a:lnTo>
                  <a:lnTo>
                    <a:pt x="402" y="684"/>
                  </a:lnTo>
                  <a:lnTo>
                    <a:pt x="414" y="684"/>
                  </a:lnTo>
                  <a:lnTo>
                    <a:pt x="420" y="678"/>
                  </a:lnTo>
                  <a:lnTo>
                    <a:pt x="432" y="672"/>
                  </a:lnTo>
                  <a:lnTo>
                    <a:pt x="432" y="660"/>
                  </a:lnTo>
                  <a:lnTo>
                    <a:pt x="420" y="636"/>
                  </a:lnTo>
                  <a:lnTo>
                    <a:pt x="408" y="630"/>
                  </a:lnTo>
                  <a:lnTo>
                    <a:pt x="408" y="618"/>
                  </a:lnTo>
                  <a:lnTo>
                    <a:pt x="372" y="600"/>
                  </a:lnTo>
                  <a:lnTo>
                    <a:pt x="360" y="606"/>
                  </a:lnTo>
                  <a:lnTo>
                    <a:pt x="354" y="606"/>
                  </a:lnTo>
                  <a:lnTo>
                    <a:pt x="342" y="600"/>
                  </a:lnTo>
                  <a:lnTo>
                    <a:pt x="330" y="576"/>
                  </a:lnTo>
                  <a:lnTo>
                    <a:pt x="330" y="558"/>
                  </a:lnTo>
                  <a:lnTo>
                    <a:pt x="324" y="546"/>
                  </a:lnTo>
                  <a:lnTo>
                    <a:pt x="324" y="528"/>
                  </a:lnTo>
                  <a:lnTo>
                    <a:pt x="336" y="516"/>
                  </a:lnTo>
                  <a:lnTo>
                    <a:pt x="342" y="504"/>
                  </a:lnTo>
                  <a:lnTo>
                    <a:pt x="342" y="486"/>
                  </a:lnTo>
                  <a:lnTo>
                    <a:pt x="336" y="474"/>
                  </a:lnTo>
                  <a:lnTo>
                    <a:pt x="330" y="468"/>
                  </a:lnTo>
                  <a:lnTo>
                    <a:pt x="330" y="462"/>
                  </a:lnTo>
                  <a:lnTo>
                    <a:pt x="348" y="462"/>
                  </a:lnTo>
                  <a:lnTo>
                    <a:pt x="354" y="456"/>
                  </a:lnTo>
                  <a:lnTo>
                    <a:pt x="354" y="438"/>
                  </a:lnTo>
                  <a:lnTo>
                    <a:pt x="348" y="426"/>
                  </a:lnTo>
                  <a:lnTo>
                    <a:pt x="354" y="432"/>
                  </a:lnTo>
                  <a:lnTo>
                    <a:pt x="378" y="432"/>
                  </a:lnTo>
                  <a:lnTo>
                    <a:pt x="384" y="426"/>
                  </a:lnTo>
                  <a:lnTo>
                    <a:pt x="396" y="420"/>
                  </a:lnTo>
                  <a:lnTo>
                    <a:pt x="408" y="408"/>
                  </a:lnTo>
                  <a:lnTo>
                    <a:pt x="438" y="414"/>
                  </a:lnTo>
                  <a:lnTo>
                    <a:pt x="450" y="390"/>
                  </a:lnTo>
                  <a:lnTo>
                    <a:pt x="480" y="390"/>
                  </a:lnTo>
                  <a:lnTo>
                    <a:pt x="498" y="384"/>
                  </a:lnTo>
                  <a:lnTo>
                    <a:pt x="510" y="378"/>
                  </a:lnTo>
                  <a:lnTo>
                    <a:pt x="522" y="354"/>
                  </a:lnTo>
                  <a:lnTo>
                    <a:pt x="540" y="336"/>
                  </a:lnTo>
                  <a:lnTo>
                    <a:pt x="546" y="324"/>
                  </a:lnTo>
                  <a:lnTo>
                    <a:pt x="528" y="300"/>
                  </a:lnTo>
                  <a:lnTo>
                    <a:pt x="558" y="264"/>
                  </a:lnTo>
                  <a:lnTo>
                    <a:pt x="540" y="246"/>
                  </a:lnTo>
                  <a:lnTo>
                    <a:pt x="576" y="234"/>
                  </a:lnTo>
                  <a:lnTo>
                    <a:pt x="594" y="216"/>
                  </a:lnTo>
                  <a:lnTo>
                    <a:pt x="672" y="222"/>
                  </a:lnTo>
                  <a:lnTo>
                    <a:pt x="684" y="240"/>
                  </a:lnTo>
                  <a:lnTo>
                    <a:pt x="690" y="240"/>
                  </a:lnTo>
                  <a:lnTo>
                    <a:pt x="678" y="204"/>
                  </a:lnTo>
                  <a:close/>
                  <a:moveTo>
                    <a:pt x="390" y="828"/>
                  </a:moveTo>
                  <a:lnTo>
                    <a:pt x="390" y="840"/>
                  </a:lnTo>
                  <a:lnTo>
                    <a:pt x="396" y="852"/>
                  </a:lnTo>
                  <a:lnTo>
                    <a:pt x="396" y="864"/>
                  </a:lnTo>
                  <a:lnTo>
                    <a:pt x="402" y="870"/>
                  </a:lnTo>
                  <a:lnTo>
                    <a:pt x="402" y="876"/>
                  </a:lnTo>
                  <a:lnTo>
                    <a:pt x="414" y="852"/>
                  </a:lnTo>
                  <a:lnTo>
                    <a:pt x="426" y="852"/>
                  </a:lnTo>
                  <a:lnTo>
                    <a:pt x="432" y="846"/>
                  </a:lnTo>
                  <a:lnTo>
                    <a:pt x="438" y="834"/>
                  </a:lnTo>
                  <a:lnTo>
                    <a:pt x="438" y="822"/>
                  </a:lnTo>
                  <a:lnTo>
                    <a:pt x="432" y="816"/>
                  </a:lnTo>
                  <a:lnTo>
                    <a:pt x="450" y="798"/>
                  </a:lnTo>
                  <a:lnTo>
                    <a:pt x="444" y="798"/>
                  </a:lnTo>
                  <a:lnTo>
                    <a:pt x="438" y="804"/>
                  </a:lnTo>
                  <a:lnTo>
                    <a:pt x="420" y="804"/>
                  </a:lnTo>
                  <a:lnTo>
                    <a:pt x="408" y="810"/>
                  </a:lnTo>
                  <a:lnTo>
                    <a:pt x="390" y="828"/>
                  </a:lnTo>
                  <a:close/>
                  <a:moveTo>
                    <a:pt x="300" y="900"/>
                  </a:moveTo>
                  <a:lnTo>
                    <a:pt x="300" y="912"/>
                  </a:lnTo>
                  <a:lnTo>
                    <a:pt x="294" y="924"/>
                  </a:lnTo>
                  <a:lnTo>
                    <a:pt x="300" y="918"/>
                  </a:lnTo>
                  <a:lnTo>
                    <a:pt x="312" y="912"/>
                  </a:lnTo>
                  <a:lnTo>
                    <a:pt x="318" y="900"/>
                  </a:lnTo>
                  <a:lnTo>
                    <a:pt x="318" y="894"/>
                  </a:lnTo>
                  <a:lnTo>
                    <a:pt x="324" y="888"/>
                  </a:lnTo>
                  <a:lnTo>
                    <a:pt x="324" y="882"/>
                  </a:lnTo>
                  <a:lnTo>
                    <a:pt x="342" y="858"/>
                  </a:lnTo>
                  <a:lnTo>
                    <a:pt x="336" y="840"/>
                  </a:lnTo>
                  <a:lnTo>
                    <a:pt x="330" y="852"/>
                  </a:lnTo>
                  <a:lnTo>
                    <a:pt x="312" y="870"/>
                  </a:lnTo>
                  <a:lnTo>
                    <a:pt x="300" y="894"/>
                  </a:lnTo>
                  <a:lnTo>
                    <a:pt x="300" y="900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09" name="Swaziland" descr="© INSCALE GmbH, 05.05.2010&#10;http://www.presentationload.com/">
              <a:extLst>
                <a:ext uri="{FF2B5EF4-FFF2-40B4-BE49-F238E27FC236}">
                  <a16:creationId xmlns:a16="http://schemas.microsoft.com/office/drawing/2014/main" id="{BB20D567-2A9B-4AD4-B76D-0D2CBC8E2E3C}"/>
                </a:ext>
              </a:extLst>
            </p:cNvPr>
            <p:cNvSpPr>
              <a:spLocks/>
            </p:cNvSpPr>
            <p:nvPr/>
          </p:nvSpPr>
          <p:spPr bwMode="gray">
            <a:xfrm>
              <a:off x="6540685" y="4941663"/>
              <a:ext cx="45484" cy="59479"/>
            </a:xfrm>
            <a:custGeom>
              <a:avLst/>
              <a:gdLst>
                <a:gd name="T0" fmla="*/ 2147483647 w 102"/>
                <a:gd name="T1" fmla="*/ 2147483647 h 132"/>
                <a:gd name="T2" fmla="*/ 2147483647 w 102"/>
                <a:gd name="T3" fmla="*/ 2147483647 h 132"/>
                <a:gd name="T4" fmla="*/ 2147483647 w 102"/>
                <a:gd name="T5" fmla="*/ 2147483647 h 132"/>
                <a:gd name="T6" fmla="*/ 2147483647 w 102"/>
                <a:gd name="T7" fmla="*/ 2147483647 h 132"/>
                <a:gd name="T8" fmla="*/ 2147483647 w 102"/>
                <a:gd name="T9" fmla="*/ 2147483647 h 132"/>
                <a:gd name="T10" fmla="*/ 2147483647 w 102"/>
                <a:gd name="T11" fmla="*/ 0 h 132"/>
                <a:gd name="T12" fmla="*/ 2147483647 w 102"/>
                <a:gd name="T13" fmla="*/ 0 h 132"/>
                <a:gd name="T14" fmla="*/ 2147483647 w 102"/>
                <a:gd name="T15" fmla="*/ 2147483647 h 132"/>
                <a:gd name="T16" fmla="*/ 2147483647 w 102"/>
                <a:gd name="T17" fmla="*/ 2147483647 h 132"/>
                <a:gd name="T18" fmla="*/ 2147483647 w 102"/>
                <a:gd name="T19" fmla="*/ 2147483647 h 132"/>
                <a:gd name="T20" fmla="*/ 2147483647 w 102"/>
                <a:gd name="T21" fmla="*/ 2147483647 h 132"/>
                <a:gd name="T22" fmla="*/ 0 w 102"/>
                <a:gd name="T23" fmla="*/ 2147483647 h 132"/>
                <a:gd name="T24" fmla="*/ 0 w 102"/>
                <a:gd name="T25" fmla="*/ 2147483647 h 132"/>
                <a:gd name="T26" fmla="*/ 2147483647 w 102"/>
                <a:gd name="T27" fmla="*/ 2147483647 h 132"/>
                <a:gd name="T28" fmla="*/ 2147483647 w 102"/>
                <a:gd name="T29" fmla="*/ 2147483647 h 132"/>
                <a:gd name="T30" fmla="*/ 2147483647 w 102"/>
                <a:gd name="T31" fmla="*/ 2147483647 h 132"/>
                <a:gd name="T32" fmla="*/ 2147483647 w 102"/>
                <a:gd name="T33" fmla="*/ 2147483647 h 132"/>
                <a:gd name="T34" fmla="*/ 2147483647 w 102"/>
                <a:gd name="T35" fmla="*/ 2147483647 h 132"/>
                <a:gd name="T36" fmla="*/ 2147483647 w 102"/>
                <a:gd name="T37" fmla="*/ 2147483647 h 132"/>
                <a:gd name="T38" fmla="*/ 2147483647 w 102"/>
                <a:gd name="T39" fmla="*/ 2147483647 h 132"/>
                <a:gd name="T40" fmla="*/ 2147483647 w 102"/>
                <a:gd name="T41" fmla="*/ 2147483647 h 132"/>
                <a:gd name="T42" fmla="*/ 2147483647 w 102"/>
                <a:gd name="T43" fmla="*/ 2147483647 h 132"/>
                <a:gd name="T44" fmla="*/ 2147483647 w 102"/>
                <a:gd name="T45" fmla="*/ 2147483647 h 132"/>
                <a:gd name="T46" fmla="*/ 2147483647 w 102"/>
                <a:gd name="T47" fmla="*/ 2147483647 h 132"/>
                <a:gd name="T48" fmla="*/ 2147483647 w 102"/>
                <a:gd name="T49" fmla="*/ 2147483647 h 1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32"/>
                <a:gd name="T77" fmla="*/ 102 w 102"/>
                <a:gd name="T78" fmla="*/ 132 h 1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32">
                  <a:moveTo>
                    <a:pt x="84" y="54"/>
                  </a:moveTo>
                  <a:lnTo>
                    <a:pt x="84" y="30"/>
                  </a:lnTo>
                  <a:lnTo>
                    <a:pt x="90" y="18"/>
                  </a:lnTo>
                  <a:lnTo>
                    <a:pt x="66" y="18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24" y="12"/>
                  </a:lnTo>
                  <a:lnTo>
                    <a:pt x="18" y="24"/>
                  </a:lnTo>
                  <a:lnTo>
                    <a:pt x="18" y="36"/>
                  </a:lnTo>
                  <a:lnTo>
                    <a:pt x="6" y="48"/>
                  </a:lnTo>
                  <a:lnTo>
                    <a:pt x="0" y="60"/>
                  </a:lnTo>
                  <a:lnTo>
                    <a:pt x="0" y="84"/>
                  </a:lnTo>
                  <a:lnTo>
                    <a:pt x="12" y="108"/>
                  </a:lnTo>
                  <a:lnTo>
                    <a:pt x="24" y="114"/>
                  </a:lnTo>
                  <a:lnTo>
                    <a:pt x="36" y="126"/>
                  </a:lnTo>
                  <a:lnTo>
                    <a:pt x="54" y="126"/>
                  </a:lnTo>
                  <a:lnTo>
                    <a:pt x="66" y="132"/>
                  </a:lnTo>
                  <a:lnTo>
                    <a:pt x="78" y="132"/>
                  </a:lnTo>
                  <a:lnTo>
                    <a:pt x="90" y="90"/>
                  </a:lnTo>
                  <a:lnTo>
                    <a:pt x="96" y="90"/>
                  </a:lnTo>
                  <a:lnTo>
                    <a:pt x="102" y="84"/>
                  </a:lnTo>
                  <a:lnTo>
                    <a:pt x="96" y="60"/>
                  </a:lnTo>
                  <a:lnTo>
                    <a:pt x="90" y="60"/>
                  </a:lnTo>
                  <a:lnTo>
                    <a:pt x="84" y="5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10" name="Suriname" descr="© INSCALE GmbH, 05.05.2010&#10;http://www.presentationload.com/">
              <a:extLst>
                <a:ext uri="{FF2B5EF4-FFF2-40B4-BE49-F238E27FC236}">
                  <a16:creationId xmlns:a16="http://schemas.microsoft.com/office/drawing/2014/main" id="{6415EE27-6E4E-4289-B0A2-844827EAC7E6}"/>
                </a:ext>
              </a:extLst>
            </p:cNvPr>
            <p:cNvSpPr>
              <a:spLocks/>
            </p:cNvSpPr>
            <p:nvPr/>
          </p:nvSpPr>
          <p:spPr bwMode="gray">
            <a:xfrm>
              <a:off x="3729460" y="3799329"/>
              <a:ext cx="131203" cy="150445"/>
            </a:xfrm>
            <a:custGeom>
              <a:avLst/>
              <a:gdLst>
                <a:gd name="T0" fmla="*/ 2147483647 w 294"/>
                <a:gd name="T1" fmla="*/ 2147483647 h 336"/>
                <a:gd name="T2" fmla="*/ 2147483647 w 294"/>
                <a:gd name="T3" fmla="*/ 2147483647 h 336"/>
                <a:gd name="T4" fmla="*/ 2147483647 w 294"/>
                <a:gd name="T5" fmla="*/ 2147483647 h 336"/>
                <a:gd name="T6" fmla="*/ 0 w 294"/>
                <a:gd name="T7" fmla="*/ 2147483647 h 336"/>
                <a:gd name="T8" fmla="*/ 2147483647 w 294"/>
                <a:gd name="T9" fmla="*/ 2147483647 h 336"/>
                <a:gd name="T10" fmla="*/ 2147483647 w 294"/>
                <a:gd name="T11" fmla="*/ 2147483647 h 336"/>
                <a:gd name="T12" fmla="*/ 2147483647 w 294"/>
                <a:gd name="T13" fmla="*/ 2147483647 h 336"/>
                <a:gd name="T14" fmla="*/ 2147483647 w 294"/>
                <a:gd name="T15" fmla="*/ 2147483647 h 336"/>
                <a:gd name="T16" fmla="*/ 2147483647 w 294"/>
                <a:gd name="T17" fmla="*/ 2147483647 h 336"/>
                <a:gd name="T18" fmla="*/ 2147483647 w 294"/>
                <a:gd name="T19" fmla="*/ 2147483647 h 336"/>
                <a:gd name="T20" fmla="*/ 2147483647 w 294"/>
                <a:gd name="T21" fmla="*/ 2147483647 h 336"/>
                <a:gd name="T22" fmla="*/ 2147483647 w 294"/>
                <a:gd name="T23" fmla="*/ 2147483647 h 336"/>
                <a:gd name="T24" fmla="*/ 2147483647 w 294"/>
                <a:gd name="T25" fmla="*/ 2147483647 h 336"/>
                <a:gd name="T26" fmla="*/ 2147483647 w 294"/>
                <a:gd name="T27" fmla="*/ 2147483647 h 336"/>
                <a:gd name="T28" fmla="*/ 2147483647 w 294"/>
                <a:gd name="T29" fmla="*/ 2147483647 h 336"/>
                <a:gd name="T30" fmla="*/ 2147483647 w 294"/>
                <a:gd name="T31" fmla="*/ 2147483647 h 336"/>
                <a:gd name="T32" fmla="*/ 2147483647 w 294"/>
                <a:gd name="T33" fmla="*/ 2147483647 h 336"/>
                <a:gd name="T34" fmla="*/ 2147483647 w 294"/>
                <a:gd name="T35" fmla="*/ 2147483647 h 336"/>
                <a:gd name="T36" fmla="*/ 2147483647 w 294"/>
                <a:gd name="T37" fmla="*/ 2147483647 h 336"/>
                <a:gd name="T38" fmla="*/ 2147483647 w 294"/>
                <a:gd name="T39" fmla="*/ 2147483647 h 336"/>
                <a:gd name="T40" fmla="*/ 2147483647 w 294"/>
                <a:gd name="T41" fmla="*/ 2147483647 h 336"/>
                <a:gd name="T42" fmla="*/ 2147483647 w 294"/>
                <a:gd name="T43" fmla="*/ 2147483647 h 336"/>
                <a:gd name="T44" fmla="*/ 2147483647 w 294"/>
                <a:gd name="T45" fmla="*/ 2147483647 h 336"/>
                <a:gd name="T46" fmla="*/ 2147483647 w 294"/>
                <a:gd name="T47" fmla="*/ 2147483647 h 336"/>
                <a:gd name="T48" fmla="*/ 2147483647 w 294"/>
                <a:gd name="T49" fmla="*/ 2147483647 h 336"/>
                <a:gd name="T50" fmla="*/ 2147483647 w 294"/>
                <a:gd name="T51" fmla="*/ 2147483647 h 336"/>
                <a:gd name="T52" fmla="*/ 2147483647 w 294"/>
                <a:gd name="T53" fmla="*/ 2147483647 h 336"/>
                <a:gd name="T54" fmla="*/ 2147483647 w 294"/>
                <a:gd name="T55" fmla="*/ 2147483647 h 336"/>
                <a:gd name="T56" fmla="*/ 2147483647 w 294"/>
                <a:gd name="T57" fmla="*/ 2147483647 h 336"/>
                <a:gd name="T58" fmla="*/ 2147483647 w 294"/>
                <a:gd name="T59" fmla="*/ 2147483647 h 336"/>
                <a:gd name="T60" fmla="*/ 2147483647 w 294"/>
                <a:gd name="T61" fmla="*/ 2147483647 h 336"/>
                <a:gd name="T62" fmla="*/ 2147483647 w 294"/>
                <a:gd name="T63" fmla="*/ 2147483647 h 336"/>
                <a:gd name="T64" fmla="*/ 2147483647 w 294"/>
                <a:gd name="T65" fmla="*/ 2147483647 h 336"/>
                <a:gd name="T66" fmla="*/ 2147483647 w 294"/>
                <a:gd name="T67" fmla="*/ 2147483647 h 336"/>
                <a:gd name="T68" fmla="*/ 2147483647 w 294"/>
                <a:gd name="T69" fmla="*/ 2147483647 h 336"/>
                <a:gd name="T70" fmla="*/ 2147483647 w 294"/>
                <a:gd name="T71" fmla="*/ 0 h 336"/>
                <a:gd name="T72" fmla="*/ 2147483647 w 294"/>
                <a:gd name="T73" fmla="*/ 2147483647 h 336"/>
                <a:gd name="T74" fmla="*/ 2147483647 w 294"/>
                <a:gd name="T75" fmla="*/ 2147483647 h 336"/>
                <a:gd name="T76" fmla="*/ 2147483647 w 294"/>
                <a:gd name="T77" fmla="*/ 2147483647 h 336"/>
                <a:gd name="T78" fmla="*/ 2147483647 w 294"/>
                <a:gd name="T79" fmla="*/ 2147483647 h 336"/>
                <a:gd name="T80" fmla="*/ 2147483647 w 294"/>
                <a:gd name="T81" fmla="*/ 2147483647 h 336"/>
                <a:gd name="T82" fmla="*/ 2147483647 w 294"/>
                <a:gd name="T83" fmla="*/ 2147483647 h 3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94"/>
                <a:gd name="T127" fmla="*/ 0 h 336"/>
                <a:gd name="T128" fmla="*/ 294 w 294"/>
                <a:gd name="T129" fmla="*/ 336 h 3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94" h="336">
                  <a:moveTo>
                    <a:pt x="60" y="78"/>
                  </a:moveTo>
                  <a:lnTo>
                    <a:pt x="30" y="78"/>
                  </a:lnTo>
                  <a:lnTo>
                    <a:pt x="18" y="84"/>
                  </a:lnTo>
                  <a:lnTo>
                    <a:pt x="12" y="90"/>
                  </a:lnTo>
                  <a:lnTo>
                    <a:pt x="12" y="132"/>
                  </a:lnTo>
                  <a:lnTo>
                    <a:pt x="6" y="138"/>
                  </a:lnTo>
                  <a:lnTo>
                    <a:pt x="0" y="150"/>
                  </a:lnTo>
                  <a:lnTo>
                    <a:pt x="0" y="162"/>
                  </a:lnTo>
                  <a:lnTo>
                    <a:pt x="6" y="168"/>
                  </a:lnTo>
                  <a:lnTo>
                    <a:pt x="6" y="174"/>
                  </a:lnTo>
                  <a:lnTo>
                    <a:pt x="12" y="174"/>
                  </a:lnTo>
                  <a:lnTo>
                    <a:pt x="12" y="186"/>
                  </a:lnTo>
                  <a:lnTo>
                    <a:pt x="18" y="198"/>
                  </a:lnTo>
                  <a:lnTo>
                    <a:pt x="24" y="204"/>
                  </a:lnTo>
                  <a:lnTo>
                    <a:pt x="30" y="216"/>
                  </a:lnTo>
                  <a:lnTo>
                    <a:pt x="42" y="216"/>
                  </a:lnTo>
                  <a:lnTo>
                    <a:pt x="42" y="210"/>
                  </a:lnTo>
                  <a:lnTo>
                    <a:pt x="54" y="198"/>
                  </a:lnTo>
                  <a:lnTo>
                    <a:pt x="54" y="216"/>
                  </a:lnTo>
                  <a:lnTo>
                    <a:pt x="48" y="222"/>
                  </a:lnTo>
                  <a:lnTo>
                    <a:pt x="48" y="246"/>
                  </a:lnTo>
                  <a:lnTo>
                    <a:pt x="54" y="258"/>
                  </a:lnTo>
                  <a:lnTo>
                    <a:pt x="72" y="276"/>
                  </a:lnTo>
                  <a:lnTo>
                    <a:pt x="78" y="294"/>
                  </a:lnTo>
                  <a:lnTo>
                    <a:pt x="84" y="306"/>
                  </a:lnTo>
                  <a:lnTo>
                    <a:pt x="90" y="312"/>
                  </a:lnTo>
                  <a:lnTo>
                    <a:pt x="90" y="318"/>
                  </a:lnTo>
                  <a:lnTo>
                    <a:pt x="102" y="324"/>
                  </a:lnTo>
                  <a:lnTo>
                    <a:pt x="108" y="324"/>
                  </a:lnTo>
                  <a:lnTo>
                    <a:pt x="132" y="336"/>
                  </a:lnTo>
                  <a:lnTo>
                    <a:pt x="150" y="336"/>
                  </a:lnTo>
                  <a:lnTo>
                    <a:pt x="156" y="330"/>
                  </a:lnTo>
                  <a:lnTo>
                    <a:pt x="150" y="324"/>
                  </a:lnTo>
                  <a:lnTo>
                    <a:pt x="150" y="318"/>
                  </a:lnTo>
                  <a:lnTo>
                    <a:pt x="138" y="306"/>
                  </a:lnTo>
                  <a:lnTo>
                    <a:pt x="138" y="282"/>
                  </a:lnTo>
                  <a:lnTo>
                    <a:pt x="150" y="276"/>
                  </a:lnTo>
                  <a:lnTo>
                    <a:pt x="156" y="276"/>
                  </a:lnTo>
                  <a:lnTo>
                    <a:pt x="156" y="288"/>
                  </a:lnTo>
                  <a:lnTo>
                    <a:pt x="180" y="288"/>
                  </a:lnTo>
                  <a:lnTo>
                    <a:pt x="192" y="282"/>
                  </a:lnTo>
                  <a:lnTo>
                    <a:pt x="198" y="276"/>
                  </a:lnTo>
                  <a:lnTo>
                    <a:pt x="210" y="270"/>
                  </a:lnTo>
                  <a:lnTo>
                    <a:pt x="216" y="270"/>
                  </a:lnTo>
                  <a:lnTo>
                    <a:pt x="222" y="282"/>
                  </a:lnTo>
                  <a:lnTo>
                    <a:pt x="228" y="288"/>
                  </a:lnTo>
                  <a:lnTo>
                    <a:pt x="246" y="294"/>
                  </a:lnTo>
                  <a:lnTo>
                    <a:pt x="252" y="282"/>
                  </a:lnTo>
                  <a:lnTo>
                    <a:pt x="258" y="276"/>
                  </a:lnTo>
                  <a:lnTo>
                    <a:pt x="258" y="264"/>
                  </a:lnTo>
                  <a:lnTo>
                    <a:pt x="264" y="264"/>
                  </a:lnTo>
                  <a:lnTo>
                    <a:pt x="276" y="258"/>
                  </a:lnTo>
                  <a:lnTo>
                    <a:pt x="270" y="222"/>
                  </a:lnTo>
                  <a:lnTo>
                    <a:pt x="288" y="204"/>
                  </a:lnTo>
                  <a:lnTo>
                    <a:pt x="288" y="198"/>
                  </a:lnTo>
                  <a:lnTo>
                    <a:pt x="282" y="186"/>
                  </a:lnTo>
                  <a:lnTo>
                    <a:pt x="264" y="168"/>
                  </a:lnTo>
                  <a:lnTo>
                    <a:pt x="258" y="156"/>
                  </a:lnTo>
                  <a:lnTo>
                    <a:pt x="258" y="144"/>
                  </a:lnTo>
                  <a:lnTo>
                    <a:pt x="252" y="126"/>
                  </a:lnTo>
                  <a:lnTo>
                    <a:pt x="252" y="96"/>
                  </a:lnTo>
                  <a:lnTo>
                    <a:pt x="258" y="78"/>
                  </a:lnTo>
                  <a:lnTo>
                    <a:pt x="264" y="66"/>
                  </a:lnTo>
                  <a:lnTo>
                    <a:pt x="276" y="60"/>
                  </a:lnTo>
                  <a:lnTo>
                    <a:pt x="282" y="54"/>
                  </a:lnTo>
                  <a:lnTo>
                    <a:pt x="288" y="54"/>
                  </a:lnTo>
                  <a:lnTo>
                    <a:pt x="288" y="30"/>
                  </a:lnTo>
                  <a:lnTo>
                    <a:pt x="294" y="12"/>
                  </a:lnTo>
                  <a:lnTo>
                    <a:pt x="288" y="12"/>
                  </a:lnTo>
                  <a:lnTo>
                    <a:pt x="282" y="6"/>
                  </a:lnTo>
                  <a:lnTo>
                    <a:pt x="270" y="6"/>
                  </a:lnTo>
                  <a:lnTo>
                    <a:pt x="252" y="0"/>
                  </a:lnTo>
                  <a:lnTo>
                    <a:pt x="210" y="0"/>
                  </a:lnTo>
                  <a:lnTo>
                    <a:pt x="204" y="12"/>
                  </a:lnTo>
                  <a:lnTo>
                    <a:pt x="156" y="6"/>
                  </a:lnTo>
                  <a:lnTo>
                    <a:pt x="156" y="18"/>
                  </a:lnTo>
                  <a:lnTo>
                    <a:pt x="96" y="0"/>
                  </a:lnTo>
                  <a:lnTo>
                    <a:pt x="72" y="6"/>
                  </a:lnTo>
                  <a:lnTo>
                    <a:pt x="66" y="18"/>
                  </a:lnTo>
                  <a:lnTo>
                    <a:pt x="60" y="24"/>
                  </a:lnTo>
                  <a:lnTo>
                    <a:pt x="54" y="36"/>
                  </a:lnTo>
                  <a:lnTo>
                    <a:pt x="54" y="48"/>
                  </a:lnTo>
                  <a:lnTo>
                    <a:pt x="66" y="60"/>
                  </a:lnTo>
                  <a:lnTo>
                    <a:pt x="66" y="72"/>
                  </a:lnTo>
                  <a:lnTo>
                    <a:pt x="60" y="7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11" name="Sudan">
              <a:extLst>
                <a:ext uri="{FF2B5EF4-FFF2-40B4-BE49-F238E27FC236}">
                  <a16:creationId xmlns:a16="http://schemas.microsoft.com/office/drawing/2014/main" id="{B3454A29-89E2-4C4A-A06B-0F9BD4AC58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2443" y="3178734"/>
              <a:ext cx="534523" cy="524395"/>
            </a:xfrm>
            <a:custGeom>
              <a:avLst/>
              <a:gdLst/>
              <a:ahLst/>
              <a:cxnLst>
                <a:cxn ang="0">
                  <a:pos x="442" y="199"/>
                </a:cxn>
                <a:cxn ang="0">
                  <a:pos x="446" y="187"/>
                </a:cxn>
                <a:cxn ang="0">
                  <a:pos x="475" y="170"/>
                </a:cxn>
                <a:cxn ang="0">
                  <a:pos x="458" y="149"/>
                </a:cxn>
                <a:cxn ang="0">
                  <a:pos x="439" y="137"/>
                </a:cxn>
                <a:cxn ang="0">
                  <a:pos x="434" y="114"/>
                </a:cxn>
                <a:cxn ang="0">
                  <a:pos x="430" y="90"/>
                </a:cxn>
                <a:cxn ang="0">
                  <a:pos x="423" y="55"/>
                </a:cxn>
                <a:cxn ang="0">
                  <a:pos x="413" y="29"/>
                </a:cxn>
                <a:cxn ang="0">
                  <a:pos x="387" y="0"/>
                </a:cxn>
                <a:cxn ang="0">
                  <a:pos x="361" y="26"/>
                </a:cxn>
                <a:cxn ang="0">
                  <a:pos x="345" y="31"/>
                </a:cxn>
                <a:cxn ang="0">
                  <a:pos x="326" y="47"/>
                </a:cxn>
                <a:cxn ang="0">
                  <a:pos x="269" y="36"/>
                </a:cxn>
                <a:cxn ang="0">
                  <a:pos x="87" y="36"/>
                </a:cxn>
                <a:cxn ang="0">
                  <a:pos x="54" y="241"/>
                </a:cxn>
                <a:cxn ang="0">
                  <a:pos x="30" y="246"/>
                </a:cxn>
                <a:cxn ang="0">
                  <a:pos x="30" y="258"/>
                </a:cxn>
                <a:cxn ang="0">
                  <a:pos x="16" y="272"/>
                </a:cxn>
                <a:cxn ang="0">
                  <a:pos x="7" y="300"/>
                </a:cxn>
                <a:cxn ang="0">
                  <a:pos x="9" y="322"/>
                </a:cxn>
                <a:cxn ang="0">
                  <a:pos x="4" y="338"/>
                </a:cxn>
                <a:cxn ang="0">
                  <a:pos x="19" y="338"/>
                </a:cxn>
                <a:cxn ang="0">
                  <a:pos x="21" y="373"/>
                </a:cxn>
                <a:cxn ang="0">
                  <a:pos x="35" y="385"/>
                </a:cxn>
                <a:cxn ang="0">
                  <a:pos x="42" y="409"/>
                </a:cxn>
                <a:cxn ang="0">
                  <a:pos x="54" y="430"/>
                </a:cxn>
                <a:cxn ang="0">
                  <a:pos x="47" y="451"/>
                </a:cxn>
                <a:cxn ang="0">
                  <a:pos x="49" y="463"/>
                </a:cxn>
                <a:cxn ang="0">
                  <a:pos x="73" y="456"/>
                </a:cxn>
                <a:cxn ang="0">
                  <a:pos x="78" y="447"/>
                </a:cxn>
                <a:cxn ang="0">
                  <a:pos x="89" y="418"/>
                </a:cxn>
                <a:cxn ang="0">
                  <a:pos x="115" y="416"/>
                </a:cxn>
                <a:cxn ang="0">
                  <a:pos x="125" y="430"/>
                </a:cxn>
                <a:cxn ang="0">
                  <a:pos x="170" y="433"/>
                </a:cxn>
                <a:cxn ang="0">
                  <a:pos x="196" y="442"/>
                </a:cxn>
                <a:cxn ang="0">
                  <a:pos x="234" y="411"/>
                </a:cxn>
                <a:cxn ang="0">
                  <a:pos x="290" y="409"/>
                </a:cxn>
                <a:cxn ang="0">
                  <a:pos x="307" y="364"/>
                </a:cxn>
                <a:cxn ang="0">
                  <a:pos x="331" y="347"/>
                </a:cxn>
                <a:cxn ang="0">
                  <a:pos x="328" y="378"/>
                </a:cxn>
                <a:cxn ang="0">
                  <a:pos x="335" y="399"/>
                </a:cxn>
                <a:cxn ang="0">
                  <a:pos x="357" y="423"/>
                </a:cxn>
                <a:cxn ang="0">
                  <a:pos x="359" y="409"/>
                </a:cxn>
                <a:cxn ang="0">
                  <a:pos x="368" y="399"/>
                </a:cxn>
                <a:cxn ang="0">
                  <a:pos x="380" y="385"/>
                </a:cxn>
                <a:cxn ang="0">
                  <a:pos x="382" y="364"/>
                </a:cxn>
                <a:cxn ang="0">
                  <a:pos x="392" y="343"/>
                </a:cxn>
                <a:cxn ang="0">
                  <a:pos x="411" y="333"/>
                </a:cxn>
                <a:cxn ang="0">
                  <a:pos x="418" y="303"/>
                </a:cxn>
                <a:cxn ang="0">
                  <a:pos x="416" y="262"/>
                </a:cxn>
                <a:cxn ang="0">
                  <a:pos x="423" y="239"/>
                </a:cxn>
                <a:cxn ang="0">
                  <a:pos x="430" y="215"/>
                </a:cxn>
              </a:cxnLst>
              <a:rect l="0" t="0" r="r" b="b"/>
              <a:pathLst>
                <a:path w="475" h="466">
                  <a:moveTo>
                    <a:pt x="432" y="208"/>
                  </a:moveTo>
                  <a:lnTo>
                    <a:pt x="434" y="206"/>
                  </a:lnTo>
                  <a:lnTo>
                    <a:pt x="434" y="199"/>
                  </a:lnTo>
                  <a:lnTo>
                    <a:pt x="442" y="199"/>
                  </a:lnTo>
                  <a:lnTo>
                    <a:pt x="444" y="196"/>
                  </a:lnTo>
                  <a:lnTo>
                    <a:pt x="444" y="194"/>
                  </a:lnTo>
                  <a:lnTo>
                    <a:pt x="446" y="192"/>
                  </a:lnTo>
                  <a:lnTo>
                    <a:pt x="446" y="187"/>
                  </a:lnTo>
                  <a:lnTo>
                    <a:pt x="451" y="187"/>
                  </a:lnTo>
                  <a:lnTo>
                    <a:pt x="460" y="184"/>
                  </a:lnTo>
                  <a:lnTo>
                    <a:pt x="470" y="180"/>
                  </a:lnTo>
                  <a:lnTo>
                    <a:pt x="475" y="170"/>
                  </a:lnTo>
                  <a:lnTo>
                    <a:pt x="475" y="166"/>
                  </a:lnTo>
                  <a:lnTo>
                    <a:pt x="460" y="154"/>
                  </a:lnTo>
                  <a:lnTo>
                    <a:pt x="460" y="151"/>
                  </a:lnTo>
                  <a:lnTo>
                    <a:pt x="458" y="149"/>
                  </a:lnTo>
                  <a:lnTo>
                    <a:pt x="458" y="144"/>
                  </a:lnTo>
                  <a:lnTo>
                    <a:pt x="453" y="142"/>
                  </a:lnTo>
                  <a:lnTo>
                    <a:pt x="444" y="142"/>
                  </a:lnTo>
                  <a:lnTo>
                    <a:pt x="439" y="137"/>
                  </a:lnTo>
                  <a:lnTo>
                    <a:pt x="439" y="132"/>
                  </a:lnTo>
                  <a:lnTo>
                    <a:pt x="437" y="125"/>
                  </a:lnTo>
                  <a:lnTo>
                    <a:pt x="437" y="118"/>
                  </a:lnTo>
                  <a:lnTo>
                    <a:pt x="434" y="114"/>
                  </a:lnTo>
                  <a:lnTo>
                    <a:pt x="434" y="107"/>
                  </a:lnTo>
                  <a:lnTo>
                    <a:pt x="432" y="107"/>
                  </a:lnTo>
                  <a:lnTo>
                    <a:pt x="432" y="97"/>
                  </a:lnTo>
                  <a:lnTo>
                    <a:pt x="430" y="90"/>
                  </a:lnTo>
                  <a:lnTo>
                    <a:pt x="430" y="73"/>
                  </a:lnTo>
                  <a:lnTo>
                    <a:pt x="427" y="69"/>
                  </a:lnTo>
                  <a:lnTo>
                    <a:pt x="434" y="66"/>
                  </a:lnTo>
                  <a:lnTo>
                    <a:pt x="423" y="55"/>
                  </a:lnTo>
                  <a:lnTo>
                    <a:pt x="423" y="38"/>
                  </a:lnTo>
                  <a:lnTo>
                    <a:pt x="420" y="33"/>
                  </a:lnTo>
                  <a:lnTo>
                    <a:pt x="418" y="31"/>
                  </a:lnTo>
                  <a:lnTo>
                    <a:pt x="413" y="29"/>
                  </a:lnTo>
                  <a:lnTo>
                    <a:pt x="401" y="17"/>
                  </a:lnTo>
                  <a:lnTo>
                    <a:pt x="397" y="17"/>
                  </a:lnTo>
                  <a:lnTo>
                    <a:pt x="390" y="10"/>
                  </a:lnTo>
                  <a:lnTo>
                    <a:pt x="387" y="0"/>
                  </a:lnTo>
                  <a:lnTo>
                    <a:pt x="378" y="12"/>
                  </a:lnTo>
                  <a:lnTo>
                    <a:pt x="364" y="12"/>
                  </a:lnTo>
                  <a:lnTo>
                    <a:pt x="364" y="21"/>
                  </a:lnTo>
                  <a:lnTo>
                    <a:pt x="361" y="26"/>
                  </a:lnTo>
                  <a:lnTo>
                    <a:pt x="359" y="29"/>
                  </a:lnTo>
                  <a:lnTo>
                    <a:pt x="352" y="29"/>
                  </a:lnTo>
                  <a:lnTo>
                    <a:pt x="349" y="31"/>
                  </a:lnTo>
                  <a:lnTo>
                    <a:pt x="345" y="31"/>
                  </a:lnTo>
                  <a:lnTo>
                    <a:pt x="340" y="36"/>
                  </a:lnTo>
                  <a:lnTo>
                    <a:pt x="335" y="45"/>
                  </a:lnTo>
                  <a:lnTo>
                    <a:pt x="333" y="47"/>
                  </a:lnTo>
                  <a:lnTo>
                    <a:pt x="326" y="47"/>
                  </a:lnTo>
                  <a:lnTo>
                    <a:pt x="323" y="45"/>
                  </a:lnTo>
                  <a:lnTo>
                    <a:pt x="321" y="40"/>
                  </a:lnTo>
                  <a:lnTo>
                    <a:pt x="319" y="38"/>
                  </a:lnTo>
                  <a:lnTo>
                    <a:pt x="269" y="36"/>
                  </a:lnTo>
                  <a:lnTo>
                    <a:pt x="269" y="31"/>
                  </a:lnTo>
                  <a:lnTo>
                    <a:pt x="267" y="31"/>
                  </a:lnTo>
                  <a:lnTo>
                    <a:pt x="260" y="38"/>
                  </a:lnTo>
                  <a:lnTo>
                    <a:pt x="87" y="36"/>
                  </a:lnTo>
                  <a:lnTo>
                    <a:pt x="87" y="99"/>
                  </a:lnTo>
                  <a:lnTo>
                    <a:pt x="56" y="99"/>
                  </a:lnTo>
                  <a:lnTo>
                    <a:pt x="59" y="241"/>
                  </a:lnTo>
                  <a:lnTo>
                    <a:pt x="54" y="241"/>
                  </a:lnTo>
                  <a:lnTo>
                    <a:pt x="49" y="239"/>
                  </a:lnTo>
                  <a:lnTo>
                    <a:pt x="33" y="239"/>
                  </a:lnTo>
                  <a:lnTo>
                    <a:pt x="28" y="244"/>
                  </a:lnTo>
                  <a:lnTo>
                    <a:pt x="30" y="246"/>
                  </a:lnTo>
                  <a:lnTo>
                    <a:pt x="30" y="251"/>
                  </a:lnTo>
                  <a:lnTo>
                    <a:pt x="33" y="253"/>
                  </a:lnTo>
                  <a:lnTo>
                    <a:pt x="33" y="255"/>
                  </a:lnTo>
                  <a:lnTo>
                    <a:pt x="30" y="258"/>
                  </a:lnTo>
                  <a:lnTo>
                    <a:pt x="26" y="260"/>
                  </a:lnTo>
                  <a:lnTo>
                    <a:pt x="21" y="265"/>
                  </a:lnTo>
                  <a:lnTo>
                    <a:pt x="21" y="272"/>
                  </a:lnTo>
                  <a:lnTo>
                    <a:pt x="16" y="272"/>
                  </a:lnTo>
                  <a:lnTo>
                    <a:pt x="19" y="281"/>
                  </a:lnTo>
                  <a:lnTo>
                    <a:pt x="21" y="288"/>
                  </a:lnTo>
                  <a:lnTo>
                    <a:pt x="14" y="293"/>
                  </a:lnTo>
                  <a:lnTo>
                    <a:pt x="7" y="300"/>
                  </a:lnTo>
                  <a:lnTo>
                    <a:pt x="9" y="303"/>
                  </a:lnTo>
                  <a:lnTo>
                    <a:pt x="14" y="312"/>
                  </a:lnTo>
                  <a:lnTo>
                    <a:pt x="14" y="317"/>
                  </a:lnTo>
                  <a:lnTo>
                    <a:pt x="9" y="322"/>
                  </a:lnTo>
                  <a:lnTo>
                    <a:pt x="4" y="324"/>
                  </a:lnTo>
                  <a:lnTo>
                    <a:pt x="0" y="329"/>
                  </a:lnTo>
                  <a:lnTo>
                    <a:pt x="0" y="336"/>
                  </a:lnTo>
                  <a:lnTo>
                    <a:pt x="4" y="338"/>
                  </a:lnTo>
                  <a:lnTo>
                    <a:pt x="9" y="338"/>
                  </a:lnTo>
                  <a:lnTo>
                    <a:pt x="12" y="336"/>
                  </a:lnTo>
                  <a:lnTo>
                    <a:pt x="16" y="336"/>
                  </a:lnTo>
                  <a:lnTo>
                    <a:pt x="19" y="338"/>
                  </a:lnTo>
                  <a:lnTo>
                    <a:pt x="19" y="355"/>
                  </a:lnTo>
                  <a:lnTo>
                    <a:pt x="26" y="362"/>
                  </a:lnTo>
                  <a:lnTo>
                    <a:pt x="19" y="364"/>
                  </a:lnTo>
                  <a:lnTo>
                    <a:pt x="21" y="373"/>
                  </a:lnTo>
                  <a:lnTo>
                    <a:pt x="23" y="373"/>
                  </a:lnTo>
                  <a:lnTo>
                    <a:pt x="28" y="376"/>
                  </a:lnTo>
                  <a:lnTo>
                    <a:pt x="33" y="383"/>
                  </a:lnTo>
                  <a:lnTo>
                    <a:pt x="35" y="385"/>
                  </a:lnTo>
                  <a:lnTo>
                    <a:pt x="35" y="388"/>
                  </a:lnTo>
                  <a:lnTo>
                    <a:pt x="30" y="388"/>
                  </a:lnTo>
                  <a:lnTo>
                    <a:pt x="30" y="397"/>
                  </a:lnTo>
                  <a:lnTo>
                    <a:pt x="42" y="409"/>
                  </a:lnTo>
                  <a:lnTo>
                    <a:pt x="45" y="414"/>
                  </a:lnTo>
                  <a:lnTo>
                    <a:pt x="49" y="418"/>
                  </a:lnTo>
                  <a:lnTo>
                    <a:pt x="52" y="425"/>
                  </a:lnTo>
                  <a:lnTo>
                    <a:pt x="54" y="430"/>
                  </a:lnTo>
                  <a:lnTo>
                    <a:pt x="54" y="442"/>
                  </a:lnTo>
                  <a:lnTo>
                    <a:pt x="52" y="444"/>
                  </a:lnTo>
                  <a:lnTo>
                    <a:pt x="49" y="449"/>
                  </a:lnTo>
                  <a:lnTo>
                    <a:pt x="47" y="451"/>
                  </a:lnTo>
                  <a:lnTo>
                    <a:pt x="47" y="454"/>
                  </a:lnTo>
                  <a:lnTo>
                    <a:pt x="49" y="456"/>
                  </a:lnTo>
                  <a:lnTo>
                    <a:pt x="52" y="456"/>
                  </a:lnTo>
                  <a:lnTo>
                    <a:pt x="49" y="463"/>
                  </a:lnTo>
                  <a:lnTo>
                    <a:pt x="66" y="466"/>
                  </a:lnTo>
                  <a:lnTo>
                    <a:pt x="66" y="461"/>
                  </a:lnTo>
                  <a:lnTo>
                    <a:pt x="68" y="459"/>
                  </a:lnTo>
                  <a:lnTo>
                    <a:pt x="73" y="456"/>
                  </a:lnTo>
                  <a:lnTo>
                    <a:pt x="73" y="456"/>
                  </a:lnTo>
                  <a:lnTo>
                    <a:pt x="73" y="454"/>
                  </a:lnTo>
                  <a:lnTo>
                    <a:pt x="73" y="451"/>
                  </a:lnTo>
                  <a:lnTo>
                    <a:pt x="78" y="447"/>
                  </a:lnTo>
                  <a:lnTo>
                    <a:pt x="78" y="437"/>
                  </a:lnTo>
                  <a:lnTo>
                    <a:pt x="82" y="437"/>
                  </a:lnTo>
                  <a:lnTo>
                    <a:pt x="82" y="428"/>
                  </a:lnTo>
                  <a:lnTo>
                    <a:pt x="89" y="418"/>
                  </a:lnTo>
                  <a:lnTo>
                    <a:pt x="92" y="411"/>
                  </a:lnTo>
                  <a:lnTo>
                    <a:pt x="101" y="409"/>
                  </a:lnTo>
                  <a:lnTo>
                    <a:pt x="113" y="407"/>
                  </a:lnTo>
                  <a:lnTo>
                    <a:pt x="115" y="416"/>
                  </a:lnTo>
                  <a:lnTo>
                    <a:pt x="118" y="418"/>
                  </a:lnTo>
                  <a:lnTo>
                    <a:pt x="123" y="421"/>
                  </a:lnTo>
                  <a:lnTo>
                    <a:pt x="123" y="423"/>
                  </a:lnTo>
                  <a:lnTo>
                    <a:pt x="125" y="430"/>
                  </a:lnTo>
                  <a:lnTo>
                    <a:pt x="127" y="433"/>
                  </a:lnTo>
                  <a:lnTo>
                    <a:pt x="137" y="440"/>
                  </a:lnTo>
                  <a:lnTo>
                    <a:pt x="146" y="435"/>
                  </a:lnTo>
                  <a:lnTo>
                    <a:pt x="170" y="433"/>
                  </a:lnTo>
                  <a:lnTo>
                    <a:pt x="175" y="435"/>
                  </a:lnTo>
                  <a:lnTo>
                    <a:pt x="177" y="442"/>
                  </a:lnTo>
                  <a:lnTo>
                    <a:pt x="177" y="442"/>
                  </a:lnTo>
                  <a:lnTo>
                    <a:pt x="196" y="442"/>
                  </a:lnTo>
                  <a:lnTo>
                    <a:pt x="205" y="430"/>
                  </a:lnTo>
                  <a:lnTo>
                    <a:pt x="219" y="430"/>
                  </a:lnTo>
                  <a:lnTo>
                    <a:pt x="222" y="418"/>
                  </a:lnTo>
                  <a:lnTo>
                    <a:pt x="234" y="411"/>
                  </a:lnTo>
                  <a:lnTo>
                    <a:pt x="250" y="421"/>
                  </a:lnTo>
                  <a:lnTo>
                    <a:pt x="260" y="430"/>
                  </a:lnTo>
                  <a:lnTo>
                    <a:pt x="274" y="430"/>
                  </a:lnTo>
                  <a:lnTo>
                    <a:pt x="290" y="409"/>
                  </a:lnTo>
                  <a:lnTo>
                    <a:pt x="295" y="397"/>
                  </a:lnTo>
                  <a:lnTo>
                    <a:pt x="309" y="388"/>
                  </a:lnTo>
                  <a:lnTo>
                    <a:pt x="307" y="381"/>
                  </a:lnTo>
                  <a:lnTo>
                    <a:pt x="307" y="364"/>
                  </a:lnTo>
                  <a:lnTo>
                    <a:pt x="300" y="357"/>
                  </a:lnTo>
                  <a:lnTo>
                    <a:pt x="319" y="357"/>
                  </a:lnTo>
                  <a:lnTo>
                    <a:pt x="319" y="350"/>
                  </a:lnTo>
                  <a:lnTo>
                    <a:pt x="331" y="347"/>
                  </a:lnTo>
                  <a:lnTo>
                    <a:pt x="328" y="357"/>
                  </a:lnTo>
                  <a:lnTo>
                    <a:pt x="328" y="366"/>
                  </a:lnTo>
                  <a:lnTo>
                    <a:pt x="326" y="369"/>
                  </a:lnTo>
                  <a:lnTo>
                    <a:pt x="328" y="378"/>
                  </a:lnTo>
                  <a:lnTo>
                    <a:pt x="331" y="385"/>
                  </a:lnTo>
                  <a:lnTo>
                    <a:pt x="331" y="390"/>
                  </a:lnTo>
                  <a:lnTo>
                    <a:pt x="328" y="395"/>
                  </a:lnTo>
                  <a:lnTo>
                    <a:pt x="335" y="399"/>
                  </a:lnTo>
                  <a:lnTo>
                    <a:pt x="345" y="407"/>
                  </a:lnTo>
                  <a:lnTo>
                    <a:pt x="352" y="414"/>
                  </a:lnTo>
                  <a:lnTo>
                    <a:pt x="354" y="418"/>
                  </a:lnTo>
                  <a:lnTo>
                    <a:pt x="357" y="423"/>
                  </a:lnTo>
                  <a:lnTo>
                    <a:pt x="359" y="423"/>
                  </a:lnTo>
                  <a:lnTo>
                    <a:pt x="361" y="421"/>
                  </a:lnTo>
                  <a:lnTo>
                    <a:pt x="361" y="414"/>
                  </a:lnTo>
                  <a:lnTo>
                    <a:pt x="359" y="409"/>
                  </a:lnTo>
                  <a:lnTo>
                    <a:pt x="359" y="402"/>
                  </a:lnTo>
                  <a:lnTo>
                    <a:pt x="366" y="395"/>
                  </a:lnTo>
                  <a:lnTo>
                    <a:pt x="368" y="395"/>
                  </a:lnTo>
                  <a:lnTo>
                    <a:pt x="368" y="399"/>
                  </a:lnTo>
                  <a:lnTo>
                    <a:pt x="371" y="402"/>
                  </a:lnTo>
                  <a:lnTo>
                    <a:pt x="378" y="402"/>
                  </a:lnTo>
                  <a:lnTo>
                    <a:pt x="380" y="399"/>
                  </a:lnTo>
                  <a:lnTo>
                    <a:pt x="380" y="385"/>
                  </a:lnTo>
                  <a:lnTo>
                    <a:pt x="378" y="383"/>
                  </a:lnTo>
                  <a:lnTo>
                    <a:pt x="378" y="381"/>
                  </a:lnTo>
                  <a:lnTo>
                    <a:pt x="382" y="373"/>
                  </a:lnTo>
                  <a:lnTo>
                    <a:pt x="382" y="364"/>
                  </a:lnTo>
                  <a:lnTo>
                    <a:pt x="385" y="362"/>
                  </a:lnTo>
                  <a:lnTo>
                    <a:pt x="390" y="362"/>
                  </a:lnTo>
                  <a:lnTo>
                    <a:pt x="392" y="357"/>
                  </a:lnTo>
                  <a:lnTo>
                    <a:pt x="392" y="343"/>
                  </a:lnTo>
                  <a:lnTo>
                    <a:pt x="394" y="340"/>
                  </a:lnTo>
                  <a:lnTo>
                    <a:pt x="397" y="336"/>
                  </a:lnTo>
                  <a:lnTo>
                    <a:pt x="399" y="333"/>
                  </a:lnTo>
                  <a:lnTo>
                    <a:pt x="411" y="333"/>
                  </a:lnTo>
                  <a:lnTo>
                    <a:pt x="411" y="314"/>
                  </a:lnTo>
                  <a:lnTo>
                    <a:pt x="413" y="310"/>
                  </a:lnTo>
                  <a:lnTo>
                    <a:pt x="416" y="307"/>
                  </a:lnTo>
                  <a:lnTo>
                    <a:pt x="418" y="303"/>
                  </a:lnTo>
                  <a:lnTo>
                    <a:pt x="420" y="300"/>
                  </a:lnTo>
                  <a:lnTo>
                    <a:pt x="420" y="284"/>
                  </a:lnTo>
                  <a:lnTo>
                    <a:pt x="418" y="265"/>
                  </a:lnTo>
                  <a:lnTo>
                    <a:pt x="416" y="262"/>
                  </a:lnTo>
                  <a:lnTo>
                    <a:pt x="416" y="255"/>
                  </a:lnTo>
                  <a:lnTo>
                    <a:pt x="420" y="253"/>
                  </a:lnTo>
                  <a:lnTo>
                    <a:pt x="423" y="253"/>
                  </a:lnTo>
                  <a:lnTo>
                    <a:pt x="423" y="239"/>
                  </a:lnTo>
                  <a:lnTo>
                    <a:pt x="425" y="239"/>
                  </a:lnTo>
                  <a:lnTo>
                    <a:pt x="427" y="236"/>
                  </a:lnTo>
                  <a:lnTo>
                    <a:pt x="430" y="232"/>
                  </a:lnTo>
                  <a:lnTo>
                    <a:pt x="430" y="215"/>
                  </a:lnTo>
                  <a:lnTo>
                    <a:pt x="427" y="213"/>
                  </a:lnTo>
                  <a:lnTo>
                    <a:pt x="427" y="208"/>
                  </a:lnTo>
                  <a:lnTo>
                    <a:pt x="432" y="20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12" name="South Sudan">
              <a:extLst>
                <a:ext uri="{FF2B5EF4-FFF2-40B4-BE49-F238E27FC236}">
                  <a16:creationId xmlns:a16="http://schemas.microsoft.com/office/drawing/2014/main" id="{2067394F-7A89-40B2-879F-1989B5825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6713" y="3569216"/>
              <a:ext cx="384857" cy="321840"/>
            </a:xfrm>
            <a:custGeom>
              <a:avLst/>
              <a:gdLst/>
              <a:ahLst/>
              <a:cxnLst>
                <a:cxn ang="0">
                  <a:pos x="269" y="52"/>
                </a:cxn>
                <a:cxn ang="0">
                  <a:pos x="265" y="38"/>
                </a:cxn>
                <a:cxn ang="0">
                  <a:pos x="262" y="19"/>
                </a:cxn>
                <a:cxn ang="0">
                  <a:pos x="253" y="3"/>
                </a:cxn>
                <a:cxn ang="0">
                  <a:pos x="241" y="17"/>
                </a:cxn>
                <a:cxn ang="0">
                  <a:pos x="229" y="50"/>
                </a:cxn>
                <a:cxn ang="0">
                  <a:pos x="194" y="83"/>
                </a:cxn>
                <a:cxn ang="0">
                  <a:pos x="156" y="71"/>
                </a:cxn>
                <a:cxn ang="0">
                  <a:pos x="130" y="95"/>
                </a:cxn>
                <a:cxn ang="0">
                  <a:pos x="109" y="88"/>
                </a:cxn>
                <a:cxn ang="0">
                  <a:pos x="71" y="93"/>
                </a:cxn>
                <a:cxn ang="0">
                  <a:pos x="57" y="76"/>
                </a:cxn>
                <a:cxn ang="0">
                  <a:pos x="49" y="69"/>
                </a:cxn>
                <a:cxn ang="0">
                  <a:pos x="26" y="64"/>
                </a:cxn>
                <a:cxn ang="0">
                  <a:pos x="16" y="90"/>
                </a:cxn>
                <a:cxn ang="0">
                  <a:pos x="7" y="104"/>
                </a:cxn>
                <a:cxn ang="0">
                  <a:pos x="7" y="109"/>
                </a:cxn>
                <a:cxn ang="0">
                  <a:pos x="0" y="119"/>
                </a:cxn>
                <a:cxn ang="0">
                  <a:pos x="12" y="135"/>
                </a:cxn>
                <a:cxn ang="0">
                  <a:pos x="28" y="142"/>
                </a:cxn>
                <a:cxn ang="0">
                  <a:pos x="38" y="152"/>
                </a:cxn>
                <a:cxn ang="0">
                  <a:pos x="33" y="154"/>
                </a:cxn>
                <a:cxn ang="0">
                  <a:pos x="42" y="164"/>
                </a:cxn>
                <a:cxn ang="0">
                  <a:pos x="54" y="173"/>
                </a:cxn>
                <a:cxn ang="0">
                  <a:pos x="59" y="182"/>
                </a:cxn>
                <a:cxn ang="0">
                  <a:pos x="68" y="190"/>
                </a:cxn>
                <a:cxn ang="0">
                  <a:pos x="68" y="197"/>
                </a:cxn>
                <a:cxn ang="0">
                  <a:pos x="83" y="208"/>
                </a:cxn>
                <a:cxn ang="0">
                  <a:pos x="92" y="218"/>
                </a:cxn>
                <a:cxn ang="0">
                  <a:pos x="106" y="241"/>
                </a:cxn>
                <a:cxn ang="0">
                  <a:pos x="127" y="258"/>
                </a:cxn>
                <a:cxn ang="0">
                  <a:pos x="137" y="251"/>
                </a:cxn>
                <a:cxn ang="0">
                  <a:pos x="146" y="258"/>
                </a:cxn>
                <a:cxn ang="0">
                  <a:pos x="156" y="251"/>
                </a:cxn>
                <a:cxn ang="0">
                  <a:pos x="168" y="251"/>
                </a:cxn>
                <a:cxn ang="0">
                  <a:pos x="177" y="267"/>
                </a:cxn>
                <a:cxn ang="0">
                  <a:pos x="187" y="272"/>
                </a:cxn>
                <a:cxn ang="0">
                  <a:pos x="203" y="275"/>
                </a:cxn>
                <a:cxn ang="0">
                  <a:pos x="215" y="279"/>
                </a:cxn>
                <a:cxn ang="0">
                  <a:pos x="222" y="275"/>
                </a:cxn>
                <a:cxn ang="0">
                  <a:pos x="243" y="277"/>
                </a:cxn>
                <a:cxn ang="0">
                  <a:pos x="262" y="272"/>
                </a:cxn>
                <a:cxn ang="0">
                  <a:pos x="274" y="277"/>
                </a:cxn>
                <a:cxn ang="0">
                  <a:pos x="283" y="265"/>
                </a:cxn>
                <a:cxn ang="0">
                  <a:pos x="295" y="251"/>
                </a:cxn>
                <a:cxn ang="0">
                  <a:pos x="340" y="239"/>
                </a:cxn>
                <a:cxn ang="0">
                  <a:pos x="335" y="225"/>
                </a:cxn>
                <a:cxn ang="0">
                  <a:pos x="316" y="208"/>
                </a:cxn>
                <a:cxn ang="0">
                  <a:pos x="312" y="185"/>
                </a:cxn>
                <a:cxn ang="0">
                  <a:pos x="293" y="175"/>
                </a:cxn>
                <a:cxn ang="0">
                  <a:pos x="286" y="159"/>
                </a:cxn>
                <a:cxn ang="0">
                  <a:pos x="276" y="149"/>
                </a:cxn>
                <a:cxn ang="0">
                  <a:pos x="260" y="147"/>
                </a:cxn>
                <a:cxn ang="0">
                  <a:pos x="265" y="135"/>
                </a:cxn>
                <a:cxn ang="0">
                  <a:pos x="279" y="128"/>
                </a:cxn>
                <a:cxn ang="0">
                  <a:pos x="288" y="123"/>
                </a:cxn>
                <a:cxn ang="0">
                  <a:pos x="291" y="100"/>
                </a:cxn>
                <a:cxn ang="0">
                  <a:pos x="286" y="88"/>
                </a:cxn>
                <a:cxn ang="0">
                  <a:pos x="291" y="76"/>
                </a:cxn>
              </a:cxnLst>
              <a:rect l="0" t="0" r="r" b="b"/>
              <a:pathLst>
                <a:path w="342" h="286">
                  <a:moveTo>
                    <a:pt x="286" y="67"/>
                  </a:moveTo>
                  <a:lnTo>
                    <a:pt x="279" y="60"/>
                  </a:lnTo>
                  <a:lnTo>
                    <a:pt x="269" y="52"/>
                  </a:lnTo>
                  <a:lnTo>
                    <a:pt x="262" y="48"/>
                  </a:lnTo>
                  <a:lnTo>
                    <a:pt x="265" y="43"/>
                  </a:lnTo>
                  <a:lnTo>
                    <a:pt x="265" y="38"/>
                  </a:lnTo>
                  <a:lnTo>
                    <a:pt x="262" y="31"/>
                  </a:lnTo>
                  <a:lnTo>
                    <a:pt x="260" y="22"/>
                  </a:lnTo>
                  <a:lnTo>
                    <a:pt x="262" y="19"/>
                  </a:lnTo>
                  <a:lnTo>
                    <a:pt x="262" y="10"/>
                  </a:lnTo>
                  <a:lnTo>
                    <a:pt x="265" y="0"/>
                  </a:lnTo>
                  <a:lnTo>
                    <a:pt x="253" y="3"/>
                  </a:lnTo>
                  <a:lnTo>
                    <a:pt x="253" y="10"/>
                  </a:lnTo>
                  <a:lnTo>
                    <a:pt x="234" y="10"/>
                  </a:lnTo>
                  <a:lnTo>
                    <a:pt x="241" y="17"/>
                  </a:lnTo>
                  <a:lnTo>
                    <a:pt x="241" y="34"/>
                  </a:lnTo>
                  <a:lnTo>
                    <a:pt x="243" y="41"/>
                  </a:lnTo>
                  <a:lnTo>
                    <a:pt x="229" y="50"/>
                  </a:lnTo>
                  <a:lnTo>
                    <a:pt x="224" y="62"/>
                  </a:lnTo>
                  <a:lnTo>
                    <a:pt x="208" y="83"/>
                  </a:lnTo>
                  <a:lnTo>
                    <a:pt x="194" y="83"/>
                  </a:lnTo>
                  <a:lnTo>
                    <a:pt x="184" y="74"/>
                  </a:lnTo>
                  <a:lnTo>
                    <a:pt x="168" y="64"/>
                  </a:lnTo>
                  <a:lnTo>
                    <a:pt x="156" y="71"/>
                  </a:lnTo>
                  <a:lnTo>
                    <a:pt x="153" y="83"/>
                  </a:lnTo>
                  <a:lnTo>
                    <a:pt x="139" y="83"/>
                  </a:lnTo>
                  <a:lnTo>
                    <a:pt x="130" y="95"/>
                  </a:lnTo>
                  <a:lnTo>
                    <a:pt x="111" y="95"/>
                  </a:lnTo>
                  <a:lnTo>
                    <a:pt x="111" y="95"/>
                  </a:lnTo>
                  <a:lnTo>
                    <a:pt x="109" y="88"/>
                  </a:lnTo>
                  <a:lnTo>
                    <a:pt x="104" y="86"/>
                  </a:lnTo>
                  <a:lnTo>
                    <a:pt x="80" y="88"/>
                  </a:lnTo>
                  <a:lnTo>
                    <a:pt x="71" y="93"/>
                  </a:lnTo>
                  <a:lnTo>
                    <a:pt x="61" y="86"/>
                  </a:lnTo>
                  <a:lnTo>
                    <a:pt x="59" y="83"/>
                  </a:lnTo>
                  <a:lnTo>
                    <a:pt x="57" y="76"/>
                  </a:lnTo>
                  <a:lnTo>
                    <a:pt x="57" y="74"/>
                  </a:lnTo>
                  <a:lnTo>
                    <a:pt x="52" y="71"/>
                  </a:lnTo>
                  <a:lnTo>
                    <a:pt x="49" y="69"/>
                  </a:lnTo>
                  <a:lnTo>
                    <a:pt x="47" y="60"/>
                  </a:lnTo>
                  <a:lnTo>
                    <a:pt x="35" y="62"/>
                  </a:lnTo>
                  <a:lnTo>
                    <a:pt x="26" y="64"/>
                  </a:lnTo>
                  <a:lnTo>
                    <a:pt x="23" y="71"/>
                  </a:lnTo>
                  <a:lnTo>
                    <a:pt x="16" y="81"/>
                  </a:lnTo>
                  <a:lnTo>
                    <a:pt x="16" y="90"/>
                  </a:lnTo>
                  <a:lnTo>
                    <a:pt x="12" y="90"/>
                  </a:lnTo>
                  <a:lnTo>
                    <a:pt x="12" y="100"/>
                  </a:lnTo>
                  <a:lnTo>
                    <a:pt x="7" y="104"/>
                  </a:lnTo>
                  <a:lnTo>
                    <a:pt x="7" y="107"/>
                  </a:lnTo>
                  <a:lnTo>
                    <a:pt x="7" y="109"/>
                  </a:lnTo>
                  <a:lnTo>
                    <a:pt x="7" y="109"/>
                  </a:lnTo>
                  <a:lnTo>
                    <a:pt x="2" y="112"/>
                  </a:lnTo>
                  <a:lnTo>
                    <a:pt x="0" y="114"/>
                  </a:lnTo>
                  <a:lnTo>
                    <a:pt x="0" y="119"/>
                  </a:lnTo>
                  <a:lnTo>
                    <a:pt x="2" y="119"/>
                  </a:lnTo>
                  <a:lnTo>
                    <a:pt x="2" y="130"/>
                  </a:lnTo>
                  <a:lnTo>
                    <a:pt x="12" y="135"/>
                  </a:lnTo>
                  <a:lnTo>
                    <a:pt x="26" y="135"/>
                  </a:lnTo>
                  <a:lnTo>
                    <a:pt x="26" y="142"/>
                  </a:lnTo>
                  <a:lnTo>
                    <a:pt x="28" y="142"/>
                  </a:lnTo>
                  <a:lnTo>
                    <a:pt x="33" y="145"/>
                  </a:lnTo>
                  <a:lnTo>
                    <a:pt x="38" y="149"/>
                  </a:lnTo>
                  <a:lnTo>
                    <a:pt x="38" y="152"/>
                  </a:lnTo>
                  <a:lnTo>
                    <a:pt x="35" y="152"/>
                  </a:lnTo>
                  <a:lnTo>
                    <a:pt x="35" y="154"/>
                  </a:lnTo>
                  <a:lnTo>
                    <a:pt x="33" y="154"/>
                  </a:lnTo>
                  <a:lnTo>
                    <a:pt x="33" y="156"/>
                  </a:lnTo>
                  <a:lnTo>
                    <a:pt x="38" y="161"/>
                  </a:lnTo>
                  <a:lnTo>
                    <a:pt x="42" y="164"/>
                  </a:lnTo>
                  <a:lnTo>
                    <a:pt x="45" y="164"/>
                  </a:lnTo>
                  <a:lnTo>
                    <a:pt x="49" y="166"/>
                  </a:lnTo>
                  <a:lnTo>
                    <a:pt x="54" y="173"/>
                  </a:lnTo>
                  <a:lnTo>
                    <a:pt x="57" y="178"/>
                  </a:lnTo>
                  <a:lnTo>
                    <a:pt x="59" y="180"/>
                  </a:lnTo>
                  <a:lnTo>
                    <a:pt x="59" y="182"/>
                  </a:lnTo>
                  <a:lnTo>
                    <a:pt x="66" y="182"/>
                  </a:lnTo>
                  <a:lnTo>
                    <a:pt x="68" y="185"/>
                  </a:lnTo>
                  <a:lnTo>
                    <a:pt x="68" y="190"/>
                  </a:lnTo>
                  <a:lnTo>
                    <a:pt x="64" y="190"/>
                  </a:lnTo>
                  <a:lnTo>
                    <a:pt x="64" y="192"/>
                  </a:lnTo>
                  <a:lnTo>
                    <a:pt x="68" y="197"/>
                  </a:lnTo>
                  <a:lnTo>
                    <a:pt x="68" y="204"/>
                  </a:lnTo>
                  <a:lnTo>
                    <a:pt x="80" y="206"/>
                  </a:lnTo>
                  <a:lnTo>
                    <a:pt x="83" y="208"/>
                  </a:lnTo>
                  <a:lnTo>
                    <a:pt x="87" y="211"/>
                  </a:lnTo>
                  <a:lnTo>
                    <a:pt x="90" y="213"/>
                  </a:lnTo>
                  <a:lnTo>
                    <a:pt x="92" y="218"/>
                  </a:lnTo>
                  <a:lnTo>
                    <a:pt x="92" y="227"/>
                  </a:lnTo>
                  <a:lnTo>
                    <a:pt x="94" y="232"/>
                  </a:lnTo>
                  <a:lnTo>
                    <a:pt x="106" y="241"/>
                  </a:lnTo>
                  <a:lnTo>
                    <a:pt x="106" y="251"/>
                  </a:lnTo>
                  <a:lnTo>
                    <a:pt x="125" y="260"/>
                  </a:lnTo>
                  <a:lnTo>
                    <a:pt x="127" y="258"/>
                  </a:lnTo>
                  <a:lnTo>
                    <a:pt x="130" y="253"/>
                  </a:lnTo>
                  <a:lnTo>
                    <a:pt x="132" y="251"/>
                  </a:lnTo>
                  <a:lnTo>
                    <a:pt x="137" y="251"/>
                  </a:lnTo>
                  <a:lnTo>
                    <a:pt x="142" y="253"/>
                  </a:lnTo>
                  <a:lnTo>
                    <a:pt x="142" y="256"/>
                  </a:lnTo>
                  <a:lnTo>
                    <a:pt x="146" y="258"/>
                  </a:lnTo>
                  <a:lnTo>
                    <a:pt x="149" y="258"/>
                  </a:lnTo>
                  <a:lnTo>
                    <a:pt x="156" y="253"/>
                  </a:lnTo>
                  <a:lnTo>
                    <a:pt x="156" y="251"/>
                  </a:lnTo>
                  <a:lnTo>
                    <a:pt x="161" y="246"/>
                  </a:lnTo>
                  <a:lnTo>
                    <a:pt x="163" y="249"/>
                  </a:lnTo>
                  <a:lnTo>
                    <a:pt x="168" y="251"/>
                  </a:lnTo>
                  <a:lnTo>
                    <a:pt x="170" y="258"/>
                  </a:lnTo>
                  <a:lnTo>
                    <a:pt x="172" y="263"/>
                  </a:lnTo>
                  <a:lnTo>
                    <a:pt x="177" y="267"/>
                  </a:lnTo>
                  <a:lnTo>
                    <a:pt x="182" y="270"/>
                  </a:lnTo>
                  <a:lnTo>
                    <a:pt x="184" y="272"/>
                  </a:lnTo>
                  <a:lnTo>
                    <a:pt x="187" y="272"/>
                  </a:lnTo>
                  <a:lnTo>
                    <a:pt x="189" y="282"/>
                  </a:lnTo>
                  <a:lnTo>
                    <a:pt x="196" y="282"/>
                  </a:lnTo>
                  <a:lnTo>
                    <a:pt x="203" y="275"/>
                  </a:lnTo>
                  <a:lnTo>
                    <a:pt x="208" y="275"/>
                  </a:lnTo>
                  <a:lnTo>
                    <a:pt x="210" y="277"/>
                  </a:lnTo>
                  <a:lnTo>
                    <a:pt x="215" y="279"/>
                  </a:lnTo>
                  <a:lnTo>
                    <a:pt x="220" y="279"/>
                  </a:lnTo>
                  <a:lnTo>
                    <a:pt x="220" y="277"/>
                  </a:lnTo>
                  <a:lnTo>
                    <a:pt x="222" y="275"/>
                  </a:lnTo>
                  <a:lnTo>
                    <a:pt x="224" y="275"/>
                  </a:lnTo>
                  <a:lnTo>
                    <a:pt x="236" y="286"/>
                  </a:lnTo>
                  <a:lnTo>
                    <a:pt x="243" y="277"/>
                  </a:lnTo>
                  <a:lnTo>
                    <a:pt x="253" y="277"/>
                  </a:lnTo>
                  <a:lnTo>
                    <a:pt x="257" y="272"/>
                  </a:lnTo>
                  <a:lnTo>
                    <a:pt x="262" y="272"/>
                  </a:lnTo>
                  <a:lnTo>
                    <a:pt x="262" y="275"/>
                  </a:lnTo>
                  <a:lnTo>
                    <a:pt x="265" y="277"/>
                  </a:lnTo>
                  <a:lnTo>
                    <a:pt x="274" y="277"/>
                  </a:lnTo>
                  <a:lnTo>
                    <a:pt x="281" y="270"/>
                  </a:lnTo>
                  <a:lnTo>
                    <a:pt x="281" y="267"/>
                  </a:lnTo>
                  <a:lnTo>
                    <a:pt x="283" y="265"/>
                  </a:lnTo>
                  <a:lnTo>
                    <a:pt x="283" y="263"/>
                  </a:lnTo>
                  <a:lnTo>
                    <a:pt x="288" y="263"/>
                  </a:lnTo>
                  <a:lnTo>
                    <a:pt x="295" y="251"/>
                  </a:lnTo>
                  <a:lnTo>
                    <a:pt x="333" y="251"/>
                  </a:lnTo>
                  <a:lnTo>
                    <a:pt x="342" y="246"/>
                  </a:lnTo>
                  <a:lnTo>
                    <a:pt x="340" y="239"/>
                  </a:lnTo>
                  <a:lnTo>
                    <a:pt x="340" y="232"/>
                  </a:lnTo>
                  <a:lnTo>
                    <a:pt x="338" y="227"/>
                  </a:lnTo>
                  <a:lnTo>
                    <a:pt x="335" y="225"/>
                  </a:lnTo>
                  <a:lnTo>
                    <a:pt x="328" y="225"/>
                  </a:lnTo>
                  <a:lnTo>
                    <a:pt x="324" y="223"/>
                  </a:lnTo>
                  <a:lnTo>
                    <a:pt x="316" y="208"/>
                  </a:lnTo>
                  <a:lnTo>
                    <a:pt x="316" y="201"/>
                  </a:lnTo>
                  <a:lnTo>
                    <a:pt x="312" y="199"/>
                  </a:lnTo>
                  <a:lnTo>
                    <a:pt x="312" y="185"/>
                  </a:lnTo>
                  <a:lnTo>
                    <a:pt x="305" y="185"/>
                  </a:lnTo>
                  <a:lnTo>
                    <a:pt x="302" y="175"/>
                  </a:lnTo>
                  <a:lnTo>
                    <a:pt x="293" y="175"/>
                  </a:lnTo>
                  <a:lnTo>
                    <a:pt x="291" y="168"/>
                  </a:lnTo>
                  <a:lnTo>
                    <a:pt x="291" y="161"/>
                  </a:lnTo>
                  <a:lnTo>
                    <a:pt x="286" y="159"/>
                  </a:lnTo>
                  <a:lnTo>
                    <a:pt x="283" y="154"/>
                  </a:lnTo>
                  <a:lnTo>
                    <a:pt x="279" y="152"/>
                  </a:lnTo>
                  <a:lnTo>
                    <a:pt x="276" y="149"/>
                  </a:lnTo>
                  <a:lnTo>
                    <a:pt x="267" y="149"/>
                  </a:lnTo>
                  <a:lnTo>
                    <a:pt x="262" y="147"/>
                  </a:lnTo>
                  <a:lnTo>
                    <a:pt x="260" y="147"/>
                  </a:lnTo>
                  <a:lnTo>
                    <a:pt x="260" y="142"/>
                  </a:lnTo>
                  <a:lnTo>
                    <a:pt x="262" y="138"/>
                  </a:lnTo>
                  <a:lnTo>
                    <a:pt x="265" y="135"/>
                  </a:lnTo>
                  <a:lnTo>
                    <a:pt x="262" y="126"/>
                  </a:lnTo>
                  <a:lnTo>
                    <a:pt x="276" y="126"/>
                  </a:lnTo>
                  <a:lnTo>
                    <a:pt x="279" y="128"/>
                  </a:lnTo>
                  <a:lnTo>
                    <a:pt x="281" y="126"/>
                  </a:lnTo>
                  <a:lnTo>
                    <a:pt x="286" y="126"/>
                  </a:lnTo>
                  <a:lnTo>
                    <a:pt x="288" y="123"/>
                  </a:lnTo>
                  <a:lnTo>
                    <a:pt x="288" y="119"/>
                  </a:lnTo>
                  <a:lnTo>
                    <a:pt x="291" y="114"/>
                  </a:lnTo>
                  <a:lnTo>
                    <a:pt x="291" y="100"/>
                  </a:lnTo>
                  <a:lnTo>
                    <a:pt x="288" y="97"/>
                  </a:lnTo>
                  <a:lnTo>
                    <a:pt x="288" y="93"/>
                  </a:lnTo>
                  <a:lnTo>
                    <a:pt x="286" y="88"/>
                  </a:lnTo>
                  <a:lnTo>
                    <a:pt x="286" y="83"/>
                  </a:lnTo>
                  <a:lnTo>
                    <a:pt x="288" y="78"/>
                  </a:lnTo>
                  <a:lnTo>
                    <a:pt x="291" y="76"/>
                  </a:lnTo>
                  <a:lnTo>
                    <a:pt x="288" y="71"/>
                  </a:lnTo>
                  <a:lnTo>
                    <a:pt x="286" y="67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13" name="Sri Lanka" descr="© INSCALE GmbH, 05.05.2010&#10;http://www.presentationload.com/">
              <a:extLst>
                <a:ext uri="{FF2B5EF4-FFF2-40B4-BE49-F238E27FC236}">
                  <a16:creationId xmlns:a16="http://schemas.microsoft.com/office/drawing/2014/main" id="{D0F75568-0397-4ED1-8160-A88421EBAFBF}"/>
                </a:ext>
              </a:extLst>
            </p:cNvPr>
            <p:cNvSpPr>
              <a:spLocks/>
            </p:cNvSpPr>
            <p:nvPr/>
          </p:nvSpPr>
          <p:spPr bwMode="gray">
            <a:xfrm>
              <a:off x="8108114" y="3668126"/>
              <a:ext cx="76971" cy="136450"/>
            </a:xfrm>
            <a:custGeom>
              <a:avLst/>
              <a:gdLst>
                <a:gd name="T0" fmla="*/ 2147483647 w 174"/>
                <a:gd name="T1" fmla="*/ 2147483647 h 306"/>
                <a:gd name="T2" fmla="*/ 2147483647 w 174"/>
                <a:gd name="T3" fmla="*/ 0 h 306"/>
                <a:gd name="T4" fmla="*/ 2147483647 w 174"/>
                <a:gd name="T5" fmla="*/ 0 h 306"/>
                <a:gd name="T6" fmla="*/ 2147483647 w 174"/>
                <a:gd name="T7" fmla="*/ 2147483647 h 306"/>
                <a:gd name="T8" fmla="*/ 2147483647 w 174"/>
                <a:gd name="T9" fmla="*/ 2147483647 h 306"/>
                <a:gd name="T10" fmla="*/ 2147483647 w 174"/>
                <a:gd name="T11" fmla="*/ 2147483647 h 306"/>
                <a:gd name="T12" fmla="*/ 2147483647 w 174"/>
                <a:gd name="T13" fmla="*/ 2147483647 h 306"/>
                <a:gd name="T14" fmla="*/ 2147483647 w 174"/>
                <a:gd name="T15" fmla="*/ 2147483647 h 306"/>
                <a:gd name="T16" fmla="*/ 2147483647 w 174"/>
                <a:gd name="T17" fmla="*/ 2147483647 h 306"/>
                <a:gd name="T18" fmla="*/ 2147483647 w 174"/>
                <a:gd name="T19" fmla="*/ 2147483647 h 306"/>
                <a:gd name="T20" fmla="*/ 2147483647 w 174"/>
                <a:gd name="T21" fmla="*/ 2147483647 h 306"/>
                <a:gd name="T22" fmla="*/ 2147483647 w 174"/>
                <a:gd name="T23" fmla="*/ 2147483647 h 306"/>
                <a:gd name="T24" fmla="*/ 2147483647 w 174"/>
                <a:gd name="T25" fmla="*/ 2147483647 h 306"/>
                <a:gd name="T26" fmla="*/ 2147483647 w 174"/>
                <a:gd name="T27" fmla="*/ 2147483647 h 306"/>
                <a:gd name="T28" fmla="*/ 2147483647 w 174"/>
                <a:gd name="T29" fmla="*/ 2147483647 h 306"/>
                <a:gd name="T30" fmla="*/ 2147483647 w 174"/>
                <a:gd name="T31" fmla="*/ 2147483647 h 306"/>
                <a:gd name="T32" fmla="*/ 2147483647 w 174"/>
                <a:gd name="T33" fmla="*/ 2147483647 h 306"/>
                <a:gd name="T34" fmla="*/ 2147483647 w 174"/>
                <a:gd name="T35" fmla="*/ 2147483647 h 306"/>
                <a:gd name="T36" fmla="*/ 2147483647 w 174"/>
                <a:gd name="T37" fmla="*/ 2147483647 h 306"/>
                <a:gd name="T38" fmla="*/ 2147483647 w 174"/>
                <a:gd name="T39" fmla="*/ 2147483647 h 306"/>
                <a:gd name="T40" fmla="*/ 0 w 174"/>
                <a:gd name="T41" fmla="*/ 2147483647 h 306"/>
                <a:gd name="T42" fmla="*/ 0 w 174"/>
                <a:gd name="T43" fmla="*/ 2147483647 h 306"/>
                <a:gd name="T44" fmla="*/ 2147483647 w 174"/>
                <a:gd name="T45" fmla="*/ 2147483647 h 306"/>
                <a:gd name="T46" fmla="*/ 2147483647 w 174"/>
                <a:gd name="T47" fmla="*/ 2147483647 h 306"/>
                <a:gd name="T48" fmla="*/ 2147483647 w 174"/>
                <a:gd name="T49" fmla="*/ 2147483647 h 306"/>
                <a:gd name="T50" fmla="*/ 2147483647 w 174"/>
                <a:gd name="T51" fmla="*/ 2147483647 h 306"/>
                <a:gd name="T52" fmla="*/ 2147483647 w 174"/>
                <a:gd name="T53" fmla="*/ 2147483647 h 306"/>
                <a:gd name="T54" fmla="*/ 0 w 174"/>
                <a:gd name="T55" fmla="*/ 2147483647 h 306"/>
                <a:gd name="T56" fmla="*/ 2147483647 w 174"/>
                <a:gd name="T57" fmla="*/ 2147483647 h 306"/>
                <a:gd name="T58" fmla="*/ 2147483647 w 174"/>
                <a:gd name="T59" fmla="*/ 2147483647 h 30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4"/>
                <a:gd name="T91" fmla="*/ 0 h 306"/>
                <a:gd name="T92" fmla="*/ 174 w 174"/>
                <a:gd name="T93" fmla="*/ 306 h 30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4" h="306">
                  <a:moveTo>
                    <a:pt x="24" y="6"/>
                  </a:moveTo>
                  <a:lnTo>
                    <a:pt x="36" y="0"/>
                  </a:lnTo>
                  <a:lnTo>
                    <a:pt x="48" y="0"/>
                  </a:lnTo>
                  <a:lnTo>
                    <a:pt x="66" y="6"/>
                  </a:lnTo>
                  <a:lnTo>
                    <a:pt x="78" y="12"/>
                  </a:lnTo>
                  <a:lnTo>
                    <a:pt x="114" y="66"/>
                  </a:lnTo>
                  <a:lnTo>
                    <a:pt x="132" y="84"/>
                  </a:lnTo>
                  <a:lnTo>
                    <a:pt x="126" y="120"/>
                  </a:lnTo>
                  <a:lnTo>
                    <a:pt x="150" y="114"/>
                  </a:lnTo>
                  <a:lnTo>
                    <a:pt x="156" y="168"/>
                  </a:lnTo>
                  <a:lnTo>
                    <a:pt x="162" y="174"/>
                  </a:lnTo>
                  <a:lnTo>
                    <a:pt x="168" y="198"/>
                  </a:lnTo>
                  <a:lnTo>
                    <a:pt x="174" y="228"/>
                  </a:lnTo>
                  <a:lnTo>
                    <a:pt x="174" y="258"/>
                  </a:lnTo>
                  <a:lnTo>
                    <a:pt x="156" y="276"/>
                  </a:lnTo>
                  <a:lnTo>
                    <a:pt x="120" y="294"/>
                  </a:lnTo>
                  <a:lnTo>
                    <a:pt x="84" y="306"/>
                  </a:lnTo>
                  <a:lnTo>
                    <a:pt x="48" y="306"/>
                  </a:lnTo>
                  <a:lnTo>
                    <a:pt x="24" y="282"/>
                  </a:lnTo>
                  <a:lnTo>
                    <a:pt x="12" y="240"/>
                  </a:lnTo>
                  <a:lnTo>
                    <a:pt x="0" y="192"/>
                  </a:lnTo>
                  <a:lnTo>
                    <a:pt x="0" y="156"/>
                  </a:lnTo>
                  <a:lnTo>
                    <a:pt x="12" y="138"/>
                  </a:lnTo>
                  <a:lnTo>
                    <a:pt x="18" y="132"/>
                  </a:lnTo>
                  <a:lnTo>
                    <a:pt x="24" y="120"/>
                  </a:lnTo>
                  <a:lnTo>
                    <a:pt x="30" y="102"/>
                  </a:lnTo>
                  <a:lnTo>
                    <a:pt x="30" y="78"/>
                  </a:lnTo>
                  <a:lnTo>
                    <a:pt x="0" y="36"/>
                  </a:lnTo>
                  <a:lnTo>
                    <a:pt x="24" y="36"/>
                  </a:lnTo>
                  <a:lnTo>
                    <a:pt x="24" y="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14" name="Spain" descr="© INSCALE GmbH, 05.05.2010&#10;http://www.presentationload.com/">
              <a:extLst>
                <a:ext uri="{FF2B5EF4-FFF2-40B4-BE49-F238E27FC236}">
                  <a16:creationId xmlns:a16="http://schemas.microsoft.com/office/drawing/2014/main" id="{EEA55BBD-4833-400A-968B-D0C7B193E1A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337123" y="2438324"/>
              <a:ext cx="391857" cy="276399"/>
            </a:xfrm>
            <a:custGeom>
              <a:avLst/>
              <a:gdLst>
                <a:gd name="T0" fmla="*/ 2147483647 w 876"/>
                <a:gd name="T1" fmla="*/ 2147483647 h 618"/>
                <a:gd name="T2" fmla="*/ 2147483647 w 876"/>
                <a:gd name="T3" fmla="*/ 2147483647 h 618"/>
                <a:gd name="T4" fmla="*/ 2147483647 w 876"/>
                <a:gd name="T5" fmla="*/ 2147483647 h 618"/>
                <a:gd name="T6" fmla="*/ 2147483647 w 876"/>
                <a:gd name="T7" fmla="*/ 2147483647 h 618"/>
                <a:gd name="T8" fmla="*/ 2147483647 w 876"/>
                <a:gd name="T9" fmla="*/ 2147483647 h 618"/>
                <a:gd name="T10" fmla="*/ 2147483647 w 876"/>
                <a:gd name="T11" fmla="*/ 2147483647 h 618"/>
                <a:gd name="T12" fmla="*/ 2147483647 w 876"/>
                <a:gd name="T13" fmla="*/ 2147483647 h 618"/>
                <a:gd name="T14" fmla="*/ 2147483647 w 876"/>
                <a:gd name="T15" fmla="*/ 2147483647 h 618"/>
                <a:gd name="T16" fmla="*/ 2147483647 w 876"/>
                <a:gd name="T17" fmla="*/ 2147483647 h 618"/>
                <a:gd name="T18" fmla="*/ 2147483647 w 876"/>
                <a:gd name="T19" fmla="*/ 2147483647 h 618"/>
                <a:gd name="T20" fmla="*/ 2147483647 w 876"/>
                <a:gd name="T21" fmla="*/ 2147483647 h 618"/>
                <a:gd name="T22" fmla="*/ 2147483647 w 876"/>
                <a:gd name="T23" fmla="*/ 2147483647 h 618"/>
                <a:gd name="T24" fmla="*/ 2147483647 w 876"/>
                <a:gd name="T25" fmla="*/ 2147483647 h 618"/>
                <a:gd name="T26" fmla="*/ 2147483647 w 876"/>
                <a:gd name="T27" fmla="*/ 2147483647 h 618"/>
                <a:gd name="T28" fmla="*/ 2147483647 w 876"/>
                <a:gd name="T29" fmla="*/ 2147483647 h 618"/>
                <a:gd name="T30" fmla="*/ 2147483647 w 876"/>
                <a:gd name="T31" fmla="*/ 2147483647 h 618"/>
                <a:gd name="T32" fmla="*/ 2147483647 w 876"/>
                <a:gd name="T33" fmla="*/ 2147483647 h 618"/>
                <a:gd name="T34" fmla="*/ 2147483647 w 876"/>
                <a:gd name="T35" fmla="*/ 2147483647 h 618"/>
                <a:gd name="T36" fmla="*/ 2147483647 w 876"/>
                <a:gd name="T37" fmla="*/ 2147483647 h 618"/>
                <a:gd name="T38" fmla="*/ 2147483647 w 876"/>
                <a:gd name="T39" fmla="*/ 2147483647 h 618"/>
                <a:gd name="T40" fmla="*/ 2147483647 w 876"/>
                <a:gd name="T41" fmla="*/ 0 h 618"/>
                <a:gd name="T42" fmla="*/ 2147483647 w 876"/>
                <a:gd name="T43" fmla="*/ 2147483647 h 618"/>
                <a:gd name="T44" fmla="*/ 0 w 876"/>
                <a:gd name="T45" fmla="*/ 2147483647 h 618"/>
                <a:gd name="T46" fmla="*/ 2147483647 w 876"/>
                <a:gd name="T47" fmla="*/ 2147483647 h 618"/>
                <a:gd name="T48" fmla="*/ 2147483647 w 876"/>
                <a:gd name="T49" fmla="*/ 2147483647 h 618"/>
                <a:gd name="T50" fmla="*/ 2147483647 w 876"/>
                <a:gd name="T51" fmla="*/ 2147483647 h 618"/>
                <a:gd name="T52" fmla="*/ 2147483647 w 876"/>
                <a:gd name="T53" fmla="*/ 2147483647 h 618"/>
                <a:gd name="T54" fmla="*/ 2147483647 w 876"/>
                <a:gd name="T55" fmla="*/ 2147483647 h 618"/>
                <a:gd name="T56" fmla="*/ 2147483647 w 876"/>
                <a:gd name="T57" fmla="*/ 2147483647 h 618"/>
                <a:gd name="T58" fmla="*/ 2147483647 w 876"/>
                <a:gd name="T59" fmla="*/ 2147483647 h 618"/>
                <a:gd name="T60" fmla="*/ 2147483647 w 876"/>
                <a:gd name="T61" fmla="*/ 2147483647 h 618"/>
                <a:gd name="T62" fmla="*/ 2147483647 w 876"/>
                <a:gd name="T63" fmla="*/ 2147483647 h 618"/>
                <a:gd name="T64" fmla="*/ 2147483647 w 876"/>
                <a:gd name="T65" fmla="*/ 2147483647 h 618"/>
                <a:gd name="T66" fmla="*/ 2147483647 w 876"/>
                <a:gd name="T67" fmla="*/ 2147483647 h 618"/>
                <a:gd name="T68" fmla="*/ 2147483647 w 876"/>
                <a:gd name="T69" fmla="*/ 2147483647 h 618"/>
                <a:gd name="T70" fmla="*/ 2147483647 w 876"/>
                <a:gd name="T71" fmla="*/ 2147483647 h 618"/>
                <a:gd name="T72" fmla="*/ 2147483647 w 876"/>
                <a:gd name="T73" fmla="*/ 2147483647 h 618"/>
                <a:gd name="T74" fmla="*/ 2147483647 w 876"/>
                <a:gd name="T75" fmla="*/ 2147483647 h 618"/>
                <a:gd name="T76" fmla="*/ 2147483647 w 876"/>
                <a:gd name="T77" fmla="*/ 2147483647 h 618"/>
                <a:gd name="T78" fmla="*/ 2147483647 w 876"/>
                <a:gd name="T79" fmla="*/ 2147483647 h 618"/>
                <a:gd name="T80" fmla="*/ 2147483647 w 876"/>
                <a:gd name="T81" fmla="*/ 2147483647 h 618"/>
                <a:gd name="T82" fmla="*/ 2147483647 w 876"/>
                <a:gd name="T83" fmla="*/ 2147483647 h 618"/>
                <a:gd name="T84" fmla="*/ 2147483647 w 876"/>
                <a:gd name="T85" fmla="*/ 2147483647 h 618"/>
                <a:gd name="T86" fmla="*/ 2147483647 w 876"/>
                <a:gd name="T87" fmla="*/ 2147483647 h 618"/>
                <a:gd name="T88" fmla="*/ 2147483647 w 876"/>
                <a:gd name="T89" fmla="*/ 2147483647 h 618"/>
                <a:gd name="T90" fmla="*/ 2147483647 w 876"/>
                <a:gd name="T91" fmla="*/ 2147483647 h 618"/>
                <a:gd name="T92" fmla="*/ 2147483647 w 876"/>
                <a:gd name="T93" fmla="*/ 2147483647 h 618"/>
                <a:gd name="T94" fmla="*/ 2147483647 w 876"/>
                <a:gd name="T95" fmla="*/ 2147483647 h 618"/>
                <a:gd name="T96" fmla="*/ 2147483647 w 876"/>
                <a:gd name="T97" fmla="*/ 2147483647 h 618"/>
                <a:gd name="T98" fmla="*/ 2147483647 w 876"/>
                <a:gd name="T99" fmla="*/ 2147483647 h 618"/>
                <a:gd name="T100" fmla="*/ 2147483647 w 876"/>
                <a:gd name="T101" fmla="*/ 2147483647 h 618"/>
                <a:gd name="T102" fmla="*/ 2147483647 w 876"/>
                <a:gd name="T103" fmla="*/ 2147483647 h 618"/>
                <a:gd name="T104" fmla="*/ 2147483647 w 876"/>
                <a:gd name="T105" fmla="*/ 2147483647 h 618"/>
                <a:gd name="T106" fmla="*/ 2147483647 w 876"/>
                <a:gd name="T107" fmla="*/ 2147483647 h 618"/>
                <a:gd name="T108" fmla="*/ 2147483647 w 876"/>
                <a:gd name="T109" fmla="*/ 2147483647 h 6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76"/>
                <a:gd name="T166" fmla="*/ 0 h 618"/>
                <a:gd name="T167" fmla="*/ 876 w 876"/>
                <a:gd name="T168" fmla="*/ 618 h 6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76" h="618">
                  <a:moveTo>
                    <a:pt x="804" y="318"/>
                  </a:moveTo>
                  <a:lnTo>
                    <a:pt x="798" y="312"/>
                  </a:lnTo>
                  <a:lnTo>
                    <a:pt x="798" y="306"/>
                  </a:lnTo>
                  <a:lnTo>
                    <a:pt x="786" y="306"/>
                  </a:lnTo>
                  <a:lnTo>
                    <a:pt x="762" y="318"/>
                  </a:lnTo>
                  <a:lnTo>
                    <a:pt x="750" y="330"/>
                  </a:lnTo>
                  <a:lnTo>
                    <a:pt x="750" y="336"/>
                  </a:lnTo>
                  <a:lnTo>
                    <a:pt x="756" y="342"/>
                  </a:lnTo>
                  <a:lnTo>
                    <a:pt x="768" y="342"/>
                  </a:lnTo>
                  <a:lnTo>
                    <a:pt x="774" y="348"/>
                  </a:lnTo>
                  <a:lnTo>
                    <a:pt x="774" y="354"/>
                  </a:lnTo>
                  <a:lnTo>
                    <a:pt x="804" y="354"/>
                  </a:lnTo>
                  <a:lnTo>
                    <a:pt x="816" y="342"/>
                  </a:lnTo>
                  <a:lnTo>
                    <a:pt x="816" y="324"/>
                  </a:lnTo>
                  <a:lnTo>
                    <a:pt x="810" y="318"/>
                  </a:lnTo>
                  <a:lnTo>
                    <a:pt x="804" y="318"/>
                  </a:lnTo>
                  <a:close/>
                  <a:moveTo>
                    <a:pt x="672" y="390"/>
                  </a:moveTo>
                  <a:lnTo>
                    <a:pt x="678" y="396"/>
                  </a:lnTo>
                  <a:lnTo>
                    <a:pt x="684" y="396"/>
                  </a:lnTo>
                  <a:lnTo>
                    <a:pt x="690" y="390"/>
                  </a:lnTo>
                  <a:lnTo>
                    <a:pt x="690" y="372"/>
                  </a:lnTo>
                  <a:lnTo>
                    <a:pt x="684" y="372"/>
                  </a:lnTo>
                  <a:lnTo>
                    <a:pt x="672" y="384"/>
                  </a:lnTo>
                  <a:lnTo>
                    <a:pt x="672" y="390"/>
                  </a:lnTo>
                  <a:close/>
                  <a:moveTo>
                    <a:pt x="840" y="300"/>
                  </a:moveTo>
                  <a:lnTo>
                    <a:pt x="840" y="306"/>
                  </a:lnTo>
                  <a:lnTo>
                    <a:pt x="852" y="318"/>
                  </a:lnTo>
                  <a:lnTo>
                    <a:pt x="870" y="318"/>
                  </a:lnTo>
                  <a:lnTo>
                    <a:pt x="876" y="312"/>
                  </a:lnTo>
                  <a:lnTo>
                    <a:pt x="864" y="300"/>
                  </a:lnTo>
                  <a:lnTo>
                    <a:pt x="852" y="300"/>
                  </a:lnTo>
                  <a:lnTo>
                    <a:pt x="846" y="294"/>
                  </a:lnTo>
                  <a:lnTo>
                    <a:pt x="840" y="300"/>
                  </a:lnTo>
                  <a:close/>
                  <a:moveTo>
                    <a:pt x="804" y="150"/>
                  </a:moveTo>
                  <a:lnTo>
                    <a:pt x="798" y="138"/>
                  </a:lnTo>
                  <a:lnTo>
                    <a:pt x="798" y="132"/>
                  </a:lnTo>
                  <a:lnTo>
                    <a:pt x="810" y="120"/>
                  </a:lnTo>
                  <a:lnTo>
                    <a:pt x="798" y="114"/>
                  </a:lnTo>
                  <a:lnTo>
                    <a:pt x="792" y="108"/>
                  </a:lnTo>
                  <a:lnTo>
                    <a:pt x="792" y="102"/>
                  </a:lnTo>
                  <a:lnTo>
                    <a:pt x="780" y="102"/>
                  </a:lnTo>
                  <a:lnTo>
                    <a:pt x="780" y="108"/>
                  </a:lnTo>
                  <a:lnTo>
                    <a:pt x="774" y="114"/>
                  </a:lnTo>
                  <a:lnTo>
                    <a:pt x="756" y="114"/>
                  </a:lnTo>
                  <a:lnTo>
                    <a:pt x="750" y="108"/>
                  </a:lnTo>
                  <a:lnTo>
                    <a:pt x="726" y="108"/>
                  </a:lnTo>
                  <a:lnTo>
                    <a:pt x="726" y="102"/>
                  </a:lnTo>
                  <a:lnTo>
                    <a:pt x="708" y="102"/>
                  </a:lnTo>
                  <a:lnTo>
                    <a:pt x="696" y="108"/>
                  </a:lnTo>
                  <a:lnTo>
                    <a:pt x="690" y="84"/>
                  </a:lnTo>
                  <a:lnTo>
                    <a:pt x="672" y="84"/>
                  </a:lnTo>
                  <a:lnTo>
                    <a:pt x="672" y="78"/>
                  </a:lnTo>
                  <a:lnTo>
                    <a:pt x="666" y="72"/>
                  </a:lnTo>
                  <a:lnTo>
                    <a:pt x="648" y="72"/>
                  </a:lnTo>
                  <a:lnTo>
                    <a:pt x="642" y="78"/>
                  </a:lnTo>
                  <a:lnTo>
                    <a:pt x="642" y="90"/>
                  </a:lnTo>
                  <a:lnTo>
                    <a:pt x="624" y="96"/>
                  </a:lnTo>
                  <a:lnTo>
                    <a:pt x="624" y="84"/>
                  </a:lnTo>
                  <a:lnTo>
                    <a:pt x="594" y="84"/>
                  </a:lnTo>
                  <a:lnTo>
                    <a:pt x="582" y="72"/>
                  </a:lnTo>
                  <a:lnTo>
                    <a:pt x="570" y="72"/>
                  </a:lnTo>
                  <a:lnTo>
                    <a:pt x="564" y="78"/>
                  </a:lnTo>
                  <a:lnTo>
                    <a:pt x="546" y="60"/>
                  </a:lnTo>
                  <a:lnTo>
                    <a:pt x="510" y="60"/>
                  </a:lnTo>
                  <a:lnTo>
                    <a:pt x="516" y="54"/>
                  </a:lnTo>
                  <a:lnTo>
                    <a:pt x="516" y="48"/>
                  </a:lnTo>
                  <a:lnTo>
                    <a:pt x="504" y="36"/>
                  </a:lnTo>
                  <a:lnTo>
                    <a:pt x="498" y="36"/>
                  </a:lnTo>
                  <a:lnTo>
                    <a:pt x="492" y="42"/>
                  </a:lnTo>
                  <a:lnTo>
                    <a:pt x="486" y="36"/>
                  </a:lnTo>
                  <a:lnTo>
                    <a:pt x="450" y="36"/>
                  </a:lnTo>
                  <a:lnTo>
                    <a:pt x="390" y="24"/>
                  </a:lnTo>
                  <a:lnTo>
                    <a:pt x="378" y="24"/>
                  </a:lnTo>
                  <a:lnTo>
                    <a:pt x="348" y="36"/>
                  </a:lnTo>
                  <a:lnTo>
                    <a:pt x="294" y="30"/>
                  </a:lnTo>
                  <a:lnTo>
                    <a:pt x="258" y="12"/>
                  </a:lnTo>
                  <a:lnTo>
                    <a:pt x="234" y="12"/>
                  </a:lnTo>
                  <a:lnTo>
                    <a:pt x="216" y="18"/>
                  </a:lnTo>
                  <a:lnTo>
                    <a:pt x="162" y="18"/>
                  </a:lnTo>
                  <a:lnTo>
                    <a:pt x="150" y="12"/>
                  </a:lnTo>
                  <a:lnTo>
                    <a:pt x="138" y="12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6"/>
                  </a:lnTo>
                  <a:lnTo>
                    <a:pt x="72" y="30"/>
                  </a:lnTo>
                  <a:lnTo>
                    <a:pt x="60" y="30"/>
                  </a:lnTo>
                  <a:lnTo>
                    <a:pt x="48" y="36"/>
                  </a:lnTo>
                  <a:lnTo>
                    <a:pt x="30" y="36"/>
                  </a:lnTo>
                  <a:lnTo>
                    <a:pt x="6" y="48"/>
                  </a:lnTo>
                  <a:lnTo>
                    <a:pt x="0" y="60"/>
                  </a:lnTo>
                  <a:lnTo>
                    <a:pt x="0" y="72"/>
                  </a:lnTo>
                  <a:lnTo>
                    <a:pt x="6" y="78"/>
                  </a:lnTo>
                  <a:lnTo>
                    <a:pt x="12" y="90"/>
                  </a:lnTo>
                  <a:lnTo>
                    <a:pt x="24" y="96"/>
                  </a:lnTo>
                  <a:lnTo>
                    <a:pt x="30" y="10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24" y="150"/>
                  </a:lnTo>
                  <a:lnTo>
                    <a:pt x="30" y="144"/>
                  </a:lnTo>
                  <a:lnTo>
                    <a:pt x="54" y="132"/>
                  </a:lnTo>
                  <a:lnTo>
                    <a:pt x="78" y="132"/>
                  </a:lnTo>
                  <a:lnTo>
                    <a:pt x="78" y="138"/>
                  </a:lnTo>
                  <a:lnTo>
                    <a:pt x="66" y="150"/>
                  </a:lnTo>
                  <a:lnTo>
                    <a:pt x="60" y="150"/>
                  </a:lnTo>
                  <a:lnTo>
                    <a:pt x="60" y="156"/>
                  </a:lnTo>
                  <a:lnTo>
                    <a:pt x="72" y="156"/>
                  </a:lnTo>
                  <a:lnTo>
                    <a:pt x="78" y="150"/>
                  </a:lnTo>
                  <a:lnTo>
                    <a:pt x="96" y="150"/>
                  </a:lnTo>
                  <a:lnTo>
                    <a:pt x="102" y="156"/>
                  </a:lnTo>
                  <a:lnTo>
                    <a:pt x="114" y="156"/>
                  </a:lnTo>
                  <a:lnTo>
                    <a:pt x="120" y="150"/>
                  </a:lnTo>
                  <a:lnTo>
                    <a:pt x="120" y="144"/>
                  </a:lnTo>
                  <a:lnTo>
                    <a:pt x="174" y="144"/>
                  </a:lnTo>
                  <a:lnTo>
                    <a:pt x="174" y="162"/>
                  </a:lnTo>
                  <a:lnTo>
                    <a:pt x="180" y="162"/>
                  </a:lnTo>
                  <a:lnTo>
                    <a:pt x="192" y="168"/>
                  </a:lnTo>
                  <a:lnTo>
                    <a:pt x="192" y="174"/>
                  </a:lnTo>
                  <a:lnTo>
                    <a:pt x="168" y="198"/>
                  </a:lnTo>
                  <a:lnTo>
                    <a:pt x="144" y="210"/>
                  </a:lnTo>
                  <a:lnTo>
                    <a:pt x="138" y="216"/>
                  </a:lnTo>
                  <a:lnTo>
                    <a:pt x="138" y="222"/>
                  </a:lnTo>
                  <a:lnTo>
                    <a:pt x="144" y="222"/>
                  </a:lnTo>
                  <a:lnTo>
                    <a:pt x="150" y="228"/>
                  </a:lnTo>
                  <a:lnTo>
                    <a:pt x="150" y="240"/>
                  </a:lnTo>
                  <a:lnTo>
                    <a:pt x="144" y="258"/>
                  </a:lnTo>
                  <a:lnTo>
                    <a:pt x="144" y="276"/>
                  </a:lnTo>
                  <a:lnTo>
                    <a:pt x="138" y="276"/>
                  </a:lnTo>
                  <a:lnTo>
                    <a:pt x="132" y="282"/>
                  </a:lnTo>
                  <a:lnTo>
                    <a:pt x="132" y="294"/>
                  </a:lnTo>
                  <a:lnTo>
                    <a:pt x="138" y="300"/>
                  </a:lnTo>
                  <a:lnTo>
                    <a:pt x="138" y="312"/>
                  </a:lnTo>
                  <a:lnTo>
                    <a:pt x="126" y="324"/>
                  </a:lnTo>
                  <a:lnTo>
                    <a:pt x="90" y="324"/>
                  </a:lnTo>
                  <a:lnTo>
                    <a:pt x="114" y="348"/>
                  </a:lnTo>
                  <a:lnTo>
                    <a:pt x="114" y="360"/>
                  </a:lnTo>
                  <a:lnTo>
                    <a:pt x="120" y="366"/>
                  </a:lnTo>
                  <a:lnTo>
                    <a:pt x="132" y="372"/>
                  </a:lnTo>
                  <a:lnTo>
                    <a:pt x="132" y="378"/>
                  </a:lnTo>
                  <a:lnTo>
                    <a:pt x="120" y="390"/>
                  </a:lnTo>
                  <a:lnTo>
                    <a:pt x="108" y="396"/>
                  </a:lnTo>
                  <a:lnTo>
                    <a:pt x="96" y="408"/>
                  </a:lnTo>
                  <a:lnTo>
                    <a:pt x="96" y="414"/>
                  </a:lnTo>
                  <a:lnTo>
                    <a:pt x="102" y="420"/>
                  </a:lnTo>
                  <a:lnTo>
                    <a:pt x="102" y="426"/>
                  </a:lnTo>
                  <a:lnTo>
                    <a:pt x="108" y="438"/>
                  </a:lnTo>
                  <a:lnTo>
                    <a:pt x="114" y="444"/>
                  </a:lnTo>
                  <a:lnTo>
                    <a:pt x="126" y="444"/>
                  </a:lnTo>
                  <a:lnTo>
                    <a:pt x="126" y="450"/>
                  </a:lnTo>
                  <a:lnTo>
                    <a:pt x="114" y="462"/>
                  </a:lnTo>
                  <a:lnTo>
                    <a:pt x="102" y="462"/>
                  </a:lnTo>
                  <a:lnTo>
                    <a:pt x="96" y="474"/>
                  </a:lnTo>
                  <a:lnTo>
                    <a:pt x="90" y="480"/>
                  </a:lnTo>
                  <a:lnTo>
                    <a:pt x="90" y="528"/>
                  </a:lnTo>
                  <a:lnTo>
                    <a:pt x="120" y="528"/>
                  </a:lnTo>
                  <a:lnTo>
                    <a:pt x="144" y="546"/>
                  </a:lnTo>
                  <a:lnTo>
                    <a:pt x="162" y="546"/>
                  </a:lnTo>
                  <a:lnTo>
                    <a:pt x="156" y="576"/>
                  </a:lnTo>
                  <a:lnTo>
                    <a:pt x="162" y="576"/>
                  </a:lnTo>
                  <a:lnTo>
                    <a:pt x="162" y="594"/>
                  </a:lnTo>
                  <a:lnTo>
                    <a:pt x="168" y="606"/>
                  </a:lnTo>
                  <a:lnTo>
                    <a:pt x="174" y="612"/>
                  </a:lnTo>
                  <a:lnTo>
                    <a:pt x="192" y="612"/>
                  </a:lnTo>
                  <a:lnTo>
                    <a:pt x="198" y="618"/>
                  </a:lnTo>
                  <a:lnTo>
                    <a:pt x="204" y="618"/>
                  </a:lnTo>
                  <a:lnTo>
                    <a:pt x="210" y="612"/>
                  </a:lnTo>
                  <a:lnTo>
                    <a:pt x="222" y="606"/>
                  </a:lnTo>
                  <a:lnTo>
                    <a:pt x="240" y="588"/>
                  </a:lnTo>
                  <a:lnTo>
                    <a:pt x="252" y="582"/>
                  </a:lnTo>
                  <a:lnTo>
                    <a:pt x="264" y="582"/>
                  </a:lnTo>
                  <a:lnTo>
                    <a:pt x="294" y="564"/>
                  </a:lnTo>
                  <a:lnTo>
                    <a:pt x="360" y="564"/>
                  </a:lnTo>
                  <a:lnTo>
                    <a:pt x="366" y="558"/>
                  </a:lnTo>
                  <a:lnTo>
                    <a:pt x="378" y="558"/>
                  </a:lnTo>
                  <a:lnTo>
                    <a:pt x="390" y="570"/>
                  </a:lnTo>
                  <a:lnTo>
                    <a:pt x="396" y="570"/>
                  </a:lnTo>
                  <a:lnTo>
                    <a:pt x="408" y="564"/>
                  </a:lnTo>
                  <a:lnTo>
                    <a:pt x="420" y="564"/>
                  </a:lnTo>
                  <a:lnTo>
                    <a:pt x="426" y="558"/>
                  </a:lnTo>
                  <a:lnTo>
                    <a:pt x="432" y="558"/>
                  </a:lnTo>
                  <a:lnTo>
                    <a:pt x="432" y="570"/>
                  </a:lnTo>
                  <a:lnTo>
                    <a:pt x="438" y="570"/>
                  </a:lnTo>
                  <a:lnTo>
                    <a:pt x="450" y="558"/>
                  </a:lnTo>
                  <a:lnTo>
                    <a:pt x="462" y="534"/>
                  </a:lnTo>
                  <a:lnTo>
                    <a:pt x="462" y="522"/>
                  </a:lnTo>
                  <a:lnTo>
                    <a:pt x="498" y="492"/>
                  </a:lnTo>
                  <a:lnTo>
                    <a:pt x="528" y="492"/>
                  </a:lnTo>
                  <a:lnTo>
                    <a:pt x="534" y="474"/>
                  </a:lnTo>
                  <a:lnTo>
                    <a:pt x="534" y="468"/>
                  </a:lnTo>
                  <a:lnTo>
                    <a:pt x="540" y="462"/>
                  </a:lnTo>
                  <a:lnTo>
                    <a:pt x="540" y="450"/>
                  </a:lnTo>
                  <a:lnTo>
                    <a:pt x="546" y="444"/>
                  </a:lnTo>
                  <a:lnTo>
                    <a:pt x="552" y="432"/>
                  </a:lnTo>
                  <a:lnTo>
                    <a:pt x="552" y="426"/>
                  </a:lnTo>
                  <a:lnTo>
                    <a:pt x="570" y="426"/>
                  </a:lnTo>
                  <a:lnTo>
                    <a:pt x="594" y="414"/>
                  </a:lnTo>
                  <a:lnTo>
                    <a:pt x="600" y="408"/>
                  </a:lnTo>
                  <a:lnTo>
                    <a:pt x="594" y="396"/>
                  </a:lnTo>
                  <a:lnTo>
                    <a:pt x="588" y="390"/>
                  </a:lnTo>
                  <a:lnTo>
                    <a:pt x="582" y="378"/>
                  </a:lnTo>
                  <a:lnTo>
                    <a:pt x="576" y="372"/>
                  </a:lnTo>
                  <a:lnTo>
                    <a:pt x="570" y="372"/>
                  </a:lnTo>
                  <a:lnTo>
                    <a:pt x="570" y="336"/>
                  </a:lnTo>
                  <a:lnTo>
                    <a:pt x="582" y="312"/>
                  </a:lnTo>
                  <a:lnTo>
                    <a:pt x="594" y="306"/>
                  </a:lnTo>
                  <a:lnTo>
                    <a:pt x="600" y="294"/>
                  </a:lnTo>
                  <a:lnTo>
                    <a:pt x="612" y="282"/>
                  </a:lnTo>
                  <a:lnTo>
                    <a:pt x="618" y="270"/>
                  </a:lnTo>
                  <a:lnTo>
                    <a:pt x="630" y="258"/>
                  </a:lnTo>
                  <a:lnTo>
                    <a:pt x="642" y="258"/>
                  </a:lnTo>
                  <a:lnTo>
                    <a:pt x="654" y="246"/>
                  </a:lnTo>
                  <a:lnTo>
                    <a:pt x="654" y="240"/>
                  </a:lnTo>
                  <a:lnTo>
                    <a:pt x="648" y="240"/>
                  </a:lnTo>
                  <a:lnTo>
                    <a:pt x="648" y="228"/>
                  </a:lnTo>
                  <a:lnTo>
                    <a:pt x="654" y="222"/>
                  </a:lnTo>
                  <a:lnTo>
                    <a:pt x="726" y="198"/>
                  </a:lnTo>
                  <a:lnTo>
                    <a:pt x="750" y="186"/>
                  </a:lnTo>
                  <a:lnTo>
                    <a:pt x="756" y="174"/>
                  </a:lnTo>
                  <a:lnTo>
                    <a:pt x="768" y="168"/>
                  </a:lnTo>
                  <a:lnTo>
                    <a:pt x="774" y="168"/>
                  </a:lnTo>
                  <a:lnTo>
                    <a:pt x="786" y="156"/>
                  </a:lnTo>
                  <a:lnTo>
                    <a:pt x="798" y="156"/>
                  </a:lnTo>
                  <a:lnTo>
                    <a:pt x="804" y="150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15" name="Somalia" descr="© INSCALE GmbH, 05.05.2010&#10;http://www.presentationload.com/">
              <a:extLst>
                <a:ext uri="{FF2B5EF4-FFF2-40B4-BE49-F238E27FC236}">
                  <a16:creationId xmlns:a16="http://schemas.microsoft.com/office/drawing/2014/main" id="{40826BBB-75D0-47CA-ADCF-F96D20CB8FBE}"/>
                </a:ext>
              </a:extLst>
            </p:cNvPr>
            <p:cNvSpPr>
              <a:spLocks/>
            </p:cNvSpPr>
            <p:nvPr/>
          </p:nvSpPr>
          <p:spPr bwMode="gray">
            <a:xfrm>
              <a:off x="6883560" y="3580659"/>
              <a:ext cx="320134" cy="495071"/>
            </a:xfrm>
            <a:custGeom>
              <a:avLst/>
              <a:gdLst>
                <a:gd name="T0" fmla="*/ 2147483647 w 714"/>
                <a:gd name="T1" fmla="*/ 2147483647 h 1104"/>
                <a:gd name="T2" fmla="*/ 2147483647 w 714"/>
                <a:gd name="T3" fmla="*/ 2147483647 h 1104"/>
                <a:gd name="T4" fmla="*/ 2147483647 w 714"/>
                <a:gd name="T5" fmla="*/ 2147483647 h 1104"/>
                <a:gd name="T6" fmla="*/ 2147483647 w 714"/>
                <a:gd name="T7" fmla="*/ 2147483647 h 1104"/>
                <a:gd name="T8" fmla="*/ 2147483647 w 714"/>
                <a:gd name="T9" fmla="*/ 2147483647 h 1104"/>
                <a:gd name="T10" fmla="*/ 2147483647 w 714"/>
                <a:gd name="T11" fmla="*/ 2147483647 h 1104"/>
                <a:gd name="T12" fmla="*/ 2147483647 w 714"/>
                <a:gd name="T13" fmla="*/ 2147483647 h 1104"/>
                <a:gd name="T14" fmla="*/ 2147483647 w 714"/>
                <a:gd name="T15" fmla="*/ 2147483647 h 1104"/>
                <a:gd name="T16" fmla="*/ 2147483647 w 714"/>
                <a:gd name="T17" fmla="*/ 2147483647 h 1104"/>
                <a:gd name="T18" fmla="*/ 2147483647 w 714"/>
                <a:gd name="T19" fmla="*/ 2147483647 h 1104"/>
                <a:gd name="T20" fmla="*/ 2147483647 w 714"/>
                <a:gd name="T21" fmla="*/ 2147483647 h 1104"/>
                <a:gd name="T22" fmla="*/ 2147483647 w 714"/>
                <a:gd name="T23" fmla="*/ 2147483647 h 1104"/>
                <a:gd name="T24" fmla="*/ 0 w 714"/>
                <a:gd name="T25" fmla="*/ 2147483647 h 1104"/>
                <a:gd name="T26" fmla="*/ 2147483647 w 714"/>
                <a:gd name="T27" fmla="*/ 2147483647 h 1104"/>
                <a:gd name="T28" fmla="*/ 2147483647 w 714"/>
                <a:gd name="T29" fmla="*/ 2147483647 h 1104"/>
                <a:gd name="T30" fmla="*/ 2147483647 w 714"/>
                <a:gd name="T31" fmla="*/ 2147483647 h 1104"/>
                <a:gd name="T32" fmla="*/ 2147483647 w 714"/>
                <a:gd name="T33" fmla="*/ 2147483647 h 1104"/>
                <a:gd name="T34" fmla="*/ 2147483647 w 714"/>
                <a:gd name="T35" fmla="*/ 2147483647 h 1104"/>
                <a:gd name="T36" fmla="*/ 2147483647 w 714"/>
                <a:gd name="T37" fmla="*/ 2147483647 h 1104"/>
                <a:gd name="T38" fmla="*/ 2147483647 w 714"/>
                <a:gd name="T39" fmla="*/ 2147483647 h 1104"/>
                <a:gd name="T40" fmla="*/ 2147483647 w 714"/>
                <a:gd name="T41" fmla="*/ 2147483647 h 1104"/>
                <a:gd name="T42" fmla="*/ 2147483647 w 714"/>
                <a:gd name="T43" fmla="*/ 2147483647 h 1104"/>
                <a:gd name="T44" fmla="*/ 2147483647 w 714"/>
                <a:gd name="T45" fmla="*/ 2147483647 h 1104"/>
                <a:gd name="T46" fmla="*/ 2147483647 w 714"/>
                <a:gd name="T47" fmla="*/ 2147483647 h 1104"/>
                <a:gd name="T48" fmla="*/ 2147483647 w 714"/>
                <a:gd name="T49" fmla="*/ 2147483647 h 1104"/>
                <a:gd name="T50" fmla="*/ 2147483647 w 714"/>
                <a:gd name="T51" fmla="*/ 2147483647 h 1104"/>
                <a:gd name="T52" fmla="*/ 2147483647 w 714"/>
                <a:gd name="T53" fmla="*/ 2147483647 h 1104"/>
                <a:gd name="T54" fmla="*/ 2147483647 w 714"/>
                <a:gd name="T55" fmla="*/ 2147483647 h 1104"/>
                <a:gd name="T56" fmla="*/ 2147483647 w 714"/>
                <a:gd name="T57" fmla="*/ 2147483647 h 1104"/>
                <a:gd name="T58" fmla="*/ 2147483647 w 714"/>
                <a:gd name="T59" fmla="*/ 2147483647 h 1104"/>
                <a:gd name="T60" fmla="*/ 2147483647 w 714"/>
                <a:gd name="T61" fmla="*/ 2147483647 h 1104"/>
                <a:gd name="T62" fmla="*/ 2147483647 w 714"/>
                <a:gd name="T63" fmla="*/ 2147483647 h 1104"/>
                <a:gd name="T64" fmla="*/ 2147483647 w 714"/>
                <a:gd name="T65" fmla="*/ 2147483647 h 1104"/>
                <a:gd name="T66" fmla="*/ 2147483647 w 714"/>
                <a:gd name="T67" fmla="*/ 2147483647 h 1104"/>
                <a:gd name="T68" fmla="*/ 2147483647 w 714"/>
                <a:gd name="T69" fmla="*/ 2147483647 h 1104"/>
                <a:gd name="T70" fmla="*/ 2147483647 w 714"/>
                <a:gd name="T71" fmla="*/ 2147483647 h 1104"/>
                <a:gd name="T72" fmla="*/ 2147483647 w 714"/>
                <a:gd name="T73" fmla="*/ 2147483647 h 1104"/>
                <a:gd name="T74" fmla="*/ 2147483647 w 714"/>
                <a:gd name="T75" fmla="*/ 2147483647 h 1104"/>
                <a:gd name="T76" fmla="*/ 2147483647 w 714"/>
                <a:gd name="T77" fmla="*/ 2147483647 h 1104"/>
                <a:gd name="T78" fmla="*/ 2147483647 w 714"/>
                <a:gd name="T79" fmla="*/ 2147483647 h 1104"/>
                <a:gd name="T80" fmla="*/ 2147483647 w 714"/>
                <a:gd name="T81" fmla="*/ 2147483647 h 1104"/>
                <a:gd name="T82" fmla="*/ 2147483647 w 714"/>
                <a:gd name="T83" fmla="*/ 2147483647 h 1104"/>
                <a:gd name="T84" fmla="*/ 2147483647 w 714"/>
                <a:gd name="T85" fmla="*/ 2147483647 h 1104"/>
                <a:gd name="T86" fmla="*/ 2147483647 w 714"/>
                <a:gd name="T87" fmla="*/ 2147483647 h 11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14"/>
                <a:gd name="T133" fmla="*/ 0 h 1104"/>
                <a:gd name="T134" fmla="*/ 714 w 714"/>
                <a:gd name="T135" fmla="*/ 1104 h 110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14" h="1104">
                  <a:moveTo>
                    <a:pt x="108" y="114"/>
                  </a:moveTo>
                  <a:lnTo>
                    <a:pt x="120" y="126"/>
                  </a:lnTo>
                  <a:lnTo>
                    <a:pt x="120" y="138"/>
                  </a:lnTo>
                  <a:lnTo>
                    <a:pt x="126" y="150"/>
                  </a:lnTo>
                  <a:lnTo>
                    <a:pt x="132" y="156"/>
                  </a:lnTo>
                  <a:lnTo>
                    <a:pt x="138" y="168"/>
                  </a:lnTo>
                  <a:lnTo>
                    <a:pt x="144" y="174"/>
                  </a:lnTo>
                  <a:lnTo>
                    <a:pt x="156" y="198"/>
                  </a:lnTo>
                  <a:lnTo>
                    <a:pt x="162" y="204"/>
                  </a:lnTo>
                  <a:lnTo>
                    <a:pt x="162" y="210"/>
                  </a:lnTo>
                  <a:lnTo>
                    <a:pt x="186" y="210"/>
                  </a:lnTo>
                  <a:lnTo>
                    <a:pt x="192" y="222"/>
                  </a:lnTo>
                  <a:lnTo>
                    <a:pt x="198" y="228"/>
                  </a:lnTo>
                  <a:lnTo>
                    <a:pt x="204" y="240"/>
                  </a:lnTo>
                  <a:lnTo>
                    <a:pt x="240" y="258"/>
                  </a:lnTo>
                  <a:lnTo>
                    <a:pt x="312" y="282"/>
                  </a:lnTo>
                  <a:lnTo>
                    <a:pt x="336" y="288"/>
                  </a:lnTo>
                  <a:lnTo>
                    <a:pt x="348" y="294"/>
                  </a:lnTo>
                  <a:lnTo>
                    <a:pt x="366" y="300"/>
                  </a:lnTo>
                  <a:lnTo>
                    <a:pt x="378" y="312"/>
                  </a:lnTo>
                  <a:lnTo>
                    <a:pt x="414" y="330"/>
                  </a:lnTo>
                  <a:lnTo>
                    <a:pt x="486" y="324"/>
                  </a:lnTo>
                  <a:lnTo>
                    <a:pt x="276" y="570"/>
                  </a:lnTo>
                  <a:lnTo>
                    <a:pt x="192" y="570"/>
                  </a:lnTo>
                  <a:lnTo>
                    <a:pt x="186" y="576"/>
                  </a:lnTo>
                  <a:lnTo>
                    <a:pt x="174" y="576"/>
                  </a:lnTo>
                  <a:lnTo>
                    <a:pt x="162" y="582"/>
                  </a:lnTo>
                  <a:lnTo>
                    <a:pt x="156" y="588"/>
                  </a:lnTo>
                  <a:lnTo>
                    <a:pt x="144" y="594"/>
                  </a:lnTo>
                  <a:lnTo>
                    <a:pt x="144" y="606"/>
                  </a:lnTo>
                  <a:lnTo>
                    <a:pt x="126" y="624"/>
                  </a:lnTo>
                  <a:lnTo>
                    <a:pt x="102" y="624"/>
                  </a:lnTo>
                  <a:lnTo>
                    <a:pt x="90" y="630"/>
                  </a:lnTo>
                  <a:lnTo>
                    <a:pt x="78" y="630"/>
                  </a:lnTo>
                  <a:lnTo>
                    <a:pt x="66" y="642"/>
                  </a:lnTo>
                  <a:lnTo>
                    <a:pt x="66" y="654"/>
                  </a:lnTo>
                  <a:lnTo>
                    <a:pt x="60" y="660"/>
                  </a:lnTo>
                  <a:lnTo>
                    <a:pt x="42" y="696"/>
                  </a:lnTo>
                  <a:lnTo>
                    <a:pt x="0" y="738"/>
                  </a:lnTo>
                  <a:lnTo>
                    <a:pt x="0" y="1038"/>
                  </a:lnTo>
                  <a:lnTo>
                    <a:pt x="42" y="1104"/>
                  </a:lnTo>
                  <a:lnTo>
                    <a:pt x="48" y="1086"/>
                  </a:lnTo>
                  <a:lnTo>
                    <a:pt x="84" y="1032"/>
                  </a:lnTo>
                  <a:lnTo>
                    <a:pt x="96" y="1008"/>
                  </a:lnTo>
                  <a:lnTo>
                    <a:pt x="114" y="996"/>
                  </a:lnTo>
                  <a:lnTo>
                    <a:pt x="144" y="966"/>
                  </a:lnTo>
                  <a:lnTo>
                    <a:pt x="150" y="954"/>
                  </a:lnTo>
                  <a:lnTo>
                    <a:pt x="162" y="936"/>
                  </a:lnTo>
                  <a:lnTo>
                    <a:pt x="192" y="906"/>
                  </a:lnTo>
                  <a:lnTo>
                    <a:pt x="216" y="876"/>
                  </a:lnTo>
                  <a:lnTo>
                    <a:pt x="246" y="846"/>
                  </a:lnTo>
                  <a:lnTo>
                    <a:pt x="264" y="840"/>
                  </a:lnTo>
                  <a:lnTo>
                    <a:pt x="276" y="828"/>
                  </a:lnTo>
                  <a:lnTo>
                    <a:pt x="294" y="816"/>
                  </a:lnTo>
                  <a:lnTo>
                    <a:pt x="318" y="804"/>
                  </a:lnTo>
                  <a:lnTo>
                    <a:pt x="336" y="786"/>
                  </a:lnTo>
                  <a:lnTo>
                    <a:pt x="372" y="756"/>
                  </a:lnTo>
                  <a:lnTo>
                    <a:pt x="420" y="708"/>
                  </a:lnTo>
                  <a:lnTo>
                    <a:pt x="438" y="684"/>
                  </a:lnTo>
                  <a:lnTo>
                    <a:pt x="462" y="654"/>
                  </a:lnTo>
                  <a:lnTo>
                    <a:pt x="492" y="618"/>
                  </a:lnTo>
                  <a:lnTo>
                    <a:pt x="516" y="570"/>
                  </a:lnTo>
                  <a:lnTo>
                    <a:pt x="528" y="540"/>
                  </a:lnTo>
                  <a:lnTo>
                    <a:pt x="546" y="516"/>
                  </a:lnTo>
                  <a:lnTo>
                    <a:pt x="558" y="498"/>
                  </a:lnTo>
                  <a:lnTo>
                    <a:pt x="564" y="492"/>
                  </a:lnTo>
                  <a:lnTo>
                    <a:pt x="570" y="480"/>
                  </a:lnTo>
                  <a:lnTo>
                    <a:pt x="576" y="474"/>
                  </a:lnTo>
                  <a:lnTo>
                    <a:pt x="576" y="450"/>
                  </a:lnTo>
                  <a:lnTo>
                    <a:pt x="582" y="432"/>
                  </a:lnTo>
                  <a:lnTo>
                    <a:pt x="588" y="420"/>
                  </a:lnTo>
                  <a:lnTo>
                    <a:pt x="588" y="402"/>
                  </a:lnTo>
                  <a:lnTo>
                    <a:pt x="594" y="390"/>
                  </a:lnTo>
                  <a:lnTo>
                    <a:pt x="606" y="378"/>
                  </a:lnTo>
                  <a:lnTo>
                    <a:pt x="612" y="366"/>
                  </a:lnTo>
                  <a:lnTo>
                    <a:pt x="624" y="354"/>
                  </a:lnTo>
                  <a:lnTo>
                    <a:pt x="624" y="324"/>
                  </a:lnTo>
                  <a:lnTo>
                    <a:pt x="636" y="318"/>
                  </a:lnTo>
                  <a:lnTo>
                    <a:pt x="642" y="306"/>
                  </a:lnTo>
                  <a:lnTo>
                    <a:pt x="660" y="252"/>
                  </a:lnTo>
                  <a:lnTo>
                    <a:pt x="672" y="252"/>
                  </a:lnTo>
                  <a:lnTo>
                    <a:pt x="672" y="246"/>
                  </a:lnTo>
                  <a:lnTo>
                    <a:pt x="684" y="234"/>
                  </a:lnTo>
                  <a:lnTo>
                    <a:pt x="684" y="138"/>
                  </a:lnTo>
                  <a:lnTo>
                    <a:pt x="708" y="126"/>
                  </a:lnTo>
                  <a:lnTo>
                    <a:pt x="702" y="54"/>
                  </a:lnTo>
                  <a:lnTo>
                    <a:pt x="708" y="42"/>
                  </a:lnTo>
                  <a:lnTo>
                    <a:pt x="708" y="36"/>
                  </a:lnTo>
                  <a:lnTo>
                    <a:pt x="714" y="24"/>
                  </a:lnTo>
                  <a:lnTo>
                    <a:pt x="714" y="12"/>
                  </a:lnTo>
                  <a:lnTo>
                    <a:pt x="690" y="0"/>
                  </a:lnTo>
                  <a:lnTo>
                    <a:pt x="672" y="0"/>
                  </a:lnTo>
                  <a:lnTo>
                    <a:pt x="666" y="12"/>
                  </a:lnTo>
                  <a:lnTo>
                    <a:pt x="654" y="18"/>
                  </a:lnTo>
                  <a:lnTo>
                    <a:pt x="648" y="30"/>
                  </a:lnTo>
                  <a:lnTo>
                    <a:pt x="624" y="42"/>
                  </a:lnTo>
                  <a:lnTo>
                    <a:pt x="612" y="42"/>
                  </a:lnTo>
                  <a:lnTo>
                    <a:pt x="594" y="48"/>
                  </a:lnTo>
                  <a:lnTo>
                    <a:pt x="582" y="54"/>
                  </a:lnTo>
                  <a:lnTo>
                    <a:pt x="564" y="54"/>
                  </a:lnTo>
                  <a:lnTo>
                    <a:pt x="546" y="48"/>
                  </a:lnTo>
                  <a:lnTo>
                    <a:pt x="534" y="42"/>
                  </a:lnTo>
                  <a:lnTo>
                    <a:pt x="516" y="48"/>
                  </a:lnTo>
                  <a:lnTo>
                    <a:pt x="510" y="54"/>
                  </a:lnTo>
                  <a:lnTo>
                    <a:pt x="498" y="60"/>
                  </a:lnTo>
                  <a:lnTo>
                    <a:pt x="492" y="72"/>
                  </a:lnTo>
                  <a:lnTo>
                    <a:pt x="486" y="78"/>
                  </a:lnTo>
                  <a:lnTo>
                    <a:pt x="474" y="78"/>
                  </a:lnTo>
                  <a:lnTo>
                    <a:pt x="462" y="72"/>
                  </a:lnTo>
                  <a:lnTo>
                    <a:pt x="456" y="60"/>
                  </a:lnTo>
                  <a:lnTo>
                    <a:pt x="444" y="60"/>
                  </a:lnTo>
                  <a:lnTo>
                    <a:pt x="438" y="66"/>
                  </a:lnTo>
                  <a:lnTo>
                    <a:pt x="426" y="72"/>
                  </a:lnTo>
                  <a:lnTo>
                    <a:pt x="396" y="102"/>
                  </a:lnTo>
                  <a:lnTo>
                    <a:pt x="384" y="108"/>
                  </a:lnTo>
                  <a:lnTo>
                    <a:pt x="372" y="108"/>
                  </a:lnTo>
                  <a:lnTo>
                    <a:pt x="360" y="102"/>
                  </a:lnTo>
                  <a:lnTo>
                    <a:pt x="354" y="96"/>
                  </a:lnTo>
                  <a:lnTo>
                    <a:pt x="342" y="90"/>
                  </a:lnTo>
                  <a:lnTo>
                    <a:pt x="330" y="90"/>
                  </a:lnTo>
                  <a:lnTo>
                    <a:pt x="306" y="102"/>
                  </a:lnTo>
                  <a:lnTo>
                    <a:pt x="294" y="114"/>
                  </a:lnTo>
                  <a:lnTo>
                    <a:pt x="270" y="126"/>
                  </a:lnTo>
                  <a:lnTo>
                    <a:pt x="210" y="126"/>
                  </a:lnTo>
                  <a:lnTo>
                    <a:pt x="192" y="108"/>
                  </a:lnTo>
                  <a:lnTo>
                    <a:pt x="186" y="96"/>
                  </a:lnTo>
                  <a:lnTo>
                    <a:pt x="174" y="90"/>
                  </a:lnTo>
                  <a:lnTo>
                    <a:pt x="168" y="78"/>
                  </a:lnTo>
                  <a:lnTo>
                    <a:pt x="168" y="66"/>
                  </a:lnTo>
                  <a:lnTo>
                    <a:pt x="156" y="54"/>
                  </a:lnTo>
                  <a:lnTo>
                    <a:pt x="150" y="54"/>
                  </a:lnTo>
                  <a:lnTo>
                    <a:pt x="126" y="78"/>
                  </a:lnTo>
                  <a:lnTo>
                    <a:pt x="108" y="114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16" name="Solomon Islands" descr="© INSCALE GmbH, 05.05.2010&#10;http://www.presentationload.com/">
              <a:extLst>
                <a:ext uri="{FF2B5EF4-FFF2-40B4-BE49-F238E27FC236}">
                  <a16:creationId xmlns:a16="http://schemas.microsoft.com/office/drawing/2014/main" id="{88095B73-B7BD-4571-A694-E58D0F16EA1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0555474" y="4255912"/>
              <a:ext cx="166190" cy="155694"/>
            </a:xfrm>
            <a:custGeom>
              <a:avLst/>
              <a:gdLst>
                <a:gd name="T0" fmla="*/ 2147483647 w 372"/>
                <a:gd name="T1" fmla="*/ 0 h 348"/>
                <a:gd name="T2" fmla="*/ 2147483647 w 372"/>
                <a:gd name="T3" fmla="*/ 2147483647 h 348"/>
                <a:gd name="T4" fmla="*/ 0 w 372"/>
                <a:gd name="T5" fmla="*/ 2147483647 h 348"/>
                <a:gd name="T6" fmla="*/ 2147483647 w 372"/>
                <a:gd name="T7" fmla="*/ 2147483647 h 348"/>
                <a:gd name="T8" fmla="*/ 0 w 372"/>
                <a:gd name="T9" fmla="*/ 2147483647 h 348"/>
                <a:gd name="T10" fmla="*/ 2147483647 w 372"/>
                <a:gd name="T11" fmla="*/ 2147483647 h 348"/>
                <a:gd name="T12" fmla="*/ 2147483647 w 372"/>
                <a:gd name="T13" fmla="*/ 2147483647 h 348"/>
                <a:gd name="T14" fmla="*/ 2147483647 w 372"/>
                <a:gd name="T15" fmla="*/ 2147483647 h 348"/>
                <a:gd name="T16" fmla="*/ 2147483647 w 372"/>
                <a:gd name="T17" fmla="*/ 2147483647 h 348"/>
                <a:gd name="T18" fmla="*/ 2147483647 w 372"/>
                <a:gd name="T19" fmla="*/ 2147483647 h 348"/>
                <a:gd name="T20" fmla="*/ 2147483647 w 372"/>
                <a:gd name="T21" fmla="*/ 2147483647 h 348"/>
                <a:gd name="T22" fmla="*/ 2147483647 w 372"/>
                <a:gd name="T23" fmla="*/ 2147483647 h 348"/>
                <a:gd name="T24" fmla="*/ 2147483647 w 372"/>
                <a:gd name="T25" fmla="*/ 2147483647 h 348"/>
                <a:gd name="T26" fmla="*/ 2147483647 w 372"/>
                <a:gd name="T27" fmla="*/ 2147483647 h 348"/>
                <a:gd name="T28" fmla="*/ 2147483647 w 372"/>
                <a:gd name="T29" fmla="*/ 2147483647 h 348"/>
                <a:gd name="T30" fmla="*/ 2147483647 w 372"/>
                <a:gd name="T31" fmla="*/ 2147483647 h 348"/>
                <a:gd name="T32" fmla="*/ 2147483647 w 372"/>
                <a:gd name="T33" fmla="*/ 2147483647 h 348"/>
                <a:gd name="T34" fmla="*/ 2147483647 w 372"/>
                <a:gd name="T35" fmla="*/ 2147483647 h 348"/>
                <a:gd name="T36" fmla="*/ 2147483647 w 372"/>
                <a:gd name="T37" fmla="*/ 2147483647 h 348"/>
                <a:gd name="T38" fmla="*/ 2147483647 w 372"/>
                <a:gd name="T39" fmla="*/ 2147483647 h 348"/>
                <a:gd name="T40" fmla="*/ 2147483647 w 372"/>
                <a:gd name="T41" fmla="*/ 2147483647 h 348"/>
                <a:gd name="T42" fmla="*/ 2147483647 w 372"/>
                <a:gd name="T43" fmla="*/ 2147483647 h 348"/>
                <a:gd name="T44" fmla="*/ 2147483647 w 372"/>
                <a:gd name="T45" fmla="*/ 2147483647 h 348"/>
                <a:gd name="T46" fmla="*/ 2147483647 w 372"/>
                <a:gd name="T47" fmla="*/ 2147483647 h 348"/>
                <a:gd name="T48" fmla="*/ 2147483647 w 372"/>
                <a:gd name="T49" fmla="*/ 2147483647 h 348"/>
                <a:gd name="T50" fmla="*/ 2147483647 w 372"/>
                <a:gd name="T51" fmla="*/ 2147483647 h 348"/>
                <a:gd name="T52" fmla="*/ 2147483647 w 372"/>
                <a:gd name="T53" fmla="*/ 2147483647 h 348"/>
                <a:gd name="T54" fmla="*/ 2147483647 w 372"/>
                <a:gd name="T55" fmla="*/ 2147483647 h 348"/>
                <a:gd name="T56" fmla="*/ 2147483647 w 372"/>
                <a:gd name="T57" fmla="*/ 2147483647 h 348"/>
                <a:gd name="T58" fmla="*/ 2147483647 w 372"/>
                <a:gd name="T59" fmla="*/ 2147483647 h 348"/>
                <a:gd name="T60" fmla="*/ 2147483647 w 372"/>
                <a:gd name="T61" fmla="*/ 2147483647 h 348"/>
                <a:gd name="T62" fmla="*/ 2147483647 w 372"/>
                <a:gd name="T63" fmla="*/ 2147483647 h 3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72"/>
                <a:gd name="T97" fmla="*/ 0 h 348"/>
                <a:gd name="T98" fmla="*/ 372 w 372"/>
                <a:gd name="T99" fmla="*/ 348 h 3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72" h="348">
                  <a:moveTo>
                    <a:pt x="30" y="18"/>
                  </a:moveTo>
                  <a:lnTo>
                    <a:pt x="12" y="0"/>
                  </a:lnTo>
                  <a:lnTo>
                    <a:pt x="6" y="24"/>
                  </a:lnTo>
                  <a:lnTo>
                    <a:pt x="24" y="48"/>
                  </a:lnTo>
                  <a:lnTo>
                    <a:pt x="30" y="18"/>
                  </a:lnTo>
                  <a:close/>
                  <a:moveTo>
                    <a:pt x="0" y="126"/>
                  </a:moveTo>
                  <a:lnTo>
                    <a:pt x="18" y="132"/>
                  </a:lnTo>
                  <a:lnTo>
                    <a:pt x="36" y="102"/>
                  </a:lnTo>
                  <a:lnTo>
                    <a:pt x="0" y="102"/>
                  </a:lnTo>
                  <a:lnTo>
                    <a:pt x="0" y="126"/>
                  </a:lnTo>
                  <a:close/>
                  <a:moveTo>
                    <a:pt x="78" y="120"/>
                  </a:moveTo>
                  <a:lnTo>
                    <a:pt x="36" y="120"/>
                  </a:lnTo>
                  <a:lnTo>
                    <a:pt x="42" y="144"/>
                  </a:lnTo>
                  <a:lnTo>
                    <a:pt x="78" y="132"/>
                  </a:lnTo>
                  <a:lnTo>
                    <a:pt x="78" y="120"/>
                  </a:lnTo>
                  <a:close/>
                  <a:moveTo>
                    <a:pt x="60" y="186"/>
                  </a:moveTo>
                  <a:lnTo>
                    <a:pt x="96" y="186"/>
                  </a:lnTo>
                  <a:lnTo>
                    <a:pt x="48" y="150"/>
                  </a:lnTo>
                  <a:lnTo>
                    <a:pt x="60" y="186"/>
                  </a:lnTo>
                  <a:close/>
                  <a:moveTo>
                    <a:pt x="246" y="222"/>
                  </a:moveTo>
                  <a:lnTo>
                    <a:pt x="222" y="210"/>
                  </a:lnTo>
                  <a:lnTo>
                    <a:pt x="192" y="210"/>
                  </a:lnTo>
                  <a:lnTo>
                    <a:pt x="192" y="228"/>
                  </a:lnTo>
                  <a:lnTo>
                    <a:pt x="198" y="234"/>
                  </a:lnTo>
                  <a:lnTo>
                    <a:pt x="204" y="246"/>
                  </a:lnTo>
                  <a:lnTo>
                    <a:pt x="216" y="252"/>
                  </a:lnTo>
                  <a:lnTo>
                    <a:pt x="252" y="264"/>
                  </a:lnTo>
                  <a:lnTo>
                    <a:pt x="264" y="264"/>
                  </a:lnTo>
                  <a:lnTo>
                    <a:pt x="276" y="258"/>
                  </a:lnTo>
                  <a:lnTo>
                    <a:pt x="276" y="252"/>
                  </a:lnTo>
                  <a:lnTo>
                    <a:pt x="270" y="246"/>
                  </a:lnTo>
                  <a:lnTo>
                    <a:pt x="264" y="234"/>
                  </a:lnTo>
                  <a:lnTo>
                    <a:pt x="246" y="222"/>
                  </a:lnTo>
                  <a:close/>
                  <a:moveTo>
                    <a:pt x="312" y="288"/>
                  </a:moveTo>
                  <a:lnTo>
                    <a:pt x="360" y="348"/>
                  </a:lnTo>
                  <a:lnTo>
                    <a:pt x="372" y="318"/>
                  </a:lnTo>
                  <a:lnTo>
                    <a:pt x="312" y="288"/>
                  </a:lnTo>
                  <a:close/>
                  <a:moveTo>
                    <a:pt x="288" y="126"/>
                  </a:moveTo>
                  <a:lnTo>
                    <a:pt x="288" y="132"/>
                  </a:lnTo>
                  <a:lnTo>
                    <a:pt x="282" y="138"/>
                  </a:lnTo>
                  <a:lnTo>
                    <a:pt x="282" y="150"/>
                  </a:lnTo>
                  <a:lnTo>
                    <a:pt x="276" y="162"/>
                  </a:lnTo>
                  <a:lnTo>
                    <a:pt x="276" y="192"/>
                  </a:lnTo>
                  <a:lnTo>
                    <a:pt x="312" y="228"/>
                  </a:lnTo>
                  <a:lnTo>
                    <a:pt x="324" y="234"/>
                  </a:lnTo>
                  <a:lnTo>
                    <a:pt x="330" y="240"/>
                  </a:lnTo>
                  <a:lnTo>
                    <a:pt x="288" y="126"/>
                  </a:lnTo>
                  <a:close/>
                  <a:moveTo>
                    <a:pt x="120" y="60"/>
                  </a:moveTo>
                  <a:lnTo>
                    <a:pt x="120" y="66"/>
                  </a:lnTo>
                  <a:lnTo>
                    <a:pt x="126" y="78"/>
                  </a:lnTo>
                  <a:lnTo>
                    <a:pt x="138" y="90"/>
                  </a:lnTo>
                  <a:lnTo>
                    <a:pt x="150" y="108"/>
                  </a:lnTo>
                  <a:lnTo>
                    <a:pt x="168" y="120"/>
                  </a:lnTo>
                  <a:lnTo>
                    <a:pt x="192" y="144"/>
                  </a:lnTo>
                  <a:lnTo>
                    <a:pt x="204" y="150"/>
                  </a:lnTo>
                  <a:lnTo>
                    <a:pt x="216" y="150"/>
                  </a:lnTo>
                  <a:lnTo>
                    <a:pt x="210" y="138"/>
                  </a:lnTo>
                  <a:lnTo>
                    <a:pt x="204" y="132"/>
                  </a:lnTo>
                  <a:lnTo>
                    <a:pt x="198" y="120"/>
                  </a:lnTo>
                  <a:lnTo>
                    <a:pt x="186" y="108"/>
                  </a:lnTo>
                  <a:lnTo>
                    <a:pt x="174" y="90"/>
                  </a:lnTo>
                  <a:lnTo>
                    <a:pt x="156" y="78"/>
                  </a:lnTo>
                  <a:lnTo>
                    <a:pt x="144" y="66"/>
                  </a:lnTo>
                  <a:lnTo>
                    <a:pt x="132" y="60"/>
                  </a:lnTo>
                  <a:lnTo>
                    <a:pt x="120" y="6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17" name="Slovenia" descr="© INSCALE GmbH, 05.05.2010&#10;http://www.presentationload.com/">
              <a:extLst>
                <a:ext uri="{FF2B5EF4-FFF2-40B4-BE49-F238E27FC236}">
                  <a16:creationId xmlns:a16="http://schemas.microsoft.com/office/drawing/2014/main" id="{1193E034-6A6D-433C-AA6B-72CB0A6D675B}"/>
                </a:ext>
              </a:extLst>
            </p:cNvPr>
            <p:cNvSpPr>
              <a:spLocks/>
            </p:cNvSpPr>
            <p:nvPr/>
          </p:nvSpPr>
          <p:spPr bwMode="gray">
            <a:xfrm>
              <a:off x="5989636" y="2324616"/>
              <a:ext cx="94465" cy="54231"/>
            </a:xfrm>
            <a:custGeom>
              <a:avLst/>
              <a:gdLst>
                <a:gd name="T0" fmla="*/ 2147483647 w 210"/>
                <a:gd name="T1" fmla="*/ 2147483647 h 120"/>
                <a:gd name="T2" fmla="*/ 2147483647 w 210"/>
                <a:gd name="T3" fmla="*/ 2147483647 h 120"/>
                <a:gd name="T4" fmla="*/ 2147483647 w 210"/>
                <a:gd name="T5" fmla="*/ 2147483647 h 120"/>
                <a:gd name="T6" fmla="*/ 2147483647 w 210"/>
                <a:gd name="T7" fmla="*/ 2147483647 h 120"/>
                <a:gd name="T8" fmla="*/ 2147483647 w 210"/>
                <a:gd name="T9" fmla="*/ 2147483647 h 120"/>
                <a:gd name="T10" fmla="*/ 2147483647 w 210"/>
                <a:gd name="T11" fmla="*/ 2147483647 h 120"/>
                <a:gd name="T12" fmla="*/ 2147483647 w 210"/>
                <a:gd name="T13" fmla="*/ 2147483647 h 120"/>
                <a:gd name="T14" fmla="*/ 2147483647 w 210"/>
                <a:gd name="T15" fmla="*/ 2147483647 h 120"/>
                <a:gd name="T16" fmla="*/ 2147483647 w 210"/>
                <a:gd name="T17" fmla="*/ 2147483647 h 120"/>
                <a:gd name="T18" fmla="*/ 2147483647 w 210"/>
                <a:gd name="T19" fmla="*/ 2147483647 h 120"/>
                <a:gd name="T20" fmla="*/ 2147483647 w 210"/>
                <a:gd name="T21" fmla="*/ 2147483647 h 120"/>
                <a:gd name="T22" fmla="*/ 2147483647 w 210"/>
                <a:gd name="T23" fmla="*/ 2147483647 h 120"/>
                <a:gd name="T24" fmla="*/ 2147483647 w 210"/>
                <a:gd name="T25" fmla="*/ 2147483647 h 120"/>
                <a:gd name="T26" fmla="*/ 2147483647 w 210"/>
                <a:gd name="T27" fmla="*/ 2147483647 h 120"/>
                <a:gd name="T28" fmla="*/ 2147483647 w 210"/>
                <a:gd name="T29" fmla="*/ 2147483647 h 120"/>
                <a:gd name="T30" fmla="*/ 2147483647 w 210"/>
                <a:gd name="T31" fmla="*/ 2147483647 h 120"/>
                <a:gd name="T32" fmla="*/ 2147483647 w 210"/>
                <a:gd name="T33" fmla="*/ 2147483647 h 120"/>
                <a:gd name="T34" fmla="*/ 2147483647 w 210"/>
                <a:gd name="T35" fmla="*/ 2147483647 h 120"/>
                <a:gd name="T36" fmla="*/ 2147483647 w 210"/>
                <a:gd name="T37" fmla="*/ 2147483647 h 120"/>
                <a:gd name="T38" fmla="*/ 2147483647 w 210"/>
                <a:gd name="T39" fmla="*/ 2147483647 h 120"/>
                <a:gd name="T40" fmla="*/ 2147483647 w 210"/>
                <a:gd name="T41" fmla="*/ 2147483647 h 120"/>
                <a:gd name="T42" fmla="*/ 2147483647 w 210"/>
                <a:gd name="T43" fmla="*/ 0 h 120"/>
                <a:gd name="T44" fmla="*/ 2147483647 w 210"/>
                <a:gd name="T45" fmla="*/ 2147483647 h 120"/>
                <a:gd name="T46" fmla="*/ 2147483647 w 210"/>
                <a:gd name="T47" fmla="*/ 2147483647 h 120"/>
                <a:gd name="T48" fmla="*/ 2147483647 w 210"/>
                <a:gd name="T49" fmla="*/ 2147483647 h 120"/>
                <a:gd name="T50" fmla="*/ 2147483647 w 210"/>
                <a:gd name="T51" fmla="*/ 2147483647 h 120"/>
                <a:gd name="T52" fmla="*/ 2147483647 w 210"/>
                <a:gd name="T53" fmla="*/ 2147483647 h 120"/>
                <a:gd name="T54" fmla="*/ 2147483647 w 210"/>
                <a:gd name="T55" fmla="*/ 2147483647 h 120"/>
                <a:gd name="T56" fmla="*/ 2147483647 w 210"/>
                <a:gd name="T57" fmla="*/ 2147483647 h 120"/>
                <a:gd name="T58" fmla="*/ 2147483647 w 210"/>
                <a:gd name="T59" fmla="*/ 2147483647 h 120"/>
                <a:gd name="T60" fmla="*/ 2147483647 w 210"/>
                <a:gd name="T61" fmla="*/ 2147483647 h 120"/>
                <a:gd name="T62" fmla="*/ 2147483647 w 210"/>
                <a:gd name="T63" fmla="*/ 2147483647 h 120"/>
                <a:gd name="T64" fmla="*/ 2147483647 w 210"/>
                <a:gd name="T65" fmla="*/ 2147483647 h 120"/>
                <a:gd name="T66" fmla="*/ 2147483647 w 210"/>
                <a:gd name="T67" fmla="*/ 2147483647 h 120"/>
                <a:gd name="T68" fmla="*/ 0 w 210"/>
                <a:gd name="T69" fmla="*/ 2147483647 h 120"/>
                <a:gd name="T70" fmla="*/ 2147483647 w 210"/>
                <a:gd name="T71" fmla="*/ 2147483647 h 120"/>
                <a:gd name="T72" fmla="*/ 2147483647 w 210"/>
                <a:gd name="T73" fmla="*/ 2147483647 h 120"/>
                <a:gd name="T74" fmla="*/ 2147483647 w 210"/>
                <a:gd name="T75" fmla="*/ 2147483647 h 120"/>
                <a:gd name="T76" fmla="*/ 2147483647 w 210"/>
                <a:gd name="T77" fmla="*/ 2147483647 h 120"/>
                <a:gd name="T78" fmla="*/ 2147483647 w 210"/>
                <a:gd name="T79" fmla="*/ 2147483647 h 120"/>
                <a:gd name="T80" fmla="*/ 2147483647 w 210"/>
                <a:gd name="T81" fmla="*/ 2147483647 h 120"/>
                <a:gd name="T82" fmla="*/ 2147483647 w 210"/>
                <a:gd name="T83" fmla="*/ 2147483647 h 120"/>
                <a:gd name="T84" fmla="*/ 2147483647 w 210"/>
                <a:gd name="T85" fmla="*/ 2147483647 h 120"/>
                <a:gd name="T86" fmla="*/ 2147483647 w 210"/>
                <a:gd name="T87" fmla="*/ 2147483647 h 12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10"/>
                <a:gd name="T133" fmla="*/ 0 h 120"/>
                <a:gd name="T134" fmla="*/ 210 w 210"/>
                <a:gd name="T135" fmla="*/ 120 h 12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10" h="120">
                  <a:moveTo>
                    <a:pt x="24" y="120"/>
                  </a:moveTo>
                  <a:lnTo>
                    <a:pt x="42" y="120"/>
                  </a:lnTo>
                  <a:lnTo>
                    <a:pt x="42" y="108"/>
                  </a:lnTo>
                  <a:lnTo>
                    <a:pt x="54" y="114"/>
                  </a:lnTo>
                  <a:lnTo>
                    <a:pt x="72" y="114"/>
                  </a:lnTo>
                  <a:lnTo>
                    <a:pt x="78" y="102"/>
                  </a:lnTo>
                  <a:lnTo>
                    <a:pt x="78" y="108"/>
                  </a:lnTo>
                  <a:lnTo>
                    <a:pt x="84" y="114"/>
                  </a:lnTo>
                  <a:lnTo>
                    <a:pt x="126" y="114"/>
                  </a:lnTo>
                  <a:lnTo>
                    <a:pt x="126" y="96"/>
                  </a:lnTo>
                  <a:lnTo>
                    <a:pt x="138" y="90"/>
                  </a:lnTo>
                  <a:lnTo>
                    <a:pt x="150" y="78"/>
                  </a:lnTo>
                  <a:lnTo>
                    <a:pt x="150" y="72"/>
                  </a:lnTo>
                  <a:lnTo>
                    <a:pt x="144" y="66"/>
                  </a:lnTo>
                  <a:lnTo>
                    <a:pt x="144" y="54"/>
                  </a:lnTo>
                  <a:lnTo>
                    <a:pt x="174" y="54"/>
                  </a:lnTo>
                  <a:lnTo>
                    <a:pt x="186" y="48"/>
                  </a:lnTo>
                  <a:lnTo>
                    <a:pt x="186" y="36"/>
                  </a:lnTo>
                  <a:lnTo>
                    <a:pt x="210" y="36"/>
                  </a:lnTo>
                  <a:lnTo>
                    <a:pt x="192" y="24"/>
                  </a:lnTo>
                  <a:lnTo>
                    <a:pt x="186" y="6"/>
                  </a:lnTo>
                  <a:lnTo>
                    <a:pt x="180" y="0"/>
                  </a:lnTo>
                  <a:lnTo>
                    <a:pt x="174" y="12"/>
                  </a:lnTo>
                  <a:lnTo>
                    <a:pt x="168" y="30"/>
                  </a:lnTo>
                  <a:lnTo>
                    <a:pt x="144" y="24"/>
                  </a:lnTo>
                  <a:lnTo>
                    <a:pt x="132" y="30"/>
                  </a:lnTo>
                  <a:lnTo>
                    <a:pt x="84" y="30"/>
                  </a:lnTo>
                  <a:lnTo>
                    <a:pt x="84" y="42"/>
                  </a:lnTo>
                  <a:lnTo>
                    <a:pt x="54" y="42"/>
                  </a:lnTo>
                  <a:lnTo>
                    <a:pt x="48" y="36"/>
                  </a:lnTo>
                  <a:lnTo>
                    <a:pt x="30" y="36"/>
                  </a:lnTo>
                  <a:lnTo>
                    <a:pt x="24" y="4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12" y="60"/>
                  </a:lnTo>
                  <a:lnTo>
                    <a:pt x="6" y="96"/>
                  </a:lnTo>
                  <a:lnTo>
                    <a:pt x="18" y="96"/>
                  </a:lnTo>
                  <a:lnTo>
                    <a:pt x="30" y="102"/>
                  </a:lnTo>
                  <a:lnTo>
                    <a:pt x="36" y="102"/>
                  </a:lnTo>
                  <a:lnTo>
                    <a:pt x="36" y="108"/>
                  </a:lnTo>
                  <a:lnTo>
                    <a:pt x="30" y="108"/>
                  </a:lnTo>
                  <a:lnTo>
                    <a:pt x="30" y="114"/>
                  </a:lnTo>
                  <a:lnTo>
                    <a:pt x="24" y="120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18" name="Slovakia" descr="© INSCALE GmbH, 05.05.2010&#10;http://www.presentationload.com/">
              <a:extLst>
                <a:ext uri="{FF2B5EF4-FFF2-40B4-BE49-F238E27FC236}">
                  <a16:creationId xmlns:a16="http://schemas.microsoft.com/office/drawing/2014/main" id="{FD8AADD9-E521-4C7E-A262-785B9CB5BA31}"/>
                </a:ext>
              </a:extLst>
            </p:cNvPr>
            <p:cNvSpPr>
              <a:spLocks/>
            </p:cNvSpPr>
            <p:nvPr/>
          </p:nvSpPr>
          <p:spPr bwMode="gray">
            <a:xfrm>
              <a:off x="6085850" y="2233648"/>
              <a:ext cx="159193" cy="64727"/>
            </a:xfrm>
            <a:custGeom>
              <a:avLst/>
              <a:gdLst>
                <a:gd name="T0" fmla="*/ 2147483647 w 354"/>
                <a:gd name="T1" fmla="*/ 2147483647 h 144"/>
                <a:gd name="T2" fmla="*/ 2147483647 w 354"/>
                <a:gd name="T3" fmla="*/ 2147483647 h 144"/>
                <a:gd name="T4" fmla="*/ 2147483647 w 354"/>
                <a:gd name="T5" fmla="*/ 2147483647 h 144"/>
                <a:gd name="T6" fmla="*/ 2147483647 w 354"/>
                <a:gd name="T7" fmla="*/ 2147483647 h 144"/>
                <a:gd name="T8" fmla="*/ 2147483647 w 354"/>
                <a:gd name="T9" fmla="*/ 2147483647 h 144"/>
                <a:gd name="T10" fmla="*/ 2147483647 w 354"/>
                <a:gd name="T11" fmla="*/ 2147483647 h 144"/>
                <a:gd name="T12" fmla="*/ 2147483647 w 354"/>
                <a:gd name="T13" fmla="*/ 2147483647 h 144"/>
                <a:gd name="T14" fmla="*/ 2147483647 w 354"/>
                <a:gd name="T15" fmla="*/ 0 h 144"/>
                <a:gd name="T16" fmla="*/ 2147483647 w 354"/>
                <a:gd name="T17" fmla="*/ 2147483647 h 144"/>
                <a:gd name="T18" fmla="*/ 2147483647 w 354"/>
                <a:gd name="T19" fmla="*/ 0 h 144"/>
                <a:gd name="T20" fmla="*/ 2147483647 w 354"/>
                <a:gd name="T21" fmla="*/ 2147483647 h 144"/>
                <a:gd name="T22" fmla="*/ 2147483647 w 354"/>
                <a:gd name="T23" fmla="*/ 2147483647 h 144"/>
                <a:gd name="T24" fmla="*/ 2147483647 w 354"/>
                <a:gd name="T25" fmla="*/ 2147483647 h 144"/>
                <a:gd name="T26" fmla="*/ 2147483647 w 354"/>
                <a:gd name="T27" fmla="*/ 2147483647 h 144"/>
                <a:gd name="T28" fmla="*/ 2147483647 w 354"/>
                <a:gd name="T29" fmla="*/ 2147483647 h 144"/>
                <a:gd name="T30" fmla="*/ 0 w 354"/>
                <a:gd name="T31" fmla="*/ 2147483647 h 144"/>
                <a:gd name="T32" fmla="*/ 2147483647 w 354"/>
                <a:gd name="T33" fmla="*/ 2147483647 h 144"/>
                <a:gd name="T34" fmla="*/ 2147483647 w 354"/>
                <a:gd name="T35" fmla="*/ 2147483647 h 144"/>
                <a:gd name="T36" fmla="*/ 2147483647 w 354"/>
                <a:gd name="T37" fmla="*/ 2147483647 h 144"/>
                <a:gd name="T38" fmla="*/ 2147483647 w 354"/>
                <a:gd name="T39" fmla="*/ 2147483647 h 144"/>
                <a:gd name="T40" fmla="*/ 2147483647 w 354"/>
                <a:gd name="T41" fmla="*/ 2147483647 h 144"/>
                <a:gd name="T42" fmla="*/ 2147483647 w 354"/>
                <a:gd name="T43" fmla="*/ 2147483647 h 144"/>
                <a:gd name="T44" fmla="*/ 2147483647 w 354"/>
                <a:gd name="T45" fmla="*/ 2147483647 h 144"/>
                <a:gd name="T46" fmla="*/ 2147483647 w 354"/>
                <a:gd name="T47" fmla="*/ 2147483647 h 144"/>
                <a:gd name="T48" fmla="*/ 2147483647 w 354"/>
                <a:gd name="T49" fmla="*/ 2147483647 h 144"/>
                <a:gd name="T50" fmla="*/ 2147483647 w 354"/>
                <a:gd name="T51" fmla="*/ 2147483647 h 144"/>
                <a:gd name="T52" fmla="*/ 2147483647 w 354"/>
                <a:gd name="T53" fmla="*/ 2147483647 h 144"/>
                <a:gd name="T54" fmla="*/ 2147483647 w 354"/>
                <a:gd name="T55" fmla="*/ 2147483647 h 144"/>
                <a:gd name="T56" fmla="*/ 2147483647 w 354"/>
                <a:gd name="T57" fmla="*/ 2147483647 h 144"/>
                <a:gd name="T58" fmla="*/ 2147483647 w 354"/>
                <a:gd name="T59" fmla="*/ 2147483647 h 144"/>
                <a:gd name="T60" fmla="*/ 2147483647 w 354"/>
                <a:gd name="T61" fmla="*/ 2147483647 h 144"/>
                <a:gd name="T62" fmla="*/ 2147483647 w 354"/>
                <a:gd name="T63" fmla="*/ 2147483647 h 144"/>
                <a:gd name="T64" fmla="*/ 2147483647 w 354"/>
                <a:gd name="T65" fmla="*/ 2147483647 h 144"/>
                <a:gd name="T66" fmla="*/ 2147483647 w 354"/>
                <a:gd name="T67" fmla="*/ 2147483647 h 144"/>
                <a:gd name="T68" fmla="*/ 2147483647 w 354"/>
                <a:gd name="T69" fmla="*/ 2147483647 h 14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4"/>
                <a:gd name="T106" fmla="*/ 0 h 144"/>
                <a:gd name="T107" fmla="*/ 354 w 354"/>
                <a:gd name="T108" fmla="*/ 144 h 14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4" h="144">
                  <a:moveTo>
                    <a:pt x="348" y="30"/>
                  </a:moveTo>
                  <a:lnTo>
                    <a:pt x="324" y="30"/>
                  </a:lnTo>
                  <a:lnTo>
                    <a:pt x="300" y="6"/>
                  </a:lnTo>
                  <a:lnTo>
                    <a:pt x="276" y="6"/>
                  </a:lnTo>
                  <a:lnTo>
                    <a:pt x="270" y="12"/>
                  </a:lnTo>
                  <a:lnTo>
                    <a:pt x="258" y="18"/>
                  </a:lnTo>
                  <a:lnTo>
                    <a:pt x="246" y="18"/>
                  </a:lnTo>
                  <a:lnTo>
                    <a:pt x="240" y="12"/>
                  </a:lnTo>
                  <a:lnTo>
                    <a:pt x="210" y="12"/>
                  </a:lnTo>
                  <a:lnTo>
                    <a:pt x="210" y="18"/>
                  </a:lnTo>
                  <a:lnTo>
                    <a:pt x="204" y="24"/>
                  </a:lnTo>
                  <a:lnTo>
                    <a:pt x="192" y="24"/>
                  </a:lnTo>
                  <a:lnTo>
                    <a:pt x="186" y="18"/>
                  </a:lnTo>
                  <a:lnTo>
                    <a:pt x="186" y="12"/>
                  </a:lnTo>
                  <a:lnTo>
                    <a:pt x="180" y="12"/>
                  </a:lnTo>
                  <a:lnTo>
                    <a:pt x="168" y="0"/>
                  </a:lnTo>
                  <a:lnTo>
                    <a:pt x="156" y="0"/>
                  </a:lnTo>
                  <a:lnTo>
                    <a:pt x="144" y="12"/>
                  </a:lnTo>
                  <a:lnTo>
                    <a:pt x="138" y="12"/>
                  </a:lnTo>
                  <a:lnTo>
                    <a:pt x="126" y="0"/>
                  </a:lnTo>
                  <a:lnTo>
                    <a:pt x="108" y="12"/>
                  </a:lnTo>
                  <a:lnTo>
                    <a:pt x="84" y="18"/>
                  </a:lnTo>
                  <a:lnTo>
                    <a:pt x="84" y="42"/>
                  </a:lnTo>
                  <a:lnTo>
                    <a:pt x="72" y="48"/>
                  </a:lnTo>
                  <a:lnTo>
                    <a:pt x="66" y="54"/>
                  </a:lnTo>
                  <a:lnTo>
                    <a:pt x="54" y="60"/>
                  </a:lnTo>
                  <a:lnTo>
                    <a:pt x="36" y="60"/>
                  </a:lnTo>
                  <a:lnTo>
                    <a:pt x="36" y="54"/>
                  </a:lnTo>
                  <a:lnTo>
                    <a:pt x="30" y="60"/>
                  </a:lnTo>
                  <a:lnTo>
                    <a:pt x="12" y="60"/>
                  </a:lnTo>
                  <a:lnTo>
                    <a:pt x="6" y="66"/>
                  </a:lnTo>
                  <a:lnTo>
                    <a:pt x="0" y="90"/>
                  </a:lnTo>
                  <a:lnTo>
                    <a:pt x="0" y="102"/>
                  </a:lnTo>
                  <a:lnTo>
                    <a:pt x="6" y="102"/>
                  </a:lnTo>
                  <a:lnTo>
                    <a:pt x="6" y="114"/>
                  </a:lnTo>
                  <a:lnTo>
                    <a:pt x="12" y="114"/>
                  </a:lnTo>
                  <a:lnTo>
                    <a:pt x="12" y="126"/>
                  </a:lnTo>
                  <a:lnTo>
                    <a:pt x="6" y="132"/>
                  </a:lnTo>
                  <a:lnTo>
                    <a:pt x="18" y="138"/>
                  </a:lnTo>
                  <a:lnTo>
                    <a:pt x="30" y="120"/>
                  </a:lnTo>
                  <a:lnTo>
                    <a:pt x="36" y="126"/>
                  </a:lnTo>
                  <a:lnTo>
                    <a:pt x="42" y="138"/>
                  </a:lnTo>
                  <a:lnTo>
                    <a:pt x="48" y="144"/>
                  </a:lnTo>
                  <a:lnTo>
                    <a:pt x="90" y="144"/>
                  </a:lnTo>
                  <a:lnTo>
                    <a:pt x="108" y="138"/>
                  </a:lnTo>
                  <a:lnTo>
                    <a:pt x="120" y="138"/>
                  </a:lnTo>
                  <a:lnTo>
                    <a:pt x="132" y="114"/>
                  </a:lnTo>
                  <a:lnTo>
                    <a:pt x="168" y="120"/>
                  </a:lnTo>
                  <a:lnTo>
                    <a:pt x="174" y="108"/>
                  </a:lnTo>
                  <a:lnTo>
                    <a:pt x="198" y="108"/>
                  </a:lnTo>
                  <a:lnTo>
                    <a:pt x="210" y="102"/>
                  </a:lnTo>
                  <a:lnTo>
                    <a:pt x="216" y="102"/>
                  </a:lnTo>
                  <a:lnTo>
                    <a:pt x="228" y="90"/>
                  </a:lnTo>
                  <a:lnTo>
                    <a:pt x="234" y="78"/>
                  </a:lnTo>
                  <a:lnTo>
                    <a:pt x="258" y="78"/>
                  </a:lnTo>
                  <a:lnTo>
                    <a:pt x="258" y="90"/>
                  </a:lnTo>
                  <a:lnTo>
                    <a:pt x="276" y="96"/>
                  </a:lnTo>
                  <a:lnTo>
                    <a:pt x="276" y="78"/>
                  </a:lnTo>
                  <a:lnTo>
                    <a:pt x="288" y="78"/>
                  </a:lnTo>
                  <a:lnTo>
                    <a:pt x="288" y="90"/>
                  </a:lnTo>
                  <a:lnTo>
                    <a:pt x="300" y="90"/>
                  </a:lnTo>
                  <a:lnTo>
                    <a:pt x="312" y="84"/>
                  </a:lnTo>
                  <a:lnTo>
                    <a:pt x="336" y="84"/>
                  </a:lnTo>
                  <a:lnTo>
                    <a:pt x="336" y="90"/>
                  </a:lnTo>
                  <a:lnTo>
                    <a:pt x="336" y="72"/>
                  </a:lnTo>
                  <a:lnTo>
                    <a:pt x="342" y="72"/>
                  </a:lnTo>
                  <a:lnTo>
                    <a:pt x="348" y="66"/>
                  </a:lnTo>
                  <a:lnTo>
                    <a:pt x="348" y="60"/>
                  </a:lnTo>
                  <a:lnTo>
                    <a:pt x="354" y="54"/>
                  </a:lnTo>
                  <a:lnTo>
                    <a:pt x="354" y="30"/>
                  </a:lnTo>
                  <a:lnTo>
                    <a:pt x="348" y="30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19" name="Sierra Leone" descr="© INSCALE GmbH, 05.05.2010&#10;http://www.presentationload.com/">
              <a:extLst>
                <a:ext uri="{FF2B5EF4-FFF2-40B4-BE49-F238E27FC236}">
                  <a16:creationId xmlns:a16="http://schemas.microsoft.com/office/drawing/2014/main" id="{7F7FA159-B3F1-40B4-8803-7CD78FCA347B}"/>
                </a:ext>
              </a:extLst>
            </p:cNvPr>
            <p:cNvSpPr>
              <a:spLocks/>
            </p:cNvSpPr>
            <p:nvPr/>
          </p:nvSpPr>
          <p:spPr bwMode="gray">
            <a:xfrm>
              <a:off x="5158688" y="3650633"/>
              <a:ext cx="92716" cy="120706"/>
            </a:xfrm>
            <a:custGeom>
              <a:avLst/>
              <a:gdLst>
                <a:gd name="T0" fmla="*/ 2147483647 w 210"/>
                <a:gd name="T1" fmla="*/ 2147483647 h 270"/>
                <a:gd name="T2" fmla="*/ 2147483647 w 210"/>
                <a:gd name="T3" fmla="*/ 2147483647 h 270"/>
                <a:gd name="T4" fmla="*/ 2147483647 w 210"/>
                <a:gd name="T5" fmla="*/ 2147483647 h 270"/>
                <a:gd name="T6" fmla="*/ 2147483647 w 210"/>
                <a:gd name="T7" fmla="*/ 2147483647 h 270"/>
                <a:gd name="T8" fmla="*/ 2147483647 w 210"/>
                <a:gd name="T9" fmla="*/ 2147483647 h 270"/>
                <a:gd name="T10" fmla="*/ 2147483647 w 210"/>
                <a:gd name="T11" fmla="*/ 2147483647 h 270"/>
                <a:gd name="T12" fmla="*/ 2147483647 w 210"/>
                <a:gd name="T13" fmla="*/ 2147483647 h 270"/>
                <a:gd name="T14" fmla="*/ 2147483647 w 210"/>
                <a:gd name="T15" fmla="*/ 2147483647 h 270"/>
                <a:gd name="T16" fmla="*/ 2147483647 w 210"/>
                <a:gd name="T17" fmla="*/ 2147483647 h 270"/>
                <a:gd name="T18" fmla="*/ 2147483647 w 210"/>
                <a:gd name="T19" fmla="*/ 2147483647 h 270"/>
                <a:gd name="T20" fmla="*/ 2147483647 w 210"/>
                <a:gd name="T21" fmla="*/ 2147483647 h 270"/>
                <a:gd name="T22" fmla="*/ 2147483647 w 210"/>
                <a:gd name="T23" fmla="*/ 0 h 270"/>
                <a:gd name="T24" fmla="*/ 2147483647 w 210"/>
                <a:gd name="T25" fmla="*/ 0 h 270"/>
                <a:gd name="T26" fmla="*/ 2147483647 w 210"/>
                <a:gd name="T27" fmla="*/ 2147483647 h 270"/>
                <a:gd name="T28" fmla="*/ 2147483647 w 210"/>
                <a:gd name="T29" fmla="*/ 2147483647 h 270"/>
                <a:gd name="T30" fmla="*/ 2147483647 w 210"/>
                <a:gd name="T31" fmla="*/ 2147483647 h 270"/>
                <a:gd name="T32" fmla="*/ 2147483647 w 210"/>
                <a:gd name="T33" fmla="*/ 2147483647 h 270"/>
                <a:gd name="T34" fmla="*/ 2147483647 w 210"/>
                <a:gd name="T35" fmla="*/ 2147483647 h 270"/>
                <a:gd name="T36" fmla="*/ 2147483647 w 210"/>
                <a:gd name="T37" fmla="*/ 2147483647 h 270"/>
                <a:gd name="T38" fmla="*/ 2147483647 w 210"/>
                <a:gd name="T39" fmla="*/ 2147483647 h 270"/>
                <a:gd name="T40" fmla="*/ 2147483647 w 210"/>
                <a:gd name="T41" fmla="*/ 2147483647 h 270"/>
                <a:gd name="T42" fmla="*/ 2147483647 w 210"/>
                <a:gd name="T43" fmla="*/ 2147483647 h 270"/>
                <a:gd name="T44" fmla="*/ 0 w 210"/>
                <a:gd name="T45" fmla="*/ 2147483647 h 270"/>
                <a:gd name="T46" fmla="*/ 2147483647 w 210"/>
                <a:gd name="T47" fmla="*/ 2147483647 h 270"/>
                <a:gd name="T48" fmla="*/ 2147483647 w 210"/>
                <a:gd name="T49" fmla="*/ 2147483647 h 270"/>
                <a:gd name="T50" fmla="*/ 0 w 210"/>
                <a:gd name="T51" fmla="*/ 2147483647 h 270"/>
                <a:gd name="T52" fmla="*/ 0 w 210"/>
                <a:gd name="T53" fmla="*/ 2147483647 h 270"/>
                <a:gd name="T54" fmla="*/ 2147483647 w 210"/>
                <a:gd name="T55" fmla="*/ 2147483647 h 270"/>
                <a:gd name="T56" fmla="*/ 2147483647 w 210"/>
                <a:gd name="T57" fmla="*/ 2147483647 h 270"/>
                <a:gd name="T58" fmla="*/ 2147483647 w 210"/>
                <a:gd name="T59" fmla="*/ 2147483647 h 270"/>
                <a:gd name="T60" fmla="*/ 2147483647 w 210"/>
                <a:gd name="T61" fmla="*/ 2147483647 h 270"/>
                <a:gd name="T62" fmla="*/ 2147483647 w 210"/>
                <a:gd name="T63" fmla="*/ 2147483647 h 270"/>
                <a:gd name="T64" fmla="*/ 2147483647 w 210"/>
                <a:gd name="T65" fmla="*/ 2147483647 h 270"/>
                <a:gd name="T66" fmla="*/ 2147483647 w 210"/>
                <a:gd name="T67" fmla="*/ 2147483647 h 270"/>
                <a:gd name="T68" fmla="*/ 2147483647 w 210"/>
                <a:gd name="T69" fmla="*/ 2147483647 h 270"/>
                <a:gd name="T70" fmla="*/ 2147483647 w 210"/>
                <a:gd name="T71" fmla="*/ 2147483647 h 270"/>
                <a:gd name="T72" fmla="*/ 2147483647 w 210"/>
                <a:gd name="T73" fmla="*/ 2147483647 h 270"/>
                <a:gd name="T74" fmla="*/ 2147483647 w 210"/>
                <a:gd name="T75" fmla="*/ 2147483647 h 270"/>
                <a:gd name="T76" fmla="*/ 2147483647 w 210"/>
                <a:gd name="T77" fmla="*/ 2147483647 h 270"/>
                <a:gd name="T78" fmla="*/ 2147483647 w 210"/>
                <a:gd name="T79" fmla="*/ 2147483647 h 270"/>
                <a:gd name="T80" fmla="*/ 2147483647 w 210"/>
                <a:gd name="T81" fmla="*/ 2147483647 h 270"/>
                <a:gd name="T82" fmla="*/ 2147483647 w 210"/>
                <a:gd name="T83" fmla="*/ 2147483647 h 270"/>
                <a:gd name="T84" fmla="*/ 2147483647 w 210"/>
                <a:gd name="T85" fmla="*/ 2147483647 h 270"/>
                <a:gd name="T86" fmla="*/ 2147483647 w 210"/>
                <a:gd name="T87" fmla="*/ 2147483647 h 27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10"/>
                <a:gd name="T133" fmla="*/ 0 h 270"/>
                <a:gd name="T134" fmla="*/ 210 w 210"/>
                <a:gd name="T135" fmla="*/ 270 h 27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10" h="270">
                  <a:moveTo>
                    <a:pt x="186" y="180"/>
                  </a:moveTo>
                  <a:lnTo>
                    <a:pt x="186" y="162"/>
                  </a:lnTo>
                  <a:lnTo>
                    <a:pt x="210" y="156"/>
                  </a:lnTo>
                  <a:lnTo>
                    <a:pt x="204" y="132"/>
                  </a:lnTo>
                  <a:lnTo>
                    <a:pt x="174" y="144"/>
                  </a:lnTo>
                  <a:lnTo>
                    <a:pt x="180" y="126"/>
                  </a:lnTo>
                  <a:lnTo>
                    <a:pt x="186" y="120"/>
                  </a:lnTo>
                  <a:lnTo>
                    <a:pt x="192" y="108"/>
                  </a:lnTo>
                  <a:lnTo>
                    <a:pt x="192" y="90"/>
                  </a:lnTo>
                  <a:lnTo>
                    <a:pt x="180" y="78"/>
                  </a:lnTo>
                  <a:lnTo>
                    <a:pt x="180" y="60"/>
                  </a:lnTo>
                  <a:lnTo>
                    <a:pt x="138" y="0"/>
                  </a:lnTo>
                  <a:lnTo>
                    <a:pt x="102" y="0"/>
                  </a:lnTo>
                  <a:lnTo>
                    <a:pt x="96" y="18"/>
                  </a:lnTo>
                  <a:lnTo>
                    <a:pt x="60" y="18"/>
                  </a:lnTo>
                  <a:lnTo>
                    <a:pt x="60" y="24"/>
                  </a:lnTo>
                  <a:lnTo>
                    <a:pt x="54" y="30"/>
                  </a:lnTo>
                  <a:lnTo>
                    <a:pt x="48" y="42"/>
                  </a:lnTo>
                  <a:lnTo>
                    <a:pt x="36" y="54"/>
                  </a:lnTo>
                  <a:lnTo>
                    <a:pt x="30" y="66"/>
                  </a:lnTo>
                  <a:lnTo>
                    <a:pt x="18" y="72"/>
                  </a:lnTo>
                  <a:lnTo>
                    <a:pt x="12" y="78"/>
                  </a:lnTo>
                  <a:lnTo>
                    <a:pt x="0" y="84"/>
                  </a:lnTo>
                  <a:lnTo>
                    <a:pt x="12" y="96"/>
                  </a:lnTo>
                  <a:lnTo>
                    <a:pt x="6" y="102"/>
                  </a:lnTo>
                  <a:lnTo>
                    <a:pt x="0" y="114"/>
                  </a:lnTo>
                  <a:lnTo>
                    <a:pt x="0" y="132"/>
                  </a:lnTo>
                  <a:lnTo>
                    <a:pt x="6" y="138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18" y="180"/>
                  </a:lnTo>
                  <a:lnTo>
                    <a:pt x="42" y="198"/>
                  </a:lnTo>
                  <a:lnTo>
                    <a:pt x="42" y="204"/>
                  </a:lnTo>
                  <a:lnTo>
                    <a:pt x="48" y="210"/>
                  </a:lnTo>
                  <a:lnTo>
                    <a:pt x="54" y="222"/>
                  </a:lnTo>
                  <a:lnTo>
                    <a:pt x="78" y="234"/>
                  </a:lnTo>
                  <a:lnTo>
                    <a:pt x="96" y="234"/>
                  </a:lnTo>
                  <a:lnTo>
                    <a:pt x="126" y="270"/>
                  </a:lnTo>
                  <a:lnTo>
                    <a:pt x="126" y="234"/>
                  </a:lnTo>
                  <a:lnTo>
                    <a:pt x="144" y="216"/>
                  </a:lnTo>
                  <a:lnTo>
                    <a:pt x="156" y="210"/>
                  </a:lnTo>
                  <a:lnTo>
                    <a:pt x="168" y="198"/>
                  </a:lnTo>
                  <a:lnTo>
                    <a:pt x="180" y="192"/>
                  </a:lnTo>
                  <a:lnTo>
                    <a:pt x="186" y="18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20" name="Serbia" descr="© INSCALE GmbH, 05.05.2010&#10;http://www.presentationload.com/">
              <a:extLst>
                <a:ext uri="{FF2B5EF4-FFF2-40B4-BE49-F238E27FC236}">
                  <a16:creationId xmlns:a16="http://schemas.microsoft.com/office/drawing/2014/main" id="{657E4725-2561-48F7-8BF4-3DCC55BD2F20}"/>
                </a:ext>
              </a:extLst>
            </p:cNvPr>
            <p:cNvSpPr>
              <a:spLocks/>
            </p:cNvSpPr>
            <p:nvPr/>
          </p:nvSpPr>
          <p:spPr bwMode="gray">
            <a:xfrm>
              <a:off x="6147079" y="2352606"/>
              <a:ext cx="122455" cy="134259"/>
            </a:xfrm>
            <a:custGeom>
              <a:avLst/>
              <a:gdLst/>
              <a:ahLst/>
              <a:cxnLst>
                <a:cxn ang="0">
                  <a:pos x="464" y="374"/>
                </a:cxn>
                <a:cxn ang="0">
                  <a:pos x="453" y="310"/>
                </a:cxn>
                <a:cxn ang="0">
                  <a:pos x="453" y="235"/>
                </a:cxn>
                <a:cxn ang="0">
                  <a:pos x="378" y="224"/>
                </a:cxn>
                <a:cxn ang="0">
                  <a:pos x="302" y="171"/>
                </a:cxn>
                <a:cxn ang="0">
                  <a:pos x="291" y="118"/>
                </a:cxn>
                <a:cxn ang="0">
                  <a:pos x="259" y="128"/>
                </a:cxn>
                <a:cxn ang="0">
                  <a:pos x="216" y="53"/>
                </a:cxn>
                <a:cxn ang="0">
                  <a:pos x="87" y="0"/>
                </a:cxn>
                <a:cxn ang="0">
                  <a:pos x="0" y="43"/>
                </a:cxn>
                <a:cxn ang="0">
                  <a:pos x="32" y="96"/>
                </a:cxn>
                <a:cxn ang="0">
                  <a:pos x="65" y="139"/>
                </a:cxn>
                <a:cxn ang="0">
                  <a:pos x="54" y="150"/>
                </a:cxn>
                <a:cxn ang="0">
                  <a:pos x="32" y="181"/>
                </a:cxn>
                <a:cxn ang="0">
                  <a:pos x="32" y="192"/>
                </a:cxn>
                <a:cxn ang="0">
                  <a:pos x="76" y="203"/>
                </a:cxn>
                <a:cxn ang="0">
                  <a:pos x="87" y="267"/>
                </a:cxn>
                <a:cxn ang="0">
                  <a:pos x="65" y="310"/>
                </a:cxn>
                <a:cxn ang="0">
                  <a:pos x="98" y="363"/>
                </a:cxn>
                <a:cxn ang="0">
                  <a:pos x="119" y="395"/>
                </a:cxn>
                <a:cxn ang="0">
                  <a:pos x="157" y="442"/>
                </a:cxn>
                <a:cxn ang="0">
                  <a:pos x="173" y="438"/>
                </a:cxn>
                <a:cxn ang="0">
                  <a:pos x="180" y="444"/>
                </a:cxn>
                <a:cxn ang="0">
                  <a:pos x="230" y="446"/>
                </a:cxn>
                <a:cxn ang="0">
                  <a:pos x="237" y="431"/>
                </a:cxn>
                <a:cxn ang="0">
                  <a:pos x="258" y="416"/>
                </a:cxn>
                <a:cxn ang="0">
                  <a:pos x="266" y="418"/>
                </a:cxn>
                <a:cxn ang="0">
                  <a:pos x="268" y="407"/>
                </a:cxn>
                <a:cxn ang="0">
                  <a:pos x="267" y="399"/>
                </a:cxn>
                <a:cxn ang="0">
                  <a:pos x="254" y="388"/>
                </a:cxn>
                <a:cxn ang="0">
                  <a:pos x="262" y="387"/>
                </a:cxn>
                <a:cxn ang="0">
                  <a:pos x="279" y="380"/>
                </a:cxn>
                <a:cxn ang="0">
                  <a:pos x="288" y="372"/>
                </a:cxn>
                <a:cxn ang="0">
                  <a:pos x="298" y="389"/>
                </a:cxn>
                <a:cxn ang="0">
                  <a:pos x="292" y="399"/>
                </a:cxn>
                <a:cxn ang="0">
                  <a:pos x="309" y="402"/>
                </a:cxn>
                <a:cxn ang="0">
                  <a:pos x="321" y="404"/>
                </a:cxn>
                <a:cxn ang="0">
                  <a:pos x="326" y="408"/>
                </a:cxn>
                <a:cxn ang="0">
                  <a:pos x="328" y="433"/>
                </a:cxn>
                <a:cxn ang="0">
                  <a:pos x="334" y="429"/>
                </a:cxn>
                <a:cxn ang="0">
                  <a:pos x="335" y="448"/>
                </a:cxn>
                <a:cxn ang="0">
                  <a:pos x="348" y="452"/>
                </a:cxn>
                <a:cxn ang="0">
                  <a:pos x="356" y="467"/>
                </a:cxn>
                <a:cxn ang="0">
                  <a:pos x="354" y="478"/>
                </a:cxn>
                <a:cxn ang="0">
                  <a:pos x="356" y="482"/>
                </a:cxn>
                <a:cxn ang="0">
                  <a:pos x="369" y="485"/>
                </a:cxn>
                <a:cxn ang="0">
                  <a:pos x="381" y="492"/>
                </a:cxn>
                <a:cxn ang="0">
                  <a:pos x="390" y="496"/>
                </a:cxn>
                <a:cxn ang="0">
                  <a:pos x="399" y="501"/>
                </a:cxn>
                <a:cxn ang="0">
                  <a:pos x="392" y="513"/>
                </a:cxn>
                <a:cxn ang="0">
                  <a:pos x="384" y="528"/>
                </a:cxn>
                <a:cxn ang="0">
                  <a:pos x="376" y="542"/>
                </a:cxn>
                <a:cxn ang="0">
                  <a:pos x="453" y="492"/>
                </a:cxn>
                <a:cxn ang="0">
                  <a:pos x="486" y="470"/>
                </a:cxn>
                <a:cxn ang="0">
                  <a:pos x="486" y="406"/>
                </a:cxn>
              </a:cxnLst>
              <a:rect l="0" t="0" r="r" b="b"/>
              <a:pathLst>
                <a:path w="496" h="542">
                  <a:moveTo>
                    <a:pt x="486" y="406"/>
                  </a:moveTo>
                  <a:cubicBezTo>
                    <a:pt x="453" y="395"/>
                    <a:pt x="453" y="395"/>
                    <a:pt x="453" y="395"/>
                  </a:cubicBezTo>
                  <a:cubicBezTo>
                    <a:pt x="464" y="374"/>
                    <a:pt x="464" y="374"/>
                    <a:pt x="464" y="374"/>
                  </a:cubicBezTo>
                  <a:cubicBezTo>
                    <a:pt x="432" y="363"/>
                    <a:pt x="432" y="363"/>
                    <a:pt x="432" y="363"/>
                  </a:cubicBezTo>
                  <a:cubicBezTo>
                    <a:pt x="432" y="331"/>
                    <a:pt x="432" y="331"/>
                    <a:pt x="432" y="331"/>
                  </a:cubicBezTo>
                  <a:cubicBezTo>
                    <a:pt x="453" y="310"/>
                    <a:pt x="453" y="310"/>
                    <a:pt x="453" y="310"/>
                  </a:cubicBezTo>
                  <a:cubicBezTo>
                    <a:pt x="453" y="267"/>
                    <a:pt x="453" y="267"/>
                    <a:pt x="453" y="267"/>
                  </a:cubicBezTo>
                  <a:cubicBezTo>
                    <a:pt x="442" y="256"/>
                    <a:pt x="442" y="256"/>
                    <a:pt x="442" y="256"/>
                  </a:cubicBezTo>
                  <a:cubicBezTo>
                    <a:pt x="453" y="235"/>
                    <a:pt x="453" y="235"/>
                    <a:pt x="453" y="235"/>
                  </a:cubicBezTo>
                  <a:cubicBezTo>
                    <a:pt x="464" y="224"/>
                    <a:pt x="464" y="224"/>
                    <a:pt x="464" y="224"/>
                  </a:cubicBezTo>
                  <a:cubicBezTo>
                    <a:pt x="421" y="213"/>
                    <a:pt x="421" y="213"/>
                    <a:pt x="421" y="213"/>
                  </a:cubicBezTo>
                  <a:cubicBezTo>
                    <a:pt x="378" y="224"/>
                    <a:pt x="378" y="224"/>
                    <a:pt x="378" y="224"/>
                  </a:cubicBezTo>
                  <a:cubicBezTo>
                    <a:pt x="367" y="213"/>
                    <a:pt x="367" y="213"/>
                    <a:pt x="367" y="213"/>
                  </a:cubicBezTo>
                  <a:cubicBezTo>
                    <a:pt x="324" y="203"/>
                    <a:pt x="324" y="203"/>
                    <a:pt x="324" y="203"/>
                  </a:cubicBezTo>
                  <a:cubicBezTo>
                    <a:pt x="302" y="171"/>
                    <a:pt x="302" y="171"/>
                    <a:pt x="302" y="171"/>
                  </a:cubicBezTo>
                  <a:cubicBezTo>
                    <a:pt x="313" y="160"/>
                    <a:pt x="313" y="160"/>
                    <a:pt x="313" y="160"/>
                  </a:cubicBezTo>
                  <a:cubicBezTo>
                    <a:pt x="313" y="128"/>
                    <a:pt x="313" y="128"/>
                    <a:pt x="313" y="128"/>
                  </a:cubicBezTo>
                  <a:cubicBezTo>
                    <a:pt x="291" y="118"/>
                    <a:pt x="291" y="118"/>
                    <a:pt x="291" y="118"/>
                  </a:cubicBezTo>
                  <a:cubicBezTo>
                    <a:pt x="280" y="118"/>
                    <a:pt x="280" y="118"/>
                    <a:pt x="280" y="118"/>
                  </a:cubicBezTo>
                  <a:cubicBezTo>
                    <a:pt x="270" y="128"/>
                    <a:pt x="270" y="128"/>
                    <a:pt x="270" y="128"/>
                  </a:cubicBezTo>
                  <a:cubicBezTo>
                    <a:pt x="259" y="128"/>
                    <a:pt x="259" y="128"/>
                    <a:pt x="259" y="128"/>
                  </a:cubicBezTo>
                  <a:cubicBezTo>
                    <a:pt x="249" y="118"/>
                    <a:pt x="249" y="118"/>
                    <a:pt x="249" y="118"/>
                  </a:cubicBezTo>
                  <a:cubicBezTo>
                    <a:pt x="227" y="53"/>
                    <a:pt x="227" y="53"/>
                    <a:pt x="227" y="53"/>
                  </a:cubicBezTo>
                  <a:cubicBezTo>
                    <a:pt x="216" y="53"/>
                    <a:pt x="216" y="53"/>
                    <a:pt x="216" y="53"/>
                  </a:cubicBezTo>
                  <a:cubicBezTo>
                    <a:pt x="173" y="21"/>
                    <a:pt x="173" y="21"/>
                    <a:pt x="173" y="21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22" y="96"/>
                    <a:pt x="22" y="96"/>
                    <a:pt x="22" y="96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43" y="128"/>
                    <a:pt x="43" y="128"/>
                    <a:pt x="43" y="128"/>
                  </a:cubicBezTo>
                  <a:cubicBezTo>
                    <a:pt x="65" y="139"/>
                    <a:pt x="65" y="139"/>
                    <a:pt x="65" y="139"/>
                  </a:cubicBezTo>
                  <a:cubicBezTo>
                    <a:pt x="76" y="139"/>
                    <a:pt x="76" y="139"/>
                    <a:pt x="76" y="139"/>
                  </a:cubicBezTo>
                  <a:cubicBezTo>
                    <a:pt x="65" y="150"/>
                    <a:pt x="65" y="150"/>
                    <a:pt x="65" y="150"/>
                  </a:cubicBezTo>
                  <a:cubicBezTo>
                    <a:pt x="54" y="150"/>
                    <a:pt x="54" y="150"/>
                    <a:pt x="54" y="150"/>
                  </a:cubicBezTo>
                  <a:cubicBezTo>
                    <a:pt x="43" y="160"/>
                    <a:pt x="43" y="160"/>
                    <a:pt x="43" y="160"/>
                  </a:cubicBezTo>
                  <a:cubicBezTo>
                    <a:pt x="32" y="160"/>
                    <a:pt x="32" y="160"/>
                    <a:pt x="32" y="160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22" y="181"/>
                    <a:pt x="22" y="181"/>
                    <a:pt x="22" y="181"/>
                  </a:cubicBezTo>
                  <a:cubicBezTo>
                    <a:pt x="22" y="192"/>
                    <a:pt x="22" y="192"/>
                    <a:pt x="22" y="192"/>
                  </a:cubicBezTo>
                  <a:cubicBezTo>
                    <a:pt x="32" y="192"/>
                    <a:pt x="32" y="192"/>
                    <a:pt x="32" y="192"/>
                  </a:cubicBezTo>
                  <a:cubicBezTo>
                    <a:pt x="54" y="181"/>
                    <a:pt x="54" y="181"/>
                    <a:pt x="54" y="181"/>
                  </a:cubicBezTo>
                  <a:cubicBezTo>
                    <a:pt x="76" y="181"/>
                    <a:pt x="76" y="181"/>
                    <a:pt x="76" y="181"/>
                  </a:cubicBezTo>
                  <a:cubicBezTo>
                    <a:pt x="76" y="203"/>
                    <a:pt x="76" y="203"/>
                    <a:pt x="76" y="203"/>
                  </a:cubicBezTo>
                  <a:cubicBezTo>
                    <a:pt x="43" y="235"/>
                    <a:pt x="43" y="235"/>
                    <a:pt x="43" y="235"/>
                  </a:cubicBezTo>
                  <a:cubicBezTo>
                    <a:pt x="43" y="267"/>
                    <a:pt x="43" y="267"/>
                    <a:pt x="43" y="267"/>
                  </a:cubicBezTo>
                  <a:cubicBezTo>
                    <a:pt x="87" y="267"/>
                    <a:pt x="87" y="267"/>
                    <a:pt x="87" y="267"/>
                  </a:cubicBezTo>
                  <a:cubicBezTo>
                    <a:pt x="98" y="278"/>
                    <a:pt x="98" y="278"/>
                    <a:pt x="98" y="278"/>
                  </a:cubicBezTo>
                  <a:cubicBezTo>
                    <a:pt x="108" y="299"/>
                    <a:pt x="108" y="299"/>
                    <a:pt x="108" y="299"/>
                  </a:cubicBezTo>
                  <a:cubicBezTo>
                    <a:pt x="65" y="310"/>
                    <a:pt x="65" y="310"/>
                    <a:pt x="65" y="310"/>
                  </a:cubicBezTo>
                  <a:cubicBezTo>
                    <a:pt x="87" y="331"/>
                    <a:pt x="87" y="331"/>
                    <a:pt x="87" y="331"/>
                  </a:cubicBezTo>
                  <a:cubicBezTo>
                    <a:pt x="98" y="353"/>
                    <a:pt x="98" y="353"/>
                    <a:pt x="98" y="353"/>
                  </a:cubicBezTo>
                  <a:cubicBezTo>
                    <a:pt x="98" y="363"/>
                    <a:pt x="98" y="363"/>
                    <a:pt x="98" y="363"/>
                  </a:cubicBezTo>
                  <a:cubicBezTo>
                    <a:pt x="87" y="363"/>
                    <a:pt x="87" y="363"/>
                    <a:pt x="87" y="363"/>
                  </a:cubicBezTo>
                  <a:cubicBezTo>
                    <a:pt x="87" y="374"/>
                    <a:pt x="87" y="374"/>
                    <a:pt x="87" y="374"/>
                  </a:cubicBezTo>
                  <a:cubicBezTo>
                    <a:pt x="119" y="395"/>
                    <a:pt x="119" y="395"/>
                    <a:pt x="119" y="395"/>
                  </a:cubicBezTo>
                  <a:cubicBezTo>
                    <a:pt x="140" y="417"/>
                    <a:pt x="140" y="417"/>
                    <a:pt x="140" y="417"/>
                  </a:cubicBezTo>
                  <a:cubicBezTo>
                    <a:pt x="157" y="442"/>
                    <a:pt x="157" y="442"/>
                    <a:pt x="157" y="442"/>
                  </a:cubicBezTo>
                  <a:cubicBezTo>
                    <a:pt x="157" y="442"/>
                    <a:pt x="157" y="442"/>
                    <a:pt x="157" y="442"/>
                  </a:cubicBezTo>
                  <a:cubicBezTo>
                    <a:pt x="159" y="442"/>
                    <a:pt x="161" y="443"/>
                    <a:pt x="166" y="444"/>
                  </a:cubicBezTo>
                  <a:cubicBezTo>
                    <a:pt x="166" y="444"/>
                    <a:pt x="166" y="444"/>
                    <a:pt x="167" y="444"/>
                  </a:cubicBezTo>
                  <a:cubicBezTo>
                    <a:pt x="173" y="438"/>
                    <a:pt x="173" y="438"/>
                    <a:pt x="173" y="438"/>
                  </a:cubicBezTo>
                  <a:cubicBezTo>
                    <a:pt x="173" y="447"/>
                    <a:pt x="173" y="447"/>
                    <a:pt x="173" y="447"/>
                  </a:cubicBezTo>
                  <a:cubicBezTo>
                    <a:pt x="174" y="448"/>
                    <a:pt x="175" y="448"/>
                    <a:pt x="176" y="449"/>
                  </a:cubicBezTo>
                  <a:cubicBezTo>
                    <a:pt x="176" y="449"/>
                    <a:pt x="176" y="449"/>
                    <a:pt x="180" y="444"/>
                  </a:cubicBezTo>
                  <a:cubicBezTo>
                    <a:pt x="180" y="444"/>
                    <a:pt x="180" y="444"/>
                    <a:pt x="199" y="447"/>
                  </a:cubicBezTo>
                  <a:cubicBezTo>
                    <a:pt x="199" y="447"/>
                    <a:pt x="199" y="447"/>
                    <a:pt x="212" y="446"/>
                  </a:cubicBezTo>
                  <a:cubicBezTo>
                    <a:pt x="212" y="446"/>
                    <a:pt x="212" y="446"/>
                    <a:pt x="230" y="446"/>
                  </a:cubicBezTo>
                  <a:cubicBezTo>
                    <a:pt x="230" y="446"/>
                    <a:pt x="230" y="446"/>
                    <a:pt x="240" y="443"/>
                  </a:cubicBezTo>
                  <a:cubicBezTo>
                    <a:pt x="240" y="443"/>
                    <a:pt x="240" y="443"/>
                    <a:pt x="239" y="437"/>
                  </a:cubicBezTo>
                  <a:cubicBezTo>
                    <a:pt x="239" y="437"/>
                    <a:pt x="239" y="437"/>
                    <a:pt x="237" y="431"/>
                  </a:cubicBezTo>
                  <a:cubicBezTo>
                    <a:pt x="237" y="431"/>
                    <a:pt x="237" y="431"/>
                    <a:pt x="245" y="425"/>
                  </a:cubicBezTo>
                  <a:cubicBezTo>
                    <a:pt x="245" y="425"/>
                    <a:pt x="245" y="425"/>
                    <a:pt x="255" y="417"/>
                  </a:cubicBezTo>
                  <a:cubicBezTo>
                    <a:pt x="255" y="417"/>
                    <a:pt x="255" y="417"/>
                    <a:pt x="258" y="416"/>
                  </a:cubicBezTo>
                  <a:cubicBezTo>
                    <a:pt x="258" y="416"/>
                    <a:pt x="258" y="416"/>
                    <a:pt x="258" y="421"/>
                  </a:cubicBezTo>
                  <a:cubicBezTo>
                    <a:pt x="258" y="421"/>
                    <a:pt x="258" y="421"/>
                    <a:pt x="262" y="419"/>
                  </a:cubicBezTo>
                  <a:cubicBezTo>
                    <a:pt x="262" y="419"/>
                    <a:pt x="262" y="419"/>
                    <a:pt x="266" y="418"/>
                  </a:cubicBezTo>
                  <a:cubicBezTo>
                    <a:pt x="266" y="418"/>
                    <a:pt x="266" y="418"/>
                    <a:pt x="263" y="414"/>
                  </a:cubicBezTo>
                  <a:cubicBezTo>
                    <a:pt x="263" y="414"/>
                    <a:pt x="263" y="414"/>
                    <a:pt x="267" y="412"/>
                  </a:cubicBezTo>
                  <a:cubicBezTo>
                    <a:pt x="267" y="412"/>
                    <a:pt x="267" y="412"/>
                    <a:pt x="268" y="407"/>
                  </a:cubicBezTo>
                  <a:cubicBezTo>
                    <a:pt x="268" y="407"/>
                    <a:pt x="268" y="407"/>
                    <a:pt x="264" y="405"/>
                  </a:cubicBezTo>
                  <a:cubicBezTo>
                    <a:pt x="264" y="405"/>
                    <a:pt x="264" y="405"/>
                    <a:pt x="264" y="402"/>
                  </a:cubicBezTo>
                  <a:cubicBezTo>
                    <a:pt x="264" y="402"/>
                    <a:pt x="264" y="402"/>
                    <a:pt x="267" y="399"/>
                  </a:cubicBezTo>
                  <a:cubicBezTo>
                    <a:pt x="267" y="399"/>
                    <a:pt x="267" y="399"/>
                    <a:pt x="266" y="396"/>
                  </a:cubicBezTo>
                  <a:cubicBezTo>
                    <a:pt x="266" y="396"/>
                    <a:pt x="266" y="396"/>
                    <a:pt x="258" y="394"/>
                  </a:cubicBezTo>
                  <a:cubicBezTo>
                    <a:pt x="258" y="394"/>
                    <a:pt x="258" y="394"/>
                    <a:pt x="254" y="388"/>
                  </a:cubicBezTo>
                  <a:cubicBezTo>
                    <a:pt x="254" y="388"/>
                    <a:pt x="254" y="388"/>
                    <a:pt x="256" y="385"/>
                  </a:cubicBezTo>
                  <a:cubicBezTo>
                    <a:pt x="256" y="385"/>
                    <a:pt x="256" y="385"/>
                    <a:pt x="259" y="389"/>
                  </a:cubicBezTo>
                  <a:cubicBezTo>
                    <a:pt x="259" y="389"/>
                    <a:pt x="259" y="389"/>
                    <a:pt x="262" y="387"/>
                  </a:cubicBezTo>
                  <a:cubicBezTo>
                    <a:pt x="262" y="387"/>
                    <a:pt x="262" y="387"/>
                    <a:pt x="267" y="388"/>
                  </a:cubicBezTo>
                  <a:cubicBezTo>
                    <a:pt x="267" y="388"/>
                    <a:pt x="267" y="388"/>
                    <a:pt x="271" y="385"/>
                  </a:cubicBezTo>
                  <a:cubicBezTo>
                    <a:pt x="271" y="385"/>
                    <a:pt x="271" y="385"/>
                    <a:pt x="279" y="380"/>
                  </a:cubicBezTo>
                  <a:cubicBezTo>
                    <a:pt x="279" y="380"/>
                    <a:pt x="279" y="380"/>
                    <a:pt x="282" y="378"/>
                  </a:cubicBezTo>
                  <a:cubicBezTo>
                    <a:pt x="282" y="378"/>
                    <a:pt x="282" y="378"/>
                    <a:pt x="283" y="374"/>
                  </a:cubicBezTo>
                  <a:cubicBezTo>
                    <a:pt x="283" y="374"/>
                    <a:pt x="283" y="374"/>
                    <a:pt x="288" y="372"/>
                  </a:cubicBezTo>
                  <a:cubicBezTo>
                    <a:pt x="288" y="372"/>
                    <a:pt x="288" y="372"/>
                    <a:pt x="293" y="377"/>
                  </a:cubicBezTo>
                  <a:cubicBezTo>
                    <a:pt x="293" y="377"/>
                    <a:pt x="293" y="377"/>
                    <a:pt x="297" y="384"/>
                  </a:cubicBezTo>
                  <a:cubicBezTo>
                    <a:pt x="297" y="384"/>
                    <a:pt x="297" y="384"/>
                    <a:pt x="298" y="389"/>
                  </a:cubicBezTo>
                  <a:cubicBezTo>
                    <a:pt x="298" y="389"/>
                    <a:pt x="298" y="389"/>
                    <a:pt x="298" y="392"/>
                  </a:cubicBezTo>
                  <a:cubicBezTo>
                    <a:pt x="298" y="392"/>
                    <a:pt x="298" y="392"/>
                    <a:pt x="291" y="396"/>
                  </a:cubicBezTo>
                  <a:cubicBezTo>
                    <a:pt x="291" y="396"/>
                    <a:pt x="291" y="396"/>
                    <a:pt x="292" y="399"/>
                  </a:cubicBezTo>
                  <a:cubicBezTo>
                    <a:pt x="292" y="399"/>
                    <a:pt x="292" y="399"/>
                    <a:pt x="299" y="400"/>
                  </a:cubicBezTo>
                  <a:cubicBezTo>
                    <a:pt x="299" y="400"/>
                    <a:pt x="299" y="400"/>
                    <a:pt x="303" y="404"/>
                  </a:cubicBezTo>
                  <a:cubicBezTo>
                    <a:pt x="303" y="404"/>
                    <a:pt x="303" y="404"/>
                    <a:pt x="309" y="402"/>
                  </a:cubicBezTo>
                  <a:cubicBezTo>
                    <a:pt x="309" y="402"/>
                    <a:pt x="309" y="402"/>
                    <a:pt x="314" y="404"/>
                  </a:cubicBezTo>
                  <a:cubicBezTo>
                    <a:pt x="314" y="404"/>
                    <a:pt x="314" y="404"/>
                    <a:pt x="319" y="401"/>
                  </a:cubicBezTo>
                  <a:cubicBezTo>
                    <a:pt x="319" y="401"/>
                    <a:pt x="319" y="401"/>
                    <a:pt x="321" y="404"/>
                  </a:cubicBezTo>
                  <a:cubicBezTo>
                    <a:pt x="321" y="404"/>
                    <a:pt x="321" y="404"/>
                    <a:pt x="318" y="408"/>
                  </a:cubicBezTo>
                  <a:cubicBezTo>
                    <a:pt x="318" y="408"/>
                    <a:pt x="318" y="408"/>
                    <a:pt x="324" y="407"/>
                  </a:cubicBezTo>
                  <a:cubicBezTo>
                    <a:pt x="324" y="407"/>
                    <a:pt x="324" y="407"/>
                    <a:pt x="326" y="408"/>
                  </a:cubicBezTo>
                  <a:cubicBezTo>
                    <a:pt x="326" y="408"/>
                    <a:pt x="326" y="408"/>
                    <a:pt x="324" y="425"/>
                  </a:cubicBezTo>
                  <a:cubicBezTo>
                    <a:pt x="324" y="425"/>
                    <a:pt x="324" y="425"/>
                    <a:pt x="324" y="432"/>
                  </a:cubicBezTo>
                  <a:cubicBezTo>
                    <a:pt x="324" y="432"/>
                    <a:pt x="324" y="432"/>
                    <a:pt x="328" y="433"/>
                  </a:cubicBezTo>
                  <a:cubicBezTo>
                    <a:pt x="328" y="433"/>
                    <a:pt x="328" y="433"/>
                    <a:pt x="330" y="431"/>
                  </a:cubicBezTo>
                  <a:cubicBezTo>
                    <a:pt x="330" y="431"/>
                    <a:pt x="330" y="431"/>
                    <a:pt x="331" y="428"/>
                  </a:cubicBezTo>
                  <a:cubicBezTo>
                    <a:pt x="331" y="428"/>
                    <a:pt x="331" y="428"/>
                    <a:pt x="334" y="429"/>
                  </a:cubicBezTo>
                  <a:cubicBezTo>
                    <a:pt x="334" y="429"/>
                    <a:pt x="334" y="429"/>
                    <a:pt x="336" y="433"/>
                  </a:cubicBezTo>
                  <a:cubicBezTo>
                    <a:pt x="336" y="433"/>
                    <a:pt x="336" y="433"/>
                    <a:pt x="336" y="443"/>
                  </a:cubicBezTo>
                  <a:cubicBezTo>
                    <a:pt x="336" y="443"/>
                    <a:pt x="336" y="443"/>
                    <a:pt x="335" y="448"/>
                  </a:cubicBezTo>
                  <a:cubicBezTo>
                    <a:pt x="335" y="448"/>
                    <a:pt x="335" y="448"/>
                    <a:pt x="339" y="450"/>
                  </a:cubicBezTo>
                  <a:cubicBezTo>
                    <a:pt x="339" y="450"/>
                    <a:pt x="339" y="450"/>
                    <a:pt x="344" y="450"/>
                  </a:cubicBezTo>
                  <a:cubicBezTo>
                    <a:pt x="344" y="450"/>
                    <a:pt x="344" y="450"/>
                    <a:pt x="348" y="452"/>
                  </a:cubicBezTo>
                  <a:cubicBezTo>
                    <a:pt x="348" y="452"/>
                    <a:pt x="348" y="452"/>
                    <a:pt x="353" y="456"/>
                  </a:cubicBezTo>
                  <a:cubicBezTo>
                    <a:pt x="353" y="456"/>
                    <a:pt x="353" y="456"/>
                    <a:pt x="357" y="457"/>
                  </a:cubicBezTo>
                  <a:cubicBezTo>
                    <a:pt x="357" y="457"/>
                    <a:pt x="357" y="457"/>
                    <a:pt x="356" y="467"/>
                  </a:cubicBezTo>
                  <a:cubicBezTo>
                    <a:pt x="356" y="467"/>
                    <a:pt x="356" y="467"/>
                    <a:pt x="356" y="472"/>
                  </a:cubicBezTo>
                  <a:cubicBezTo>
                    <a:pt x="356" y="472"/>
                    <a:pt x="356" y="472"/>
                    <a:pt x="352" y="473"/>
                  </a:cubicBezTo>
                  <a:cubicBezTo>
                    <a:pt x="352" y="473"/>
                    <a:pt x="352" y="473"/>
                    <a:pt x="354" y="478"/>
                  </a:cubicBezTo>
                  <a:cubicBezTo>
                    <a:pt x="354" y="478"/>
                    <a:pt x="354" y="478"/>
                    <a:pt x="351" y="482"/>
                  </a:cubicBezTo>
                  <a:cubicBezTo>
                    <a:pt x="351" y="482"/>
                    <a:pt x="351" y="482"/>
                    <a:pt x="353" y="483"/>
                  </a:cubicBezTo>
                  <a:cubicBezTo>
                    <a:pt x="353" y="483"/>
                    <a:pt x="353" y="483"/>
                    <a:pt x="356" y="482"/>
                  </a:cubicBezTo>
                  <a:cubicBezTo>
                    <a:pt x="356" y="482"/>
                    <a:pt x="356" y="482"/>
                    <a:pt x="361" y="485"/>
                  </a:cubicBezTo>
                  <a:cubicBezTo>
                    <a:pt x="361" y="485"/>
                    <a:pt x="361" y="485"/>
                    <a:pt x="364" y="483"/>
                  </a:cubicBezTo>
                  <a:cubicBezTo>
                    <a:pt x="364" y="483"/>
                    <a:pt x="364" y="483"/>
                    <a:pt x="369" y="485"/>
                  </a:cubicBezTo>
                  <a:cubicBezTo>
                    <a:pt x="369" y="485"/>
                    <a:pt x="369" y="485"/>
                    <a:pt x="372" y="485"/>
                  </a:cubicBezTo>
                  <a:cubicBezTo>
                    <a:pt x="372" y="485"/>
                    <a:pt x="372" y="485"/>
                    <a:pt x="377" y="489"/>
                  </a:cubicBezTo>
                  <a:cubicBezTo>
                    <a:pt x="377" y="489"/>
                    <a:pt x="377" y="489"/>
                    <a:pt x="381" y="492"/>
                  </a:cubicBezTo>
                  <a:cubicBezTo>
                    <a:pt x="381" y="492"/>
                    <a:pt x="381" y="492"/>
                    <a:pt x="383" y="496"/>
                  </a:cubicBezTo>
                  <a:cubicBezTo>
                    <a:pt x="383" y="496"/>
                    <a:pt x="383" y="496"/>
                    <a:pt x="385" y="499"/>
                  </a:cubicBezTo>
                  <a:cubicBezTo>
                    <a:pt x="385" y="499"/>
                    <a:pt x="385" y="499"/>
                    <a:pt x="390" y="496"/>
                  </a:cubicBezTo>
                  <a:cubicBezTo>
                    <a:pt x="390" y="496"/>
                    <a:pt x="390" y="496"/>
                    <a:pt x="394" y="494"/>
                  </a:cubicBezTo>
                  <a:cubicBezTo>
                    <a:pt x="394" y="494"/>
                    <a:pt x="394" y="494"/>
                    <a:pt x="398" y="496"/>
                  </a:cubicBezTo>
                  <a:cubicBezTo>
                    <a:pt x="398" y="496"/>
                    <a:pt x="398" y="496"/>
                    <a:pt x="399" y="501"/>
                  </a:cubicBezTo>
                  <a:cubicBezTo>
                    <a:pt x="399" y="501"/>
                    <a:pt x="399" y="501"/>
                    <a:pt x="395" y="505"/>
                  </a:cubicBezTo>
                  <a:cubicBezTo>
                    <a:pt x="395" y="505"/>
                    <a:pt x="395" y="505"/>
                    <a:pt x="395" y="509"/>
                  </a:cubicBezTo>
                  <a:cubicBezTo>
                    <a:pt x="395" y="509"/>
                    <a:pt x="395" y="509"/>
                    <a:pt x="392" y="513"/>
                  </a:cubicBezTo>
                  <a:cubicBezTo>
                    <a:pt x="392" y="513"/>
                    <a:pt x="392" y="513"/>
                    <a:pt x="392" y="516"/>
                  </a:cubicBezTo>
                  <a:cubicBezTo>
                    <a:pt x="392" y="516"/>
                    <a:pt x="392" y="516"/>
                    <a:pt x="386" y="519"/>
                  </a:cubicBezTo>
                  <a:cubicBezTo>
                    <a:pt x="386" y="519"/>
                    <a:pt x="386" y="519"/>
                    <a:pt x="384" y="528"/>
                  </a:cubicBezTo>
                  <a:cubicBezTo>
                    <a:pt x="384" y="528"/>
                    <a:pt x="384" y="528"/>
                    <a:pt x="379" y="531"/>
                  </a:cubicBezTo>
                  <a:cubicBezTo>
                    <a:pt x="379" y="531"/>
                    <a:pt x="379" y="531"/>
                    <a:pt x="376" y="535"/>
                  </a:cubicBezTo>
                  <a:cubicBezTo>
                    <a:pt x="376" y="535"/>
                    <a:pt x="376" y="535"/>
                    <a:pt x="376" y="542"/>
                  </a:cubicBezTo>
                  <a:cubicBezTo>
                    <a:pt x="432" y="535"/>
                    <a:pt x="432" y="535"/>
                    <a:pt x="432" y="535"/>
                  </a:cubicBezTo>
                  <a:cubicBezTo>
                    <a:pt x="453" y="535"/>
                    <a:pt x="453" y="535"/>
                    <a:pt x="453" y="535"/>
                  </a:cubicBezTo>
                  <a:cubicBezTo>
                    <a:pt x="453" y="492"/>
                    <a:pt x="453" y="492"/>
                    <a:pt x="453" y="492"/>
                  </a:cubicBezTo>
                  <a:cubicBezTo>
                    <a:pt x="442" y="481"/>
                    <a:pt x="442" y="481"/>
                    <a:pt x="442" y="481"/>
                  </a:cubicBezTo>
                  <a:cubicBezTo>
                    <a:pt x="442" y="470"/>
                    <a:pt x="442" y="470"/>
                    <a:pt x="442" y="470"/>
                  </a:cubicBezTo>
                  <a:cubicBezTo>
                    <a:pt x="486" y="470"/>
                    <a:pt x="486" y="470"/>
                    <a:pt x="486" y="470"/>
                  </a:cubicBezTo>
                  <a:cubicBezTo>
                    <a:pt x="496" y="460"/>
                    <a:pt x="496" y="460"/>
                    <a:pt x="496" y="460"/>
                  </a:cubicBezTo>
                  <a:cubicBezTo>
                    <a:pt x="496" y="417"/>
                    <a:pt x="496" y="417"/>
                    <a:pt x="496" y="417"/>
                  </a:cubicBezTo>
                  <a:lnTo>
                    <a:pt x="486" y="40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21" name="Senegal" descr="© INSCALE GmbH, 05.05.2010&#10;http://www.presentationload.com/">
              <a:extLst>
                <a:ext uri="{FF2B5EF4-FFF2-40B4-BE49-F238E27FC236}">
                  <a16:creationId xmlns:a16="http://schemas.microsoft.com/office/drawing/2014/main" id="{D507DF72-DF56-4AE9-8491-9DAFC8D220BD}"/>
                </a:ext>
              </a:extLst>
            </p:cNvPr>
            <p:cNvSpPr>
              <a:spLocks/>
            </p:cNvSpPr>
            <p:nvPr/>
          </p:nvSpPr>
          <p:spPr bwMode="gray">
            <a:xfrm>
              <a:off x="5065973" y="3407472"/>
              <a:ext cx="185433" cy="164440"/>
            </a:xfrm>
            <a:custGeom>
              <a:avLst/>
              <a:gdLst>
                <a:gd name="T0" fmla="*/ 2147483647 w 414"/>
                <a:gd name="T1" fmla="*/ 2147483647 h 366"/>
                <a:gd name="T2" fmla="*/ 2147483647 w 414"/>
                <a:gd name="T3" fmla="*/ 2147483647 h 366"/>
                <a:gd name="T4" fmla="*/ 2147483647 w 414"/>
                <a:gd name="T5" fmla="*/ 2147483647 h 366"/>
                <a:gd name="T6" fmla="*/ 2147483647 w 414"/>
                <a:gd name="T7" fmla="*/ 2147483647 h 366"/>
                <a:gd name="T8" fmla="*/ 2147483647 w 414"/>
                <a:gd name="T9" fmla="*/ 2147483647 h 366"/>
                <a:gd name="T10" fmla="*/ 2147483647 w 414"/>
                <a:gd name="T11" fmla="*/ 2147483647 h 366"/>
                <a:gd name="T12" fmla="*/ 2147483647 w 414"/>
                <a:gd name="T13" fmla="*/ 2147483647 h 366"/>
                <a:gd name="T14" fmla="*/ 2147483647 w 414"/>
                <a:gd name="T15" fmla="*/ 2147483647 h 366"/>
                <a:gd name="T16" fmla="*/ 2147483647 w 414"/>
                <a:gd name="T17" fmla="*/ 2147483647 h 366"/>
                <a:gd name="T18" fmla="*/ 2147483647 w 414"/>
                <a:gd name="T19" fmla="*/ 2147483647 h 366"/>
                <a:gd name="T20" fmla="*/ 2147483647 w 414"/>
                <a:gd name="T21" fmla="*/ 2147483647 h 366"/>
                <a:gd name="T22" fmla="*/ 2147483647 w 414"/>
                <a:gd name="T23" fmla="*/ 2147483647 h 366"/>
                <a:gd name="T24" fmla="*/ 2147483647 w 414"/>
                <a:gd name="T25" fmla="*/ 2147483647 h 366"/>
                <a:gd name="T26" fmla="*/ 2147483647 w 414"/>
                <a:gd name="T27" fmla="*/ 2147483647 h 366"/>
                <a:gd name="T28" fmla="*/ 2147483647 w 414"/>
                <a:gd name="T29" fmla="*/ 0 h 366"/>
                <a:gd name="T30" fmla="*/ 2147483647 w 414"/>
                <a:gd name="T31" fmla="*/ 2147483647 h 366"/>
                <a:gd name="T32" fmla="*/ 2147483647 w 414"/>
                <a:gd name="T33" fmla="*/ 2147483647 h 366"/>
                <a:gd name="T34" fmla="*/ 2147483647 w 414"/>
                <a:gd name="T35" fmla="*/ 2147483647 h 366"/>
                <a:gd name="T36" fmla="*/ 2147483647 w 414"/>
                <a:gd name="T37" fmla="*/ 2147483647 h 366"/>
                <a:gd name="T38" fmla="*/ 2147483647 w 414"/>
                <a:gd name="T39" fmla="*/ 2147483647 h 366"/>
                <a:gd name="T40" fmla="*/ 2147483647 w 414"/>
                <a:gd name="T41" fmla="*/ 2147483647 h 366"/>
                <a:gd name="T42" fmla="*/ 0 w 414"/>
                <a:gd name="T43" fmla="*/ 2147483647 h 366"/>
                <a:gd name="T44" fmla="*/ 2147483647 w 414"/>
                <a:gd name="T45" fmla="*/ 2147483647 h 366"/>
                <a:gd name="T46" fmla="*/ 2147483647 w 414"/>
                <a:gd name="T47" fmla="*/ 2147483647 h 366"/>
                <a:gd name="T48" fmla="*/ 2147483647 w 414"/>
                <a:gd name="T49" fmla="*/ 2147483647 h 366"/>
                <a:gd name="T50" fmla="*/ 2147483647 w 414"/>
                <a:gd name="T51" fmla="*/ 2147483647 h 366"/>
                <a:gd name="T52" fmla="*/ 2147483647 w 414"/>
                <a:gd name="T53" fmla="*/ 2147483647 h 366"/>
                <a:gd name="T54" fmla="*/ 2147483647 w 414"/>
                <a:gd name="T55" fmla="*/ 2147483647 h 366"/>
                <a:gd name="T56" fmla="*/ 2147483647 w 414"/>
                <a:gd name="T57" fmla="*/ 2147483647 h 366"/>
                <a:gd name="T58" fmla="*/ 2147483647 w 414"/>
                <a:gd name="T59" fmla="*/ 2147483647 h 366"/>
                <a:gd name="T60" fmla="*/ 2147483647 w 414"/>
                <a:gd name="T61" fmla="*/ 2147483647 h 366"/>
                <a:gd name="T62" fmla="*/ 2147483647 w 414"/>
                <a:gd name="T63" fmla="*/ 2147483647 h 366"/>
                <a:gd name="T64" fmla="*/ 2147483647 w 414"/>
                <a:gd name="T65" fmla="*/ 2147483647 h 366"/>
                <a:gd name="T66" fmla="*/ 2147483647 w 414"/>
                <a:gd name="T67" fmla="*/ 2147483647 h 366"/>
                <a:gd name="T68" fmla="*/ 2147483647 w 414"/>
                <a:gd name="T69" fmla="*/ 2147483647 h 366"/>
                <a:gd name="T70" fmla="*/ 2147483647 w 414"/>
                <a:gd name="T71" fmla="*/ 2147483647 h 366"/>
                <a:gd name="T72" fmla="*/ 2147483647 w 414"/>
                <a:gd name="T73" fmla="*/ 2147483647 h 366"/>
                <a:gd name="T74" fmla="*/ 2147483647 w 414"/>
                <a:gd name="T75" fmla="*/ 2147483647 h 366"/>
                <a:gd name="T76" fmla="*/ 2147483647 w 414"/>
                <a:gd name="T77" fmla="*/ 2147483647 h 366"/>
                <a:gd name="T78" fmla="*/ 2147483647 w 414"/>
                <a:gd name="T79" fmla="*/ 2147483647 h 366"/>
                <a:gd name="T80" fmla="*/ 2147483647 w 414"/>
                <a:gd name="T81" fmla="*/ 2147483647 h 366"/>
                <a:gd name="T82" fmla="*/ 2147483647 w 414"/>
                <a:gd name="T83" fmla="*/ 2147483647 h 366"/>
                <a:gd name="T84" fmla="*/ 2147483647 w 414"/>
                <a:gd name="T85" fmla="*/ 2147483647 h 366"/>
                <a:gd name="T86" fmla="*/ 2147483647 w 414"/>
                <a:gd name="T87" fmla="*/ 2147483647 h 366"/>
                <a:gd name="T88" fmla="*/ 2147483647 w 414"/>
                <a:gd name="T89" fmla="*/ 2147483647 h 366"/>
                <a:gd name="T90" fmla="*/ 2147483647 w 414"/>
                <a:gd name="T91" fmla="*/ 2147483647 h 366"/>
                <a:gd name="T92" fmla="*/ 2147483647 w 414"/>
                <a:gd name="T93" fmla="*/ 2147483647 h 366"/>
                <a:gd name="T94" fmla="*/ 2147483647 w 414"/>
                <a:gd name="T95" fmla="*/ 2147483647 h 366"/>
                <a:gd name="T96" fmla="*/ 2147483647 w 414"/>
                <a:gd name="T97" fmla="*/ 2147483647 h 366"/>
                <a:gd name="T98" fmla="*/ 2147483647 w 414"/>
                <a:gd name="T99" fmla="*/ 2147483647 h 366"/>
                <a:gd name="T100" fmla="*/ 2147483647 w 414"/>
                <a:gd name="T101" fmla="*/ 2147483647 h 366"/>
                <a:gd name="T102" fmla="*/ 2147483647 w 414"/>
                <a:gd name="T103" fmla="*/ 2147483647 h 366"/>
                <a:gd name="T104" fmla="*/ 2147483647 w 414"/>
                <a:gd name="T105" fmla="*/ 2147483647 h 36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14"/>
                <a:gd name="T160" fmla="*/ 0 h 366"/>
                <a:gd name="T161" fmla="*/ 414 w 414"/>
                <a:gd name="T162" fmla="*/ 366 h 36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14" h="366">
                  <a:moveTo>
                    <a:pt x="402" y="270"/>
                  </a:moveTo>
                  <a:lnTo>
                    <a:pt x="396" y="270"/>
                  </a:lnTo>
                  <a:lnTo>
                    <a:pt x="396" y="276"/>
                  </a:lnTo>
                  <a:lnTo>
                    <a:pt x="384" y="276"/>
                  </a:lnTo>
                  <a:lnTo>
                    <a:pt x="378" y="270"/>
                  </a:lnTo>
                  <a:lnTo>
                    <a:pt x="378" y="246"/>
                  </a:lnTo>
                  <a:lnTo>
                    <a:pt x="384" y="240"/>
                  </a:lnTo>
                  <a:lnTo>
                    <a:pt x="384" y="222"/>
                  </a:lnTo>
                  <a:lnTo>
                    <a:pt x="372" y="210"/>
                  </a:lnTo>
                  <a:lnTo>
                    <a:pt x="372" y="204"/>
                  </a:lnTo>
                  <a:lnTo>
                    <a:pt x="360" y="186"/>
                  </a:lnTo>
                  <a:lnTo>
                    <a:pt x="360" y="162"/>
                  </a:lnTo>
                  <a:lnTo>
                    <a:pt x="348" y="138"/>
                  </a:lnTo>
                  <a:lnTo>
                    <a:pt x="318" y="132"/>
                  </a:lnTo>
                  <a:lnTo>
                    <a:pt x="318" y="108"/>
                  </a:lnTo>
                  <a:lnTo>
                    <a:pt x="312" y="102"/>
                  </a:lnTo>
                  <a:lnTo>
                    <a:pt x="294" y="102"/>
                  </a:lnTo>
                  <a:lnTo>
                    <a:pt x="294" y="72"/>
                  </a:lnTo>
                  <a:lnTo>
                    <a:pt x="288" y="60"/>
                  </a:lnTo>
                  <a:lnTo>
                    <a:pt x="288" y="54"/>
                  </a:lnTo>
                  <a:lnTo>
                    <a:pt x="282" y="48"/>
                  </a:lnTo>
                  <a:lnTo>
                    <a:pt x="264" y="48"/>
                  </a:lnTo>
                  <a:lnTo>
                    <a:pt x="252" y="54"/>
                  </a:lnTo>
                  <a:lnTo>
                    <a:pt x="246" y="42"/>
                  </a:lnTo>
                  <a:lnTo>
                    <a:pt x="234" y="30"/>
                  </a:lnTo>
                  <a:lnTo>
                    <a:pt x="228" y="18"/>
                  </a:lnTo>
                  <a:lnTo>
                    <a:pt x="222" y="18"/>
                  </a:lnTo>
                  <a:lnTo>
                    <a:pt x="210" y="12"/>
                  </a:lnTo>
                  <a:lnTo>
                    <a:pt x="186" y="12"/>
                  </a:lnTo>
                  <a:lnTo>
                    <a:pt x="162" y="0"/>
                  </a:lnTo>
                  <a:lnTo>
                    <a:pt x="162" y="18"/>
                  </a:lnTo>
                  <a:lnTo>
                    <a:pt x="132" y="12"/>
                  </a:lnTo>
                  <a:lnTo>
                    <a:pt x="120" y="18"/>
                  </a:lnTo>
                  <a:lnTo>
                    <a:pt x="114" y="18"/>
                  </a:lnTo>
                  <a:lnTo>
                    <a:pt x="108" y="12"/>
                  </a:lnTo>
                  <a:lnTo>
                    <a:pt x="102" y="12"/>
                  </a:lnTo>
                  <a:lnTo>
                    <a:pt x="90" y="18"/>
                  </a:lnTo>
                  <a:lnTo>
                    <a:pt x="84" y="24"/>
                  </a:lnTo>
                  <a:lnTo>
                    <a:pt x="66" y="60"/>
                  </a:lnTo>
                  <a:lnTo>
                    <a:pt x="60" y="66"/>
                  </a:lnTo>
                  <a:lnTo>
                    <a:pt x="60" y="90"/>
                  </a:lnTo>
                  <a:lnTo>
                    <a:pt x="48" y="96"/>
                  </a:lnTo>
                  <a:lnTo>
                    <a:pt x="30" y="132"/>
                  </a:lnTo>
                  <a:lnTo>
                    <a:pt x="0" y="162"/>
                  </a:lnTo>
                  <a:lnTo>
                    <a:pt x="6" y="168"/>
                  </a:lnTo>
                  <a:lnTo>
                    <a:pt x="12" y="168"/>
                  </a:lnTo>
                  <a:lnTo>
                    <a:pt x="18" y="174"/>
                  </a:lnTo>
                  <a:lnTo>
                    <a:pt x="24" y="186"/>
                  </a:lnTo>
                  <a:lnTo>
                    <a:pt x="24" y="204"/>
                  </a:lnTo>
                  <a:lnTo>
                    <a:pt x="42" y="222"/>
                  </a:lnTo>
                  <a:lnTo>
                    <a:pt x="42" y="246"/>
                  </a:lnTo>
                  <a:lnTo>
                    <a:pt x="48" y="252"/>
                  </a:lnTo>
                  <a:lnTo>
                    <a:pt x="126" y="252"/>
                  </a:lnTo>
                  <a:lnTo>
                    <a:pt x="126" y="240"/>
                  </a:lnTo>
                  <a:lnTo>
                    <a:pt x="180" y="240"/>
                  </a:lnTo>
                  <a:lnTo>
                    <a:pt x="180" y="252"/>
                  </a:lnTo>
                  <a:lnTo>
                    <a:pt x="192" y="246"/>
                  </a:lnTo>
                  <a:lnTo>
                    <a:pt x="198" y="252"/>
                  </a:lnTo>
                  <a:lnTo>
                    <a:pt x="204" y="264"/>
                  </a:lnTo>
                  <a:lnTo>
                    <a:pt x="216" y="264"/>
                  </a:lnTo>
                  <a:lnTo>
                    <a:pt x="222" y="258"/>
                  </a:lnTo>
                  <a:lnTo>
                    <a:pt x="246" y="258"/>
                  </a:lnTo>
                  <a:lnTo>
                    <a:pt x="252" y="264"/>
                  </a:lnTo>
                  <a:lnTo>
                    <a:pt x="252" y="270"/>
                  </a:lnTo>
                  <a:lnTo>
                    <a:pt x="246" y="276"/>
                  </a:lnTo>
                  <a:lnTo>
                    <a:pt x="234" y="282"/>
                  </a:lnTo>
                  <a:lnTo>
                    <a:pt x="228" y="288"/>
                  </a:lnTo>
                  <a:lnTo>
                    <a:pt x="204" y="288"/>
                  </a:lnTo>
                  <a:lnTo>
                    <a:pt x="186" y="282"/>
                  </a:lnTo>
                  <a:lnTo>
                    <a:pt x="180" y="270"/>
                  </a:lnTo>
                  <a:lnTo>
                    <a:pt x="168" y="264"/>
                  </a:lnTo>
                  <a:lnTo>
                    <a:pt x="162" y="258"/>
                  </a:lnTo>
                  <a:lnTo>
                    <a:pt x="156" y="264"/>
                  </a:lnTo>
                  <a:lnTo>
                    <a:pt x="150" y="276"/>
                  </a:lnTo>
                  <a:lnTo>
                    <a:pt x="126" y="276"/>
                  </a:lnTo>
                  <a:lnTo>
                    <a:pt x="120" y="282"/>
                  </a:lnTo>
                  <a:lnTo>
                    <a:pt x="108" y="282"/>
                  </a:lnTo>
                  <a:lnTo>
                    <a:pt x="108" y="294"/>
                  </a:lnTo>
                  <a:lnTo>
                    <a:pt x="36" y="294"/>
                  </a:lnTo>
                  <a:lnTo>
                    <a:pt x="36" y="318"/>
                  </a:lnTo>
                  <a:lnTo>
                    <a:pt x="30" y="324"/>
                  </a:lnTo>
                  <a:lnTo>
                    <a:pt x="30" y="336"/>
                  </a:lnTo>
                  <a:lnTo>
                    <a:pt x="36" y="342"/>
                  </a:lnTo>
                  <a:lnTo>
                    <a:pt x="42" y="354"/>
                  </a:lnTo>
                  <a:lnTo>
                    <a:pt x="48" y="360"/>
                  </a:lnTo>
                  <a:lnTo>
                    <a:pt x="60" y="366"/>
                  </a:lnTo>
                  <a:lnTo>
                    <a:pt x="66" y="366"/>
                  </a:lnTo>
                  <a:lnTo>
                    <a:pt x="72" y="360"/>
                  </a:lnTo>
                  <a:lnTo>
                    <a:pt x="78" y="360"/>
                  </a:lnTo>
                  <a:lnTo>
                    <a:pt x="90" y="348"/>
                  </a:lnTo>
                  <a:lnTo>
                    <a:pt x="126" y="348"/>
                  </a:lnTo>
                  <a:lnTo>
                    <a:pt x="156" y="324"/>
                  </a:lnTo>
                  <a:lnTo>
                    <a:pt x="294" y="330"/>
                  </a:lnTo>
                  <a:lnTo>
                    <a:pt x="294" y="336"/>
                  </a:lnTo>
                  <a:lnTo>
                    <a:pt x="300" y="348"/>
                  </a:lnTo>
                  <a:lnTo>
                    <a:pt x="318" y="348"/>
                  </a:lnTo>
                  <a:lnTo>
                    <a:pt x="324" y="342"/>
                  </a:lnTo>
                  <a:lnTo>
                    <a:pt x="330" y="348"/>
                  </a:lnTo>
                  <a:lnTo>
                    <a:pt x="336" y="360"/>
                  </a:lnTo>
                  <a:lnTo>
                    <a:pt x="342" y="366"/>
                  </a:lnTo>
                  <a:lnTo>
                    <a:pt x="354" y="366"/>
                  </a:lnTo>
                  <a:lnTo>
                    <a:pt x="366" y="360"/>
                  </a:lnTo>
                  <a:lnTo>
                    <a:pt x="372" y="354"/>
                  </a:lnTo>
                  <a:lnTo>
                    <a:pt x="414" y="354"/>
                  </a:lnTo>
                  <a:lnTo>
                    <a:pt x="414" y="288"/>
                  </a:lnTo>
                  <a:lnTo>
                    <a:pt x="408" y="276"/>
                  </a:lnTo>
                  <a:lnTo>
                    <a:pt x="402" y="27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22" name="Saudi Arabia" descr="© INSCALE GmbH, 05.05.2010&#10;http://www.presentationload.com/">
              <a:extLst>
                <a:ext uri="{FF2B5EF4-FFF2-40B4-BE49-F238E27FC236}">
                  <a16:creationId xmlns:a16="http://schemas.microsoft.com/office/drawing/2014/main" id="{26C28AA3-55F4-4B19-B025-4F4B7AADB986}"/>
                </a:ext>
              </a:extLst>
            </p:cNvPr>
            <p:cNvSpPr>
              <a:spLocks/>
            </p:cNvSpPr>
            <p:nvPr/>
          </p:nvSpPr>
          <p:spPr bwMode="gray">
            <a:xfrm>
              <a:off x="6656144" y="2854673"/>
              <a:ext cx="664758" cy="570292"/>
            </a:xfrm>
            <a:custGeom>
              <a:avLst/>
              <a:gdLst>
                <a:gd name="T0" fmla="*/ 2147483647 w 1488"/>
                <a:gd name="T1" fmla="*/ 2147483647 h 1278"/>
                <a:gd name="T2" fmla="*/ 2147483647 w 1488"/>
                <a:gd name="T3" fmla="*/ 2147483647 h 1278"/>
                <a:gd name="T4" fmla="*/ 2147483647 w 1488"/>
                <a:gd name="T5" fmla="*/ 2147483647 h 1278"/>
                <a:gd name="T6" fmla="*/ 2147483647 w 1488"/>
                <a:gd name="T7" fmla="*/ 2147483647 h 1278"/>
                <a:gd name="T8" fmla="*/ 2147483647 w 1488"/>
                <a:gd name="T9" fmla="*/ 2147483647 h 1278"/>
                <a:gd name="T10" fmla="*/ 2147483647 w 1488"/>
                <a:gd name="T11" fmla="*/ 2147483647 h 1278"/>
                <a:gd name="T12" fmla="*/ 2147483647 w 1488"/>
                <a:gd name="T13" fmla="*/ 2147483647 h 1278"/>
                <a:gd name="T14" fmla="*/ 2147483647 w 1488"/>
                <a:gd name="T15" fmla="*/ 2147483647 h 1278"/>
                <a:gd name="T16" fmla="*/ 2147483647 w 1488"/>
                <a:gd name="T17" fmla="*/ 2147483647 h 1278"/>
                <a:gd name="T18" fmla="*/ 2147483647 w 1488"/>
                <a:gd name="T19" fmla="*/ 2147483647 h 1278"/>
                <a:gd name="T20" fmla="*/ 2147483647 w 1488"/>
                <a:gd name="T21" fmla="*/ 2147483647 h 1278"/>
                <a:gd name="T22" fmla="*/ 2147483647 w 1488"/>
                <a:gd name="T23" fmla="*/ 2147483647 h 1278"/>
                <a:gd name="T24" fmla="*/ 2147483647 w 1488"/>
                <a:gd name="T25" fmla="*/ 2147483647 h 1278"/>
                <a:gd name="T26" fmla="*/ 2147483647 w 1488"/>
                <a:gd name="T27" fmla="*/ 2147483647 h 1278"/>
                <a:gd name="T28" fmla="*/ 2147483647 w 1488"/>
                <a:gd name="T29" fmla="*/ 2147483647 h 1278"/>
                <a:gd name="T30" fmla="*/ 2147483647 w 1488"/>
                <a:gd name="T31" fmla="*/ 2147483647 h 1278"/>
                <a:gd name="T32" fmla="*/ 2147483647 w 1488"/>
                <a:gd name="T33" fmla="*/ 2147483647 h 1278"/>
                <a:gd name="T34" fmla="*/ 2147483647 w 1488"/>
                <a:gd name="T35" fmla="*/ 2147483647 h 1278"/>
                <a:gd name="T36" fmla="*/ 2147483647 w 1488"/>
                <a:gd name="T37" fmla="*/ 2147483647 h 1278"/>
                <a:gd name="T38" fmla="*/ 2147483647 w 1488"/>
                <a:gd name="T39" fmla="*/ 0 h 1278"/>
                <a:gd name="T40" fmla="*/ 2147483647 w 1488"/>
                <a:gd name="T41" fmla="*/ 2147483647 h 1278"/>
                <a:gd name="T42" fmla="*/ 2147483647 w 1488"/>
                <a:gd name="T43" fmla="*/ 2147483647 h 1278"/>
                <a:gd name="T44" fmla="*/ 2147483647 w 1488"/>
                <a:gd name="T45" fmla="*/ 2147483647 h 1278"/>
                <a:gd name="T46" fmla="*/ 2147483647 w 1488"/>
                <a:gd name="T47" fmla="*/ 2147483647 h 1278"/>
                <a:gd name="T48" fmla="*/ 2147483647 w 1488"/>
                <a:gd name="T49" fmla="*/ 2147483647 h 1278"/>
                <a:gd name="T50" fmla="*/ 2147483647 w 1488"/>
                <a:gd name="T51" fmla="*/ 2147483647 h 1278"/>
                <a:gd name="T52" fmla="*/ 2147483647 w 1488"/>
                <a:gd name="T53" fmla="*/ 2147483647 h 1278"/>
                <a:gd name="T54" fmla="*/ 2147483647 w 1488"/>
                <a:gd name="T55" fmla="*/ 2147483647 h 1278"/>
                <a:gd name="T56" fmla="*/ 2147483647 w 1488"/>
                <a:gd name="T57" fmla="*/ 2147483647 h 1278"/>
                <a:gd name="T58" fmla="*/ 2147483647 w 1488"/>
                <a:gd name="T59" fmla="*/ 2147483647 h 1278"/>
                <a:gd name="T60" fmla="*/ 2147483647 w 1488"/>
                <a:gd name="T61" fmla="*/ 2147483647 h 1278"/>
                <a:gd name="T62" fmla="*/ 0 w 1488"/>
                <a:gd name="T63" fmla="*/ 2147483647 h 1278"/>
                <a:gd name="T64" fmla="*/ 2147483647 w 1488"/>
                <a:gd name="T65" fmla="*/ 2147483647 h 1278"/>
                <a:gd name="T66" fmla="*/ 2147483647 w 1488"/>
                <a:gd name="T67" fmla="*/ 2147483647 h 1278"/>
                <a:gd name="T68" fmla="*/ 2147483647 w 1488"/>
                <a:gd name="T69" fmla="*/ 2147483647 h 1278"/>
                <a:gd name="T70" fmla="*/ 2147483647 w 1488"/>
                <a:gd name="T71" fmla="*/ 2147483647 h 1278"/>
                <a:gd name="T72" fmla="*/ 2147483647 w 1488"/>
                <a:gd name="T73" fmla="*/ 2147483647 h 1278"/>
                <a:gd name="T74" fmla="*/ 2147483647 w 1488"/>
                <a:gd name="T75" fmla="*/ 2147483647 h 1278"/>
                <a:gd name="T76" fmla="*/ 2147483647 w 1488"/>
                <a:gd name="T77" fmla="*/ 2147483647 h 1278"/>
                <a:gd name="T78" fmla="*/ 2147483647 w 1488"/>
                <a:gd name="T79" fmla="*/ 2147483647 h 1278"/>
                <a:gd name="T80" fmla="*/ 2147483647 w 1488"/>
                <a:gd name="T81" fmla="*/ 2147483647 h 1278"/>
                <a:gd name="T82" fmla="*/ 2147483647 w 1488"/>
                <a:gd name="T83" fmla="*/ 2147483647 h 1278"/>
                <a:gd name="T84" fmla="*/ 2147483647 w 1488"/>
                <a:gd name="T85" fmla="*/ 2147483647 h 1278"/>
                <a:gd name="T86" fmla="*/ 2147483647 w 1488"/>
                <a:gd name="T87" fmla="*/ 2147483647 h 1278"/>
                <a:gd name="T88" fmla="*/ 2147483647 w 1488"/>
                <a:gd name="T89" fmla="*/ 2147483647 h 1278"/>
                <a:gd name="T90" fmla="*/ 2147483647 w 1488"/>
                <a:gd name="T91" fmla="*/ 2147483647 h 1278"/>
                <a:gd name="T92" fmla="*/ 2147483647 w 1488"/>
                <a:gd name="T93" fmla="*/ 2147483647 h 1278"/>
                <a:gd name="T94" fmla="*/ 2147483647 w 1488"/>
                <a:gd name="T95" fmla="*/ 2147483647 h 1278"/>
                <a:gd name="T96" fmla="*/ 2147483647 w 1488"/>
                <a:gd name="T97" fmla="*/ 2147483647 h 1278"/>
                <a:gd name="T98" fmla="*/ 2147483647 w 1488"/>
                <a:gd name="T99" fmla="*/ 2147483647 h 1278"/>
                <a:gd name="T100" fmla="*/ 2147483647 w 1488"/>
                <a:gd name="T101" fmla="*/ 2147483647 h 1278"/>
                <a:gd name="T102" fmla="*/ 2147483647 w 1488"/>
                <a:gd name="T103" fmla="*/ 2147483647 h 1278"/>
                <a:gd name="T104" fmla="*/ 2147483647 w 1488"/>
                <a:gd name="T105" fmla="*/ 2147483647 h 1278"/>
                <a:gd name="T106" fmla="*/ 2147483647 w 1488"/>
                <a:gd name="T107" fmla="*/ 2147483647 h 1278"/>
                <a:gd name="T108" fmla="*/ 2147483647 w 1488"/>
                <a:gd name="T109" fmla="*/ 2147483647 h 1278"/>
                <a:gd name="T110" fmla="*/ 2147483647 w 1488"/>
                <a:gd name="T111" fmla="*/ 2147483647 h 1278"/>
                <a:gd name="T112" fmla="*/ 2147483647 w 1488"/>
                <a:gd name="T113" fmla="*/ 2147483647 h 1278"/>
                <a:gd name="T114" fmla="*/ 2147483647 w 1488"/>
                <a:gd name="T115" fmla="*/ 2147483647 h 1278"/>
                <a:gd name="T116" fmla="*/ 2147483647 w 1488"/>
                <a:gd name="T117" fmla="*/ 2147483647 h 127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88"/>
                <a:gd name="T178" fmla="*/ 0 h 1278"/>
                <a:gd name="T179" fmla="*/ 1488 w 1488"/>
                <a:gd name="T180" fmla="*/ 1278 h 127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88" h="1278">
                  <a:moveTo>
                    <a:pt x="1464" y="792"/>
                  </a:moveTo>
                  <a:lnTo>
                    <a:pt x="1464" y="780"/>
                  </a:lnTo>
                  <a:lnTo>
                    <a:pt x="1458" y="774"/>
                  </a:lnTo>
                  <a:lnTo>
                    <a:pt x="1416" y="768"/>
                  </a:lnTo>
                  <a:lnTo>
                    <a:pt x="1320" y="756"/>
                  </a:lnTo>
                  <a:lnTo>
                    <a:pt x="1284" y="750"/>
                  </a:lnTo>
                  <a:lnTo>
                    <a:pt x="1266" y="750"/>
                  </a:lnTo>
                  <a:lnTo>
                    <a:pt x="1260" y="738"/>
                  </a:lnTo>
                  <a:lnTo>
                    <a:pt x="1248" y="732"/>
                  </a:lnTo>
                  <a:lnTo>
                    <a:pt x="1242" y="720"/>
                  </a:lnTo>
                  <a:lnTo>
                    <a:pt x="1218" y="696"/>
                  </a:lnTo>
                  <a:lnTo>
                    <a:pt x="1206" y="672"/>
                  </a:lnTo>
                  <a:lnTo>
                    <a:pt x="1188" y="654"/>
                  </a:lnTo>
                  <a:lnTo>
                    <a:pt x="1188" y="642"/>
                  </a:lnTo>
                  <a:lnTo>
                    <a:pt x="1182" y="636"/>
                  </a:lnTo>
                  <a:lnTo>
                    <a:pt x="1182" y="618"/>
                  </a:lnTo>
                  <a:lnTo>
                    <a:pt x="1176" y="624"/>
                  </a:lnTo>
                  <a:lnTo>
                    <a:pt x="1164" y="612"/>
                  </a:lnTo>
                  <a:lnTo>
                    <a:pt x="1146" y="612"/>
                  </a:lnTo>
                  <a:lnTo>
                    <a:pt x="1140" y="600"/>
                  </a:lnTo>
                  <a:lnTo>
                    <a:pt x="1134" y="594"/>
                  </a:lnTo>
                  <a:lnTo>
                    <a:pt x="1128" y="582"/>
                  </a:lnTo>
                  <a:lnTo>
                    <a:pt x="1122" y="564"/>
                  </a:lnTo>
                  <a:lnTo>
                    <a:pt x="1116" y="552"/>
                  </a:lnTo>
                  <a:lnTo>
                    <a:pt x="1116" y="540"/>
                  </a:lnTo>
                  <a:lnTo>
                    <a:pt x="1110" y="534"/>
                  </a:lnTo>
                  <a:lnTo>
                    <a:pt x="1098" y="528"/>
                  </a:lnTo>
                  <a:lnTo>
                    <a:pt x="1086" y="516"/>
                  </a:lnTo>
                  <a:lnTo>
                    <a:pt x="1074" y="510"/>
                  </a:lnTo>
                  <a:lnTo>
                    <a:pt x="1068" y="498"/>
                  </a:lnTo>
                  <a:lnTo>
                    <a:pt x="1068" y="462"/>
                  </a:lnTo>
                  <a:lnTo>
                    <a:pt x="1062" y="450"/>
                  </a:lnTo>
                  <a:lnTo>
                    <a:pt x="1062" y="438"/>
                  </a:lnTo>
                  <a:lnTo>
                    <a:pt x="1050" y="426"/>
                  </a:lnTo>
                  <a:lnTo>
                    <a:pt x="1002" y="402"/>
                  </a:lnTo>
                  <a:lnTo>
                    <a:pt x="996" y="396"/>
                  </a:lnTo>
                  <a:lnTo>
                    <a:pt x="990" y="384"/>
                  </a:lnTo>
                  <a:lnTo>
                    <a:pt x="990" y="360"/>
                  </a:lnTo>
                  <a:lnTo>
                    <a:pt x="972" y="342"/>
                  </a:lnTo>
                  <a:lnTo>
                    <a:pt x="966" y="330"/>
                  </a:lnTo>
                  <a:lnTo>
                    <a:pt x="960" y="324"/>
                  </a:lnTo>
                  <a:lnTo>
                    <a:pt x="960" y="300"/>
                  </a:lnTo>
                  <a:lnTo>
                    <a:pt x="954" y="300"/>
                  </a:lnTo>
                  <a:lnTo>
                    <a:pt x="948" y="294"/>
                  </a:lnTo>
                  <a:lnTo>
                    <a:pt x="882" y="294"/>
                  </a:lnTo>
                  <a:lnTo>
                    <a:pt x="876" y="288"/>
                  </a:lnTo>
                  <a:lnTo>
                    <a:pt x="876" y="252"/>
                  </a:lnTo>
                  <a:lnTo>
                    <a:pt x="852" y="246"/>
                  </a:lnTo>
                  <a:lnTo>
                    <a:pt x="804" y="246"/>
                  </a:lnTo>
                  <a:lnTo>
                    <a:pt x="750" y="240"/>
                  </a:lnTo>
                  <a:lnTo>
                    <a:pt x="684" y="240"/>
                  </a:lnTo>
                  <a:lnTo>
                    <a:pt x="492" y="96"/>
                  </a:lnTo>
                  <a:lnTo>
                    <a:pt x="480" y="90"/>
                  </a:lnTo>
                  <a:lnTo>
                    <a:pt x="474" y="84"/>
                  </a:lnTo>
                  <a:lnTo>
                    <a:pt x="426" y="60"/>
                  </a:lnTo>
                  <a:lnTo>
                    <a:pt x="414" y="48"/>
                  </a:lnTo>
                  <a:lnTo>
                    <a:pt x="402" y="42"/>
                  </a:lnTo>
                  <a:lnTo>
                    <a:pt x="372" y="12"/>
                  </a:lnTo>
                  <a:lnTo>
                    <a:pt x="306" y="12"/>
                  </a:lnTo>
                  <a:lnTo>
                    <a:pt x="294" y="0"/>
                  </a:lnTo>
                  <a:lnTo>
                    <a:pt x="288" y="6"/>
                  </a:lnTo>
                  <a:lnTo>
                    <a:pt x="276" y="12"/>
                  </a:lnTo>
                  <a:lnTo>
                    <a:pt x="270" y="12"/>
                  </a:lnTo>
                  <a:lnTo>
                    <a:pt x="264" y="18"/>
                  </a:lnTo>
                  <a:lnTo>
                    <a:pt x="252" y="24"/>
                  </a:lnTo>
                  <a:lnTo>
                    <a:pt x="210" y="24"/>
                  </a:lnTo>
                  <a:lnTo>
                    <a:pt x="198" y="48"/>
                  </a:lnTo>
                  <a:lnTo>
                    <a:pt x="132" y="48"/>
                  </a:lnTo>
                  <a:lnTo>
                    <a:pt x="120" y="54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32" y="60"/>
                  </a:lnTo>
                  <a:lnTo>
                    <a:pt x="144" y="66"/>
                  </a:lnTo>
                  <a:lnTo>
                    <a:pt x="156" y="66"/>
                  </a:lnTo>
                  <a:lnTo>
                    <a:pt x="180" y="90"/>
                  </a:lnTo>
                  <a:lnTo>
                    <a:pt x="192" y="114"/>
                  </a:lnTo>
                  <a:lnTo>
                    <a:pt x="198" y="120"/>
                  </a:lnTo>
                  <a:lnTo>
                    <a:pt x="198" y="132"/>
                  </a:lnTo>
                  <a:lnTo>
                    <a:pt x="192" y="138"/>
                  </a:lnTo>
                  <a:lnTo>
                    <a:pt x="192" y="150"/>
                  </a:lnTo>
                  <a:lnTo>
                    <a:pt x="186" y="156"/>
                  </a:lnTo>
                  <a:lnTo>
                    <a:pt x="180" y="168"/>
                  </a:lnTo>
                  <a:lnTo>
                    <a:pt x="174" y="174"/>
                  </a:lnTo>
                  <a:lnTo>
                    <a:pt x="162" y="180"/>
                  </a:lnTo>
                  <a:lnTo>
                    <a:pt x="150" y="180"/>
                  </a:lnTo>
                  <a:lnTo>
                    <a:pt x="138" y="186"/>
                  </a:lnTo>
                  <a:lnTo>
                    <a:pt x="132" y="186"/>
                  </a:lnTo>
                  <a:lnTo>
                    <a:pt x="120" y="198"/>
                  </a:lnTo>
                  <a:lnTo>
                    <a:pt x="120" y="210"/>
                  </a:lnTo>
                  <a:lnTo>
                    <a:pt x="108" y="234"/>
                  </a:lnTo>
                  <a:lnTo>
                    <a:pt x="96" y="246"/>
                  </a:lnTo>
                  <a:lnTo>
                    <a:pt x="60" y="246"/>
                  </a:lnTo>
                  <a:lnTo>
                    <a:pt x="36" y="234"/>
                  </a:lnTo>
                  <a:lnTo>
                    <a:pt x="6" y="234"/>
                  </a:lnTo>
                  <a:lnTo>
                    <a:pt x="6" y="264"/>
                  </a:lnTo>
                  <a:lnTo>
                    <a:pt x="0" y="306"/>
                  </a:lnTo>
                  <a:lnTo>
                    <a:pt x="0" y="348"/>
                  </a:lnTo>
                  <a:lnTo>
                    <a:pt x="6" y="372"/>
                  </a:lnTo>
                  <a:lnTo>
                    <a:pt x="24" y="378"/>
                  </a:lnTo>
                  <a:lnTo>
                    <a:pt x="36" y="390"/>
                  </a:lnTo>
                  <a:lnTo>
                    <a:pt x="54" y="390"/>
                  </a:lnTo>
                  <a:lnTo>
                    <a:pt x="72" y="408"/>
                  </a:lnTo>
                  <a:lnTo>
                    <a:pt x="90" y="438"/>
                  </a:lnTo>
                  <a:lnTo>
                    <a:pt x="102" y="474"/>
                  </a:lnTo>
                  <a:lnTo>
                    <a:pt x="120" y="504"/>
                  </a:lnTo>
                  <a:lnTo>
                    <a:pt x="132" y="516"/>
                  </a:lnTo>
                  <a:lnTo>
                    <a:pt x="150" y="528"/>
                  </a:lnTo>
                  <a:lnTo>
                    <a:pt x="162" y="540"/>
                  </a:lnTo>
                  <a:lnTo>
                    <a:pt x="174" y="558"/>
                  </a:lnTo>
                  <a:lnTo>
                    <a:pt x="180" y="570"/>
                  </a:lnTo>
                  <a:lnTo>
                    <a:pt x="186" y="594"/>
                  </a:lnTo>
                  <a:lnTo>
                    <a:pt x="192" y="612"/>
                  </a:lnTo>
                  <a:lnTo>
                    <a:pt x="198" y="636"/>
                  </a:lnTo>
                  <a:lnTo>
                    <a:pt x="210" y="648"/>
                  </a:lnTo>
                  <a:lnTo>
                    <a:pt x="234" y="660"/>
                  </a:lnTo>
                  <a:lnTo>
                    <a:pt x="264" y="660"/>
                  </a:lnTo>
                  <a:lnTo>
                    <a:pt x="282" y="666"/>
                  </a:lnTo>
                  <a:lnTo>
                    <a:pt x="294" y="678"/>
                  </a:lnTo>
                  <a:lnTo>
                    <a:pt x="312" y="708"/>
                  </a:lnTo>
                  <a:lnTo>
                    <a:pt x="330" y="756"/>
                  </a:lnTo>
                  <a:lnTo>
                    <a:pt x="336" y="804"/>
                  </a:lnTo>
                  <a:lnTo>
                    <a:pt x="342" y="840"/>
                  </a:lnTo>
                  <a:lnTo>
                    <a:pt x="348" y="870"/>
                  </a:lnTo>
                  <a:lnTo>
                    <a:pt x="366" y="906"/>
                  </a:lnTo>
                  <a:lnTo>
                    <a:pt x="384" y="924"/>
                  </a:lnTo>
                  <a:lnTo>
                    <a:pt x="390" y="936"/>
                  </a:lnTo>
                  <a:lnTo>
                    <a:pt x="414" y="936"/>
                  </a:lnTo>
                  <a:lnTo>
                    <a:pt x="438" y="948"/>
                  </a:lnTo>
                  <a:lnTo>
                    <a:pt x="456" y="972"/>
                  </a:lnTo>
                  <a:lnTo>
                    <a:pt x="480" y="1008"/>
                  </a:lnTo>
                  <a:lnTo>
                    <a:pt x="504" y="1056"/>
                  </a:lnTo>
                  <a:lnTo>
                    <a:pt x="552" y="1128"/>
                  </a:lnTo>
                  <a:lnTo>
                    <a:pt x="582" y="1170"/>
                  </a:lnTo>
                  <a:lnTo>
                    <a:pt x="606" y="1206"/>
                  </a:lnTo>
                  <a:lnTo>
                    <a:pt x="618" y="1236"/>
                  </a:lnTo>
                  <a:lnTo>
                    <a:pt x="618" y="1266"/>
                  </a:lnTo>
                  <a:lnTo>
                    <a:pt x="612" y="1278"/>
                  </a:lnTo>
                  <a:lnTo>
                    <a:pt x="624" y="1266"/>
                  </a:lnTo>
                  <a:lnTo>
                    <a:pt x="630" y="1254"/>
                  </a:lnTo>
                  <a:lnTo>
                    <a:pt x="636" y="1248"/>
                  </a:lnTo>
                  <a:lnTo>
                    <a:pt x="636" y="1200"/>
                  </a:lnTo>
                  <a:lnTo>
                    <a:pt x="642" y="1188"/>
                  </a:lnTo>
                  <a:lnTo>
                    <a:pt x="648" y="1182"/>
                  </a:lnTo>
                  <a:lnTo>
                    <a:pt x="654" y="1182"/>
                  </a:lnTo>
                  <a:lnTo>
                    <a:pt x="672" y="1200"/>
                  </a:lnTo>
                  <a:lnTo>
                    <a:pt x="696" y="1194"/>
                  </a:lnTo>
                  <a:lnTo>
                    <a:pt x="702" y="1188"/>
                  </a:lnTo>
                  <a:lnTo>
                    <a:pt x="792" y="1188"/>
                  </a:lnTo>
                  <a:lnTo>
                    <a:pt x="804" y="1194"/>
                  </a:lnTo>
                  <a:lnTo>
                    <a:pt x="810" y="1200"/>
                  </a:lnTo>
                  <a:lnTo>
                    <a:pt x="888" y="1200"/>
                  </a:lnTo>
                  <a:lnTo>
                    <a:pt x="894" y="1206"/>
                  </a:lnTo>
                  <a:lnTo>
                    <a:pt x="900" y="1218"/>
                  </a:lnTo>
                  <a:lnTo>
                    <a:pt x="912" y="1224"/>
                  </a:lnTo>
                  <a:lnTo>
                    <a:pt x="924" y="1224"/>
                  </a:lnTo>
                  <a:lnTo>
                    <a:pt x="930" y="1212"/>
                  </a:lnTo>
                  <a:lnTo>
                    <a:pt x="936" y="1206"/>
                  </a:lnTo>
                  <a:lnTo>
                    <a:pt x="936" y="1188"/>
                  </a:lnTo>
                  <a:lnTo>
                    <a:pt x="942" y="1176"/>
                  </a:lnTo>
                  <a:lnTo>
                    <a:pt x="948" y="1170"/>
                  </a:lnTo>
                  <a:lnTo>
                    <a:pt x="954" y="1158"/>
                  </a:lnTo>
                  <a:lnTo>
                    <a:pt x="966" y="1146"/>
                  </a:lnTo>
                  <a:lnTo>
                    <a:pt x="972" y="1134"/>
                  </a:lnTo>
                  <a:lnTo>
                    <a:pt x="990" y="1116"/>
                  </a:lnTo>
                  <a:lnTo>
                    <a:pt x="1020" y="1098"/>
                  </a:lnTo>
                  <a:lnTo>
                    <a:pt x="1050" y="1092"/>
                  </a:lnTo>
                  <a:lnTo>
                    <a:pt x="1068" y="1086"/>
                  </a:lnTo>
                  <a:lnTo>
                    <a:pt x="1092" y="1086"/>
                  </a:lnTo>
                  <a:lnTo>
                    <a:pt x="1140" y="1080"/>
                  </a:lnTo>
                  <a:lnTo>
                    <a:pt x="1188" y="1068"/>
                  </a:lnTo>
                  <a:lnTo>
                    <a:pt x="1230" y="1062"/>
                  </a:lnTo>
                  <a:lnTo>
                    <a:pt x="1248" y="1062"/>
                  </a:lnTo>
                  <a:lnTo>
                    <a:pt x="1452" y="990"/>
                  </a:lnTo>
                  <a:lnTo>
                    <a:pt x="1488" y="816"/>
                  </a:lnTo>
                  <a:lnTo>
                    <a:pt x="1482" y="810"/>
                  </a:lnTo>
                  <a:lnTo>
                    <a:pt x="1470" y="804"/>
                  </a:lnTo>
                  <a:lnTo>
                    <a:pt x="1464" y="798"/>
                  </a:lnTo>
                  <a:lnTo>
                    <a:pt x="1464" y="79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23" name="Rwanda" descr="© INSCALE GmbH, 05.05.2010&#10;http://www.presentationload.com/">
              <a:extLst>
                <a:ext uri="{FF2B5EF4-FFF2-40B4-BE49-F238E27FC236}">
                  <a16:creationId xmlns:a16="http://schemas.microsoft.com/office/drawing/2014/main" id="{CFE58853-B438-444F-8410-DF17B7F28714}"/>
                </a:ext>
              </a:extLst>
            </p:cNvPr>
            <p:cNvSpPr>
              <a:spLocks/>
            </p:cNvSpPr>
            <p:nvPr/>
          </p:nvSpPr>
          <p:spPr bwMode="gray">
            <a:xfrm>
              <a:off x="6495201" y="4051238"/>
              <a:ext cx="66476" cy="66476"/>
            </a:xfrm>
            <a:custGeom>
              <a:avLst/>
              <a:gdLst>
                <a:gd name="T0" fmla="*/ 2147483647 w 150"/>
                <a:gd name="T1" fmla="*/ 2147483647 h 150"/>
                <a:gd name="T2" fmla="*/ 2147483647 w 150"/>
                <a:gd name="T3" fmla="*/ 2147483647 h 150"/>
                <a:gd name="T4" fmla="*/ 2147483647 w 150"/>
                <a:gd name="T5" fmla="*/ 2147483647 h 150"/>
                <a:gd name="T6" fmla="*/ 2147483647 w 150"/>
                <a:gd name="T7" fmla="*/ 2147483647 h 150"/>
                <a:gd name="T8" fmla="*/ 2147483647 w 150"/>
                <a:gd name="T9" fmla="*/ 2147483647 h 150"/>
                <a:gd name="T10" fmla="*/ 2147483647 w 150"/>
                <a:gd name="T11" fmla="*/ 2147483647 h 150"/>
                <a:gd name="T12" fmla="*/ 2147483647 w 150"/>
                <a:gd name="T13" fmla="*/ 2147483647 h 150"/>
                <a:gd name="T14" fmla="*/ 2147483647 w 150"/>
                <a:gd name="T15" fmla="*/ 2147483647 h 150"/>
                <a:gd name="T16" fmla="*/ 2147483647 w 150"/>
                <a:gd name="T17" fmla="*/ 2147483647 h 150"/>
                <a:gd name="T18" fmla="*/ 2147483647 w 150"/>
                <a:gd name="T19" fmla="*/ 2147483647 h 150"/>
                <a:gd name="T20" fmla="*/ 2147483647 w 150"/>
                <a:gd name="T21" fmla="*/ 2147483647 h 150"/>
                <a:gd name="T22" fmla="*/ 2147483647 w 150"/>
                <a:gd name="T23" fmla="*/ 2147483647 h 150"/>
                <a:gd name="T24" fmla="*/ 2147483647 w 150"/>
                <a:gd name="T25" fmla="*/ 2147483647 h 150"/>
                <a:gd name="T26" fmla="*/ 2147483647 w 150"/>
                <a:gd name="T27" fmla="*/ 0 h 150"/>
                <a:gd name="T28" fmla="*/ 2147483647 w 150"/>
                <a:gd name="T29" fmla="*/ 2147483647 h 150"/>
                <a:gd name="T30" fmla="*/ 2147483647 w 150"/>
                <a:gd name="T31" fmla="*/ 2147483647 h 150"/>
                <a:gd name="T32" fmla="*/ 2147483647 w 150"/>
                <a:gd name="T33" fmla="*/ 2147483647 h 150"/>
                <a:gd name="T34" fmla="*/ 2147483647 w 150"/>
                <a:gd name="T35" fmla="*/ 2147483647 h 150"/>
                <a:gd name="T36" fmla="*/ 2147483647 w 150"/>
                <a:gd name="T37" fmla="*/ 2147483647 h 150"/>
                <a:gd name="T38" fmla="*/ 2147483647 w 150"/>
                <a:gd name="T39" fmla="*/ 2147483647 h 150"/>
                <a:gd name="T40" fmla="*/ 2147483647 w 150"/>
                <a:gd name="T41" fmla="*/ 2147483647 h 150"/>
                <a:gd name="T42" fmla="*/ 2147483647 w 150"/>
                <a:gd name="T43" fmla="*/ 2147483647 h 150"/>
                <a:gd name="T44" fmla="*/ 2147483647 w 150"/>
                <a:gd name="T45" fmla="*/ 2147483647 h 150"/>
                <a:gd name="T46" fmla="*/ 2147483647 w 150"/>
                <a:gd name="T47" fmla="*/ 2147483647 h 150"/>
                <a:gd name="T48" fmla="*/ 2147483647 w 150"/>
                <a:gd name="T49" fmla="*/ 2147483647 h 150"/>
                <a:gd name="T50" fmla="*/ 2147483647 w 150"/>
                <a:gd name="T51" fmla="*/ 2147483647 h 150"/>
                <a:gd name="T52" fmla="*/ 2147483647 w 150"/>
                <a:gd name="T53" fmla="*/ 2147483647 h 150"/>
                <a:gd name="T54" fmla="*/ 2147483647 w 150"/>
                <a:gd name="T55" fmla="*/ 2147483647 h 150"/>
                <a:gd name="T56" fmla="*/ 2147483647 w 150"/>
                <a:gd name="T57" fmla="*/ 2147483647 h 150"/>
                <a:gd name="T58" fmla="*/ 2147483647 w 150"/>
                <a:gd name="T59" fmla="*/ 2147483647 h 150"/>
                <a:gd name="T60" fmla="*/ 0 w 150"/>
                <a:gd name="T61" fmla="*/ 2147483647 h 150"/>
                <a:gd name="T62" fmla="*/ 0 w 150"/>
                <a:gd name="T63" fmla="*/ 2147483647 h 150"/>
                <a:gd name="T64" fmla="*/ 2147483647 w 150"/>
                <a:gd name="T65" fmla="*/ 2147483647 h 150"/>
                <a:gd name="T66" fmla="*/ 2147483647 w 150"/>
                <a:gd name="T67" fmla="*/ 2147483647 h 150"/>
                <a:gd name="T68" fmla="*/ 2147483647 w 150"/>
                <a:gd name="T69" fmla="*/ 2147483647 h 150"/>
                <a:gd name="T70" fmla="*/ 2147483647 w 150"/>
                <a:gd name="T71" fmla="*/ 2147483647 h 150"/>
                <a:gd name="T72" fmla="*/ 2147483647 w 150"/>
                <a:gd name="T73" fmla="*/ 2147483647 h 15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0"/>
                <a:gd name="T112" fmla="*/ 0 h 150"/>
                <a:gd name="T113" fmla="*/ 150 w 150"/>
                <a:gd name="T114" fmla="*/ 150 h 15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0" h="150">
                  <a:moveTo>
                    <a:pt x="48" y="150"/>
                  </a:moveTo>
                  <a:lnTo>
                    <a:pt x="54" y="150"/>
                  </a:lnTo>
                  <a:lnTo>
                    <a:pt x="60" y="144"/>
                  </a:lnTo>
                  <a:lnTo>
                    <a:pt x="72" y="138"/>
                  </a:lnTo>
                  <a:lnTo>
                    <a:pt x="78" y="114"/>
                  </a:lnTo>
                  <a:lnTo>
                    <a:pt x="138" y="114"/>
                  </a:lnTo>
                  <a:lnTo>
                    <a:pt x="150" y="102"/>
                  </a:lnTo>
                  <a:lnTo>
                    <a:pt x="150" y="72"/>
                  </a:lnTo>
                  <a:lnTo>
                    <a:pt x="144" y="66"/>
                  </a:lnTo>
                  <a:lnTo>
                    <a:pt x="144" y="48"/>
                  </a:lnTo>
                  <a:lnTo>
                    <a:pt x="138" y="42"/>
                  </a:lnTo>
                  <a:lnTo>
                    <a:pt x="132" y="30"/>
                  </a:lnTo>
                  <a:lnTo>
                    <a:pt x="126" y="24"/>
                  </a:lnTo>
                  <a:lnTo>
                    <a:pt x="132" y="0"/>
                  </a:lnTo>
                  <a:lnTo>
                    <a:pt x="108" y="6"/>
                  </a:lnTo>
                  <a:lnTo>
                    <a:pt x="108" y="12"/>
                  </a:lnTo>
                  <a:lnTo>
                    <a:pt x="102" y="18"/>
                  </a:lnTo>
                  <a:lnTo>
                    <a:pt x="90" y="42"/>
                  </a:lnTo>
                  <a:lnTo>
                    <a:pt x="84" y="42"/>
                  </a:lnTo>
                  <a:lnTo>
                    <a:pt x="72" y="30"/>
                  </a:lnTo>
                  <a:lnTo>
                    <a:pt x="54" y="30"/>
                  </a:lnTo>
                  <a:lnTo>
                    <a:pt x="48" y="36"/>
                  </a:lnTo>
                  <a:lnTo>
                    <a:pt x="24" y="48"/>
                  </a:lnTo>
                  <a:lnTo>
                    <a:pt x="18" y="54"/>
                  </a:lnTo>
                  <a:lnTo>
                    <a:pt x="18" y="60"/>
                  </a:lnTo>
                  <a:lnTo>
                    <a:pt x="24" y="72"/>
                  </a:lnTo>
                  <a:lnTo>
                    <a:pt x="30" y="78"/>
                  </a:lnTo>
                  <a:lnTo>
                    <a:pt x="30" y="90"/>
                  </a:lnTo>
                  <a:lnTo>
                    <a:pt x="18" y="102"/>
                  </a:lnTo>
                  <a:lnTo>
                    <a:pt x="6" y="108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6" y="132"/>
                  </a:lnTo>
                  <a:lnTo>
                    <a:pt x="30" y="132"/>
                  </a:lnTo>
                  <a:lnTo>
                    <a:pt x="36" y="144"/>
                  </a:lnTo>
                  <a:lnTo>
                    <a:pt x="42" y="150"/>
                  </a:lnTo>
                  <a:lnTo>
                    <a:pt x="48" y="150"/>
                  </a:lnTo>
                  <a:close/>
                </a:path>
              </a:pathLst>
            </a:custGeom>
            <a:solidFill>
              <a:schemeClr val="accent3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24" name="Russia (Urup,Simushir)" descr="© INSCALE GmbH, 05.05.2010&#10;http://www.presentationload.com/">
              <a:extLst>
                <a:ext uri="{FF2B5EF4-FFF2-40B4-BE49-F238E27FC236}">
                  <a16:creationId xmlns:a16="http://schemas.microsoft.com/office/drawing/2014/main" id="{AA2F397E-919D-43A0-8E14-1588FE3E90E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9791001" y="1903020"/>
              <a:ext cx="134701" cy="535306"/>
            </a:xfrm>
            <a:custGeom>
              <a:avLst/>
              <a:gdLst>
                <a:gd name="T0" fmla="*/ 0 w 300"/>
                <a:gd name="T1" fmla="*/ 2147483647 h 1194"/>
                <a:gd name="T2" fmla="*/ 2147483647 w 300"/>
                <a:gd name="T3" fmla="*/ 2147483647 h 1194"/>
                <a:gd name="T4" fmla="*/ 2147483647 w 300"/>
                <a:gd name="T5" fmla="*/ 2147483647 h 1194"/>
                <a:gd name="T6" fmla="*/ 2147483647 w 300"/>
                <a:gd name="T7" fmla="*/ 2147483647 h 1194"/>
                <a:gd name="T8" fmla="*/ 0 w 300"/>
                <a:gd name="T9" fmla="*/ 2147483647 h 1194"/>
                <a:gd name="T10" fmla="*/ 2147483647 w 300"/>
                <a:gd name="T11" fmla="*/ 2147483647 h 1194"/>
                <a:gd name="T12" fmla="*/ 2147483647 w 300"/>
                <a:gd name="T13" fmla="*/ 2147483647 h 1194"/>
                <a:gd name="T14" fmla="*/ 2147483647 w 300"/>
                <a:gd name="T15" fmla="*/ 2147483647 h 1194"/>
                <a:gd name="T16" fmla="*/ 2147483647 w 300"/>
                <a:gd name="T17" fmla="*/ 2147483647 h 1194"/>
                <a:gd name="T18" fmla="*/ 2147483647 w 300"/>
                <a:gd name="T19" fmla="*/ 2147483647 h 1194"/>
                <a:gd name="T20" fmla="*/ 2147483647 w 300"/>
                <a:gd name="T21" fmla="*/ 2147483647 h 1194"/>
                <a:gd name="T22" fmla="*/ 2147483647 w 300"/>
                <a:gd name="T23" fmla="*/ 2147483647 h 1194"/>
                <a:gd name="T24" fmla="*/ 2147483647 w 300"/>
                <a:gd name="T25" fmla="*/ 2147483647 h 1194"/>
                <a:gd name="T26" fmla="*/ 2147483647 w 300"/>
                <a:gd name="T27" fmla="*/ 2147483647 h 1194"/>
                <a:gd name="T28" fmla="*/ 2147483647 w 300"/>
                <a:gd name="T29" fmla="*/ 2147483647 h 1194"/>
                <a:gd name="T30" fmla="*/ 2147483647 w 300"/>
                <a:gd name="T31" fmla="*/ 2147483647 h 1194"/>
                <a:gd name="T32" fmla="*/ 2147483647 w 300"/>
                <a:gd name="T33" fmla="*/ 2147483647 h 1194"/>
                <a:gd name="T34" fmla="*/ 2147483647 w 300"/>
                <a:gd name="T35" fmla="*/ 2147483647 h 1194"/>
                <a:gd name="T36" fmla="*/ 2147483647 w 300"/>
                <a:gd name="T37" fmla="*/ 2147483647 h 1194"/>
                <a:gd name="T38" fmla="*/ 2147483647 w 300"/>
                <a:gd name="T39" fmla="*/ 2147483647 h 1194"/>
                <a:gd name="T40" fmla="*/ 2147483647 w 300"/>
                <a:gd name="T41" fmla="*/ 2147483647 h 1194"/>
                <a:gd name="T42" fmla="*/ 2147483647 w 300"/>
                <a:gd name="T43" fmla="*/ 2147483647 h 1194"/>
                <a:gd name="T44" fmla="*/ 2147483647 w 300"/>
                <a:gd name="T45" fmla="*/ 2147483647 h 1194"/>
                <a:gd name="T46" fmla="*/ 2147483647 w 300"/>
                <a:gd name="T47" fmla="*/ 2147483647 h 1194"/>
                <a:gd name="T48" fmla="*/ 2147483647 w 300"/>
                <a:gd name="T49" fmla="*/ 2147483647 h 1194"/>
                <a:gd name="T50" fmla="*/ 2147483647 w 300"/>
                <a:gd name="T51" fmla="*/ 2147483647 h 1194"/>
                <a:gd name="T52" fmla="*/ 2147483647 w 300"/>
                <a:gd name="T53" fmla="*/ 2147483647 h 1194"/>
                <a:gd name="T54" fmla="*/ 2147483647 w 300"/>
                <a:gd name="T55" fmla="*/ 2147483647 h 1194"/>
                <a:gd name="T56" fmla="*/ 2147483647 w 300"/>
                <a:gd name="T57" fmla="*/ 2147483647 h 1194"/>
                <a:gd name="T58" fmla="*/ 2147483647 w 300"/>
                <a:gd name="T59" fmla="*/ 2147483647 h 1194"/>
                <a:gd name="T60" fmla="*/ 2147483647 w 300"/>
                <a:gd name="T61" fmla="*/ 2147483647 h 1194"/>
                <a:gd name="T62" fmla="*/ 2147483647 w 300"/>
                <a:gd name="T63" fmla="*/ 2147483647 h 1194"/>
                <a:gd name="T64" fmla="*/ 2147483647 w 300"/>
                <a:gd name="T65" fmla="*/ 2147483647 h 1194"/>
                <a:gd name="T66" fmla="*/ 2147483647 w 300"/>
                <a:gd name="T67" fmla="*/ 2147483647 h 1194"/>
                <a:gd name="T68" fmla="*/ 2147483647 w 300"/>
                <a:gd name="T69" fmla="*/ 2147483647 h 1194"/>
                <a:gd name="T70" fmla="*/ 2147483647 w 300"/>
                <a:gd name="T71" fmla="*/ 2147483647 h 1194"/>
                <a:gd name="T72" fmla="*/ 2147483647 w 300"/>
                <a:gd name="T73" fmla="*/ 2147483647 h 1194"/>
                <a:gd name="T74" fmla="*/ 2147483647 w 300"/>
                <a:gd name="T75" fmla="*/ 2147483647 h 1194"/>
                <a:gd name="T76" fmla="*/ 2147483647 w 300"/>
                <a:gd name="T77" fmla="*/ 2147483647 h 1194"/>
                <a:gd name="T78" fmla="*/ 2147483647 w 300"/>
                <a:gd name="T79" fmla="*/ 2147483647 h 1194"/>
                <a:gd name="T80" fmla="*/ 2147483647 w 300"/>
                <a:gd name="T81" fmla="*/ 2147483647 h 1194"/>
                <a:gd name="T82" fmla="*/ 2147483647 w 300"/>
                <a:gd name="T83" fmla="*/ 2147483647 h 1194"/>
                <a:gd name="T84" fmla="*/ 2147483647 w 300"/>
                <a:gd name="T85" fmla="*/ 2147483647 h 1194"/>
                <a:gd name="T86" fmla="*/ 2147483647 w 300"/>
                <a:gd name="T87" fmla="*/ 2147483647 h 1194"/>
                <a:gd name="T88" fmla="*/ 2147483647 w 300"/>
                <a:gd name="T89" fmla="*/ 2147483647 h 1194"/>
                <a:gd name="T90" fmla="*/ 2147483647 w 300"/>
                <a:gd name="T91" fmla="*/ 2147483647 h 1194"/>
                <a:gd name="T92" fmla="*/ 2147483647 w 300"/>
                <a:gd name="T93" fmla="*/ 2147483647 h 1194"/>
                <a:gd name="T94" fmla="*/ 2147483647 w 300"/>
                <a:gd name="T95" fmla="*/ 2147483647 h 1194"/>
                <a:gd name="T96" fmla="*/ 2147483647 w 300"/>
                <a:gd name="T97" fmla="*/ 2147483647 h 1194"/>
                <a:gd name="T98" fmla="*/ 2147483647 w 300"/>
                <a:gd name="T99" fmla="*/ 0 h 1194"/>
                <a:gd name="T100" fmla="*/ 2147483647 w 300"/>
                <a:gd name="T101" fmla="*/ 2147483647 h 119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0"/>
                <a:gd name="T154" fmla="*/ 0 h 1194"/>
                <a:gd name="T155" fmla="*/ 300 w 300"/>
                <a:gd name="T156" fmla="*/ 1194 h 119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0" h="1194">
                  <a:moveTo>
                    <a:pt x="0" y="1194"/>
                  </a:moveTo>
                  <a:lnTo>
                    <a:pt x="12" y="1188"/>
                  </a:lnTo>
                  <a:lnTo>
                    <a:pt x="36" y="1146"/>
                  </a:lnTo>
                  <a:lnTo>
                    <a:pt x="18" y="1134"/>
                  </a:lnTo>
                  <a:lnTo>
                    <a:pt x="0" y="1194"/>
                  </a:lnTo>
                  <a:close/>
                  <a:moveTo>
                    <a:pt x="114" y="1068"/>
                  </a:moveTo>
                  <a:lnTo>
                    <a:pt x="72" y="1062"/>
                  </a:lnTo>
                  <a:lnTo>
                    <a:pt x="54" y="1134"/>
                  </a:lnTo>
                  <a:lnTo>
                    <a:pt x="66" y="1134"/>
                  </a:lnTo>
                  <a:lnTo>
                    <a:pt x="84" y="1104"/>
                  </a:lnTo>
                  <a:lnTo>
                    <a:pt x="132" y="1074"/>
                  </a:lnTo>
                  <a:lnTo>
                    <a:pt x="120" y="1050"/>
                  </a:lnTo>
                  <a:lnTo>
                    <a:pt x="114" y="1068"/>
                  </a:lnTo>
                  <a:close/>
                  <a:moveTo>
                    <a:pt x="192" y="1008"/>
                  </a:moveTo>
                  <a:lnTo>
                    <a:pt x="186" y="1008"/>
                  </a:lnTo>
                  <a:lnTo>
                    <a:pt x="180" y="1020"/>
                  </a:lnTo>
                  <a:lnTo>
                    <a:pt x="174" y="1026"/>
                  </a:lnTo>
                  <a:lnTo>
                    <a:pt x="168" y="1038"/>
                  </a:lnTo>
                  <a:lnTo>
                    <a:pt x="168" y="1044"/>
                  </a:lnTo>
                  <a:lnTo>
                    <a:pt x="174" y="1050"/>
                  </a:lnTo>
                  <a:lnTo>
                    <a:pt x="180" y="1050"/>
                  </a:lnTo>
                  <a:lnTo>
                    <a:pt x="198" y="1032"/>
                  </a:lnTo>
                  <a:lnTo>
                    <a:pt x="198" y="1014"/>
                  </a:lnTo>
                  <a:lnTo>
                    <a:pt x="192" y="1008"/>
                  </a:lnTo>
                  <a:close/>
                  <a:moveTo>
                    <a:pt x="282" y="636"/>
                  </a:moveTo>
                  <a:lnTo>
                    <a:pt x="264" y="654"/>
                  </a:lnTo>
                  <a:lnTo>
                    <a:pt x="276" y="678"/>
                  </a:lnTo>
                  <a:lnTo>
                    <a:pt x="258" y="678"/>
                  </a:lnTo>
                  <a:lnTo>
                    <a:pt x="258" y="702"/>
                  </a:lnTo>
                  <a:lnTo>
                    <a:pt x="282" y="702"/>
                  </a:lnTo>
                  <a:lnTo>
                    <a:pt x="294" y="684"/>
                  </a:lnTo>
                  <a:lnTo>
                    <a:pt x="282" y="654"/>
                  </a:lnTo>
                  <a:lnTo>
                    <a:pt x="300" y="654"/>
                  </a:lnTo>
                  <a:lnTo>
                    <a:pt x="282" y="636"/>
                  </a:lnTo>
                  <a:close/>
                  <a:moveTo>
                    <a:pt x="276" y="768"/>
                  </a:moveTo>
                  <a:lnTo>
                    <a:pt x="294" y="750"/>
                  </a:lnTo>
                  <a:lnTo>
                    <a:pt x="270" y="732"/>
                  </a:lnTo>
                  <a:lnTo>
                    <a:pt x="276" y="768"/>
                  </a:lnTo>
                  <a:close/>
                  <a:moveTo>
                    <a:pt x="258" y="954"/>
                  </a:moveTo>
                  <a:lnTo>
                    <a:pt x="258" y="924"/>
                  </a:lnTo>
                  <a:lnTo>
                    <a:pt x="240" y="948"/>
                  </a:lnTo>
                  <a:lnTo>
                    <a:pt x="258" y="954"/>
                  </a:lnTo>
                  <a:close/>
                  <a:moveTo>
                    <a:pt x="252" y="858"/>
                  </a:moveTo>
                  <a:lnTo>
                    <a:pt x="270" y="858"/>
                  </a:lnTo>
                  <a:lnTo>
                    <a:pt x="252" y="840"/>
                  </a:lnTo>
                  <a:lnTo>
                    <a:pt x="252" y="858"/>
                  </a:lnTo>
                  <a:close/>
                  <a:moveTo>
                    <a:pt x="126" y="24"/>
                  </a:moveTo>
                  <a:lnTo>
                    <a:pt x="144" y="60"/>
                  </a:lnTo>
                  <a:lnTo>
                    <a:pt x="174" y="24"/>
                  </a:lnTo>
                  <a:lnTo>
                    <a:pt x="162" y="0"/>
                  </a:lnTo>
                  <a:lnTo>
                    <a:pt x="126" y="2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25" name="Russia" descr="© INSCALE GmbH, 05.05.2010&#10;http://www.presentationload.com/">
              <a:extLst>
                <a:ext uri="{FF2B5EF4-FFF2-40B4-BE49-F238E27FC236}">
                  <a16:creationId xmlns:a16="http://schemas.microsoft.com/office/drawing/2014/main" id="{54AEE8DF-68F7-4B10-BFDD-E8579167CD22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159324" y="1240010"/>
              <a:ext cx="4048026" cy="1289282"/>
            </a:xfrm>
            <a:custGeom>
              <a:avLst/>
              <a:gdLst>
                <a:gd name="T0" fmla="*/ 2147483647 w 9048"/>
                <a:gd name="T1" fmla="*/ 2147483647 h 2880"/>
                <a:gd name="T2" fmla="*/ 2147483647 w 9048"/>
                <a:gd name="T3" fmla="*/ 2147483647 h 2880"/>
                <a:gd name="T4" fmla="*/ 2147483647 w 9048"/>
                <a:gd name="T5" fmla="*/ 2147483647 h 2880"/>
                <a:gd name="T6" fmla="*/ 2147483647 w 9048"/>
                <a:gd name="T7" fmla="*/ 2147483647 h 2880"/>
                <a:gd name="T8" fmla="*/ 2147483647 w 9048"/>
                <a:gd name="T9" fmla="*/ 2147483647 h 2880"/>
                <a:gd name="T10" fmla="*/ 2147483647 w 9048"/>
                <a:gd name="T11" fmla="*/ 2147483647 h 2880"/>
                <a:gd name="T12" fmla="*/ 2147483647 w 9048"/>
                <a:gd name="T13" fmla="*/ 2147483647 h 2880"/>
                <a:gd name="T14" fmla="*/ 2147483647 w 9048"/>
                <a:gd name="T15" fmla="*/ 2147483647 h 2880"/>
                <a:gd name="T16" fmla="*/ 2147483647 w 9048"/>
                <a:gd name="T17" fmla="*/ 2147483647 h 2880"/>
                <a:gd name="T18" fmla="*/ 2147483647 w 9048"/>
                <a:gd name="T19" fmla="*/ 2147483647 h 2880"/>
                <a:gd name="T20" fmla="*/ 2147483647 w 9048"/>
                <a:gd name="T21" fmla="*/ 2147483647 h 2880"/>
                <a:gd name="T22" fmla="*/ 2147483647 w 9048"/>
                <a:gd name="T23" fmla="*/ 2147483647 h 2880"/>
                <a:gd name="T24" fmla="*/ 2147483647 w 9048"/>
                <a:gd name="T25" fmla="*/ 2147483647 h 2880"/>
                <a:gd name="T26" fmla="*/ 2147483647 w 9048"/>
                <a:gd name="T27" fmla="*/ 2147483647 h 2880"/>
                <a:gd name="T28" fmla="*/ 2147483647 w 9048"/>
                <a:gd name="T29" fmla="*/ 2147483647 h 2880"/>
                <a:gd name="T30" fmla="*/ 2147483647 w 9048"/>
                <a:gd name="T31" fmla="*/ 2147483647 h 2880"/>
                <a:gd name="T32" fmla="*/ 2147483647 w 9048"/>
                <a:gd name="T33" fmla="*/ 2147483647 h 2880"/>
                <a:gd name="T34" fmla="*/ 2147483647 w 9048"/>
                <a:gd name="T35" fmla="*/ 2147483647 h 2880"/>
                <a:gd name="T36" fmla="*/ 2147483647 w 9048"/>
                <a:gd name="T37" fmla="*/ 2147483647 h 2880"/>
                <a:gd name="T38" fmla="*/ 2147483647 w 9048"/>
                <a:gd name="T39" fmla="*/ 2147483647 h 2880"/>
                <a:gd name="T40" fmla="*/ 2147483647 w 9048"/>
                <a:gd name="T41" fmla="*/ 2147483647 h 2880"/>
                <a:gd name="T42" fmla="*/ 2147483647 w 9048"/>
                <a:gd name="T43" fmla="*/ 2147483647 h 2880"/>
                <a:gd name="T44" fmla="*/ 2147483647 w 9048"/>
                <a:gd name="T45" fmla="*/ 2147483647 h 2880"/>
                <a:gd name="T46" fmla="*/ 2147483647 w 9048"/>
                <a:gd name="T47" fmla="*/ 2147483647 h 2880"/>
                <a:gd name="T48" fmla="*/ 2147483647 w 9048"/>
                <a:gd name="T49" fmla="*/ 2147483647 h 2880"/>
                <a:gd name="T50" fmla="*/ 2147483647 w 9048"/>
                <a:gd name="T51" fmla="*/ 2147483647 h 2880"/>
                <a:gd name="T52" fmla="*/ 2147483647 w 9048"/>
                <a:gd name="T53" fmla="*/ 2147483647 h 2880"/>
                <a:gd name="T54" fmla="*/ 2147483647 w 9048"/>
                <a:gd name="T55" fmla="*/ 2147483647 h 2880"/>
                <a:gd name="T56" fmla="*/ 2147483647 w 9048"/>
                <a:gd name="T57" fmla="*/ 2147483647 h 2880"/>
                <a:gd name="T58" fmla="*/ 2147483647 w 9048"/>
                <a:gd name="T59" fmla="*/ 2147483647 h 2880"/>
                <a:gd name="T60" fmla="*/ 2147483647 w 9048"/>
                <a:gd name="T61" fmla="*/ 2147483647 h 2880"/>
                <a:gd name="T62" fmla="*/ 2147483647 w 9048"/>
                <a:gd name="T63" fmla="*/ 2147483647 h 2880"/>
                <a:gd name="T64" fmla="*/ 2147483647 w 9048"/>
                <a:gd name="T65" fmla="*/ 2147483647 h 2880"/>
                <a:gd name="T66" fmla="*/ 2147483647 w 9048"/>
                <a:gd name="T67" fmla="*/ 2147483647 h 2880"/>
                <a:gd name="T68" fmla="*/ 2147483647 w 9048"/>
                <a:gd name="T69" fmla="*/ 2147483647 h 2880"/>
                <a:gd name="T70" fmla="*/ 2147483647 w 9048"/>
                <a:gd name="T71" fmla="*/ 2147483647 h 2880"/>
                <a:gd name="T72" fmla="*/ 2147483647 w 9048"/>
                <a:gd name="T73" fmla="*/ 2147483647 h 2880"/>
                <a:gd name="T74" fmla="*/ 2147483647 w 9048"/>
                <a:gd name="T75" fmla="*/ 2147483647 h 2880"/>
                <a:gd name="T76" fmla="*/ 2147483647 w 9048"/>
                <a:gd name="T77" fmla="*/ 2147483647 h 2880"/>
                <a:gd name="T78" fmla="*/ 2147483647 w 9048"/>
                <a:gd name="T79" fmla="*/ 2147483647 h 2880"/>
                <a:gd name="T80" fmla="*/ 2147483647 w 9048"/>
                <a:gd name="T81" fmla="*/ 2147483647 h 2880"/>
                <a:gd name="T82" fmla="*/ 2147483647 w 9048"/>
                <a:gd name="T83" fmla="*/ 2147483647 h 2880"/>
                <a:gd name="T84" fmla="*/ 2147483647 w 9048"/>
                <a:gd name="T85" fmla="*/ 2147483647 h 2880"/>
                <a:gd name="T86" fmla="*/ 2147483647 w 9048"/>
                <a:gd name="T87" fmla="*/ 2147483647 h 2880"/>
                <a:gd name="T88" fmla="*/ 2147483647 w 9048"/>
                <a:gd name="T89" fmla="*/ 2147483647 h 2880"/>
                <a:gd name="T90" fmla="*/ 2147483647 w 9048"/>
                <a:gd name="T91" fmla="*/ 2147483647 h 2880"/>
                <a:gd name="T92" fmla="*/ 2147483647 w 9048"/>
                <a:gd name="T93" fmla="*/ 2147483647 h 2880"/>
                <a:gd name="T94" fmla="*/ 2147483647 w 9048"/>
                <a:gd name="T95" fmla="*/ 2147483647 h 2880"/>
                <a:gd name="T96" fmla="*/ 2147483647 w 9048"/>
                <a:gd name="T97" fmla="*/ 2147483647 h 2880"/>
                <a:gd name="T98" fmla="*/ 2147483647 w 9048"/>
                <a:gd name="T99" fmla="*/ 2147483647 h 2880"/>
                <a:gd name="T100" fmla="*/ 2147483647 w 9048"/>
                <a:gd name="T101" fmla="*/ 2147483647 h 2880"/>
                <a:gd name="T102" fmla="*/ 2147483647 w 9048"/>
                <a:gd name="T103" fmla="*/ 2147483647 h 2880"/>
                <a:gd name="T104" fmla="*/ 2147483647 w 9048"/>
                <a:gd name="T105" fmla="*/ 2147483647 h 2880"/>
                <a:gd name="T106" fmla="*/ 2147483647 w 9048"/>
                <a:gd name="T107" fmla="*/ 2147483647 h 2880"/>
                <a:gd name="T108" fmla="*/ 2147483647 w 9048"/>
                <a:gd name="T109" fmla="*/ 2147483647 h 2880"/>
                <a:gd name="T110" fmla="*/ 2147483647 w 9048"/>
                <a:gd name="T111" fmla="*/ 2147483647 h 2880"/>
                <a:gd name="T112" fmla="*/ 2147483647 w 9048"/>
                <a:gd name="T113" fmla="*/ 2147483647 h 2880"/>
                <a:gd name="T114" fmla="*/ 2147483647 w 9048"/>
                <a:gd name="T115" fmla="*/ 2147483647 h 2880"/>
                <a:gd name="T116" fmla="*/ 2147483647 w 9048"/>
                <a:gd name="T117" fmla="*/ 2147483647 h 2880"/>
                <a:gd name="T118" fmla="*/ 2147483647 w 9048"/>
                <a:gd name="T119" fmla="*/ 2147483647 h 2880"/>
                <a:gd name="T120" fmla="*/ 2147483647 w 9048"/>
                <a:gd name="T121" fmla="*/ 2147483647 h 2880"/>
                <a:gd name="T122" fmla="*/ 2147483647 w 9048"/>
                <a:gd name="T123" fmla="*/ 2147483647 h 2880"/>
                <a:gd name="T124" fmla="*/ 2147483647 w 9048"/>
                <a:gd name="T125" fmla="*/ 2147483647 h 288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048"/>
                <a:gd name="T190" fmla="*/ 0 h 2880"/>
                <a:gd name="T191" fmla="*/ 9048 w 9048"/>
                <a:gd name="T192" fmla="*/ 2880 h 288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048" h="2880">
                  <a:moveTo>
                    <a:pt x="2790" y="546"/>
                  </a:moveTo>
                  <a:lnTo>
                    <a:pt x="2760" y="540"/>
                  </a:lnTo>
                  <a:lnTo>
                    <a:pt x="2736" y="558"/>
                  </a:lnTo>
                  <a:lnTo>
                    <a:pt x="2778" y="570"/>
                  </a:lnTo>
                  <a:lnTo>
                    <a:pt x="2790" y="546"/>
                  </a:lnTo>
                  <a:close/>
                  <a:moveTo>
                    <a:pt x="2832" y="522"/>
                  </a:moveTo>
                  <a:lnTo>
                    <a:pt x="2820" y="516"/>
                  </a:lnTo>
                  <a:lnTo>
                    <a:pt x="2814" y="510"/>
                  </a:lnTo>
                  <a:lnTo>
                    <a:pt x="2808" y="510"/>
                  </a:lnTo>
                  <a:lnTo>
                    <a:pt x="2808" y="528"/>
                  </a:lnTo>
                  <a:lnTo>
                    <a:pt x="2820" y="534"/>
                  </a:lnTo>
                  <a:lnTo>
                    <a:pt x="2832" y="534"/>
                  </a:lnTo>
                  <a:lnTo>
                    <a:pt x="2844" y="540"/>
                  </a:lnTo>
                  <a:lnTo>
                    <a:pt x="2850" y="540"/>
                  </a:lnTo>
                  <a:lnTo>
                    <a:pt x="2850" y="534"/>
                  </a:lnTo>
                  <a:lnTo>
                    <a:pt x="2844" y="528"/>
                  </a:lnTo>
                  <a:lnTo>
                    <a:pt x="2832" y="522"/>
                  </a:lnTo>
                  <a:close/>
                  <a:moveTo>
                    <a:pt x="1704" y="18"/>
                  </a:moveTo>
                  <a:lnTo>
                    <a:pt x="1710" y="18"/>
                  </a:lnTo>
                  <a:lnTo>
                    <a:pt x="1716" y="12"/>
                  </a:lnTo>
                  <a:lnTo>
                    <a:pt x="1728" y="6"/>
                  </a:lnTo>
                  <a:lnTo>
                    <a:pt x="1734" y="0"/>
                  </a:lnTo>
                  <a:lnTo>
                    <a:pt x="1644" y="0"/>
                  </a:lnTo>
                  <a:lnTo>
                    <a:pt x="1638" y="12"/>
                  </a:lnTo>
                  <a:lnTo>
                    <a:pt x="1680" y="12"/>
                  </a:lnTo>
                  <a:lnTo>
                    <a:pt x="1686" y="18"/>
                  </a:lnTo>
                  <a:lnTo>
                    <a:pt x="1704" y="18"/>
                  </a:lnTo>
                  <a:close/>
                  <a:moveTo>
                    <a:pt x="1740" y="60"/>
                  </a:moveTo>
                  <a:lnTo>
                    <a:pt x="1746" y="60"/>
                  </a:lnTo>
                  <a:lnTo>
                    <a:pt x="1758" y="48"/>
                  </a:lnTo>
                  <a:lnTo>
                    <a:pt x="1764" y="48"/>
                  </a:lnTo>
                  <a:lnTo>
                    <a:pt x="1770" y="54"/>
                  </a:lnTo>
                  <a:lnTo>
                    <a:pt x="1782" y="54"/>
                  </a:lnTo>
                  <a:lnTo>
                    <a:pt x="1788" y="60"/>
                  </a:lnTo>
                  <a:lnTo>
                    <a:pt x="1800" y="60"/>
                  </a:lnTo>
                  <a:lnTo>
                    <a:pt x="1812" y="48"/>
                  </a:lnTo>
                  <a:lnTo>
                    <a:pt x="1812" y="36"/>
                  </a:lnTo>
                  <a:lnTo>
                    <a:pt x="1806" y="30"/>
                  </a:lnTo>
                  <a:lnTo>
                    <a:pt x="1794" y="24"/>
                  </a:lnTo>
                  <a:lnTo>
                    <a:pt x="1758" y="24"/>
                  </a:lnTo>
                  <a:lnTo>
                    <a:pt x="1710" y="48"/>
                  </a:lnTo>
                  <a:lnTo>
                    <a:pt x="1716" y="54"/>
                  </a:lnTo>
                  <a:lnTo>
                    <a:pt x="1728" y="60"/>
                  </a:lnTo>
                  <a:lnTo>
                    <a:pt x="1740" y="60"/>
                  </a:lnTo>
                  <a:close/>
                  <a:moveTo>
                    <a:pt x="2382" y="510"/>
                  </a:moveTo>
                  <a:lnTo>
                    <a:pt x="2400" y="504"/>
                  </a:lnTo>
                  <a:lnTo>
                    <a:pt x="2412" y="498"/>
                  </a:lnTo>
                  <a:lnTo>
                    <a:pt x="2412" y="486"/>
                  </a:lnTo>
                  <a:lnTo>
                    <a:pt x="2406" y="486"/>
                  </a:lnTo>
                  <a:lnTo>
                    <a:pt x="2400" y="480"/>
                  </a:lnTo>
                  <a:lnTo>
                    <a:pt x="2346" y="480"/>
                  </a:lnTo>
                  <a:lnTo>
                    <a:pt x="2346" y="492"/>
                  </a:lnTo>
                  <a:lnTo>
                    <a:pt x="2358" y="504"/>
                  </a:lnTo>
                  <a:lnTo>
                    <a:pt x="2370" y="510"/>
                  </a:lnTo>
                  <a:lnTo>
                    <a:pt x="2382" y="510"/>
                  </a:lnTo>
                  <a:close/>
                  <a:moveTo>
                    <a:pt x="1590" y="30"/>
                  </a:moveTo>
                  <a:lnTo>
                    <a:pt x="1548" y="24"/>
                  </a:lnTo>
                  <a:lnTo>
                    <a:pt x="1554" y="36"/>
                  </a:lnTo>
                  <a:lnTo>
                    <a:pt x="1590" y="30"/>
                  </a:lnTo>
                  <a:close/>
                  <a:moveTo>
                    <a:pt x="1890" y="696"/>
                  </a:moveTo>
                  <a:lnTo>
                    <a:pt x="1896" y="708"/>
                  </a:lnTo>
                  <a:lnTo>
                    <a:pt x="1920" y="720"/>
                  </a:lnTo>
                  <a:lnTo>
                    <a:pt x="1950" y="738"/>
                  </a:lnTo>
                  <a:lnTo>
                    <a:pt x="1974" y="744"/>
                  </a:lnTo>
                  <a:lnTo>
                    <a:pt x="1992" y="738"/>
                  </a:lnTo>
                  <a:lnTo>
                    <a:pt x="1980" y="720"/>
                  </a:lnTo>
                  <a:lnTo>
                    <a:pt x="1950" y="702"/>
                  </a:lnTo>
                  <a:lnTo>
                    <a:pt x="1914" y="696"/>
                  </a:lnTo>
                  <a:lnTo>
                    <a:pt x="1890" y="696"/>
                  </a:lnTo>
                  <a:close/>
                  <a:moveTo>
                    <a:pt x="3108" y="126"/>
                  </a:moveTo>
                  <a:lnTo>
                    <a:pt x="3120" y="108"/>
                  </a:lnTo>
                  <a:lnTo>
                    <a:pt x="3030" y="108"/>
                  </a:lnTo>
                  <a:lnTo>
                    <a:pt x="3108" y="126"/>
                  </a:lnTo>
                  <a:close/>
                  <a:moveTo>
                    <a:pt x="1560" y="102"/>
                  </a:moveTo>
                  <a:lnTo>
                    <a:pt x="1632" y="102"/>
                  </a:lnTo>
                  <a:lnTo>
                    <a:pt x="1608" y="84"/>
                  </a:lnTo>
                  <a:lnTo>
                    <a:pt x="1560" y="102"/>
                  </a:lnTo>
                  <a:close/>
                  <a:moveTo>
                    <a:pt x="1572" y="60"/>
                  </a:moveTo>
                  <a:lnTo>
                    <a:pt x="1584" y="66"/>
                  </a:lnTo>
                  <a:lnTo>
                    <a:pt x="1596" y="78"/>
                  </a:lnTo>
                  <a:lnTo>
                    <a:pt x="1620" y="66"/>
                  </a:lnTo>
                  <a:lnTo>
                    <a:pt x="1620" y="72"/>
                  </a:lnTo>
                  <a:lnTo>
                    <a:pt x="1644" y="72"/>
                  </a:lnTo>
                  <a:lnTo>
                    <a:pt x="1668" y="60"/>
                  </a:lnTo>
                  <a:lnTo>
                    <a:pt x="1674" y="54"/>
                  </a:lnTo>
                  <a:lnTo>
                    <a:pt x="1680" y="54"/>
                  </a:lnTo>
                  <a:lnTo>
                    <a:pt x="1626" y="48"/>
                  </a:lnTo>
                  <a:lnTo>
                    <a:pt x="1614" y="54"/>
                  </a:lnTo>
                  <a:lnTo>
                    <a:pt x="1608" y="54"/>
                  </a:lnTo>
                  <a:lnTo>
                    <a:pt x="1602" y="48"/>
                  </a:lnTo>
                  <a:lnTo>
                    <a:pt x="1584" y="48"/>
                  </a:lnTo>
                  <a:lnTo>
                    <a:pt x="1572" y="60"/>
                  </a:lnTo>
                  <a:close/>
                  <a:moveTo>
                    <a:pt x="1662" y="36"/>
                  </a:moveTo>
                  <a:lnTo>
                    <a:pt x="1602" y="36"/>
                  </a:lnTo>
                  <a:lnTo>
                    <a:pt x="1650" y="48"/>
                  </a:lnTo>
                  <a:lnTo>
                    <a:pt x="1662" y="36"/>
                  </a:lnTo>
                  <a:close/>
                  <a:moveTo>
                    <a:pt x="1542" y="522"/>
                  </a:moveTo>
                  <a:lnTo>
                    <a:pt x="1500" y="528"/>
                  </a:lnTo>
                  <a:lnTo>
                    <a:pt x="1512" y="552"/>
                  </a:lnTo>
                  <a:lnTo>
                    <a:pt x="1542" y="534"/>
                  </a:lnTo>
                  <a:lnTo>
                    <a:pt x="1524" y="558"/>
                  </a:lnTo>
                  <a:lnTo>
                    <a:pt x="1518" y="558"/>
                  </a:lnTo>
                  <a:lnTo>
                    <a:pt x="1512" y="564"/>
                  </a:lnTo>
                  <a:lnTo>
                    <a:pt x="1506" y="564"/>
                  </a:lnTo>
                  <a:lnTo>
                    <a:pt x="1494" y="570"/>
                  </a:lnTo>
                  <a:lnTo>
                    <a:pt x="1488" y="576"/>
                  </a:lnTo>
                  <a:lnTo>
                    <a:pt x="1488" y="582"/>
                  </a:lnTo>
                  <a:lnTo>
                    <a:pt x="1500" y="594"/>
                  </a:lnTo>
                  <a:lnTo>
                    <a:pt x="1524" y="606"/>
                  </a:lnTo>
                  <a:lnTo>
                    <a:pt x="1566" y="606"/>
                  </a:lnTo>
                  <a:lnTo>
                    <a:pt x="1590" y="612"/>
                  </a:lnTo>
                  <a:lnTo>
                    <a:pt x="1608" y="618"/>
                  </a:lnTo>
                  <a:lnTo>
                    <a:pt x="1614" y="624"/>
                  </a:lnTo>
                  <a:lnTo>
                    <a:pt x="1620" y="636"/>
                  </a:lnTo>
                  <a:lnTo>
                    <a:pt x="1620" y="648"/>
                  </a:lnTo>
                  <a:lnTo>
                    <a:pt x="1626" y="654"/>
                  </a:lnTo>
                  <a:lnTo>
                    <a:pt x="1626" y="660"/>
                  </a:lnTo>
                  <a:lnTo>
                    <a:pt x="1644" y="660"/>
                  </a:lnTo>
                  <a:lnTo>
                    <a:pt x="1662" y="666"/>
                  </a:lnTo>
                  <a:lnTo>
                    <a:pt x="1674" y="666"/>
                  </a:lnTo>
                  <a:lnTo>
                    <a:pt x="1692" y="672"/>
                  </a:lnTo>
                  <a:lnTo>
                    <a:pt x="1704" y="672"/>
                  </a:lnTo>
                  <a:lnTo>
                    <a:pt x="1818" y="666"/>
                  </a:lnTo>
                  <a:lnTo>
                    <a:pt x="1806" y="666"/>
                  </a:lnTo>
                  <a:lnTo>
                    <a:pt x="1734" y="642"/>
                  </a:lnTo>
                  <a:lnTo>
                    <a:pt x="1704" y="618"/>
                  </a:lnTo>
                  <a:lnTo>
                    <a:pt x="1692" y="600"/>
                  </a:lnTo>
                  <a:lnTo>
                    <a:pt x="1686" y="588"/>
                  </a:lnTo>
                  <a:lnTo>
                    <a:pt x="1674" y="582"/>
                  </a:lnTo>
                  <a:lnTo>
                    <a:pt x="1674" y="570"/>
                  </a:lnTo>
                  <a:lnTo>
                    <a:pt x="1668" y="564"/>
                  </a:lnTo>
                  <a:lnTo>
                    <a:pt x="1692" y="516"/>
                  </a:lnTo>
                  <a:lnTo>
                    <a:pt x="1686" y="510"/>
                  </a:lnTo>
                  <a:lnTo>
                    <a:pt x="1686" y="504"/>
                  </a:lnTo>
                  <a:lnTo>
                    <a:pt x="1674" y="504"/>
                  </a:lnTo>
                  <a:lnTo>
                    <a:pt x="1710" y="498"/>
                  </a:lnTo>
                  <a:lnTo>
                    <a:pt x="1698" y="480"/>
                  </a:lnTo>
                  <a:lnTo>
                    <a:pt x="1734" y="480"/>
                  </a:lnTo>
                  <a:lnTo>
                    <a:pt x="1710" y="468"/>
                  </a:lnTo>
                  <a:lnTo>
                    <a:pt x="1734" y="474"/>
                  </a:lnTo>
                  <a:lnTo>
                    <a:pt x="1740" y="462"/>
                  </a:lnTo>
                  <a:lnTo>
                    <a:pt x="1722" y="450"/>
                  </a:lnTo>
                  <a:lnTo>
                    <a:pt x="1764" y="450"/>
                  </a:lnTo>
                  <a:lnTo>
                    <a:pt x="1770" y="444"/>
                  </a:lnTo>
                  <a:lnTo>
                    <a:pt x="1752" y="426"/>
                  </a:lnTo>
                  <a:lnTo>
                    <a:pt x="1782" y="432"/>
                  </a:lnTo>
                  <a:lnTo>
                    <a:pt x="1782" y="402"/>
                  </a:lnTo>
                  <a:lnTo>
                    <a:pt x="1788" y="408"/>
                  </a:lnTo>
                  <a:lnTo>
                    <a:pt x="1800" y="414"/>
                  </a:lnTo>
                  <a:lnTo>
                    <a:pt x="1812" y="414"/>
                  </a:lnTo>
                  <a:lnTo>
                    <a:pt x="1830" y="408"/>
                  </a:lnTo>
                  <a:lnTo>
                    <a:pt x="1842" y="402"/>
                  </a:lnTo>
                  <a:lnTo>
                    <a:pt x="1860" y="390"/>
                  </a:lnTo>
                  <a:lnTo>
                    <a:pt x="1878" y="372"/>
                  </a:lnTo>
                  <a:lnTo>
                    <a:pt x="1896" y="372"/>
                  </a:lnTo>
                  <a:lnTo>
                    <a:pt x="1938" y="366"/>
                  </a:lnTo>
                  <a:lnTo>
                    <a:pt x="1992" y="354"/>
                  </a:lnTo>
                  <a:lnTo>
                    <a:pt x="2046" y="348"/>
                  </a:lnTo>
                  <a:lnTo>
                    <a:pt x="2094" y="336"/>
                  </a:lnTo>
                  <a:lnTo>
                    <a:pt x="2124" y="330"/>
                  </a:lnTo>
                  <a:lnTo>
                    <a:pt x="2136" y="324"/>
                  </a:lnTo>
                  <a:lnTo>
                    <a:pt x="2154" y="318"/>
                  </a:lnTo>
                  <a:lnTo>
                    <a:pt x="2160" y="312"/>
                  </a:lnTo>
                  <a:lnTo>
                    <a:pt x="2166" y="300"/>
                  </a:lnTo>
                  <a:lnTo>
                    <a:pt x="2166" y="294"/>
                  </a:lnTo>
                  <a:lnTo>
                    <a:pt x="2154" y="282"/>
                  </a:lnTo>
                  <a:lnTo>
                    <a:pt x="2136" y="276"/>
                  </a:lnTo>
                  <a:lnTo>
                    <a:pt x="2088" y="270"/>
                  </a:lnTo>
                  <a:lnTo>
                    <a:pt x="2046" y="276"/>
                  </a:lnTo>
                  <a:lnTo>
                    <a:pt x="2016" y="288"/>
                  </a:lnTo>
                  <a:lnTo>
                    <a:pt x="1980" y="300"/>
                  </a:lnTo>
                  <a:lnTo>
                    <a:pt x="1938" y="318"/>
                  </a:lnTo>
                  <a:lnTo>
                    <a:pt x="1860" y="318"/>
                  </a:lnTo>
                  <a:lnTo>
                    <a:pt x="1842" y="312"/>
                  </a:lnTo>
                  <a:lnTo>
                    <a:pt x="1824" y="312"/>
                  </a:lnTo>
                  <a:lnTo>
                    <a:pt x="1806" y="336"/>
                  </a:lnTo>
                  <a:lnTo>
                    <a:pt x="1782" y="318"/>
                  </a:lnTo>
                  <a:lnTo>
                    <a:pt x="1728" y="342"/>
                  </a:lnTo>
                  <a:lnTo>
                    <a:pt x="1698" y="342"/>
                  </a:lnTo>
                  <a:lnTo>
                    <a:pt x="1668" y="366"/>
                  </a:lnTo>
                  <a:lnTo>
                    <a:pt x="1692" y="372"/>
                  </a:lnTo>
                  <a:lnTo>
                    <a:pt x="1644" y="372"/>
                  </a:lnTo>
                  <a:lnTo>
                    <a:pt x="1614" y="378"/>
                  </a:lnTo>
                  <a:lnTo>
                    <a:pt x="1614" y="396"/>
                  </a:lnTo>
                  <a:lnTo>
                    <a:pt x="1638" y="378"/>
                  </a:lnTo>
                  <a:lnTo>
                    <a:pt x="1644" y="396"/>
                  </a:lnTo>
                  <a:lnTo>
                    <a:pt x="1668" y="396"/>
                  </a:lnTo>
                  <a:lnTo>
                    <a:pt x="1662" y="408"/>
                  </a:lnTo>
                  <a:lnTo>
                    <a:pt x="1620" y="408"/>
                  </a:lnTo>
                  <a:lnTo>
                    <a:pt x="1614" y="420"/>
                  </a:lnTo>
                  <a:lnTo>
                    <a:pt x="1644" y="426"/>
                  </a:lnTo>
                  <a:lnTo>
                    <a:pt x="1596" y="432"/>
                  </a:lnTo>
                  <a:lnTo>
                    <a:pt x="1632" y="438"/>
                  </a:lnTo>
                  <a:lnTo>
                    <a:pt x="1584" y="444"/>
                  </a:lnTo>
                  <a:lnTo>
                    <a:pt x="1584" y="462"/>
                  </a:lnTo>
                  <a:lnTo>
                    <a:pt x="1554" y="474"/>
                  </a:lnTo>
                  <a:lnTo>
                    <a:pt x="1560" y="486"/>
                  </a:lnTo>
                  <a:lnTo>
                    <a:pt x="1602" y="468"/>
                  </a:lnTo>
                  <a:lnTo>
                    <a:pt x="1590" y="498"/>
                  </a:lnTo>
                  <a:lnTo>
                    <a:pt x="1554" y="498"/>
                  </a:lnTo>
                  <a:lnTo>
                    <a:pt x="1542" y="504"/>
                  </a:lnTo>
                  <a:lnTo>
                    <a:pt x="1542" y="522"/>
                  </a:lnTo>
                  <a:close/>
                  <a:moveTo>
                    <a:pt x="5778" y="498"/>
                  </a:moveTo>
                  <a:lnTo>
                    <a:pt x="5850" y="486"/>
                  </a:lnTo>
                  <a:lnTo>
                    <a:pt x="5958" y="504"/>
                  </a:lnTo>
                  <a:lnTo>
                    <a:pt x="5952" y="492"/>
                  </a:lnTo>
                  <a:lnTo>
                    <a:pt x="5940" y="486"/>
                  </a:lnTo>
                  <a:lnTo>
                    <a:pt x="5928" y="474"/>
                  </a:lnTo>
                  <a:lnTo>
                    <a:pt x="5904" y="462"/>
                  </a:lnTo>
                  <a:lnTo>
                    <a:pt x="5844" y="462"/>
                  </a:lnTo>
                  <a:lnTo>
                    <a:pt x="5808" y="468"/>
                  </a:lnTo>
                  <a:lnTo>
                    <a:pt x="5796" y="468"/>
                  </a:lnTo>
                  <a:lnTo>
                    <a:pt x="5778" y="498"/>
                  </a:lnTo>
                  <a:close/>
                  <a:moveTo>
                    <a:pt x="5784" y="378"/>
                  </a:moveTo>
                  <a:lnTo>
                    <a:pt x="5838" y="384"/>
                  </a:lnTo>
                  <a:lnTo>
                    <a:pt x="5844" y="378"/>
                  </a:lnTo>
                  <a:lnTo>
                    <a:pt x="5850" y="366"/>
                  </a:lnTo>
                  <a:lnTo>
                    <a:pt x="5838" y="354"/>
                  </a:lnTo>
                  <a:lnTo>
                    <a:pt x="5802" y="354"/>
                  </a:lnTo>
                  <a:lnTo>
                    <a:pt x="5742" y="342"/>
                  </a:lnTo>
                  <a:lnTo>
                    <a:pt x="5724" y="342"/>
                  </a:lnTo>
                  <a:lnTo>
                    <a:pt x="5718" y="348"/>
                  </a:lnTo>
                  <a:lnTo>
                    <a:pt x="5730" y="354"/>
                  </a:lnTo>
                  <a:lnTo>
                    <a:pt x="5742" y="366"/>
                  </a:lnTo>
                  <a:lnTo>
                    <a:pt x="5754" y="372"/>
                  </a:lnTo>
                  <a:lnTo>
                    <a:pt x="5772" y="372"/>
                  </a:lnTo>
                  <a:lnTo>
                    <a:pt x="5778" y="378"/>
                  </a:lnTo>
                  <a:lnTo>
                    <a:pt x="5784" y="378"/>
                  </a:lnTo>
                  <a:close/>
                  <a:moveTo>
                    <a:pt x="5724" y="432"/>
                  </a:moveTo>
                  <a:lnTo>
                    <a:pt x="5712" y="444"/>
                  </a:lnTo>
                  <a:lnTo>
                    <a:pt x="5712" y="456"/>
                  </a:lnTo>
                  <a:lnTo>
                    <a:pt x="5724" y="462"/>
                  </a:lnTo>
                  <a:lnTo>
                    <a:pt x="5772" y="462"/>
                  </a:lnTo>
                  <a:lnTo>
                    <a:pt x="5778" y="456"/>
                  </a:lnTo>
                  <a:lnTo>
                    <a:pt x="5778" y="450"/>
                  </a:lnTo>
                  <a:lnTo>
                    <a:pt x="5766" y="438"/>
                  </a:lnTo>
                  <a:lnTo>
                    <a:pt x="5742" y="426"/>
                  </a:lnTo>
                  <a:lnTo>
                    <a:pt x="5730" y="426"/>
                  </a:lnTo>
                  <a:lnTo>
                    <a:pt x="5724" y="432"/>
                  </a:lnTo>
                  <a:close/>
                  <a:moveTo>
                    <a:pt x="3072" y="96"/>
                  </a:moveTo>
                  <a:lnTo>
                    <a:pt x="3192" y="96"/>
                  </a:lnTo>
                  <a:lnTo>
                    <a:pt x="3204" y="90"/>
                  </a:lnTo>
                  <a:lnTo>
                    <a:pt x="3228" y="90"/>
                  </a:lnTo>
                  <a:lnTo>
                    <a:pt x="3240" y="84"/>
                  </a:lnTo>
                  <a:lnTo>
                    <a:pt x="3240" y="72"/>
                  </a:lnTo>
                  <a:lnTo>
                    <a:pt x="3222" y="60"/>
                  </a:lnTo>
                  <a:lnTo>
                    <a:pt x="3192" y="42"/>
                  </a:lnTo>
                  <a:lnTo>
                    <a:pt x="3156" y="30"/>
                  </a:lnTo>
                  <a:lnTo>
                    <a:pt x="3132" y="24"/>
                  </a:lnTo>
                  <a:lnTo>
                    <a:pt x="3120" y="18"/>
                  </a:lnTo>
                  <a:lnTo>
                    <a:pt x="3108" y="18"/>
                  </a:lnTo>
                  <a:lnTo>
                    <a:pt x="3096" y="12"/>
                  </a:lnTo>
                  <a:lnTo>
                    <a:pt x="3060" y="12"/>
                  </a:lnTo>
                  <a:lnTo>
                    <a:pt x="3048" y="18"/>
                  </a:lnTo>
                  <a:lnTo>
                    <a:pt x="3036" y="18"/>
                  </a:lnTo>
                  <a:lnTo>
                    <a:pt x="3030" y="30"/>
                  </a:lnTo>
                  <a:lnTo>
                    <a:pt x="3030" y="42"/>
                  </a:lnTo>
                  <a:lnTo>
                    <a:pt x="3036" y="54"/>
                  </a:lnTo>
                  <a:lnTo>
                    <a:pt x="3048" y="66"/>
                  </a:lnTo>
                  <a:lnTo>
                    <a:pt x="3054" y="78"/>
                  </a:lnTo>
                  <a:lnTo>
                    <a:pt x="3072" y="96"/>
                  </a:lnTo>
                  <a:close/>
                  <a:moveTo>
                    <a:pt x="6138" y="408"/>
                  </a:moveTo>
                  <a:lnTo>
                    <a:pt x="6144" y="402"/>
                  </a:lnTo>
                  <a:lnTo>
                    <a:pt x="6132" y="396"/>
                  </a:lnTo>
                  <a:lnTo>
                    <a:pt x="6102" y="390"/>
                  </a:lnTo>
                  <a:lnTo>
                    <a:pt x="6036" y="390"/>
                  </a:lnTo>
                  <a:lnTo>
                    <a:pt x="6012" y="366"/>
                  </a:lnTo>
                  <a:lnTo>
                    <a:pt x="6000" y="360"/>
                  </a:lnTo>
                  <a:lnTo>
                    <a:pt x="5970" y="360"/>
                  </a:lnTo>
                  <a:lnTo>
                    <a:pt x="5958" y="366"/>
                  </a:lnTo>
                  <a:lnTo>
                    <a:pt x="5910" y="366"/>
                  </a:lnTo>
                  <a:lnTo>
                    <a:pt x="5946" y="390"/>
                  </a:lnTo>
                  <a:lnTo>
                    <a:pt x="5964" y="396"/>
                  </a:lnTo>
                  <a:lnTo>
                    <a:pt x="6000" y="402"/>
                  </a:lnTo>
                  <a:lnTo>
                    <a:pt x="6054" y="414"/>
                  </a:lnTo>
                  <a:lnTo>
                    <a:pt x="6102" y="414"/>
                  </a:lnTo>
                  <a:lnTo>
                    <a:pt x="6138" y="408"/>
                  </a:lnTo>
                  <a:close/>
                  <a:moveTo>
                    <a:pt x="7602" y="744"/>
                  </a:moveTo>
                  <a:lnTo>
                    <a:pt x="7596" y="732"/>
                  </a:lnTo>
                  <a:lnTo>
                    <a:pt x="7572" y="726"/>
                  </a:lnTo>
                  <a:lnTo>
                    <a:pt x="7512" y="714"/>
                  </a:lnTo>
                  <a:lnTo>
                    <a:pt x="7500" y="714"/>
                  </a:lnTo>
                  <a:lnTo>
                    <a:pt x="7512" y="726"/>
                  </a:lnTo>
                  <a:lnTo>
                    <a:pt x="7548" y="738"/>
                  </a:lnTo>
                  <a:lnTo>
                    <a:pt x="7584" y="744"/>
                  </a:lnTo>
                  <a:lnTo>
                    <a:pt x="7602" y="744"/>
                  </a:lnTo>
                  <a:close/>
                  <a:moveTo>
                    <a:pt x="3162" y="120"/>
                  </a:moveTo>
                  <a:lnTo>
                    <a:pt x="3216" y="138"/>
                  </a:lnTo>
                  <a:lnTo>
                    <a:pt x="3246" y="144"/>
                  </a:lnTo>
                  <a:lnTo>
                    <a:pt x="3264" y="144"/>
                  </a:lnTo>
                  <a:lnTo>
                    <a:pt x="3312" y="138"/>
                  </a:lnTo>
                  <a:lnTo>
                    <a:pt x="3372" y="156"/>
                  </a:lnTo>
                  <a:lnTo>
                    <a:pt x="3432" y="156"/>
                  </a:lnTo>
                  <a:lnTo>
                    <a:pt x="3426" y="138"/>
                  </a:lnTo>
                  <a:lnTo>
                    <a:pt x="3402" y="102"/>
                  </a:lnTo>
                  <a:lnTo>
                    <a:pt x="3384" y="96"/>
                  </a:lnTo>
                  <a:lnTo>
                    <a:pt x="3372" y="90"/>
                  </a:lnTo>
                  <a:lnTo>
                    <a:pt x="3354" y="96"/>
                  </a:lnTo>
                  <a:lnTo>
                    <a:pt x="3318" y="114"/>
                  </a:lnTo>
                  <a:lnTo>
                    <a:pt x="3294" y="90"/>
                  </a:lnTo>
                  <a:lnTo>
                    <a:pt x="3282" y="90"/>
                  </a:lnTo>
                  <a:lnTo>
                    <a:pt x="3210" y="102"/>
                  </a:lnTo>
                  <a:lnTo>
                    <a:pt x="3174" y="114"/>
                  </a:lnTo>
                  <a:lnTo>
                    <a:pt x="3162" y="120"/>
                  </a:lnTo>
                  <a:close/>
                  <a:moveTo>
                    <a:pt x="3582" y="198"/>
                  </a:moveTo>
                  <a:lnTo>
                    <a:pt x="3744" y="192"/>
                  </a:lnTo>
                  <a:lnTo>
                    <a:pt x="3702" y="168"/>
                  </a:lnTo>
                  <a:lnTo>
                    <a:pt x="3696" y="168"/>
                  </a:lnTo>
                  <a:lnTo>
                    <a:pt x="3690" y="162"/>
                  </a:lnTo>
                  <a:lnTo>
                    <a:pt x="3666" y="150"/>
                  </a:lnTo>
                  <a:lnTo>
                    <a:pt x="3648" y="144"/>
                  </a:lnTo>
                  <a:lnTo>
                    <a:pt x="3636" y="138"/>
                  </a:lnTo>
                  <a:lnTo>
                    <a:pt x="3618" y="138"/>
                  </a:lnTo>
                  <a:lnTo>
                    <a:pt x="3606" y="144"/>
                  </a:lnTo>
                  <a:lnTo>
                    <a:pt x="3600" y="150"/>
                  </a:lnTo>
                  <a:lnTo>
                    <a:pt x="3588" y="156"/>
                  </a:lnTo>
                  <a:lnTo>
                    <a:pt x="3588" y="150"/>
                  </a:lnTo>
                  <a:lnTo>
                    <a:pt x="3582" y="144"/>
                  </a:lnTo>
                  <a:lnTo>
                    <a:pt x="3576" y="132"/>
                  </a:lnTo>
                  <a:lnTo>
                    <a:pt x="3570" y="126"/>
                  </a:lnTo>
                  <a:lnTo>
                    <a:pt x="3546" y="114"/>
                  </a:lnTo>
                  <a:lnTo>
                    <a:pt x="3522" y="126"/>
                  </a:lnTo>
                  <a:lnTo>
                    <a:pt x="3504" y="162"/>
                  </a:lnTo>
                  <a:lnTo>
                    <a:pt x="3498" y="192"/>
                  </a:lnTo>
                  <a:lnTo>
                    <a:pt x="3492" y="210"/>
                  </a:lnTo>
                  <a:lnTo>
                    <a:pt x="3516" y="222"/>
                  </a:lnTo>
                  <a:lnTo>
                    <a:pt x="3534" y="216"/>
                  </a:lnTo>
                  <a:lnTo>
                    <a:pt x="3546" y="216"/>
                  </a:lnTo>
                  <a:lnTo>
                    <a:pt x="3582" y="198"/>
                  </a:lnTo>
                  <a:close/>
                  <a:moveTo>
                    <a:pt x="5622" y="420"/>
                  </a:moveTo>
                  <a:lnTo>
                    <a:pt x="5640" y="390"/>
                  </a:lnTo>
                  <a:lnTo>
                    <a:pt x="5754" y="390"/>
                  </a:lnTo>
                  <a:lnTo>
                    <a:pt x="5688" y="360"/>
                  </a:lnTo>
                  <a:lnTo>
                    <a:pt x="5700" y="336"/>
                  </a:lnTo>
                  <a:lnTo>
                    <a:pt x="5610" y="318"/>
                  </a:lnTo>
                  <a:lnTo>
                    <a:pt x="5628" y="348"/>
                  </a:lnTo>
                  <a:lnTo>
                    <a:pt x="5616" y="342"/>
                  </a:lnTo>
                  <a:lnTo>
                    <a:pt x="5592" y="336"/>
                  </a:lnTo>
                  <a:lnTo>
                    <a:pt x="5556" y="330"/>
                  </a:lnTo>
                  <a:lnTo>
                    <a:pt x="5514" y="318"/>
                  </a:lnTo>
                  <a:lnTo>
                    <a:pt x="5454" y="318"/>
                  </a:lnTo>
                  <a:lnTo>
                    <a:pt x="5448" y="330"/>
                  </a:lnTo>
                  <a:lnTo>
                    <a:pt x="5460" y="354"/>
                  </a:lnTo>
                  <a:lnTo>
                    <a:pt x="5496" y="372"/>
                  </a:lnTo>
                  <a:lnTo>
                    <a:pt x="5538" y="390"/>
                  </a:lnTo>
                  <a:lnTo>
                    <a:pt x="5574" y="408"/>
                  </a:lnTo>
                  <a:lnTo>
                    <a:pt x="5610" y="414"/>
                  </a:lnTo>
                  <a:lnTo>
                    <a:pt x="5622" y="420"/>
                  </a:lnTo>
                  <a:close/>
                  <a:moveTo>
                    <a:pt x="4320" y="432"/>
                  </a:moveTo>
                  <a:lnTo>
                    <a:pt x="4368" y="444"/>
                  </a:lnTo>
                  <a:lnTo>
                    <a:pt x="4380" y="444"/>
                  </a:lnTo>
                  <a:lnTo>
                    <a:pt x="4392" y="438"/>
                  </a:lnTo>
                  <a:lnTo>
                    <a:pt x="4398" y="438"/>
                  </a:lnTo>
                  <a:lnTo>
                    <a:pt x="4404" y="432"/>
                  </a:lnTo>
                  <a:lnTo>
                    <a:pt x="4404" y="426"/>
                  </a:lnTo>
                  <a:lnTo>
                    <a:pt x="4398" y="426"/>
                  </a:lnTo>
                  <a:lnTo>
                    <a:pt x="4362" y="414"/>
                  </a:lnTo>
                  <a:lnTo>
                    <a:pt x="4344" y="420"/>
                  </a:lnTo>
                  <a:lnTo>
                    <a:pt x="4332" y="420"/>
                  </a:lnTo>
                  <a:lnTo>
                    <a:pt x="4320" y="432"/>
                  </a:lnTo>
                  <a:close/>
                  <a:moveTo>
                    <a:pt x="5424" y="354"/>
                  </a:moveTo>
                  <a:lnTo>
                    <a:pt x="5370" y="336"/>
                  </a:lnTo>
                  <a:lnTo>
                    <a:pt x="5394" y="366"/>
                  </a:lnTo>
                  <a:lnTo>
                    <a:pt x="5424" y="354"/>
                  </a:lnTo>
                  <a:close/>
                  <a:moveTo>
                    <a:pt x="7986" y="666"/>
                  </a:moveTo>
                  <a:lnTo>
                    <a:pt x="8034" y="654"/>
                  </a:lnTo>
                  <a:lnTo>
                    <a:pt x="8088" y="654"/>
                  </a:lnTo>
                  <a:lnTo>
                    <a:pt x="8100" y="648"/>
                  </a:lnTo>
                  <a:lnTo>
                    <a:pt x="8106" y="642"/>
                  </a:lnTo>
                  <a:lnTo>
                    <a:pt x="8106" y="636"/>
                  </a:lnTo>
                  <a:lnTo>
                    <a:pt x="8100" y="630"/>
                  </a:lnTo>
                  <a:lnTo>
                    <a:pt x="8088" y="630"/>
                  </a:lnTo>
                  <a:lnTo>
                    <a:pt x="8052" y="618"/>
                  </a:lnTo>
                  <a:lnTo>
                    <a:pt x="8028" y="612"/>
                  </a:lnTo>
                  <a:lnTo>
                    <a:pt x="8010" y="606"/>
                  </a:lnTo>
                  <a:lnTo>
                    <a:pt x="7968" y="606"/>
                  </a:lnTo>
                  <a:lnTo>
                    <a:pt x="7944" y="618"/>
                  </a:lnTo>
                  <a:lnTo>
                    <a:pt x="7938" y="630"/>
                  </a:lnTo>
                  <a:lnTo>
                    <a:pt x="7938" y="654"/>
                  </a:lnTo>
                  <a:lnTo>
                    <a:pt x="7944" y="666"/>
                  </a:lnTo>
                  <a:lnTo>
                    <a:pt x="7950" y="666"/>
                  </a:lnTo>
                  <a:lnTo>
                    <a:pt x="7962" y="672"/>
                  </a:lnTo>
                  <a:lnTo>
                    <a:pt x="7968" y="672"/>
                  </a:lnTo>
                  <a:lnTo>
                    <a:pt x="7980" y="666"/>
                  </a:lnTo>
                  <a:lnTo>
                    <a:pt x="7986" y="666"/>
                  </a:lnTo>
                  <a:close/>
                  <a:moveTo>
                    <a:pt x="162" y="1788"/>
                  </a:moveTo>
                  <a:lnTo>
                    <a:pt x="150" y="1788"/>
                  </a:lnTo>
                  <a:lnTo>
                    <a:pt x="138" y="1794"/>
                  </a:lnTo>
                  <a:lnTo>
                    <a:pt x="114" y="1794"/>
                  </a:lnTo>
                  <a:lnTo>
                    <a:pt x="108" y="1788"/>
                  </a:lnTo>
                  <a:lnTo>
                    <a:pt x="96" y="1788"/>
                  </a:lnTo>
                  <a:lnTo>
                    <a:pt x="96" y="1782"/>
                  </a:lnTo>
                  <a:lnTo>
                    <a:pt x="84" y="1782"/>
                  </a:lnTo>
                  <a:lnTo>
                    <a:pt x="84" y="1788"/>
                  </a:lnTo>
                  <a:lnTo>
                    <a:pt x="72" y="1800"/>
                  </a:lnTo>
                  <a:lnTo>
                    <a:pt x="12" y="1800"/>
                  </a:lnTo>
                  <a:lnTo>
                    <a:pt x="0" y="1812"/>
                  </a:lnTo>
                  <a:lnTo>
                    <a:pt x="0" y="1818"/>
                  </a:lnTo>
                  <a:lnTo>
                    <a:pt x="12" y="1830"/>
                  </a:lnTo>
                  <a:lnTo>
                    <a:pt x="6" y="1842"/>
                  </a:lnTo>
                  <a:lnTo>
                    <a:pt x="12" y="1848"/>
                  </a:lnTo>
                  <a:lnTo>
                    <a:pt x="18" y="1848"/>
                  </a:lnTo>
                  <a:lnTo>
                    <a:pt x="24" y="1842"/>
                  </a:lnTo>
                  <a:lnTo>
                    <a:pt x="48" y="1842"/>
                  </a:lnTo>
                  <a:lnTo>
                    <a:pt x="54" y="1848"/>
                  </a:lnTo>
                  <a:lnTo>
                    <a:pt x="66" y="1848"/>
                  </a:lnTo>
                  <a:lnTo>
                    <a:pt x="72" y="1854"/>
                  </a:lnTo>
                  <a:lnTo>
                    <a:pt x="162" y="1854"/>
                  </a:lnTo>
                  <a:lnTo>
                    <a:pt x="162" y="1848"/>
                  </a:lnTo>
                  <a:lnTo>
                    <a:pt x="168" y="1848"/>
                  </a:lnTo>
                  <a:lnTo>
                    <a:pt x="162" y="1830"/>
                  </a:lnTo>
                  <a:lnTo>
                    <a:pt x="174" y="1818"/>
                  </a:lnTo>
                  <a:lnTo>
                    <a:pt x="174" y="1800"/>
                  </a:lnTo>
                  <a:lnTo>
                    <a:pt x="168" y="1788"/>
                  </a:lnTo>
                  <a:lnTo>
                    <a:pt x="162" y="1788"/>
                  </a:lnTo>
                  <a:close/>
                  <a:moveTo>
                    <a:pt x="1038" y="90"/>
                  </a:moveTo>
                  <a:lnTo>
                    <a:pt x="1062" y="72"/>
                  </a:lnTo>
                  <a:lnTo>
                    <a:pt x="1032" y="72"/>
                  </a:lnTo>
                  <a:lnTo>
                    <a:pt x="1032" y="84"/>
                  </a:lnTo>
                  <a:lnTo>
                    <a:pt x="1038" y="90"/>
                  </a:lnTo>
                  <a:close/>
                  <a:moveTo>
                    <a:pt x="990" y="72"/>
                  </a:moveTo>
                  <a:lnTo>
                    <a:pt x="1074" y="54"/>
                  </a:lnTo>
                  <a:lnTo>
                    <a:pt x="1044" y="42"/>
                  </a:lnTo>
                  <a:lnTo>
                    <a:pt x="996" y="54"/>
                  </a:lnTo>
                  <a:lnTo>
                    <a:pt x="948" y="54"/>
                  </a:lnTo>
                  <a:lnTo>
                    <a:pt x="966" y="66"/>
                  </a:lnTo>
                  <a:lnTo>
                    <a:pt x="990" y="72"/>
                  </a:lnTo>
                  <a:close/>
                  <a:moveTo>
                    <a:pt x="1122" y="90"/>
                  </a:moveTo>
                  <a:lnTo>
                    <a:pt x="1128" y="78"/>
                  </a:lnTo>
                  <a:lnTo>
                    <a:pt x="1152" y="78"/>
                  </a:lnTo>
                  <a:lnTo>
                    <a:pt x="1164" y="66"/>
                  </a:lnTo>
                  <a:lnTo>
                    <a:pt x="1218" y="66"/>
                  </a:lnTo>
                  <a:lnTo>
                    <a:pt x="1218" y="60"/>
                  </a:lnTo>
                  <a:lnTo>
                    <a:pt x="1206" y="54"/>
                  </a:lnTo>
                  <a:lnTo>
                    <a:pt x="1182" y="54"/>
                  </a:lnTo>
                  <a:lnTo>
                    <a:pt x="1182" y="48"/>
                  </a:lnTo>
                  <a:lnTo>
                    <a:pt x="1176" y="48"/>
                  </a:lnTo>
                  <a:lnTo>
                    <a:pt x="1164" y="42"/>
                  </a:lnTo>
                  <a:lnTo>
                    <a:pt x="1140" y="42"/>
                  </a:lnTo>
                  <a:lnTo>
                    <a:pt x="1134" y="48"/>
                  </a:lnTo>
                  <a:lnTo>
                    <a:pt x="1128" y="60"/>
                  </a:lnTo>
                  <a:lnTo>
                    <a:pt x="1128" y="66"/>
                  </a:lnTo>
                  <a:lnTo>
                    <a:pt x="1122" y="66"/>
                  </a:lnTo>
                  <a:lnTo>
                    <a:pt x="1116" y="72"/>
                  </a:lnTo>
                  <a:lnTo>
                    <a:pt x="1104" y="72"/>
                  </a:lnTo>
                  <a:lnTo>
                    <a:pt x="1086" y="78"/>
                  </a:lnTo>
                  <a:lnTo>
                    <a:pt x="1080" y="78"/>
                  </a:lnTo>
                  <a:lnTo>
                    <a:pt x="1074" y="84"/>
                  </a:lnTo>
                  <a:lnTo>
                    <a:pt x="1080" y="84"/>
                  </a:lnTo>
                  <a:lnTo>
                    <a:pt x="1092" y="90"/>
                  </a:lnTo>
                  <a:lnTo>
                    <a:pt x="1122" y="90"/>
                  </a:lnTo>
                  <a:close/>
                  <a:moveTo>
                    <a:pt x="1176" y="78"/>
                  </a:moveTo>
                  <a:lnTo>
                    <a:pt x="1158" y="90"/>
                  </a:lnTo>
                  <a:lnTo>
                    <a:pt x="1176" y="102"/>
                  </a:lnTo>
                  <a:lnTo>
                    <a:pt x="1194" y="108"/>
                  </a:lnTo>
                  <a:lnTo>
                    <a:pt x="1248" y="102"/>
                  </a:lnTo>
                  <a:lnTo>
                    <a:pt x="1242" y="90"/>
                  </a:lnTo>
                  <a:lnTo>
                    <a:pt x="1212" y="90"/>
                  </a:lnTo>
                  <a:lnTo>
                    <a:pt x="1176" y="78"/>
                  </a:lnTo>
                  <a:close/>
                  <a:moveTo>
                    <a:pt x="7812" y="2436"/>
                  </a:moveTo>
                  <a:lnTo>
                    <a:pt x="7782" y="2400"/>
                  </a:lnTo>
                  <a:lnTo>
                    <a:pt x="7776" y="2400"/>
                  </a:lnTo>
                  <a:lnTo>
                    <a:pt x="7770" y="2394"/>
                  </a:lnTo>
                  <a:lnTo>
                    <a:pt x="7752" y="2388"/>
                  </a:lnTo>
                  <a:lnTo>
                    <a:pt x="7728" y="2364"/>
                  </a:lnTo>
                  <a:lnTo>
                    <a:pt x="7722" y="2352"/>
                  </a:lnTo>
                  <a:lnTo>
                    <a:pt x="7704" y="2298"/>
                  </a:lnTo>
                  <a:lnTo>
                    <a:pt x="7698" y="2286"/>
                  </a:lnTo>
                  <a:lnTo>
                    <a:pt x="7698" y="2274"/>
                  </a:lnTo>
                  <a:lnTo>
                    <a:pt x="7674" y="2250"/>
                  </a:lnTo>
                  <a:lnTo>
                    <a:pt x="7680" y="2244"/>
                  </a:lnTo>
                  <a:lnTo>
                    <a:pt x="7698" y="2244"/>
                  </a:lnTo>
                  <a:lnTo>
                    <a:pt x="7770" y="2268"/>
                  </a:lnTo>
                  <a:lnTo>
                    <a:pt x="7800" y="2280"/>
                  </a:lnTo>
                  <a:lnTo>
                    <a:pt x="7812" y="2286"/>
                  </a:lnTo>
                  <a:lnTo>
                    <a:pt x="7740" y="2232"/>
                  </a:lnTo>
                  <a:lnTo>
                    <a:pt x="7734" y="2226"/>
                  </a:lnTo>
                  <a:lnTo>
                    <a:pt x="7722" y="2202"/>
                  </a:lnTo>
                  <a:lnTo>
                    <a:pt x="7710" y="2196"/>
                  </a:lnTo>
                  <a:lnTo>
                    <a:pt x="7704" y="2184"/>
                  </a:lnTo>
                  <a:lnTo>
                    <a:pt x="7698" y="2178"/>
                  </a:lnTo>
                  <a:lnTo>
                    <a:pt x="7674" y="2166"/>
                  </a:lnTo>
                  <a:lnTo>
                    <a:pt x="7668" y="2160"/>
                  </a:lnTo>
                  <a:lnTo>
                    <a:pt x="7656" y="2154"/>
                  </a:lnTo>
                  <a:lnTo>
                    <a:pt x="7578" y="2070"/>
                  </a:lnTo>
                  <a:lnTo>
                    <a:pt x="7554" y="2070"/>
                  </a:lnTo>
                  <a:lnTo>
                    <a:pt x="7542" y="2040"/>
                  </a:lnTo>
                  <a:lnTo>
                    <a:pt x="7524" y="2040"/>
                  </a:lnTo>
                  <a:lnTo>
                    <a:pt x="7512" y="2028"/>
                  </a:lnTo>
                  <a:lnTo>
                    <a:pt x="7500" y="2004"/>
                  </a:lnTo>
                  <a:lnTo>
                    <a:pt x="7500" y="1980"/>
                  </a:lnTo>
                  <a:lnTo>
                    <a:pt x="7470" y="1944"/>
                  </a:lnTo>
                  <a:lnTo>
                    <a:pt x="7446" y="1950"/>
                  </a:lnTo>
                  <a:lnTo>
                    <a:pt x="7434" y="1920"/>
                  </a:lnTo>
                  <a:lnTo>
                    <a:pt x="7392" y="1890"/>
                  </a:lnTo>
                  <a:lnTo>
                    <a:pt x="7380" y="1866"/>
                  </a:lnTo>
                  <a:lnTo>
                    <a:pt x="7368" y="1860"/>
                  </a:lnTo>
                  <a:lnTo>
                    <a:pt x="7362" y="1854"/>
                  </a:lnTo>
                  <a:lnTo>
                    <a:pt x="7344" y="1854"/>
                  </a:lnTo>
                  <a:lnTo>
                    <a:pt x="7344" y="1860"/>
                  </a:lnTo>
                  <a:lnTo>
                    <a:pt x="7392" y="1908"/>
                  </a:lnTo>
                  <a:lnTo>
                    <a:pt x="7392" y="1914"/>
                  </a:lnTo>
                  <a:lnTo>
                    <a:pt x="7386" y="1914"/>
                  </a:lnTo>
                  <a:lnTo>
                    <a:pt x="7380" y="1908"/>
                  </a:lnTo>
                  <a:lnTo>
                    <a:pt x="7368" y="1908"/>
                  </a:lnTo>
                  <a:lnTo>
                    <a:pt x="7362" y="1914"/>
                  </a:lnTo>
                  <a:lnTo>
                    <a:pt x="7362" y="1926"/>
                  </a:lnTo>
                  <a:lnTo>
                    <a:pt x="7374" y="1950"/>
                  </a:lnTo>
                  <a:lnTo>
                    <a:pt x="7386" y="1962"/>
                  </a:lnTo>
                  <a:lnTo>
                    <a:pt x="7392" y="1974"/>
                  </a:lnTo>
                  <a:lnTo>
                    <a:pt x="7404" y="1980"/>
                  </a:lnTo>
                  <a:lnTo>
                    <a:pt x="7404" y="1992"/>
                  </a:lnTo>
                  <a:lnTo>
                    <a:pt x="7416" y="2016"/>
                  </a:lnTo>
                  <a:lnTo>
                    <a:pt x="7422" y="2022"/>
                  </a:lnTo>
                  <a:lnTo>
                    <a:pt x="7440" y="2034"/>
                  </a:lnTo>
                  <a:lnTo>
                    <a:pt x="7470" y="2052"/>
                  </a:lnTo>
                  <a:lnTo>
                    <a:pt x="7500" y="2076"/>
                  </a:lnTo>
                  <a:lnTo>
                    <a:pt x="7518" y="2100"/>
                  </a:lnTo>
                  <a:lnTo>
                    <a:pt x="7524" y="2112"/>
                  </a:lnTo>
                  <a:lnTo>
                    <a:pt x="7536" y="2130"/>
                  </a:lnTo>
                  <a:lnTo>
                    <a:pt x="7536" y="2142"/>
                  </a:lnTo>
                  <a:lnTo>
                    <a:pt x="7548" y="2154"/>
                  </a:lnTo>
                  <a:lnTo>
                    <a:pt x="7554" y="2166"/>
                  </a:lnTo>
                  <a:lnTo>
                    <a:pt x="7572" y="2184"/>
                  </a:lnTo>
                  <a:lnTo>
                    <a:pt x="7590" y="2208"/>
                  </a:lnTo>
                  <a:lnTo>
                    <a:pt x="7608" y="2238"/>
                  </a:lnTo>
                  <a:lnTo>
                    <a:pt x="7620" y="2262"/>
                  </a:lnTo>
                  <a:lnTo>
                    <a:pt x="7626" y="2268"/>
                  </a:lnTo>
                  <a:lnTo>
                    <a:pt x="7626" y="2280"/>
                  </a:lnTo>
                  <a:lnTo>
                    <a:pt x="7632" y="2292"/>
                  </a:lnTo>
                  <a:lnTo>
                    <a:pt x="7644" y="2304"/>
                  </a:lnTo>
                  <a:lnTo>
                    <a:pt x="7656" y="2304"/>
                  </a:lnTo>
                  <a:lnTo>
                    <a:pt x="7668" y="2310"/>
                  </a:lnTo>
                  <a:lnTo>
                    <a:pt x="7674" y="2322"/>
                  </a:lnTo>
                  <a:lnTo>
                    <a:pt x="7686" y="2334"/>
                  </a:lnTo>
                  <a:lnTo>
                    <a:pt x="7698" y="2358"/>
                  </a:lnTo>
                  <a:lnTo>
                    <a:pt x="7698" y="2376"/>
                  </a:lnTo>
                  <a:lnTo>
                    <a:pt x="7740" y="2412"/>
                  </a:lnTo>
                  <a:lnTo>
                    <a:pt x="7752" y="2466"/>
                  </a:lnTo>
                  <a:lnTo>
                    <a:pt x="7794" y="2508"/>
                  </a:lnTo>
                  <a:lnTo>
                    <a:pt x="7794" y="2502"/>
                  </a:lnTo>
                  <a:lnTo>
                    <a:pt x="7788" y="2496"/>
                  </a:lnTo>
                  <a:lnTo>
                    <a:pt x="7788" y="2484"/>
                  </a:lnTo>
                  <a:lnTo>
                    <a:pt x="7782" y="2472"/>
                  </a:lnTo>
                  <a:lnTo>
                    <a:pt x="7782" y="2460"/>
                  </a:lnTo>
                  <a:lnTo>
                    <a:pt x="7776" y="2448"/>
                  </a:lnTo>
                  <a:lnTo>
                    <a:pt x="7782" y="2442"/>
                  </a:lnTo>
                  <a:lnTo>
                    <a:pt x="7788" y="2442"/>
                  </a:lnTo>
                  <a:lnTo>
                    <a:pt x="7800" y="2454"/>
                  </a:lnTo>
                  <a:lnTo>
                    <a:pt x="7830" y="2454"/>
                  </a:lnTo>
                  <a:lnTo>
                    <a:pt x="7866" y="2496"/>
                  </a:lnTo>
                  <a:lnTo>
                    <a:pt x="7866" y="2472"/>
                  </a:lnTo>
                  <a:lnTo>
                    <a:pt x="7836" y="2430"/>
                  </a:lnTo>
                  <a:lnTo>
                    <a:pt x="7812" y="2436"/>
                  </a:lnTo>
                  <a:close/>
                  <a:moveTo>
                    <a:pt x="1344" y="84"/>
                  </a:moveTo>
                  <a:lnTo>
                    <a:pt x="1350" y="72"/>
                  </a:lnTo>
                  <a:lnTo>
                    <a:pt x="1308" y="66"/>
                  </a:lnTo>
                  <a:lnTo>
                    <a:pt x="1284" y="78"/>
                  </a:lnTo>
                  <a:lnTo>
                    <a:pt x="1290" y="90"/>
                  </a:lnTo>
                  <a:lnTo>
                    <a:pt x="1344" y="84"/>
                  </a:lnTo>
                  <a:close/>
                  <a:moveTo>
                    <a:pt x="9048" y="996"/>
                  </a:moveTo>
                  <a:lnTo>
                    <a:pt x="9036" y="984"/>
                  </a:lnTo>
                  <a:lnTo>
                    <a:pt x="9024" y="978"/>
                  </a:lnTo>
                  <a:lnTo>
                    <a:pt x="9006" y="972"/>
                  </a:lnTo>
                  <a:lnTo>
                    <a:pt x="8994" y="966"/>
                  </a:lnTo>
                  <a:lnTo>
                    <a:pt x="8982" y="966"/>
                  </a:lnTo>
                  <a:lnTo>
                    <a:pt x="8940" y="948"/>
                  </a:lnTo>
                  <a:lnTo>
                    <a:pt x="8898" y="948"/>
                  </a:lnTo>
                  <a:lnTo>
                    <a:pt x="8868" y="930"/>
                  </a:lnTo>
                  <a:lnTo>
                    <a:pt x="8778" y="924"/>
                  </a:lnTo>
                  <a:lnTo>
                    <a:pt x="8736" y="906"/>
                  </a:lnTo>
                  <a:lnTo>
                    <a:pt x="8700" y="906"/>
                  </a:lnTo>
                  <a:lnTo>
                    <a:pt x="8754" y="942"/>
                  </a:lnTo>
                  <a:lnTo>
                    <a:pt x="8808" y="966"/>
                  </a:lnTo>
                  <a:lnTo>
                    <a:pt x="8796" y="966"/>
                  </a:lnTo>
                  <a:lnTo>
                    <a:pt x="8784" y="972"/>
                  </a:lnTo>
                  <a:lnTo>
                    <a:pt x="8754" y="972"/>
                  </a:lnTo>
                  <a:lnTo>
                    <a:pt x="8730" y="960"/>
                  </a:lnTo>
                  <a:lnTo>
                    <a:pt x="8676" y="906"/>
                  </a:lnTo>
                  <a:lnTo>
                    <a:pt x="8580" y="870"/>
                  </a:lnTo>
                  <a:lnTo>
                    <a:pt x="8496" y="846"/>
                  </a:lnTo>
                  <a:lnTo>
                    <a:pt x="8442" y="834"/>
                  </a:lnTo>
                  <a:lnTo>
                    <a:pt x="8370" y="822"/>
                  </a:lnTo>
                  <a:lnTo>
                    <a:pt x="8280" y="804"/>
                  </a:lnTo>
                  <a:lnTo>
                    <a:pt x="8190" y="780"/>
                  </a:lnTo>
                  <a:lnTo>
                    <a:pt x="8112" y="762"/>
                  </a:lnTo>
                  <a:lnTo>
                    <a:pt x="8052" y="750"/>
                  </a:lnTo>
                  <a:lnTo>
                    <a:pt x="7998" y="738"/>
                  </a:lnTo>
                  <a:lnTo>
                    <a:pt x="7956" y="732"/>
                  </a:lnTo>
                  <a:lnTo>
                    <a:pt x="7758" y="732"/>
                  </a:lnTo>
                  <a:lnTo>
                    <a:pt x="7746" y="714"/>
                  </a:lnTo>
                  <a:lnTo>
                    <a:pt x="7698" y="720"/>
                  </a:lnTo>
                  <a:lnTo>
                    <a:pt x="7680" y="708"/>
                  </a:lnTo>
                  <a:lnTo>
                    <a:pt x="7626" y="708"/>
                  </a:lnTo>
                  <a:lnTo>
                    <a:pt x="7650" y="726"/>
                  </a:lnTo>
                  <a:lnTo>
                    <a:pt x="7644" y="744"/>
                  </a:lnTo>
                  <a:lnTo>
                    <a:pt x="7656" y="744"/>
                  </a:lnTo>
                  <a:lnTo>
                    <a:pt x="7680" y="756"/>
                  </a:lnTo>
                  <a:lnTo>
                    <a:pt x="7716" y="762"/>
                  </a:lnTo>
                  <a:lnTo>
                    <a:pt x="7740" y="774"/>
                  </a:lnTo>
                  <a:lnTo>
                    <a:pt x="7758" y="786"/>
                  </a:lnTo>
                  <a:lnTo>
                    <a:pt x="7752" y="798"/>
                  </a:lnTo>
                  <a:lnTo>
                    <a:pt x="7728" y="804"/>
                  </a:lnTo>
                  <a:lnTo>
                    <a:pt x="7698" y="804"/>
                  </a:lnTo>
                  <a:lnTo>
                    <a:pt x="7686" y="798"/>
                  </a:lnTo>
                  <a:lnTo>
                    <a:pt x="7680" y="792"/>
                  </a:lnTo>
                  <a:lnTo>
                    <a:pt x="7656" y="774"/>
                  </a:lnTo>
                  <a:lnTo>
                    <a:pt x="7584" y="774"/>
                  </a:lnTo>
                  <a:lnTo>
                    <a:pt x="7530" y="738"/>
                  </a:lnTo>
                  <a:lnTo>
                    <a:pt x="7524" y="738"/>
                  </a:lnTo>
                  <a:lnTo>
                    <a:pt x="7518" y="744"/>
                  </a:lnTo>
                  <a:lnTo>
                    <a:pt x="7506" y="744"/>
                  </a:lnTo>
                  <a:lnTo>
                    <a:pt x="7500" y="750"/>
                  </a:lnTo>
                  <a:lnTo>
                    <a:pt x="7446" y="750"/>
                  </a:lnTo>
                  <a:lnTo>
                    <a:pt x="7440" y="738"/>
                  </a:lnTo>
                  <a:lnTo>
                    <a:pt x="7344" y="744"/>
                  </a:lnTo>
                  <a:lnTo>
                    <a:pt x="7320" y="726"/>
                  </a:lnTo>
                  <a:lnTo>
                    <a:pt x="7314" y="732"/>
                  </a:lnTo>
                  <a:lnTo>
                    <a:pt x="7212" y="732"/>
                  </a:lnTo>
                  <a:lnTo>
                    <a:pt x="7206" y="738"/>
                  </a:lnTo>
                  <a:lnTo>
                    <a:pt x="7212" y="744"/>
                  </a:lnTo>
                  <a:lnTo>
                    <a:pt x="7218" y="756"/>
                  </a:lnTo>
                  <a:lnTo>
                    <a:pt x="7254" y="792"/>
                  </a:lnTo>
                  <a:lnTo>
                    <a:pt x="7248" y="792"/>
                  </a:lnTo>
                  <a:lnTo>
                    <a:pt x="7242" y="786"/>
                  </a:lnTo>
                  <a:lnTo>
                    <a:pt x="7230" y="780"/>
                  </a:lnTo>
                  <a:lnTo>
                    <a:pt x="7218" y="768"/>
                  </a:lnTo>
                  <a:lnTo>
                    <a:pt x="7206" y="762"/>
                  </a:lnTo>
                  <a:lnTo>
                    <a:pt x="7194" y="750"/>
                  </a:lnTo>
                  <a:lnTo>
                    <a:pt x="7176" y="744"/>
                  </a:lnTo>
                  <a:lnTo>
                    <a:pt x="7104" y="732"/>
                  </a:lnTo>
                  <a:lnTo>
                    <a:pt x="7086" y="732"/>
                  </a:lnTo>
                  <a:lnTo>
                    <a:pt x="7086" y="726"/>
                  </a:lnTo>
                  <a:lnTo>
                    <a:pt x="7056" y="696"/>
                  </a:lnTo>
                  <a:lnTo>
                    <a:pt x="7032" y="684"/>
                  </a:lnTo>
                  <a:lnTo>
                    <a:pt x="6990" y="666"/>
                  </a:lnTo>
                  <a:lnTo>
                    <a:pt x="6948" y="660"/>
                  </a:lnTo>
                  <a:lnTo>
                    <a:pt x="6912" y="654"/>
                  </a:lnTo>
                  <a:lnTo>
                    <a:pt x="6882" y="654"/>
                  </a:lnTo>
                  <a:lnTo>
                    <a:pt x="6864" y="648"/>
                  </a:lnTo>
                  <a:lnTo>
                    <a:pt x="6834" y="648"/>
                  </a:lnTo>
                  <a:lnTo>
                    <a:pt x="6786" y="636"/>
                  </a:lnTo>
                  <a:lnTo>
                    <a:pt x="6774" y="642"/>
                  </a:lnTo>
                  <a:lnTo>
                    <a:pt x="6714" y="642"/>
                  </a:lnTo>
                  <a:lnTo>
                    <a:pt x="6696" y="660"/>
                  </a:lnTo>
                  <a:lnTo>
                    <a:pt x="6684" y="666"/>
                  </a:lnTo>
                  <a:lnTo>
                    <a:pt x="6648" y="666"/>
                  </a:lnTo>
                  <a:lnTo>
                    <a:pt x="6630" y="660"/>
                  </a:lnTo>
                  <a:lnTo>
                    <a:pt x="6594" y="660"/>
                  </a:lnTo>
                  <a:lnTo>
                    <a:pt x="6582" y="654"/>
                  </a:lnTo>
                  <a:lnTo>
                    <a:pt x="6576" y="648"/>
                  </a:lnTo>
                  <a:lnTo>
                    <a:pt x="6552" y="636"/>
                  </a:lnTo>
                  <a:lnTo>
                    <a:pt x="6534" y="630"/>
                  </a:lnTo>
                  <a:lnTo>
                    <a:pt x="6522" y="624"/>
                  </a:lnTo>
                  <a:lnTo>
                    <a:pt x="6498" y="624"/>
                  </a:lnTo>
                  <a:lnTo>
                    <a:pt x="6486" y="630"/>
                  </a:lnTo>
                  <a:lnTo>
                    <a:pt x="6474" y="612"/>
                  </a:lnTo>
                  <a:lnTo>
                    <a:pt x="6438" y="612"/>
                  </a:lnTo>
                  <a:lnTo>
                    <a:pt x="6372" y="606"/>
                  </a:lnTo>
                  <a:lnTo>
                    <a:pt x="6408" y="594"/>
                  </a:lnTo>
                  <a:lnTo>
                    <a:pt x="6372" y="570"/>
                  </a:lnTo>
                  <a:lnTo>
                    <a:pt x="6360" y="570"/>
                  </a:lnTo>
                  <a:lnTo>
                    <a:pt x="6324" y="564"/>
                  </a:lnTo>
                  <a:lnTo>
                    <a:pt x="6282" y="558"/>
                  </a:lnTo>
                  <a:lnTo>
                    <a:pt x="6246" y="558"/>
                  </a:lnTo>
                  <a:lnTo>
                    <a:pt x="6228" y="564"/>
                  </a:lnTo>
                  <a:lnTo>
                    <a:pt x="6228" y="594"/>
                  </a:lnTo>
                  <a:lnTo>
                    <a:pt x="6222" y="600"/>
                  </a:lnTo>
                  <a:lnTo>
                    <a:pt x="6192" y="600"/>
                  </a:lnTo>
                  <a:lnTo>
                    <a:pt x="6180" y="594"/>
                  </a:lnTo>
                  <a:lnTo>
                    <a:pt x="6168" y="594"/>
                  </a:lnTo>
                  <a:lnTo>
                    <a:pt x="6186" y="582"/>
                  </a:lnTo>
                  <a:lnTo>
                    <a:pt x="6168" y="570"/>
                  </a:lnTo>
                  <a:lnTo>
                    <a:pt x="6096" y="570"/>
                  </a:lnTo>
                  <a:lnTo>
                    <a:pt x="6114" y="558"/>
                  </a:lnTo>
                  <a:lnTo>
                    <a:pt x="6156" y="558"/>
                  </a:lnTo>
                  <a:lnTo>
                    <a:pt x="6216" y="588"/>
                  </a:lnTo>
                  <a:lnTo>
                    <a:pt x="6216" y="564"/>
                  </a:lnTo>
                  <a:lnTo>
                    <a:pt x="6162" y="540"/>
                  </a:lnTo>
                  <a:lnTo>
                    <a:pt x="6048" y="546"/>
                  </a:lnTo>
                  <a:lnTo>
                    <a:pt x="6048" y="534"/>
                  </a:lnTo>
                  <a:lnTo>
                    <a:pt x="5928" y="540"/>
                  </a:lnTo>
                  <a:lnTo>
                    <a:pt x="5880" y="522"/>
                  </a:lnTo>
                  <a:lnTo>
                    <a:pt x="5862" y="522"/>
                  </a:lnTo>
                  <a:lnTo>
                    <a:pt x="5898" y="546"/>
                  </a:lnTo>
                  <a:lnTo>
                    <a:pt x="5850" y="546"/>
                  </a:lnTo>
                  <a:lnTo>
                    <a:pt x="5838" y="552"/>
                  </a:lnTo>
                  <a:lnTo>
                    <a:pt x="5832" y="552"/>
                  </a:lnTo>
                  <a:lnTo>
                    <a:pt x="5832" y="558"/>
                  </a:lnTo>
                  <a:lnTo>
                    <a:pt x="5844" y="564"/>
                  </a:lnTo>
                  <a:lnTo>
                    <a:pt x="5850" y="570"/>
                  </a:lnTo>
                  <a:lnTo>
                    <a:pt x="5862" y="576"/>
                  </a:lnTo>
                  <a:lnTo>
                    <a:pt x="5892" y="576"/>
                  </a:lnTo>
                  <a:lnTo>
                    <a:pt x="5892" y="582"/>
                  </a:lnTo>
                  <a:lnTo>
                    <a:pt x="5952" y="618"/>
                  </a:lnTo>
                  <a:lnTo>
                    <a:pt x="5904" y="618"/>
                  </a:lnTo>
                  <a:lnTo>
                    <a:pt x="5898" y="612"/>
                  </a:lnTo>
                  <a:lnTo>
                    <a:pt x="5886" y="606"/>
                  </a:lnTo>
                  <a:lnTo>
                    <a:pt x="5874" y="606"/>
                  </a:lnTo>
                  <a:lnTo>
                    <a:pt x="5862" y="600"/>
                  </a:lnTo>
                  <a:lnTo>
                    <a:pt x="5844" y="618"/>
                  </a:lnTo>
                  <a:lnTo>
                    <a:pt x="5868" y="636"/>
                  </a:lnTo>
                  <a:lnTo>
                    <a:pt x="5814" y="630"/>
                  </a:lnTo>
                  <a:lnTo>
                    <a:pt x="5808" y="630"/>
                  </a:lnTo>
                  <a:lnTo>
                    <a:pt x="5802" y="624"/>
                  </a:lnTo>
                  <a:lnTo>
                    <a:pt x="5784" y="618"/>
                  </a:lnTo>
                  <a:lnTo>
                    <a:pt x="5766" y="618"/>
                  </a:lnTo>
                  <a:lnTo>
                    <a:pt x="5754" y="612"/>
                  </a:lnTo>
                  <a:lnTo>
                    <a:pt x="5736" y="606"/>
                  </a:lnTo>
                  <a:lnTo>
                    <a:pt x="5724" y="606"/>
                  </a:lnTo>
                  <a:lnTo>
                    <a:pt x="5712" y="612"/>
                  </a:lnTo>
                  <a:lnTo>
                    <a:pt x="5700" y="612"/>
                  </a:lnTo>
                  <a:lnTo>
                    <a:pt x="5688" y="618"/>
                  </a:lnTo>
                  <a:lnTo>
                    <a:pt x="5682" y="624"/>
                  </a:lnTo>
                  <a:lnTo>
                    <a:pt x="5676" y="624"/>
                  </a:lnTo>
                  <a:lnTo>
                    <a:pt x="5610" y="618"/>
                  </a:lnTo>
                  <a:lnTo>
                    <a:pt x="5604" y="618"/>
                  </a:lnTo>
                  <a:lnTo>
                    <a:pt x="5598" y="612"/>
                  </a:lnTo>
                  <a:lnTo>
                    <a:pt x="5562" y="594"/>
                  </a:lnTo>
                  <a:lnTo>
                    <a:pt x="5556" y="594"/>
                  </a:lnTo>
                  <a:lnTo>
                    <a:pt x="5550" y="588"/>
                  </a:lnTo>
                  <a:lnTo>
                    <a:pt x="5538" y="588"/>
                  </a:lnTo>
                  <a:lnTo>
                    <a:pt x="5538" y="606"/>
                  </a:lnTo>
                  <a:lnTo>
                    <a:pt x="5544" y="612"/>
                  </a:lnTo>
                  <a:lnTo>
                    <a:pt x="5550" y="624"/>
                  </a:lnTo>
                  <a:lnTo>
                    <a:pt x="5556" y="630"/>
                  </a:lnTo>
                  <a:lnTo>
                    <a:pt x="5562" y="642"/>
                  </a:lnTo>
                  <a:lnTo>
                    <a:pt x="5562" y="660"/>
                  </a:lnTo>
                  <a:lnTo>
                    <a:pt x="5556" y="666"/>
                  </a:lnTo>
                  <a:lnTo>
                    <a:pt x="5532" y="660"/>
                  </a:lnTo>
                  <a:lnTo>
                    <a:pt x="5424" y="624"/>
                  </a:lnTo>
                  <a:lnTo>
                    <a:pt x="5412" y="618"/>
                  </a:lnTo>
                  <a:lnTo>
                    <a:pt x="5406" y="618"/>
                  </a:lnTo>
                  <a:lnTo>
                    <a:pt x="5400" y="612"/>
                  </a:lnTo>
                  <a:lnTo>
                    <a:pt x="5394" y="600"/>
                  </a:lnTo>
                  <a:lnTo>
                    <a:pt x="5382" y="594"/>
                  </a:lnTo>
                  <a:lnTo>
                    <a:pt x="5376" y="588"/>
                  </a:lnTo>
                  <a:lnTo>
                    <a:pt x="5376" y="606"/>
                  </a:lnTo>
                  <a:lnTo>
                    <a:pt x="5322" y="588"/>
                  </a:lnTo>
                  <a:lnTo>
                    <a:pt x="5292" y="570"/>
                  </a:lnTo>
                  <a:lnTo>
                    <a:pt x="5298" y="570"/>
                  </a:lnTo>
                  <a:lnTo>
                    <a:pt x="5304" y="576"/>
                  </a:lnTo>
                  <a:lnTo>
                    <a:pt x="5328" y="576"/>
                  </a:lnTo>
                  <a:lnTo>
                    <a:pt x="5340" y="582"/>
                  </a:lnTo>
                  <a:lnTo>
                    <a:pt x="5352" y="582"/>
                  </a:lnTo>
                  <a:lnTo>
                    <a:pt x="5358" y="576"/>
                  </a:lnTo>
                  <a:lnTo>
                    <a:pt x="5358" y="570"/>
                  </a:lnTo>
                  <a:lnTo>
                    <a:pt x="5346" y="564"/>
                  </a:lnTo>
                  <a:lnTo>
                    <a:pt x="5334" y="552"/>
                  </a:lnTo>
                  <a:lnTo>
                    <a:pt x="5292" y="552"/>
                  </a:lnTo>
                  <a:lnTo>
                    <a:pt x="5304" y="540"/>
                  </a:lnTo>
                  <a:lnTo>
                    <a:pt x="5298" y="534"/>
                  </a:lnTo>
                  <a:lnTo>
                    <a:pt x="5286" y="528"/>
                  </a:lnTo>
                  <a:lnTo>
                    <a:pt x="5256" y="528"/>
                  </a:lnTo>
                  <a:lnTo>
                    <a:pt x="5268" y="510"/>
                  </a:lnTo>
                  <a:lnTo>
                    <a:pt x="5262" y="510"/>
                  </a:lnTo>
                  <a:lnTo>
                    <a:pt x="5256" y="504"/>
                  </a:lnTo>
                  <a:lnTo>
                    <a:pt x="5232" y="504"/>
                  </a:lnTo>
                  <a:lnTo>
                    <a:pt x="5220" y="498"/>
                  </a:lnTo>
                  <a:lnTo>
                    <a:pt x="5208" y="498"/>
                  </a:lnTo>
                  <a:lnTo>
                    <a:pt x="5202" y="492"/>
                  </a:lnTo>
                  <a:lnTo>
                    <a:pt x="5190" y="492"/>
                  </a:lnTo>
                  <a:lnTo>
                    <a:pt x="5184" y="486"/>
                  </a:lnTo>
                  <a:lnTo>
                    <a:pt x="5142" y="486"/>
                  </a:lnTo>
                  <a:lnTo>
                    <a:pt x="5130" y="492"/>
                  </a:lnTo>
                  <a:lnTo>
                    <a:pt x="5094" y="492"/>
                  </a:lnTo>
                  <a:lnTo>
                    <a:pt x="5076" y="486"/>
                  </a:lnTo>
                  <a:lnTo>
                    <a:pt x="5070" y="480"/>
                  </a:lnTo>
                  <a:lnTo>
                    <a:pt x="5064" y="480"/>
                  </a:lnTo>
                  <a:lnTo>
                    <a:pt x="5040" y="486"/>
                  </a:lnTo>
                  <a:lnTo>
                    <a:pt x="5040" y="474"/>
                  </a:lnTo>
                  <a:lnTo>
                    <a:pt x="4992" y="468"/>
                  </a:lnTo>
                  <a:lnTo>
                    <a:pt x="4980" y="456"/>
                  </a:lnTo>
                  <a:lnTo>
                    <a:pt x="4974" y="474"/>
                  </a:lnTo>
                  <a:lnTo>
                    <a:pt x="4956" y="480"/>
                  </a:lnTo>
                  <a:lnTo>
                    <a:pt x="4986" y="498"/>
                  </a:lnTo>
                  <a:lnTo>
                    <a:pt x="5010" y="528"/>
                  </a:lnTo>
                  <a:lnTo>
                    <a:pt x="4962" y="522"/>
                  </a:lnTo>
                  <a:lnTo>
                    <a:pt x="4956" y="516"/>
                  </a:lnTo>
                  <a:lnTo>
                    <a:pt x="4890" y="522"/>
                  </a:lnTo>
                  <a:lnTo>
                    <a:pt x="4872" y="528"/>
                  </a:lnTo>
                  <a:lnTo>
                    <a:pt x="4872" y="516"/>
                  </a:lnTo>
                  <a:lnTo>
                    <a:pt x="4824" y="522"/>
                  </a:lnTo>
                  <a:lnTo>
                    <a:pt x="4818" y="510"/>
                  </a:lnTo>
                  <a:lnTo>
                    <a:pt x="4764" y="510"/>
                  </a:lnTo>
                  <a:lnTo>
                    <a:pt x="4728" y="504"/>
                  </a:lnTo>
                  <a:lnTo>
                    <a:pt x="4746" y="480"/>
                  </a:lnTo>
                  <a:lnTo>
                    <a:pt x="4620" y="480"/>
                  </a:lnTo>
                  <a:lnTo>
                    <a:pt x="4608" y="468"/>
                  </a:lnTo>
                  <a:lnTo>
                    <a:pt x="4602" y="474"/>
                  </a:lnTo>
                  <a:lnTo>
                    <a:pt x="4590" y="468"/>
                  </a:lnTo>
                  <a:lnTo>
                    <a:pt x="4542" y="474"/>
                  </a:lnTo>
                  <a:lnTo>
                    <a:pt x="4548" y="486"/>
                  </a:lnTo>
                  <a:lnTo>
                    <a:pt x="4488" y="480"/>
                  </a:lnTo>
                  <a:lnTo>
                    <a:pt x="4476" y="486"/>
                  </a:lnTo>
                  <a:lnTo>
                    <a:pt x="4506" y="498"/>
                  </a:lnTo>
                  <a:lnTo>
                    <a:pt x="4464" y="492"/>
                  </a:lnTo>
                  <a:lnTo>
                    <a:pt x="4464" y="474"/>
                  </a:lnTo>
                  <a:lnTo>
                    <a:pt x="4434" y="456"/>
                  </a:lnTo>
                  <a:lnTo>
                    <a:pt x="4416" y="456"/>
                  </a:lnTo>
                  <a:lnTo>
                    <a:pt x="4428" y="474"/>
                  </a:lnTo>
                  <a:lnTo>
                    <a:pt x="4374" y="474"/>
                  </a:lnTo>
                  <a:lnTo>
                    <a:pt x="4368" y="468"/>
                  </a:lnTo>
                  <a:lnTo>
                    <a:pt x="4356" y="468"/>
                  </a:lnTo>
                  <a:lnTo>
                    <a:pt x="4350" y="456"/>
                  </a:lnTo>
                  <a:lnTo>
                    <a:pt x="4320" y="456"/>
                  </a:lnTo>
                  <a:lnTo>
                    <a:pt x="4296" y="444"/>
                  </a:lnTo>
                  <a:lnTo>
                    <a:pt x="4266" y="468"/>
                  </a:lnTo>
                  <a:lnTo>
                    <a:pt x="4320" y="474"/>
                  </a:lnTo>
                  <a:lnTo>
                    <a:pt x="4332" y="474"/>
                  </a:lnTo>
                  <a:lnTo>
                    <a:pt x="4326" y="480"/>
                  </a:lnTo>
                  <a:lnTo>
                    <a:pt x="4314" y="486"/>
                  </a:lnTo>
                  <a:lnTo>
                    <a:pt x="4308" y="492"/>
                  </a:lnTo>
                  <a:lnTo>
                    <a:pt x="4272" y="492"/>
                  </a:lnTo>
                  <a:lnTo>
                    <a:pt x="4266" y="498"/>
                  </a:lnTo>
                  <a:lnTo>
                    <a:pt x="4254" y="504"/>
                  </a:lnTo>
                  <a:lnTo>
                    <a:pt x="4182" y="504"/>
                  </a:lnTo>
                  <a:lnTo>
                    <a:pt x="4146" y="510"/>
                  </a:lnTo>
                  <a:lnTo>
                    <a:pt x="4134" y="534"/>
                  </a:lnTo>
                  <a:lnTo>
                    <a:pt x="4110" y="528"/>
                  </a:lnTo>
                  <a:lnTo>
                    <a:pt x="4110" y="516"/>
                  </a:lnTo>
                  <a:lnTo>
                    <a:pt x="4116" y="504"/>
                  </a:lnTo>
                  <a:lnTo>
                    <a:pt x="4122" y="498"/>
                  </a:lnTo>
                  <a:lnTo>
                    <a:pt x="4134" y="492"/>
                  </a:lnTo>
                  <a:lnTo>
                    <a:pt x="4152" y="492"/>
                  </a:lnTo>
                  <a:lnTo>
                    <a:pt x="4164" y="480"/>
                  </a:lnTo>
                  <a:lnTo>
                    <a:pt x="4206" y="474"/>
                  </a:lnTo>
                  <a:lnTo>
                    <a:pt x="4248" y="438"/>
                  </a:lnTo>
                  <a:lnTo>
                    <a:pt x="4248" y="426"/>
                  </a:lnTo>
                  <a:lnTo>
                    <a:pt x="4254" y="420"/>
                  </a:lnTo>
                  <a:lnTo>
                    <a:pt x="4266" y="414"/>
                  </a:lnTo>
                  <a:lnTo>
                    <a:pt x="4278" y="414"/>
                  </a:lnTo>
                  <a:lnTo>
                    <a:pt x="4290" y="408"/>
                  </a:lnTo>
                  <a:lnTo>
                    <a:pt x="4302" y="408"/>
                  </a:lnTo>
                  <a:lnTo>
                    <a:pt x="4320" y="402"/>
                  </a:lnTo>
                  <a:lnTo>
                    <a:pt x="4332" y="402"/>
                  </a:lnTo>
                  <a:lnTo>
                    <a:pt x="4344" y="396"/>
                  </a:lnTo>
                  <a:lnTo>
                    <a:pt x="4350" y="390"/>
                  </a:lnTo>
                  <a:lnTo>
                    <a:pt x="4356" y="378"/>
                  </a:lnTo>
                  <a:lnTo>
                    <a:pt x="4350" y="366"/>
                  </a:lnTo>
                  <a:lnTo>
                    <a:pt x="4344" y="360"/>
                  </a:lnTo>
                  <a:lnTo>
                    <a:pt x="4332" y="354"/>
                  </a:lnTo>
                  <a:lnTo>
                    <a:pt x="4326" y="348"/>
                  </a:lnTo>
                  <a:lnTo>
                    <a:pt x="4290" y="348"/>
                  </a:lnTo>
                  <a:lnTo>
                    <a:pt x="4320" y="336"/>
                  </a:lnTo>
                  <a:lnTo>
                    <a:pt x="4314" y="330"/>
                  </a:lnTo>
                  <a:lnTo>
                    <a:pt x="4302" y="324"/>
                  </a:lnTo>
                  <a:lnTo>
                    <a:pt x="4290" y="312"/>
                  </a:lnTo>
                  <a:lnTo>
                    <a:pt x="4284" y="312"/>
                  </a:lnTo>
                  <a:lnTo>
                    <a:pt x="4278" y="318"/>
                  </a:lnTo>
                  <a:lnTo>
                    <a:pt x="4254" y="318"/>
                  </a:lnTo>
                  <a:lnTo>
                    <a:pt x="4248" y="312"/>
                  </a:lnTo>
                  <a:lnTo>
                    <a:pt x="4242" y="300"/>
                  </a:lnTo>
                  <a:lnTo>
                    <a:pt x="4236" y="294"/>
                  </a:lnTo>
                  <a:lnTo>
                    <a:pt x="4194" y="294"/>
                  </a:lnTo>
                  <a:lnTo>
                    <a:pt x="4188" y="300"/>
                  </a:lnTo>
                  <a:lnTo>
                    <a:pt x="4182" y="300"/>
                  </a:lnTo>
                  <a:lnTo>
                    <a:pt x="4128" y="288"/>
                  </a:lnTo>
                  <a:lnTo>
                    <a:pt x="3990" y="282"/>
                  </a:lnTo>
                  <a:lnTo>
                    <a:pt x="3990" y="300"/>
                  </a:lnTo>
                  <a:lnTo>
                    <a:pt x="3924" y="300"/>
                  </a:lnTo>
                  <a:lnTo>
                    <a:pt x="3942" y="282"/>
                  </a:lnTo>
                  <a:lnTo>
                    <a:pt x="3942" y="276"/>
                  </a:lnTo>
                  <a:lnTo>
                    <a:pt x="3936" y="270"/>
                  </a:lnTo>
                  <a:lnTo>
                    <a:pt x="3912" y="264"/>
                  </a:lnTo>
                  <a:lnTo>
                    <a:pt x="3882" y="264"/>
                  </a:lnTo>
                  <a:lnTo>
                    <a:pt x="3852" y="270"/>
                  </a:lnTo>
                  <a:lnTo>
                    <a:pt x="3840" y="270"/>
                  </a:lnTo>
                  <a:lnTo>
                    <a:pt x="3780" y="264"/>
                  </a:lnTo>
                  <a:lnTo>
                    <a:pt x="3792" y="264"/>
                  </a:lnTo>
                  <a:lnTo>
                    <a:pt x="3810" y="258"/>
                  </a:lnTo>
                  <a:lnTo>
                    <a:pt x="3822" y="258"/>
                  </a:lnTo>
                  <a:lnTo>
                    <a:pt x="3834" y="252"/>
                  </a:lnTo>
                  <a:lnTo>
                    <a:pt x="3840" y="252"/>
                  </a:lnTo>
                  <a:lnTo>
                    <a:pt x="3840" y="246"/>
                  </a:lnTo>
                  <a:lnTo>
                    <a:pt x="3834" y="240"/>
                  </a:lnTo>
                  <a:lnTo>
                    <a:pt x="3822" y="240"/>
                  </a:lnTo>
                  <a:lnTo>
                    <a:pt x="3804" y="234"/>
                  </a:lnTo>
                  <a:lnTo>
                    <a:pt x="3762" y="234"/>
                  </a:lnTo>
                  <a:lnTo>
                    <a:pt x="3720" y="228"/>
                  </a:lnTo>
                  <a:lnTo>
                    <a:pt x="3714" y="240"/>
                  </a:lnTo>
                  <a:lnTo>
                    <a:pt x="3684" y="240"/>
                  </a:lnTo>
                  <a:lnTo>
                    <a:pt x="3672" y="246"/>
                  </a:lnTo>
                  <a:lnTo>
                    <a:pt x="3660" y="246"/>
                  </a:lnTo>
                  <a:lnTo>
                    <a:pt x="3648" y="252"/>
                  </a:lnTo>
                  <a:lnTo>
                    <a:pt x="3648" y="258"/>
                  </a:lnTo>
                  <a:lnTo>
                    <a:pt x="3654" y="270"/>
                  </a:lnTo>
                  <a:lnTo>
                    <a:pt x="3678" y="282"/>
                  </a:lnTo>
                  <a:lnTo>
                    <a:pt x="3696" y="294"/>
                  </a:lnTo>
                  <a:lnTo>
                    <a:pt x="3708" y="294"/>
                  </a:lnTo>
                  <a:lnTo>
                    <a:pt x="3714" y="300"/>
                  </a:lnTo>
                  <a:lnTo>
                    <a:pt x="3720" y="300"/>
                  </a:lnTo>
                  <a:lnTo>
                    <a:pt x="3576" y="294"/>
                  </a:lnTo>
                  <a:lnTo>
                    <a:pt x="3630" y="312"/>
                  </a:lnTo>
                  <a:lnTo>
                    <a:pt x="3576" y="324"/>
                  </a:lnTo>
                  <a:lnTo>
                    <a:pt x="3564" y="330"/>
                  </a:lnTo>
                  <a:lnTo>
                    <a:pt x="3534" y="336"/>
                  </a:lnTo>
                  <a:lnTo>
                    <a:pt x="3498" y="342"/>
                  </a:lnTo>
                  <a:lnTo>
                    <a:pt x="3474" y="342"/>
                  </a:lnTo>
                  <a:lnTo>
                    <a:pt x="3468" y="336"/>
                  </a:lnTo>
                  <a:lnTo>
                    <a:pt x="3474" y="324"/>
                  </a:lnTo>
                  <a:lnTo>
                    <a:pt x="3486" y="312"/>
                  </a:lnTo>
                  <a:lnTo>
                    <a:pt x="3420" y="312"/>
                  </a:lnTo>
                  <a:lnTo>
                    <a:pt x="3408" y="318"/>
                  </a:lnTo>
                  <a:lnTo>
                    <a:pt x="3390" y="318"/>
                  </a:lnTo>
                  <a:lnTo>
                    <a:pt x="3378" y="324"/>
                  </a:lnTo>
                  <a:lnTo>
                    <a:pt x="3366" y="336"/>
                  </a:lnTo>
                  <a:lnTo>
                    <a:pt x="3348" y="336"/>
                  </a:lnTo>
                  <a:lnTo>
                    <a:pt x="3318" y="342"/>
                  </a:lnTo>
                  <a:lnTo>
                    <a:pt x="3276" y="342"/>
                  </a:lnTo>
                  <a:lnTo>
                    <a:pt x="3246" y="348"/>
                  </a:lnTo>
                  <a:lnTo>
                    <a:pt x="3234" y="354"/>
                  </a:lnTo>
                  <a:lnTo>
                    <a:pt x="3216" y="354"/>
                  </a:lnTo>
                  <a:lnTo>
                    <a:pt x="3204" y="360"/>
                  </a:lnTo>
                  <a:lnTo>
                    <a:pt x="3186" y="360"/>
                  </a:lnTo>
                  <a:lnTo>
                    <a:pt x="3180" y="366"/>
                  </a:lnTo>
                  <a:lnTo>
                    <a:pt x="3174" y="366"/>
                  </a:lnTo>
                  <a:lnTo>
                    <a:pt x="3132" y="396"/>
                  </a:lnTo>
                  <a:lnTo>
                    <a:pt x="3114" y="396"/>
                  </a:lnTo>
                  <a:lnTo>
                    <a:pt x="3108" y="402"/>
                  </a:lnTo>
                  <a:lnTo>
                    <a:pt x="3102" y="402"/>
                  </a:lnTo>
                  <a:lnTo>
                    <a:pt x="3096" y="408"/>
                  </a:lnTo>
                  <a:lnTo>
                    <a:pt x="3102" y="414"/>
                  </a:lnTo>
                  <a:lnTo>
                    <a:pt x="3120" y="426"/>
                  </a:lnTo>
                  <a:lnTo>
                    <a:pt x="3132" y="438"/>
                  </a:lnTo>
                  <a:lnTo>
                    <a:pt x="3150" y="444"/>
                  </a:lnTo>
                  <a:lnTo>
                    <a:pt x="3156" y="450"/>
                  </a:lnTo>
                  <a:lnTo>
                    <a:pt x="3162" y="450"/>
                  </a:lnTo>
                  <a:lnTo>
                    <a:pt x="3120" y="462"/>
                  </a:lnTo>
                  <a:lnTo>
                    <a:pt x="3096" y="474"/>
                  </a:lnTo>
                  <a:lnTo>
                    <a:pt x="2994" y="474"/>
                  </a:lnTo>
                  <a:lnTo>
                    <a:pt x="2988" y="480"/>
                  </a:lnTo>
                  <a:lnTo>
                    <a:pt x="2952" y="468"/>
                  </a:lnTo>
                  <a:lnTo>
                    <a:pt x="2934" y="474"/>
                  </a:lnTo>
                  <a:lnTo>
                    <a:pt x="2880" y="474"/>
                  </a:lnTo>
                  <a:lnTo>
                    <a:pt x="2874" y="480"/>
                  </a:lnTo>
                  <a:lnTo>
                    <a:pt x="2874" y="498"/>
                  </a:lnTo>
                  <a:lnTo>
                    <a:pt x="2880" y="510"/>
                  </a:lnTo>
                  <a:lnTo>
                    <a:pt x="2892" y="522"/>
                  </a:lnTo>
                  <a:lnTo>
                    <a:pt x="2898" y="522"/>
                  </a:lnTo>
                  <a:lnTo>
                    <a:pt x="2904" y="528"/>
                  </a:lnTo>
                  <a:lnTo>
                    <a:pt x="2910" y="540"/>
                  </a:lnTo>
                  <a:lnTo>
                    <a:pt x="2916" y="546"/>
                  </a:lnTo>
                  <a:lnTo>
                    <a:pt x="2922" y="546"/>
                  </a:lnTo>
                  <a:lnTo>
                    <a:pt x="2928" y="552"/>
                  </a:lnTo>
                  <a:lnTo>
                    <a:pt x="2940" y="552"/>
                  </a:lnTo>
                  <a:lnTo>
                    <a:pt x="2952" y="558"/>
                  </a:lnTo>
                  <a:lnTo>
                    <a:pt x="2964" y="558"/>
                  </a:lnTo>
                  <a:lnTo>
                    <a:pt x="2976" y="564"/>
                  </a:lnTo>
                  <a:lnTo>
                    <a:pt x="2994" y="564"/>
                  </a:lnTo>
                  <a:lnTo>
                    <a:pt x="3012" y="570"/>
                  </a:lnTo>
                  <a:lnTo>
                    <a:pt x="3024" y="570"/>
                  </a:lnTo>
                  <a:lnTo>
                    <a:pt x="3036" y="576"/>
                  </a:lnTo>
                  <a:lnTo>
                    <a:pt x="3042" y="576"/>
                  </a:lnTo>
                  <a:lnTo>
                    <a:pt x="3054" y="588"/>
                  </a:lnTo>
                  <a:lnTo>
                    <a:pt x="3054" y="594"/>
                  </a:lnTo>
                  <a:lnTo>
                    <a:pt x="3060" y="600"/>
                  </a:lnTo>
                  <a:lnTo>
                    <a:pt x="3030" y="600"/>
                  </a:lnTo>
                  <a:lnTo>
                    <a:pt x="3012" y="606"/>
                  </a:lnTo>
                  <a:lnTo>
                    <a:pt x="3000" y="606"/>
                  </a:lnTo>
                  <a:lnTo>
                    <a:pt x="2964" y="588"/>
                  </a:lnTo>
                  <a:lnTo>
                    <a:pt x="2928" y="576"/>
                  </a:lnTo>
                  <a:lnTo>
                    <a:pt x="2904" y="570"/>
                  </a:lnTo>
                  <a:lnTo>
                    <a:pt x="2886" y="564"/>
                  </a:lnTo>
                  <a:lnTo>
                    <a:pt x="2862" y="564"/>
                  </a:lnTo>
                  <a:lnTo>
                    <a:pt x="2844" y="558"/>
                  </a:lnTo>
                  <a:lnTo>
                    <a:pt x="2802" y="558"/>
                  </a:lnTo>
                  <a:lnTo>
                    <a:pt x="2796" y="564"/>
                  </a:lnTo>
                  <a:lnTo>
                    <a:pt x="2796" y="576"/>
                  </a:lnTo>
                  <a:lnTo>
                    <a:pt x="2802" y="582"/>
                  </a:lnTo>
                  <a:lnTo>
                    <a:pt x="2808" y="582"/>
                  </a:lnTo>
                  <a:lnTo>
                    <a:pt x="2820" y="594"/>
                  </a:lnTo>
                  <a:lnTo>
                    <a:pt x="2784" y="594"/>
                  </a:lnTo>
                  <a:lnTo>
                    <a:pt x="2772" y="582"/>
                  </a:lnTo>
                  <a:lnTo>
                    <a:pt x="2754" y="582"/>
                  </a:lnTo>
                  <a:lnTo>
                    <a:pt x="2748" y="576"/>
                  </a:lnTo>
                  <a:lnTo>
                    <a:pt x="2724" y="576"/>
                  </a:lnTo>
                  <a:lnTo>
                    <a:pt x="2724" y="582"/>
                  </a:lnTo>
                  <a:lnTo>
                    <a:pt x="2730" y="600"/>
                  </a:lnTo>
                  <a:lnTo>
                    <a:pt x="2736" y="612"/>
                  </a:lnTo>
                  <a:lnTo>
                    <a:pt x="2748" y="618"/>
                  </a:lnTo>
                  <a:lnTo>
                    <a:pt x="2766" y="624"/>
                  </a:lnTo>
                  <a:lnTo>
                    <a:pt x="2802" y="624"/>
                  </a:lnTo>
                  <a:lnTo>
                    <a:pt x="2820" y="630"/>
                  </a:lnTo>
                  <a:lnTo>
                    <a:pt x="2844" y="630"/>
                  </a:lnTo>
                  <a:lnTo>
                    <a:pt x="2856" y="636"/>
                  </a:lnTo>
                  <a:lnTo>
                    <a:pt x="2862" y="648"/>
                  </a:lnTo>
                  <a:lnTo>
                    <a:pt x="2874" y="654"/>
                  </a:lnTo>
                  <a:lnTo>
                    <a:pt x="2844" y="654"/>
                  </a:lnTo>
                  <a:lnTo>
                    <a:pt x="2838" y="648"/>
                  </a:lnTo>
                  <a:lnTo>
                    <a:pt x="2826" y="642"/>
                  </a:lnTo>
                  <a:lnTo>
                    <a:pt x="2772" y="642"/>
                  </a:lnTo>
                  <a:lnTo>
                    <a:pt x="2760" y="636"/>
                  </a:lnTo>
                  <a:lnTo>
                    <a:pt x="2730" y="636"/>
                  </a:lnTo>
                  <a:lnTo>
                    <a:pt x="2724" y="624"/>
                  </a:lnTo>
                  <a:lnTo>
                    <a:pt x="2700" y="624"/>
                  </a:lnTo>
                  <a:lnTo>
                    <a:pt x="2694" y="606"/>
                  </a:lnTo>
                  <a:lnTo>
                    <a:pt x="2664" y="594"/>
                  </a:lnTo>
                  <a:lnTo>
                    <a:pt x="2670" y="588"/>
                  </a:lnTo>
                  <a:lnTo>
                    <a:pt x="2682" y="582"/>
                  </a:lnTo>
                  <a:lnTo>
                    <a:pt x="2688" y="576"/>
                  </a:lnTo>
                  <a:lnTo>
                    <a:pt x="2688" y="564"/>
                  </a:lnTo>
                  <a:lnTo>
                    <a:pt x="2658" y="534"/>
                  </a:lnTo>
                  <a:lnTo>
                    <a:pt x="2646" y="528"/>
                  </a:lnTo>
                  <a:lnTo>
                    <a:pt x="2616" y="528"/>
                  </a:lnTo>
                  <a:lnTo>
                    <a:pt x="2628" y="534"/>
                  </a:lnTo>
                  <a:lnTo>
                    <a:pt x="2652" y="558"/>
                  </a:lnTo>
                  <a:lnTo>
                    <a:pt x="2640" y="570"/>
                  </a:lnTo>
                  <a:lnTo>
                    <a:pt x="2616" y="582"/>
                  </a:lnTo>
                  <a:lnTo>
                    <a:pt x="2604" y="582"/>
                  </a:lnTo>
                  <a:lnTo>
                    <a:pt x="2586" y="624"/>
                  </a:lnTo>
                  <a:lnTo>
                    <a:pt x="2658" y="660"/>
                  </a:lnTo>
                  <a:lnTo>
                    <a:pt x="2676" y="660"/>
                  </a:lnTo>
                  <a:lnTo>
                    <a:pt x="2676" y="696"/>
                  </a:lnTo>
                  <a:lnTo>
                    <a:pt x="2670" y="708"/>
                  </a:lnTo>
                  <a:lnTo>
                    <a:pt x="2670" y="720"/>
                  </a:lnTo>
                  <a:lnTo>
                    <a:pt x="2676" y="738"/>
                  </a:lnTo>
                  <a:lnTo>
                    <a:pt x="2712" y="744"/>
                  </a:lnTo>
                  <a:lnTo>
                    <a:pt x="2712" y="768"/>
                  </a:lnTo>
                  <a:lnTo>
                    <a:pt x="2772" y="780"/>
                  </a:lnTo>
                  <a:lnTo>
                    <a:pt x="2778" y="780"/>
                  </a:lnTo>
                  <a:lnTo>
                    <a:pt x="2784" y="774"/>
                  </a:lnTo>
                  <a:lnTo>
                    <a:pt x="2796" y="774"/>
                  </a:lnTo>
                  <a:lnTo>
                    <a:pt x="2814" y="768"/>
                  </a:lnTo>
                  <a:lnTo>
                    <a:pt x="2850" y="768"/>
                  </a:lnTo>
                  <a:lnTo>
                    <a:pt x="2868" y="774"/>
                  </a:lnTo>
                  <a:lnTo>
                    <a:pt x="2874" y="780"/>
                  </a:lnTo>
                  <a:lnTo>
                    <a:pt x="2886" y="786"/>
                  </a:lnTo>
                  <a:lnTo>
                    <a:pt x="2904" y="786"/>
                  </a:lnTo>
                  <a:lnTo>
                    <a:pt x="2916" y="792"/>
                  </a:lnTo>
                  <a:lnTo>
                    <a:pt x="2952" y="804"/>
                  </a:lnTo>
                  <a:lnTo>
                    <a:pt x="2976" y="828"/>
                  </a:lnTo>
                  <a:lnTo>
                    <a:pt x="2976" y="834"/>
                  </a:lnTo>
                  <a:lnTo>
                    <a:pt x="2964" y="834"/>
                  </a:lnTo>
                  <a:lnTo>
                    <a:pt x="2958" y="840"/>
                  </a:lnTo>
                  <a:lnTo>
                    <a:pt x="2946" y="840"/>
                  </a:lnTo>
                  <a:lnTo>
                    <a:pt x="2940" y="846"/>
                  </a:lnTo>
                  <a:lnTo>
                    <a:pt x="2946" y="852"/>
                  </a:lnTo>
                  <a:lnTo>
                    <a:pt x="2958" y="858"/>
                  </a:lnTo>
                  <a:lnTo>
                    <a:pt x="2976" y="876"/>
                  </a:lnTo>
                  <a:lnTo>
                    <a:pt x="3024" y="876"/>
                  </a:lnTo>
                  <a:lnTo>
                    <a:pt x="3012" y="882"/>
                  </a:lnTo>
                  <a:lnTo>
                    <a:pt x="3006" y="882"/>
                  </a:lnTo>
                  <a:lnTo>
                    <a:pt x="2994" y="888"/>
                  </a:lnTo>
                  <a:lnTo>
                    <a:pt x="2970" y="888"/>
                  </a:lnTo>
                  <a:lnTo>
                    <a:pt x="2958" y="882"/>
                  </a:lnTo>
                  <a:lnTo>
                    <a:pt x="2952" y="876"/>
                  </a:lnTo>
                  <a:lnTo>
                    <a:pt x="2940" y="870"/>
                  </a:lnTo>
                  <a:lnTo>
                    <a:pt x="2940" y="858"/>
                  </a:lnTo>
                  <a:lnTo>
                    <a:pt x="2928" y="834"/>
                  </a:lnTo>
                  <a:lnTo>
                    <a:pt x="2916" y="822"/>
                  </a:lnTo>
                  <a:lnTo>
                    <a:pt x="2892" y="810"/>
                  </a:lnTo>
                  <a:lnTo>
                    <a:pt x="2886" y="804"/>
                  </a:lnTo>
                  <a:lnTo>
                    <a:pt x="2880" y="804"/>
                  </a:lnTo>
                  <a:lnTo>
                    <a:pt x="2874" y="798"/>
                  </a:lnTo>
                  <a:lnTo>
                    <a:pt x="2874" y="786"/>
                  </a:lnTo>
                  <a:lnTo>
                    <a:pt x="2868" y="780"/>
                  </a:lnTo>
                  <a:lnTo>
                    <a:pt x="2844" y="780"/>
                  </a:lnTo>
                  <a:lnTo>
                    <a:pt x="2832" y="786"/>
                  </a:lnTo>
                  <a:lnTo>
                    <a:pt x="2814" y="786"/>
                  </a:lnTo>
                  <a:lnTo>
                    <a:pt x="2802" y="792"/>
                  </a:lnTo>
                  <a:lnTo>
                    <a:pt x="2778" y="792"/>
                  </a:lnTo>
                  <a:lnTo>
                    <a:pt x="2760" y="810"/>
                  </a:lnTo>
                  <a:lnTo>
                    <a:pt x="2766" y="816"/>
                  </a:lnTo>
                  <a:lnTo>
                    <a:pt x="2772" y="828"/>
                  </a:lnTo>
                  <a:lnTo>
                    <a:pt x="2784" y="834"/>
                  </a:lnTo>
                  <a:lnTo>
                    <a:pt x="2802" y="852"/>
                  </a:lnTo>
                  <a:lnTo>
                    <a:pt x="2814" y="858"/>
                  </a:lnTo>
                  <a:lnTo>
                    <a:pt x="2814" y="864"/>
                  </a:lnTo>
                  <a:lnTo>
                    <a:pt x="2790" y="888"/>
                  </a:lnTo>
                  <a:lnTo>
                    <a:pt x="2784" y="888"/>
                  </a:lnTo>
                  <a:lnTo>
                    <a:pt x="2778" y="930"/>
                  </a:lnTo>
                  <a:lnTo>
                    <a:pt x="2736" y="948"/>
                  </a:lnTo>
                  <a:lnTo>
                    <a:pt x="2736" y="954"/>
                  </a:lnTo>
                  <a:lnTo>
                    <a:pt x="2730" y="966"/>
                  </a:lnTo>
                  <a:lnTo>
                    <a:pt x="2724" y="972"/>
                  </a:lnTo>
                  <a:lnTo>
                    <a:pt x="2694" y="972"/>
                  </a:lnTo>
                  <a:lnTo>
                    <a:pt x="2682" y="966"/>
                  </a:lnTo>
                  <a:lnTo>
                    <a:pt x="2652" y="966"/>
                  </a:lnTo>
                  <a:lnTo>
                    <a:pt x="2592" y="960"/>
                  </a:lnTo>
                  <a:lnTo>
                    <a:pt x="2586" y="960"/>
                  </a:lnTo>
                  <a:lnTo>
                    <a:pt x="2580" y="954"/>
                  </a:lnTo>
                  <a:lnTo>
                    <a:pt x="2568" y="948"/>
                  </a:lnTo>
                  <a:lnTo>
                    <a:pt x="2556" y="948"/>
                  </a:lnTo>
                  <a:lnTo>
                    <a:pt x="2544" y="936"/>
                  </a:lnTo>
                  <a:lnTo>
                    <a:pt x="2598" y="936"/>
                  </a:lnTo>
                  <a:lnTo>
                    <a:pt x="2616" y="942"/>
                  </a:lnTo>
                  <a:lnTo>
                    <a:pt x="2640" y="924"/>
                  </a:lnTo>
                  <a:lnTo>
                    <a:pt x="2652" y="924"/>
                  </a:lnTo>
                  <a:lnTo>
                    <a:pt x="2664" y="930"/>
                  </a:lnTo>
                  <a:lnTo>
                    <a:pt x="2682" y="930"/>
                  </a:lnTo>
                  <a:lnTo>
                    <a:pt x="2694" y="924"/>
                  </a:lnTo>
                  <a:lnTo>
                    <a:pt x="2694" y="906"/>
                  </a:lnTo>
                  <a:lnTo>
                    <a:pt x="2700" y="894"/>
                  </a:lnTo>
                  <a:lnTo>
                    <a:pt x="2700" y="882"/>
                  </a:lnTo>
                  <a:lnTo>
                    <a:pt x="2724" y="876"/>
                  </a:lnTo>
                  <a:lnTo>
                    <a:pt x="2724" y="852"/>
                  </a:lnTo>
                  <a:lnTo>
                    <a:pt x="2712" y="852"/>
                  </a:lnTo>
                  <a:lnTo>
                    <a:pt x="2718" y="846"/>
                  </a:lnTo>
                  <a:lnTo>
                    <a:pt x="2724" y="834"/>
                  </a:lnTo>
                  <a:lnTo>
                    <a:pt x="2724" y="822"/>
                  </a:lnTo>
                  <a:lnTo>
                    <a:pt x="2718" y="816"/>
                  </a:lnTo>
                  <a:lnTo>
                    <a:pt x="2712" y="816"/>
                  </a:lnTo>
                  <a:lnTo>
                    <a:pt x="2700" y="810"/>
                  </a:lnTo>
                  <a:lnTo>
                    <a:pt x="2682" y="810"/>
                  </a:lnTo>
                  <a:lnTo>
                    <a:pt x="2664" y="804"/>
                  </a:lnTo>
                  <a:lnTo>
                    <a:pt x="2652" y="804"/>
                  </a:lnTo>
                  <a:lnTo>
                    <a:pt x="2634" y="786"/>
                  </a:lnTo>
                  <a:lnTo>
                    <a:pt x="2634" y="744"/>
                  </a:lnTo>
                  <a:lnTo>
                    <a:pt x="2628" y="732"/>
                  </a:lnTo>
                  <a:lnTo>
                    <a:pt x="2616" y="720"/>
                  </a:lnTo>
                  <a:lnTo>
                    <a:pt x="2604" y="714"/>
                  </a:lnTo>
                  <a:lnTo>
                    <a:pt x="2598" y="702"/>
                  </a:lnTo>
                  <a:lnTo>
                    <a:pt x="2592" y="696"/>
                  </a:lnTo>
                  <a:lnTo>
                    <a:pt x="2586" y="660"/>
                  </a:lnTo>
                  <a:lnTo>
                    <a:pt x="2520" y="624"/>
                  </a:lnTo>
                  <a:lnTo>
                    <a:pt x="2532" y="612"/>
                  </a:lnTo>
                  <a:lnTo>
                    <a:pt x="2544" y="588"/>
                  </a:lnTo>
                  <a:lnTo>
                    <a:pt x="2544" y="576"/>
                  </a:lnTo>
                  <a:lnTo>
                    <a:pt x="2538" y="564"/>
                  </a:lnTo>
                  <a:lnTo>
                    <a:pt x="2514" y="540"/>
                  </a:lnTo>
                  <a:lnTo>
                    <a:pt x="2496" y="540"/>
                  </a:lnTo>
                  <a:lnTo>
                    <a:pt x="2484" y="534"/>
                  </a:lnTo>
                  <a:lnTo>
                    <a:pt x="2472" y="534"/>
                  </a:lnTo>
                  <a:lnTo>
                    <a:pt x="2340" y="522"/>
                  </a:lnTo>
                  <a:lnTo>
                    <a:pt x="2328" y="552"/>
                  </a:lnTo>
                  <a:lnTo>
                    <a:pt x="2346" y="570"/>
                  </a:lnTo>
                  <a:lnTo>
                    <a:pt x="2334" y="600"/>
                  </a:lnTo>
                  <a:lnTo>
                    <a:pt x="2280" y="624"/>
                  </a:lnTo>
                  <a:lnTo>
                    <a:pt x="2268" y="654"/>
                  </a:lnTo>
                  <a:lnTo>
                    <a:pt x="2304" y="660"/>
                  </a:lnTo>
                  <a:lnTo>
                    <a:pt x="2334" y="708"/>
                  </a:lnTo>
                  <a:lnTo>
                    <a:pt x="2322" y="726"/>
                  </a:lnTo>
                  <a:lnTo>
                    <a:pt x="2352" y="750"/>
                  </a:lnTo>
                  <a:lnTo>
                    <a:pt x="2388" y="744"/>
                  </a:lnTo>
                  <a:lnTo>
                    <a:pt x="2394" y="750"/>
                  </a:lnTo>
                  <a:lnTo>
                    <a:pt x="2400" y="762"/>
                  </a:lnTo>
                  <a:lnTo>
                    <a:pt x="2412" y="768"/>
                  </a:lnTo>
                  <a:lnTo>
                    <a:pt x="2418" y="774"/>
                  </a:lnTo>
                  <a:lnTo>
                    <a:pt x="2430" y="780"/>
                  </a:lnTo>
                  <a:lnTo>
                    <a:pt x="2472" y="780"/>
                  </a:lnTo>
                  <a:lnTo>
                    <a:pt x="2466" y="840"/>
                  </a:lnTo>
                  <a:lnTo>
                    <a:pt x="2448" y="816"/>
                  </a:lnTo>
                  <a:lnTo>
                    <a:pt x="2430" y="828"/>
                  </a:lnTo>
                  <a:lnTo>
                    <a:pt x="2418" y="822"/>
                  </a:lnTo>
                  <a:lnTo>
                    <a:pt x="2388" y="804"/>
                  </a:lnTo>
                  <a:lnTo>
                    <a:pt x="2352" y="792"/>
                  </a:lnTo>
                  <a:lnTo>
                    <a:pt x="2328" y="780"/>
                  </a:lnTo>
                  <a:lnTo>
                    <a:pt x="2268" y="780"/>
                  </a:lnTo>
                  <a:lnTo>
                    <a:pt x="2250" y="762"/>
                  </a:lnTo>
                  <a:lnTo>
                    <a:pt x="2244" y="780"/>
                  </a:lnTo>
                  <a:lnTo>
                    <a:pt x="2220" y="756"/>
                  </a:lnTo>
                  <a:lnTo>
                    <a:pt x="2214" y="756"/>
                  </a:lnTo>
                  <a:lnTo>
                    <a:pt x="2208" y="750"/>
                  </a:lnTo>
                  <a:lnTo>
                    <a:pt x="2196" y="744"/>
                  </a:lnTo>
                  <a:lnTo>
                    <a:pt x="2178" y="744"/>
                  </a:lnTo>
                  <a:lnTo>
                    <a:pt x="2154" y="732"/>
                  </a:lnTo>
                  <a:lnTo>
                    <a:pt x="2130" y="732"/>
                  </a:lnTo>
                  <a:lnTo>
                    <a:pt x="2118" y="738"/>
                  </a:lnTo>
                  <a:lnTo>
                    <a:pt x="2088" y="738"/>
                  </a:lnTo>
                  <a:lnTo>
                    <a:pt x="2076" y="732"/>
                  </a:lnTo>
                  <a:lnTo>
                    <a:pt x="2022" y="732"/>
                  </a:lnTo>
                  <a:lnTo>
                    <a:pt x="2016" y="738"/>
                  </a:lnTo>
                  <a:lnTo>
                    <a:pt x="2010" y="738"/>
                  </a:lnTo>
                  <a:lnTo>
                    <a:pt x="2004" y="744"/>
                  </a:lnTo>
                  <a:lnTo>
                    <a:pt x="2004" y="750"/>
                  </a:lnTo>
                  <a:lnTo>
                    <a:pt x="2016" y="762"/>
                  </a:lnTo>
                  <a:lnTo>
                    <a:pt x="2028" y="768"/>
                  </a:lnTo>
                  <a:lnTo>
                    <a:pt x="2040" y="780"/>
                  </a:lnTo>
                  <a:lnTo>
                    <a:pt x="2046" y="780"/>
                  </a:lnTo>
                  <a:lnTo>
                    <a:pt x="2022" y="810"/>
                  </a:lnTo>
                  <a:lnTo>
                    <a:pt x="2010" y="798"/>
                  </a:lnTo>
                  <a:lnTo>
                    <a:pt x="2010" y="828"/>
                  </a:lnTo>
                  <a:lnTo>
                    <a:pt x="1998" y="828"/>
                  </a:lnTo>
                  <a:lnTo>
                    <a:pt x="1986" y="822"/>
                  </a:lnTo>
                  <a:lnTo>
                    <a:pt x="1980" y="822"/>
                  </a:lnTo>
                  <a:lnTo>
                    <a:pt x="1974" y="816"/>
                  </a:lnTo>
                  <a:lnTo>
                    <a:pt x="1974" y="786"/>
                  </a:lnTo>
                  <a:lnTo>
                    <a:pt x="1968" y="780"/>
                  </a:lnTo>
                  <a:lnTo>
                    <a:pt x="1950" y="780"/>
                  </a:lnTo>
                  <a:lnTo>
                    <a:pt x="1938" y="786"/>
                  </a:lnTo>
                  <a:lnTo>
                    <a:pt x="1920" y="792"/>
                  </a:lnTo>
                  <a:lnTo>
                    <a:pt x="1908" y="804"/>
                  </a:lnTo>
                  <a:lnTo>
                    <a:pt x="1884" y="816"/>
                  </a:lnTo>
                  <a:lnTo>
                    <a:pt x="1866" y="816"/>
                  </a:lnTo>
                  <a:lnTo>
                    <a:pt x="1842" y="804"/>
                  </a:lnTo>
                  <a:lnTo>
                    <a:pt x="1824" y="804"/>
                  </a:lnTo>
                  <a:lnTo>
                    <a:pt x="1800" y="810"/>
                  </a:lnTo>
                  <a:lnTo>
                    <a:pt x="1782" y="816"/>
                  </a:lnTo>
                  <a:lnTo>
                    <a:pt x="1764" y="828"/>
                  </a:lnTo>
                  <a:lnTo>
                    <a:pt x="1752" y="834"/>
                  </a:lnTo>
                  <a:lnTo>
                    <a:pt x="1746" y="840"/>
                  </a:lnTo>
                  <a:lnTo>
                    <a:pt x="1680" y="840"/>
                  </a:lnTo>
                  <a:lnTo>
                    <a:pt x="1692" y="816"/>
                  </a:lnTo>
                  <a:lnTo>
                    <a:pt x="1692" y="780"/>
                  </a:lnTo>
                  <a:lnTo>
                    <a:pt x="1680" y="780"/>
                  </a:lnTo>
                  <a:lnTo>
                    <a:pt x="1668" y="786"/>
                  </a:lnTo>
                  <a:lnTo>
                    <a:pt x="1650" y="792"/>
                  </a:lnTo>
                  <a:lnTo>
                    <a:pt x="1638" y="792"/>
                  </a:lnTo>
                  <a:lnTo>
                    <a:pt x="1626" y="804"/>
                  </a:lnTo>
                  <a:lnTo>
                    <a:pt x="1626" y="816"/>
                  </a:lnTo>
                  <a:lnTo>
                    <a:pt x="1632" y="822"/>
                  </a:lnTo>
                  <a:lnTo>
                    <a:pt x="1632" y="828"/>
                  </a:lnTo>
                  <a:lnTo>
                    <a:pt x="1608" y="834"/>
                  </a:lnTo>
                  <a:lnTo>
                    <a:pt x="1608" y="810"/>
                  </a:lnTo>
                  <a:lnTo>
                    <a:pt x="1584" y="816"/>
                  </a:lnTo>
                  <a:lnTo>
                    <a:pt x="1530" y="822"/>
                  </a:lnTo>
                  <a:lnTo>
                    <a:pt x="1488" y="852"/>
                  </a:lnTo>
                  <a:lnTo>
                    <a:pt x="1440" y="858"/>
                  </a:lnTo>
                  <a:lnTo>
                    <a:pt x="1452" y="876"/>
                  </a:lnTo>
                  <a:lnTo>
                    <a:pt x="1440" y="876"/>
                  </a:lnTo>
                  <a:lnTo>
                    <a:pt x="1428" y="870"/>
                  </a:lnTo>
                  <a:lnTo>
                    <a:pt x="1422" y="870"/>
                  </a:lnTo>
                  <a:lnTo>
                    <a:pt x="1410" y="876"/>
                  </a:lnTo>
                  <a:lnTo>
                    <a:pt x="1404" y="882"/>
                  </a:lnTo>
                  <a:lnTo>
                    <a:pt x="1404" y="924"/>
                  </a:lnTo>
                  <a:lnTo>
                    <a:pt x="1332" y="930"/>
                  </a:lnTo>
                  <a:lnTo>
                    <a:pt x="1326" y="924"/>
                  </a:lnTo>
                  <a:lnTo>
                    <a:pt x="1314" y="918"/>
                  </a:lnTo>
                  <a:lnTo>
                    <a:pt x="1308" y="912"/>
                  </a:lnTo>
                  <a:lnTo>
                    <a:pt x="1266" y="912"/>
                  </a:lnTo>
                  <a:lnTo>
                    <a:pt x="1260" y="906"/>
                  </a:lnTo>
                  <a:lnTo>
                    <a:pt x="1260" y="876"/>
                  </a:lnTo>
                  <a:lnTo>
                    <a:pt x="1266" y="870"/>
                  </a:lnTo>
                  <a:lnTo>
                    <a:pt x="1266" y="864"/>
                  </a:lnTo>
                  <a:lnTo>
                    <a:pt x="1272" y="858"/>
                  </a:lnTo>
                  <a:lnTo>
                    <a:pt x="1284" y="864"/>
                  </a:lnTo>
                  <a:lnTo>
                    <a:pt x="1344" y="864"/>
                  </a:lnTo>
                  <a:lnTo>
                    <a:pt x="1332" y="858"/>
                  </a:lnTo>
                  <a:lnTo>
                    <a:pt x="1326" y="846"/>
                  </a:lnTo>
                  <a:lnTo>
                    <a:pt x="1314" y="840"/>
                  </a:lnTo>
                  <a:lnTo>
                    <a:pt x="1302" y="828"/>
                  </a:lnTo>
                  <a:lnTo>
                    <a:pt x="1290" y="822"/>
                  </a:lnTo>
                  <a:lnTo>
                    <a:pt x="1278" y="810"/>
                  </a:lnTo>
                  <a:lnTo>
                    <a:pt x="1152" y="810"/>
                  </a:lnTo>
                  <a:lnTo>
                    <a:pt x="1164" y="822"/>
                  </a:lnTo>
                  <a:lnTo>
                    <a:pt x="1188" y="822"/>
                  </a:lnTo>
                  <a:lnTo>
                    <a:pt x="1200" y="828"/>
                  </a:lnTo>
                  <a:lnTo>
                    <a:pt x="1200" y="846"/>
                  </a:lnTo>
                  <a:lnTo>
                    <a:pt x="1194" y="864"/>
                  </a:lnTo>
                  <a:lnTo>
                    <a:pt x="1194" y="876"/>
                  </a:lnTo>
                  <a:lnTo>
                    <a:pt x="1188" y="894"/>
                  </a:lnTo>
                  <a:lnTo>
                    <a:pt x="1188" y="918"/>
                  </a:lnTo>
                  <a:lnTo>
                    <a:pt x="1194" y="918"/>
                  </a:lnTo>
                  <a:lnTo>
                    <a:pt x="1206" y="924"/>
                  </a:lnTo>
                  <a:lnTo>
                    <a:pt x="1230" y="924"/>
                  </a:lnTo>
                  <a:lnTo>
                    <a:pt x="1236" y="930"/>
                  </a:lnTo>
                  <a:lnTo>
                    <a:pt x="1242" y="930"/>
                  </a:lnTo>
                  <a:lnTo>
                    <a:pt x="1236" y="966"/>
                  </a:lnTo>
                  <a:lnTo>
                    <a:pt x="1248" y="996"/>
                  </a:lnTo>
                  <a:lnTo>
                    <a:pt x="1212" y="972"/>
                  </a:lnTo>
                  <a:lnTo>
                    <a:pt x="1194" y="996"/>
                  </a:lnTo>
                  <a:lnTo>
                    <a:pt x="1188" y="966"/>
                  </a:lnTo>
                  <a:lnTo>
                    <a:pt x="1116" y="948"/>
                  </a:lnTo>
                  <a:lnTo>
                    <a:pt x="1086" y="984"/>
                  </a:lnTo>
                  <a:lnTo>
                    <a:pt x="1062" y="984"/>
                  </a:lnTo>
                  <a:lnTo>
                    <a:pt x="1056" y="996"/>
                  </a:lnTo>
                  <a:lnTo>
                    <a:pt x="1044" y="1002"/>
                  </a:lnTo>
                  <a:lnTo>
                    <a:pt x="1038" y="1008"/>
                  </a:lnTo>
                  <a:lnTo>
                    <a:pt x="1026" y="1014"/>
                  </a:lnTo>
                  <a:lnTo>
                    <a:pt x="1014" y="1014"/>
                  </a:lnTo>
                  <a:lnTo>
                    <a:pt x="1002" y="1020"/>
                  </a:lnTo>
                  <a:lnTo>
                    <a:pt x="1002" y="1032"/>
                  </a:lnTo>
                  <a:lnTo>
                    <a:pt x="1008" y="1038"/>
                  </a:lnTo>
                  <a:lnTo>
                    <a:pt x="1020" y="1044"/>
                  </a:lnTo>
                  <a:lnTo>
                    <a:pt x="1032" y="1056"/>
                  </a:lnTo>
                  <a:lnTo>
                    <a:pt x="1044" y="1062"/>
                  </a:lnTo>
                  <a:lnTo>
                    <a:pt x="1050" y="1068"/>
                  </a:lnTo>
                  <a:lnTo>
                    <a:pt x="1062" y="1074"/>
                  </a:lnTo>
                  <a:lnTo>
                    <a:pt x="1080" y="1104"/>
                  </a:lnTo>
                  <a:lnTo>
                    <a:pt x="1050" y="1086"/>
                  </a:lnTo>
                  <a:lnTo>
                    <a:pt x="1038" y="1092"/>
                  </a:lnTo>
                  <a:lnTo>
                    <a:pt x="1032" y="1098"/>
                  </a:lnTo>
                  <a:lnTo>
                    <a:pt x="1020" y="1098"/>
                  </a:lnTo>
                  <a:lnTo>
                    <a:pt x="1008" y="1092"/>
                  </a:lnTo>
                  <a:lnTo>
                    <a:pt x="996" y="1092"/>
                  </a:lnTo>
                  <a:lnTo>
                    <a:pt x="978" y="1086"/>
                  </a:lnTo>
                  <a:lnTo>
                    <a:pt x="966" y="1080"/>
                  </a:lnTo>
                  <a:lnTo>
                    <a:pt x="948" y="1080"/>
                  </a:lnTo>
                  <a:lnTo>
                    <a:pt x="936" y="1074"/>
                  </a:lnTo>
                  <a:lnTo>
                    <a:pt x="924" y="1074"/>
                  </a:lnTo>
                  <a:lnTo>
                    <a:pt x="918" y="1068"/>
                  </a:lnTo>
                  <a:lnTo>
                    <a:pt x="918" y="1056"/>
                  </a:lnTo>
                  <a:lnTo>
                    <a:pt x="906" y="1050"/>
                  </a:lnTo>
                  <a:lnTo>
                    <a:pt x="888" y="1050"/>
                  </a:lnTo>
                  <a:lnTo>
                    <a:pt x="864" y="1062"/>
                  </a:lnTo>
                  <a:lnTo>
                    <a:pt x="858" y="1068"/>
                  </a:lnTo>
                  <a:lnTo>
                    <a:pt x="840" y="1068"/>
                  </a:lnTo>
                  <a:lnTo>
                    <a:pt x="882" y="1104"/>
                  </a:lnTo>
                  <a:lnTo>
                    <a:pt x="900" y="1104"/>
                  </a:lnTo>
                  <a:lnTo>
                    <a:pt x="912" y="1110"/>
                  </a:lnTo>
                  <a:lnTo>
                    <a:pt x="924" y="1110"/>
                  </a:lnTo>
                  <a:lnTo>
                    <a:pt x="936" y="1116"/>
                  </a:lnTo>
                  <a:lnTo>
                    <a:pt x="942" y="1116"/>
                  </a:lnTo>
                  <a:lnTo>
                    <a:pt x="942" y="1122"/>
                  </a:lnTo>
                  <a:lnTo>
                    <a:pt x="936" y="1134"/>
                  </a:lnTo>
                  <a:lnTo>
                    <a:pt x="924" y="1140"/>
                  </a:lnTo>
                  <a:lnTo>
                    <a:pt x="918" y="1146"/>
                  </a:lnTo>
                  <a:lnTo>
                    <a:pt x="852" y="1128"/>
                  </a:lnTo>
                  <a:lnTo>
                    <a:pt x="840" y="1122"/>
                  </a:lnTo>
                  <a:lnTo>
                    <a:pt x="834" y="1116"/>
                  </a:lnTo>
                  <a:lnTo>
                    <a:pt x="822" y="1110"/>
                  </a:lnTo>
                  <a:lnTo>
                    <a:pt x="762" y="1110"/>
                  </a:lnTo>
                  <a:lnTo>
                    <a:pt x="756" y="1104"/>
                  </a:lnTo>
                  <a:lnTo>
                    <a:pt x="756" y="1056"/>
                  </a:lnTo>
                  <a:lnTo>
                    <a:pt x="738" y="1044"/>
                  </a:lnTo>
                  <a:lnTo>
                    <a:pt x="750" y="1032"/>
                  </a:lnTo>
                  <a:lnTo>
                    <a:pt x="756" y="1020"/>
                  </a:lnTo>
                  <a:lnTo>
                    <a:pt x="756" y="1002"/>
                  </a:lnTo>
                  <a:lnTo>
                    <a:pt x="738" y="990"/>
                  </a:lnTo>
                  <a:lnTo>
                    <a:pt x="702" y="978"/>
                  </a:lnTo>
                  <a:lnTo>
                    <a:pt x="672" y="972"/>
                  </a:lnTo>
                  <a:lnTo>
                    <a:pt x="660" y="966"/>
                  </a:lnTo>
                  <a:lnTo>
                    <a:pt x="630" y="948"/>
                  </a:lnTo>
                  <a:lnTo>
                    <a:pt x="606" y="930"/>
                  </a:lnTo>
                  <a:lnTo>
                    <a:pt x="594" y="912"/>
                  </a:lnTo>
                  <a:lnTo>
                    <a:pt x="630" y="912"/>
                  </a:lnTo>
                  <a:lnTo>
                    <a:pt x="630" y="924"/>
                  </a:lnTo>
                  <a:lnTo>
                    <a:pt x="642" y="924"/>
                  </a:lnTo>
                  <a:lnTo>
                    <a:pt x="654" y="930"/>
                  </a:lnTo>
                  <a:lnTo>
                    <a:pt x="672" y="930"/>
                  </a:lnTo>
                  <a:lnTo>
                    <a:pt x="690" y="936"/>
                  </a:lnTo>
                  <a:lnTo>
                    <a:pt x="720" y="936"/>
                  </a:lnTo>
                  <a:lnTo>
                    <a:pt x="732" y="942"/>
                  </a:lnTo>
                  <a:lnTo>
                    <a:pt x="738" y="954"/>
                  </a:lnTo>
                  <a:lnTo>
                    <a:pt x="762" y="966"/>
                  </a:lnTo>
                  <a:lnTo>
                    <a:pt x="816" y="966"/>
                  </a:lnTo>
                  <a:lnTo>
                    <a:pt x="846" y="972"/>
                  </a:lnTo>
                  <a:lnTo>
                    <a:pt x="858" y="972"/>
                  </a:lnTo>
                  <a:lnTo>
                    <a:pt x="870" y="978"/>
                  </a:lnTo>
                  <a:lnTo>
                    <a:pt x="894" y="984"/>
                  </a:lnTo>
                  <a:lnTo>
                    <a:pt x="930" y="990"/>
                  </a:lnTo>
                  <a:lnTo>
                    <a:pt x="978" y="984"/>
                  </a:lnTo>
                  <a:lnTo>
                    <a:pt x="1026" y="972"/>
                  </a:lnTo>
                  <a:lnTo>
                    <a:pt x="1062" y="954"/>
                  </a:lnTo>
                  <a:lnTo>
                    <a:pt x="1080" y="936"/>
                  </a:lnTo>
                  <a:lnTo>
                    <a:pt x="1074" y="912"/>
                  </a:lnTo>
                  <a:lnTo>
                    <a:pt x="1032" y="870"/>
                  </a:lnTo>
                  <a:lnTo>
                    <a:pt x="1014" y="858"/>
                  </a:lnTo>
                  <a:lnTo>
                    <a:pt x="996" y="852"/>
                  </a:lnTo>
                  <a:lnTo>
                    <a:pt x="948" y="840"/>
                  </a:lnTo>
                  <a:lnTo>
                    <a:pt x="900" y="822"/>
                  </a:lnTo>
                  <a:lnTo>
                    <a:pt x="828" y="798"/>
                  </a:lnTo>
                  <a:lnTo>
                    <a:pt x="792" y="780"/>
                  </a:lnTo>
                  <a:lnTo>
                    <a:pt x="756" y="774"/>
                  </a:lnTo>
                  <a:lnTo>
                    <a:pt x="624" y="774"/>
                  </a:lnTo>
                  <a:lnTo>
                    <a:pt x="612" y="756"/>
                  </a:lnTo>
                  <a:lnTo>
                    <a:pt x="588" y="762"/>
                  </a:lnTo>
                  <a:lnTo>
                    <a:pt x="552" y="744"/>
                  </a:lnTo>
                  <a:lnTo>
                    <a:pt x="588" y="738"/>
                  </a:lnTo>
                  <a:lnTo>
                    <a:pt x="606" y="726"/>
                  </a:lnTo>
                  <a:lnTo>
                    <a:pt x="600" y="726"/>
                  </a:lnTo>
                  <a:lnTo>
                    <a:pt x="594" y="720"/>
                  </a:lnTo>
                  <a:lnTo>
                    <a:pt x="582" y="720"/>
                  </a:lnTo>
                  <a:lnTo>
                    <a:pt x="564" y="714"/>
                  </a:lnTo>
                  <a:lnTo>
                    <a:pt x="546" y="714"/>
                  </a:lnTo>
                  <a:lnTo>
                    <a:pt x="534" y="708"/>
                  </a:lnTo>
                  <a:lnTo>
                    <a:pt x="522" y="720"/>
                  </a:lnTo>
                  <a:lnTo>
                    <a:pt x="522" y="726"/>
                  </a:lnTo>
                  <a:lnTo>
                    <a:pt x="516" y="732"/>
                  </a:lnTo>
                  <a:lnTo>
                    <a:pt x="498" y="732"/>
                  </a:lnTo>
                  <a:lnTo>
                    <a:pt x="486" y="744"/>
                  </a:lnTo>
                  <a:lnTo>
                    <a:pt x="450" y="744"/>
                  </a:lnTo>
                  <a:lnTo>
                    <a:pt x="444" y="756"/>
                  </a:lnTo>
                  <a:lnTo>
                    <a:pt x="420" y="762"/>
                  </a:lnTo>
                  <a:lnTo>
                    <a:pt x="420" y="768"/>
                  </a:lnTo>
                  <a:lnTo>
                    <a:pt x="414" y="780"/>
                  </a:lnTo>
                  <a:lnTo>
                    <a:pt x="390" y="780"/>
                  </a:lnTo>
                  <a:lnTo>
                    <a:pt x="384" y="792"/>
                  </a:lnTo>
                  <a:lnTo>
                    <a:pt x="396" y="804"/>
                  </a:lnTo>
                  <a:lnTo>
                    <a:pt x="396" y="810"/>
                  </a:lnTo>
                  <a:lnTo>
                    <a:pt x="378" y="810"/>
                  </a:lnTo>
                  <a:lnTo>
                    <a:pt x="378" y="822"/>
                  </a:lnTo>
                  <a:lnTo>
                    <a:pt x="384" y="834"/>
                  </a:lnTo>
                  <a:lnTo>
                    <a:pt x="384" y="840"/>
                  </a:lnTo>
                  <a:lnTo>
                    <a:pt x="390" y="846"/>
                  </a:lnTo>
                  <a:lnTo>
                    <a:pt x="396" y="846"/>
                  </a:lnTo>
                  <a:lnTo>
                    <a:pt x="402" y="840"/>
                  </a:lnTo>
                  <a:lnTo>
                    <a:pt x="420" y="840"/>
                  </a:lnTo>
                  <a:lnTo>
                    <a:pt x="468" y="888"/>
                  </a:lnTo>
                  <a:lnTo>
                    <a:pt x="468" y="900"/>
                  </a:lnTo>
                  <a:lnTo>
                    <a:pt x="462" y="900"/>
                  </a:lnTo>
                  <a:lnTo>
                    <a:pt x="450" y="906"/>
                  </a:lnTo>
                  <a:lnTo>
                    <a:pt x="444" y="906"/>
                  </a:lnTo>
                  <a:lnTo>
                    <a:pt x="444" y="918"/>
                  </a:lnTo>
                  <a:lnTo>
                    <a:pt x="438" y="918"/>
                  </a:lnTo>
                  <a:lnTo>
                    <a:pt x="426" y="924"/>
                  </a:lnTo>
                  <a:lnTo>
                    <a:pt x="420" y="930"/>
                  </a:lnTo>
                  <a:lnTo>
                    <a:pt x="438" y="948"/>
                  </a:lnTo>
                  <a:lnTo>
                    <a:pt x="450" y="954"/>
                  </a:lnTo>
                  <a:lnTo>
                    <a:pt x="456" y="966"/>
                  </a:lnTo>
                  <a:lnTo>
                    <a:pt x="468" y="972"/>
                  </a:lnTo>
                  <a:lnTo>
                    <a:pt x="492" y="996"/>
                  </a:lnTo>
                  <a:lnTo>
                    <a:pt x="504" y="1002"/>
                  </a:lnTo>
                  <a:lnTo>
                    <a:pt x="510" y="1008"/>
                  </a:lnTo>
                  <a:lnTo>
                    <a:pt x="510" y="1014"/>
                  </a:lnTo>
                  <a:lnTo>
                    <a:pt x="504" y="1020"/>
                  </a:lnTo>
                  <a:lnTo>
                    <a:pt x="492" y="1020"/>
                  </a:lnTo>
                  <a:lnTo>
                    <a:pt x="480" y="1014"/>
                  </a:lnTo>
                  <a:lnTo>
                    <a:pt x="474" y="1014"/>
                  </a:lnTo>
                  <a:lnTo>
                    <a:pt x="468" y="1044"/>
                  </a:lnTo>
                  <a:lnTo>
                    <a:pt x="480" y="1056"/>
                  </a:lnTo>
                  <a:lnTo>
                    <a:pt x="480" y="1068"/>
                  </a:lnTo>
                  <a:lnTo>
                    <a:pt x="492" y="1068"/>
                  </a:lnTo>
                  <a:lnTo>
                    <a:pt x="498" y="1074"/>
                  </a:lnTo>
                  <a:lnTo>
                    <a:pt x="504" y="1074"/>
                  </a:lnTo>
                  <a:lnTo>
                    <a:pt x="510" y="1080"/>
                  </a:lnTo>
                  <a:lnTo>
                    <a:pt x="510" y="1086"/>
                  </a:lnTo>
                  <a:lnTo>
                    <a:pt x="504" y="1092"/>
                  </a:lnTo>
                  <a:lnTo>
                    <a:pt x="498" y="1104"/>
                  </a:lnTo>
                  <a:lnTo>
                    <a:pt x="522" y="1110"/>
                  </a:lnTo>
                  <a:lnTo>
                    <a:pt x="534" y="1116"/>
                  </a:lnTo>
                  <a:lnTo>
                    <a:pt x="540" y="1122"/>
                  </a:lnTo>
                  <a:lnTo>
                    <a:pt x="540" y="1128"/>
                  </a:lnTo>
                  <a:lnTo>
                    <a:pt x="516" y="1152"/>
                  </a:lnTo>
                  <a:lnTo>
                    <a:pt x="510" y="1152"/>
                  </a:lnTo>
                  <a:lnTo>
                    <a:pt x="582" y="1188"/>
                  </a:lnTo>
                  <a:lnTo>
                    <a:pt x="588" y="1200"/>
                  </a:lnTo>
                  <a:lnTo>
                    <a:pt x="594" y="1206"/>
                  </a:lnTo>
                  <a:lnTo>
                    <a:pt x="600" y="1218"/>
                  </a:lnTo>
                  <a:lnTo>
                    <a:pt x="600" y="1230"/>
                  </a:lnTo>
                  <a:lnTo>
                    <a:pt x="594" y="1236"/>
                  </a:lnTo>
                  <a:lnTo>
                    <a:pt x="588" y="1248"/>
                  </a:lnTo>
                  <a:lnTo>
                    <a:pt x="552" y="1284"/>
                  </a:lnTo>
                  <a:lnTo>
                    <a:pt x="546" y="1284"/>
                  </a:lnTo>
                  <a:lnTo>
                    <a:pt x="486" y="1344"/>
                  </a:lnTo>
                  <a:lnTo>
                    <a:pt x="426" y="1374"/>
                  </a:lnTo>
                  <a:lnTo>
                    <a:pt x="432" y="1386"/>
                  </a:lnTo>
                  <a:lnTo>
                    <a:pt x="462" y="1368"/>
                  </a:lnTo>
                  <a:lnTo>
                    <a:pt x="468" y="1386"/>
                  </a:lnTo>
                  <a:lnTo>
                    <a:pt x="480" y="1398"/>
                  </a:lnTo>
                  <a:lnTo>
                    <a:pt x="492" y="1404"/>
                  </a:lnTo>
                  <a:lnTo>
                    <a:pt x="498" y="1410"/>
                  </a:lnTo>
                  <a:lnTo>
                    <a:pt x="546" y="1410"/>
                  </a:lnTo>
                  <a:lnTo>
                    <a:pt x="558" y="1428"/>
                  </a:lnTo>
                  <a:lnTo>
                    <a:pt x="546" y="1428"/>
                  </a:lnTo>
                  <a:lnTo>
                    <a:pt x="534" y="1422"/>
                  </a:lnTo>
                  <a:lnTo>
                    <a:pt x="504" y="1422"/>
                  </a:lnTo>
                  <a:lnTo>
                    <a:pt x="492" y="1434"/>
                  </a:lnTo>
                  <a:lnTo>
                    <a:pt x="492" y="1440"/>
                  </a:lnTo>
                  <a:lnTo>
                    <a:pt x="456" y="1440"/>
                  </a:lnTo>
                  <a:lnTo>
                    <a:pt x="450" y="1470"/>
                  </a:lnTo>
                  <a:lnTo>
                    <a:pt x="438" y="1470"/>
                  </a:lnTo>
                  <a:lnTo>
                    <a:pt x="432" y="1482"/>
                  </a:lnTo>
                  <a:lnTo>
                    <a:pt x="438" y="1494"/>
                  </a:lnTo>
                  <a:lnTo>
                    <a:pt x="432" y="1500"/>
                  </a:lnTo>
                  <a:lnTo>
                    <a:pt x="426" y="1500"/>
                  </a:lnTo>
                  <a:lnTo>
                    <a:pt x="414" y="1512"/>
                  </a:lnTo>
                  <a:lnTo>
                    <a:pt x="414" y="1530"/>
                  </a:lnTo>
                  <a:lnTo>
                    <a:pt x="432" y="1536"/>
                  </a:lnTo>
                  <a:lnTo>
                    <a:pt x="420" y="1560"/>
                  </a:lnTo>
                  <a:lnTo>
                    <a:pt x="432" y="1566"/>
                  </a:lnTo>
                  <a:lnTo>
                    <a:pt x="444" y="1584"/>
                  </a:lnTo>
                  <a:lnTo>
                    <a:pt x="426" y="1596"/>
                  </a:lnTo>
                  <a:lnTo>
                    <a:pt x="426" y="1608"/>
                  </a:lnTo>
                  <a:lnTo>
                    <a:pt x="432" y="1608"/>
                  </a:lnTo>
                  <a:lnTo>
                    <a:pt x="444" y="1620"/>
                  </a:lnTo>
                  <a:lnTo>
                    <a:pt x="456" y="1626"/>
                  </a:lnTo>
                  <a:lnTo>
                    <a:pt x="462" y="1632"/>
                  </a:lnTo>
                  <a:lnTo>
                    <a:pt x="462" y="1638"/>
                  </a:lnTo>
                  <a:lnTo>
                    <a:pt x="444" y="1638"/>
                  </a:lnTo>
                  <a:lnTo>
                    <a:pt x="438" y="1656"/>
                  </a:lnTo>
                  <a:lnTo>
                    <a:pt x="462" y="1662"/>
                  </a:lnTo>
                  <a:lnTo>
                    <a:pt x="468" y="1668"/>
                  </a:lnTo>
                  <a:lnTo>
                    <a:pt x="474" y="1680"/>
                  </a:lnTo>
                  <a:lnTo>
                    <a:pt x="486" y="1692"/>
                  </a:lnTo>
                  <a:lnTo>
                    <a:pt x="486" y="1716"/>
                  </a:lnTo>
                  <a:lnTo>
                    <a:pt x="510" y="1716"/>
                  </a:lnTo>
                  <a:lnTo>
                    <a:pt x="516" y="1722"/>
                  </a:lnTo>
                  <a:lnTo>
                    <a:pt x="516" y="1728"/>
                  </a:lnTo>
                  <a:lnTo>
                    <a:pt x="528" y="1722"/>
                  </a:lnTo>
                  <a:lnTo>
                    <a:pt x="564" y="1728"/>
                  </a:lnTo>
                  <a:lnTo>
                    <a:pt x="570" y="1746"/>
                  </a:lnTo>
                  <a:lnTo>
                    <a:pt x="600" y="1728"/>
                  </a:lnTo>
                  <a:lnTo>
                    <a:pt x="606" y="1728"/>
                  </a:lnTo>
                  <a:lnTo>
                    <a:pt x="612" y="1734"/>
                  </a:lnTo>
                  <a:lnTo>
                    <a:pt x="648" y="1752"/>
                  </a:lnTo>
                  <a:lnTo>
                    <a:pt x="654" y="1758"/>
                  </a:lnTo>
                  <a:lnTo>
                    <a:pt x="654" y="1770"/>
                  </a:lnTo>
                  <a:lnTo>
                    <a:pt x="648" y="1776"/>
                  </a:lnTo>
                  <a:lnTo>
                    <a:pt x="660" y="1794"/>
                  </a:lnTo>
                  <a:lnTo>
                    <a:pt x="654" y="1812"/>
                  </a:lnTo>
                  <a:lnTo>
                    <a:pt x="660" y="1818"/>
                  </a:lnTo>
                  <a:lnTo>
                    <a:pt x="672" y="1824"/>
                  </a:lnTo>
                  <a:lnTo>
                    <a:pt x="690" y="1842"/>
                  </a:lnTo>
                  <a:lnTo>
                    <a:pt x="690" y="1854"/>
                  </a:lnTo>
                  <a:lnTo>
                    <a:pt x="720" y="1866"/>
                  </a:lnTo>
                  <a:lnTo>
                    <a:pt x="720" y="1890"/>
                  </a:lnTo>
                  <a:lnTo>
                    <a:pt x="756" y="1890"/>
                  </a:lnTo>
                  <a:lnTo>
                    <a:pt x="762" y="1896"/>
                  </a:lnTo>
                  <a:lnTo>
                    <a:pt x="768" y="1896"/>
                  </a:lnTo>
                  <a:lnTo>
                    <a:pt x="768" y="1902"/>
                  </a:lnTo>
                  <a:lnTo>
                    <a:pt x="762" y="1908"/>
                  </a:lnTo>
                  <a:lnTo>
                    <a:pt x="786" y="1920"/>
                  </a:lnTo>
                  <a:lnTo>
                    <a:pt x="774" y="1926"/>
                  </a:lnTo>
                  <a:lnTo>
                    <a:pt x="768" y="1938"/>
                  </a:lnTo>
                  <a:lnTo>
                    <a:pt x="744" y="1950"/>
                  </a:lnTo>
                  <a:lnTo>
                    <a:pt x="738" y="1950"/>
                  </a:lnTo>
                  <a:lnTo>
                    <a:pt x="732" y="1944"/>
                  </a:lnTo>
                  <a:lnTo>
                    <a:pt x="726" y="1944"/>
                  </a:lnTo>
                  <a:lnTo>
                    <a:pt x="726" y="1938"/>
                  </a:lnTo>
                  <a:lnTo>
                    <a:pt x="702" y="1938"/>
                  </a:lnTo>
                  <a:lnTo>
                    <a:pt x="696" y="1944"/>
                  </a:lnTo>
                  <a:lnTo>
                    <a:pt x="696" y="1950"/>
                  </a:lnTo>
                  <a:lnTo>
                    <a:pt x="720" y="1974"/>
                  </a:lnTo>
                  <a:lnTo>
                    <a:pt x="720" y="1992"/>
                  </a:lnTo>
                  <a:lnTo>
                    <a:pt x="726" y="1998"/>
                  </a:lnTo>
                  <a:lnTo>
                    <a:pt x="732" y="2010"/>
                  </a:lnTo>
                  <a:lnTo>
                    <a:pt x="732" y="2028"/>
                  </a:lnTo>
                  <a:lnTo>
                    <a:pt x="720" y="2028"/>
                  </a:lnTo>
                  <a:lnTo>
                    <a:pt x="714" y="2022"/>
                  </a:lnTo>
                  <a:lnTo>
                    <a:pt x="708" y="2022"/>
                  </a:lnTo>
                  <a:lnTo>
                    <a:pt x="720" y="2028"/>
                  </a:lnTo>
                  <a:lnTo>
                    <a:pt x="768" y="2028"/>
                  </a:lnTo>
                  <a:lnTo>
                    <a:pt x="774" y="2022"/>
                  </a:lnTo>
                  <a:lnTo>
                    <a:pt x="774" y="2010"/>
                  </a:lnTo>
                  <a:lnTo>
                    <a:pt x="804" y="2010"/>
                  </a:lnTo>
                  <a:lnTo>
                    <a:pt x="816" y="2004"/>
                  </a:lnTo>
                  <a:lnTo>
                    <a:pt x="864" y="2004"/>
                  </a:lnTo>
                  <a:lnTo>
                    <a:pt x="870" y="2022"/>
                  </a:lnTo>
                  <a:lnTo>
                    <a:pt x="876" y="2022"/>
                  </a:lnTo>
                  <a:lnTo>
                    <a:pt x="882" y="2028"/>
                  </a:lnTo>
                  <a:lnTo>
                    <a:pt x="894" y="2034"/>
                  </a:lnTo>
                  <a:lnTo>
                    <a:pt x="900" y="2034"/>
                  </a:lnTo>
                  <a:lnTo>
                    <a:pt x="900" y="2046"/>
                  </a:lnTo>
                  <a:lnTo>
                    <a:pt x="894" y="2052"/>
                  </a:lnTo>
                  <a:lnTo>
                    <a:pt x="888" y="2052"/>
                  </a:lnTo>
                  <a:lnTo>
                    <a:pt x="894" y="2070"/>
                  </a:lnTo>
                  <a:lnTo>
                    <a:pt x="894" y="2088"/>
                  </a:lnTo>
                  <a:lnTo>
                    <a:pt x="930" y="2088"/>
                  </a:lnTo>
                  <a:lnTo>
                    <a:pt x="972" y="2106"/>
                  </a:lnTo>
                  <a:lnTo>
                    <a:pt x="984" y="2154"/>
                  </a:lnTo>
                  <a:lnTo>
                    <a:pt x="990" y="2154"/>
                  </a:lnTo>
                  <a:lnTo>
                    <a:pt x="1014" y="2148"/>
                  </a:lnTo>
                  <a:lnTo>
                    <a:pt x="1020" y="2154"/>
                  </a:lnTo>
                  <a:lnTo>
                    <a:pt x="1032" y="2154"/>
                  </a:lnTo>
                  <a:lnTo>
                    <a:pt x="1038" y="2160"/>
                  </a:lnTo>
                  <a:lnTo>
                    <a:pt x="1086" y="2160"/>
                  </a:lnTo>
                  <a:lnTo>
                    <a:pt x="1092" y="2166"/>
                  </a:lnTo>
                  <a:lnTo>
                    <a:pt x="1092" y="2160"/>
                  </a:lnTo>
                  <a:lnTo>
                    <a:pt x="1098" y="2154"/>
                  </a:lnTo>
                  <a:lnTo>
                    <a:pt x="1110" y="2154"/>
                  </a:lnTo>
                  <a:lnTo>
                    <a:pt x="1116" y="2166"/>
                  </a:lnTo>
                  <a:lnTo>
                    <a:pt x="1140" y="2190"/>
                  </a:lnTo>
                  <a:lnTo>
                    <a:pt x="1152" y="2184"/>
                  </a:lnTo>
                  <a:lnTo>
                    <a:pt x="1170" y="2184"/>
                  </a:lnTo>
                  <a:lnTo>
                    <a:pt x="1176" y="2190"/>
                  </a:lnTo>
                  <a:lnTo>
                    <a:pt x="1188" y="2196"/>
                  </a:lnTo>
                  <a:lnTo>
                    <a:pt x="1230" y="2196"/>
                  </a:lnTo>
                  <a:lnTo>
                    <a:pt x="1230" y="2202"/>
                  </a:lnTo>
                  <a:lnTo>
                    <a:pt x="1236" y="2208"/>
                  </a:lnTo>
                  <a:lnTo>
                    <a:pt x="1254" y="2220"/>
                  </a:lnTo>
                  <a:lnTo>
                    <a:pt x="1278" y="2220"/>
                  </a:lnTo>
                  <a:lnTo>
                    <a:pt x="1284" y="2226"/>
                  </a:lnTo>
                  <a:lnTo>
                    <a:pt x="1284" y="2250"/>
                  </a:lnTo>
                  <a:lnTo>
                    <a:pt x="1266" y="2262"/>
                  </a:lnTo>
                  <a:lnTo>
                    <a:pt x="1272" y="2262"/>
                  </a:lnTo>
                  <a:lnTo>
                    <a:pt x="1278" y="2268"/>
                  </a:lnTo>
                  <a:lnTo>
                    <a:pt x="1284" y="2268"/>
                  </a:lnTo>
                  <a:lnTo>
                    <a:pt x="1290" y="2274"/>
                  </a:lnTo>
                  <a:lnTo>
                    <a:pt x="1284" y="2280"/>
                  </a:lnTo>
                  <a:lnTo>
                    <a:pt x="1266" y="2280"/>
                  </a:lnTo>
                  <a:lnTo>
                    <a:pt x="1260" y="2286"/>
                  </a:lnTo>
                  <a:lnTo>
                    <a:pt x="1272" y="2298"/>
                  </a:lnTo>
                  <a:lnTo>
                    <a:pt x="1284" y="2304"/>
                  </a:lnTo>
                  <a:lnTo>
                    <a:pt x="1284" y="2316"/>
                  </a:lnTo>
                  <a:lnTo>
                    <a:pt x="1290" y="2328"/>
                  </a:lnTo>
                  <a:lnTo>
                    <a:pt x="1290" y="2334"/>
                  </a:lnTo>
                  <a:lnTo>
                    <a:pt x="1278" y="2346"/>
                  </a:lnTo>
                  <a:lnTo>
                    <a:pt x="1266" y="2346"/>
                  </a:lnTo>
                  <a:lnTo>
                    <a:pt x="1254" y="2352"/>
                  </a:lnTo>
                  <a:lnTo>
                    <a:pt x="1224" y="2352"/>
                  </a:lnTo>
                  <a:lnTo>
                    <a:pt x="1212" y="2364"/>
                  </a:lnTo>
                  <a:lnTo>
                    <a:pt x="1212" y="2370"/>
                  </a:lnTo>
                  <a:lnTo>
                    <a:pt x="1206" y="2376"/>
                  </a:lnTo>
                  <a:lnTo>
                    <a:pt x="1188" y="2376"/>
                  </a:lnTo>
                  <a:lnTo>
                    <a:pt x="1188" y="2412"/>
                  </a:lnTo>
                  <a:lnTo>
                    <a:pt x="1194" y="2412"/>
                  </a:lnTo>
                  <a:lnTo>
                    <a:pt x="1200" y="2406"/>
                  </a:lnTo>
                  <a:lnTo>
                    <a:pt x="1212" y="2406"/>
                  </a:lnTo>
                  <a:lnTo>
                    <a:pt x="1224" y="2400"/>
                  </a:lnTo>
                  <a:lnTo>
                    <a:pt x="1254" y="2400"/>
                  </a:lnTo>
                  <a:lnTo>
                    <a:pt x="1254" y="2412"/>
                  </a:lnTo>
                  <a:lnTo>
                    <a:pt x="1248" y="2418"/>
                  </a:lnTo>
                  <a:lnTo>
                    <a:pt x="1242" y="2430"/>
                  </a:lnTo>
                  <a:lnTo>
                    <a:pt x="1230" y="2436"/>
                  </a:lnTo>
                  <a:lnTo>
                    <a:pt x="1224" y="2442"/>
                  </a:lnTo>
                  <a:lnTo>
                    <a:pt x="1170" y="2454"/>
                  </a:lnTo>
                  <a:lnTo>
                    <a:pt x="1218" y="2490"/>
                  </a:lnTo>
                  <a:lnTo>
                    <a:pt x="1212" y="2490"/>
                  </a:lnTo>
                  <a:lnTo>
                    <a:pt x="1206" y="2496"/>
                  </a:lnTo>
                  <a:lnTo>
                    <a:pt x="1194" y="2496"/>
                  </a:lnTo>
                  <a:lnTo>
                    <a:pt x="1188" y="2502"/>
                  </a:lnTo>
                  <a:lnTo>
                    <a:pt x="1176" y="2526"/>
                  </a:lnTo>
                  <a:lnTo>
                    <a:pt x="1176" y="2544"/>
                  </a:lnTo>
                  <a:lnTo>
                    <a:pt x="1164" y="2550"/>
                  </a:lnTo>
                  <a:lnTo>
                    <a:pt x="1158" y="2556"/>
                  </a:lnTo>
                  <a:lnTo>
                    <a:pt x="1146" y="2556"/>
                  </a:lnTo>
                  <a:lnTo>
                    <a:pt x="1140" y="2550"/>
                  </a:lnTo>
                  <a:lnTo>
                    <a:pt x="1128" y="2544"/>
                  </a:lnTo>
                  <a:lnTo>
                    <a:pt x="1122" y="2538"/>
                  </a:lnTo>
                  <a:lnTo>
                    <a:pt x="1116" y="2556"/>
                  </a:lnTo>
                  <a:lnTo>
                    <a:pt x="1122" y="2562"/>
                  </a:lnTo>
                  <a:lnTo>
                    <a:pt x="1128" y="2574"/>
                  </a:lnTo>
                  <a:lnTo>
                    <a:pt x="1134" y="2580"/>
                  </a:lnTo>
                  <a:lnTo>
                    <a:pt x="1146" y="2580"/>
                  </a:lnTo>
                  <a:lnTo>
                    <a:pt x="1146" y="2586"/>
                  </a:lnTo>
                  <a:lnTo>
                    <a:pt x="1152" y="2598"/>
                  </a:lnTo>
                  <a:lnTo>
                    <a:pt x="1158" y="2604"/>
                  </a:lnTo>
                  <a:lnTo>
                    <a:pt x="1194" y="2604"/>
                  </a:lnTo>
                  <a:lnTo>
                    <a:pt x="1200" y="2610"/>
                  </a:lnTo>
                  <a:lnTo>
                    <a:pt x="1212" y="2616"/>
                  </a:lnTo>
                  <a:lnTo>
                    <a:pt x="1218" y="2628"/>
                  </a:lnTo>
                  <a:lnTo>
                    <a:pt x="1224" y="2634"/>
                  </a:lnTo>
                  <a:lnTo>
                    <a:pt x="1254" y="2634"/>
                  </a:lnTo>
                  <a:lnTo>
                    <a:pt x="1272" y="2652"/>
                  </a:lnTo>
                  <a:lnTo>
                    <a:pt x="1278" y="2664"/>
                  </a:lnTo>
                  <a:lnTo>
                    <a:pt x="1290" y="2670"/>
                  </a:lnTo>
                  <a:lnTo>
                    <a:pt x="1314" y="2694"/>
                  </a:lnTo>
                  <a:lnTo>
                    <a:pt x="1320" y="2694"/>
                  </a:lnTo>
                  <a:lnTo>
                    <a:pt x="1332" y="2700"/>
                  </a:lnTo>
                  <a:lnTo>
                    <a:pt x="1338" y="2700"/>
                  </a:lnTo>
                  <a:lnTo>
                    <a:pt x="1350" y="2706"/>
                  </a:lnTo>
                  <a:lnTo>
                    <a:pt x="1344" y="2706"/>
                  </a:lnTo>
                  <a:lnTo>
                    <a:pt x="1368" y="2688"/>
                  </a:lnTo>
                  <a:lnTo>
                    <a:pt x="1380" y="2688"/>
                  </a:lnTo>
                  <a:lnTo>
                    <a:pt x="1398" y="2694"/>
                  </a:lnTo>
                  <a:lnTo>
                    <a:pt x="1410" y="2700"/>
                  </a:lnTo>
                  <a:lnTo>
                    <a:pt x="1428" y="2706"/>
                  </a:lnTo>
                  <a:lnTo>
                    <a:pt x="1488" y="2718"/>
                  </a:lnTo>
                  <a:lnTo>
                    <a:pt x="1524" y="2718"/>
                  </a:lnTo>
                  <a:lnTo>
                    <a:pt x="1530" y="2724"/>
                  </a:lnTo>
                  <a:lnTo>
                    <a:pt x="1536" y="2724"/>
                  </a:lnTo>
                  <a:lnTo>
                    <a:pt x="1584" y="2754"/>
                  </a:lnTo>
                  <a:lnTo>
                    <a:pt x="1584" y="2760"/>
                  </a:lnTo>
                  <a:lnTo>
                    <a:pt x="1590" y="2760"/>
                  </a:lnTo>
                  <a:lnTo>
                    <a:pt x="1602" y="2766"/>
                  </a:lnTo>
                  <a:lnTo>
                    <a:pt x="1626" y="2766"/>
                  </a:lnTo>
                  <a:lnTo>
                    <a:pt x="1632" y="2760"/>
                  </a:lnTo>
                  <a:lnTo>
                    <a:pt x="1644" y="2760"/>
                  </a:lnTo>
                  <a:lnTo>
                    <a:pt x="1644" y="2754"/>
                  </a:lnTo>
                  <a:lnTo>
                    <a:pt x="1674" y="2754"/>
                  </a:lnTo>
                  <a:lnTo>
                    <a:pt x="1686" y="2760"/>
                  </a:lnTo>
                  <a:lnTo>
                    <a:pt x="1698" y="2772"/>
                  </a:lnTo>
                  <a:lnTo>
                    <a:pt x="1728" y="2778"/>
                  </a:lnTo>
                  <a:lnTo>
                    <a:pt x="1728" y="2790"/>
                  </a:lnTo>
                  <a:lnTo>
                    <a:pt x="1722" y="2796"/>
                  </a:lnTo>
                  <a:lnTo>
                    <a:pt x="1722" y="2802"/>
                  </a:lnTo>
                  <a:lnTo>
                    <a:pt x="1740" y="2802"/>
                  </a:lnTo>
                  <a:lnTo>
                    <a:pt x="1752" y="2814"/>
                  </a:lnTo>
                  <a:lnTo>
                    <a:pt x="1764" y="2820"/>
                  </a:lnTo>
                  <a:lnTo>
                    <a:pt x="1776" y="2832"/>
                  </a:lnTo>
                  <a:lnTo>
                    <a:pt x="1788" y="2826"/>
                  </a:lnTo>
                  <a:lnTo>
                    <a:pt x="1794" y="2826"/>
                  </a:lnTo>
                  <a:lnTo>
                    <a:pt x="1818" y="2838"/>
                  </a:lnTo>
                  <a:lnTo>
                    <a:pt x="1836" y="2856"/>
                  </a:lnTo>
                  <a:lnTo>
                    <a:pt x="1842" y="2868"/>
                  </a:lnTo>
                  <a:lnTo>
                    <a:pt x="1854" y="2874"/>
                  </a:lnTo>
                  <a:lnTo>
                    <a:pt x="1860" y="2880"/>
                  </a:lnTo>
                  <a:lnTo>
                    <a:pt x="1884" y="2880"/>
                  </a:lnTo>
                  <a:lnTo>
                    <a:pt x="1890" y="2874"/>
                  </a:lnTo>
                  <a:lnTo>
                    <a:pt x="1890" y="2862"/>
                  </a:lnTo>
                  <a:lnTo>
                    <a:pt x="1908" y="2862"/>
                  </a:lnTo>
                  <a:lnTo>
                    <a:pt x="1914" y="2856"/>
                  </a:lnTo>
                  <a:lnTo>
                    <a:pt x="1914" y="2826"/>
                  </a:lnTo>
                  <a:lnTo>
                    <a:pt x="1908" y="2820"/>
                  </a:lnTo>
                  <a:lnTo>
                    <a:pt x="1908" y="2814"/>
                  </a:lnTo>
                  <a:lnTo>
                    <a:pt x="1896" y="2802"/>
                  </a:lnTo>
                  <a:lnTo>
                    <a:pt x="1890" y="2790"/>
                  </a:lnTo>
                  <a:lnTo>
                    <a:pt x="1884" y="2784"/>
                  </a:lnTo>
                  <a:lnTo>
                    <a:pt x="1872" y="2778"/>
                  </a:lnTo>
                  <a:lnTo>
                    <a:pt x="1866" y="2772"/>
                  </a:lnTo>
                  <a:lnTo>
                    <a:pt x="1854" y="2772"/>
                  </a:lnTo>
                  <a:lnTo>
                    <a:pt x="1854" y="2748"/>
                  </a:lnTo>
                  <a:lnTo>
                    <a:pt x="1848" y="2742"/>
                  </a:lnTo>
                  <a:lnTo>
                    <a:pt x="1836" y="2736"/>
                  </a:lnTo>
                  <a:lnTo>
                    <a:pt x="1830" y="2724"/>
                  </a:lnTo>
                  <a:lnTo>
                    <a:pt x="1824" y="2718"/>
                  </a:lnTo>
                  <a:lnTo>
                    <a:pt x="1824" y="2706"/>
                  </a:lnTo>
                  <a:lnTo>
                    <a:pt x="1830" y="2694"/>
                  </a:lnTo>
                  <a:lnTo>
                    <a:pt x="1830" y="2682"/>
                  </a:lnTo>
                  <a:lnTo>
                    <a:pt x="1818" y="2658"/>
                  </a:lnTo>
                  <a:lnTo>
                    <a:pt x="1812" y="2652"/>
                  </a:lnTo>
                  <a:lnTo>
                    <a:pt x="1806" y="2640"/>
                  </a:lnTo>
                  <a:lnTo>
                    <a:pt x="1794" y="2634"/>
                  </a:lnTo>
                  <a:lnTo>
                    <a:pt x="1788" y="2628"/>
                  </a:lnTo>
                  <a:lnTo>
                    <a:pt x="1776" y="2628"/>
                  </a:lnTo>
                  <a:lnTo>
                    <a:pt x="1758" y="2622"/>
                  </a:lnTo>
                  <a:lnTo>
                    <a:pt x="1758" y="2604"/>
                  </a:lnTo>
                  <a:lnTo>
                    <a:pt x="1794" y="2568"/>
                  </a:lnTo>
                  <a:lnTo>
                    <a:pt x="1800" y="2556"/>
                  </a:lnTo>
                  <a:lnTo>
                    <a:pt x="1806" y="2550"/>
                  </a:lnTo>
                  <a:lnTo>
                    <a:pt x="1806" y="2544"/>
                  </a:lnTo>
                  <a:lnTo>
                    <a:pt x="1800" y="2532"/>
                  </a:lnTo>
                  <a:lnTo>
                    <a:pt x="1788" y="2520"/>
                  </a:lnTo>
                  <a:lnTo>
                    <a:pt x="1800" y="2520"/>
                  </a:lnTo>
                  <a:lnTo>
                    <a:pt x="1812" y="2526"/>
                  </a:lnTo>
                  <a:lnTo>
                    <a:pt x="1830" y="2526"/>
                  </a:lnTo>
                  <a:lnTo>
                    <a:pt x="1842" y="2514"/>
                  </a:lnTo>
                  <a:lnTo>
                    <a:pt x="1872" y="2514"/>
                  </a:lnTo>
                  <a:lnTo>
                    <a:pt x="1878" y="2508"/>
                  </a:lnTo>
                  <a:lnTo>
                    <a:pt x="1860" y="2490"/>
                  </a:lnTo>
                  <a:lnTo>
                    <a:pt x="1890" y="2490"/>
                  </a:lnTo>
                  <a:lnTo>
                    <a:pt x="1890" y="2472"/>
                  </a:lnTo>
                  <a:lnTo>
                    <a:pt x="1878" y="2472"/>
                  </a:lnTo>
                  <a:lnTo>
                    <a:pt x="1854" y="2460"/>
                  </a:lnTo>
                  <a:lnTo>
                    <a:pt x="1842" y="2448"/>
                  </a:lnTo>
                  <a:lnTo>
                    <a:pt x="1842" y="2442"/>
                  </a:lnTo>
                  <a:lnTo>
                    <a:pt x="1878" y="2442"/>
                  </a:lnTo>
                  <a:lnTo>
                    <a:pt x="1878" y="2430"/>
                  </a:lnTo>
                  <a:lnTo>
                    <a:pt x="1866" y="2418"/>
                  </a:lnTo>
                  <a:lnTo>
                    <a:pt x="1860" y="2406"/>
                  </a:lnTo>
                  <a:lnTo>
                    <a:pt x="1812" y="2358"/>
                  </a:lnTo>
                  <a:lnTo>
                    <a:pt x="1800" y="2358"/>
                  </a:lnTo>
                  <a:lnTo>
                    <a:pt x="1788" y="2364"/>
                  </a:lnTo>
                  <a:lnTo>
                    <a:pt x="1746" y="2364"/>
                  </a:lnTo>
                  <a:lnTo>
                    <a:pt x="1740" y="2358"/>
                  </a:lnTo>
                  <a:lnTo>
                    <a:pt x="1740" y="2328"/>
                  </a:lnTo>
                  <a:lnTo>
                    <a:pt x="1734" y="2322"/>
                  </a:lnTo>
                  <a:lnTo>
                    <a:pt x="1710" y="2322"/>
                  </a:lnTo>
                  <a:lnTo>
                    <a:pt x="1704" y="2316"/>
                  </a:lnTo>
                  <a:lnTo>
                    <a:pt x="1698" y="2316"/>
                  </a:lnTo>
                  <a:lnTo>
                    <a:pt x="1698" y="2286"/>
                  </a:lnTo>
                  <a:lnTo>
                    <a:pt x="1710" y="2262"/>
                  </a:lnTo>
                  <a:lnTo>
                    <a:pt x="1710" y="2238"/>
                  </a:lnTo>
                  <a:lnTo>
                    <a:pt x="1704" y="2232"/>
                  </a:lnTo>
                  <a:lnTo>
                    <a:pt x="1698" y="2196"/>
                  </a:lnTo>
                  <a:lnTo>
                    <a:pt x="1722" y="2196"/>
                  </a:lnTo>
                  <a:lnTo>
                    <a:pt x="1722" y="2172"/>
                  </a:lnTo>
                  <a:lnTo>
                    <a:pt x="1716" y="2166"/>
                  </a:lnTo>
                  <a:lnTo>
                    <a:pt x="1716" y="2154"/>
                  </a:lnTo>
                  <a:lnTo>
                    <a:pt x="1722" y="2148"/>
                  </a:lnTo>
                  <a:lnTo>
                    <a:pt x="1734" y="2148"/>
                  </a:lnTo>
                  <a:lnTo>
                    <a:pt x="1746" y="2154"/>
                  </a:lnTo>
                  <a:lnTo>
                    <a:pt x="1758" y="2166"/>
                  </a:lnTo>
                  <a:lnTo>
                    <a:pt x="1770" y="2172"/>
                  </a:lnTo>
                  <a:lnTo>
                    <a:pt x="1776" y="2184"/>
                  </a:lnTo>
                  <a:lnTo>
                    <a:pt x="1788" y="2190"/>
                  </a:lnTo>
                  <a:lnTo>
                    <a:pt x="1800" y="2190"/>
                  </a:lnTo>
                  <a:lnTo>
                    <a:pt x="1806" y="2184"/>
                  </a:lnTo>
                  <a:lnTo>
                    <a:pt x="1812" y="2172"/>
                  </a:lnTo>
                  <a:lnTo>
                    <a:pt x="1818" y="2166"/>
                  </a:lnTo>
                  <a:lnTo>
                    <a:pt x="1812" y="2154"/>
                  </a:lnTo>
                  <a:lnTo>
                    <a:pt x="1800" y="2142"/>
                  </a:lnTo>
                  <a:lnTo>
                    <a:pt x="1830" y="2130"/>
                  </a:lnTo>
                  <a:lnTo>
                    <a:pt x="1830" y="2106"/>
                  </a:lnTo>
                  <a:lnTo>
                    <a:pt x="1836" y="2106"/>
                  </a:lnTo>
                  <a:lnTo>
                    <a:pt x="1848" y="2100"/>
                  </a:lnTo>
                  <a:lnTo>
                    <a:pt x="1860" y="2100"/>
                  </a:lnTo>
                  <a:lnTo>
                    <a:pt x="1872" y="2094"/>
                  </a:lnTo>
                  <a:lnTo>
                    <a:pt x="1884" y="2082"/>
                  </a:lnTo>
                  <a:lnTo>
                    <a:pt x="1884" y="2064"/>
                  </a:lnTo>
                  <a:lnTo>
                    <a:pt x="1878" y="2058"/>
                  </a:lnTo>
                  <a:lnTo>
                    <a:pt x="1878" y="2052"/>
                  </a:lnTo>
                  <a:lnTo>
                    <a:pt x="1908" y="2052"/>
                  </a:lnTo>
                  <a:lnTo>
                    <a:pt x="1920" y="2058"/>
                  </a:lnTo>
                  <a:lnTo>
                    <a:pt x="1926" y="2058"/>
                  </a:lnTo>
                  <a:lnTo>
                    <a:pt x="1926" y="2064"/>
                  </a:lnTo>
                  <a:lnTo>
                    <a:pt x="1932" y="2070"/>
                  </a:lnTo>
                  <a:lnTo>
                    <a:pt x="1962" y="2070"/>
                  </a:lnTo>
                  <a:lnTo>
                    <a:pt x="1974" y="2058"/>
                  </a:lnTo>
                  <a:lnTo>
                    <a:pt x="1986" y="2052"/>
                  </a:lnTo>
                  <a:lnTo>
                    <a:pt x="2004" y="2052"/>
                  </a:lnTo>
                  <a:lnTo>
                    <a:pt x="2010" y="2058"/>
                  </a:lnTo>
                  <a:lnTo>
                    <a:pt x="2016" y="2070"/>
                  </a:lnTo>
                  <a:lnTo>
                    <a:pt x="2076" y="2070"/>
                  </a:lnTo>
                  <a:lnTo>
                    <a:pt x="2082" y="2076"/>
                  </a:lnTo>
                  <a:lnTo>
                    <a:pt x="2082" y="2082"/>
                  </a:lnTo>
                  <a:lnTo>
                    <a:pt x="2088" y="2094"/>
                  </a:lnTo>
                  <a:lnTo>
                    <a:pt x="2124" y="2094"/>
                  </a:lnTo>
                  <a:lnTo>
                    <a:pt x="2136" y="2124"/>
                  </a:lnTo>
                  <a:lnTo>
                    <a:pt x="2136" y="2130"/>
                  </a:lnTo>
                  <a:lnTo>
                    <a:pt x="2148" y="2142"/>
                  </a:lnTo>
                  <a:lnTo>
                    <a:pt x="2160" y="2142"/>
                  </a:lnTo>
                  <a:lnTo>
                    <a:pt x="2160" y="2124"/>
                  </a:lnTo>
                  <a:lnTo>
                    <a:pt x="2148" y="2112"/>
                  </a:lnTo>
                  <a:lnTo>
                    <a:pt x="2148" y="2106"/>
                  </a:lnTo>
                  <a:lnTo>
                    <a:pt x="2160" y="2106"/>
                  </a:lnTo>
                  <a:lnTo>
                    <a:pt x="2232" y="2142"/>
                  </a:lnTo>
                  <a:lnTo>
                    <a:pt x="2238" y="2136"/>
                  </a:lnTo>
                  <a:lnTo>
                    <a:pt x="2244" y="2124"/>
                  </a:lnTo>
                  <a:lnTo>
                    <a:pt x="2256" y="2118"/>
                  </a:lnTo>
                  <a:lnTo>
                    <a:pt x="2268" y="2106"/>
                  </a:lnTo>
                  <a:lnTo>
                    <a:pt x="2280" y="2100"/>
                  </a:lnTo>
                  <a:lnTo>
                    <a:pt x="2286" y="2100"/>
                  </a:lnTo>
                  <a:lnTo>
                    <a:pt x="2322" y="2118"/>
                  </a:lnTo>
                  <a:lnTo>
                    <a:pt x="2334" y="2118"/>
                  </a:lnTo>
                  <a:lnTo>
                    <a:pt x="2352" y="2112"/>
                  </a:lnTo>
                  <a:lnTo>
                    <a:pt x="2364" y="2106"/>
                  </a:lnTo>
                  <a:lnTo>
                    <a:pt x="2370" y="2100"/>
                  </a:lnTo>
                  <a:lnTo>
                    <a:pt x="2382" y="2100"/>
                  </a:lnTo>
                  <a:lnTo>
                    <a:pt x="2388" y="2106"/>
                  </a:lnTo>
                  <a:lnTo>
                    <a:pt x="2400" y="2112"/>
                  </a:lnTo>
                  <a:lnTo>
                    <a:pt x="2406" y="2124"/>
                  </a:lnTo>
                  <a:lnTo>
                    <a:pt x="2430" y="2136"/>
                  </a:lnTo>
                  <a:lnTo>
                    <a:pt x="2454" y="2136"/>
                  </a:lnTo>
                  <a:lnTo>
                    <a:pt x="2466" y="2142"/>
                  </a:lnTo>
                  <a:lnTo>
                    <a:pt x="2478" y="2142"/>
                  </a:lnTo>
                  <a:lnTo>
                    <a:pt x="2490" y="2118"/>
                  </a:lnTo>
                  <a:lnTo>
                    <a:pt x="2496" y="2124"/>
                  </a:lnTo>
                  <a:lnTo>
                    <a:pt x="2508" y="2124"/>
                  </a:lnTo>
                  <a:lnTo>
                    <a:pt x="2514" y="2130"/>
                  </a:lnTo>
                  <a:lnTo>
                    <a:pt x="2526" y="2136"/>
                  </a:lnTo>
                  <a:lnTo>
                    <a:pt x="2562" y="2136"/>
                  </a:lnTo>
                  <a:lnTo>
                    <a:pt x="2568" y="2130"/>
                  </a:lnTo>
                  <a:lnTo>
                    <a:pt x="2574" y="2118"/>
                  </a:lnTo>
                  <a:lnTo>
                    <a:pt x="2574" y="2106"/>
                  </a:lnTo>
                  <a:lnTo>
                    <a:pt x="2568" y="2088"/>
                  </a:lnTo>
                  <a:lnTo>
                    <a:pt x="2544" y="2064"/>
                  </a:lnTo>
                  <a:lnTo>
                    <a:pt x="2532" y="2058"/>
                  </a:lnTo>
                  <a:lnTo>
                    <a:pt x="2514" y="2052"/>
                  </a:lnTo>
                  <a:lnTo>
                    <a:pt x="2490" y="2052"/>
                  </a:lnTo>
                  <a:lnTo>
                    <a:pt x="2460" y="2022"/>
                  </a:lnTo>
                  <a:lnTo>
                    <a:pt x="2472" y="2022"/>
                  </a:lnTo>
                  <a:lnTo>
                    <a:pt x="2484" y="2016"/>
                  </a:lnTo>
                  <a:lnTo>
                    <a:pt x="2496" y="2016"/>
                  </a:lnTo>
                  <a:lnTo>
                    <a:pt x="2508" y="2004"/>
                  </a:lnTo>
                  <a:lnTo>
                    <a:pt x="2508" y="1992"/>
                  </a:lnTo>
                  <a:lnTo>
                    <a:pt x="2502" y="1986"/>
                  </a:lnTo>
                  <a:lnTo>
                    <a:pt x="2496" y="1974"/>
                  </a:lnTo>
                  <a:lnTo>
                    <a:pt x="2490" y="1968"/>
                  </a:lnTo>
                  <a:lnTo>
                    <a:pt x="2502" y="1956"/>
                  </a:lnTo>
                  <a:lnTo>
                    <a:pt x="2556" y="1956"/>
                  </a:lnTo>
                  <a:lnTo>
                    <a:pt x="2544" y="1944"/>
                  </a:lnTo>
                  <a:lnTo>
                    <a:pt x="2532" y="1944"/>
                  </a:lnTo>
                  <a:lnTo>
                    <a:pt x="2508" y="1932"/>
                  </a:lnTo>
                  <a:lnTo>
                    <a:pt x="2496" y="1932"/>
                  </a:lnTo>
                  <a:lnTo>
                    <a:pt x="2508" y="1914"/>
                  </a:lnTo>
                  <a:lnTo>
                    <a:pt x="2484" y="1914"/>
                  </a:lnTo>
                  <a:lnTo>
                    <a:pt x="2484" y="1908"/>
                  </a:lnTo>
                  <a:lnTo>
                    <a:pt x="2478" y="1902"/>
                  </a:lnTo>
                  <a:lnTo>
                    <a:pt x="2478" y="1896"/>
                  </a:lnTo>
                  <a:lnTo>
                    <a:pt x="2490" y="1884"/>
                  </a:lnTo>
                  <a:lnTo>
                    <a:pt x="2526" y="1872"/>
                  </a:lnTo>
                  <a:lnTo>
                    <a:pt x="2586" y="1866"/>
                  </a:lnTo>
                  <a:lnTo>
                    <a:pt x="2640" y="1866"/>
                  </a:lnTo>
                  <a:lnTo>
                    <a:pt x="2646" y="1848"/>
                  </a:lnTo>
                  <a:lnTo>
                    <a:pt x="2712" y="1848"/>
                  </a:lnTo>
                  <a:lnTo>
                    <a:pt x="2712" y="1830"/>
                  </a:lnTo>
                  <a:lnTo>
                    <a:pt x="2718" y="1824"/>
                  </a:lnTo>
                  <a:lnTo>
                    <a:pt x="2808" y="1824"/>
                  </a:lnTo>
                  <a:lnTo>
                    <a:pt x="2862" y="1806"/>
                  </a:lnTo>
                  <a:lnTo>
                    <a:pt x="2874" y="1806"/>
                  </a:lnTo>
                  <a:lnTo>
                    <a:pt x="2874" y="1794"/>
                  </a:lnTo>
                  <a:lnTo>
                    <a:pt x="2886" y="1782"/>
                  </a:lnTo>
                  <a:lnTo>
                    <a:pt x="2898" y="1776"/>
                  </a:lnTo>
                  <a:lnTo>
                    <a:pt x="2916" y="1770"/>
                  </a:lnTo>
                  <a:lnTo>
                    <a:pt x="2940" y="1770"/>
                  </a:lnTo>
                  <a:lnTo>
                    <a:pt x="2958" y="1776"/>
                  </a:lnTo>
                  <a:lnTo>
                    <a:pt x="2976" y="1776"/>
                  </a:lnTo>
                  <a:lnTo>
                    <a:pt x="2988" y="1788"/>
                  </a:lnTo>
                  <a:lnTo>
                    <a:pt x="3000" y="1788"/>
                  </a:lnTo>
                  <a:lnTo>
                    <a:pt x="3012" y="1776"/>
                  </a:lnTo>
                  <a:lnTo>
                    <a:pt x="3018" y="1776"/>
                  </a:lnTo>
                  <a:lnTo>
                    <a:pt x="3036" y="1794"/>
                  </a:lnTo>
                  <a:lnTo>
                    <a:pt x="3042" y="1806"/>
                  </a:lnTo>
                  <a:lnTo>
                    <a:pt x="3048" y="1812"/>
                  </a:lnTo>
                  <a:lnTo>
                    <a:pt x="3060" y="1812"/>
                  </a:lnTo>
                  <a:lnTo>
                    <a:pt x="3066" y="1818"/>
                  </a:lnTo>
                  <a:lnTo>
                    <a:pt x="3066" y="1860"/>
                  </a:lnTo>
                  <a:lnTo>
                    <a:pt x="3072" y="1866"/>
                  </a:lnTo>
                  <a:lnTo>
                    <a:pt x="3090" y="1866"/>
                  </a:lnTo>
                  <a:lnTo>
                    <a:pt x="3102" y="1860"/>
                  </a:lnTo>
                  <a:lnTo>
                    <a:pt x="3120" y="1860"/>
                  </a:lnTo>
                  <a:lnTo>
                    <a:pt x="3132" y="1842"/>
                  </a:lnTo>
                  <a:lnTo>
                    <a:pt x="3156" y="1878"/>
                  </a:lnTo>
                  <a:lnTo>
                    <a:pt x="3180" y="1866"/>
                  </a:lnTo>
                  <a:lnTo>
                    <a:pt x="3204" y="1878"/>
                  </a:lnTo>
                  <a:lnTo>
                    <a:pt x="3210" y="1872"/>
                  </a:lnTo>
                  <a:lnTo>
                    <a:pt x="3216" y="1872"/>
                  </a:lnTo>
                  <a:lnTo>
                    <a:pt x="3228" y="1878"/>
                  </a:lnTo>
                  <a:lnTo>
                    <a:pt x="3228" y="1902"/>
                  </a:lnTo>
                  <a:lnTo>
                    <a:pt x="3222" y="1908"/>
                  </a:lnTo>
                  <a:lnTo>
                    <a:pt x="3222" y="1914"/>
                  </a:lnTo>
                  <a:lnTo>
                    <a:pt x="3228" y="1914"/>
                  </a:lnTo>
                  <a:lnTo>
                    <a:pt x="3234" y="1908"/>
                  </a:lnTo>
                  <a:lnTo>
                    <a:pt x="3240" y="1908"/>
                  </a:lnTo>
                  <a:lnTo>
                    <a:pt x="3246" y="1902"/>
                  </a:lnTo>
                  <a:lnTo>
                    <a:pt x="3252" y="1902"/>
                  </a:lnTo>
                  <a:lnTo>
                    <a:pt x="3258" y="1908"/>
                  </a:lnTo>
                  <a:lnTo>
                    <a:pt x="3270" y="1914"/>
                  </a:lnTo>
                  <a:lnTo>
                    <a:pt x="3276" y="1920"/>
                  </a:lnTo>
                  <a:lnTo>
                    <a:pt x="3288" y="1926"/>
                  </a:lnTo>
                  <a:lnTo>
                    <a:pt x="3300" y="1914"/>
                  </a:lnTo>
                  <a:lnTo>
                    <a:pt x="3300" y="1896"/>
                  </a:lnTo>
                  <a:lnTo>
                    <a:pt x="3306" y="1890"/>
                  </a:lnTo>
                  <a:lnTo>
                    <a:pt x="3318" y="1884"/>
                  </a:lnTo>
                  <a:lnTo>
                    <a:pt x="3330" y="1884"/>
                  </a:lnTo>
                  <a:lnTo>
                    <a:pt x="3342" y="1866"/>
                  </a:lnTo>
                  <a:lnTo>
                    <a:pt x="3378" y="1854"/>
                  </a:lnTo>
                  <a:lnTo>
                    <a:pt x="3396" y="1836"/>
                  </a:lnTo>
                  <a:lnTo>
                    <a:pt x="3402" y="1836"/>
                  </a:lnTo>
                  <a:lnTo>
                    <a:pt x="3408" y="1842"/>
                  </a:lnTo>
                  <a:lnTo>
                    <a:pt x="3408" y="1860"/>
                  </a:lnTo>
                  <a:lnTo>
                    <a:pt x="3396" y="1872"/>
                  </a:lnTo>
                  <a:lnTo>
                    <a:pt x="3390" y="1872"/>
                  </a:lnTo>
                  <a:lnTo>
                    <a:pt x="3426" y="1890"/>
                  </a:lnTo>
                  <a:lnTo>
                    <a:pt x="3456" y="1902"/>
                  </a:lnTo>
                  <a:lnTo>
                    <a:pt x="3486" y="1920"/>
                  </a:lnTo>
                  <a:lnTo>
                    <a:pt x="3498" y="1926"/>
                  </a:lnTo>
                  <a:lnTo>
                    <a:pt x="3516" y="1938"/>
                  </a:lnTo>
                  <a:lnTo>
                    <a:pt x="3546" y="1968"/>
                  </a:lnTo>
                  <a:lnTo>
                    <a:pt x="3618" y="2028"/>
                  </a:lnTo>
                  <a:lnTo>
                    <a:pt x="3636" y="2052"/>
                  </a:lnTo>
                  <a:lnTo>
                    <a:pt x="3672" y="2088"/>
                  </a:lnTo>
                  <a:lnTo>
                    <a:pt x="3684" y="2106"/>
                  </a:lnTo>
                  <a:lnTo>
                    <a:pt x="3696" y="2118"/>
                  </a:lnTo>
                  <a:lnTo>
                    <a:pt x="3708" y="2124"/>
                  </a:lnTo>
                  <a:lnTo>
                    <a:pt x="3720" y="2124"/>
                  </a:lnTo>
                  <a:lnTo>
                    <a:pt x="3732" y="2118"/>
                  </a:lnTo>
                  <a:lnTo>
                    <a:pt x="3744" y="2106"/>
                  </a:lnTo>
                  <a:lnTo>
                    <a:pt x="3744" y="2094"/>
                  </a:lnTo>
                  <a:lnTo>
                    <a:pt x="3750" y="2088"/>
                  </a:lnTo>
                  <a:lnTo>
                    <a:pt x="3750" y="2082"/>
                  </a:lnTo>
                  <a:lnTo>
                    <a:pt x="3762" y="2082"/>
                  </a:lnTo>
                  <a:lnTo>
                    <a:pt x="3768" y="2088"/>
                  </a:lnTo>
                  <a:lnTo>
                    <a:pt x="3768" y="2100"/>
                  </a:lnTo>
                  <a:lnTo>
                    <a:pt x="3774" y="2106"/>
                  </a:lnTo>
                  <a:lnTo>
                    <a:pt x="3774" y="2112"/>
                  </a:lnTo>
                  <a:lnTo>
                    <a:pt x="3804" y="2112"/>
                  </a:lnTo>
                  <a:lnTo>
                    <a:pt x="3816" y="2118"/>
                  </a:lnTo>
                  <a:lnTo>
                    <a:pt x="3822" y="2130"/>
                  </a:lnTo>
                  <a:lnTo>
                    <a:pt x="3834" y="2136"/>
                  </a:lnTo>
                  <a:lnTo>
                    <a:pt x="3858" y="2136"/>
                  </a:lnTo>
                  <a:lnTo>
                    <a:pt x="3864" y="2124"/>
                  </a:lnTo>
                  <a:lnTo>
                    <a:pt x="3876" y="2118"/>
                  </a:lnTo>
                  <a:lnTo>
                    <a:pt x="3894" y="2112"/>
                  </a:lnTo>
                  <a:lnTo>
                    <a:pt x="3906" y="2106"/>
                  </a:lnTo>
                  <a:lnTo>
                    <a:pt x="3924" y="2106"/>
                  </a:lnTo>
                  <a:lnTo>
                    <a:pt x="3948" y="2118"/>
                  </a:lnTo>
                  <a:lnTo>
                    <a:pt x="3972" y="2142"/>
                  </a:lnTo>
                  <a:lnTo>
                    <a:pt x="3984" y="2148"/>
                  </a:lnTo>
                  <a:lnTo>
                    <a:pt x="3990" y="2160"/>
                  </a:lnTo>
                  <a:lnTo>
                    <a:pt x="4002" y="2160"/>
                  </a:lnTo>
                  <a:lnTo>
                    <a:pt x="4014" y="2166"/>
                  </a:lnTo>
                  <a:lnTo>
                    <a:pt x="4026" y="2166"/>
                  </a:lnTo>
                  <a:lnTo>
                    <a:pt x="4038" y="2172"/>
                  </a:lnTo>
                  <a:lnTo>
                    <a:pt x="4044" y="2172"/>
                  </a:lnTo>
                  <a:lnTo>
                    <a:pt x="4044" y="2178"/>
                  </a:lnTo>
                  <a:lnTo>
                    <a:pt x="4050" y="2190"/>
                  </a:lnTo>
                  <a:lnTo>
                    <a:pt x="4056" y="2196"/>
                  </a:lnTo>
                  <a:lnTo>
                    <a:pt x="4062" y="2208"/>
                  </a:lnTo>
                  <a:lnTo>
                    <a:pt x="4068" y="2214"/>
                  </a:lnTo>
                  <a:lnTo>
                    <a:pt x="4068" y="2220"/>
                  </a:lnTo>
                  <a:lnTo>
                    <a:pt x="4140" y="2226"/>
                  </a:lnTo>
                  <a:lnTo>
                    <a:pt x="4152" y="2190"/>
                  </a:lnTo>
                  <a:lnTo>
                    <a:pt x="4176" y="2214"/>
                  </a:lnTo>
                  <a:lnTo>
                    <a:pt x="4212" y="2256"/>
                  </a:lnTo>
                  <a:lnTo>
                    <a:pt x="4254" y="2256"/>
                  </a:lnTo>
                  <a:lnTo>
                    <a:pt x="4266" y="2244"/>
                  </a:lnTo>
                  <a:lnTo>
                    <a:pt x="4266" y="2226"/>
                  </a:lnTo>
                  <a:lnTo>
                    <a:pt x="4326" y="2226"/>
                  </a:lnTo>
                  <a:lnTo>
                    <a:pt x="4320" y="2214"/>
                  </a:lnTo>
                  <a:lnTo>
                    <a:pt x="4344" y="2214"/>
                  </a:lnTo>
                  <a:lnTo>
                    <a:pt x="4338" y="2208"/>
                  </a:lnTo>
                  <a:lnTo>
                    <a:pt x="4338" y="2202"/>
                  </a:lnTo>
                  <a:lnTo>
                    <a:pt x="4374" y="2166"/>
                  </a:lnTo>
                  <a:lnTo>
                    <a:pt x="4392" y="2166"/>
                  </a:lnTo>
                  <a:lnTo>
                    <a:pt x="4404" y="2148"/>
                  </a:lnTo>
                  <a:lnTo>
                    <a:pt x="4428" y="2148"/>
                  </a:lnTo>
                  <a:lnTo>
                    <a:pt x="4428" y="2142"/>
                  </a:lnTo>
                  <a:lnTo>
                    <a:pt x="4434" y="2136"/>
                  </a:lnTo>
                  <a:lnTo>
                    <a:pt x="4434" y="2130"/>
                  </a:lnTo>
                  <a:lnTo>
                    <a:pt x="4440" y="2124"/>
                  </a:lnTo>
                  <a:lnTo>
                    <a:pt x="4458" y="2124"/>
                  </a:lnTo>
                  <a:lnTo>
                    <a:pt x="4464" y="2130"/>
                  </a:lnTo>
                  <a:lnTo>
                    <a:pt x="4482" y="2124"/>
                  </a:lnTo>
                  <a:lnTo>
                    <a:pt x="4482" y="2130"/>
                  </a:lnTo>
                  <a:lnTo>
                    <a:pt x="4518" y="2130"/>
                  </a:lnTo>
                  <a:lnTo>
                    <a:pt x="4524" y="2148"/>
                  </a:lnTo>
                  <a:lnTo>
                    <a:pt x="4548" y="2148"/>
                  </a:lnTo>
                  <a:lnTo>
                    <a:pt x="4566" y="2142"/>
                  </a:lnTo>
                  <a:lnTo>
                    <a:pt x="4608" y="2142"/>
                  </a:lnTo>
                  <a:lnTo>
                    <a:pt x="4608" y="2148"/>
                  </a:lnTo>
                  <a:lnTo>
                    <a:pt x="4614" y="2154"/>
                  </a:lnTo>
                  <a:lnTo>
                    <a:pt x="4614" y="2166"/>
                  </a:lnTo>
                  <a:lnTo>
                    <a:pt x="4620" y="2172"/>
                  </a:lnTo>
                  <a:lnTo>
                    <a:pt x="4638" y="2178"/>
                  </a:lnTo>
                  <a:lnTo>
                    <a:pt x="4668" y="2178"/>
                  </a:lnTo>
                  <a:lnTo>
                    <a:pt x="4674" y="2190"/>
                  </a:lnTo>
                  <a:lnTo>
                    <a:pt x="4698" y="2184"/>
                  </a:lnTo>
                  <a:lnTo>
                    <a:pt x="4704" y="2196"/>
                  </a:lnTo>
                  <a:lnTo>
                    <a:pt x="4704" y="2190"/>
                  </a:lnTo>
                  <a:lnTo>
                    <a:pt x="4710" y="2184"/>
                  </a:lnTo>
                  <a:lnTo>
                    <a:pt x="4752" y="2184"/>
                  </a:lnTo>
                  <a:lnTo>
                    <a:pt x="4752" y="2196"/>
                  </a:lnTo>
                  <a:lnTo>
                    <a:pt x="4800" y="2190"/>
                  </a:lnTo>
                  <a:lnTo>
                    <a:pt x="4800" y="2202"/>
                  </a:lnTo>
                  <a:lnTo>
                    <a:pt x="4806" y="2208"/>
                  </a:lnTo>
                  <a:lnTo>
                    <a:pt x="4830" y="2196"/>
                  </a:lnTo>
                  <a:lnTo>
                    <a:pt x="4836" y="2190"/>
                  </a:lnTo>
                  <a:lnTo>
                    <a:pt x="4836" y="2184"/>
                  </a:lnTo>
                  <a:lnTo>
                    <a:pt x="4854" y="2184"/>
                  </a:lnTo>
                  <a:lnTo>
                    <a:pt x="4854" y="2160"/>
                  </a:lnTo>
                  <a:lnTo>
                    <a:pt x="4848" y="2148"/>
                  </a:lnTo>
                  <a:lnTo>
                    <a:pt x="4842" y="2142"/>
                  </a:lnTo>
                  <a:lnTo>
                    <a:pt x="4836" y="2142"/>
                  </a:lnTo>
                  <a:lnTo>
                    <a:pt x="4812" y="2106"/>
                  </a:lnTo>
                  <a:lnTo>
                    <a:pt x="4806" y="2088"/>
                  </a:lnTo>
                  <a:lnTo>
                    <a:pt x="4794" y="2076"/>
                  </a:lnTo>
                  <a:lnTo>
                    <a:pt x="4794" y="2064"/>
                  </a:lnTo>
                  <a:lnTo>
                    <a:pt x="4812" y="2064"/>
                  </a:lnTo>
                  <a:lnTo>
                    <a:pt x="4806" y="2052"/>
                  </a:lnTo>
                  <a:lnTo>
                    <a:pt x="4812" y="2052"/>
                  </a:lnTo>
                  <a:lnTo>
                    <a:pt x="4824" y="2046"/>
                  </a:lnTo>
                  <a:lnTo>
                    <a:pt x="4830" y="2034"/>
                  </a:lnTo>
                  <a:lnTo>
                    <a:pt x="4830" y="2016"/>
                  </a:lnTo>
                  <a:lnTo>
                    <a:pt x="4890" y="2046"/>
                  </a:lnTo>
                  <a:lnTo>
                    <a:pt x="4902" y="2046"/>
                  </a:lnTo>
                  <a:lnTo>
                    <a:pt x="4926" y="2052"/>
                  </a:lnTo>
                  <a:lnTo>
                    <a:pt x="4962" y="2052"/>
                  </a:lnTo>
                  <a:lnTo>
                    <a:pt x="4974" y="2058"/>
                  </a:lnTo>
                  <a:lnTo>
                    <a:pt x="4980" y="2064"/>
                  </a:lnTo>
                  <a:lnTo>
                    <a:pt x="5004" y="2076"/>
                  </a:lnTo>
                  <a:lnTo>
                    <a:pt x="5010" y="2076"/>
                  </a:lnTo>
                  <a:lnTo>
                    <a:pt x="5022" y="2070"/>
                  </a:lnTo>
                  <a:lnTo>
                    <a:pt x="5040" y="2070"/>
                  </a:lnTo>
                  <a:lnTo>
                    <a:pt x="5052" y="2076"/>
                  </a:lnTo>
                  <a:lnTo>
                    <a:pt x="5058" y="2082"/>
                  </a:lnTo>
                  <a:lnTo>
                    <a:pt x="5064" y="2094"/>
                  </a:lnTo>
                  <a:lnTo>
                    <a:pt x="5076" y="2106"/>
                  </a:lnTo>
                  <a:lnTo>
                    <a:pt x="5088" y="2130"/>
                  </a:lnTo>
                  <a:lnTo>
                    <a:pt x="5094" y="2136"/>
                  </a:lnTo>
                  <a:lnTo>
                    <a:pt x="5094" y="2142"/>
                  </a:lnTo>
                  <a:lnTo>
                    <a:pt x="5118" y="2136"/>
                  </a:lnTo>
                  <a:lnTo>
                    <a:pt x="5118" y="2142"/>
                  </a:lnTo>
                  <a:lnTo>
                    <a:pt x="5136" y="2160"/>
                  </a:lnTo>
                  <a:lnTo>
                    <a:pt x="5166" y="2160"/>
                  </a:lnTo>
                  <a:lnTo>
                    <a:pt x="5172" y="2166"/>
                  </a:lnTo>
                  <a:lnTo>
                    <a:pt x="5184" y="2166"/>
                  </a:lnTo>
                  <a:lnTo>
                    <a:pt x="5196" y="2172"/>
                  </a:lnTo>
                  <a:lnTo>
                    <a:pt x="5208" y="2172"/>
                  </a:lnTo>
                  <a:lnTo>
                    <a:pt x="5220" y="2166"/>
                  </a:lnTo>
                  <a:lnTo>
                    <a:pt x="5274" y="2148"/>
                  </a:lnTo>
                  <a:lnTo>
                    <a:pt x="5322" y="2148"/>
                  </a:lnTo>
                  <a:lnTo>
                    <a:pt x="5334" y="2154"/>
                  </a:lnTo>
                  <a:lnTo>
                    <a:pt x="5340" y="2154"/>
                  </a:lnTo>
                  <a:lnTo>
                    <a:pt x="5346" y="2160"/>
                  </a:lnTo>
                  <a:lnTo>
                    <a:pt x="5382" y="2160"/>
                  </a:lnTo>
                  <a:lnTo>
                    <a:pt x="5406" y="2184"/>
                  </a:lnTo>
                  <a:lnTo>
                    <a:pt x="5466" y="2184"/>
                  </a:lnTo>
                  <a:lnTo>
                    <a:pt x="5472" y="2190"/>
                  </a:lnTo>
                  <a:lnTo>
                    <a:pt x="5472" y="2196"/>
                  </a:lnTo>
                  <a:lnTo>
                    <a:pt x="5484" y="2208"/>
                  </a:lnTo>
                  <a:lnTo>
                    <a:pt x="5484" y="2214"/>
                  </a:lnTo>
                  <a:lnTo>
                    <a:pt x="5502" y="2214"/>
                  </a:lnTo>
                  <a:lnTo>
                    <a:pt x="5514" y="2220"/>
                  </a:lnTo>
                  <a:lnTo>
                    <a:pt x="5514" y="2232"/>
                  </a:lnTo>
                  <a:lnTo>
                    <a:pt x="5520" y="2238"/>
                  </a:lnTo>
                  <a:lnTo>
                    <a:pt x="5586" y="2238"/>
                  </a:lnTo>
                  <a:lnTo>
                    <a:pt x="5592" y="2244"/>
                  </a:lnTo>
                  <a:lnTo>
                    <a:pt x="5598" y="2244"/>
                  </a:lnTo>
                  <a:lnTo>
                    <a:pt x="5610" y="2250"/>
                  </a:lnTo>
                  <a:lnTo>
                    <a:pt x="5634" y="2250"/>
                  </a:lnTo>
                  <a:lnTo>
                    <a:pt x="5646" y="2244"/>
                  </a:lnTo>
                  <a:lnTo>
                    <a:pt x="5664" y="2244"/>
                  </a:lnTo>
                  <a:lnTo>
                    <a:pt x="5670" y="2250"/>
                  </a:lnTo>
                  <a:lnTo>
                    <a:pt x="5670" y="2256"/>
                  </a:lnTo>
                  <a:lnTo>
                    <a:pt x="5676" y="2256"/>
                  </a:lnTo>
                  <a:lnTo>
                    <a:pt x="5694" y="2238"/>
                  </a:lnTo>
                  <a:lnTo>
                    <a:pt x="5694" y="2232"/>
                  </a:lnTo>
                  <a:lnTo>
                    <a:pt x="5742" y="2232"/>
                  </a:lnTo>
                  <a:lnTo>
                    <a:pt x="5754" y="2220"/>
                  </a:lnTo>
                  <a:lnTo>
                    <a:pt x="5790" y="2220"/>
                  </a:lnTo>
                  <a:lnTo>
                    <a:pt x="5802" y="2208"/>
                  </a:lnTo>
                  <a:lnTo>
                    <a:pt x="5802" y="2196"/>
                  </a:lnTo>
                  <a:lnTo>
                    <a:pt x="5832" y="2166"/>
                  </a:lnTo>
                  <a:lnTo>
                    <a:pt x="5850" y="2166"/>
                  </a:lnTo>
                  <a:lnTo>
                    <a:pt x="5862" y="2172"/>
                  </a:lnTo>
                  <a:lnTo>
                    <a:pt x="5898" y="2172"/>
                  </a:lnTo>
                  <a:lnTo>
                    <a:pt x="5916" y="2190"/>
                  </a:lnTo>
                  <a:lnTo>
                    <a:pt x="5928" y="2196"/>
                  </a:lnTo>
                  <a:lnTo>
                    <a:pt x="5952" y="2196"/>
                  </a:lnTo>
                  <a:lnTo>
                    <a:pt x="5964" y="2190"/>
                  </a:lnTo>
                  <a:lnTo>
                    <a:pt x="5970" y="2184"/>
                  </a:lnTo>
                  <a:lnTo>
                    <a:pt x="5994" y="2190"/>
                  </a:lnTo>
                  <a:lnTo>
                    <a:pt x="6012" y="2190"/>
                  </a:lnTo>
                  <a:lnTo>
                    <a:pt x="6048" y="2214"/>
                  </a:lnTo>
                  <a:lnTo>
                    <a:pt x="6084" y="2214"/>
                  </a:lnTo>
                  <a:lnTo>
                    <a:pt x="6090" y="2220"/>
                  </a:lnTo>
                  <a:lnTo>
                    <a:pt x="6102" y="2220"/>
                  </a:lnTo>
                  <a:lnTo>
                    <a:pt x="6120" y="2202"/>
                  </a:lnTo>
                  <a:lnTo>
                    <a:pt x="6120" y="2190"/>
                  </a:lnTo>
                  <a:lnTo>
                    <a:pt x="6144" y="2190"/>
                  </a:lnTo>
                  <a:lnTo>
                    <a:pt x="6156" y="2184"/>
                  </a:lnTo>
                  <a:lnTo>
                    <a:pt x="6162" y="2178"/>
                  </a:lnTo>
                  <a:lnTo>
                    <a:pt x="6162" y="2166"/>
                  </a:lnTo>
                  <a:lnTo>
                    <a:pt x="6150" y="2166"/>
                  </a:lnTo>
                  <a:lnTo>
                    <a:pt x="6144" y="2160"/>
                  </a:lnTo>
                  <a:lnTo>
                    <a:pt x="6138" y="2118"/>
                  </a:lnTo>
                  <a:lnTo>
                    <a:pt x="6138" y="2046"/>
                  </a:lnTo>
                  <a:lnTo>
                    <a:pt x="6156" y="2028"/>
                  </a:lnTo>
                  <a:lnTo>
                    <a:pt x="6156" y="2016"/>
                  </a:lnTo>
                  <a:lnTo>
                    <a:pt x="6150" y="2010"/>
                  </a:lnTo>
                  <a:lnTo>
                    <a:pt x="6138" y="2004"/>
                  </a:lnTo>
                  <a:lnTo>
                    <a:pt x="6126" y="1992"/>
                  </a:lnTo>
                  <a:lnTo>
                    <a:pt x="6114" y="1992"/>
                  </a:lnTo>
                  <a:lnTo>
                    <a:pt x="6108" y="1986"/>
                  </a:lnTo>
                  <a:lnTo>
                    <a:pt x="6096" y="1986"/>
                  </a:lnTo>
                  <a:lnTo>
                    <a:pt x="6078" y="1980"/>
                  </a:lnTo>
                  <a:lnTo>
                    <a:pt x="6072" y="1980"/>
                  </a:lnTo>
                  <a:lnTo>
                    <a:pt x="6072" y="1968"/>
                  </a:lnTo>
                  <a:lnTo>
                    <a:pt x="6078" y="1968"/>
                  </a:lnTo>
                  <a:lnTo>
                    <a:pt x="6120" y="1926"/>
                  </a:lnTo>
                  <a:lnTo>
                    <a:pt x="6156" y="1920"/>
                  </a:lnTo>
                  <a:lnTo>
                    <a:pt x="6162" y="1908"/>
                  </a:lnTo>
                  <a:lnTo>
                    <a:pt x="6204" y="1914"/>
                  </a:lnTo>
                  <a:lnTo>
                    <a:pt x="6258" y="1902"/>
                  </a:lnTo>
                  <a:lnTo>
                    <a:pt x="6294" y="1920"/>
                  </a:lnTo>
                  <a:lnTo>
                    <a:pt x="6330" y="1944"/>
                  </a:lnTo>
                  <a:lnTo>
                    <a:pt x="6402" y="1944"/>
                  </a:lnTo>
                  <a:lnTo>
                    <a:pt x="6408" y="1950"/>
                  </a:lnTo>
                  <a:lnTo>
                    <a:pt x="6420" y="1956"/>
                  </a:lnTo>
                  <a:lnTo>
                    <a:pt x="6426" y="1962"/>
                  </a:lnTo>
                  <a:lnTo>
                    <a:pt x="6438" y="1968"/>
                  </a:lnTo>
                  <a:lnTo>
                    <a:pt x="6438" y="1980"/>
                  </a:lnTo>
                  <a:lnTo>
                    <a:pt x="6444" y="1980"/>
                  </a:lnTo>
                  <a:lnTo>
                    <a:pt x="6456" y="1992"/>
                  </a:lnTo>
                  <a:lnTo>
                    <a:pt x="6468" y="1998"/>
                  </a:lnTo>
                  <a:lnTo>
                    <a:pt x="6480" y="2010"/>
                  </a:lnTo>
                  <a:lnTo>
                    <a:pt x="6492" y="2010"/>
                  </a:lnTo>
                  <a:lnTo>
                    <a:pt x="6498" y="2016"/>
                  </a:lnTo>
                  <a:lnTo>
                    <a:pt x="6504" y="2016"/>
                  </a:lnTo>
                  <a:lnTo>
                    <a:pt x="6510" y="2046"/>
                  </a:lnTo>
                  <a:lnTo>
                    <a:pt x="6558" y="2070"/>
                  </a:lnTo>
                  <a:lnTo>
                    <a:pt x="6570" y="2100"/>
                  </a:lnTo>
                  <a:lnTo>
                    <a:pt x="6582" y="2100"/>
                  </a:lnTo>
                  <a:lnTo>
                    <a:pt x="6630" y="2124"/>
                  </a:lnTo>
                  <a:lnTo>
                    <a:pt x="6636" y="2136"/>
                  </a:lnTo>
                  <a:lnTo>
                    <a:pt x="6654" y="2154"/>
                  </a:lnTo>
                  <a:lnTo>
                    <a:pt x="6660" y="2166"/>
                  </a:lnTo>
                  <a:lnTo>
                    <a:pt x="6672" y="2166"/>
                  </a:lnTo>
                  <a:lnTo>
                    <a:pt x="6678" y="2190"/>
                  </a:lnTo>
                  <a:lnTo>
                    <a:pt x="6684" y="2190"/>
                  </a:lnTo>
                  <a:lnTo>
                    <a:pt x="6690" y="2196"/>
                  </a:lnTo>
                  <a:lnTo>
                    <a:pt x="6714" y="2208"/>
                  </a:lnTo>
                  <a:lnTo>
                    <a:pt x="6720" y="2214"/>
                  </a:lnTo>
                  <a:lnTo>
                    <a:pt x="6732" y="2220"/>
                  </a:lnTo>
                  <a:lnTo>
                    <a:pt x="6780" y="2220"/>
                  </a:lnTo>
                  <a:lnTo>
                    <a:pt x="6792" y="2226"/>
                  </a:lnTo>
                  <a:lnTo>
                    <a:pt x="6798" y="2232"/>
                  </a:lnTo>
                  <a:lnTo>
                    <a:pt x="6810" y="2238"/>
                  </a:lnTo>
                  <a:lnTo>
                    <a:pt x="6822" y="2226"/>
                  </a:lnTo>
                  <a:lnTo>
                    <a:pt x="6834" y="2226"/>
                  </a:lnTo>
                  <a:lnTo>
                    <a:pt x="6852" y="2244"/>
                  </a:lnTo>
                  <a:lnTo>
                    <a:pt x="6864" y="2250"/>
                  </a:lnTo>
                  <a:lnTo>
                    <a:pt x="6882" y="2268"/>
                  </a:lnTo>
                  <a:lnTo>
                    <a:pt x="6924" y="2268"/>
                  </a:lnTo>
                  <a:lnTo>
                    <a:pt x="6942" y="2298"/>
                  </a:lnTo>
                  <a:lnTo>
                    <a:pt x="6960" y="2298"/>
                  </a:lnTo>
                  <a:lnTo>
                    <a:pt x="6966" y="2304"/>
                  </a:lnTo>
                  <a:lnTo>
                    <a:pt x="6966" y="2310"/>
                  </a:lnTo>
                  <a:lnTo>
                    <a:pt x="6972" y="2322"/>
                  </a:lnTo>
                  <a:lnTo>
                    <a:pt x="6972" y="2334"/>
                  </a:lnTo>
                  <a:lnTo>
                    <a:pt x="7014" y="2364"/>
                  </a:lnTo>
                  <a:lnTo>
                    <a:pt x="7038" y="2358"/>
                  </a:lnTo>
                  <a:lnTo>
                    <a:pt x="7050" y="2370"/>
                  </a:lnTo>
                  <a:lnTo>
                    <a:pt x="7068" y="2370"/>
                  </a:lnTo>
                  <a:lnTo>
                    <a:pt x="7068" y="2358"/>
                  </a:lnTo>
                  <a:lnTo>
                    <a:pt x="7098" y="2364"/>
                  </a:lnTo>
                  <a:lnTo>
                    <a:pt x="7098" y="2346"/>
                  </a:lnTo>
                  <a:lnTo>
                    <a:pt x="7104" y="2340"/>
                  </a:lnTo>
                  <a:lnTo>
                    <a:pt x="7110" y="2340"/>
                  </a:lnTo>
                  <a:lnTo>
                    <a:pt x="7122" y="2334"/>
                  </a:lnTo>
                  <a:lnTo>
                    <a:pt x="7152" y="2334"/>
                  </a:lnTo>
                  <a:lnTo>
                    <a:pt x="7158" y="2310"/>
                  </a:lnTo>
                  <a:lnTo>
                    <a:pt x="7200" y="2310"/>
                  </a:lnTo>
                  <a:lnTo>
                    <a:pt x="7212" y="2316"/>
                  </a:lnTo>
                  <a:lnTo>
                    <a:pt x="7218" y="2328"/>
                  </a:lnTo>
                  <a:lnTo>
                    <a:pt x="7218" y="2346"/>
                  </a:lnTo>
                  <a:lnTo>
                    <a:pt x="7242" y="2358"/>
                  </a:lnTo>
                  <a:lnTo>
                    <a:pt x="7242" y="2388"/>
                  </a:lnTo>
                  <a:lnTo>
                    <a:pt x="7224" y="2394"/>
                  </a:lnTo>
                  <a:lnTo>
                    <a:pt x="7236" y="2412"/>
                  </a:lnTo>
                  <a:lnTo>
                    <a:pt x="7236" y="2430"/>
                  </a:lnTo>
                  <a:lnTo>
                    <a:pt x="7248" y="2442"/>
                  </a:lnTo>
                  <a:lnTo>
                    <a:pt x="7248" y="2466"/>
                  </a:lnTo>
                  <a:lnTo>
                    <a:pt x="7266" y="2472"/>
                  </a:lnTo>
                  <a:lnTo>
                    <a:pt x="7260" y="2502"/>
                  </a:lnTo>
                  <a:lnTo>
                    <a:pt x="7266" y="2526"/>
                  </a:lnTo>
                  <a:lnTo>
                    <a:pt x="7260" y="2532"/>
                  </a:lnTo>
                  <a:lnTo>
                    <a:pt x="7254" y="2532"/>
                  </a:lnTo>
                  <a:lnTo>
                    <a:pt x="7254" y="2550"/>
                  </a:lnTo>
                  <a:lnTo>
                    <a:pt x="7260" y="2562"/>
                  </a:lnTo>
                  <a:lnTo>
                    <a:pt x="7260" y="2574"/>
                  </a:lnTo>
                  <a:lnTo>
                    <a:pt x="7254" y="2580"/>
                  </a:lnTo>
                  <a:lnTo>
                    <a:pt x="7248" y="2580"/>
                  </a:lnTo>
                  <a:lnTo>
                    <a:pt x="7236" y="2574"/>
                  </a:lnTo>
                  <a:lnTo>
                    <a:pt x="7224" y="2574"/>
                  </a:lnTo>
                  <a:lnTo>
                    <a:pt x="7206" y="2568"/>
                  </a:lnTo>
                  <a:lnTo>
                    <a:pt x="7194" y="2562"/>
                  </a:lnTo>
                  <a:lnTo>
                    <a:pt x="7170" y="2562"/>
                  </a:lnTo>
                  <a:lnTo>
                    <a:pt x="7164" y="2568"/>
                  </a:lnTo>
                  <a:lnTo>
                    <a:pt x="7170" y="2574"/>
                  </a:lnTo>
                  <a:lnTo>
                    <a:pt x="7170" y="2586"/>
                  </a:lnTo>
                  <a:lnTo>
                    <a:pt x="7146" y="2586"/>
                  </a:lnTo>
                  <a:lnTo>
                    <a:pt x="7146" y="2598"/>
                  </a:lnTo>
                  <a:lnTo>
                    <a:pt x="7152" y="2610"/>
                  </a:lnTo>
                  <a:lnTo>
                    <a:pt x="7158" y="2610"/>
                  </a:lnTo>
                  <a:lnTo>
                    <a:pt x="7170" y="2622"/>
                  </a:lnTo>
                  <a:lnTo>
                    <a:pt x="7182" y="2628"/>
                  </a:lnTo>
                  <a:lnTo>
                    <a:pt x="7194" y="2646"/>
                  </a:lnTo>
                  <a:lnTo>
                    <a:pt x="7206" y="2658"/>
                  </a:lnTo>
                  <a:lnTo>
                    <a:pt x="7212" y="2676"/>
                  </a:lnTo>
                  <a:lnTo>
                    <a:pt x="7212" y="2688"/>
                  </a:lnTo>
                  <a:lnTo>
                    <a:pt x="7224" y="2700"/>
                  </a:lnTo>
                  <a:lnTo>
                    <a:pt x="7230" y="2712"/>
                  </a:lnTo>
                  <a:lnTo>
                    <a:pt x="7236" y="2748"/>
                  </a:lnTo>
                  <a:lnTo>
                    <a:pt x="7206" y="2742"/>
                  </a:lnTo>
                  <a:lnTo>
                    <a:pt x="7200" y="2766"/>
                  </a:lnTo>
                  <a:lnTo>
                    <a:pt x="7224" y="2778"/>
                  </a:lnTo>
                  <a:lnTo>
                    <a:pt x="7260" y="2778"/>
                  </a:lnTo>
                  <a:lnTo>
                    <a:pt x="7260" y="2718"/>
                  </a:lnTo>
                  <a:lnTo>
                    <a:pt x="7266" y="2712"/>
                  </a:lnTo>
                  <a:lnTo>
                    <a:pt x="7272" y="2712"/>
                  </a:lnTo>
                  <a:lnTo>
                    <a:pt x="7284" y="2718"/>
                  </a:lnTo>
                  <a:lnTo>
                    <a:pt x="7290" y="2724"/>
                  </a:lnTo>
                  <a:lnTo>
                    <a:pt x="7302" y="2712"/>
                  </a:lnTo>
                  <a:lnTo>
                    <a:pt x="7308" y="2724"/>
                  </a:lnTo>
                  <a:lnTo>
                    <a:pt x="7314" y="2730"/>
                  </a:lnTo>
                  <a:lnTo>
                    <a:pt x="7320" y="2742"/>
                  </a:lnTo>
                  <a:lnTo>
                    <a:pt x="7332" y="2754"/>
                  </a:lnTo>
                  <a:lnTo>
                    <a:pt x="7344" y="2754"/>
                  </a:lnTo>
                  <a:lnTo>
                    <a:pt x="7356" y="2748"/>
                  </a:lnTo>
                  <a:lnTo>
                    <a:pt x="7368" y="2748"/>
                  </a:lnTo>
                  <a:lnTo>
                    <a:pt x="7374" y="2742"/>
                  </a:lnTo>
                  <a:lnTo>
                    <a:pt x="7380" y="2742"/>
                  </a:lnTo>
                  <a:lnTo>
                    <a:pt x="7380" y="2760"/>
                  </a:lnTo>
                  <a:lnTo>
                    <a:pt x="7386" y="2760"/>
                  </a:lnTo>
                  <a:lnTo>
                    <a:pt x="7392" y="2754"/>
                  </a:lnTo>
                  <a:lnTo>
                    <a:pt x="7404" y="2748"/>
                  </a:lnTo>
                  <a:lnTo>
                    <a:pt x="7422" y="2742"/>
                  </a:lnTo>
                  <a:lnTo>
                    <a:pt x="7440" y="2730"/>
                  </a:lnTo>
                  <a:lnTo>
                    <a:pt x="7452" y="2724"/>
                  </a:lnTo>
                  <a:lnTo>
                    <a:pt x="7464" y="2700"/>
                  </a:lnTo>
                  <a:lnTo>
                    <a:pt x="7464" y="2682"/>
                  </a:lnTo>
                  <a:lnTo>
                    <a:pt x="7470" y="2664"/>
                  </a:lnTo>
                  <a:lnTo>
                    <a:pt x="7470" y="2628"/>
                  </a:lnTo>
                  <a:lnTo>
                    <a:pt x="7494" y="2622"/>
                  </a:lnTo>
                  <a:lnTo>
                    <a:pt x="7494" y="2562"/>
                  </a:lnTo>
                  <a:lnTo>
                    <a:pt x="7500" y="2550"/>
                  </a:lnTo>
                  <a:lnTo>
                    <a:pt x="7506" y="2544"/>
                  </a:lnTo>
                  <a:lnTo>
                    <a:pt x="7518" y="2520"/>
                  </a:lnTo>
                  <a:lnTo>
                    <a:pt x="7518" y="2490"/>
                  </a:lnTo>
                  <a:lnTo>
                    <a:pt x="7524" y="2472"/>
                  </a:lnTo>
                  <a:lnTo>
                    <a:pt x="7524" y="2454"/>
                  </a:lnTo>
                  <a:lnTo>
                    <a:pt x="7518" y="2442"/>
                  </a:lnTo>
                  <a:lnTo>
                    <a:pt x="7518" y="2424"/>
                  </a:lnTo>
                  <a:lnTo>
                    <a:pt x="7512" y="2418"/>
                  </a:lnTo>
                  <a:lnTo>
                    <a:pt x="7512" y="2412"/>
                  </a:lnTo>
                  <a:lnTo>
                    <a:pt x="7518" y="2400"/>
                  </a:lnTo>
                  <a:lnTo>
                    <a:pt x="7524" y="2394"/>
                  </a:lnTo>
                  <a:lnTo>
                    <a:pt x="7524" y="2382"/>
                  </a:lnTo>
                  <a:lnTo>
                    <a:pt x="7530" y="2376"/>
                  </a:lnTo>
                  <a:lnTo>
                    <a:pt x="7530" y="2364"/>
                  </a:lnTo>
                  <a:lnTo>
                    <a:pt x="7524" y="2358"/>
                  </a:lnTo>
                  <a:lnTo>
                    <a:pt x="7518" y="2346"/>
                  </a:lnTo>
                  <a:lnTo>
                    <a:pt x="7524" y="2334"/>
                  </a:lnTo>
                  <a:lnTo>
                    <a:pt x="7530" y="2328"/>
                  </a:lnTo>
                  <a:lnTo>
                    <a:pt x="7536" y="2316"/>
                  </a:lnTo>
                  <a:lnTo>
                    <a:pt x="7536" y="2298"/>
                  </a:lnTo>
                  <a:lnTo>
                    <a:pt x="7530" y="2292"/>
                  </a:lnTo>
                  <a:lnTo>
                    <a:pt x="7530" y="2280"/>
                  </a:lnTo>
                  <a:lnTo>
                    <a:pt x="7518" y="2256"/>
                  </a:lnTo>
                  <a:lnTo>
                    <a:pt x="7512" y="2250"/>
                  </a:lnTo>
                  <a:lnTo>
                    <a:pt x="7512" y="2238"/>
                  </a:lnTo>
                  <a:lnTo>
                    <a:pt x="7506" y="2232"/>
                  </a:lnTo>
                  <a:lnTo>
                    <a:pt x="7506" y="2220"/>
                  </a:lnTo>
                  <a:lnTo>
                    <a:pt x="7500" y="2214"/>
                  </a:lnTo>
                  <a:lnTo>
                    <a:pt x="7500" y="2202"/>
                  </a:lnTo>
                  <a:lnTo>
                    <a:pt x="7494" y="2196"/>
                  </a:lnTo>
                  <a:lnTo>
                    <a:pt x="7482" y="2190"/>
                  </a:lnTo>
                  <a:lnTo>
                    <a:pt x="7476" y="2184"/>
                  </a:lnTo>
                  <a:lnTo>
                    <a:pt x="7482" y="2178"/>
                  </a:lnTo>
                  <a:lnTo>
                    <a:pt x="7476" y="2178"/>
                  </a:lnTo>
                  <a:lnTo>
                    <a:pt x="7470" y="2172"/>
                  </a:lnTo>
                  <a:lnTo>
                    <a:pt x="7458" y="2166"/>
                  </a:lnTo>
                  <a:lnTo>
                    <a:pt x="7446" y="2154"/>
                  </a:lnTo>
                  <a:lnTo>
                    <a:pt x="7440" y="2142"/>
                  </a:lnTo>
                  <a:lnTo>
                    <a:pt x="7434" y="2124"/>
                  </a:lnTo>
                  <a:lnTo>
                    <a:pt x="7434" y="2112"/>
                  </a:lnTo>
                  <a:lnTo>
                    <a:pt x="7428" y="2106"/>
                  </a:lnTo>
                  <a:lnTo>
                    <a:pt x="7428" y="2100"/>
                  </a:lnTo>
                  <a:lnTo>
                    <a:pt x="7416" y="2094"/>
                  </a:lnTo>
                  <a:lnTo>
                    <a:pt x="7416" y="2082"/>
                  </a:lnTo>
                  <a:lnTo>
                    <a:pt x="7422" y="2070"/>
                  </a:lnTo>
                  <a:lnTo>
                    <a:pt x="7422" y="2040"/>
                  </a:lnTo>
                  <a:lnTo>
                    <a:pt x="7410" y="2028"/>
                  </a:lnTo>
                  <a:lnTo>
                    <a:pt x="7404" y="2016"/>
                  </a:lnTo>
                  <a:lnTo>
                    <a:pt x="7398" y="2010"/>
                  </a:lnTo>
                  <a:lnTo>
                    <a:pt x="7380" y="2004"/>
                  </a:lnTo>
                  <a:lnTo>
                    <a:pt x="7380" y="1998"/>
                  </a:lnTo>
                  <a:lnTo>
                    <a:pt x="7374" y="1992"/>
                  </a:lnTo>
                  <a:lnTo>
                    <a:pt x="7368" y="1980"/>
                  </a:lnTo>
                  <a:lnTo>
                    <a:pt x="7356" y="1968"/>
                  </a:lnTo>
                  <a:lnTo>
                    <a:pt x="7344" y="1968"/>
                  </a:lnTo>
                  <a:lnTo>
                    <a:pt x="7332" y="1956"/>
                  </a:lnTo>
                  <a:lnTo>
                    <a:pt x="7326" y="1956"/>
                  </a:lnTo>
                  <a:lnTo>
                    <a:pt x="7308" y="1950"/>
                  </a:lnTo>
                  <a:lnTo>
                    <a:pt x="7302" y="1938"/>
                  </a:lnTo>
                  <a:lnTo>
                    <a:pt x="7308" y="1938"/>
                  </a:lnTo>
                  <a:lnTo>
                    <a:pt x="7314" y="1944"/>
                  </a:lnTo>
                  <a:lnTo>
                    <a:pt x="7326" y="1944"/>
                  </a:lnTo>
                  <a:lnTo>
                    <a:pt x="7332" y="1950"/>
                  </a:lnTo>
                  <a:lnTo>
                    <a:pt x="7344" y="1950"/>
                  </a:lnTo>
                  <a:lnTo>
                    <a:pt x="7350" y="1944"/>
                  </a:lnTo>
                  <a:lnTo>
                    <a:pt x="7350" y="1938"/>
                  </a:lnTo>
                  <a:lnTo>
                    <a:pt x="7344" y="1938"/>
                  </a:lnTo>
                  <a:lnTo>
                    <a:pt x="7332" y="1932"/>
                  </a:lnTo>
                  <a:lnTo>
                    <a:pt x="7326" y="1926"/>
                  </a:lnTo>
                  <a:lnTo>
                    <a:pt x="7320" y="1926"/>
                  </a:lnTo>
                  <a:lnTo>
                    <a:pt x="7242" y="1890"/>
                  </a:lnTo>
                  <a:lnTo>
                    <a:pt x="7236" y="1890"/>
                  </a:lnTo>
                  <a:lnTo>
                    <a:pt x="7230" y="1884"/>
                  </a:lnTo>
                  <a:lnTo>
                    <a:pt x="7218" y="1878"/>
                  </a:lnTo>
                  <a:lnTo>
                    <a:pt x="7206" y="1866"/>
                  </a:lnTo>
                  <a:lnTo>
                    <a:pt x="7194" y="1860"/>
                  </a:lnTo>
                  <a:lnTo>
                    <a:pt x="7188" y="1854"/>
                  </a:lnTo>
                  <a:lnTo>
                    <a:pt x="7170" y="1854"/>
                  </a:lnTo>
                  <a:lnTo>
                    <a:pt x="7164" y="1860"/>
                  </a:lnTo>
                  <a:lnTo>
                    <a:pt x="7152" y="1866"/>
                  </a:lnTo>
                  <a:lnTo>
                    <a:pt x="7116" y="1854"/>
                  </a:lnTo>
                  <a:lnTo>
                    <a:pt x="7152" y="1896"/>
                  </a:lnTo>
                  <a:lnTo>
                    <a:pt x="7146" y="1920"/>
                  </a:lnTo>
                  <a:lnTo>
                    <a:pt x="7134" y="1920"/>
                  </a:lnTo>
                  <a:lnTo>
                    <a:pt x="7134" y="1890"/>
                  </a:lnTo>
                  <a:lnTo>
                    <a:pt x="7116" y="1878"/>
                  </a:lnTo>
                  <a:lnTo>
                    <a:pt x="7116" y="1908"/>
                  </a:lnTo>
                  <a:lnTo>
                    <a:pt x="7068" y="1908"/>
                  </a:lnTo>
                  <a:lnTo>
                    <a:pt x="7074" y="1902"/>
                  </a:lnTo>
                  <a:lnTo>
                    <a:pt x="7074" y="1884"/>
                  </a:lnTo>
                  <a:lnTo>
                    <a:pt x="7068" y="1878"/>
                  </a:lnTo>
                  <a:lnTo>
                    <a:pt x="7044" y="1878"/>
                  </a:lnTo>
                  <a:lnTo>
                    <a:pt x="7038" y="1890"/>
                  </a:lnTo>
                  <a:lnTo>
                    <a:pt x="7014" y="1890"/>
                  </a:lnTo>
                  <a:lnTo>
                    <a:pt x="7002" y="1854"/>
                  </a:lnTo>
                  <a:lnTo>
                    <a:pt x="6996" y="1854"/>
                  </a:lnTo>
                  <a:lnTo>
                    <a:pt x="6984" y="1830"/>
                  </a:lnTo>
                  <a:lnTo>
                    <a:pt x="6912" y="1836"/>
                  </a:lnTo>
                  <a:lnTo>
                    <a:pt x="6906" y="1824"/>
                  </a:lnTo>
                  <a:lnTo>
                    <a:pt x="6882" y="1824"/>
                  </a:lnTo>
                  <a:lnTo>
                    <a:pt x="6870" y="1818"/>
                  </a:lnTo>
                  <a:lnTo>
                    <a:pt x="6864" y="1812"/>
                  </a:lnTo>
                  <a:lnTo>
                    <a:pt x="6864" y="1794"/>
                  </a:lnTo>
                  <a:lnTo>
                    <a:pt x="6876" y="1788"/>
                  </a:lnTo>
                  <a:lnTo>
                    <a:pt x="6888" y="1776"/>
                  </a:lnTo>
                  <a:lnTo>
                    <a:pt x="6900" y="1776"/>
                  </a:lnTo>
                  <a:lnTo>
                    <a:pt x="6900" y="1752"/>
                  </a:lnTo>
                  <a:lnTo>
                    <a:pt x="6906" y="1752"/>
                  </a:lnTo>
                  <a:lnTo>
                    <a:pt x="6918" y="1746"/>
                  </a:lnTo>
                  <a:lnTo>
                    <a:pt x="6930" y="1734"/>
                  </a:lnTo>
                  <a:lnTo>
                    <a:pt x="6930" y="1728"/>
                  </a:lnTo>
                  <a:lnTo>
                    <a:pt x="6936" y="1716"/>
                  </a:lnTo>
                  <a:lnTo>
                    <a:pt x="6936" y="1710"/>
                  </a:lnTo>
                  <a:lnTo>
                    <a:pt x="6942" y="1698"/>
                  </a:lnTo>
                  <a:lnTo>
                    <a:pt x="6930" y="1686"/>
                  </a:lnTo>
                  <a:lnTo>
                    <a:pt x="6942" y="1662"/>
                  </a:lnTo>
                  <a:lnTo>
                    <a:pt x="6930" y="1650"/>
                  </a:lnTo>
                  <a:lnTo>
                    <a:pt x="6948" y="1632"/>
                  </a:lnTo>
                  <a:lnTo>
                    <a:pt x="6972" y="1626"/>
                  </a:lnTo>
                  <a:lnTo>
                    <a:pt x="6960" y="1596"/>
                  </a:lnTo>
                  <a:lnTo>
                    <a:pt x="6984" y="1590"/>
                  </a:lnTo>
                  <a:lnTo>
                    <a:pt x="6960" y="1554"/>
                  </a:lnTo>
                  <a:lnTo>
                    <a:pt x="6990" y="1542"/>
                  </a:lnTo>
                  <a:lnTo>
                    <a:pt x="6990" y="1500"/>
                  </a:lnTo>
                  <a:lnTo>
                    <a:pt x="6996" y="1488"/>
                  </a:lnTo>
                  <a:lnTo>
                    <a:pt x="7002" y="1482"/>
                  </a:lnTo>
                  <a:lnTo>
                    <a:pt x="7020" y="1470"/>
                  </a:lnTo>
                  <a:lnTo>
                    <a:pt x="7032" y="1464"/>
                  </a:lnTo>
                  <a:lnTo>
                    <a:pt x="7050" y="1464"/>
                  </a:lnTo>
                  <a:lnTo>
                    <a:pt x="7068" y="1470"/>
                  </a:lnTo>
                  <a:lnTo>
                    <a:pt x="7188" y="1470"/>
                  </a:lnTo>
                  <a:lnTo>
                    <a:pt x="7206" y="1488"/>
                  </a:lnTo>
                  <a:lnTo>
                    <a:pt x="7224" y="1482"/>
                  </a:lnTo>
                  <a:lnTo>
                    <a:pt x="7218" y="1464"/>
                  </a:lnTo>
                  <a:lnTo>
                    <a:pt x="7290" y="1482"/>
                  </a:lnTo>
                  <a:lnTo>
                    <a:pt x="7320" y="1464"/>
                  </a:lnTo>
                  <a:lnTo>
                    <a:pt x="7350" y="1488"/>
                  </a:lnTo>
                  <a:lnTo>
                    <a:pt x="7356" y="1452"/>
                  </a:lnTo>
                  <a:lnTo>
                    <a:pt x="7434" y="1452"/>
                  </a:lnTo>
                  <a:lnTo>
                    <a:pt x="7446" y="1458"/>
                  </a:lnTo>
                  <a:lnTo>
                    <a:pt x="7452" y="1470"/>
                  </a:lnTo>
                  <a:lnTo>
                    <a:pt x="7458" y="1470"/>
                  </a:lnTo>
                  <a:lnTo>
                    <a:pt x="7464" y="1464"/>
                  </a:lnTo>
                  <a:lnTo>
                    <a:pt x="7476" y="1464"/>
                  </a:lnTo>
                  <a:lnTo>
                    <a:pt x="7482" y="1458"/>
                  </a:lnTo>
                  <a:lnTo>
                    <a:pt x="7494" y="1452"/>
                  </a:lnTo>
                  <a:lnTo>
                    <a:pt x="7518" y="1470"/>
                  </a:lnTo>
                  <a:lnTo>
                    <a:pt x="7560" y="1476"/>
                  </a:lnTo>
                  <a:lnTo>
                    <a:pt x="7506" y="1488"/>
                  </a:lnTo>
                  <a:lnTo>
                    <a:pt x="7506" y="1494"/>
                  </a:lnTo>
                  <a:lnTo>
                    <a:pt x="7512" y="1500"/>
                  </a:lnTo>
                  <a:lnTo>
                    <a:pt x="7524" y="1506"/>
                  </a:lnTo>
                  <a:lnTo>
                    <a:pt x="7530" y="1512"/>
                  </a:lnTo>
                  <a:lnTo>
                    <a:pt x="7542" y="1512"/>
                  </a:lnTo>
                  <a:lnTo>
                    <a:pt x="7548" y="1506"/>
                  </a:lnTo>
                  <a:lnTo>
                    <a:pt x="7560" y="1506"/>
                  </a:lnTo>
                  <a:lnTo>
                    <a:pt x="7572" y="1500"/>
                  </a:lnTo>
                  <a:lnTo>
                    <a:pt x="7578" y="1494"/>
                  </a:lnTo>
                  <a:lnTo>
                    <a:pt x="7584" y="1494"/>
                  </a:lnTo>
                  <a:lnTo>
                    <a:pt x="7614" y="1506"/>
                  </a:lnTo>
                  <a:lnTo>
                    <a:pt x="7638" y="1488"/>
                  </a:lnTo>
                  <a:lnTo>
                    <a:pt x="7644" y="1488"/>
                  </a:lnTo>
                  <a:lnTo>
                    <a:pt x="7650" y="1494"/>
                  </a:lnTo>
                  <a:lnTo>
                    <a:pt x="7686" y="1494"/>
                  </a:lnTo>
                  <a:lnTo>
                    <a:pt x="7692" y="1488"/>
                  </a:lnTo>
                  <a:lnTo>
                    <a:pt x="7692" y="1476"/>
                  </a:lnTo>
                  <a:lnTo>
                    <a:pt x="7728" y="1482"/>
                  </a:lnTo>
                  <a:lnTo>
                    <a:pt x="7680" y="1452"/>
                  </a:lnTo>
                  <a:lnTo>
                    <a:pt x="7650" y="1464"/>
                  </a:lnTo>
                  <a:lnTo>
                    <a:pt x="7644" y="1446"/>
                  </a:lnTo>
                  <a:lnTo>
                    <a:pt x="7638" y="1434"/>
                  </a:lnTo>
                  <a:lnTo>
                    <a:pt x="7632" y="1428"/>
                  </a:lnTo>
                  <a:lnTo>
                    <a:pt x="7626" y="1416"/>
                  </a:lnTo>
                  <a:lnTo>
                    <a:pt x="7626" y="1398"/>
                  </a:lnTo>
                  <a:lnTo>
                    <a:pt x="7650" y="1374"/>
                  </a:lnTo>
                  <a:lnTo>
                    <a:pt x="7644" y="1344"/>
                  </a:lnTo>
                  <a:lnTo>
                    <a:pt x="7662" y="1332"/>
                  </a:lnTo>
                  <a:lnTo>
                    <a:pt x="7650" y="1326"/>
                  </a:lnTo>
                  <a:lnTo>
                    <a:pt x="7638" y="1314"/>
                  </a:lnTo>
                  <a:lnTo>
                    <a:pt x="7638" y="1302"/>
                  </a:lnTo>
                  <a:lnTo>
                    <a:pt x="7644" y="1296"/>
                  </a:lnTo>
                  <a:lnTo>
                    <a:pt x="7662" y="1290"/>
                  </a:lnTo>
                  <a:lnTo>
                    <a:pt x="7698" y="1290"/>
                  </a:lnTo>
                  <a:lnTo>
                    <a:pt x="7710" y="1296"/>
                  </a:lnTo>
                  <a:lnTo>
                    <a:pt x="7728" y="1296"/>
                  </a:lnTo>
                  <a:lnTo>
                    <a:pt x="7746" y="1278"/>
                  </a:lnTo>
                  <a:lnTo>
                    <a:pt x="7782" y="1308"/>
                  </a:lnTo>
                  <a:lnTo>
                    <a:pt x="7806" y="1290"/>
                  </a:lnTo>
                  <a:lnTo>
                    <a:pt x="7812" y="1302"/>
                  </a:lnTo>
                  <a:lnTo>
                    <a:pt x="7818" y="1308"/>
                  </a:lnTo>
                  <a:lnTo>
                    <a:pt x="7830" y="1332"/>
                  </a:lnTo>
                  <a:lnTo>
                    <a:pt x="7830" y="1338"/>
                  </a:lnTo>
                  <a:lnTo>
                    <a:pt x="7836" y="1344"/>
                  </a:lnTo>
                  <a:lnTo>
                    <a:pt x="7878" y="1344"/>
                  </a:lnTo>
                  <a:lnTo>
                    <a:pt x="7878" y="1362"/>
                  </a:lnTo>
                  <a:lnTo>
                    <a:pt x="7884" y="1374"/>
                  </a:lnTo>
                  <a:lnTo>
                    <a:pt x="7890" y="1380"/>
                  </a:lnTo>
                  <a:lnTo>
                    <a:pt x="7896" y="1380"/>
                  </a:lnTo>
                  <a:lnTo>
                    <a:pt x="7914" y="1362"/>
                  </a:lnTo>
                  <a:lnTo>
                    <a:pt x="7932" y="1326"/>
                  </a:lnTo>
                  <a:lnTo>
                    <a:pt x="7938" y="1320"/>
                  </a:lnTo>
                  <a:lnTo>
                    <a:pt x="7938" y="1314"/>
                  </a:lnTo>
                  <a:lnTo>
                    <a:pt x="7962" y="1302"/>
                  </a:lnTo>
                  <a:lnTo>
                    <a:pt x="7992" y="1314"/>
                  </a:lnTo>
                  <a:lnTo>
                    <a:pt x="7986" y="1302"/>
                  </a:lnTo>
                  <a:lnTo>
                    <a:pt x="7962" y="1284"/>
                  </a:lnTo>
                  <a:lnTo>
                    <a:pt x="7956" y="1278"/>
                  </a:lnTo>
                  <a:lnTo>
                    <a:pt x="7932" y="1266"/>
                  </a:lnTo>
                  <a:lnTo>
                    <a:pt x="7926" y="1254"/>
                  </a:lnTo>
                  <a:lnTo>
                    <a:pt x="7914" y="1248"/>
                  </a:lnTo>
                  <a:lnTo>
                    <a:pt x="7908" y="1242"/>
                  </a:lnTo>
                  <a:lnTo>
                    <a:pt x="7908" y="1230"/>
                  </a:lnTo>
                  <a:lnTo>
                    <a:pt x="7962" y="1230"/>
                  </a:lnTo>
                  <a:lnTo>
                    <a:pt x="7992" y="1236"/>
                  </a:lnTo>
                  <a:lnTo>
                    <a:pt x="8052" y="1236"/>
                  </a:lnTo>
                  <a:lnTo>
                    <a:pt x="8052" y="1254"/>
                  </a:lnTo>
                  <a:lnTo>
                    <a:pt x="8040" y="1254"/>
                  </a:lnTo>
                  <a:lnTo>
                    <a:pt x="8028" y="1248"/>
                  </a:lnTo>
                  <a:lnTo>
                    <a:pt x="7992" y="1248"/>
                  </a:lnTo>
                  <a:lnTo>
                    <a:pt x="7992" y="1266"/>
                  </a:lnTo>
                  <a:lnTo>
                    <a:pt x="8016" y="1290"/>
                  </a:lnTo>
                  <a:lnTo>
                    <a:pt x="8028" y="1296"/>
                  </a:lnTo>
                  <a:lnTo>
                    <a:pt x="8034" y="1320"/>
                  </a:lnTo>
                  <a:lnTo>
                    <a:pt x="8064" y="1326"/>
                  </a:lnTo>
                  <a:lnTo>
                    <a:pt x="8058" y="1344"/>
                  </a:lnTo>
                  <a:lnTo>
                    <a:pt x="8076" y="1362"/>
                  </a:lnTo>
                  <a:lnTo>
                    <a:pt x="8046" y="1368"/>
                  </a:lnTo>
                  <a:lnTo>
                    <a:pt x="8040" y="1380"/>
                  </a:lnTo>
                  <a:lnTo>
                    <a:pt x="8022" y="1386"/>
                  </a:lnTo>
                  <a:lnTo>
                    <a:pt x="8028" y="1398"/>
                  </a:lnTo>
                  <a:lnTo>
                    <a:pt x="8028" y="1404"/>
                  </a:lnTo>
                  <a:lnTo>
                    <a:pt x="8034" y="1416"/>
                  </a:lnTo>
                  <a:lnTo>
                    <a:pt x="8034" y="1440"/>
                  </a:lnTo>
                  <a:lnTo>
                    <a:pt x="8028" y="1452"/>
                  </a:lnTo>
                  <a:lnTo>
                    <a:pt x="8016" y="1464"/>
                  </a:lnTo>
                  <a:lnTo>
                    <a:pt x="8004" y="1488"/>
                  </a:lnTo>
                  <a:lnTo>
                    <a:pt x="8004" y="1506"/>
                  </a:lnTo>
                  <a:lnTo>
                    <a:pt x="8010" y="1506"/>
                  </a:lnTo>
                  <a:lnTo>
                    <a:pt x="8016" y="1512"/>
                  </a:lnTo>
                  <a:lnTo>
                    <a:pt x="8022" y="1524"/>
                  </a:lnTo>
                  <a:lnTo>
                    <a:pt x="8016" y="1530"/>
                  </a:lnTo>
                  <a:lnTo>
                    <a:pt x="8010" y="1542"/>
                  </a:lnTo>
                  <a:lnTo>
                    <a:pt x="7986" y="1566"/>
                  </a:lnTo>
                  <a:lnTo>
                    <a:pt x="7974" y="1572"/>
                  </a:lnTo>
                  <a:lnTo>
                    <a:pt x="7968" y="1578"/>
                  </a:lnTo>
                  <a:lnTo>
                    <a:pt x="7962" y="1578"/>
                  </a:lnTo>
                  <a:lnTo>
                    <a:pt x="7962" y="1596"/>
                  </a:lnTo>
                  <a:lnTo>
                    <a:pt x="7944" y="1596"/>
                  </a:lnTo>
                  <a:lnTo>
                    <a:pt x="7950" y="1596"/>
                  </a:lnTo>
                  <a:lnTo>
                    <a:pt x="7956" y="1602"/>
                  </a:lnTo>
                  <a:lnTo>
                    <a:pt x="7968" y="1608"/>
                  </a:lnTo>
                  <a:lnTo>
                    <a:pt x="7980" y="1632"/>
                  </a:lnTo>
                  <a:lnTo>
                    <a:pt x="7974" y="1650"/>
                  </a:lnTo>
                  <a:lnTo>
                    <a:pt x="7974" y="1662"/>
                  </a:lnTo>
                  <a:lnTo>
                    <a:pt x="7968" y="1674"/>
                  </a:lnTo>
                  <a:lnTo>
                    <a:pt x="7968" y="1686"/>
                  </a:lnTo>
                  <a:lnTo>
                    <a:pt x="7974" y="1704"/>
                  </a:lnTo>
                  <a:lnTo>
                    <a:pt x="7992" y="1722"/>
                  </a:lnTo>
                  <a:lnTo>
                    <a:pt x="8016" y="1752"/>
                  </a:lnTo>
                  <a:lnTo>
                    <a:pt x="8046" y="1776"/>
                  </a:lnTo>
                  <a:lnTo>
                    <a:pt x="8070" y="1800"/>
                  </a:lnTo>
                  <a:lnTo>
                    <a:pt x="8082" y="1806"/>
                  </a:lnTo>
                  <a:lnTo>
                    <a:pt x="8142" y="1872"/>
                  </a:lnTo>
                  <a:lnTo>
                    <a:pt x="8154" y="1866"/>
                  </a:lnTo>
                  <a:lnTo>
                    <a:pt x="8238" y="1962"/>
                  </a:lnTo>
                  <a:lnTo>
                    <a:pt x="8286" y="1980"/>
                  </a:lnTo>
                  <a:lnTo>
                    <a:pt x="8310" y="2004"/>
                  </a:lnTo>
                  <a:lnTo>
                    <a:pt x="8316" y="2016"/>
                  </a:lnTo>
                  <a:lnTo>
                    <a:pt x="8328" y="2022"/>
                  </a:lnTo>
                  <a:lnTo>
                    <a:pt x="8334" y="2034"/>
                  </a:lnTo>
                  <a:lnTo>
                    <a:pt x="8388" y="2088"/>
                  </a:lnTo>
                  <a:lnTo>
                    <a:pt x="8406" y="2088"/>
                  </a:lnTo>
                  <a:lnTo>
                    <a:pt x="8406" y="2106"/>
                  </a:lnTo>
                  <a:lnTo>
                    <a:pt x="8418" y="2106"/>
                  </a:lnTo>
                  <a:lnTo>
                    <a:pt x="8430" y="2100"/>
                  </a:lnTo>
                  <a:lnTo>
                    <a:pt x="8436" y="2094"/>
                  </a:lnTo>
                  <a:lnTo>
                    <a:pt x="8442" y="2082"/>
                  </a:lnTo>
                  <a:lnTo>
                    <a:pt x="8442" y="2076"/>
                  </a:lnTo>
                  <a:lnTo>
                    <a:pt x="8430" y="2064"/>
                  </a:lnTo>
                  <a:lnTo>
                    <a:pt x="8436" y="2058"/>
                  </a:lnTo>
                  <a:lnTo>
                    <a:pt x="8442" y="2046"/>
                  </a:lnTo>
                  <a:lnTo>
                    <a:pt x="8448" y="2040"/>
                  </a:lnTo>
                  <a:lnTo>
                    <a:pt x="8448" y="2022"/>
                  </a:lnTo>
                  <a:lnTo>
                    <a:pt x="8430" y="2004"/>
                  </a:lnTo>
                  <a:lnTo>
                    <a:pt x="8418" y="1998"/>
                  </a:lnTo>
                  <a:lnTo>
                    <a:pt x="8406" y="1974"/>
                  </a:lnTo>
                  <a:lnTo>
                    <a:pt x="8406" y="1962"/>
                  </a:lnTo>
                  <a:lnTo>
                    <a:pt x="8412" y="1950"/>
                  </a:lnTo>
                  <a:lnTo>
                    <a:pt x="8430" y="1932"/>
                  </a:lnTo>
                  <a:lnTo>
                    <a:pt x="8442" y="1932"/>
                  </a:lnTo>
                  <a:lnTo>
                    <a:pt x="8454" y="1938"/>
                  </a:lnTo>
                  <a:lnTo>
                    <a:pt x="8460" y="1938"/>
                  </a:lnTo>
                  <a:lnTo>
                    <a:pt x="8466" y="1944"/>
                  </a:lnTo>
                  <a:lnTo>
                    <a:pt x="8472" y="1944"/>
                  </a:lnTo>
                  <a:lnTo>
                    <a:pt x="8466" y="1938"/>
                  </a:lnTo>
                  <a:lnTo>
                    <a:pt x="8460" y="1926"/>
                  </a:lnTo>
                  <a:lnTo>
                    <a:pt x="8448" y="1920"/>
                  </a:lnTo>
                  <a:lnTo>
                    <a:pt x="8442" y="1908"/>
                  </a:lnTo>
                  <a:lnTo>
                    <a:pt x="8424" y="1890"/>
                  </a:lnTo>
                  <a:lnTo>
                    <a:pt x="8412" y="1890"/>
                  </a:lnTo>
                  <a:lnTo>
                    <a:pt x="8406" y="1884"/>
                  </a:lnTo>
                  <a:lnTo>
                    <a:pt x="8400" y="1872"/>
                  </a:lnTo>
                  <a:lnTo>
                    <a:pt x="8400" y="1860"/>
                  </a:lnTo>
                  <a:lnTo>
                    <a:pt x="8406" y="1848"/>
                  </a:lnTo>
                  <a:lnTo>
                    <a:pt x="8412" y="1842"/>
                  </a:lnTo>
                  <a:lnTo>
                    <a:pt x="8424" y="1836"/>
                  </a:lnTo>
                  <a:lnTo>
                    <a:pt x="8430" y="1830"/>
                  </a:lnTo>
                  <a:lnTo>
                    <a:pt x="8442" y="1836"/>
                  </a:lnTo>
                  <a:lnTo>
                    <a:pt x="8466" y="1836"/>
                  </a:lnTo>
                  <a:lnTo>
                    <a:pt x="8472" y="1830"/>
                  </a:lnTo>
                  <a:lnTo>
                    <a:pt x="8472" y="1812"/>
                  </a:lnTo>
                  <a:lnTo>
                    <a:pt x="8454" y="1794"/>
                  </a:lnTo>
                  <a:lnTo>
                    <a:pt x="8436" y="1788"/>
                  </a:lnTo>
                  <a:lnTo>
                    <a:pt x="8424" y="1782"/>
                  </a:lnTo>
                  <a:lnTo>
                    <a:pt x="8406" y="1770"/>
                  </a:lnTo>
                  <a:lnTo>
                    <a:pt x="8394" y="1758"/>
                  </a:lnTo>
                  <a:lnTo>
                    <a:pt x="8388" y="1740"/>
                  </a:lnTo>
                  <a:lnTo>
                    <a:pt x="8376" y="1716"/>
                  </a:lnTo>
                  <a:lnTo>
                    <a:pt x="8376" y="1704"/>
                  </a:lnTo>
                  <a:lnTo>
                    <a:pt x="8370" y="1698"/>
                  </a:lnTo>
                  <a:lnTo>
                    <a:pt x="8370" y="1692"/>
                  </a:lnTo>
                  <a:lnTo>
                    <a:pt x="8382" y="1686"/>
                  </a:lnTo>
                  <a:lnTo>
                    <a:pt x="8406" y="1710"/>
                  </a:lnTo>
                  <a:lnTo>
                    <a:pt x="8418" y="1716"/>
                  </a:lnTo>
                  <a:lnTo>
                    <a:pt x="8430" y="1716"/>
                  </a:lnTo>
                  <a:lnTo>
                    <a:pt x="8430" y="1710"/>
                  </a:lnTo>
                  <a:lnTo>
                    <a:pt x="8424" y="1704"/>
                  </a:lnTo>
                  <a:lnTo>
                    <a:pt x="8418" y="1692"/>
                  </a:lnTo>
                  <a:lnTo>
                    <a:pt x="8412" y="1686"/>
                  </a:lnTo>
                  <a:lnTo>
                    <a:pt x="8406" y="1674"/>
                  </a:lnTo>
                  <a:lnTo>
                    <a:pt x="8400" y="1668"/>
                  </a:lnTo>
                  <a:lnTo>
                    <a:pt x="8364" y="1668"/>
                  </a:lnTo>
                  <a:lnTo>
                    <a:pt x="8316" y="1626"/>
                  </a:lnTo>
                  <a:lnTo>
                    <a:pt x="8316" y="1596"/>
                  </a:lnTo>
                  <a:lnTo>
                    <a:pt x="8310" y="1590"/>
                  </a:lnTo>
                  <a:lnTo>
                    <a:pt x="8298" y="1584"/>
                  </a:lnTo>
                  <a:lnTo>
                    <a:pt x="8280" y="1578"/>
                  </a:lnTo>
                  <a:lnTo>
                    <a:pt x="8268" y="1572"/>
                  </a:lnTo>
                  <a:lnTo>
                    <a:pt x="8256" y="1572"/>
                  </a:lnTo>
                  <a:lnTo>
                    <a:pt x="8256" y="1590"/>
                  </a:lnTo>
                  <a:lnTo>
                    <a:pt x="8250" y="1590"/>
                  </a:lnTo>
                  <a:lnTo>
                    <a:pt x="8244" y="1584"/>
                  </a:lnTo>
                  <a:lnTo>
                    <a:pt x="8232" y="1584"/>
                  </a:lnTo>
                  <a:lnTo>
                    <a:pt x="8214" y="1572"/>
                  </a:lnTo>
                  <a:lnTo>
                    <a:pt x="8202" y="1566"/>
                  </a:lnTo>
                  <a:lnTo>
                    <a:pt x="8196" y="1560"/>
                  </a:lnTo>
                  <a:lnTo>
                    <a:pt x="8190" y="1548"/>
                  </a:lnTo>
                  <a:lnTo>
                    <a:pt x="8190" y="1536"/>
                  </a:lnTo>
                  <a:lnTo>
                    <a:pt x="8196" y="1524"/>
                  </a:lnTo>
                  <a:lnTo>
                    <a:pt x="8196" y="1500"/>
                  </a:lnTo>
                  <a:lnTo>
                    <a:pt x="8184" y="1476"/>
                  </a:lnTo>
                  <a:lnTo>
                    <a:pt x="8166" y="1458"/>
                  </a:lnTo>
                  <a:lnTo>
                    <a:pt x="8154" y="1452"/>
                  </a:lnTo>
                  <a:lnTo>
                    <a:pt x="8154" y="1434"/>
                  </a:lnTo>
                  <a:lnTo>
                    <a:pt x="8160" y="1428"/>
                  </a:lnTo>
                  <a:lnTo>
                    <a:pt x="8172" y="1428"/>
                  </a:lnTo>
                  <a:lnTo>
                    <a:pt x="8184" y="1434"/>
                  </a:lnTo>
                  <a:lnTo>
                    <a:pt x="8196" y="1416"/>
                  </a:lnTo>
                  <a:lnTo>
                    <a:pt x="8232" y="1446"/>
                  </a:lnTo>
                  <a:lnTo>
                    <a:pt x="8238" y="1440"/>
                  </a:lnTo>
                  <a:lnTo>
                    <a:pt x="8226" y="1428"/>
                  </a:lnTo>
                  <a:lnTo>
                    <a:pt x="8226" y="1422"/>
                  </a:lnTo>
                  <a:lnTo>
                    <a:pt x="8232" y="1416"/>
                  </a:lnTo>
                  <a:lnTo>
                    <a:pt x="8232" y="1404"/>
                  </a:lnTo>
                  <a:lnTo>
                    <a:pt x="8238" y="1392"/>
                  </a:lnTo>
                  <a:lnTo>
                    <a:pt x="8250" y="1386"/>
                  </a:lnTo>
                  <a:lnTo>
                    <a:pt x="8256" y="1386"/>
                  </a:lnTo>
                  <a:lnTo>
                    <a:pt x="8274" y="1404"/>
                  </a:lnTo>
                  <a:lnTo>
                    <a:pt x="8280" y="1416"/>
                  </a:lnTo>
                  <a:lnTo>
                    <a:pt x="8292" y="1428"/>
                  </a:lnTo>
                  <a:lnTo>
                    <a:pt x="8304" y="1434"/>
                  </a:lnTo>
                  <a:lnTo>
                    <a:pt x="8310" y="1446"/>
                  </a:lnTo>
                  <a:lnTo>
                    <a:pt x="8322" y="1398"/>
                  </a:lnTo>
                  <a:lnTo>
                    <a:pt x="8334" y="1398"/>
                  </a:lnTo>
                  <a:lnTo>
                    <a:pt x="8364" y="1392"/>
                  </a:lnTo>
                  <a:lnTo>
                    <a:pt x="8400" y="1386"/>
                  </a:lnTo>
                  <a:lnTo>
                    <a:pt x="8430" y="1386"/>
                  </a:lnTo>
                  <a:lnTo>
                    <a:pt x="8478" y="1410"/>
                  </a:lnTo>
                  <a:lnTo>
                    <a:pt x="8484" y="1416"/>
                  </a:lnTo>
                  <a:lnTo>
                    <a:pt x="8490" y="1416"/>
                  </a:lnTo>
                  <a:lnTo>
                    <a:pt x="8532" y="1434"/>
                  </a:lnTo>
                  <a:lnTo>
                    <a:pt x="8502" y="1374"/>
                  </a:lnTo>
                  <a:lnTo>
                    <a:pt x="8526" y="1374"/>
                  </a:lnTo>
                  <a:lnTo>
                    <a:pt x="8538" y="1368"/>
                  </a:lnTo>
                  <a:lnTo>
                    <a:pt x="8550" y="1356"/>
                  </a:lnTo>
                  <a:lnTo>
                    <a:pt x="8550" y="1332"/>
                  </a:lnTo>
                  <a:lnTo>
                    <a:pt x="8544" y="1326"/>
                  </a:lnTo>
                  <a:lnTo>
                    <a:pt x="8538" y="1314"/>
                  </a:lnTo>
                  <a:lnTo>
                    <a:pt x="8562" y="1314"/>
                  </a:lnTo>
                  <a:lnTo>
                    <a:pt x="8562" y="1290"/>
                  </a:lnTo>
                  <a:lnTo>
                    <a:pt x="8574" y="1290"/>
                  </a:lnTo>
                  <a:lnTo>
                    <a:pt x="8586" y="1296"/>
                  </a:lnTo>
                  <a:lnTo>
                    <a:pt x="8616" y="1296"/>
                  </a:lnTo>
                  <a:lnTo>
                    <a:pt x="8628" y="1290"/>
                  </a:lnTo>
                  <a:lnTo>
                    <a:pt x="8634" y="1284"/>
                  </a:lnTo>
                  <a:lnTo>
                    <a:pt x="8640" y="1272"/>
                  </a:lnTo>
                  <a:lnTo>
                    <a:pt x="8652" y="1260"/>
                  </a:lnTo>
                  <a:lnTo>
                    <a:pt x="8658" y="1248"/>
                  </a:lnTo>
                  <a:lnTo>
                    <a:pt x="8664" y="1242"/>
                  </a:lnTo>
                  <a:lnTo>
                    <a:pt x="8670" y="1242"/>
                  </a:lnTo>
                  <a:lnTo>
                    <a:pt x="8652" y="1218"/>
                  </a:lnTo>
                  <a:lnTo>
                    <a:pt x="8682" y="1218"/>
                  </a:lnTo>
                  <a:lnTo>
                    <a:pt x="8688" y="1236"/>
                  </a:lnTo>
                  <a:lnTo>
                    <a:pt x="8748" y="1242"/>
                  </a:lnTo>
                  <a:lnTo>
                    <a:pt x="8760" y="1242"/>
                  </a:lnTo>
                  <a:lnTo>
                    <a:pt x="8772" y="1248"/>
                  </a:lnTo>
                  <a:lnTo>
                    <a:pt x="8808" y="1248"/>
                  </a:lnTo>
                  <a:lnTo>
                    <a:pt x="8808" y="1230"/>
                  </a:lnTo>
                  <a:lnTo>
                    <a:pt x="8802" y="1218"/>
                  </a:lnTo>
                  <a:lnTo>
                    <a:pt x="8766" y="1218"/>
                  </a:lnTo>
                  <a:lnTo>
                    <a:pt x="8760" y="1194"/>
                  </a:lnTo>
                  <a:lnTo>
                    <a:pt x="8754" y="1194"/>
                  </a:lnTo>
                  <a:lnTo>
                    <a:pt x="8748" y="1188"/>
                  </a:lnTo>
                  <a:lnTo>
                    <a:pt x="8736" y="1188"/>
                  </a:lnTo>
                  <a:lnTo>
                    <a:pt x="8712" y="1176"/>
                  </a:lnTo>
                  <a:lnTo>
                    <a:pt x="8700" y="1176"/>
                  </a:lnTo>
                  <a:lnTo>
                    <a:pt x="8688" y="1170"/>
                  </a:lnTo>
                  <a:lnTo>
                    <a:pt x="8658" y="1170"/>
                  </a:lnTo>
                  <a:lnTo>
                    <a:pt x="8664" y="1152"/>
                  </a:lnTo>
                  <a:lnTo>
                    <a:pt x="8592" y="1104"/>
                  </a:lnTo>
                  <a:lnTo>
                    <a:pt x="8574" y="1122"/>
                  </a:lnTo>
                  <a:lnTo>
                    <a:pt x="8568" y="1122"/>
                  </a:lnTo>
                  <a:lnTo>
                    <a:pt x="8562" y="1116"/>
                  </a:lnTo>
                  <a:lnTo>
                    <a:pt x="8550" y="1116"/>
                  </a:lnTo>
                  <a:lnTo>
                    <a:pt x="8538" y="1110"/>
                  </a:lnTo>
                  <a:lnTo>
                    <a:pt x="8532" y="1110"/>
                  </a:lnTo>
                  <a:lnTo>
                    <a:pt x="8520" y="1104"/>
                  </a:lnTo>
                  <a:lnTo>
                    <a:pt x="8508" y="1092"/>
                  </a:lnTo>
                  <a:lnTo>
                    <a:pt x="8502" y="1092"/>
                  </a:lnTo>
                  <a:lnTo>
                    <a:pt x="8466" y="1098"/>
                  </a:lnTo>
                  <a:lnTo>
                    <a:pt x="8442" y="1092"/>
                  </a:lnTo>
                  <a:lnTo>
                    <a:pt x="8430" y="1086"/>
                  </a:lnTo>
                  <a:lnTo>
                    <a:pt x="8412" y="1068"/>
                  </a:lnTo>
                  <a:lnTo>
                    <a:pt x="8406" y="1068"/>
                  </a:lnTo>
                  <a:lnTo>
                    <a:pt x="8412" y="1062"/>
                  </a:lnTo>
                  <a:lnTo>
                    <a:pt x="8436" y="1062"/>
                  </a:lnTo>
                  <a:lnTo>
                    <a:pt x="8460" y="1074"/>
                  </a:lnTo>
                  <a:lnTo>
                    <a:pt x="8478" y="1074"/>
                  </a:lnTo>
                  <a:lnTo>
                    <a:pt x="8496" y="1080"/>
                  </a:lnTo>
                  <a:lnTo>
                    <a:pt x="8514" y="1080"/>
                  </a:lnTo>
                  <a:lnTo>
                    <a:pt x="8526" y="1086"/>
                  </a:lnTo>
                  <a:lnTo>
                    <a:pt x="8544" y="1086"/>
                  </a:lnTo>
                  <a:lnTo>
                    <a:pt x="8550" y="1080"/>
                  </a:lnTo>
                  <a:lnTo>
                    <a:pt x="8562" y="1080"/>
                  </a:lnTo>
                  <a:lnTo>
                    <a:pt x="8580" y="1074"/>
                  </a:lnTo>
                  <a:lnTo>
                    <a:pt x="8604" y="1062"/>
                  </a:lnTo>
                  <a:lnTo>
                    <a:pt x="8616" y="1050"/>
                  </a:lnTo>
                  <a:lnTo>
                    <a:pt x="8604" y="1038"/>
                  </a:lnTo>
                  <a:lnTo>
                    <a:pt x="8592" y="1032"/>
                  </a:lnTo>
                  <a:lnTo>
                    <a:pt x="8586" y="1026"/>
                  </a:lnTo>
                  <a:lnTo>
                    <a:pt x="8574" y="1020"/>
                  </a:lnTo>
                  <a:lnTo>
                    <a:pt x="8568" y="1014"/>
                  </a:lnTo>
                  <a:lnTo>
                    <a:pt x="8562" y="1014"/>
                  </a:lnTo>
                  <a:lnTo>
                    <a:pt x="8556" y="1008"/>
                  </a:lnTo>
                  <a:lnTo>
                    <a:pt x="8520" y="990"/>
                  </a:lnTo>
                  <a:lnTo>
                    <a:pt x="8508" y="978"/>
                  </a:lnTo>
                  <a:lnTo>
                    <a:pt x="8514" y="972"/>
                  </a:lnTo>
                  <a:lnTo>
                    <a:pt x="8538" y="972"/>
                  </a:lnTo>
                  <a:lnTo>
                    <a:pt x="8556" y="978"/>
                  </a:lnTo>
                  <a:lnTo>
                    <a:pt x="8562" y="984"/>
                  </a:lnTo>
                  <a:lnTo>
                    <a:pt x="8574" y="990"/>
                  </a:lnTo>
                  <a:lnTo>
                    <a:pt x="8580" y="990"/>
                  </a:lnTo>
                  <a:lnTo>
                    <a:pt x="8586" y="996"/>
                  </a:lnTo>
                  <a:lnTo>
                    <a:pt x="8610" y="1008"/>
                  </a:lnTo>
                  <a:lnTo>
                    <a:pt x="8628" y="1020"/>
                  </a:lnTo>
                  <a:lnTo>
                    <a:pt x="8652" y="1032"/>
                  </a:lnTo>
                  <a:lnTo>
                    <a:pt x="8664" y="1032"/>
                  </a:lnTo>
                  <a:lnTo>
                    <a:pt x="8676" y="1026"/>
                  </a:lnTo>
                  <a:lnTo>
                    <a:pt x="8682" y="1026"/>
                  </a:lnTo>
                  <a:lnTo>
                    <a:pt x="8688" y="1020"/>
                  </a:lnTo>
                  <a:lnTo>
                    <a:pt x="8730" y="1020"/>
                  </a:lnTo>
                  <a:lnTo>
                    <a:pt x="8754" y="1026"/>
                  </a:lnTo>
                  <a:lnTo>
                    <a:pt x="8808" y="1044"/>
                  </a:lnTo>
                  <a:lnTo>
                    <a:pt x="8850" y="1062"/>
                  </a:lnTo>
                  <a:lnTo>
                    <a:pt x="8880" y="1068"/>
                  </a:lnTo>
                  <a:lnTo>
                    <a:pt x="8886" y="1074"/>
                  </a:lnTo>
                  <a:lnTo>
                    <a:pt x="8898" y="1074"/>
                  </a:lnTo>
                  <a:lnTo>
                    <a:pt x="8934" y="1086"/>
                  </a:lnTo>
                  <a:lnTo>
                    <a:pt x="8946" y="1086"/>
                  </a:lnTo>
                  <a:lnTo>
                    <a:pt x="8952" y="1092"/>
                  </a:lnTo>
                  <a:lnTo>
                    <a:pt x="8958" y="1092"/>
                  </a:lnTo>
                  <a:lnTo>
                    <a:pt x="8970" y="1098"/>
                  </a:lnTo>
                  <a:lnTo>
                    <a:pt x="8976" y="1104"/>
                  </a:lnTo>
                  <a:lnTo>
                    <a:pt x="8988" y="1110"/>
                  </a:lnTo>
                  <a:lnTo>
                    <a:pt x="9000" y="1110"/>
                  </a:lnTo>
                  <a:lnTo>
                    <a:pt x="9018" y="1116"/>
                  </a:lnTo>
                  <a:lnTo>
                    <a:pt x="9024" y="1122"/>
                  </a:lnTo>
                  <a:lnTo>
                    <a:pt x="9042" y="1122"/>
                  </a:lnTo>
                  <a:lnTo>
                    <a:pt x="9042" y="1116"/>
                  </a:lnTo>
                  <a:lnTo>
                    <a:pt x="9036" y="1098"/>
                  </a:lnTo>
                  <a:lnTo>
                    <a:pt x="9012" y="1074"/>
                  </a:lnTo>
                  <a:lnTo>
                    <a:pt x="9006" y="1074"/>
                  </a:lnTo>
                  <a:lnTo>
                    <a:pt x="9024" y="1056"/>
                  </a:lnTo>
                  <a:lnTo>
                    <a:pt x="8976" y="1038"/>
                  </a:lnTo>
                  <a:lnTo>
                    <a:pt x="8988" y="1032"/>
                  </a:lnTo>
                  <a:lnTo>
                    <a:pt x="8940" y="1008"/>
                  </a:lnTo>
                  <a:lnTo>
                    <a:pt x="8994" y="1020"/>
                  </a:lnTo>
                  <a:lnTo>
                    <a:pt x="8988" y="996"/>
                  </a:lnTo>
                  <a:lnTo>
                    <a:pt x="9000" y="996"/>
                  </a:lnTo>
                  <a:lnTo>
                    <a:pt x="9012" y="1002"/>
                  </a:lnTo>
                  <a:lnTo>
                    <a:pt x="9048" y="1002"/>
                  </a:lnTo>
                  <a:lnTo>
                    <a:pt x="9048" y="99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26" name="Romania" descr="© INSCALE GmbH, 05.05.2010&#10;http://www.presentationload.com/">
              <a:extLst>
                <a:ext uri="{FF2B5EF4-FFF2-40B4-BE49-F238E27FC236}">
                  <a16:creationId xmlns:a16="http://schemas.microsoft.com/office/drawing/2014/main" id="{1FBB76BC-C3E9-4D71-90C9-EEE602DFD04D}"/>
                </a:ext>
              </a:extLst>
            </p:cNvPr>
            <p:cNvSpPr>
              <a:spLocks/>
            </p:cNvSpPr>
            <p:nvPr/>
          </p:nvSpPr>
          <p:spPr bwMode="gray">
            <a:xfrm>
              <a:off x="6185565" y="2279132"/>
              <a:ext cx="274650" cy="164440"/>
            </a:xfrm>
            <a:custGeom>
              <a:avLst/>
              <a:gdLst>
                <a:gd name="T0" fmla="*/ 2147483647 w 612"/>
                <a:gd name="T1" fmla="*/ 2147483647 h 366"/>
                <a:gd name="T2" fmla="*/ 2147483647 w 612"/>
                <a:gd name="T3" fmla="*/ 2147483647 h 366"/>
                <a:gd name="T4" fmla="*/ 2147483647 w 612"/>
                <a:gd name="T5" fmla="*/ 2147483647 h 366"/>
                <a:gd name="T6" fmla="*/ 2147483647 w 612"/>
                <a:gd name="T7" fmla="*/ 2147483647 h 366"/>
                <a:gd name="T8" fmla="*/ 2147483647 w 612"/>
                <a:gd name="T9" fmla="*/ 2147483647 h 366"/>
                <a:gd name="T10" fmla="*/ 2147483647 w 612"/>
                <a:gd name="T11" fmla="*/ 2147483647 h 366"/>
                <a:gd name="T12" fmla="*/ 2147483647 w 612"/>
                <a:gd name="T13" fmla="*/ 2147483647 h 366"/>
                <a:gd name="T14" fmla="*/ 2147483647 w 612"/>
                <a:gd name="T15" fmla="*/ 2147483647 h 366"/>
                <a:gd name="T16" fmla="*/ 2147483647 w 612"/>
                <a:gd name="T17" fmla="*/ 2147483647 h 366"/>
                <a:gd name="T18" fmla="*/ 2147483647 w 612"/>
                <a:gd name="T19" fmla="*/ 2147483647 h 366"/>
                <a:gd name="T20" fmla="*/ 2147483647 w 612"/>
                <a:gd name="T21" fmla="*/ 2147483647 h 366"/>
                <a:gd name="T22" fmla="*/ 2147483647 w 612"/>
                <a:gd name="T23" fmla="*/ 2147483647 h 366"/>
                <a:gd name="T24" fmla="*/ 2147483647 w 612"/>
                <a:gd name="T25" fmla="*/ 2147483647 h 366"/>
                <a:gd name="T26" fmla="*/ 2147483647 w 612"/>
                <a:gd name="T27" fmla="*/ 0 h 366"/>
                <a:gd name="T28" fmla="*/ 2147483647 w 612"/>
                <a:gd name="T29" fmla="*/ 2147483647 h 366"/>
                <a:gd name="T30" fmla="*/ 2147483647 w 612"/>
                <a:gd name="T31" fmla="*/ 2147483647 h 366"/>
                <a:gd name="T32" fmla="*/ 2147483647 w 612"/>
                <a:gd name="T33" fmla="*/ 2147483647 h 366"/>
                <a:gd name="T34" fmla="*/ 2147483647 w 612"/>
                <a:gd name="T35" fmla="*/ 2147483647 h 366"/>
                <a:gd name="T36" fmla="*/ 2147483647 w 612"/>
                <a:gd name="T37" fmla="*/ 2147483647 h 366"/>
                <a:gd name="T38" fmla="*/ 2147483647 w 612"/>
                <a:gd name="T39" fmla="*/ 2147483647 h 366"/>
                <a:gd name="T40" fmla="*/ 2147483647 w 612"/>
                <a:gd name="T41" fmla="*/ 2147483647 h 366"/>
                <a:gd name="T42" fmla="*/ 2147483647 w 612"/>
                <a:gd name="T43" fmla="*/ 2147483647 h 366"/>
                <a:gd name="T44" fmla="*/ 2147483647 w 612"/>
                <a:gd name="T45" fmla="*/ 2147483647 h 366"/>
                <a:gd name="T46" fmla="*/ 2147483647 w 612"/>
                <a:gd name="T47" fmla="*/ 2147483647 h 366"/>
                <a:gd name="T48" fmla="*/ 0 w 612"/>
                <a:gd name="T49" fmla="*/ 2147483647 h 366"/>
                <a:gd name="T50" fmla="*/ 2147483647 w 612"/>
                <a:gd name="T51" fmla="*/ 2147483647 h 366"/>
                <a:gd name="T52" fmla="*/ 2147483647 w 612"/>
                <a:gd name="T53" fmla="*/ 2147483647 h 366"/>
                <a:gd name="T54" fmla="*/ 2147483647 w 612"/>
                <a:gd name="T55" fmla="*/ 2147483647 h 366"/>
                <a:gd name="T56" fmla="*/ 2147483647 w 612"/>
                <a:gd name="T57" fmla="*/ 2147483647 h 366"/>
                <a:gd name="T58" fmla="*/ 2147483647 w 612"/>
                <a:gd name="T59" fmla="*/ 2147483647 h 366"/>
                <a:gd name="T60" fmla="*/ 2147483647 w 612"/>
                <a:gd name="T61" fmla="*/ 2147483647 h 366"/>
                <a:gd name="T62" fmla="*/ 2147483647 w 612"/>
                <a:gd name="T63" fmla="*/ 2147483647 h 366"/>
                <a:gd name="T64" fmla="*/ 2147483647 w 612"/>
                <a:gd name="T65" fmla="*/ 2147483647 h 366"/>
                <a:gd name="T66" fmla="*/ 2147483647 w 612"/>
                <a:gd name="T67" fmla="*/ 2147483647 h 366"/>
                <a:gd name="T68" fmla="*/ 2147483647 w 612"/>
                <a:gd name="T69" fmla="*/ 2147483647 h 366"/>
                <a:gd name="T70" fmla="*/ 2147483647 w 612"/>
                <a:gd name="T71" fmla="*/ 2147483647 h 366"/>
                <a:gd name="T72" fmla="*/ 2147483647 w 612"/>
                <a:gd name="T73" fmla="*/ 2147483647 h 366"/>
                <a:gd name="T74" fmla="*/ 2147483647 w 612"/>
                <a:gd name="T75" fmla="*/ 2147483647 h 366"/>
                <a:gd name="T76" fmla="*/ 2147483647 w 612"/>
                <a:gd name="T77" fmla="*/ 2147483647 h 366"/>
                <a:gd name="T78" fmla="*/ 2147483647 w 612"/>
                <a:gd name="T79" fmla="*/ 2147483647 h 366"/>
                <a:gd name="T80" fmla="*/ 2147483647 w 612"/>
                <a:gd name="T81" fmla="*/ 2147483647 h 366"/>
                <a:gd name="T82" fmla="*/ 2147483647 w 612"/>
                <a:gd name="T83" fmla="*/ 2147483647 h 366"/>
                <a:gd name="T84" fmla="*/ 2147483647 w 612"/>
                <a:gd name="T85" fmla="*/ 2147483647 h 36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12"/>
                <a:gd name="T130" fmla="*/ 0 h 366"/>
                <a:gd name="T131" fmla="*/ 612 w 612"/>
                <a:gd name="T132" fmla="*/ 366 h 36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12" h="366">
                  <a:moveTo>
                    <a:pt x="516" y="354"/>
                  </a:moveTo>
                  <a:lnTo>
                    <a:pt x="522" y="360"/>
                  </a:lnTo>
                  <a:lnTo>
                    <a:pt x="540" y="360"/>
                  </a:lnTo>
                  <a:lnTo>
                    <a:pt x="540" y="318"/>
                  </a:lnTo>
                  <a:lnTo>
                    <a:pt x="546" y="312"/>
                  </a:lnTo>
                  <a:lnTo>
                    <a:pt x="558" y="294"/>
                  </a:lnTo>
                  <a:lnTo>
                    <a:pt x="564" y="282"/>
                  </a:lnTo>
                  <a:lnTo>
                    <a:pt x="570" y="276"/>
                  </a:lnTo>
                  <a:lnTo>
                    <a:pt x="606" y="276"/>
                  </a:lnTo>
                  <a:lnTo>
                    <a:pt x="612" y="270"/>
                  </a:lnTo>
                  <a:lnTo>
                    <a:pt x="612" y="258"/>
                  </a:lnTo>
                  <a:lnTo>
                    <a:pt x="600" y="222"/>
                  </a:lnTo>
                  <a:lnTo>
                    <a:pt x="600" y="216"/>
                  </a:lnTo>
                  <a:lnTo>
                    <a:pt x="594" y="216"/>
                  </a:lnTo>
                  <a:lnTo>
                    <a:pt x="588" y="222"/>
                  </a:lnTo>
                  <a:lnTo>
                    <a:pt x="570" y="222"/>
                  </a:lnTo>
                  <a:lnTo>
                    <a:pt x="564" y="228"/>
                  </a:lnTo>
                  <a:lnTo>
                    <a:pt x="558" y="228"/>
                  </a:lnTo>
                  <a:lnTo>
                    <a:pt x="552" y="234"/>
                  </a:lnTo>
                  <a:lnTo>
                    <a:pt x="522" y="234"/>
                  </a:lnTo>
                  <a:lnTo>
                    <a:pt x="510" y="222"/>
                  </a:lnTo>
                  <a:lnTo>
                    <a:pt x="510" y="198"/>
                  </a:lnTo>
                  <a:lnTo>
                    <a:pt x="504" y="192"/>
                  </a:lnTo>
                  <a:lnTo>
                    <a:pt x="498" y="180"/>
                  </a:lnTo>
                  <a:lnTo>
                    <a:pt x="498" y="168"/>
                  </a:lnTo>
                  <a:lnTo>
                    <a:pt x="504" y="162"/>
                  </a:lnTo>
                  <a:lnTo>
                    <a:pt x="504" y="150"/>
                  </a:lnTo>
                  <a:lnTo>
                    <a:pt x="510" y="144"/>
                  </a:lnTo>
                  <a:lnTo>
                    <a:pt x="504" y="144"/>
                  </a:lnTo>
                  <a:lnTo>
                    <a:pt x="504" y="102"/>
                  </a:lnTo>
                  <a:lnTo>
                    <a:pt x="498" y="96"/>
                  </a:lnTo>
                  <a:lnTo>
                    <a:pt x="480" y="96"/>
                  </a:lnTo>
                  <a:lnTo>
                    <a:pt x="474" y="78"/>
                  </a:lnTo>
                  <a:lnTo>
                    <a:pt x="462" y="78"/>
                  </a:lnTo>
                  <a:lnTo>
                    <a:pt x="456" y="54"/>
                  </a:lnTo>
                  <a:lnTo>
                    <a:pt x="432" y="42"/>
                  </a:lnTo>
                  <a:lnTo>
                    <a:pt x="432" y="30"/>
                  </a:lnTo>
                  <a:lnTo>
                    <a:pt x="426" y="24"/>
                  </a:lnTo>
                  <a:lnTo>
                    <a:pt x="420" y="12"/>
                  </a:lnTo>
                  <a:lnTo>
                    <a:pt x="414" y="6"/>
                  </a:lnTo>
                  <a:lnTo>
                    <a:pt x="396" y="0"/>
                  </a:lnTo>
                  <a:lnTo>
                    <a:pt x="384" y="0"/>
                  </a:lnTo>
                  <a:lnTo>
                    <a:pt x="378" y="6"/>
                  </a:lnTo>
                  <a:lnTo>
                    <a:pt x="378" y="12"/>
                  </a:lnTo>
                  <a:lnTo>
                    <a:pt x="366" y="24"/>
                  </a:lnTo>
                  <a:lnTo>
                    <a:pt x="348" y="24"/>
                  </a:lnTo>
                  <a:lnTo>
                    <a:pt x="342" y="18"/>
                  </a:lnTo>
                  <a:lnTo>
                    <a:pt x="336" y="30"/>
                  </a:lnTo>
                  <a:lnTo>
                    <a:pt x="312" y="24"/>
                  </a:lnTo>
                  <a:lnTo>
                    <a:pt x="312" y="30"/>
                  </a:lnTo>
                  <a:lnTo>
                    <a:pt x="300" y="42"/>
                  </a:lnTo>
                  <a:lnTo>
                    <a:pt x="288" y="42"/>
                  </a:lnTo>
                  <a:lnTo>
                    <a:pt x="264" y="18"/>
                  </a:lnTo>
                  <a:lnTo>
                    <a:pt x="258" y="18"/>
                  </a:lnTo>
                  <a:lnTo>
                    <a:pt x="246" y="24"/>
                  </a:lnTo>
                  <a:lnTo>
                    <a:pt x="240" y="24"/>
                  </a:lnTo>
                  <a:lnTo>
                    <a:pt x="228" y="30"/>
                  </a:lnTo>
                  <a:lnTo>
                    <a:pt x="222" y="24"/>
                  </a:lnTo>
                  <a:lnTo>
                    <a:pt x="198" y="24"/>
                  </a:lnTo>
                  <a:lnTo>
                    <a:pt x="192" y="18"/>
                  </a:lnTo>
                  <a:lnTo>
                    <a:pt x="168" y="18"/>
                  </a:lnTo>
                  <a:lnTo>
                    <a:pt x="150" y="36"/>
                  </a:lnTo>
                  <a:lnTo>
                    <a:pt x="120" y="36"/>
                  </a:lnTo>
                  <a:lnTo>
                    <a:pt x="108" y="48"/>
                  </a:lnTo>
                  <a:lnTo>
                    <a:pt x="108" y="90"/>
                  </a:lnTo>
                  <a:lnTo>
                    <a:pt x="90" y="108"/>
                  </a:lnTo>
                  <a:lnTo>
                    <a:pt x="78" y="114"/>
                  </a:lnTo>
                  <a:lnTo>
                    <a:pt x="72" y="120"/>
                  </a:lnTo>
                  <a:lnTo>
                    <a:pt x="72" y="138"/>
                  </a:lnTo>
                  <a:lnTo>
                    <a:pt x="66" y="144"/>
                  </a:lnTo>
                  <a:lnTo>
                    <a:pt x="54" y="150"/>
                  </a:lnTo>
                  <a:lnTo>
                    <a:pt x="48" y="156"/>
                  </a:lnTo>
                  <a:lnTo>
                    <a:pt x="30" y="150"/>
                  </a:lnTo>
                  <a:lnTo>
                    <a:pt x="30" y="168"/>
                  </a:lnTo>
                  <a:lnTo>
                    <a:pt x="0" y="174"/>
                  </a:lnTo>
                  <a:lnTo>
                    <a:pt x="6" y="174"/>
                  </a:lnTo>
                  <a:lnTo>
                    <a:pt x="30" y="192"/>
                  </a:lnTo>
                  <a:lnTo>
                    <a:pt x="36" y="192"/>
                  </a:lnTo>
                  <a:lnTo>
                    <a:pt x="48" y="228"/>
                  </a:lnTo>
                  <a:lnTo>
                    <a:pt x="54" y="234"/>
                  </a:lnTo>
                  <a:lnTo>
                    <a:pt x="60" y="234"/>
                  </a:lnTo>
                  <a:lnTo>
                    <a:pt x="66" y="228"/>
                  </a:lnTo>
                  <a:lnTo>
                    <a:pt x="72" y="228"/>
                  </a:lnTo>
                  <a:lnTo>
                    <a:pt x="84" y="234"/>
                  </a:lnTo>
                  <a:lnTo>
                    <a:pt x="84" y="252"/>
                  </a:lnTo>
                  <a:lnTo>
                    <a:pt x="78" y="258"/>
                  </a:lnTo>
                  <a:lnTo>
                    <a:pt x="90" y="276"/>
                  </a:lnTo>
                  <a:lnTo>
                    <a:pt x="114" y="282"/>
                  </a:lnTo>
                  <a:lnTo>
                    <a:pt x="120" y="288"/>
                  </a:lnTo>
                  <a:lnTo>
                    <a:pt x="144" y="282"/>
                  </a:lnTo>
                  <a:lnTo>
                    <a:pt x="168" y="288"/>
                  </a:lnTo>
                  <a:lnTo>
                    <a:pt x="162" y="294"/>
                  </a:lnTo>
                  <a:lnTo>
                    <a:pt x="156" y="306"/>
                  </a:lnTo>
                  <a:lnTo>
                    <a:pt x="162" y="312"/>
                  </a:lnTo>
                  <a:lnTo>
                    <a:pt x="162" y="324"/>
                  </a:lnTo>
                  <a:lnTo>
                    <a:pt x="186" y="324"/>
                  </a:lnTo>
                  <a:lnTo>
                    <a:pt x="192" y="330"/>
                  </a:lnTo>
                  <a:lnTo>
                    <a:pt x="186" y="336"/>
                  </a:lnTo>
                  <a:lnTo>
                    <a:pt x="186" y="342"/>
                  </a:lnTo>
                  <a:lnTo>
                    <a:pt x="180" y="348"/>
                  </a:lnTo>
                  <a:lnTo>
                    <a:pt x="186" y="354"/>
                  </a:lnTo>
                  <a:lnTo>
                    <a:pt x="204" y="354"/>
                  </a:lnTo>
                  <a:lnTo>
                    <a:pt x="216" y="342"/>
                  </a:lnTo>
                  <a:lnTo>
                    <a:pt x="240" y="354"/>
                  </a:lnTo>
                  <a:lnTo>
                    <a:pt x="252" y="354"/>
                  </a:lnTo>
                  <a:lnTo>
                    <a:pt x="258" y="360"/>
                  </a:lnTo>
                  <a:lnTo>
                    <a:pt x="282" y="360"/>
                  </a:lnTo>
                  <a:lnTo>
                    <a:pt x="288" y="354"/>
                  </a:lnTo>
                  <a:lnTo>
                    <a:pt x="288" y="348"/>
                  </a:lnTo>
                  <a:lnTo>
                    <a:pt x="306" y="354"/>
                  </a:lnTo>
                  <a:lnTo>
                    <a:pt x="330" y="354"/>
                  </a:lnTo>
                  <a:lnTo>
                    <a:pt x="336" y="360"/>
                  </a:lnTo>
                  <a:lnTo>
                    <a:pt x="348" y="366"/>
                  </a:lnTo>
                  <a:lnTo>
                    <a:pt x="366" y="366"/>
                  </a:lnTo>
                  <a:lnTo>
                    <a:pt x="372" y="360"/>
                  </a:lnTo>
                  <a:lnTo>
                    <a:pt x="372" y="348"/>
                  </a:lnTo>
                  <a:lnTo>
                    <a:pt x="378" y="342"/>
                  </a:lnTo>
                  <a:lnTo>
                    <a:pt x="384" y="342"/>
                  </a:lnTo>
                  <a:lnTo>
                    <a:pt x="396" y="336"/>
                  </a:lnTo>
                  <a:lnTo>
                    <a:pt x="402" y="336"/>
                  </a:lnTo>
                  <a:lnTo>
                    <a:pt x="402" y="330"/>
                  </a:lnTo>
                  <a:lnTo>
                    <a:pt x="432" y="336"/>
                  </a:lnTo>
                  <a:lnTo>
                    <a:pt x="432" y="324"/>
                  </a:lnTo>
                  <a:lnTo>
                    <a:pt x="438" y="324"/>
                  </a:lnTo>
                  <a:lnTo>
                    <a:pt x="450" y="330"/>
                  </a:lnTo>
                  <a:lnTo>
                    <a:pt x="462" y="330"/>
                  </a:lnTo>
                  <a:lnTo>
                    <a:pt x="474" y="336"/>
                  </a:lnTo>
                  <a:lnTo>
                    <a:pt x="498" y="336"/>
                  </a:lnTo>
                  <a:lnTo>
                    <a:pt x="516" y="35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27" name="Qatar" descr="© INSCALE GmbH, 05.05.2010&#10;http://www.presentationload.com/">
              <a:extLst>
                <a:ext uri="{FF2B5EF4-FFF2-40B4-BE49-F238E27FC236}">
                  <a16:creationId xmlns:a16="http://schemas.microsoft.com/office/drawing/2014/main" id="{0A3F7737-6D2F-498C-AC44-38C246DD326C}"/>
                </a:ext>
              </a:extLst>
            </p:cNvPr>
            <p:cNvSpPr>
              <a:spLocks/>
            </p:cNvSpPr>
            <p:nvPr/>
          </p:nvSpPr>
          <p:spPr bwMode="gray">
            <a:xfrm>
              <a:off x="7165208" y="3068095"/>
              <a:ext cx="29740" cy="64727"/>
            </a:xfrm>
            <a:custGeom>
              <a:avLst/>
              <a:gdLst>
                <a:gd name="T0" fmla="*/ 2147483647 w 66"/>
                <a:gd name="T1" fmla="*/ 2147483647 h 144"/>
                <a:gd name="T2" fmla="*/ 2147483647 w 66"/>
                <a:gd name="T3" fmla="*/ 2147483647 h 144"/>
                <a:gd name="T4" fmla="*/ 2147483647 w 66"/>
                <a:gd name="T5" fmla="*/ 2147483647 h 144"/>
                <a:gd name="T6" fmla="*/ 2147483647 w 66"/>
                <a:gd name="T7" fmla="*/ 2147483647 h 144"/>
                <a:gd name="T8" fmla="*/ 2147483647 w 66"/>
                <a:gd name="T9" fmla="*/ 2147483647 h 144"/>
                <a:gd name="T10" fmla="*/ 2147483647 w 66"/>
                <a:gd name="T11" fmla="*/ 2147483647 h 144"/>
                <a:gd name="T12" fmla="*/ 2147483647 w 66"/>
                <a:gd name="T13" fmla="*/ 2147483647 h 144"/>
                <a:gd name="T14" fmla="*/ 2147483647 w 66"/>
                <a:gd name="T15" fmla="*/ 2147483647 h 144"/>
                <a:gd name="T16" fmla="*/ 2147483647 w 66"/>
                <a:gd name="T17" fmla="*/ 2147483647 h 144"/>
                <a:gd name="T18" fmla="*/ 2147483647 w 66"/>
                <a:gd name="T19" fmla="*/ 0 h 144"/>
                <a:gd name="T20" fmla="*/ 2147483647 w 66"/>
                <a:gd name="T21" fmla="*/ 0 h 144"/>
                <a:gd name="T22" fmla="*/ 2147483647 w 66"/>
                <a:gd name="T23" fmla="*/ 2147483647 h 144"/>
                <a:gd name="T24" fmla="*/ 2147483647 w 66"/>
                <a:gd name="T25" fmla="*/ 2147483647 h 144"/>
                <a:gd name="T26" fmla="*/ 2147483647 w 66"/>
                <a:gd name="T27" fmla="*/ 2147483647 h 144"/>
                <a:gd name="T28" fmla="*/ 2147483647 w 66"/>
                <a:gd name="T29" fmla="*/ 2147483647 h 144"/>
                <a:gd name="T30" fmla="*/ 0 w 66"/>
                <a:gd name="T31" fmla="*/ 2147483647 h 144"/>
                <a:gd name="T32" fmla="*/ 2147483647 w 66"/>
                <a:gd name="T33" fmla="*/ 2147483647 h 144"/>
                <a:gd name="T34" fmla="*/ 2147483647 w 66"/>
                <a:gd name="T35" fmla="*/ 2147483647 h 1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6"/>
                <a:gd name="T55" fmla="*/ 0 h 144"/>
                <a:gd name="T56" fmla="*/ 66 w 66"/>
                <a:gd name="T57" fmla="*/ 144 h 1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6" h="144">
                  <a:moveTo>
                    <a:pt x="24" y="132"/>
                  </a:moveTo>
                  <a:lnTo>
                    <a:pt x="36" y="144"/>
                  </a:lnTo>
                  <a:lnTo>
                    <a:pt x="48" y="132"/>
                  </a:lnTo>
                  <a:lnTo>
                    <a:pt x="54" y="114"/>
                  </a:lnTo>
                  <a:lnTo>
                    <a:pt x="60" y="102"/>
                  </a:lnTo>
                  <a:lnTo>
                    <a:pt x="66" y="84"/>
                  </a:lnTo>
                  <a:lnTo>
                    <a:pt x="66" y="30"/>
                  </a:lnTo>
                  <a:lnTo>
                    <a:pt x="54" y="18"/>
                  </a:lnTo>
                  <a:lnTo>
                    <a:pt x="48" y="6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18"/>
                  </a:lnTo>
                  <a:lnTo>
                    <a:pt x="12" y="36"/>
                  </a:lnTo>
                  <a:lnTo>
                    <a:pt x="12" y="108"/>
                  </a:lnTo>
                  <a:lnTo>
                    <a:pt x="0" y="120"/>
                  </a:lnTo>
                  <a:lnTo>
                    <a:pt x="6" y="132"/>
                  </a:lnTo>
                  <a:lnTo>
                    <a:pt x="24" y="13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28" name="Puerto Rico" descr="© INSCALE GmbH, 05.05.2010&#10;http://www.presentationload.com/">
              <a:extLst>
                <a:ext uri="{FF2B5EF4-FFF2-40B4-BE49-F238E27FC236}">
                  <a16:creationId xmlns:a16="http://schemas.microsoft.com/office/drawing/2014/main" id="{B38A3B8C-6D54-4841-8E87-91469DD61A03}"/>
                </a:ext>
              </a:extLst>
            </p:cNvPr>
            <p:cNvSpPr>
              <a:spLocks/>
            </p:cNvSpPr>
            <p:nvPr/>
          </p:nvSpPr>
          <p:spPr bwMode="gray">
            <a:xfrm>
              <a:off x="3475801" y="3351492"/>
              <a:ext cx="61229" cy="26241"/>
            </a:xfrm>
            <a:custGeom>
              <a:avLst/>
              <a:gdLst>
                <a:gd name="T0" fmla="*/ 2147483647 w 138"/>
                <a:gd name="T1" fmla="*/ 2147483647 h 60"/>
                <a:gd name="T2" fmla="*/ 2147483647 w 138"/>
                <a:gd name="T3" fmla="*/ 2147483647 h 60"/>
                <a:gd name="T4" fmla="*/ 2147483647 w 138"/>
                <a:gd name="T5" fmla="*/ 0 h 60"/>
                <a:gd name="T6" fmla="*/ 2147483647 w 138"/>
                <a:gd name="T7" fmla="*/ 0 h 60"/>
                <a:gd name="T8" fmla="*/ 2147483647 w 138"/>
                <a:gd name="T9" fmla="*/ 2147483647 h 60"/>
                <a:gd name="T10" fmla="*/ 0 w 138"/>
                <a:gd name="T11" fmla="*/ 2147483647 h 60"/>
                <a:gd name="T12" fmla="*/ 0 w 138"/>
                <a:gd name="T13" fmla="*/ 2147483647 h 60"/>
                <a:gd name="T14" fmla="*/ 2147483647 w 138"/>
                <a:gd name="T15" fmla="*/ 2147483647 h 60"/>
                <a:gd name="T16" fmla="*/ 2147483647 w 138"/>
                <a:gd name="T17" fmla="*/ 2147483647 h 60"/>
                <a:gd name="T18" fmla="*/ 2147483647 w 138"/>
                <a:gd name="T19" fmla="*/ 2147483647 h 60"/>
                <a:gd name="T20" fmla="*/ 2147483647 w 138"/>
                <a:gd name="T21" fmla="*/ 2147483647 h 60"/>
                <a:gd name="T22" fmla="*/ 2147483647 w 138"/>
                <a:gd name="T23" fmla="*/ 2147483647 h 60"/>
                <a:gd name="T24" fmla="*/ 2147483647 w 138"/>
                <a:gd name="T25" fmla="*/ 2147483647 h 60"/>
                <a:gd name="T26" fmla="*/ 2147483647 w 138"/>
                <a:gd name="T27" fmla="*/ 2147483647 h 60"/>
                <a:gd name="T28" fmla="*/ 2147483647 w 138"/>
                <a:gd name="T29" fmla="*/ 2147483647 h 60"/>
                <a:gd name="T30" fmla="*/ 2147483647 w 138"/>
                <a:gd name="T31" fmla="*/ 2147483647 h 60"/>
                <a:gd name="T32" fmla="*/ 2147483647 w 138"/>
                <a:gd name="T33" fmla="*/ 2147483647 h 60"/>
                <a:gd name="T34" fmla="*/ 2147483647 w 138"/>
                <a:gd name="T35" fmla="*/ 2147483647 h 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8"/>
                <a:gd name="T55" fmla="*/ 0 h 60"/>
                <a:gd name="T56" fmla="*/ 138 w 138"/>
                <a:gd name="T57" fmla="*/ 60 h 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8" h="60">
                  <a:moveTo>
                    <a:pt x="84" y="12"/>
                  </a:moveTo>
                  <a:lnTo>
                    <a:pt x="72" y="12"/>
                  </a:lnTo>
                  <a:lnTo>
                    <a:pt x="36" y="0"/>
                  </a:lnTo>
                  <a:lnTo>
                    <a:pt x="12" y="0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0" y="48"/>
                  </a:lnTo>
                  <a:lnTo>
                    <a:pt x="36" y="60"/>
                  </a:lnTo>
                  <a:lnTo>
                    <a:pt x="48" y="48"/>
                  </a:lnTo>
                  <a:lnTo>
                    <a:pt x="102" y="48"/>
                  </a:lnTo>
                  <a:lnTo>
                    <a:pt x="120" y="36"/>
                  </a:lnTo>
                  <a:lnTo>
                    <a:pt x="132" y="30"/>
                  </a:lnTo>
                  <a:lnTo>
                    <a:pt x="138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14" y="6"/>
                  </a:lnTo>
                  <a:lnTo>
                    <a:pt x="102" y="12"/>
                  </a:lnTo>
                  <a:lnTo>
                    <a:pt x="84" y="1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29" name="Portugal" descr="© INSCALE GmbH, 05.05.2010&#10;http://www.presentationload.com/">
              <a:extLst>
                <a:ext uri="{FF2B5EF4-FFF2-40B4-BE49-F238E27FC236}">
                  <a16:creationId xmlns:a16="http://schemas.microsoft.com/office/drawing/2014/main" id="{A3183C1B-3E1B-4A4B-A959-FB613F6CF477}"/>
                </a:ext>
              </a:extLst>
            </p:cNvPr>
            <p:cNvSpPr>
              <a:spLocks/>
            </p:cNvSpPr>
            <p:nvPr/>
          </p:nvSpPr>
          <p:spPr bwMode="gray">
            <a:xfrm>
              <a:off x="5321379" y="2497803"/>
              <a:ext cx="101463" cy="183684"/>
            </a:xfrm>
            <a:custGeom>
              <a:avLst/>
              <a:gdLst>
                <a:gd name="T0" fmla="*/ 2147483647 w 228"/>
                <a:gd name="T1" fmla="*/ 2147483647 h 414"/>
                <a:gd name="T2" fmla="*/ 2147483647 w 228"/>
                <a:gd name="T3" fmla="*/ 2147483647 h 414"/>
                <a:gd name="T4" fmla="*/ 2147483647 w 228"/>
                <a:gd name="T5" fmla="*/ 2147483647 h 414"/>
                <a:gd name="T6" fmla="*/ 2147483647 w 228"/>
                <a:gd name="T7" fmla="*/ 2147483647 h 414"/>
                <a:gd name="T8" fmla="*/ 2147483647 w 228"/>
                <a:gd name="T9" fmla="*/ 2147483647 h 414"/>
                <a:gd name="T10" fmla="*/ 2147483647 w 228"/>
                <a:gd name="T11" fmla="*/ 2147483647 h 414"/>
                <a:gd name="T12" fmla="*/ 2147483647 w 228"/>
                <a:gd name="T13" fmla="*/ 0 h 414"/>
                <a:gd name="T14" fmla="*/ 2147483647 w 228"/>
                <a:gd name="T15" fmla="*/ 2147483647 h 414"/>
                <a:gd name="T16" fmla="*/ 2147483647 w 228"/>
                <a:gd name="T17" fmla="*/ 2147483647 h 414"/>
                <a:gd name="T18" fmla="*/ 2147483647 w 228"/>
                <a:gd name="T19" fmla="*/ 2147483647 h 414"/>
                <a:gd name="T20" fmla="*/ 2147483647 w 228"/>
                <a:gd name="T21" fmla="*/ 2147483647 h 414"/>
                <a:gd name="T22" fmla="*/ 2147483647 w 228"/>
                <a:gd name="T23" fmla="*/ 2147483647 h 414"/>
                <a:gd name="T24" fmla="*/ 2147483647 w 228"/>
                <a:gd name="T25" fmla="*/ 2147483647 h 414"/>
                <a:gd name="T26" fmla="*/ 0 w 228"/>
                <a:gd name="T27" fmla="*/ 2147483647 h 414"/>
                <a:gd name="T28" fmla="*/ 2147483647 w 228"/>
                <a:gd name="T29" fmla="*/ 2147483647 h 414"/>
                <a:gd name="T30" fmla="*/ 2147483647 w 228"/>
                <a:gd name="T31" fmla="*/ 2147483647 h 414"/>
                <a:gd name="T32" fmla="*/ 2147483647 w 228"/>
                <a:gd name="T33" fmla="*/ 2147483647 h 414"/>
                <a:gd name="T34" fmla="*/ 2147483647 w 228"/>
                <a:gd name="T35" fmla="*/ 2147483647 h 414"/>
                <a:gd name="T36" fmla="*/ 2147483647 w 228"/>
                <a:gd name="T37" fmla="*/ 2147483647 h 414"/>
                <a:gd name="T38" fmla="*/ 2147483647 w 228"/>
                <a:gd name="T39" fmla="*/ 2147483647 h 414"/>
                <a:gd name="T40" fmla="*/ 2147483647 w 228"/>
                <a:gd name="T41" fmla="*/ 2147483647 h 414"/>
                <a:gd name="T42" fmla="*/ 2147483647 w 228"/>
                <a:gd name="T43" fmla="*/ 2147483647 h 414"/>
                <a:gd name="T44" fmla="*/ 2147483647 w 228"/>
                <a:gd name="T45" fmla="*/ 2147483647 h 414"/>
                <a:gd name="T46" fmla="*/ 2147483647 w 228"/>
                <a:gd name="T47" fmla="*/ 2147483647 h 414"/>
                <a:gd name="T48" fmla="*/ 2147483647 w 228"/>
                <a:gd name="T49" fmla="*/ 2147483647 h 414"/>
                <a:gd name="T50" fmla="*/ 2147483647 w 228"/>
                <a:gd name="T51" fmla="*/ 2147483647 h 414"/>
                <a:gd name="T52" fmla="*/ 2147483647 w 228"/>
                <a:gd name="T53" fmla="*/ 2147483647 h 414"/>
                <a:gd name="T54" fmla="*/ 2147483647 w 228"/>
                <a:gd name="T55" fmla="*/ 2147483647 h 414"/>
                <a:gd name="T56" fmla="*/ 2147483647 w 228"/>
                <a:gd name="T57" fmla="*/ 2147483647 h 414"/>
                <a:gd name="T58" fmla="*/ 2147483647 w 228"/>
                <a:gd name="T59" fmla="*/ 2147483647 h 414"/>
                <a:gd name="T60" fmla="*/ 2147483647 w 228"/>
                <a:gd name="T61" fmla="*/ 2147483647 h 414"/>
                <a:gd name="T62" fmla="*/ 2147483647 w 228"/>
                <a:gd name="T63" fmla="*/ 2147483647 h 414"/>
                <a:gd name="T64" fmla="*/ 2147483647 w 228"/>
                <a:gd name="T65" fmla="*/ 2147483647 h 414"/>
                <a:gd name="T66" fmla="*/ 2147483647 w 228"/>
                <a:gd name="T67" fmla="*/ 2147483647 h 414"/>
                <a:gd name="T68" fmla="*/ 2147483647 w 228"/>
                <a:gd name="T69" fmla="*/ 2147483647 h 414"/>
                <a:gd name="T70" fmla="*/ 2147483647 w 228"/>
                <a:gd name="T71" fmla="*/ 2147483647 h 414"/>
                <a:gd name="T72" fmla="*/ 2147483647 w 228"/>
                <a:gd name="T73" fmla="*/ 2147483647 h 414"/>
                <a:gd name="T74" fmla="*/ 2147483647 w 228"/>
                <a:gd name="T75" fmla="*/ 2147483647 h 414"/>
                <a:gd name="T76" fmla="*/ 2147483647 w 228"/>
                <a:gd name="T77" fmla="*/ 2147483647 h 414"/>
                <a:gd name="T78" fmla="*/ 2147483647 w 228"/>
                <a:gd name="T79" fmla="*/ 2147483647 h 414"/>
                <a:gd name="T80" fmla="*/ 2147483647 w 228"/>
                <a:gd name="T81" fmla="*/ 2147483647 h 414"/>
                <a:gd name="T82" fmla="*/ 2147483647 w 228"/>
                <a:gd name="T83" fmla="*/ 2147483647 h 41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8"/>
                <a:gd name="T127" fmla="*/ 0 h 414"/>
                <a:gd name="T128" fmla="*/ 228 w 228"/>
                <a:gd name="T129" fmla="*/ 414 h 41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8" h="414">
                  <a:moveTo>
                    <a:pt x="210" y="30"/>
                  </a:moveTo>
                  <a:lnTo>
                    <a:pt x="210" y="12"/>
                  </a:lnTo>
                  <a:lnTo>
                    <a:pt x="156" y="12"/>
                  </a:lnTo>
                  <a:lnTo>
                    <a:pt x="156" y="18"/>
                  </a:lnTo>
                  <a:lnTo>
                    <a:pt x="150" y="24"/>
                  </a:lnTo>
                  <a:lnTo>
                    <a:pt x="138" y="24"/>
                  </a:lnTo>
                  <a:lnTo>
                    <a:pt x="132" y="18"/>
                  </a:lnTo>
                  <a:lnTo>
                    <a:pt x="114" y="18"/>
                  </a:lnTo>
                  <a:lnTo>
                    <a:pt x="108" y="24"/>
                  </a:lnTo>
                  <a:lnTo>
                    <a:pt x="96" y="24"/>
                  </a:lnTo>
                  <a:lnTo>
                    <a:pt x="96" y="18"/>
                  </a:lnTo>
                  <a:lnTo>
                    <a:pt x="102" y="18"/>
                  </a:lnTo>
                  <a:lnTo>
                    <a:pt x="114" y="6"/>
                  </a:lnTo>
                  <a:lnTo>
                    <a:pt x="114" y="0"/>
                  </a:lnTo>
                  <a:lnTo>
                    <a:pt x="90" y="0"/>
                  </a:lnTo>
                  <a:lnTo>
                    <a:pt x="66" y="12"/>
                  </a:lnTo>
                  <a:lnTo>
                    <a:pt x="60" y="18"/>
                  </a:lnTo>
                  <a:lnTo>
                    <a:pt x="60" y="36"/>
                  </a:lnTo>
                  <a:lnTo>
                    <a:pt x="66" y="60"/>
                  </a:lnTo>
                  <a:lnTo>
                    <a:pt x="66" y="78"/>
                  </a:lnTo>
                  <a:lnTo>
                    <a:pt x="60" y="108"/>
                  </a:lnTo>
                  <a:lnTo>
                    <a:pt x="48" y="138"/>
                  </a:lnTo>
                  <a:lnTo>
                    <a:pt x="30" y="174"/>
                  </a:lnTo>
                  <a:lnTo>
                    <a:pt x="12" y="222"/>
                  </a:lnTo>
                  <a:lnTo>
                    <a:pt x="6" y="234"/>
                  </a:lnTo>
                  <a:lnTo>
                    <a:pt x="6" y="240"/>
                  </a:lnTo>
                  <a:lnTo>
                    <a:pt x="0" y="252"/>
                  </a:lnTo>
                  <a:lnTo>
                    <a:pt x="0" y="264"/>
                  </a:lnTo>
                  <a:lnTo>
                    <a:pt x="18" y="282"/>
                  </a:lnTo>
                  <a:lnTo>
                    <a:pt x="30" y="288"/>
                  </a:lnTo>
                  <a:lnTo>
                    <a:pt x="42" y="342"/>
                  </a:lnTo>
                  <a:lnTo>
                    <a:pt x="42" y="348"/>
                  </a:lnTo>
                  <a:lnTo>
                    <a:pt x="36" y="354"/>
                  </a:lnTo>
                  <a:lnTo>
                    <a:pt x="36" y="366"/>
                  </a:lnTo>
                  <a:lnTo>
                    <a:pt x="30" y="384"/>
                  </a:lnTo>
                  <a:lnTo>
                    <a:pt x="24" y="396"/>
                  </a:lnTo>
                  <a:lnTo>
                    <a:pt x="24" y="408"/>
                  </a:lnTo>
                  <a:lnTo>
                    <a:pt x="48" y="408"/>
                  </a:lnTo>
                  <a:lnTo>
                    <a:pt x="60" y="402"/>
                  </a:lnTo>
                  <a:lnTo>
                    <a:pt x="72" y="402"/>
                  </a:lnTo>
                  <a:lnTo>
                    <a:pt x="84" y="414"/>
                  </a:lnTo>
                  <a:lnTo>
                    <a:pt x="96" y="414"/>
                  </a:lnTo>
                  <a:lnTo>
                    <a:pt x="108" y="408"/>
                  </a:lnTo>
                  <a:lnTo>
                    <a:pt x="114" y="402"/>
                  </a:lnTo>
                  <a:lnTo>
                    <a:pt x="120" y="402"/>
                  </a:lnTo>
                  <a:lnTo>
                    <a:pt x="126" y="396"/>
                  </a:lnTo>
                  <a:lnTo>
                    <a:pt x="126" y="348"/>
                  </a:lnTo>
                  <a:lnTo>
                    <a:pt x="132" y="342"/>
                  </a:lnTo>
                  <a:lnTo>
                    <a:pt x="138" y="330"/>
                  </a:lnTo>
                  <a:lnTo>
                    <a:pt x="150" y="330"/>
                  </a:lnTo>
                  <a:lnTo>
                    <a:pt x="162" y="318"/>
                  </a:lnTo>
                  <a:lnTo>
                    <a:pt x="162" y="312"/>
                  </a:lnTo>
                  <a:lnTo>
                    <a:pt x="150" y="312"/>
                  </a:lnTo>
                  <a:lnTo>
                    <a:pt x="144" y="306"/>
                  </a:lnTo>
                  <a:lnTo>
                    <a:pt x="138" y="294"/>
                  </a:lnTo>
                  <a:lnTo>
                    <a:pt x="138" y="288"/>
                  </a:lnTo>
                  <a:lnTo>
                    <a:pt x="132" y="282"/>
                  </a:lnTo>
                  <a:lnTo>
                    <a:pt x="132" y="276"/>
                  </a:lnTo>
                  <a:lnTo>
                    <a:pt x="144" y="264"/>
                  </a:lnTo>
                  <a:lnTo>
                    <a:pt x="156" y="258"/>
                  </a:lnTo>
                  <a:lnTo>
                    <a:pt x="168" y="246"/>
                  </a:lnTo>
                  <a:lnTo>
                    <a:pt x="168" y="240"/>
                  </a:lnTo>
                  <a:lnTo>
                    <a:pt x="156" y="234"/>
                  </a:lnTo>
                  <a:lnTo>
                    <a:pt x="150" y="228"/>
                  </a:lnTo>
                  <a:lnTo>
                    <a:pt x="150" y="216"/>
                  </a:lnTo>
                  <a:lnTo>
                    <a:pt x="126" y="192"/>
                  </a:lnTo>
                  <a:lnTo>
                    <a:pt x="162" y="192"/>
                  </a:lnTo>
                  <a:lnTo>
                    <a:pt x="174" y="180"/>
                  </a:lnTo>
                  <a:lnTo>
                    <a:pt x="174" y="168"/>
                  </a:lnTo>
                  <a:lnTo>
                    <a:pt x="168" y="162"/>
                  </a:lnTo>
                  <a:lnTo>
                    <a:pt x="168" y="150"/>
                  </a:lnTo>
                  <a:lnTo>
                    <a:pt x="174" y="144"/>
                  </a:lnTo>
                  <a:lnTo>
                    <a:pt x="180" y="144"/>
                  </a:lnTo>
                  <a:lnTo>
                    <a:pt x="180" y="126"/>
                  </a:lnTo>
                  <a:lnTo>
                    <a:pt x="186" y="108"/>
                  </a:lnTo>
                  <a:lnTo>
                    <a:pt x="186" y="96"/>
                  </a:lnTo>
                  <a:lnTo>
                    <a:pt x="180" y="90"/>
                  </a:lnTo>
                  <a:lnTo>
                    <a:pt x="174" y="90"/>
                  </a:lnTo>
                  <a:lnTo>
                    <a:pt x="174" y="84"/>
                  </a:lnTo>
                  <a:lnTo>
                    <a:pt x="180" y="78"/>
                  </a:lnTo>
                  <a:lnTo>
                    <a:pt x="204" y="66"/>
                  </a:lnTo>
                  <a:lnTo>
                    <a:pt x="228" y="42"/>
                  </a:lnTo>
                  <a:lnTo>
                    <a:pt x="228" y="36"/>
                  </a:lnTo>
                  <a:lnTo>
                    <a:pt x="216" y="30"/>
                  </a:lnTo>
                  <a:lnTo>
                    <a:pt x="210" y="30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30" name="Poland" descr="© INSCALE GmbH, 05.05.2010&#10;http://www.presentationload.com/">
              <a:extLst>
                <a:ext uri="{FF2B5EF4-FFF2-40B4-BE49-F238E27FC236}">
                  <a16:creationId xmlns:a16="http://schemas.microsoft.com/office/drawing/2014/main" id="{416D802E-1349-407A-820B-7A1228B60842}"/>
                </a:ext>
              </a:extLst>
            </p:cNvPr>
            <p:cNvSpPr>
              <a:spLocks/>
            </p:cNvSpPr>
            <p:nvPr/>
          </p:nvSpPr>
          <p:spPr bwMode="gray">
            <a:xfrm>
              <a:off x="6008879" y="2051714"/>
              <a:ext cx="279898" cy="201178"/>
            </a:xfrm>
            <a:custGeom>
              <a:avLst/>
              <a:gdLst>
                <a:gd name="T0" fmla="*/ 2147483647 w 624"/>
                <a:gd name="T1" fmla="*/ 2147483647 h 450"/>
                <a:gd name="T2" fmla="*/ 2147483647 w 624"/>
                <a:gd name="T3" fmla="*/ 2147483647 h 450"/>
                <a:gd name="T4" fmla="*/ 2147483647 w 624"/>
                <a:gd name="T5" fmla="*/ 2147483647 h 450"/>
                <a:gd name="T6" fmla="*/ 2147483647 w 624"/>
                <a:gd name="T7" fmla="*/ 2147483647 h 450"/>
                <a:gd name="T8" fmla="*/ 2147483647 w 624"/>
                <a:gd name="T9" fmla="*/ 2147483647 h 450"/>
                <a:gd name="T10" fmla="*/ 2147483647 w 624"/>
                <a:gd name="T11" fmla="*/ 2147483647 h 450"/>
                <a:gd name="T12" fmla="*/ 2147483647 w 624"/>
                <a:gd name="T13" fmla="*/ 2147483647 h 450"/>
                <a:gd name="T14" fmla="*/ 2147483647 w 624"/>
                <a:gd name="T15" fmla="*/ 2147483647 h 450"/>
                <a:gd name="T16" fmla="*/ 2147483647 w 624"/>
                <a:gd name="T17" fmla="*/ 2147483647 h 450"/>
                <a:gd name="T18" fmla="*/ 2147483647 w 624"/>
                <a:gd name="T19" fmla="*/ 2147483647 h 450"/>
                <a:gd name="T20" fmla="*/ 2147483647 w 624"/>
                <a:gd name="T21" fmla="*/ 2147483647 h 450"/>
                <a:gd name="T22" fmla="*/ 2147483647 w 624"/>
                <a:gd name="T23" fmla="*/ 2147483647 h 450"/>
                <a:gd name="T24" fmla="*/ 2147483647 w 624"/>
                <a:gd name="T25" fmla="*/ 2147483647 h 450"/>
                <a:gd name="T26" fmla="*/ 2147483647 w 624"/>
                <a:gd name="T27" fmla="*/ 2147483647 h 450"/>
                <a:gd name="T28" fmla="*/ 2147483647 w 624"/>
                <a:gd name="T29" fmla="*/ 2147483647 h 450"/>
                <a:gd name="T30" fmla="*/ 2147483647 w 624"/>
                <a:gd name="T31" fmla="*/ 2147483647 h 450"/>
                <a:gd name="T32" fmla="*/ 2147483647 w 624"/>
                <a:gd name="T33" fmla="*/ 2147483647 h 450"/>
                <a:gd name="T34" fmla="*/ 2147483647 w 624"/>
                <a:gd name="T35" fmla="*/ 2147483647 h 450"/>
                <a:gd name="T36" fmla="*/ 2147483647 w 624"/>
                <a:gd name="T37" fmla="*/ 2147483647 h 450"/>
                <a:gd name="T38" fmla="*/ 2147483647 w 624"/>
                <a:gd name="T39" fmla="*/ 2147483647 h 450"/>
                <a:gd name="T40" fmla="*/ 2147483647 w 624"/>
                <a:gd name="T41" fmla="*/ 2147483647 h 450"/>
                <a:gd name="T42" fmla="*/ 2147483647 w 624"/>
                <a:gd name="T43" fmla="*/ 2147483647 h 450"/>
                <a:gd name="T44" fmla="*/ 2147483647 w 624"/>
                <a:gd name="T45" fmla="*/ 2147483647 h 450"/>
                <a:gd name="T46" fmla="*/ 2147483647 w 624"/>
                <a:gd name="T47" fmla="*/ 2147483647 h 450"/>
                <a:gd name="T48" fmla="*/ 2147483647 w 624"/>
                <a:gd name="T49" fmla="*/ 2147483647 h 450"/>
                <a:gd name="T50" fmla="*/ 2147483647 w 624"/>
                <a:gd name="T51" fmla="*/ 2147483647 h 450"/>
                <a:gd name="T52" fmla="*/ 2147483647 w 624"/>
                <a:gd name="T53" fmla="*/ 2147483647 h 450"/>
                <a:gd name="T54" fmla="*/ 2147483647 w 624"/>
                <a:gd name="T55" fmla="*/ 2147483647 h 450"/>
                <a:gd name="T56" fmla="*/ 2147483647 w 624"/>
                <a:gd name="T57" fmla="*/ 2147483647 h 450"/>
                <a:gd name="T58" fmla="*/ 0 w 624"/>
                <a:gd name="T59" fmla="*/ 2147483647 h 450"/>
                <a:gd name="T60" fmla="*/ 2147483647 w 624"/>
                <a:gd name="T61" fmla="*/ 2147483647 h 450"/>
                <a:gd name="T62" fmla="*/ 2147483647 w 624"/>
                <a:gd name="T63" fmla="*/ 2147483647 h 450"/>
                <a:gd name="T64" fmla="*/ 2147483647 w 624"/>
                <a:gd name="T65" fmla="*/ 2147483647 h 450"/>
                <a:gd name="T66" fmla="*/ 2147483647 w 624"/>
                <a:gd name="T67" fmla="*/ 2147483647 h 450"/>
                <a:gd name="T68" fmla="*/ 2147483647 w 624"/>
                <a:gd name="T69" fmla="*/ 2147483647 h 450"/>
                <a:gd name="T70" fmla="*/ 2147483647 w 624"/>
                <a:gd name="T71" fmla="*/ 2147483647 h 450"/>
                <a:gd name="T72" fmla="*/ 2147483647 w 624"/>
                <a:gd name="T73" fmla="*/ 2147483647 h 450"/>
                <a:gd name="T74" fmla="*/ 2147483647 w 624"/>
                <a:gd name="T75" fmla="*/ 2147483647 h 450"/>
                <a:gd name="T76" fmla="*/ 2147483647 w 624"/>
                <a:gd name="T77" fmla="*/ 2147483647 h 450"/>
                <a:gd name="T78" fmla="*/ 2147483647 w 624"/>
                <a:gd name="T79" fmla="*/ 2147483647 h 450"/>
                <a:gd name="T80" fmla="*/ 2147483647 w 624"/>
                <a:gd name="T81" fmla="*/ 2147483647 h 450"/>
                <a:gd name="T82" fmla="*/ 2147483647 w 624"/>
                <a:gd name="T83" fmla="*/ 2147483647 h 450"/>
                <a:gd name="T84" fmla="*/ 2147483647 w 624"/>
                <a:gd name="T85" fmla="*/ 2147483647 h 450"/>
                <a:gd name="T86" fmla="*/ 2147483647 w 624"/>
                <a:gd name="T87" fmla="*/ 2147483647 h 450"/>
                <a:gd name="T88" fmla="*/ 2147483647 w 624"/>
                <a:gd name="T89" fmla="*/ 2147483647 h 450"/>
                <a:gd name="T90" fmla="*/ 2147483647 w 624"/>
                <a:gd name="T91" fmla="*/ 2147483647 h 450"/>
                <a:gd name="T92" fmla="*/ 2147483647 w 624"/>
                <a:gd name="T93" fmla="*/ 2147483647 h 450"/>
                <a:gd name="T94" fmla="*/ 2147483647 w 624"/>
                <a:gd name="T95" fmla="*/ 2147483647 h 450"/>
                <a:gd name="T96" fmla="*/ 2147483647 w 624"/>
                <a:gd name="T97" fmla="*/ 2147483647 h 450"/>
                <a:gd name="T98" fmla="*/ 2147483647 w 624"/>
                <a:gd name="T99" fmla="*/ 2147483647 h 450"/>
                <a:gd name="T100" fmla="*/ 2147483647 w 624"/>
                <a:gd name="T101" fmla="*/ 2147483647 h 450"/>
                <a:gd name="T102" fmla="*/ 2147483647 w 624"/>
                <a:gd name="T103" fmla="*/ 2147483647 h 450"/>
                <a:gd name="T104" fmla="*/ 2147483647 w 624"/>
                <a:gd name="T105" fmla="*/ 2147483647 h 450"/>
                <a:gd name="T106" fmla="*/ 2147483647 w 624"/>
                <a:gd name="T107" fmla="*/ 2147483647 h 45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24"/>
                <a:gd name="T163" fmla="*/ 0 h 450"/>
                <a:gd name="T164" fmla="*/ 624 w 624"/>
                <a:gd name="T165" fmla="*/ 450 h 45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24" h="450">
                  <a:moveTo>
                    <a:pt x="426" y="426"/>
                  </a:moveTo>
                  <a:lnTo>
                    <a:pt x="432" y="426"/>
                  </a:lnTo>
                  <a:lnTo>
                    <a:pt x="444" y="420"/>
                  </a:lnTo>
                  <a:lnTo>
                    <a:pt x="450" y="414"/>
                  </a:lnTo>
                  <a:lnTo>
                    <a:pt x="474" y="414"/>
                  </a:lnTo>
                  <a:lnTo>
                    <a:pt x="498" y="438"/>
                  </a:lnTo>
                  <a:lnTo>
                    <a:pt x="528" y="438"/>
                  </a:lnTo>
                  <a:lnTo>
                    <a:pt x="528" y="450"/>
                  </a:lnTo>
                  <a:lnTo>
                    <a:pt x="552" y="450"/>
                  </a:lnTo>
                  <a:lnTo>
                    <a:pt x="540" y="438"/>
                  </a:lnTo>
                  <a:lnTo>
                    <a:pt x="540" y="396"/>
                  </a:lnTo>
                  <a:lnTo>
                    <a:pt x="594" y="348"/>
                  </a:lnTo>
                  <a:lnTo>
                    <a:pt x="606" y="348"/>
                  </a:lnTo>
                  <a:lnTo>
                    <a:pt x="612" y="342"/>
                  </a:lnTo>
                  <a:lnTo>
                    <a:pt x="618" y="342"/>
                  </a:lnTo>
                  <a:lnTo>
                    <a:pt x="624" y="336"/>
                  </a:lnTo>
                  <a:lnTo>
                    <a:pt x="618" y="330"/>
                  </a:lnTo>
                  <a:lnTo>
                    <a:pt x="618" y="324"/>
                  </a:lnTo>
                  <a:lnTo>
                    <a:pt x="612" y="318"/>
                  </a:lnTo>
                  <a:lnTo>
                    <a:pt x="618" y="306"/>
                  </a:lnTo>
                  <a:lnTo>
                    <a:pt x="612" y="300"/>
                  </a:lnTo>
                  <a:lnTo>
                    <a:pt x="600" y="294"/>
                  </a:lnTo>
                  <a:lnTo>
                    <a:pt x="600" y="288"/>
                  </a:lnTo>
                  <a:lnTo>
                    <a:pt x="582" y="270"/>
                  </a:lnTo>
                  <a:lnTo>
                    <a:pt x="576" y="252"/>
                  </a:lnTo>
                  <a:lnTo>
                    <a:pt x="582" y="252"/>
                  </a:lnTo>
                  <a:lnTo>
                    <a:pt x="576" y="240"/>
                  </a:lnTo>
                  <a:lnTo>
                    <a:pt x="576" y="210"/>
                  </a:lnTo>
                  <a:lnTo>
                    <a:pt x="564" y="198"/>
                  </a:lnTo>
                  <a:lnTo>
                    <a:pt x="558" y="198"/>
                  </a:lnTo>
                  <a:lnTo>
                    <a:pt x="552" y="192"/>
                  </a:lnTo>
                  <a:lnTo>
                    <a:pt x="552" y="186"/>
                  </a:lnTo>
                  <a:lnTo>
                    <a:pt x="564" y="186"/>
                  </a:lnTo>
                  <a:lnTo>
                    <a:pt x="564" y="168"/>
                  </a:lnTo>
                  <a:lnTo>
                    <a:pt x="588" y="162"/>
                  </a:lnTo>
                  <a:lnTo>
                    <a:pt x="588" y="150"/>
                  </a:lnTo>
                  <a:lnTo>
                    <a:pt x="594" y="144"/>
                  </a:lnTo>
                  <a:lnTo>
                    <a:pt x="594" y="138"/>
                  </a:lnTo>
                  <a:lnTo>
                    <a:pt x="588" y="132"/>
                  </a:lnTo>
                  <a:lnTo>
                    <a:pt x="576" y="108"/>
                  </a:lnTo>
                  <a:lnTo>
                    <a:pt x="570" y="102"/>
                  </a:lnTo>
                  <a:lnTo>
                    <a:pt x="570" y="90"/>
                  </a:lnTo>
                  <a:lnTo>
                    <a:pt x="564" y="84"/>
                  </a:lnTo>
                  <a:lnTo>
                    <a:pt x="558" y="72"/>
                  </a:lnTo>
                  <a:lnTo>
                    <a:pt x="558" y="48"/>
                  </a:lnTo>
                  <a:lnTo>
                    <a:pt x="546" y="42"/>
                  </a:lnTo>
                  <a:lnTo>
                    <a:pt x="540" y="42"/>
                  </a:lnTo>
                  <a:lnTo>
                    <a:pt x="522" y="36"/>
                  </a:lnTo>
                  <a:lnTo>
                    <a:pt x="498" y="36"/>
                  </a:lnTo>
                  <a:lnTo>
                    <a:pt x="498" y="42"/>
                  </a:lnTo>
                  <a:lnTo>
                    <a:pt x="408" y="42"/>
                  </a:lnTo>
                  <a:lnTo>
                    <a:pt x="402" y="36"/>
                  </a:lnTo>
                  <a:lnTo>
                    <a:pt x="390" y="36"/>
                  </a:lnTo>
                  <a:lnTo>
                    <a:pt x="384" y="30"/>
                  </a:lnTo>
                  <a:lnTo>
                    <a:pt x="360" y="30"/>
                  </a:lnTo>
                  <a:lnTo>
                    <a:pt x="354" y="36"/>
                  </a:lnTo>
                  <a:lnTo>
                    <a:pt x="348" y="36"/>
                  </a:lnTo>
                  <a:lnTo>
                    <a:pt x="342" y="30"/>
                  </a:lnTo>
                  <a:lnTo>
                    <a:pt x="312" y="30"/>
                  </a:lnTo>
                  <a:lnTo>
                    <a:pt x="300" y="36"/>
                  </a:lnTo>
                  <a:lnTo>
                    <a:pt x="282" y="36"/>
                  </a:lnTo>
                  <a:lnTo>
                    <a:pt x="276" y="30"/>
                  </a:lnTo>
                  <a:lnTo>
                    <a:pt x="270" y="18"/>
                  </a:lnTo>
                  <a:lnTo>
                    <a:pt x="264" y="12"/>
                  </a:lnTo>
                  <a:lnTo>
                    <a:pt x="264" y="6"/>
                  </a:lnTo>
                  <a:lnTo>
                    <a:pt x="258" y="6"/>
                  </a:lnTo>
                  <a:lnTo>
                    <a:pt x="252" y="0"/>
                  </a:lnTo>
                  <a:lnTo>
                    <a:pt x="210" y="0"/>
                  </a:lnTo>
                  <a:lnTo>
                    <a:pt x="192" y="6"/>
                  </a:lnTo>
                  <a:lnTo>
                    <a:pt x="180" y="12"/>
                  </a:lnTo>
                  <a:lnTo>
                    <a:pt x="162" y="12"/>
                  </a:lnTo>
                  <a:lnTo>
                    <a:pt x="150" y="18"/>
                  </a:lnTo>
                  <a:lnTo>
                    <a:pt x="144" y="24"/>
                  </a:lnTo>
                  <a:lnTo>
                    <a:pt x="138" y="24"/>
                  </a:lnTo>
                  <a:lnTo>
                    <a:pt x="120" y="42"/>
                  </a:lnTo>
                  <a:lnTo>
                    <a:pt x="60" y="48"/>
                  </a:lnTo>
                  <a:lnTo>
                    <a:pt x="54" y="48"/>
                  </a:lnTo>
                  <a:lnTo>
                    <a:pt x="48" y="54"/>
                  </a:lnTo>
                  <a:lnTo>
                    <a:pt x="24" y="66"/>
                  </a:lnTo>
                  <a:lnTo>
                    <a:pt x="18" y="66"/>
                  </a:lnTo>
                  <a:lnTo>
                    <a:pt x="12" y="72"/>
                  </a:lnTo>
                  <a:lnTo>
                    <a:pt x="18" y="78"/>
                  </a:lnTo>
                  <a:lnTo>
                    <a:pt x="18" y="96"/>
                  </a:lnTo>
                  <a:lnTo>
                    <a:pt x="6" y="90"/>
                  </a:lnTo>
                  <a:lnTo>
                    <a:pt x="6" y="108"/>
                  </a:lnTo>
                  <a:lnTo>
                    <a:pt x="12" y="108"/>
                  </a:lnTo>
                  <a:lnTo>
                    <a:pt x="18" y="114"/>
                  </a:lnTo>
                  <a:lnTo>
                    <a:pt x="18" y="132"/>
                  </a:lnTo>
                  <a:lnTo>
                    <a:pt x="6" y="144"/>
                  </a:lnTo>
                  <a:lnTo>
                    <a:pt x="0" y="144"/>
                  </a:lnTo>
                  <a:lnTo>
                    <a:pt x="0" y="156"/>
                  </a:lnTo>
                  <a:lnTo>
                    <a:pt x="6" y="162"/>
                  </a:lnTo>
                  <a:lnTo>
                    <a:pt x="12" y="162"/>
                  </a:lnTo>
                  <a:lnTo>
                    <a:pt x="18" y="168"/>
                  </a:lnTo>
                  <a:lnTo>
                    <a:pt x="30" y="168"/>
                  </a:lnTo>
                  <a:lnTo>
                    <a:pt x="30" y="186"/>
                  </a:lnTo>
                  <a:lnTo>
                    <a:pt x="24" y="186"/>
                  </a:lnTo>
                  <a:lnTo>
                    <a:pt x="24" y="198"/>
                  </a:lnTo>
                  <a:lnTo>
                    <a:pt x="36" y="198"/>
                  </a:lnTo>
                  <a:lnTo>
                    <a:pt x="36" y="204"/>
                  </a:lnTo>
                  <a:lnTo>
                    <a:pt x="30" y="210"/>
                  </a:lnTo>
                  <a:lnTo>
                    <a:pt x="36" y="210"/>
                  </a:lnTo>
                  <a:lnTo>
                    <a:pt x="42" y="216"/>
                  </a:lnTo>
                  <a:lnTo>
                    <a:pt x="36" y="222"/>
                  </a:lnTo>
                  <a:lnTo>
                    <a:pt x="24" y="228"/>
                  </a:lnTo>
                  <a:lnTo>
                    <a:pt x="24" y="234"/>
                  </a:lnTo>
                  <a:lnTo>
                    <a:pt x="30" y="240"/>
                  </a:lnTo>
                  <a:lnTo>
                    <a:pt x="36" y="240"/>
                  </a:lnTo>
                  <a:lnTo>
                    <a:pt x="42" y="246"/>
                  </a:lnTo>
                  <a:lnTo>
                    <a:pt x="42" y="264"/>
                  </a:lnTo>
                  <a:lnTo>
                    <a:pt x="48" y="258"/>
                  </a:lnTo>
                  <a:lnTo>
                    <a:pt x="54" y="258"/>
                  </a:lnTo>
                  <a:lnTo>
                    <a:pt x="54" y="270"/>
                  </a:lnTo>
                  <a:lnTo>
                    <a:pt x="48" y="276"/>
                  </a:lnTo>
                  <a:lnTo>
                    <a:pt x="60" y="276"/>
                  </a:lnTo>
                  <a:lnTo>
                    <a:pt x="60" y="282"/>
                  </a:lnTo>
                  <a:lnTo>
                    <a:pt x="54" y="282"/>
                  </a:lnTo>
                  <a:lnTo>
                    <a:pt x="54" y="294"/>
                  </a:lnTo>
                  <a:lnTo>
                    <a:pt x="72" y="294"/>
                  </a:lnTo>
                  <a:lnTo>
                    <a:pt x="78" y="312"/>
                  </a:lnTo>
                  <a:lnTo>
                    <a:pt x="96" y="312"/>
                  </a:lnTo>
                  <a:lnTo>
                    <a:pt x="108" y="318"/>
                  </a:lnTo>
                  <a:lnTo>
                    <a:pt x="114" y="318"/>
                  </a:lnTo>
                  <a:lnTo>
                    <a:pt x="114" y="324"/>
                  </a:lnTo>
                  <a:lnTo>
                    <a:pt x="138" y="324"/>
                  </a:lnTo>
                  <a:lnTo>
                    <a:pt x="144" y="330"/>
                  </a:lnTo>
                  <a:lnTo>
                    <a:pt x="132" y="336"/>
                  </a:lnTo>
                  <a:lnTo>
                    <a:pt x="144" y="342"/>
                  </a:lnTo>
                  <a:lnTo>
                    <a:pt x="144" y="354"/>
                  </a:lnTo>
                  <a:lnTo>
                    <a:pt x="150" y="354"/>
                  </a:lnTo>
                  <a:lnTo>
                    <a:pt x="156" y="360"/>
                  </a:lnTo>
                  <a:lnTo>
                    <a:pt x="174" y="360"/>
                  </a:lnTo>
                  <a:lnTo>
                    <a:pt x="174" y="354"/>
                  </a:lnTo>
                  <a:lnTo>
                    <a:pt x="180" y="354"/>
                  </a:lnTo>
                  <a:lnTo>
                    <a:pt x="192" y="348"/>
                  </a:lnTo>
                  <a:lnTo>
                    <a:pt x="210" y="348"/>
                  </a:lnTo>
                  <a:lnTo>
                    <a:pt x="204" y="354"/>
                  </a:lnTo>
                  <a:lnTo>
                    <a:pt x="222" y="354"/>
                  </a:lnTo>
                  <a:lnTo>
                    <a:pt x="228" y="360"/>
                  </a:lnTo>
                  <a:lnTo>
                    <a:pt x="234" y="372"/>
                  </a:lnTo>
                  <a:lnTo>
                    <a:pt x="240" y="378"/>
                  </a:lnTo>
                  <a:lnTo>
                    <a:pt x="246" y="366"/>
                  </a:lnTo>
                  <a:lnTo>
                    <a:pt x="252" y="372"/>
                  </a:lnTo>
                  <a:lnTo>
                    <a:pt x="252" y="378"/>
                  </a:lnTo>
                  <a:lnTo>
                    <a:pt x="270" y="378"/>
                  </a:lnTo>
                  <a:lnTo>
                    <a:pt x="282" y="384"/>
                  </a:lnTo>
                  <a:lnTo>
                    <a:pt x="282" y="390"/>
                  </a:lnTo>
                  <a:lnTo>
                    <a:pt x="288" y="402"/>
                  </a:lnTo>
                  <a:lnTo>
                    <a:pt x="306" y="420"/>
                  </a:lnTo>
                  <a:lnTo>
                    <a:pt x="318" y="420"/>
                  </a:lnTo>
                  <a:lnTo>
                    <a:pt x="330" y="408"/>
                  </a:lnTo>
                  <a:lnTo>
                    <a:pt x="342" y="408"/>
                  </a:lnTo>
                  <a:lnTo>
                    <a:pt x="354" y="420"/>
                  </a:lnTo>
                  <a:lnTo>
                    <a:pt x="360" y="420"/>
                  </a:lnTo>
                  <a:lnTo>
                    <a:pt x="360" y="426"/>
                  </a:lnTo>
                  <a:lnTo>
                    <a:pt x="366" y="432"/>
                  </a:lnTo>
                  <a:lnTo>
                    <a:pt x="378" y="432"/>
                  </a:lnTo>
                  <a:lnTo>
                    <a:pt x="384" y="426"/>
                  </a:lnTo>
                  <a:lnTo>
                    <a:pt x="384" y="420"/>
                  </a:lnTo>
                  <a:lnTo>
                    <a:pt x="414" y="420"/>
                  </a:lnTo>
                  <a:lnTo>
                    <a:pt x="420" y="426"/>
                  </a:lnTo>
                  <a:lnTo>
                    <a:pt x="426" y="426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31" name="Philippines" descr="© INSCALE GmbH, 05.05.2010&#10;http://www.presentationload.com/">
              <a:extLst>
                <a:ext uri="{FF2B5EF4-FFF2-40B4-BE49-F238E27FC236}">
                  <a16:creationId xmlns:a16="http://schemas.microsoft.com/office/drawing/2014/main" id="{09004422-46F7-4790-BED1-ABA8E7F167A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9299431" y="3339246"/>
              <a:ext cx="320134" cy="537056"/>
            </a:xfrm>
            <a:custGeom>
              <a:avLst/>
              <a:gdLst>
                <a:gd name="T0" fmla="*/ 2147483647 w 714"/>
                <a:gd name="T1" fmla="*/ 2147483647 h 1200"/>
                <a:gd name="T2" fmla="*/ 2147483647 w 714"/>
                <a:gd name="T3" fmla="*/ 2147483647 h 1200"/>
                <a:gd name="T4" fmla="*/ 2147483647 w 714"/>
                <a:gd name="T5" fmla="*/ 2147483647 h 1200"/>
                <a:gd name="T6" fmla="*/ 2147483647 w 714"/>
                <a:gd name="T7" fmla="*/ 2147483647 h 1200"/>
                <a:gd name="T8" fmla="*/ 2147483647 w 714"/>
                <a:gd name="T9" fmla="*/ 2147483647 h 1200"/>
                <a:gd name="T10" fmla="*/ 2147483647 w 714"/>
                <a:gd name="T11" fmla="*/ 2147483647 h 1200"/>
                <a:gd name="T12" fmla="*/ 2147483647 w 714"/>
                <a:gd name="T13" fmla="*/ 2147483647 h 1200"/>
                <a:gd name="T14" fmla="*/ 2147483647 w 714"/>
                <a:gd name="T15" fmla="*/ 2147483647 h 1200"/>
                <a:gd name="T16" fmla="*/ 2147483647 w 714"/>
                <a:gd name="T17" fmla="*/ 2147483647 h 1200"/>
                <a:gd name="T18" fmla="*/ 2147483647 w 714"/>
                <a:gd name="T19" fmla="*/ 2147483647 h 1200"/>
                <a:gd name="T20" fmla="*/ 2147483647 w 714"/>
                <a:gd name="T21" fmla="*/ 2147483647 h 1200"/>
                <a:gd name="T22" fmla="*/ 2147483647 w 714"/>
                <a:gd name="T23" fmla="*/ 2147483647 h 1200"/>
                <a:gd name="T24" fmla="*/ 2147483647 w 714"/>
                <a:gd name="T25" fmla="*/ 2147483647 h 1200"/>
                <a:gd name="T26" fmla="*/ 2147483647 w 714"/>
                <a:gd name="T27" fmla="*/ 2147483647 h 1200"/>
                <a:gd name="T28" fmla="*/ 2147483647 w 714"/>
                <a:gd name="T29" fmla="*/ 2147483647 h 1200"/>
                <a:gd name="T30" fmla="*/ 2147483647 w 714"/>
                <a:gd name="T31" fmla="*/ 2147483647 h 1200"/>
                <a:gd name="T32" fmla="*/ 2147483647 w 714"/>
                <a:gd name="T33" fmla="*/ 2147483647 h 1200"/>
                <a:gd name="T34" fmla="*/ 2147483647 w 714"/>
                <a:gd name="T35" fmla="*/ 2147483647 h 1200"/>
                <a:gd name="T36" fmla="*/ 2147483647 w 714"/>
                <a:gd name="T37" fmla="*/ 2147483647 h 1200"/>
                <a:gd name="T38" fmla="*/ 2147483647 w 714"/>
                <a:gd name="T39" fmla="*/ 2147483647 h 1200"/>
                <a:gd name="T40" fmla="*/ 2147483647 w 714"/>
                <a:gd name="T41" fmla="*/ 2147483647 h 1200"/>
                <a:gd name="T42" fmla="*/ 2147483647 w 714"/>
                <a:gd name="T43" fmla="*/ 2147483647 h 1200"/>
                <a:gd name="T44" fmla="*/ 2147483647 w 714"/>
                <a:gd name="T45" fmla="*/ 2147483647 h 1200"/>
                <a:gd name="T46" fmla="*/ 2147483647 w 714"/>
                <a:gd name="T47" fmla="*/ 2147483647 h 1200"/>
                <a:gd name="T48" fmla="*/ 2147483647 w 714"/>
                <a:gd name="T49" fmla="*/ 2147483647 h 1200"/>
                <a:gd name="T50" fmla="*/ 2147483647 w 714"/>
                <a:gd name="T51" fmla="*/ 2147483647 h 1200"/>
                <a:gd name="T52" fmla="*/ 2147483647 w 714"/>
                <a:gd name="T53" fmla="*/ 2147483647 h 1200"/>
                <a:gd name="T54" fmla="*/ 2147483647 w 714"/>
                <a:gd name="T55" fmla="*/ 2147483647 h 1200"/>
                <a:gd name="T56" fmla="*/ 2147483647 w 714"/>
                <a:gd name="T57" fmla="*/ 2147483647 h 1200"/>
                <a:gd name="T58" fmla="*/ 2147483647 w 714"/>
                <a:gd name="T59" fmla="*/ 2147483647 h 1200"/>
                <a:gd name="T60" fmla="*/ 2147483647 w 714"/>
                <a:gd name="T61" fmla="*/ 2147483647 h 1200"/>
                <a:gd name="T62" fmla="*/ 2147483647 w 714"/>
                <a:gd name="T63" fmla="*/ 2147483647 h 1200"/>
                <a:gd name="T64" fmla="*/ 2147483647 w 714"/>
                <a:gd name="T65" fmla="*/ 2147483647 h 1200"/>
                <a:gd name="T66" fmla="*/ 2147483647 w 714"/>
                <a:gd name="T67" fmla="*/ 2147483647 h 1200"/>
                <a:gd name="T68" fmla="*/ 2147483647 w 714"/>
                <a:gd name="T69" fmla="*/ 2147483647 h 1200"/>
                <a:gd name="T70" fmla="*/ 2147483647 w 714"/>
                <a:gd name="T71" fmla="*/ 2147483647 h 1200"/>
                <a:gd name="T72" fmla="*/ 2147483647 w 714"/>
                <a:gd name="T73" fmla="*/ 2147483647 h 1200"/>
                <a:gd name="T74" fmla="*/ 2147483647 w 714"/>
                <a:gd name="T75" fmla="*/ 2147483647 h 1200"/>
                <a:gd name="T76" fmla="*/ 2147483647 w 714"/>
                <a:gd name="T77" fmla="*/ 2147483647 h 1200"/>
                <a:gd name="T78" fmla="*/ 2147483647 w 714"/>
                <a:gd name="T79" fmla="*/ 0 h 1200"/>
                <a:gd name="T80" fmla="*/ 2147483647 w 714"/>
                <a:gd name="T81" fmla="*/ 2147483647 h 1200"/>
                <a:gd name="T82" fmla="*/ 2147483647 w 714"/>
                <a:gd name="T83" fmla="*/ 2147483647 h 1200"/>
                <a:gd name="T84" fmla="*/ 2147483647 w 714"/>
                <a:gd name="T85" fmla="*/ 2147483647 h 1200"/>
                <a:gd name="T86" fmla="*/ 2147483647 w 714"/>
                <a:gd name="T87" fmla="*/ 2147483647 h 1200"/>
                <a:gd name="T88" fmla="*/ 2147483647 w 714"/>
                <a:gd name="T89" fmla="*/ 2147483647 h 1200"/>
                <a:gd name="T90" fmla="*/ 2147483647 w 714"/>
                <a:gd name="T91" fmla="*/ 2147483647 h 1200"/>
                <a:gd name="T92" fmla="*/ 2147483647 w 714"/>
                <a:gd name="T93" fmla="*/ 2147483647 h 1200"/>
                <a:gd name="T94" fmla="*/ 2147483647 w 714"/>
                <a:gd name="T95" fmla="*/ 2147483647 h 1200"/>
                <a:gd name="T96" fmla="*/ 2147483647 w 714"/>
                <a:gd name="T97" fmla="*/ 2147483647 h 1200"/>
                <a:gd name="T98" fmla="*/ 2147483647 w 714"/>
                <a:gd name="T99" fmla="*/ 2147483647 h 1200"/>
                <a:gd name="T100" fmla="*/ 2147483647 w 714"/>
                <a:gd name="T101" fmla="*/ 2147483647 h 1200"/>
                <a:gd name="T102" fmla="*/ 2147483647 w 714"/>
                <a:gd name="T103" fmla="*/ 2147483647 h 1200"/>
                <a:gd name="T104" fmla="*/ 2147483647 w 714"/>
                <a:gd name="T105" fmla="*/ 2147483647 h 1200"/>
                <a:gd name="T106" fmla="*/ 2147483647 w 714"/>
                <a:gd name="T107" fmla="*/ 2147483647 h 1200"/>
                <a:gd name="T108" fmla="*/ 2147483647 w 714"/>
                <a:gd name="T109" fmla="*/ 2147483647 h 1200"/>
                <a:gd name="T110" fmla="*/ 2147483647 w 714"/>
                <a:gd name="T111" fmla="*/ 2147483647 h 1200"/>
                <a:gd name="T112" fmla="*/ 2147483647 w 714"/>
                <a:gd name="T113" fmla="*/ 2147483647 h 1200"/>
                <a:gd name="T114" fmla="*/ 2147483647 w 714"/>
                <a:gd name="T115" fmla="*/ 2147483647 h 1200"/>
                <a:gd name="T116" fmla="*/ 2147483647 w 714"/>
                <a:gd name="T117" fmla="*/ 2147483647 h 12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14"/>
                <a:gd name="T178" fmla="*/ 0 h 1200"/>
                <a:gd name="T179" fmla="*/ 714 w 714"/>
                <a:gd name="T180" fmla="*/ 1200 h 12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14" h="1200">
                  <a:moveTo>
                    <a:pt x="702" y="1140"/>
                  </a:moveTo>
                  <a:lnTo>
                    <a:pt x="690" y="1170"/>
                  </a:lnTo>
                  <a:lnTo>
                    <a:pt x="696" y="1200"/>
                  </a:lnTo>
                  <a:lnTo>
                    <a:pt x="714" y="1182"/>
                  </a:lnTo>
                  <a:lnTo>
                    <a:pt x="714" y="1140"/>
                  </a:lnTo>
                  <a:lnTo>
                    <a:pt x="702" y="1140"/>
                  </a:lnTo>
                  <a:close/>
                  <a:moveTo>
                    <a:pt x="582" y="1176"/>
                  </a:moveTo>
                  <a:lnTo>
                    <a:pt x="600" y="1140"/>
                  </a:lnTo>
                  <a:lnTo>
                    <a:pt x="576" y="1134"/>
                  </a:lnTo>
                  <a:lnTo>
                    <a:pt x="582" y="1176"/>
                  </a:lnTo>
                  <a:close/>
                  <a:moveTo>
                    <a:pt x="246" y="1038"/>
                  </a:moveTo>
                  <a:lnTo>
                    <a:pt x="264" y="1050"/>
                  </a:lnTo>
                  <a:lnTo>
                    <a:pt x="282" y="1020"/>
                  </a:lnTo>
                  <a:lnTo>
                    <a:pt x="258" y="1008"/>
                  </a:lnTo>
                  <a:lnTo>
                    <a:pt x="246" y="1038"/>
                  </a:lnTo>
                  <a:close/>
                  <a:moveTo>
                    <a:pt x="504" y="558"/>
                  </a:moveTo>
                  <a:lnTo>
                    <a:pt x="540" y="576"/>
                  </a:lnTo>
                  <a:lnTo>
                    <a:pt x="540" y="582"/>
                  </a:lnTo>
                  <a:lnTo>
                    <a:pt x="534" y="588"/>
                  </a:lnTo>
                  <a:lnTo>
                    <a:pt x="504" y="588"/>
                  </a:lnTo>
                  <a:lnTo>
                    <a:pt x="570" y="642"/>
                  </a:lnTo>
                  <a:lnTo>
                    <a:pt x="570" y="618"/>
                  </a:lnTo>
                  <a:lnTo>
                    <a:pt x="600" y="624"/>
                  </a:lnTo>
                  <a:lnTo>
                    <a:pt x="576" y="588"/>
                  </a:lnTo>
                  <a:lnTo>
                    <a:pt x="576" y="582"/>
                  </a:lnTo>
                  <a:lnTo>
                    <a:pt x="570" y="576"/>
                  </a:lnTo>
                  <a:lnTo>
                    <a:pt x="570" y="558"/>
                  </a:lnTo>
                  <a:lnTo>
                    <a:pt x="564" y="546"/>
                  </a:lnTo>
                  <a:lnTo>
                    <a:pt x="534" y="516"/>
                  </a:lnTo>
                  <a:lnTo>
                    <a:pt x="522" y="510"/>
                  </a:lnTo>
                  <a:lnTo>
                    <a:pt x="504" y="504"/>
                  </a:lnTo>
                  <a:lnTo>
                    <a:pt x="492" y="498"/>
                  </a:lnTo>
                  <a:lnTo>
                    <a:pt x="474" y="498"/>
                  </a:lnTo>
                  <a:lnTo>
                    <a:pt x="468" y="504"/>
                  </a:lnTo>
                  <a:lnTo>
                    <a:pt x="468" y="528"/>
                  </a:lnTo>
                  <a:lnTo>
                    <a:pt x="492" y="552"/>
                  </a:lnTo>
                  <a:lnTo>
                    <a:pt x="504" y="558"/>
                  </a:lnTo>
                  <a:close/>
                  <a:moveTo>
                    <a:pt x="462" y="666"/>
                  </a:moveTo>
                  <a:lnTo>
                    <a:pt x="474" y="750"/>
                  </a:lnTo>
                  <a:lnTo>
                    <a:pt x="486" y="672"/>
                  </a:lnTo>
                  <a:lnTo>
                    <a:pt x="462" y="618"/>
                  </a:lnTo>
                  <a:lnTo>
                    <a:pt x="438" y="618"/>
                  </a:lnTo>
                  <a:lnTo>
                    <a:pt x="462" y="666"/>
                  </a:lnTo>
                  <a:close/>
                  <a:moveTo>
                    <a:pt x="492" y="738"/>
                  </a:moveTo>
                  <a:lnTo>
                    <a:pt x="522" y="738"/>
                  </a:lnTo>
                  <a:lnTo>
                    <a:pt x="528" y="708"/>
                  </a:lnTo>
                  <a:lnTo>
                    <a:pt x="498" y="702"/>
                  </a:lnTo>
                  <a:lnTo>
                    <a:pt x="492" y="738"/>
                  </a:lnTo>
                  <a:close/>
                  <a:moveTo>
                    <a:pt x="570" y="660"/>
                  </a:moveTo>
                  <a:lnTo>
                    <a:pt x="546" y="648"/>
                  </a:lnTo>
                  <a:lnTo>
                    <a:pt x="528" y="630"/>
                  </a:lnTo>
                  <a:lnTo>
                    <a:pt x="528" y="624"/>
                  </a:lnTo>
                  <a:lnTo>
                    <a:pt x="522" y="618"/>
                  </a:lnTo>
                  <a:lnTo>
                    <a:pt x="486" y="618"/>
                  </a:lnTo>
                  <a:lnTo>
                    <a:pt x="492" y="660"/>
                  </a:lnTo>
                  <a:lnTo>
                    <a:pt x="510" y="654"/>
                  </a:lnTo>
                  <a:lnTo>
                    <a:pt x="522" y="678"/>
                  </a:lnTo>
                  <a:lnTo>
                    <a:pt x="570" y="714"/>
                  </a:lnTo>
                  <a:lnTo>
                    <a:pt x="570" y="660"/>
                  </a:lnTo>
                  <a:close/>
                  <a:moveTo>
                    <a:pt x="162" y="600"/>
                  </a:moveTo>
                  <a:lnTo>
                    <a:pt x="144" y="582"/>
                  </a:lnTo>
                  <a:lnTo>
                    <a:pt x="138" y="606"/>
                  </a:lnTo>
                  <a:lnTo>
                    <a:pt x="132" y="618"/>
                  </a:lnTo>
                  <a:lnTo>
                    <a:pt x="126" y="624"/>
                  </a:lnTo>
                  <a:lnTo>
                    <a:pt x="120" y="642"/>
                  </a:lnTo>
                  <a:lnTo>
                    <a:pt x="120" y="654"/>
                  </a:lnTo>
                  <a:lnTo>
                    <a:pt x="126" y="660"/>
                  </a:lnTo>
                  <a:lnTo>
                    <a:pt x="138" y="666"/>
                  </a:lnTo>
                  <a:lnTo>
                    <a:pt x="150" y="678"/>
                  </a:lnTo>
                  <a:lnTo>
                    <a:pt x="144" y="684"/>
                  </a:lnTo>
                  <a:lnTo>
                    <a:pt x="120" y="696"/>
                  </a:lnTo>
                  <a:lnTo>
                    <a:pt x="114" y="702"/>
                  </a:lnTo>
                  <a:lnTo>
                    <a:pt x="102" y="708"/>
                  </a:lnTo>
                  <a:lnTo>
                    <a:pt x="96" y="732"/>
                  </a:lnTo>
                  <a:lnTo>
                    <a:pt x="72" y="750"/>
                  </a:lnTo>
                  <a:lnTo>
                    <a:pt x="72" y="762"/>
                  </a:lnTo>
                  <a:lnTo>
                    <a:pt x="60" y="774"/>
                  </a:lnTo>
                  <a:lnTo>
                    <a:pt x="48" y="780"/>
                  </a:lnTo>
                  <a:lnTo>
                    <a:pt x="42" y="786"/>
                  </a:lnTo>
                  <a:lnTo>
                    <a:pt x="30" y="792"/>
                  </a:lnTo>
                  <a:lnTo>
                    <a:pt x="24" y="798"/>
                  </a:lnTo>
                  <a:lnTo>
                    <a:pt x="18" y="798"/>
                  </a:lnTo>
                  <a:lnTo>
                    <a:pt x="18" y="804"/>
                  </a:lnTo>
                  <a:lnTo>
                    <a:pt x="12" y="810"/>
                  </a:lnTo>
                  <a:lnTo>
                    <a:pt x="0" y="834"/>
                  </a:lnTo>
                  <a:lnTo>
                    <a:pt x="0" y="864"/>
                  </a:lnTo>
                  <a:lnTo>
                    <a:pt x="30" y="834"/>
                  </a:lnTo>
                  <a:lnTo>
                    <a:pt x="30" y="816"/>
                  </a:lnTo>
                  <a:lnTo>
                    <a:pt x="36" y="810"/>
                  </a:lnTo>
                  <a:lnTo>
                    <a:pt x="42" y="810"/>
                  </a:lnTo>
                  <a:lnTo>
                    <a:pt x="78" y="798"/>
                  </a:lnTo>
                  <a:lnTo>
                    <a:pt x="84" y="792"/>
                  </a:lnTo>
                  <a:lnTo>
                    <a:pt x="84" y="762"/>
                  </a:lnTo>
                  <a:lnTo>
                    <a:pt x="90" y="750"/>
                  </a:lnTo>
                  <a:lnTo>
                    <a:pt x="96" y="744"/>
                  </a:lnTo>
                  <a:lnTo>
                    <a:pt x="114" y="738"/>
                  </a:lnTo>
                  <a:lnTo>
                    <a:pt x="126" y="732"/>
                  </a:lnTo>
                  <a:lnTo>
                    <a:pt x="144" y="720"/>
                  </a:lnTo>
                  <a:lnTo>
                    <a:pt x="162" y="714"/>
                  </a:lnTo>
                  <a:lnTo>
                    <a:pt x="168" y="702"/>
                  </a:lnTo>
                  <a:lnTo>
                    <a:pt x="174" y="696"/>
                  </a:lnTo>
                  <a:lnTo>
                    <a:pt x="174" y="684"/>
                  </a:lnTo>
                  <a:lnTo>
                    <a:pt x="156" y="648"/>
                  </a:lnTo>
                  <a:lnTo>
                    <a:pt x="156" y="624"/>
                  </a:lnTo>
                  <a:lnTo>
                    <a:pt x="162" y="612"/>
                  </a:lnTo>
                  <a:lnTo>
                    <a:pt x="162" y="600"/>
                  </a:lnTo>
                  <a:close/>
                  <a:moveTo>
                    <a:pt x="330" y="1026"/>
                  </a:moveTo>
                  <a:lnTo>
                    <a:pt x="372" y="1056"/>
                  </a:lnTo>
                  <a:lnTo>
                    <a:pt x="372" y="1020"/>
                  </a:lnTo>
                  <a:lnTo>
                    <a:pt x="348" y="1002"/>
                  </a:lnTo>
                  <a:lnTo>
                    <a:pt x="330" y="1026"/>
                  </a:lnTo>
                  <a:close/>
                  <a:moveTo>
                    <a:pt x="660" y="840"/>
                  </a:moveTo>
                  <a:lnTo>
                    <a:pt x="660" y="816"/>
                  </a:lnTo>
                  <a:lnTo>
                    <a:pt x="654" y="804"/>
                  </a:lnTo>
                  <a:lnTo>
                    <a:pt x="654" y="792"/>
                  </a:lnTo>
                  <a:lnTo>
                    <a:pt x="642" y="780"/>
                  </a:lnTo>
                  <a:lnTo>
                    <a:pt x="630" y="774"/>
                  </a:lnTo>
                  <a:lnTo>
                    <a:pt x="600" y="744"/>
                  </a:lnTo>
                  <a:lnTo>
                    <a:pt x="588" y="738"/>
                  </a:lnTo>
                  <a:lnTo>
                    <a:pt x="582" y="738"/>
                  </a:lnTo>
                  <a:lnTo>
                    <a:pt x="576" y="744"/>
                  </a:lnTo>
                  <a:lnTo>
                    <a:pt x="582" y="750"/>
                  </a:lnTo>
                  <a:lnTo>
                    <a:pt x="588" y="762"/>
                  </a:lnTo>
                  <a:lnTo>
                    <a:pt x="594" y="768"/>
                  </a:lnTo>
                  <a:lnTo>
                    <a:pt x="606" y="774"/>
                  </a:lnTo>
                  <a:lnTo>
                    <a:pt x="606" y="786"/>
                  </a:lnTo>
                  <a:lnTo>
                    <a:pt x="600" y="786"/>
                  </a:lnTo>
                  <a:lnTo>
                    <a:pt x="588" y="792"/>
                  </a:lnTo>
                  <a:lnTo>
                    <a:pt x="570" y="792"/>
                  </a:lnTo>
                  <a:lnTo>
                    <a:pt x="558" y="798"/>
                  </a:lnTo>
                  <a:lnTo>
                    <a:pt x="546" y="798"/>
                  </a:lnTo>
                  <a:lnTo>
                    <a:pt x="546" y="828"/>
                  </a:lnTo>
                  <a:lnTo>
                    <a:pt x="528" y="828"/>
                  </a:lnTo>
                  <a:lnTo>
                    <a:pt x="522" y="846"/>
                  </a:lnTo>
                  <a:lnTo>
                    <a:pt x="498" y="864"/>
                  </a:lnTo>
                  <a:lnTo>
                    <a:pt x="492" y="864"/>
                  </a:lnTo>
                  <a:lnTo>
                    <a:pt x="486" y="858"/>
                  </a:lnTo>
                  <a:lnTo>
                    <a:pt x="474" y="852"/>
                  </a:lnTo>
                  <a:lnTo>
                    <a:pt x="462" y="852"/>
                  </a:lnTo>
                  <a:lnTo>
                    <a:pt x="450" y="846"/>
                  </a:lnTo>
                  <a:lnTo>
                    <a:pt x="438" y="858"/>
                  </a:lnTo>
                  <a:lnTo>
                    <a:pt x="432" y="870"/>
                  </a:lnTo>
                  <a:lnTo>
                    <a:pt x="420" y="882"/>
                  </a:lnTo>
                  <a:lnTo>
                    <a:pt x="414" y="894"/>
                  </a:lnTo>
                  <a:lnTo>
                    <a:pt x="408" y="900"/>
                  </a:lnTo>
                  <a:lnTo>
                    <a:pt x="408" y="906"/>
                  </a:lnTo>
                  <a:lnTo>
                    <a:pt x="408" y="900"/>
                  </a:lnTo>
                  <a:lnTo>
                    <a:pt x="396" y="888"/>
                  </a:lnTo>
                  <a:lnTo>
                    <a:pt x="384" y="888"/>
                  </a:lnTo>
                  <a:lnTo>
                    <a:pt x="378" y="900"/>
                  </a:lnTo>
                  <a:lnTo>
                    <a:pt x="378" y="912"/>
                  </a:lnTo>
                  <a:lnTo>
                    <a:pt x="372" y="924"/>
                  </a:lnTo>
                  <a:lnTo>
                    <a:pt x="366" y="930"/>
                  </a:lnTo>
                  <a:lnTo>
                    <a:pt x="360" y="942"/>
                  </a:lnTo>
                  <a:lnTo>
                    <a:pt x="384" y="960"/>
                  </a:lnTo>
                  <a:lnTo>
                    <a:pt x="402" y="942"/>
                  </a:lnTo>
                  <a:lnTo>
                    <a:pt x="414" y="966"/>
                  </a:lnTo>
                  <a:lnTo>
                    <a:pt x="420" y="960"/>
                  </a:lnTo>
                  <a:lnTo>
                    <a:pt x="432" y="954"/>
                  </a:lnTo>
                  <a:lnTo>
                    <a:pt x="450" y="936"/>
                  </a:lnTo>
                  <a:lnTo>
                    <a:pt x="462" y="930"/>
                  </a:lnTo>
                  <a:lnTo>
                    <a:pt x="474" y="930"/>
                  </a:lnTo>
                  <a:lnTo>
                    <a:pt x="498" y="954"/>
                  </a:lnTo>
                  <a:lnTo>
                    <a:pt x="510" y="960"/>
                  </a:lnTo>
                  <a:lnTo>
                    <a:pt x="492" y="978"/>
                  </a:lnTo>
                  <a:lnTo>
                    <a:pt x="492" y="990"/>
                  </a:lnTo>
                  <a:lnTo>
                    <a:pt x="510" y="1026"/>
                  </a:lnTo>
                  <a:lnTo>
                    <a:pt x="522" y="1044"/>
                  </a:lnTo>
                  <a:lnTo>
                    <a:pt x="534" y="1056"/>
                  </a:lnTo>
                  <a:lnTo>
                    <a:pt x="546" y="1062"/>
                  </a:lnTo>
                  <a:lnTo>
                    <a:pt x="558" y="1062"/>
                  </a:lnTo>
                  <a:lnTo>
                    <a:pt x="570" y="1068"/>
                  </a:lnTo>
                  <a:lnTo>
                    <a:pt x="582" y="1068"/>
                  </a:lnTo>
                  <a:lnTo>
                    <a:pt x="606" y="1050"/>
                  </a:lnTo>
                  <a:lnTo>
                    <a:pt x="606" y="1074"/>
                  </a:lnTo>
                  <a:lnTo>
                    <a:pt x="630" y="1074"/>
                  </a:lnTo>
                  <a:lnTo>
                    <a:pt x="630" y="1038"/>
                  </a:lnTo>
                  <a:lnTo>
                    <a:pt x="624" y="1032"/>
                  </a:lnTo>
                  <a:lnTo>
                    <a:pt x="606" y="996"/>
                  </a:lnTo>
                  <a:lnTo>
                    <a:pt x="606" y="984"/>
                  </a:lnTo>
                  <a:lnTo>
                    <a:pt x="612" y="972"/>
                  </a:lnTo>
                  <a:lnTo>
                    <a:pt x="624" y="960"/>
                  </a:lnTo>
                  <a:lnTo>
                    <a:pt x="654" y="1014"/>
                  </a:lnTo>
                  <a:lnTo>
                    <a:pt x="654" y="1008"/>
                  </a:lnTo>
                  <a:lnTo>
                    <a:pt x="660" y="1002"/>
                  </a:lnTo>
                  <a:lnTo>
                    <a:pt x="672" y="978"/>
                  </a:lnTo>
                  <a:lnTo>
                    <a:pt x="678" y="960"/>
                  </a:lnTo>
                  <a:lnTo>
                    <a:pt x="678" y="936"/>
                  </a:lnTo>
                  <a:lnTo>
                    <a:pt x="672" y="918"/>
                  </a:lnTo>
                  <a:lnTo>
                    <a:pt x="666" y="912"/>
                  </a:lnTo>
                  <a:lnTo>
                    <a:pt x="660" y="900"/>
                  </a:lnTo>
                  <a:lnTo>
                    <a:pt x="660" y="840"/>
                  </a:lnTo>
                  <a:close/>
                  <a:moveTo>
                    <a:pt x="330" y="384"/>
                  </a:moveTo>
                  <a:lnTo>
                    <a:pt x="348" y="384"/>
                  </a:lnTo>
                  <a:lnTo>
                    <a:pt x="354" y="390"/>
                  </a:lnTo>
                  <a:lnTo>
                    <a:pt x="366" y="396"/>
                  </a:lnTo>
                  <a:lnTo>
                    <a:pt x="366" y="408"/>
                  </a:lnTo>
                  <a:lnTo>
                    <a:pt x="372" y="420"/>
                  </a:lnTo>
                  <a:lnTo>
                    <a:pt x="384" y="438"/>
                  </a:lnTo>
                  <a:lnTo>
                    <a:pt x="396" y="450"/>
                  </a:lnTo>
                  <a:lnTo>
                    <a:pt x="414" y="462"/>
                  </a:lnTo>
                  <a:lnTo>
                    <a:pt x="432" y="462"/>
                  </a:lnTo>
                  <a:lnTo>
                    <a:pt x="444" y="438"/>
                  </a:lnTo>
                  <a:lnTo>
                    <a:pt x="444" y="426"/>
                  </a:lnTo>
                  <a:lnTo>
                    <a:pt x="432" y="402"/>
                  </a:lnTo>
                  <a:lnTo>
                    <a:pt x="420" y="396"/>
                  </a:lnTo>
                  <a:lnTo>
                    <a:pt x="408" y="396"/>
                  </a:lnTo>
                  <a:lnTo>
                    <a:pt x="408" y="390"/>
                  </a:lnTo>
                  <a:lnTo>
                    <a:pt x="414" y="384"/>
                  </a:lnTo>
                  <a:lnTo>
                    <a:pt x="414" y="378"/>
                  </a:lnTo>
                  <a:lnTo>
                    <a:pt x="420" y="372"/>
                  </a:lnTo>
                  <a:lnTo>
                    <a:pt x="408" y="372"/>
                  </a:lnTo>
                  <a:lnTo>
                    <a:pt x="396" y="366"/>
                  </a:lnTo>
                  <a:lnTo>
                    <a:pt x="390" y="360"/>
                  </a:lnTo>
                  <a:lnTo>
                    <a:pt x="372" y="360"/>
                  </a:lnTo>
                  <a:lnTo>
                    <a:pt x="366" y="366"/>
                  </a:lnTo>
                  <a:lnTo>
                    <a:pt x="354" y="372"/>
                  </a:lnTo>
                  <a:lnTo>
                    <a:pt x="342" y="360"/>
                  </a:lnTo>
                  <a:lnTo>
                    <a:pt x="330" y="354"/>
                  </a:lnTo>
                  <a:lnTo>
                    <a:pt x="312" y="354"/>
                  </a:lnTo>
                  <a:lnTo>
                    <a:pt x="300" y="366"/>
                  </a:lnTo>
                  <a:lnTo>
                    <a:pt x="288" y="372"/>
                  </a:lnTo>
                  <a:lnTo>
                    <a:pt x="282" y="372"/>
                  </a:lnTo>
                  <a:lnTo>
                    <a:pt x="264" y="354"/>
                  </a:lnTo>
                  <a:lnTo>
                    <a:pt x="258" y="342"/>
                  </a:lnTo>
                  <a:lnTo>
                    <a:pt x="258" y="252"/>
                  </a:lnTo>
                  <a:lnTo>
                    <a:pt x="270" y="228"/>
                  </a:lnTo>
                  <a:lnTo>
                    <a:pt x="270" y="222"/>
                  </a:lnTo>
                  <a:lnTo>
                    <a:pt x="288" y="204"/>
                  </a:lnTo>
                  <a:lnTo>
                    <a:pt x="288" y="174"/>
                  </a:lnTo>
                  <a:lnTo>
                    <a:pt x="276" y="150"/>
                  </a:lnTo>
                  <a:lnTo>
                    <a:pt x="276" y="126"/>
                  </a:lnTo>
                  <a:lnTo>
                    <a:pt x="282" y="108"/>
                  </a:lnTo>
                  <a:lnTo>
                    <a:pt x="282" y="72"/>
                  </a:lnTo>
                  <a:lnTo>
                    <a:pt x="264" y="54"/>
                  </a:lnTo>
                  <a:lnTo>
                    <a:pt x="264" y="36"/>
                  </a:lnTo>
                  <a:lnTo>
                    <a:pt x="258" y="30"/>
                  </a:lnTo>
                  <a:lnTo>
                    <a:pt x="258" y="6"/>
                  </a:lnTo>
                  <a:lnTo>
                    <a:pt x="252" y="0"/>
                  </a:lnTo>
                  <a:lnTo>
                    <a:pt x="240" y="0"/>
                  </a:lnTo>
                  <a:lnTo>
                    <a:pt x="234" y="6"/>
                  </a:lnTo>
                  <a:lnTo>
                    <a:pt x="234" y="12"/>
                  </a:lnTo>
                  <a:lnTo>
                    <a:pt x="228" y="18"/>
                  </a:lnTo>
                  <a:lnTo>
                    <a:pt x="216" y="24"/>
                  </a:lnTo>
                  <a:lnTo>
                    <a:pt x="204" y="24"/>
                  </a:lnTo>
                  <a:lnTo>
                    <a:pt x="192" y="18"/>
                  </a:lnTo>
                  <a:lnTo>
                    <a:pt x="186" y="12"/>
                  </a:lnTo>
                  <a:lnTo>
                    <a:pt x="174" y="12"/>
                  </a:lnTo>
                  <a:lnTo>
                    <a:pt x="162" y="18"/>
                  </a:lnTo>
                  <a:lnTo>
                    <a:pt x="162" y="36"/>
                  </a:lnTo>
                  <a:lnTo>
                    <a:pt x="156" y="42"/>
                  </a:lnTo>
                  <a:lnTo>
                    <a:pt x="156" y="48"/>
                  </a:lnTo>
                  <a:lnTo>
                    <a:pt x="144" y="72"/>
                  </a:lnTo>
                  <a:lnTo>
                    <a:pt x="132" y="84"/>
                  </a:lnTo>
                  <a:lnTo>
                    <a:pt x="132" y="96"/>
                  </a:lnTo>
                  <a:lnTo>
                    <a:pt x="138" y="102"/>
                  </a:lnTo>
                  <a:lnTo>
                    <a:pt x="144" y="114"/>
                  </a:lnTo>
                  <a:lnTo>
                    <a:pt x="150" y="132"/>
                  </a:lnTo>
                  <a:lnTo>
                    <a:pt x="156" y="138"/>
                  </a:lnTo>
                  <a:lnTo>
                    <a:pt x="156" y="150"/>
                  </a:lnTo>
                  <a:lnTo>
                    <a:pt x="150" y="162"/>
                  </a:lnTo>
                  <a:lnTo>
                    <a:pt x="150" y="168"/>
                  </a:lnTo>
                  <a:lnTo>
                    <a:pt x="144" y="174"/>
                  </a:lnTo>
                  <a:lnTo>
                    <a:pt x="138" y="186"/>
                  </a:lnTo>
                  <a:lnTo>
                    <a:pt x="138" y="198"/>
                  </a:lnTo>
                  <a:lnTo>
                    <a:pt x="150" y="210"/>
                  </a:lnTo>
                  <a:lnTo>
                    <a:pt x="150" y="216"/>
                  </a:lnTo>
                  <a:lnTo>
                    <a:pt x="144" y="222"/>
                  </a:lnTo>
                  <a:lnTo>
                    <a:pt x="138" y="222"/>
                  </a:lnTo>
                  <a:lnTo>
                    <a:pt x="126" y="228"/>
                  </a:lnTo>
                  <a:lnTo>
                    <a:pt x="120" y="228"/>
                  </a:lnTo>
                  <a:lnTo>
                    <a:pt x="120" y="210"/>
                  </a:lnTo>
                  <a:lnTo>
                    <a:pt x="114" y="204"/>
                  </a:lnTo>
                  <a:lnTo>
                    <a:pt x="114" y="252"/>
                  </a:lnTo>
                  <a:lnTo>
                    <a:pt x="150" y="306"/>
                  </a:lnTo>
                  <a:lnTo>
                    <a:pt x="174" y="330"/>
                  </a:lnTo>
                  <a:lnTo>
                    <a:pt x="186" y="348"/>
                  </a:lnTo>
                  <a:lnTo>
                    <a:pt x="204" y="384"/>
                  </a:lnTo>
                  <a:lnTo>
                    <a:pt x="216" y="402"/>
                  </a:lnTo>
                  <a:lnTo>
                    <a:pt x="228" y="408"/>
                  </a:lnTo>
                  <a:lnTo>
                    <a:pt x="252" y="408"/>
                  </a:lnTo>
                  <a:lnTo>
                    <a:pt x="258" y="396"/>
                  </a:lnTo>
                  <a:lnTo>
                    <a:pt x="270" y="390"/>
                  </a:lnTo>
                  <a:lnTo>
                    <a:pt x="276" y="384"/>
                  </a:lnTo>
                  <a:lnTo>
                    <a:pt x="288" y="384"/>
                  </a:lnTo>
                  <a:lnTo>
                    <a:pt x="294" y="396"/>
                  </a:lnTo>
                  <a:lnTo>
                    <a:pt x="306" y="402"/>
                  </a:lnTo>
                  <a:lnTo>
                    <a:pt x="324" y="420"/>
                  </a:lnTo>
                  <a:lnTo>
                    <a:pt x="342" y="420"/>
                  </a:lnTo>
                  <a:lnTo>
                    <a:pt x="342" y="402"/>
                  </a:lnTo>
                  <a:lnTo>
                    <a:pt x="336" y="396"/>
                  </a:lnTo>
                  <a:lnTo>
                    <a:pt x="330" y="384"/>
                  </a:lnTo>
                  <a:close/>
                  <a:moveTo>
                    <a:pt x="258" y="432"/>
                  </a:moveTo>
                  <a:lnTo>
                    <a:pt x="246" y="426"/>
                  </a:lnTo>
                  <a:lnTo>
                    <a:pt x="204" y="426"/>
                  </a:lnTo>
                  <a:lnTo>
                    <a:pt x="234" y="468"/>
                  </a:lnTo>
                  <a:lnTo>
                    <a:pt x="258" y="534"/>
                  </a:lnTo>
                  <a:lnTo>
                    <a:pt x="270" y="528"/>
                  </a:lnTo>
                  <a:lnTo>
                    <a:pt x="276" y="516"/>
                  </a:lnTo>
                  <a:lnTo>
                    <a:pt x="282" y="510"/>
                  </a:lnTo>
                  <a:lnTo>
                    <a:pt x="282" y="486"/>
                  </a:lnTo>
                  <a:lnTo>
                    <a:pt x="276" y="480"/>
                  </a:lnTo>
                  <a:lnTo>
                    <a:pt x="270" y="468"/>
                  </a:lnTo>
                  <a:lnTo>
                    <a:pt x="270" y="450"/>
                  </a:lnTo>
                  <a:lnTo>
                    <a:pt x="264" y="438"/>
                  </a:lnTo>
                  <a:lnTo>
                    <a:pt x="258" y="432"/>
                  </a:lnTo>
                  <a:close/>
                  <a:moveTo>
                    <a:pt x="330" y="648"/>
                  </a:moveTo>
                  <a:lnTo>
                    <a:pt x="336" y="660"/>
                  </a:lnTo>
                  <a:lnTo>
                    <a:pt x="354" y="678"/>
                  </a:lnTo>
                  <a:lnTo>
                    <a:pt x="360" y="672"/>
                  </a:lnTo>
                  <a:lnTo>
                    <a:pt x="372" y="666"/>
                  </a:lnTo>
                  <a:lnTo>
                    <a:pt x="378" y="660"/>
                  </a:lnTo>
                  <a:lnTo>
                    <a:pt x="384" y="660"/>
                  </a:lnTo>
                  <a:lnTo>
                    <a:pt x="390" y="666"/>
                  </a:lnTo>
                  <a:lnTo>
                    <a:pt x="390" y="696"/>
                  </a:lnTo>
                  <a:lnTo>
                    <a:pt x="402" y="708"/>
                  </a:lnTo>
                  <a:lnTo>
                    <a:pt x="396" y="720"/>
                  </a:lnTo>
                  <a:lnTo>
                    <a:pt x="390" y="726"/>
                  </a:lnTo>
                  <a:lnTo>
                    <a:pt x="372" y="762"/>
                  </a:lnTo>
                  <a:lnTo>
                    <a:pt x="372" y="786"/>
                  </a:lnTo>
                  <a:lnTo>
                    <a:pt x="378" y="792"/>
                  </a:lnTo>
                  <a:lnTo>
                    <a:pt x="384" y="804"/>
                  </a:lnTo>
                  <a:lnTo>
                    <a:pt x="396" y="804"/>
                  </a:lnTo>
                  <a:lnTo>
                    <a:pt x="408" y="798"/>
                  </a:lnTo>
                  <a:lnTo>
                    <a:pt x="420" y="798"/>
                  </a:lnTo>
                  <a:lnTo>
                    <a:pt x="432" y="792"/>
                  </a:lnTo>
                  <a:lnTo>
                    <a:pt x="438" y="786"/>
                  </a:lnTo>
                  <a:lnTo>
                    <a:pt x="438" y="768"/>
                  </a:lnTo>
                  <a:lnTo>
                    <a:pt x="432" y="756"/>
                  </a:lnTo>
                  <a:lnTo>
                    <a:pt x="426" y="738"/>
                  </a:lnTo>
                  <a:lnTo>
                    <a:pt x="426" y="726"/>
                  </a:lnTo>
                  <a:lnTo>
                    <a:pt x="432" y="714"/>
                  </a:lnTo>
                  <a:lnTo>
                    <a:pt x="444" y="678"/>
                  </a:lnTo>
                  <a:lnTo>
                    <a:pt x="444" y="660"/>
                  </a:lnTo>
                  <a:lnTo>
                    <a:pt x="438" y="648"/>
                  </a:lnTo>
                  <a:lnTo>
                    <a:pt x="432" y="642"/>
                  </a:lnTo>
                  <a:lnTo>
                    <a:pt x="426" y="642"/>
                  </a:lnTo>
                  <a:lnTo>
                    <a:pt x="414" y="654"/>
                  </a:lnTo>
                  <a:lnTo>
                    <a:pt x="402" y="660"/>
                  </a:lnTo>
                  <a:lnTo>
                    <a:pt x="396" y="660"/>
                  </a:lnTo>
                  <a:lnTo>
                    <a:pt x="396" y="648"/>
                  </a:lnTo>
                  <a:lnTo>
                    <a:pt x="408" y="624"/>
                  </a:lnTo>
                  <a:lnTo>
                    <a:pt x="408" y="612"/>
                  </a:lnTo>
                  <a:lnTo>
                    <a:pt x="414" y="600"/>
                  </a:lnTo>
                  <a:lnTo>
                    <a:pt x="414" y="594"/>
                  </a:lnTo>
                  <a:lnTo>
                    <a:pt x="408" y="588"/>
                  </a:lnTo>
                  <a:lnTo>
                    <a:pt x="372" y="570"/>
                  </a:lnTo>
                  <a:lnTo>
                    <a:pt x="366" y="564"/>
                  </a:lnTo>
                  <a:lnTo>
                    <a:pt x="330" y="564"/>
                  </a:lnTo>
                  <a:lnTo>
                    <a:pt x="324" y="570"/>
                  </a:lnTo>
                  <a:lnTo>
                    <a:pt x="324" y="576"/>
                  </a:lnTo>
                  <a:lnTo>
                    <a:pt x="330" y="582"/>
                  </a:lnTo>
                  <a:lnTo>
                    <a:pt x="336" y="582"/>
                  </a:lnTo>
                  <a:lnTo>
                    <a:pt x="342" y="594"/>
                  </a:lnTo>
                  <a:lnTo>
                    <a:pt x="342" y="600"/>
                  </a:lnTo>
                  <a:lnTo>
                    <a:pt x="336" y="606"/>
                  </a:lnTo>
                  <a:lnTo>
                    <a:pt x="336" y="618"/>
                  </a:lnTo>
                  <a:lnTo>
                    <a:pt x="330" y="630"/>
                  </a:lnTo>
                  <a:lnTo>
                    <a:pt x="330" y="648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32" name="Peru" descr="© INSCALE GmbH, 05.05.2010&#10;http://www.presentationload.com/">
              <a:extLst>
                <a:ext uri="{FF2B5EF4-FFF2-40B4-BE49-F238E27FC236}">
                  <a16:creationId xmlns:a16="http://schemas.microsoft.com/office/drawing/2014/main" id="{3F7676F5-3174-4298-BC22-BFD3F01D25CF}"/>
                </a:ext>
              </a:extLst>
            </p:cNvPr>
            <p:cNvSpPr>
              <a:spLocks/>
            </p:cNvSpPr>
            <p:nvPr/>
          </p:nvSpPr>
          <p:spPr bwMode="gray">
            <a:xfrm>
              <a:off x="2989478" y="4012752"/>
              <a:ext cx="421597" cy="666508"/>
            </a:xfrm>
            <a:custGeom>
              <a:avLst/>
              <a:gdLst>
                <a:gd name="T0" fmla="*/ 2147483647 w 942"/>
                <a:gd name="T1" fmla="*/ 2147483647 h 1488"/>
                <a:gd name="T2" fmla="*/ 2147483647 w 942"/>
                <a:gd name="T3" fmla="*/ 2147483647 h 1488"/>
                <a:gd name="T4" fmla="*/ 2147483647 w 942"/>
                <a:gd name="T5" fmla="*/ 2147483647 h 1488"/>
                <a:gd name="T6" fmla="*/ 2147483647 w 942"/>
                <a:gd name="T7" fmla="*/ 2147483647 h 1488"/>
                <a:gd name="T8" fmla="*/ 2147483647 w 942"/>
                <a:gd name="T9" fmla="*/ 2147483647 h 1488"/>
                <a:gd name="T10" fmla="*/ 2147483647 w 942"/>
                <a:gd name="T11" fmla="*/ 2147483647 h 1488"/>
                <a:gd name="T12" fmla="*/ 2147483647 w 942"/>
                <a:gd name="T13" fmla="*/ 2147483647 h 1488"/>
                <a:gd name="T14" fmla="*/ 2147483647 w 942"/>
                <a:gd name="T15" fmla="*/ 2147483647 h 1488"/>
                <a:gd name="T16" fmla="*/ 2147483647 w 942"/>
                <a:gd name="T17" fmla="*/ 2147483647 h 1488"/>
                <a:gd name="T18" fmla="*/ 2147483647 w 942"/>
                <a:gd name="T19" fmla="*/ 2147483647 h 1488"/>
                <a:gd name="T20" fmla="*/ 2147483647 w 942"/>
                <a:gd name="T21" fmla="*/ 2147483647 h 1488"/>
                <a:gd name="T22" fmla="*/ 2147483647 w 942"/>
                <a:gd name="T23" fmla="*/ 2147483647 h 1488"/>
                <a:gd name="T24" fmla="*/ 2147483647 w 942"/>
                <a:gd name="T25" fmla="*/ 2147483647 h 1488"/>
                <a:gd name="T26" fmla="*/ 2147483647 w 942"/>
                <a:gd name="T27" fmla="*/ 2147483647 h 1488"/>
                <a:gd name="T28" fmla="*/ 2147483647 w 942"/>
                <a:gd name="T29" fmla="*/ 2147483647 h 1488"/>
                <a:gd name="T30" fmla="*/ 2147483647 w 942"/>
                <a:gd name="T31" fmla="*/ 2147483647 h 1488"/>
                <a:gd name="T32" fmla="*/ 2147483647 w 942"/>
                <a:gd name="T33" fmla="*/ 2147483647 h 1488"/>
                <a:gd name="T34" fmla="*/ 2147483647 w 942"/>
                <a:gd name="T35" fmla="*/ 2147483647 h 1488"/>
                <a:gd name="T36" fmla="*/ 2147483647 w 942"/>
                <a:gd name="T37" fmla="*/ 2147483647 h 1488"/>
                <a:gd name="T38" fmla="*/ 2147483647 w 942"/>
                <a:gd name="T39" fmla="*/ 2147483647 h 1488"/>
                <a:gd name="T40" fmla="*/ 2147483647 w 942"/>
                <a:gd name="T41" fmla="*/ 2147483647 h 1488"/>
                <a:gd name="T42" fmla="*/ 2147483647 w 942"/>
                <a:gd name="T43" fmla="*/ 2147483647 h 1488"/>
                <a:gd name="T44" fmla="*/ 2147483647 w 942"/>
                <a:gd name="T45" fmla="*/ 2147483647 h 1488"/>
                <a:gd name="T46" fmla="*/ 2147483647 w 942"/>
                <a:gd name="T47" fmla="*/ 2147483647 h 1488"/>
                <a:gd name="T48" fmla="*/ 2147483647 w 942"/>
                <a:gd name="T49" fmla="*/ 2147483647 h 1488"/>
                <a:gd name="T50" fmla="*/ 2147483647 w 942"/>
                <a:gd name="T51" fmla="*/ 2147483647 h 1488"/>
                <a:gd name="T52" fmla="*/ 2147483647 w 942"/>
                <a:gd name="T53" fmla="*/ 2147483647 h 1488"/>
                <a:gd name="T54" fmla="*/ 2147483647 w 942"/>
                <a:gd name="T55" fmla="*/ 2147483647 h 1488"/>
                <a:gd name="T56" fmla="*/ 2147483647 w 942"/>
                <a:gd name="T57" fmla="*/ 2147483647 h 1488"/>
                <a:gd name="T58" fmla="*/ 2147483647 w 942"/>
                <a:gd name="T59" fmla="*/ 2147483647 h 1488"/>
                <a:gd name="T60" fmla="*/ 2147483647 w 942"/>
                <a:gd name="T61" fmla="*/ 2147483647 h 1488"/>
                <a:gd name="T62" fmla="*/ 2147483647 w 942"/>
                <a:gd name="T63" fmla="*/ 0 h 1488"/>
                <a:gd name="T64" fmla="*/ 2147483647 w 942"/>
                <a:gd name="T65" fmla="*/ 2147483647 h 1488"/>
                <a:gd name="T66" fmla="*/ 2147483647 w 942"/>
                <a:gd name="T67" fmla="*/ 2147483647 h 1488"/>
                <a:gd name="T68" fmla="*/ 2147483647 w 942"/>
                <a:gd name="T69" fmla="*/ 2147483647 h 1488"/>
                <a:gd name="T70" fmla="*/ 2147483647 w 942"/>
                <a:gd name="T71" fmla="*/ 2147483647 h 1488"/>
                <a:gd name="T72" fmla="*/ 2147483647 w 942"/>
                <a:gd name="T73" fmla="*/ 2147483647 h 1488"/>
                <a:gd name="T74" fmla="*/ 2147483647 w 942"/>
                <a:gd name="T75" fmla="*/ 2147483647 h 1488"/>
                <a:gd name="T76" fmla="*/ 2147483647 w 942"/>
                <a:gd name="T77" fmla="*/ 2147483647 h 1488"/>
                <a:gd name="T78" fmla="*/ 2147483647 w 942"/>
                <a:gd name="T79" fmla="*/ 2147483647 h 1488"/>
                <a:gd name="T80" fmla="*/ 2147483647 w 942"/>
                <a:gd name="T81" fmla="*/ 2147483647 h 1488"/>
                <a:gd name="T82" fmla="*/ 2147483647 w 942"/>
                <a:gd name="T83" fmla="*/ 2147483647 h 1488"/>
                <a:gd name="T84" fmla="*/ 0 w 942"/>
                <a:gd name="T85" fmla="*/ 2147483647 h 1488"/>
                <a:gd name="T86" fmla="*/ 2147483647 w 942"/>
                <a:gd name="T87" fmla="*/ 2147483647 h 1488"/>
                <a:gd name="T88" fmla="*/ 2147483647 w 942"/>
                <a:gd name="T89" fmla="*/ 2147483647 h 1488"/>
                <a:gd name="T90" fmla="*/ 2147483647 w 942"/>
                <a:gd name="T91" fmla="*/ 2147483647 h 1488"/>
                <a:gd name="T92" fmla="*/ 2147483647 w 942"/>
                <a:gd name="T93" fmla="*/ 2147483647 h 1488"/>
                <a:gd name="T94" fmla="*/ 2147483647 w 942"/>
                <a:gd name="T95" fmla="*/ 2147483647 h 1488"/>
                <a:gd name="T96" fmla="*/ 2147483647 w 942"/>
                <a:gd name="T97" fmla="*/ 2147483647 h 1488"/>
                <a:gd name="T98" fmla="*/ 2147483647 w 942"/>
                <a:gd name="T99" fmla="*/ 2147483647 h 1488"/>
                <a:gd name="T100" fmla="*/ 2147483647 w 942"/>
                <a:gd name="T101" fmla="*/ 2147483647 h 1488"/>
                <a:gd name="T102" fmla="*/ 2147483647 w 942"/>
                <a:gd name="T103" fmla="*/ 2147483647 h 1488"/>
                <a:gd name="T104" fmla="*/ 2147483647 w 942"/>
                <a:gd name="T105" fmla="*/ 2147483647 h 1488"/>
                <a:gd name="T106" fmla="*/ 2147483647 w 942"/>
                <a:gd name="T107" fmla="*/ 2147483647 h 1488"/>
                <a:gd name="T108" fmla="*/ 2147483647 w 942"/>
                <a:gd name="T109" fmla="*/ 2147483647 h 1488"/>
                <a:gd name="T110" fmla="*/ 2147483647 w 942"/>
                <a:gd name="T111" fmla="*/ 2147483647 h 1488"/>
                <a:gd name="T112" fmla="*/ 2147483647 w 942"/>
                <a:gd name="T113" fmla="*/ 2147483647 h 1488"/>
                <a:gd name="T114" fmla="*/ 2147483647 w 942"/>
                <a:gd name="T115" fmla="*/ 2147483647 h 1488"/>
                <a:gd name="T116" fmla="*/ 2147483647 w 942"/>
                <a:gd name="T117" fmla="*/ 2147483647 h 1488"/>
                <a:gd name="T118" fmla="*/ 2147483647 w 942"/>
                <a:gd name="T119" fmla="*/ 2147483647 h 1488"/>
                <a:gd name="T120" fmla="*/ 2147483647 w 942"/>
                <a:gd name="T121" fmla="*/ 2147483647 h 148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42"/>
                <a:gd name="T184" fmla="*/ 0 h 1488"/>
                <a:gd name="T185" fmla="*/ 942 w 942"/>
                <a:gd name="T186" fmla="*/ 1488 h 148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42" h="1488">
                  <a:moveTo>
                    <a:pt x="930" y="1320"/>
                  </a:moveTo>
                  <a:lnTo>
                    <a:pt x="924" y="1314"/>
                  </a:lnTo>
                  <a:lnTo>
                    <a:pt x="912" y="1308"/>
                  </a:lnTo>
                  <a:lnTo>
                    <a:pt x="888" y="1284"/>
                  </a:lnTo>
                  <a:lnTo>
                    <a:pt x="864" y="1284"/>
                  </a:lnTo>
                  <a:lnTo>
                    <a:pt x="858" y="1278"/>
                  </a:lnTo>
                  <a:lnTo>
                    <a:pt x="870" y="1260"/>
                  </a:lnTo>
                  <a:lnTo>
                    <a:pt x="870" y="1230"/>
                  </a:lnTo>
                  <a:lnTo>
                    <a:pt x="882" y="1230"/>
                  </a:lnTo>
                  <a:lnTo>
                    <a:pt x="906" y="1254"/>
                  </a:lnTo>
                  <a:lnTo>
                    <a:pt x="918" y="1236"/>
                  </a:lnTo>
                  <a:lnTo>
                    <a:pt x="918" y="1230"/>
                  </a:lnTo>
                  <a:lnTo>
                    <a:pt x="912" y="1224"/>
                  </a:lnTo>
                  <a:lnTo>
                    <a:pt x="906" y="1212"/>
                  </a:lnTo>
                  <a:lnTo>
                    <a:pt x="900" y="1194"/>
                  </a:lnTo>
                  <a:lnTo>
                    <a:pt x="912" y="1170"/>
                  </a:lnTo>
                  <a:lnTo>
                    <a:pt x="924" y="1158"/>
                  </a:lnTo>
                  <a:lnTo>
                    <a:pt x="930" y="1146"/>
                  </a:lnTo>
                  <a:lnTo>
                    <a:pt x="930" y="1140"/>
                  </a:lnTo>
                  <a:lnTo>
                    <a:pt x="924" y="1128"/>
                  </a:lnTo>
                  <a:lnTo>
                    <a:pt x="912" y="1116"/>
                  </a:lnTo>
                  <a:lnTo>
                    <a:pt x="906" y="1116"/>
                  </a:lnTo>
                  <a:lnTo>
                    <a:pt x="924" y="1086"/>
                  </a:lnTo>
                  <a:lnTo>
                    <a:pt x="912" y="1038"/>
                  </a:lnTo>
                  <a:lnTo>
                    <a:pt x="918" y="1032"/>
                  </a:lnTo>
                  <a:lnTo>
                    <a:pt x="924" y="1020"/>
                  </a:lnTo>
                  <a:lnTo>
                    <a:pt x="930" y="1014"/>
                  </a:lnTo>
                  <a:lnTo>
                    <a:pt x="930" y="1002"/>
                  </a:lnTo>
                  <a:lnTo>
                    <a:pt x="918" y="978"/>
                  </a:lnTo>
                  <a:lnTo>
                    <a:pt x="906" y="960"/>
                  </a:lnTo>
                  <a:lnTo>
                    <a:pt x="894" y="948"/>
                  </a:lnTo>
                  <a:lnTo>
                    <a:pt x="882" y="930"/>
                  </a:lnTo>
                  <a:lnTo>
                    <a:pt x="870" y="918"/>
                  </a:lnTo>
                  <a:lnTo>
                    <a:pt x="864" y="900"/>
                  </a:lnTo>
                  <a:lnTo>
                    <a:pt x="864" y="882"/>
                  </a:lnTo>
                  <a:lnTo>
                    <a:pt x="828" y="882"/>
                  </a:lnTo>
                  <a:lnTo>
                    <a:pt x="822" y="888"/>
                  </a:lnTo>
                  <a:lnTo>
                    <a:pt x="816" y="888"/>
                  </a:lnTo>
                  <a:lnTo>
                    <a:pt x="816" y="894"/>
                  </a:lnTo>
                  <a:lnTo>
                    <a:pt x="804" y="894"/>
                  </a:lnTo>
                  <a:lnTo>
                    <a:pt x="798" y="888"/>
                  </a:lnTo>
                  <a:lnTo>
                    <a:pt x="798" y="882"/>
                  </a:lnTo>
                  <a:lnTo>
                    <a:pt x="786" y="888"/>
                  </a:lnTo>
                  <a:lnTo>
                    <a:pt x="786" y="858"/>
                  </a:lnTo>
                  <a:lnTo>
                    <a:pt x="780" y="840"/>
                  </a:lnTo>
                  <a:lnTo>
                    <a:pt x="780" y="828"/>
                  </a:lnTo>
                  <a:lnTo>
                    <a:pt x="786" y="816"/>
                  </a:lnTo>
                  <a:lnTo>
                    <a:pt x="786" y="804"/>
                  </a:lnTo>
                  <a:lnTo>
                    <a:pt x="792" y="798"/>
                  </a:lnTo>
                  <a:lnTo>
                    <a:pt x="792" y="780"/>
                  </a:lnTo>
                  <a:lnTo>
                    <a:pt x="786" y="768"/>
                  </a:lnTo>
                  <a:lnTo>
                    <a:pt x="786" y="756"/>
                  </a:lnTo>
                  <a:lnTo>
                    <a:pt x="732" y="804"/>
                  </a:lnTo>
                  <a:lnTo>
                    <a:pt x="672" y="810"/>
                  </a:lnTo>
                  <a:lnTo>
                    <a:pt x="672" y="804"/>
                  </a:lnTo>
                  <a:lnTo>
                    <a:pt x="666" y="798"/>
                  </a:lnTo>
                  <a:lnTo>
                    <a:pt x="660" y="786"/>
                  </a:lnTo>
                  <a:lnTo>
                    <a:pt x="660" y="774"/>
                  </a:lnTo>
                  <a:lnTo>
                    <a:pt x="654" y="768"/>
                  </a:lnTo>
                  <a:lnTo>
                    <a:pt x="648" y="768"/>
                  </a:lnTo>
                  <a:lnTo>
                    <a:pt x="636" y="762"/>
                  </a:lnTo>
                  <a:lnTo>
                    <a:pt x="594" y="762"/>
                  </a:lnTo>
                  <a:lnTo>
                    <a:pt x="600" y="756"/>
                  </a:lnTo>
                  <a:lnTo>
                    <a:pt x="612" y="750"/>
                  </a:lnTo>
                  <a:lnTo>
                    <a:pt x="618" y="738"/>
                  </a:lnTo>
                  <a:lnTo>
                    <a:pt x="624" y="732"/>
                  </a:lnTo>
                  <a:lnTo>
                    <a:pt x="600" y="708"/>
                  </a:lnTo>
                  <a:lnTo>
                    <a:pt x="588" y="702"/>
                  </a:lnTo>
                  <a:lnTo>
                    <a:pt x="576" y="690"/>
                  </a:lnTo>
                  <a:lnTo>
                    <a:pt x="564" y="666"/>
                  </a:lnTo>
                  <a:lnTo>
                    <a:pt x="558" y="660"/>
                  </a:lnTo>
                  <a:lnTo>
                    <a:pt x="558" y="654"/>
                  </a:lnTo>
                  <a:lnTo>
                    <a:pt x="552" y="630"/>
                  </a:lnTo>
                  <a:lnTo>
                    <a:pt x="540" y="624"/>
                  </a:lnTo>
                  <a:lnTo>
                    <a:pt x="534" y="618"/>
                  </a:lnTo>
                  <a:lnTo>
                    <a:pt x="534" y="606"/>
                  </a:lnTo>
                  <a:lnTo>
                    <a:pt x="540" y="600"/>
                  </a:lnTo>
                  <a:lnTo>
                    <a:pt x="552" y="594"/>
                  </a:lnTo>
                  <a:lnTo>
                    <a:pt x="546" y="588"/>
                  </a:lnTo>
                  <a:lnTo>
                    <a:pt x="546" y="564"/>
                  </a:lnTo>
                  <a:lnTo>
                    <a:pt x="552" y="552"/>
                  </a:lnTo>
                  <a:lnTo>
                    <a:pt x="582" y="522"/>
                  </a:lnTo>
                  <a:lnTo>
                    <a:pt x="588" y="528"/>
                  </a:lnTo>
                  <a:lnTo>
                    <a:pt x="594" y="528"/>
                  </a:lnTo>
                  <a:lnTo>
                    <a:pt x="588" y="522"/>
                  </a:lnTo>
                  <a:lnTo>
                    <a:pt x="588" y="504"/>
                  </a:lnTo>
                  <a:lnTo>
                    <a:pt x="582" y="498"/>
                  </a:lnTo>
                  <a:lnTo>
                    <a:pt x="582" y="486"/>
                  </a:lnTo>
                  <a:lnTo>
                    <a:pt x="600" y="468"/>
                  </a:lnTo>
                  <a:lnTo>
                    <a:pt x="600" y="414"/>
                  </a:lnTo>
                  <a:lnTo>
                    <a:pt x="624" y="414"/>
                  </a:lnTo>
                  <a:lnTo>
                    <a:pt x="624" y="408"/>
                  </a:lnTo>
                  <a:lnTo>
                    <a:pt x="630" y="402"/>
                  </a:lnTo>
                  <a:lnTo>
                    <a:pt x="630" y="396"/>
                  </a:lnTo>
                  <a:lnTo>
                    <a:pt x="642" y="384"/>
                  </a:lnTo>
                  <a:lnTo>
                    <a:pt x="654" y="378"/>
                  </a:lnTo>
                  <a:lnTo>
                    <a:pt x="660" y="372"/>
                  </a:lnTo>
                  <a:lnTo>
                    <a:pt x="672" y="366"/>
                  </a:lnTo>
                  <a:lnTo>
                    <a:pt x="702" y="366"/>
                  </a:lnTo>
                  <a:lnTo>
                    <a:pt x="708" y="354"/>
                  </a:lnTo>
                  <a:lnTo>
                    <a:pt x="738" y="360"/>
                  </a:lnTo>
                  <a:lnTo>
                    <a:pt x="744" y="354"/>
                  </a:lnTo>
                  <a:lnTo>
                    <a:pt x="750" y="342"/>
                  </a:lnTo>
                  <a:lnTo>
                    <a:pt x="756" y="336"/>
                  </a:lnTo>
                  <a:lnTo>
                    <a:pt x="774" y="336"/>
                  </a:lnTo>
                  <a:lnTo>
                    <a:pt x="786" y="348"/>
                  </a:lnTo>
                  <a:lnTo>
                    <a:pt x="786" y="354"/>
                  </a:lnTo>
                  <a:lnTo>
                    <a:pt x="804" y="354"/>
                  </a:lnTo>
                  <a:lnTo>
                    <a:pt x="816" y="342"/>
                  </a:lnTo>
                  <a:lnTo>
                    <a:pt x="798" y="330"/>
                  </a:lnTo>
                  <a:lnTo>
                    <a:pt x="786" y="312"/>
                  </a:lnTo>
                  <a:lnTo>
                    <a:pt x="768" y="312"/>
                  </a:lnTo>
                  <a:lnTo>
                    <a:pt x="762" y="306"/>
                  </a:lnTo>
                  <a:lnTo>
                    <a:pt x="762" y="288"/>
                  </a:lnTo>
                  <a:lnTo>
                    <a:pt x="774" y="264"/>
                  </a:lnTo>
                  <a:lnTo>
                    <a:pt x="774" y="258"/>
                  </a:lnTo>
                  <a:lnTo>
                    <a:pt x="780" y="252"/>
                  </a:lnTo>
                  <a:lnTo>
                    <a:pt x="786" y="252"/>
                  </a:lnTo>
                  <a:lnTo>
                    <a:pt x="792" y="246"/>
                  </a:lnTo>
                  <a:lnTo>
                    <a:pt x="798" y="234"/>
                  </a:lnTo>
                  <a:lnTo>
                    <a:pt x="798" y="216"/>
                  </a:lnTo>
                  <a:lnTo>
                    <a:pt x="792" y="210"/>
                  </a:lnTo>
                  <a:lnTo>
                    <a:pt x="780" y="204"/>
                  </a:lnTo>
                  <a:lnTo>
                    <a:pt x="756" y="204"/>
                  </a:lnTo>
                  <a:lnTo>
                    <a:pt x="750" y="198"/>
                  </a:lnTo>
                  <a:lnTo>
                    <a:pt x="744" y="186"/>
                  </a:lnTo>
                  <a:lnTo>
                    <a:pt x="744" y="180"/>
                  </a:lnTo>
                  <a:lnTo>
                    <a:pt x="732" y="180"/>
                  </a:lnTo>
                  <a:lnTo>
                    <a:pt x="726" y="186"/>
                  </a:lnTo>
                  <a:lnTo>
                    <a:pt x="714" y="192"/>
                  </a:lnTo>
                  <a:lnTo>
                    <a:pt x="702" y="192"/>
                  </a:lnTo>
                  <a:lnTo>
                    <a:pt x="696" y="186"/>
                  </a:lnTo>
                  <a:lnTo>
                    <a:pt x="690" y="186"/>
                  </a:lnTo>
                  <a:lnTo>
                    <a:pt x="684" y="180"/>
                  </a:lnTo>
                  <a:lnTo>
                    <a:pt x="660" y="180"/>
                  </a:lnTo>
                  <a:lnTo>
                    <a:pt x="648" y="192"/>
                  </a:lnTo>
                  <a:lnTo>
                    <a:pt x="648" y="204"/>
                  </a:lnTo>
                  <a:lnTo>
                    <a:pt x="612" y="204"/>
                  </a:lnTo>
                  <a:lnTo>
                    <a:pt x="588" y="198"/>
                  </a:lnTo>
                  <a:lnTo>
                    <a:pt x="576" y="192"/>
                  </a:lnTo>
                  <a:lnTo>
                    <a:pt x="576" y="168"/>
                  </a:lnTo>
                  <a:lnTo>
                    <a:pt x="582" y="162"/>
                  </a:lnTo>
                  <a:lnTo>
                    <a:pt x="582" y="156"/>
                  </a:lnTo>
                  <a:lnTo>
                    <a:pt x="576" y="150"/>
                  </a:lnTo>
                  <a:lnTo>
                    <a:pt x="564" y="144"/>
                  </a:lnTo>
                  <a:lnTo>
                    <a:pt x="552" y="144"/>
                  </a:lnTo>
                  <a:lnTo>
                    <a:pt x="552" y="138"/>
                  </a:lnTo>
                  <a:lnTo>
                    <a:pt x="546" y="132"/>
                  </a:lnTo>
                  <a:lnTo>
                    <a:pt x="546" y="108"/>
                  </a:lnTo>
                  <a:lnTo>
                    <a:pt x="540" y="102"/>
                  </a:lnTo>
                  <a:lnTo>
                    <a:pt x="528" y="102"/>
                  </a:lnTo>
                  <a:lnTo>
                    <a:pt x="516" y="84"/>
                  </a:lnTo>
                  <a:lnTo>
                    <a:pt x="498" y="84"/>
                  </a:lnTo>
                  <a:lnTo>
                    <a:pt x="486" y="48"/>
                  </a:lnTo>
                  <a:lnTo>
                    <a:pt x="480" y="42"/>
                  </a:lnTo>
                  <a:lnTo>
                    <a:pt x="468" y="36"/>
                  </a:lnTo>
                  <a:lnTo>
                    <a:pt x="450" y="18"/>
                  </a:lnTo>
                  <a:lnTo>
                    <a:pt x="438" y="12"/>
                  </a:lnTo>
                  <a:lnTo>
                    <a:pt x="426" y="0"/>
                  </a:lnTo>
                  <a:lnTo>
                    <a:pt x="396" y="0"/>
                  </a:lnTo>
                  <a:lnTo>
                    <a:pt x="414" y="0"/>
                  </a:lnTo>
                  <a:lnTo>
                    <a:pt x="414" y="24"/>
                  </a:lnTo>
                  <a:lnTo>
                    <a:pt x="408" y="24"/>
                  </a:lnTo>
                  <a:lnTo>
                    <a:pt x="408" y="30"/>
                  </a:lnTo>
                  <a:lnTo>
                    <a:pt x="402" y="30"/>
                  </a:lnTo>
                  <a:lnTo>
                    <a:pt x="426" y="48"/>
                  </a:lnTo>
                  <a:lnTo>
                    <a:pt x="426" y="78"/>
                  </a:lnTo>
                  <a:lnTo>
                    <a:pt x="414" y="84"/>
                  </a:lnTo>
                  <a:lnTo>
                    <a:pt x="402" y="126"/>
                  </a:lnTo>
                  <a:lnTo>
                    <a:pt x="396" y="138"/>
                  </a:lnTo>
                  <a:lnTo>
                    <a:pt x="384" y="150"/>
                  </a:lnTo>
                  <a:lnTo>
                    <a:pt x="378" y="162"/>
                  </a:lnTo>
                  <a:lnTo>
                    <a:pt x="366" y="174"/>
                  </a:lnTo>
                  <a:lnTo>
                    <a:pt x="354" y="192"/>
                  </a:lnTo>
                  <a:lnTo>
                    <a:pt x="336" y="204"/>
                  </a:lnTo>
                  <a:lnTo>
                    <a:pt x="276" y="234"/>
                  </a:lnTo>
                  <a:lnTo>
                    <a:pt x="258" y="240"/>
                  </a:lnTo>
                  <a:lnTo>
                    <a:pt x="240" y="252"/>
                  </a:lnTo>
                  <a:lnTo>
                    <a:pt x="222" y="270"/>
                  </a:lnTo>
                  <a:lnTo>
                    <a:pt x="222" y="276"/>
                  </a:lnTo>
                  <a:lnTo>
                    <a:pt x="210" y="282"/>
                  </a:lnTo>
                  <a:lnTo>
                    <a:pt x="210" y="300"/>
                  </a:lnTo>
                  <a:lnTo>
                    <a:pt x="198" y="312"/>
                  </a:lnTo>
                  <a:lnTo>
                    <a:pt x="198" y="336"/>
                  </a:lnTo>
                  <a:lnTo>
                    <a:pt x="192" y="348"/>
                  </a:lnTo>
                  <a:lnTo>
                    <a:pt x="192" y="378"/>
                  </a:lnTo>
                  <a:lnTo>
                    <a:pt x="174" y="378"/>
                  </a:lnTo>
                  <a:lnTo>
                    <a:pt x="168" y="384"/>
                  </a:lnTo>
                  <a:lnTo>
                    <a:pt x="168" y="390"/>
                  </a:lnTo>
                  <a:lnTo>
                    <a:pt x="162" y="396"/>
                  </a:lnTo>
                  <a:lnTo>
                    <a:pt x="162" y="402"/>
                  </a:lnTo>
                  <a:lnTo>
                    <a:pt x="144" y="402"/>
                  </a:lnTo>
                  <a:lnTo>
                    <a:pt x="138" y="390"/>
                  </a:lnTo>
                  <a:lnTo>
                    <a:pt x="138" y="372"/>
                  </a:lnTo>
                  <a:lnTo>
                    <a:pt x="132" y="366"/>
                  </a:lnTo>
                  <a:lnTo>
                    <a:pt x="132" y="360"/>
                  </a:lnTo>
                  <a:lnTo>
                    <a:pt x="102" y="360"/>
                  </a:lnTo>
                  <a:lnTo>
                    <a:pt x="90" y="348"/>
                  </a:lnTo>
                  <a:lnTo>
                    <a:pt x="78" y="360"/>
                  </a:lnTo>
                  <a:lnTo>
                    <a:pt x="66" y="366"/>
                  </a:lnTo>
                  <a:lnTo>
                    <a:pt x="60" y="366"/>
                  </a:lnTo>
                  <a:lnTo>
                    <a:pt x="54" y="360"/>
                  </a:lnTo>
                  <a:lnTo>
                    <a:pt x="66" y="348"/>
                  </a:lnTo>
                  <a:lnTo>
                    <a:pt x="54" y="336"/>
                  </a:lnTo>
                  <a:lnTo>
                    <a:pt x="60" y="330"/>
                  </a:lnTo>
                  <a:lnTo>
                    <a:pt x="66" y="318"/>
                  </a:lnTo>
                  <a:lnTo>
                    <a:pt x="78" y="312"/>
                  </a:lnTo>
                  <a:lnTo>
                    <a:pt x="84" y="300"/>
                  </a:lnTo>
                  <a:lnTo>
                    <a:pt x="90" y="294"/>
                  </a:lnTo>
                  <a:lnTo>
                    <a:pt x="90" y="288"/>
                  </a:lnTo>
                  <a:lnTo>
                    <a:pt x="84" y="288"/>
                  </a:lnTo>
                  <a:lnTo>
                    <a:pt x="72" y="282"/>
                  </a:lnTo>
                  <a:lnTo>
                    <a:pt x="66" y="282"/>
                  </a:lnTo>
                  <a:lnTo>
                    <a:pt x="6" y="342"/>
                  </a:lnTo>
                  <a:lnTo>
                    <a:pt x="0" y="354"/>
                  </a:lnTo>
                  <a:lnTo>
                    <a:pt x="0" y="390"/>
                  </a:lnTo>
                  <a:lnTo>
                    <a:pt x="6" y="396"/>
                  </a:lnTo>
                  <a:lnTo>
                    <a:pt x="18" y="396"/>
                  </a:lnTo>
                  <a:lnTo>
                    <a:pt x="12" y="420"/>
                  </a:lnTo>
                  <a:lnTo>
                    <a:pt x="36" y="444"/>
                  </a:lnTo>
                  <a:lnTo>
                    <a:pt x="36" y="462"/>
                  </a:lnTo>
                  <a:lnTo>
                    <a:pt x="12" y="486"/>
                  </a:lnTo>
                  <a:lnTo>
                    <a:pt x="12" y="492"/>
                  </a:lnTo>
                  <a:lnTo>
                    <a:pt x="18" y="504"/>
                  </a:lnTo>
                  <a:lnTo>
                    <a:pt x="24" y="510"/>
                  </a:lnTo>
                  <a:lnTo>
                    <a:pt x="36" y="516"/>
                  </a:lnTo>
                  <a:lnTo>
                    <a:pt x="54" y="522"/>
                  </a:lnTo>
                  <a:lnTo>
                    <a:pt x="66" y="522"/>
                  </a:lnTo>
                  <a:lnTo>
                    <a:pt x="108" y="564"/>
                  </a:lnTo>
                  <a:lnTo>
                    <a:pt x="114" y="576"/>
                  </a:lnTo>
                  <a:lnTo>
                    <a:pt x="132" y="594"/>
                  </a:lnTo>
                  <a:lnTo>
                    <a:pt x="138" y="612"/>
                  </a:lnTo>
                  <a:lnTo>
                    <a:pt x="144" y="624"/>
                  </a:lnTo>
                  <a:lnTo>
                    <a:pt x="144" y="642"/>
                  </a:lnTo>
                  <a:lnTo>
                    <a:pt x="150" y="648"/>
                  </a:lnTo>
                  <a:lnTo>
                    <a:pt x="156" y="660"/>
                  </a:lnTo>
                  <a:lnTo>
                    <a:pt x="168" y="666"/>
                  </a:lnTo>
                  <a:lnTo>
                    <a:pt x="174" y="678"/>
                  </a:lnTo>
                  <a:lnTo>
                    <a:pt x="192" y="696"/>
                  </a:lnTo>
                  <a:lnTo>
                    <a:pt x="204" y="720"/>
                  </a:lnTo>
                  <a:lnTo>
                    <a:pt x="216" y="732"/>
                  </a:lnTo>
                  <a:lnTo>
                    <a:pt x="222" y="744"/>
                  </a:lnTo>
                  <a:lnTo>
                    <a:pt x="234" y="762"/>
                  </a:lnTo>
                  <a:lnTo>
                    <a:pt x="240" y="768"/>
                  </a:lnTo>
                  <a:lnTo>
                    <a:pt x="246" y="780"/>
                  </a:lnTo>
                  <a:lnTo>
                    <a:pt x="252" y="822"/>
                  </a:lnTo>
                  <a:lnTo>
                    <a:pt x="252" y="828"/>
                  </a:lnTo>
                  <a:lnTo>
                    <a:pt x="258" y="834"/>
                  </a:lnTo>
                  <a:lnTo>
                    <a:pt x="264" y="846"/>
                  </a:lnTo>
                  <a:lnTo>
                    <a:pt x="270" y="864"/>
                  </a:lnTo>
                  <a:lnTo>
                    <a:pt x="282" y="876"/>
                  </a:lnTo>
                  <a:lnTo>
                    <a:pt x="288" y="894"/>
                  </a:lnTo>
                  <a:lnTo>
                    <a:pt x="294" y="906"/>
                  </a:lnTo>
                  <a:lnTo>
                    <a:pt x="294" y="918"/>
                  </a:lnTo>
                  <a:lnTo>
                    <a:pt x="300" y="924"/>
                  </a:lnTo>
                  <a:lnTo>
                    <a:pt x="312" y="924"/>
                  </a:lnTo>
                  <a:lnTo>
                    <a:pt x="324" y="936"/>
                  </a:lnTo>
                  <a:lnTo>
                    <a:pt x="324" y="948"/>
                  </a:lnTo>
                  <a:lnTo>
                    <a:pt x="330" y="954"/>
                  </a:lnTo>
                  <a:lnTo>
                    <a:pt x="330" y="966"/>
                  </a:lnTo>
                  <a:lnTo>
                    <a:pt x="336" y="984"/>
                  </a:lnTo>
                  <a:lnTo>
                    <a:pt x="360" y="1014"/>
                  </a:lnTo>
                  <a:lnTo>
                    <a:pt x="378" y="1050"/>
                  </a:lnTo>
                  <a:lnTo>
                    <a:pt x="396" y="1074"/>
                  </a:lnTo>
                  <a:lnTo>
                    <a:pt x="402" y="1086"/>
                  </a:lnTo>
                  <a:lnTo>
                    <a:pt x="408" y="1104"/>
                  </a:lnTo>
                  <a:lnTo>
                    <a:pt x="408" y="1116"/>
                  </a:lnTo>
                  <a:lnTo>
                    <a:pt x="402" y="1128"/>
                  </a:lnTo>
                  <a:lnTo>
                    <a:pt x="402" y="1146"/>
                  </a:lnTo>
                  <a:lnTo>
                    <a:pt x="414" y="1158"/>
                  </a:lnTo>
                  <a:lnTo>
                    <a:pt x="420" y="1170"/>
                  </a:lnTo>
                  <a:lnTo>
                    <a:pt x="444" y="1194"/>
                  </a:lnTo>
                  <a:lnTo>
                    <a:pt x="456" y="1200"/>
                  </a:lnTo>
                  <a:lnTo>
                    <a:pt x="468" y="1212"/>
                  </a:lnTo>
                  <a:lnTo>
                    <a:pt x="474" y="1224"/>
                  </a:lnTo>
                  <a:lnTo>
                    <a:pt x="498" y="1248"/>
                  </a:lnTo>
                  <a:lnTo>
                    <a:pt x="516" y="1260"/>
                  </a:lnTo>
                  <a:lnTo>
                    <a:pt x="546" y="1278"/>
                  </a:lnTo>
                  <a:lnTo>
                    <a:pt x="576" y="1290"/>
                  </a:lnTo>
                  <a:lnTo>
                    <a:pt x="600" y="1302"/>
                  </a:lnTo>
                  <a:lnTo>
                    <a:pt x="642" y="1320"/>
                  </a:lnTo>
                  <a:lnTo>
                    <a:pt x="696" y="1350"/>
                  </a:lnTo>
                  <a:lnTo>
                    <a:pt x="708" y="1362"/>
                  </a:lnTo>
                  <a:lnTo>
                    <a:pt x="726" y="1374"/>
                  </a:lnTo>
                  <a:lnTo>
                    <a:pt x="738" y="1380"/>
                  </a:lnTo>
                  <a:lnTo>
                    <a:pt x="750" y="1392"/>
                  </a:lnTo>
                  <a:lnTo>
                    <a:pt x="774" y="1404"/>
                  </a:lnTo>
                  <a:lnTo>
                    <a:pt x="780" y="1428"/>
                  </a:lnTo>
                  <a:lnTo>
                    <a:pt x="792" y="1434"/>
                  </a:lnTo>
                  <a:lnTo>
                    <a:pt x="798" y="1446"/>
                  </a:lnTo>
                  <a:lnTo>
                    <a:pt x="810" y="1452"/>
                  </a:lnTo>
                  <a:lnTo>
                    <a:pt x="816" y="1458"/>
                  </a:lnTo>
                  <a:lnTo>
                    <a:pt x="840" y="1470"/>
                  </a:lnTo>
                  <a:lnTo>
                    <a:pt x="846" y="1482"/>
                  </a:lnTo>
                  <a:lnTo>
                    <a:pt x="858" y="1488"/>
                  </a:lnTo>
                  <a:lnTo>
                    <a:pt x="894" y="1464"/>
                  </a:lnTo>
                  <a:lnTo>
                    <a:pt x="900" y="1458"/>
                  </a:lnTo>
                  <a:lnTo>
                    <a:pt x="900" y="1440"/>
                  </a:lnTo>
                  <a:lnTo>
                    <a:pt x="894" y="1428"/>
                  </a:lnTo>
                  <a:lnTo>
                    <a:pt x="912" y="1416"/>
                  </a:lnTo>
                  <a:lnTo>
                    <a:pt x="900" y="1392"/>
                  </a:lnTo>
                  <a:lnTo>
                    <a:pt x="918" y="1374"/>
                  </a:lnTo>
                  <a:lnTo>
                    <a:pt x="930" y="1368"/>
                  </a:lnTo>
                  <a:lnTo>
                    <a:pt x="942" y="1344"/>
                  </a:lnTo>
                  <a:lnTo>
                    <a:pt x="942" y="1332"/>
                  </a:lnTo>
                  <a:lnTo>
                    <a:pt x="930" y="1320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33" name="Paraguay" descr="© INSCALE GmbH, 05.05.2010&#10;http://www.presentationload.com/">
              <a:extLst>
                <a:ext uri="{FF2B5EF4-FFF2-40B4-BE49-F238E27FC236}">
                  <a16:creationId xmlns:a16="http://schemas.microsoft.com/office/drawing/2014/main" id="{60B08E19-D92E-4C01-9FCE-54C03D42A94A}"/>
                </a:ext>
              </a:extLst>
            </p:cNvPr>
            <p:cNvSpPr>
              <a:spLocks/>
            </p:cNvSpPr>
            <p:nvPr/>
          </p:nvSpPr>
          <p:spPr bwMode="gray">
            <a:xfrm>
              <a:off x="3633244" y="4708998"/>
              <a:ext cx="267653" cy="302640"/>
            </a:xfrm>
            <a:custGeom>
              <a:avLst/>
              <a:gdLst>
                <a:gd name="T0" fmla="*/ 2147483647 w 600"/>
                <a:gd name="T1" fmla="*/ 2147483647 h 678"/>
                <a:gd name="T2" fmla="*/ 2147483647 w 600"/>
                <a:gd name="T3" fmla="*/ 2147483647 h 678"/>
                <a:gd name="T4" fmla="*/ 2147483647 w 600"/>
                <a:gd name="T5" fmla="*/ 2147483647 h 678"/>
                <a:gd name="T6" fmla="*/ 2147483647 w 600"/>
                <a:gd name="T7" fmla="*/ 2147483647 h 678"/>
                <a:gd name="T8" fmla="*/ 2147483647 w 600"/>
                <a:gd name="T9" fmla="*/ 2147483647 h 678"/>
                <a:gd name="T10" fmla="*/ 2147483647 w 600"/>
                <a:gd name="T11" fmla="*/ 2147483647 h 678"/>
                <a:gd name="T12" fmla="*/ 2147483647 w 600"/>
                <a:gd name="T13" fmla="*/ 2147483647 h 678"/>
                <a:gd name="T14" fmla="*/ 2147483647 w 600"/>
                <a:gd name="T15" fmla="*/ 2147483647 h 678"/>
                <a:gd name="T16" fmla="*/ 2147483647 w 600"/>
                <a:gd name="T17" fmla="*/ 2147483647 h 678"/>
                <a:gd name="T18" fmla="*/ 2147483647 w 600"/>
                <a:gd name="T19" fmla="*/ 2147483647 h 678"/>
                <a:gd name="T20" fmla="*/ 2147483647 w 600"/>
                <a:gd name="T21" fmla="*/ 2147483647 h 678"/>
                <a:gd name="T22" fmla="*/ 2147483647 w 600"/>
                <a:gd name="T23" fmla="*/ 2147483647 h 678"/>
                <a:gd name="T24" fmla="*/ 2147483647 w 600"/>
                <a:gd name="T25" fmla="*/ 2147483647 h 678"/>
                <a:gd name="T26" fmla="*/ 2147483647 w 600"/>
                <a:gd name="T27" fmla="*/ 2147483647 h 678"/>
                <a:gd name="T28" fmla="*/ 2147483647 w 600"/>
                <a:gd name="T29" fmla="*/ 2147483647 h 678"/>
                <a:gd name="T30" fmla="*/ 2147483647 w 600"/>
                <a:gd name="T31" fmla="*/ 2147483647 h 678"/>
                <a:gd name="T32" fmla="*/ 2147483647 w 600"/>
                <a:gd name="T33" fmla="*/ 2147483647 h 678"/>
                <a:gd name="T34" fmla="*/ 2147483647 w 600"/>
                <a:gd name="T35" fmla="*/ 2147483647 h 678"/>
                <a:gd name="T36" fmla="*/ 2147483647 w 600"/>
                <a:gd name="T37" fmla="*/ 2147483647 h 678"/>
                <a:gd name="T38" fmla="*/ 2147483647 w 600"/>
                <a:gd name="T39" fmla="*/ 2147483647 h 678"/>
                <a:gd name="T40" fmla="*/ 2147483647 w 600"/>
                <a:gd name="T41" fmla="*/ 2147483647 h 678"/>
                <a:gd name="T42" fmla="*/ 2147483647 w 600"/>
                <a:gd name="T43" fmla="*/ 2147483647 h 678"/>
                <a:gd name="T44" fmla="*/ 2147483647 w 600"/>
                <a:gd name="T45" fmla="*/ 2147483647 h 678"/>
                <a:gd name="T46" fmla="*/ 2147483647 w 600"/>
                <a:gd name="T47" fmla="*/ 2147483647 h 678"/>
                <a:gd name="T48" fmla="*/ 2147483647 w 600"/>
                <a:gd name="T49" fmla="*/ 2147483647 h 678"/>
                <a:gd name="T50" fmla="*/ 2147483647 w 600"/>
                <a:gd name="T51" fmla="*/ 2147483647 h 678"/>
                <a:gd name="T52" fmla="*/ 2147483647 w 600"/>
                <a:gd name="T53" fmla="*/ 0 h 678"/>
                <a:gd name="T54" fmla="*/ 2147483647 w 600"/>
                <a:gd name="T55" fmla="*/ 2147483647 h 678"/>
                <a:gd name="T56" fmla="*/ 2147483647 w 600"/>
                <a:gd name="T57" fmla="*/ 2147483647 h 678"/>
                <a:gd name="T58" fmla="*/ 0 w 600"/>
                <a:gd name="T59" fmla="*/ 2147483647 h 678"/>
                <a:gd name="T60" fmla="*/ 2147483647 w 600"/>
                <a:gd name="T61" fmla="*/ 2147483647 h 678"/>
                <a:gd name="T62" fmla="*/ 2147483647 w 600"/>
                <a:gd name="T63" fmla="*/ 2147483647 h 678"/>
                <a:gd name="T64" fmla="*/ 2147483647 w 600"/>
                <a:gd name="T65" fmla="*/ 2147483647 h 678"/>
                <a:gd name="T66" fmla="*/ 2147483647 w 600"/>
                <a:gd name="T67" fmla="*/ 2147483647 h 678"/>
                <a:gd name="T68" fmla="*/ 2147483647 w 600"/>
                <a:gd name="T69" fmla="*/ 2147483647 h 678"/>
                <a:gd name="T70" fmla="*/ 2147483647 w 600"/>
                <a:gd name="T71" fmla="*/ 2147483647 h 678"/>
                <a:gd name="T72" fmla="*/ 2147483647 w 600"/>
                <a:gd name="T73" fmla="*/ 2147483647 h 678"/>
                <a:gd name="T74" fmla="*/ 2147483647 w 600"/>
                <a:gd name="T75" fmla="*/ 2147483647 h 678"/>
                <a:gd name="T76" fmla="*/ 2147483647 w 600"/>
                <a:gd name="T77" fmla="*/ 2147483647 h 678"/>
                <a:gd name="T78" fmla="*/ 2147483647 w 600"/>
                <a:gd name="T79" fmla="*/ 2147483647 h 678"/>
                <a:gd name="T80" fmla="*/ 2147483647 w 600"/>
                <a:gd name="T81" fmla="*/ 2147483647 h 678"/>
                <a:gd name="T82" fmla="*/ 2147483647 w 600"/>
                <a:gd name="T83" fmla="*/ 2147483647 h 678"/>
                <a:gd name="T84" fmla="*/ 2147483647 w 600"/>
                <a:gd name="T85" fmla="*/ 2147483647 h 678"/>
                <a:gd name="T86" fmla="*/ 2147483647 w 600"/>
                <a:gd name="T87" fmla="*/ 2147483647 h 678"/>
                <a:gd name="T88" fmla="*/ 2147483647 w 600"/>
                <a:gd name="T89" fmla="*/ 2147483647 h 678"/>
                <a:gd name="T90" fmla="*/ 2147483647 w 600"/>
                <a:gd name="T91" fmla="*/ 2147483647 h 678"/>
                <a:gd name="T92" fmla="*/ 2147483647 w 600"/>
                <a:gd name="T93" fmla="*/ 2147483647 h 678"/>
                <a:gd name="T94" fmla="*/ 2147483647 w 600"/>
                <a:gd name="T95" fmla="*/ 2147483647 h 678"/>
                <a:gd name="T96" fmla="*/ 2147483647 w 600"/>
                <a:gd name="T97" fmla="*/ 2147483647 h 678"/>
                <a:gd name="T98" fmla="*/ 2147483647 w 600"/>
                <a:gd name="T99" fmla="*/ 2147483647 h 678"/>
                <a:gd name="T100" fmla="*/ 2147483647 w 600"/>
                <a:gd name="T101" fmla="*/ 2147483647 h 678"/>
                <a:gd name="T102" fmla="*/ 2147483647 w 600"/>
                <a:gd name="T103" fmla="*/ 2147483647 h 678"/>
                <a:gd name="T104" fmla="*/ 2147483647 w 600"/>
                <a:gd name="T105" fmla="*/ 2147483647 h 678"/>
                <a:gd name="T106" fmla="*/ 2147483647 w 600"/>
                <a:gd name="T107" fmla="*/ 2147483647 h 678"/>
                <a:gd name="T108" fmla="*/ 2147483647 w 600"/>
                <a:gd name="T109" fmla="*/ 2147483647 h 678"/>
                <a:gd name="T110" fmla="*/ 2147483647 w 600"/>
                <a:gd name="T111" fmla="*/ 2147483647 h 678"/>
                <a:gd name="T112" fmla="*/ 2147483647 w 600"/>
                <a:gd name="T113" fmla="*/ 2147483647 h 678"/>
                <a:gd name="T114" fmla="*/ 2147483647 w 600"/>
                <a:gd name="T115" fmla="*/ 2147483647 h 678"/>
                <a:gd name="T116" fmla="*/ 2147483647 w 600"/>
                <a:gd name="T117" fmla="*/ 2147483647 h 678"/>
                <a:gd name="T118" fmla="*/ 2147483647 w 600"/>
                <a:gd name="T119" fmla="*/ 2147483647 h 67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00"/>
                <a:gd name="T181" fmla="*/ 0 h 678"/>
                <a:gd name="T182" fmla="*/ 600 w 600"/>
                <a:gd name="T183" fmla="*/ 678 h 67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00" h="678">
                  <a:moveTo>
                    <a:pt x="480" y="660"/>
                  </a:moveTo>
                  <a:lnTo>
                    <a:pt x="492" y="678"/>
                  </a:lnTo>
                  <a:lnTo>
                    <a:pt x="492" y="660"/>
                  </a:lnTo>
                  <a:lnTo>
                    <a:pt x="498" y="654"/>
                  </a:lnTo>
                  <a:lnTo>
                    <a:pt x="510" y="654"/>
                  </a:lnTo>
                  <a:lnTo>
                    <a:pt x="516" y="660"/>
                  </a:lnTo>
                  <a:lnTo>
                    <a:pt x="516" y="666"/>
                  </a:lnTo>
                  <a:lnTo>
                    <a:pt x="522" y="660"/>
                  </a:lnTo>
                  <a:lnTo>
                    <a:pt x="534" y="636"/>
                  </a:lnTo>
                  <a:lnTo>
                    <a:pt x="546" y="624"/>
                  </a:lnTo>
                  <a:lnTo>
                    <a:pt x="552" y="624"/>
                  </a:lnTo>
                  <a:lnTo>
                    <a:pt x="558" y="618"/>
                  </a:lnTo>
                  <a:lnTo>
                    <a:pt x="570" y="612"/>
                  </a:lnTo>
                  <a:lnTo>
                    <a:pt x="576" y="600"/>
                  </a:lnTo>
                  <a:lnTo>
                    <a:pt x="588" y="594"/>
                  </a:lnTo>
                  <a:lnTo>
                    <a:pt x="588" y="516"/>
                  </a:lnTo>
                  <a:lnTo>
                    <a:pt x="582" y="498"/>
                  </a:lnTo>
                  <a:lnTo>
                    <a:pt x="582" y="486"/>
                  </a:lnTo>
                  <a:lnTo>
                    <a:pt x="588" y="474"/>
                  </a:lnTo>
                  <a:lnTo>
                    <a:pt x="588" y="468"/>
                  </a:lnTo>
                  <a:lnTo>
                    <a:pt x="594" y="462"/>
                  </a:lnTo>
                  <a:lnTo>
                    <a:pt x="594" y="432"/>
                  </a:lnTo>
                  <a:lnTo>
                    <a:pt x="600" y="414"/>
                  </a:lnTo>
                  <a:lnTo>
                    <a:pt x="600" y="396"/>
                  </a:lnTo>
                  <a:lnTo>
                    <a:pt x="594" y="384"/>
                  </a:lnTo>
                  <a:lnTo>
                    <a:pt x="582" y="372"/>
                  </a:lnTo>
                  <a:lnTo>
                    <a:pt x="570" y="366"/>
                  </a:lnTo>
                  <a:lnTo>
                    <a:pt x="558" y="366"/>
                  </a:lnTo>
                  <a:lnTo>
                    <a:pt x="540" y="384"/>
                  </a:lnTo>
                  <a:lnTo>
                    <a:pt x="528" y="384"/>
                  </a:lnTo>
                  <a:lnTo>
                    <a:pt x="516" y="378"/>
                  </a:lnTo>
                  <a:lnTo>
                    <a:pt x="504" y="354"/>
                  </a:lnTo>
                  <a:lnTo>
                    <a:pt x="504" y="336"/>
                  </a:lnTo>
                  <a:lnTo>
                    <a:pt x="498" y="318"/>
                  </a:lnTo>
                  <a:lnTo>
                    <a:pt x="498" y="294"/>
                  </a:lnTo>
                  <a:lnTo>
                    <a:pt x="492" y="276"/>
                  </a:lnTo>
                  <a:lnTo>
                    <a:pt x="492" y="252"/>
                  </a:lnTo>
                  <a:lnTo>
                    <a:pt x="486" y="246"/>
                  </a:lnTo>
                  <a:lnTo>
                    <a:pt x="474" y="240"/>
                  </a:lnTo>
                  <a:lnTo>
                    <a:pt x="402" y="240"/>
                  </a:lnTo>
                  <a:lnTo>
                    <a:pt x="360" y="234"/>
                  </a:lnTo>
                  <a:lnTo>
                    <a:pt x="324" y="222"/>
                  </a:lnTo>
                  <a:lnTo>
                    <a:pt x="318" y="216"/>
                  </a:lnTo>
                  <a:lnTo>
                    <a:pt x="312" y="204"/>
                  </a:lnTo>
                  <a:lnTo>
                    <a:pt x="312" y="162"/>
                  </a:lnTo>
                  <a:lnTo>
                    <a:pt x="318" y="150"/>
                  </a:lnTo>
                  <a:lnTo>
                    <a:pt x="318" y="132"/>
                  </a:lnTo>
                  <a:lnTo>
                    <a:pt x="306" y="132"/>
                  </a:lnTo>
                  <a:lnTo>
                    <a:pt x="306" y="96"/>
                  </a:lnTo>
                  <a:lnTo>
                    <a:pt x="294" y="90"/>
                  </a:lnTo>
                  <a:lnTo>
                    <a:pt x="288" y="84"/>
                  </a:lnTo>
                  <a:lnTo>
                    <a:pt x="288" y="78"/>
                  </a:lnTo>
                  <a:lnTo>
                    <a:pt x="270" y="42"/>
                  </a:lnTo>
                  <a:lnTo>
                    <a:pt x="216" y="0"/>
                  </a:lnTo>
                  <a:lnTo>
                    <a:pt x="138" y="12"/>
                  </a:lnTo>
                  <a:lnTo>
                    <a:pt x="36" y="30"/>
                  </a:lnTo>
                  <a:lnTo>
                    <a:pt x="30" y="60"/>
                  </a:lnTo>
                  <a:lnTo>
                    <a:pt x="18" y="72"/>
                  </a:lnTo>
                  <a:lnTo>
                    <a:pt x="6" y="78"/>
                  </a:lnTo>
                  <a:lnTo>
                    <a:pt x="0" y="84"/>
                  </a:lnTo>
                  <a:lnTo>
                    <a:pt x="0" y="96"/>
                  </a:lnTo>
                  <a:lnTo>
                    <a:pt x="12" y="120"/>
                  </a:lnTo>
                  <a:lnTo>
                    <a:pt x="12" y="126"/>
                  </a:lnTo>
                  <a:lnTo>
                    <a:pt x="18" y="132"/>
                  </a:lnTo>
                  <a:lnTo>
                    <a:pt x="18" y="156"/>
                  </a:lnTo>
                  <a:lnTo>
                    <a:pt x="6" y="228"/>
                  </a:lnTo>
                  <a:lnTo>
                    <a:pt x="6" y="246"/>
                  </a:lnTo>
                  <a:lnTo>
                    <a:pt x="24" y="264"/>
                  </a:lnTo>
                  <a:lnTo>
                    <a:pt x="24" y="270"/>
                  </a:lnTo>
                  <a:lnTo>
                    <a:pt x="30" y="276"/>
                  </a:lnTo>
                  <a:lnTo>
                    <a:pt x="36" y="288"/>
                  </a:lnTo>
                  <a:lnTo>
                    <a:pt x="48" y="294"/>
                  </a:lnTo>
                  <a:lnTo>
                    <a:pt x="54" y="306"/>
                  </a:lnTo>
                  <a:lnTo>
                    <a:pt x="60" y="312"/>
                  </a:lnTo>
                  <a:lnTo>
                    <a:pt x="84" y="324"/>
                  </a:lnTo>
                  <a:lnTo>
                    <a:pt x="102" y="342"/>
                  </a:lnTo>
                  <a:lnTo>
                    <a:pt x="114" y="348"/>
                  </a:lnTo>
                  <a:lnTo>
                    <a:pt x="120" y="366"/>
                  </a:lnTo>
                  <a:lnTo>
                    <a:pt x="126" y="366"/>
                  </a:lnTo>
                  <a:lnTo>
                    <a:pt x="132" y="372"/>
                  </a:lnTo>
                  <a:lnTo>
                    <a:pt x="168" y="390"/>
                  </a:lnTo>
                  <a:lnTo>
                    <a:pt x="198" y="390"/>
                  </a:lnTo>
                  <a:lnTo>
                    <a:pt x="210" y="396"/>
                  </a:lnTo>
                  <a:lnTo>
                    <a:pt x="216" y="402"/>
                  </a:lnTo>
                  <a:lnTo>
                    <a:pt x="228" y="408"/>
                  </a:lnTo>
                  <a:lnTo>
                    <a:pt x="234" y="414"/>
                  </a:lnTo>
                  <a:lnTo>
                    <a:pt x="240" y="414"/>
                  </a:lnTo>
                  <a:lnTo>
                    <a:pt x="246" y="420"/>
                  </a:lnTo>
                  <a:lnTo>
                    <a:pt x="258" y="426"/>
                  </a:lnTo>
                  <a:lnTo>
                    <a:pt x="276" y="438"/>
                  </a:lnTo>
                  <a:lnTo>
                    <a:pt x="312" y="456"/>
                  </a:lnTo>
                  <a:lnTo>
                    <a:pt x="318" y="462"/>
                  </a:lnTo>
                  <a:lnTo>
                    <a:pt x="330" y="462"/>
                  </a:lnTo>
                  <a:lnTo>
                    <a:pt x="342" y="468"/>
                  </a:lnTo>
                  <a:lnTo>
                    <a:pt x="360" y="474"/>
                  </a:lnTo>
                  <a:lnTo>
                    <a:pt x="372" y="480"/>
                  </a:lnTo>
                  <a:lnTo>
                    <a:pt x="378" y="486"/>
                  </a:lnTo>
                  <a:lnTo>
                    <a:pt x="372" y="492"/>
                  </a:lnTo>
                  <a:lnTo>
                    <a:pt x="372" y="504"/>
                  </a:lnTo>
                  <a:lnTo>
                    <a:pt x="366" y="510"/>
                  </a:lnTo>
                  <a:lnTo>
                    <a:pt x="360" y="522"/>
                  </a:lnTo>
                  <a:lnTo>
                    <a:pt x="366" y="528"/>
                  </a:lnTo>
                  <a:lnTo>
                    <a:pt x="372" y="540"/>
                  </a:lnTo>
                  <a:lnTo>
                    <a:pt x="372" y="546"/>
                  </a:lnTo>
                  <a:lnTo>
                    <a:pt x="366" y="552"/>
                  </a:lnTo>
                  <a:lnTo>
                    <a:pt x="348" y="552"/>
                  </a:lnTo>
                  <a:lnTo>
                    <a:pt x="348" y="588"/>
                  </a:lnTo>
                  <a:lnTo>
                    <a:pt x="342" y="594"/>
                  </a:lnTo>
                  <a:lnTo>
                    <a:pt x="336" y="606"/>
                  </a:lnTo>
                  <a:lnTo>
                    <a:pt x="330" y="612"/>
                  </a:lnTo>
                  <a:lnTo>
                    <a:pt x="324" y="624"/>
                  </a:lnTo>
                  <a:lnTo>
                    <a:pt x="324" y="636"/>
                  </a:lnTo>
                  <a:lnTo>
                    <a:pt x="330" y="642"/>
                  </a:lnTo>
                  <a:lnTo>
                    <a:pt x="354" y="642"/>
                  </a:lnTo>
                  <a:lnTo>
                    <a:pt x="366" y="636"/>
                  </a:lnTo>
                  <a:lnTo>
                    <a:pt x="372" y="636"/>
                  </a:lnTo>
                  <a:lnTo>
                    <a:pt x="384" y="642"/>
                  </a:lnTo>
                  <a:lnTo>
                    <a:pt x="390" y="648"/>
                  </a:lnTo>
                  <a:lnTo>
                    <a:pt x="402" y="654"/>
                  </a:lnTo>
                  <a:lnTo>
                    <a:pt x="420" y="660"/>
                  </a:lnTo>
                  <a:lnTo>
                    <a:pt x="480" y="66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34" name="Papua New Guinea" descr="© INSCALE GmbH, 05.05.2010&#10;http://www.presentationload.com/">
              <a:extLst>
                <a:ext uri="{FF2B5EF4-FFF2-40B4-BE49-F238E27FC236}">
                  <a16:creationId xmlns:a16="http://schemas.microsoft.com/office/drawing/2014/main" id="{C7EE1643-DE39-4AF6-BD13-83DBCAD2BF08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0048158" y="4080976"/>
              <a:ext cx="486323" cy="325382"/>
            </a:xfrm>
            <a:custGeom>
              <a:avLst/>
              <a:gdLst>
                <a:gd name="T0" fmla="*/ 2147483647 w 1086"/>
                <a:gd name="T1" fmla="*/ 2147483647 h 726"/>
                <a:gd name="T2" fmla="*/ 2147483647 w 1086"/>
                <a:gd name="T3" fmla="*/ 2147483647 h 726"/>
                <a:gd name="T4" fmla="*/ 2147483647 w 1086"/>
                <a:gd name="T5" fmla="*/ 2147483647 h 726"/>
                <a:gd name="T6" fmla="*/ 2147483647 w 1086"/>
                <a:gd name="T7" fmla="*/ 2147483647 h 726"/>
                <a:gd name="T8" fmla="*/ 2147483647 w 1086"/>
                <a:gd name="T9" fmla="*/ 2147483647 h 726"/>
                <a:gd name="T10" fmla="*/ 2147483647 w 1086"/>
                <a:gd name="T11" fmla="*/ 2147483647 h 726"/>
                <a:gd name="T12" fmla="*/ 2147483647 w 1086"/>
                <a:gd name="T13" fmla="*/ 2147483647 h 726"/>
                <a:gd name="T14" fmla="*/ 2147483647 w 1086"/>
                <a:gd name="T15" fmla="*/ 2147483647 h 726"/>
                <a:gd name="T16" fmla="*/ 2147483647 w 1086"/>
                <a:gd name="T17" fmla="*/ 2147483647 h 726"/>
                <a:gd name="T18" fmla="*/ 2147483647 w 1086"/>
                <a:gd name="T19" fmla="*/ 2147483647 h 726"/>
                <a:gd name="T20" fmla="*/ 2147483647 w 1086"/>
                <a:gd name="T21" fmla="*/ 2147483647 h 726"/>
                <a:gd name="T22" fmla="*/ 2147483647 w 1086"/>
                <a:gd name="T23" fmla="*/ 2147483647 h 726"/>
                <a:gd name="T24" fmla="*/ 2147483647 w 1086"/>
                <a:gd name="T25" fmla="*/ 2147483647 h 726"/>
                <a:gd name="T26" fmla="*/ 2147483647 w 1086"/>
                <a:gd name="T27" fmla="*/ 2147483647 h 726"/>
                <a:gd name="T28" fmla="*/ 2147483647 w 1086"/>
                <a:gd name="T29" fmla="*/ 2147483647 h 726"/>
                <a:gd name="T30" fmla="*/ 2147483647 w 1086"/>
                <a:gd name="T31" fmla="*/ 2147483647 h 726"/>
                <a:gd name="T32" fmla="*/ 2147483647 w 1086"/>
                <a:gd name="T33" fmla="*/ 2147483647 h 726"/>
                <a:gd name="T34" fmla="*/ 2147483647 w 1086"/>
                <a:gd name="T35" fmla="*/ 2147483647 h 726"/>
                <a:gd name="T36" fmla="*/ 2147483647 w 1086"/>
                <a:gd name="T37" fmla="*/ 2147483647 h 726"/>
                <a:gd name="T38" fmla="*/ 2147483647 w 1086"/>
                <a:gd name="T39" fmla="*/ 2147483647 h 726"/>
                <a:gd name="T40" fmla="*/ 2147483647 w 1086"/>
                <a:gd name="T41" fmla="*/ 2147483647 h 726"/>
                <a:gd name="T42" fmla="*/ 2147483647 w 1086"/>
                <a:gd name="T43" fmla="*/ 2147483647 h 726"/>
                <a:gd name="T44" fmla="*/ 2147483647 w 1086"/>
                <a:gd name="T45" fmla="*/ 2147483647 h 726"/>
                <a:gd name="T46" fmla="*/ 2147483647 w 1086"/>
                <a:gd name="T47" fmla="*/ 2147483647 h 726"/>
                <a:gd name="T48" fmla="*/ 2147483647 w 1086"/>
                <a:gd name="T49" fmla="*/ 2147483647 h 726"/>
                <a:gd name="T50" fmla="*/ 2147483647 w 1086"/>
                <a:gd name="T51" fmla="*/ 2147483647 h 726"/>
                <a:gd name="T52" fmla="*/ 2147483647 w 1086"/>
                <a:gd name="T53" fmla="*/ 2147483647 h 726"/>
                <a:gd name="T54" fmla="*/ 2147483647 w 1086"/>
                <a:gd name="T55" fmla="*/ 2147483647 h 726"/>
                <a:gd name="T56" fmla="*/ 2147483647 w 1086"/>
                <a:gd name="T57" fmla="*/ 2147483647 h 726"/>
                <a:gd name="T58" fmla="*/ 2147483647 w 1086"/>
                <a:gd name="T59" fmla="*/ 2147483647 h 726"/>
                <a:gd name="T60" fmla="*/ 2147483647 w 1086"/>
                <a:gd name="T61" fmla="*/ 2147483647 h 726"/>
                <a:gd name="T62" fmla="*/ 2147483647 w 1086"/>
                <a:gd name="T63" fmla="*/ 2147483647 h 726"/>
                <a:gd name="T64" fmla="*/ 2147483647 w 1086"/>
                <a:gd name="T65" fmla="*/ 2147483647 h 726"/>
                <a:gd name="T66" fmla="*/ 2147483647 w 1086"/>
                <a:gd name="T67" fmla="*/ 2147483647 h 726"/>
                <a:gd name="T68" fmla="*/ 2147483647 w 1086"/>
                <a:gd name="T69" fmla="*/ 2147483647 h 726"/>
                <a:gd name="T70" fmla="*/ 2147483647 w 1086"/>
                <a:gd name="T71" fmla="*/ 2147483647 h 726"/>
                <a:gd name="T72" fmla="*/ 2147483647 w 1086"/>
                <a:gd name="T73" fmla="*/ 2147483647 h 726"/>
                <a:gd name="T74" fmla="*/ 2147483647 w 1086"/>
                <a:gd name="T75" fmla="*/ 2147483647 h 726"/>
                <a:gd name="T76" fmla="*/ 2147483647 w 1086"/>
                <a:gd name="T77" fmla="*/ 2147483647 h 726"/>
                <a:gd name="T78" fmla="*/ 2147483647 w 1086"/>
                <a:gd name="T79" fmla="*/ 2147483647 h 726"/>
                <a:gd name="T80" fmla="*/ 2147483647 w 1086"/>
                <a:gd name="T81" fmla="*/ 2147483647 h 726"/>
                <a:gd name="T82" fmla="*/ 2147483647 w 1086"/>
                <a:gd name="T83" fmla="*/ 2147483647 h 726"/>
                <a:gd name="T84" fmla="*/ 2147483647 w 1086"/>
                <a:gd name="T85" fmla="*/ 2147483647 h 726"/>
                <a:gd name="T86" fmla="*/ 2147483647 w 1086"/>
                <a:gd name="T87" fmla="*/ 2147483647 h 726"/>
                <a:gd name="T88" fmla="*/ 2147483647 w 1086"/>
                <a:gd name="T89" fmla="*/ 2147483647 h 726"/>
                <a:gd name="T90" fmla="*/ 2147483647 w 1086"/>
                <a:gd name="T91" fmla="*/ 2147483647 h 726"/>
                <a:gd name="T92" fmla="*/ 2147483647 w 1086"/>
                <a:gd name="T93" fmla="*/ 2147483647 h 726"/>
                <a:gd name="T94" fmla="*/ 2147483647 w 1086"/>
                <a:gd name="T95" fmla="*/ 2147483647 h 726"/>
                <a:gd name="T96" fmla="*/ 2147483647 w 1086"/>
                <a:gd name="T97" fmla="*/ 2147483647 h 726"/>
                <a:gd name="T98" fmla="*/ 2147483647 w 1086"/>
                <a:gd name="T99" fmla="*/ 2147483647 h 726"/>
                <a:gd name="T100" fmla="*/ 2147483647 w 1086"/>
                <a:gd name="T101" fmla="*/ 2147483647 h 726"/>
                <a:gd name="T102" fmla="*/ 2147483647 w 1086"/>
                <a:gd name="T103" fmla="*/ 2147483647 h 726"/>
                <a:gd name="T104" fmla="*/ 2147483647 w 1086"/>
                <a:gd name="T105" fmla="*/ 2147483647 h 726"/>
                <a:gd name="T106" fmla="*/ 2147483647 w 1086"/>
                <a:gd name="T107" fmla="*/ 2147483647 h 726"/>
                <a:gd name="T108" fmla="*/ 2147483647 w 1086"/>
                <a:gd name="T109" fmla="*/ 2147483647 h 726"/>
                <a:gd name="T110" fmla="*/ 2147483647 w 1086"/>
                <a:gd name="T111" fmla="*/ 2147483647 h 726"/>
                <a:gd name="T112" fmla="*/ 2147483647 w 1086"/>
                <a:gd name="T113" fmla="*/ 2147483647 h 7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86"/>
                <a:gd name="T172" fmla="*/ 0 h 726"/>
                <a:gd name="T173" fmla="*/ 1086 w 1086"/>
                <a:gd name="T174" fmla="*/ 726 h 7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86" h="726">
                  <a:moveTo>
                    <a:pt x="486" y="0"/>
                  </a:moveTo>
                  <a:lnTo>
                    <a:pt x="462" y="0"/>
                  </a:lnTo>
                  <a:lnTo>
                    <a:pt x="450" y="6"/>
                  </a:lnTo>
                  <a:lnTo>
                    <a:pt x="444" y="12"/>
                  </a:lnTo>
                  <a:lnTo>
                    <a:pt x="432" y="18"/>
                  </a:lnTo>
                  <a:lnTo>
                    <a:pt x="462" y="36"/>
                  </a:lnTo>
                  <a:lnTo>
                    <a:pt x="474" y="36"/>
                  </a:lnTo>
                  <a:lnTo>
                    <a:pt x="486" y="30"/>
                  </a:lnTo>
                  <a:lnTo>
                    <a:pt x="498" y="18"/>
                  </a:lnTo>
                  <a:lnTo>
                    <a:pt x="492" y="6"/>
                  </a:lnTo>
                  <a:lnTo>
                    <a:pt x="486" y="0"/>
                  </a:lnTo>
                  <a:close/>
                  <a:moveTo>
                    <a:pt x="756" y="216"/>
                  </a:moveTo>
                  <a:lnTo>
                    <a:pt x="750" y="222"/>
                  </a:lnTo>
                  <a:lnTo>
                    <a:pt x="750" y="228"/>
                  </a:lnTo>
                  <a:lnTo>
                    <a:pt x="756" y="234"/>
                  </a:lnTo>
                  <a:lnTo>
                    <a:pt x="768" y="240"/>
                  </a:lnTo>
                  <a:lnTo>
                    <a:pt x="774" y="246"/>
                  </a:lnTo>
                  <a:lnTo>
                    <a:pt x="774" y="264"/>
                  </a:lnTo>
                  <a:lnTo>
                    <a:pt x="702" y="300"/>
                  </a:lnTo>
                  <a:lnTo>
                    <a:pt x="666" y="300"/>
                  </a:lnTo>
                  <a:lnTo>
                    <a:pt x="630" y="312"/>
                  </a:lnTo>
                  <a:lnTo>
                    <a:pt x="594" y="330"/>
                  </a:lnTo>
                  <a:lnTo>
                    <a:pt x="588" y="336"/>
                  </a:lnTo>
                  <a:lnTo>
                    <a:pt x="570" y="336"/>
                  </a:lnTo>
                  <a:lnTo>
                    <a:pt x="564" y="342"/>
                  </a:lnTo>
                  <a:lnTo>
                    <a:pt x="588" y="378"/>
                  </a:lnTo>
                  <a:lnTo>
                    <a:pt x="684" y="378"/>
                  </a:lnTo>
                  <a:lnTo>
                    <a:pt x="702" y="366"/>
                  </a:lnTo>
                  <a:lnTo>
                    <a:pt x="738" y="366"/>
                  </a:lnTo>
                  <a:lnTo>
                    <a:pt x="750" y="360"/>
                  </a:lnTo>
                  <a:lnTo>
                    <a:pt x="774" y="336"/>
                  </a:lnTo>
                  <a:lnTo>
                    <a:pt x="774" y="330"/>
                  </a:lnTo>
                  <a:lnTo>
                    <a:pt x="804" y="324"/>
                  </a:lnTo>
                  <a:lnTo>
                    <a:pt x="798" y="300"/>
                  </a:lnTo>
                  <a:lnTo>
                    <a:pt x="822" y="300"/>
                  </a:lnTo>
                  <a:lnTo>
                    <a:pt x="822" y="288"/>
                  </a:lnTo>
                  <a:lnTo>
                    <a:pt x="828" y="258"/>
                  </a:lnTo>
                  <a:lnTo>
                    <a:pt x="828" y="228"/>
                  </a:lnTo>
                  <a:lnTo>
                    <a:pt x="822" y="198"/>
                  </a:lnTo>
                  <a:lnTo>
                    <a:pt x="816" y="192"/>
                  </a:lnTo>
                  <a:lnTo>
                    <a:pt x="804" y="186"/>
                  </a:lnTo>
                  <a:lnTo>
                    <a:pt x="792" y="192"/>
                  </a:lnTo>
                  <a:lnTo>
                    <a:pt x="786" y="198"/>
                  </a:lnTo>
                  <a:lnTo>
                    <a:pt x="762" y="210"/>
                  </a:lnTo>
                  <a:lnTo>
                    <a:pt x="756" y="216"/>
                  </a:lnTo>
                  <a:close/>
                  <a:moveTo>
                    <a:pt x="834" y="132"/>
                  </a:moveTo>
                  <a:lnTo>
                    <a:pt x="822" y="132"/>
                  </a:lnTo>
                  <a:lnTo>
                    <a:pt x="816" y="120"/>
                  </a:lnTo>
                  <a:lnTo>
                    <a:pt x="804" y="108"/>
                  </a:lnTo>
                  <a:lnTo>
                    <a:pt x="792" y="102"/>
                  </a:lnTo>
                  <a:lnTo>
                    <a:pt x="786" y="90"/>
                  </a:lnTo>
                  <a:lnTo>
                    <a:pt x="774" y="78"/>
                  </a:lnTo>
                  <a:lnTo>
                    <a:pt x="768" y="78"/>
                  </a:lnTo>
                  <a:lnTo>
                    <a:pt x="762" y="72"/>
                  </a:lnTo>
                  <a:lnTo>
                    <a:pt x="756" y="72"/>
                  </a:lnTo>
                  <a:lnTo>
                    <a:pt x="732" y="36"/>
                  </a:lnTo>
                  <a:lnTo>
                    <a:pt x="720" y="84"/>
                  </a:lnTo>
                  <a:lnTo>
                    <a:pt x="762" y="96"/>
                  </a:lnTo>
                  <a:lnTo>
                    <a:pt x="816" y="150"/>
                  </a:lnTo>
                  <a:lnTo>
                    <a:pt x="828" y="150"/>
                  </a:lnTo>
                  <a:lnTo>
                    <a:pt x="834" y="156"/>
                  </a:lnTo>
                  <a:lnTo>
                    <a:pt x="846" y="162"/>
                  </a:lnTo>
                  <a:lnTo>
                    <a:pt x="852" y="174"/>
                  </a:lnTo>
                  <a:lnTo>
                    <a:pt x="852" y="180"/>
                  </a:lnTo>
                  <a:lnTo>
                    <a:pt x="858" y="192"/>
                  </a:lnTo>
                  <a:lnTo>
                    <a:pt x="852" y="204"/>
                  </a:lnTo>
                  <a:lnTo>
                    <a:pt x="852" y="240"/>
                  </a:lnTo>
                  <a:lnTo>
                    <a:pt x="858" y="252"/>
                  </a:lnTo>
                  <a:lnTo>
                    <a:pt x="864" y="258"/>
                  </a:lnTo>
                  <a:lnTo>
                    <a:pt x="882" y="258"/>
                  </a:lnTo>
                  <a:lnTo>
                    <a:pt x="894" y="246"/>
                  </a:lnTo>
                  <a:lnTo>
                    <a:pt x="900" y="234"/>
                  </a:lnTo>
                  <a:lnTo>
                    <a:pt x="900" y="222"/>
                  </a:lnTo>
                  <a:lnTo>
                    <a:pt x="888" y="186"/>
                  </a:lnTo>
                  <a:lnTo>
                    <a:pt x="876" y="174"/>
                  </a:lnTo>
                  <a:lnTo>
                    <a:pt x="864" y="156"/>
                  </a:lnTo>
                  <a:lnTo>
                    <a:pt x="852" y="150"/>
                  </a:lnTo>
                  <a:lnTo>
                    <a:pt x="846" y="138"/>
                  </a:lnTo>
                  <a:lnTo>
                    <a:pt x="834" y="132"/>
                  </a:lnTo>
                  <a:close/>
                  <a:moveTo>
                    <a:pt x="1086" y="360"/>
                  </a:moveTo>
                  <a:lnTo>
                    <a:pt x="1020" y="294"/>
                  </a:lnTo>
                  <a:lnTo>
                    <a:pt x="1020" y="288"/>
                  </a:lnTo>
                  <a:lnTo>
                    <a:pt x="1002" y="270"/>
                  </a:lnTo>
                  <a:lnTo>
                    <a:pt x="984" y="270"/>
                  </a:lnTo>
                  <a:lnTo>
                    <a:pt x="978" y="276"/>
                  </a:lnTo>
                  <a:lnTo>
                    <a:pt x="978" y="300"/>
                  </a:lnTo>
                  <a:lnTo>
                    <a:pt x="996" y="330"/>
                  </a:lnTo>
                  <a:lnTo>
                    <a:pt x="1020" y="378"/>
                  </a:lnTo>
                  <a:lnTo>
                    <a:pt x="1086" y="438"/>
                  </a:lnTo>
                  <a:lnTo>
                    <a:pt x="1086" y="360"/>
                  </a:lnTo>
                  <a:close/>
                  <a:moveTo>
                    <a:pt x="672" y="672"/>
                  </a:moveTo>
                  <a:lnTo>
                    <a:pt x="630" y="642"/>
                  </a:lnTo>
                  <a:lnTo>
                    <a:pt x="648" y="630"/>
                  </a:lnTo>
                  <a:lnTo>
                    <a:pt x="636" y="630"/>
                  </a:lnTo>
                  <a:lnTo>
                    <a:pt x="624" y="624"/>
                  </a:lnTo>
                  <a:lnTo>
                    <a:pt x="612" y="624"/>
                  </a:lnTo>
                  <a:lnTo>
                    <a:pt x="600" y="618"/>
                  </a:lnTo>
                  <a:lnTo>
                    <a:pt x="594" y="606"/>
                  </a:lnTo>
                  <a:lnTo>
                    <a:pt x="594" y="594"/>
                  </a:lnTo>
                  <a:lnTo>
                    <a:pt x="600" y="582"/>
                  </a:lnTo>
                  <a:lnTo>
                    <a:pt x="600" y="564"/>
                  </a:lnTo>
                  <a:lnTo>
                    <a:pt x="588" y="570"/>
                  </a:lnTo>
                  <a:lnTo>
                    <a:pt x="582" y="570"/>
                  </a:lnTo>
                  <a:lnTo>
                    <a:pt x="570" y="576"/>
                  </a:lnTo>
                  <a:lnTo>
                    <a:pt x="564" y="576"/>
                  </a:lnTo>
                  <a:lnTo>
                    <a:pt x="552" y="582"/>
                  </a:lnTo>
                  <a:lnTo>
                    <a:pt x="552" y="552"/>
                  </a:lnTo>
                  <a:lnTo>
                    <a:pt x="528" y="540"/>
                  </a:lnTo>
                  <a:lnTo>
                    <a:pt x="528" y="492"/>
                  </a:lnTo>
                  <a:lnTo>
                    <a:pt x="474" y="456"/>
                  </a:lnTo>
                  <a:lnTo>
                    <a:pt x="450" y="402"/>
                  </a:lnTo>
                  <a:lnTo>
                    <a:pt x="474" y="390"/>
                  </a:lnTo>
                  <a:lnTo>
                    <a:pt x="480" y="384"/>
                  </a:lnTo>
                  <a:lnTo>
                    <a:pt x="492" y="378"/>
                  </a:lnTo>
                  <a:lnTo>
                    <a:pt x="504" y="366"/>
                  </a:lnTo>
                  <a:lnTo>
                    <a:pt x="504" y="360"/>
                  </a:lnTo>
                  <a:lnTo>
                    <a:pt x="492" y="336"/>
                  </a:lnTo>
                  <a:lnTo>
                    <a:pt x="468" y="324"/>
                  </a:lnTo>
                  <a:lnTo>
                    <a:pt x="462" y="318"/>
                  </a:lnTo>
                  <a:lnTo>
                    <a:pt x="456" y="318"/>
                  </a:lnTo>
                  <a:lnTo>
                    <a:pt x="450" y="312"/>
                  </a:lnTo>
                  <a:lnTo>
                    <a:pt x="438" y="312"/>
                  </a:lnTo>
                  <a:lnTo>
                    <a:pt x="402" y="300"/>
                  </a:lnTo>
                  <a:lnTo>
                    <a:pt x="390" y="300"/>
                  </a:lnTo>
                  <a:lnTo>
                    <a:pt x="378" y="294"/>
                  </a:lnTo>
                  <a:lnTo>
                    <a:pt x="372" y="294"/>
                  </a:lnTo>
                  <a:lnTo>
                    <a:pt x="372" y="234"/>
                  </a:lnTo>
                  <a:lnTo>
                    <a:pt x="366" y="222"/>
                  </a:lnTo>
                  <a:lnTo>
                    <a:pt x="354" y="210"/>
                  </a:lnTo>
                  <a:lnTo>
                    <a:pt x="342" y="210"/>
                  </a:lnTo>
                  <a:lnTo>
                    <a:pt x="288" y="156"/>
                  </a:lnTo>
                  <a:lnTo>
                    <a:pt x="252" y="162"/>
                  </a:lnTo>
                  <a:lnTo>
                    <a:pt x="216" y="126"/>
                  </a:lnTo>
                  <a:lnTo>
                    <a:pt x="186" y="120"/>
                  </a:lnTo>
                  <a:lnTo>
                    <a:pt x="66" y="60"/>
                  </a:lnTo>
                  <a:lnTo>
                    <a:pt x="42" y="72"/>
                  </a:lnTo>
                  <a:lnTo>
                    <a:pt x="0" y="42"/>
                  </a:lnTo>
                  <a:lnTo>
                    <a:pt x="42" y="72"/>
                  </a:lnTo>
                  <a:lnTo>
                    <a:pt x="36" y="102"/>
                  </a:lnTo>
                  <a:lnTo>
                    <a:pt x="36" y="240"/>
                  </a:lnTo>
                  <a:lnTo>
                    <a:pt x="30" y="258"/>
                  </a:lnTo>
                  <a:lnTo>
                    <a:pt x="30" y="372"/>
                  </a:lnTo>
                  <a:lnTo>
                    <a:pt x="24" y="378"/>
                  </a:lnTo>
                  <a:lnTo>
                    <a:pt x="12" y="384"/>
                  </a:lnTo>
                  <a:lnTo>
                    <a:pt x="0" y="396"/>
                  </a:lnTo>
                  <a:lnTo>
                    <a:pt x="0" y="402"/>
                  </a:lnTo>
                  <a:lnTo>
                    <a:pt x="6" y="408"/>
                  </a:lnTo>
                  <a:lnTo>
                    <a:pt x="18" y="414"/>
                  </a:lnTo>
                  <a:lnTo>
                    <a:pt x="30" y="414"/>
                  </a:lnTo>
                  <a:lnTo>
                    <a:pt x="30" y="444"/>
                  </a:lnTo>
                  <a:lnTo>
                    <a:pt x="24" y="456"/>
                  </a:lnTo>
                  <a:lnTo>
                    <a:pt x="24" y="480"/>
                  </a:lnTo>
                  <a:lnTo>
                    <a:pt x="18" y="492"/>
                  </a:lnTo>
                  <a:lnTo>
                    <a:pt x="18" y="504"/>
                  </a:lnTo>
                  <a:lnTo>
                    <a:pt x="12" y="510"/>
                  </a:lnTo>
                  <a:lnTo>
                    <a:pt x="12" y="516"/>
                  </a:lnTo>
                  <a:lnTo>
                    <a:pt x="18" y="540"/>
                  </a:lnTo>
                  <a:lnTo>
                    <a:pt x="18" y="588"/>
                  </a:lnTo>
                  <a:lnTo>
                    <a:pt x="30" y="594"/>
                  </a:lnTo>
                  <a:lnTo>
                    <a:pt x="48" y="594"/>
                  </a:lnTo>
                  <a:lnTo>
                    <a:pt x="60" y="588"/>
                  </a:lnTo>
                  <a:lnTo>
                    <a:pt x="90" y="588"/>
                  </a:lnTo>
                  <a:lnTo>
                    <a:pt x="96" y="582"/>
                  </a:lnTo>
                  <a:lnTo>
                    <a:pt x="102" y="582"/>
                  </a:lnTo>
                  <a:lnTo>
                    <a:pt x="126" y="600"/>
                  </a:lnTo>
                  <a:lnTo>
                    <a:pt x="132" y="600"/>
                  </a:lnTo>
                  <a:lnTo>
                    <a:pt x="138" y="594"/>
                  </a:lnTo>
                  <a:lnTo>
                    <a:pt x="156" y="588"/>
                  </a:lnTo>
                  <a:lnTo>
                    <a:pt x="168" y="582"/>
                  </a:lnTo>
                  <a:lnTo>
                    <a:pt x="180" y="570"/>
                  </a:lnTo>
                  <a:lnTo>
                    <a:pt x="180" y="564"/>
                  </a:lnTo>
                  <a:lnTo>
                    <a:pt x="168" y="552"/>
                  </a:lnTo>
                  <a:lnTo>
                    <a:pt x="150" y="540"/>
                  </a:lnTo>
                  <a:lnTo>
                    <a:pt x="138" y="534"/>
                  </a:lnTo>
                  <a:lnTo>
                    <a:pt x="120" y="522"/>
                  </a:lnTo>
                  <a:lnTo>
                    <a:pt x="108" y="516"/>
                  </a:lnTo>
                  <a:lnTo>
                    <a:pt x="102" y="510"/>
                  </a:lnTo>
                  <a:lnTo>
                    <a:pt x="96" y="510"/>
                  </a:lnTo>
                  <a:lnTo>
                    <a:pt x="108" y="510"/>
                  </a:lnTo>
                  <a:lnTo>
                    <a:pt x="138" y="516"/>
                  </a:lnTo>
                  <a:lnTo>
                    <a:pt x="204" y="516"/>
                  </a:lnTo>
                  <a:lnTo>
                    <a:pt x="204" y="510"/>
                  </a:lnTo>
                  <a:lnTo>
                    <a:pt x="198" y="504"/>
                  </a:lnTo>
                  <a:lnTo>
                    <a:pt x="198" y="498"/>
                  </a:lnTo>
                  <a:lnTo>
                    <a:pt x="186" y="486"/>
                  </a:lnTo>
                  <a:lnTo>
                    <a:pt x="192" y="492"/>
                  </a:lnTo>
                  <a:lnTo>
                    <a:pt x="204" y="492"/>
                  </a:lnTo>
                  <a:lnTo>
                    <a:pt x="210" y="498"/>
                  </a:lnTo>
                  <a:lnTo>
                    <a:pt x="216" y="498"/>
                  </a:lnTo>
                  <a:lnTo>
                    <a:pt x="222" y="492"/>
                  </a:lnTo>
                  <a:lnTo>
                    <a:pt x="222" y="486"/>
                  </a:lnTo>
                  <a:lnTo>
                    <a:pt x="216" y="480"/>
                  </a:lnTo>
                  <a:lnTo>
                    <a:pt x="216" y="468"/>
                  </a:lnTo>
                  <a:lnTo>
                    <a:pt x="210" y="462"/>
                  </a:lnTo>
                  <a:lnTo>
                    <a:pt x="222" y="468"/>
                  </a:lnTo>
                  <a:lnTo>
                    <a:pt x="228" y="474"/>
                  </a:lnTo>
                  <a:lnTo>
                    <a:pt x="246" y="474"/>
                  </a:lnTo>
                  <a:lnTo>
                    <a:pt x="252" y="468"/>
                  </a:lnTo>
                  <a:lnTo>
                    <a:pt x="264" y="462"/>
                  </a:lnTo>
                  <a:lnTo>
                    <a:pt x="270" y="456"/>
                  </a:lnTo>
                  <a:lnTo>
                    <a:pt x="288" y="474"/>
                  </a:lnTo>
                  <a:lnTo>
                    <a:pt x="300" y="480"/>
                  </a:lnTo>
                  <a:lnTo>
                    <a:pt x="306" y="486"/>
                  </a:lnTo>
                  <a:lnTo>
                    <a:pt x="312" y="486"/>
                  </a:lnTo>
                  <a:lnTo>
                    <a:pt x="330" y="492"/>
                  </a:lnTo>
                  <a:lnTo>
                    <a:pt x="342" y="492"/>
                  </a:lnTo>
                  <a:lnTo>
                    <a:pt x="378" y="504"/>
                  </a:lnTo>
                  <a:lnTo>
                    <a:pt x="390" y="510"/>
                  </a:lnTo>
                  <a:lnTo>
                    <a:pt x="402" y="534"/>
                  </a:lnTo>
                  <a:lnTo>
                    <a:pt x="402" y="558"/>
                  </a:lnTo>
                  <a:lnTo>
                    <a:pt x="408" y="570"/>
                  </a:lnTo>
                  <a:lnTo>
                    <a:pt x="420" y="582"/>
                  </a:lnTo>
                  <a:lnTo>
                    <a:pt x="438" y="582"/>
                  </a:lnTo>
                  <a:lnTo>
                    <a:pt x="450" y="594"/>
                  </a:lnTo>
                  <a:lnTo>
                    <a:pt x="450" y="606"/>
                  </a:lnTo>
                  <a:lnTo>
                    <a:pt x="456" y="618"/>
                  </a:lnTo>
                  <a:lnTo>
                    <a:pt x="468" y="654"/>
                  </a:lnTo>
                  <a:lnTo>
                    <a:pt x="486" y="672"/>
                  </a:lnTo>
                  <a:lnTo>
                    <a:pt x="516" y="678"/>
                  </a:lnTo>
                  <a:lnTo>
                    <a:pt x="558" y="684"/>
                  </a:lnTo>
                  <a:lnTo>
                    <a:pt x="618" y="684"/>
                  </a:lnTo>
                  <a:lnTo>
                    <a:pt x="630" y="690"/>
                  </a:lnTo>
                  <a:lnTo>
                    <a:pt x="654" y="714"/>
                  </a:lnTo>
                  <a:lnTo>
                    <a:pt x="678" y="726"/>
                  </a:lnTo>
                  <a:lnTo>
                    <a:pt x="684" y="726"/>
                  </a:lnTo>
                  <a:lnTo>
                    <a:pt x="684" y="720"/>
                  </a:lnTo>
                  <a:lnTo>
                    <a:pt x="678" y="708"/>
                  </a:lnTo>
                  <a:lnTo>
                    <a:pt x="678" y="702"/>
                  </a:lnTo>
                  <a:lnTo>
                    <a:pt x="672" y="690"/>
                  </a:lnTo>
                  <a:lnTo>
                    <a:pt x="666" y="684"/>
                  </a:lnTo>
                  <a:lnTo>
                    <a:pt x="672" y="67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35" name="Panama" descr="© INSCALE GmbH, 05.05.2010&#10;http://www.presentationload.com/">
              <a:extLst>
                <a:ext uri="{FF2B5EF4-FFF2-40B4-BE49-F238E27FC236}">
                  <a16:creationId xmlns:a16="http://schemas.microsoft.com/office/drawing/2014/main" id="{B4F4F903-C17F-4FE7-B768-C6A387CC2F21}"/>
                </a:ext>
              </a:extLst>
            </p:cNvPr>
            <p:cNvSpPr>
              <a:spLocks/>
            </p:cNvSpPr>
            <p:nvPr/>
          </p:nvSpPr>
          <p:spPr bwMode="gray">
            <a:xfrm>
              <a:off x="2943995" y="3668126"/>
              <a:ext cx="181934" cy="87468"/>
            </a:xfrm>
            <a:custGeom>
              <a:avLst/>
              <a:gdLst>
                <a:gd name="T0" fmla="*/ 2147483647 w 408"/>
                <a:gd name="T1" fmla="*/ 2147483647 h 198"/>
                <a:gd name="T2" fmla="*/ 2147483647 w 408"/>
                <a:gd name="T3" fmla="*/ 2147483647 h 198"/>
                <a:gd name="T4" fmla="*/ 2147483647 w 408"/>
                <a:gd name="T5" fmla="*/ 2147483647 h 198"/>
                <a:gd name="T6" fmla="*/ 2147483647 w 408"/>
                <a:gd name="T7" fmla="*/ 2147483647 h 198"/>
                <a:gd name="T8" fmla="*/ 2147483647 w 408"/>
                <a:gd name="T9" fmla="*/ 2147483647 h 198"/>
                <a:gd name="T10" fmla="*/ 2147483647 w 408"/>
                <a:gd name="T11" fmla="*/ 2147483647 h 198"/>
                <a:gd name="T12" fmla="*/ 2147483647 w 408"/>
                <a:gd name="T13" fmla="*/ 2147483647 h 198"/>
                <a:gd name="T14" fmla="*/ 2147483647 w 408"/>
                <a:gd name="T15" fmla="*/ 2147483647 h 198"/>
                <a:gd name="T16" fmla="*/ 2147483647 w 408"/>
                <a:gd name="T17" fmla="*/ 2147483647 h 198"/>
                <a:gd name="T18" fmla="*/ 2147483647 w 408"/>
                <a:gd name="T19" fmla="*/ 2147483647 h 198"/>
                <a:gd name="T20" fmla="*/ 2147483647 w 408"/>
                <a:gd name="T21" fmla="*/ 2147483647 h 198"/>
                <a:gd name="T22" fmla="*/ 2147483647 w 408"/>
                <a:gd name="T23" fmla="*/ 2147483647 h 198"/>
                <a:gd name="T24" fmla="*/ 2147483647 w 408"/>
                <a:gd name="T25" fmla="*/ 2147483647 h 198"/>
                <a:gd name="T26" fmla="*/ 2147483647 w 408"/>
                <a:gd name="T27" fmla="*/ 2147483647 h 198"/>
                <a:gd name="T28" fmla="*/ 2147483647 w 408"/>
                <a:gd name="T29" fmla="*/ 2147483647 h 198"/>
                <a:gd name="T30" fmla="*/ 2147483647 w 408"/>
                <a:gd name="T31" fmla="*/ 2147483647 h 198"/>
                <a:gd name="T32" fmla="*/ 2147483647 w 408"/>
                <a:gd name="T33" fmla="*/ 0 h 198"/>
                <a:gd name="T34" fmla="*/ 2147483647 w 408"/>
                <a:gd name="T35" fmla="*/ 2147483647 h 198"/>
                <a:gd name="T36" fmla="*/ 2147483647 w 408"/>
                <a:gd name="T37" fmla="*/ 2147483647 h 198"/>
                <a:gd name="T38" fmla="*/ 2147483647 w 408"/>
                <a:gd name="T39" fmla="*/ 2147483647 h 198"/>
                <a:gd name="T40" fmla="*/ 2147483647 w 408"/>
                <a:gd name="T41" fmla="*/ 2147483647 h 198"/>
                <a:gd name="T42" fmla="*/ 2147483647 w 408"/>
                <a:gd name="T43" fmla="*/ 2147483647 h 198"/>
                <a:gd name="T44" fmla="*/ 2147483647 w 408"/>
                <a:gd name="T45" fmla="*/ 2147483647 h 198"/>
                <a:gd name="T46" fmla="*/ 2147483647 w 408"/>
                <a:gd name="T47" fmla="*/ 2147483647 h 198"/>
                <a:gd name="T48" fmla="*/ 2147483647 w 408"/>
                <a:gd name="T49" fmla="*/ 2147483647 h 198"/>
                <a:gd name="T50" fmla="*/ 2147483647 w 408"/>
                <a:gd name="T51" fmla="*/ 2147483647 h 198"/>
                <a:gd name="T52" fmla="*/ 2147483647 w 408"/>
                <a:gd name="T53" fmla="*/ 2147483647 h 198"/>
                <a:gd name="T54" fmla="*/ 2147483647 w 408"/>
                <a:gd name="T55" fmla="*/ 2147483647 h 198"/>
                <a:gd name="T56" fmla="*/ 0 w 408"/>
                <a:gd name="T57" fmla="*/ 2147483647 h 198"/>
                <a:gd name="T58" fmla="*/ 2147483647 w 408"/>
                <a:gd name="T59" fmla="*/ 2147483647 h 198"/>
                <a:gd name="T60" fmla="*/ 2147483647 w 408"/>
                <a:gd name="T61" fmla="*/ 2147483647 h 198"/>
                <a:gd name="T62" fmla="*/ 2147483647 w 408"/>
                <a:gd name="T63" fmla="*/ 2147483647 h 198"/>
                <a:gd name="T64" fmla="*/ 0 w 408"/>
                <a:gd name="T65" fmla="*/ 2147483647 h 198"/>
                <a:gd name="T66" fmla="*/ 2147483647 w 408"/>
                <a:gd name="T67" fmla="*/ 2147483647 h 198"/>
                <a:gd name="T68" fmla="*/ 2147483647 w 408"/>
                <a:gd name="T69" fmla="*/ 2147483647 h 198"/>
                <a:gd name="T70" fmla="*/ 2147483647 w 408"/>
                <a:gd name="T71" fmla="*/ 2147483647 h 198"/>
                <a:gd name="T72" fmla="*/ 2147483647 w 408"/>
                <a:gd name="T73" fmla="*/ 2147483647 h 198"/>
                <a:gd name="T74" fmla="*/ 2147483647 w 408"/>
                <a:gd name="T75" fmla="*/ 2147483647 h 198"/>
                <a:gd name="T76" fmla="*/ 2147483647 w 408"/>
                <a:gd name="T77" fmla="*/ 2147483647 h 198"/>
                <a:gd name="T78" fmla="*/ 2147483647 w 408"/>
                <a:gd name="T79" fmla="*/ 2147483647 h 198"/>
                <a:gd name="T80" fmla="*/ 2147483647 w 408"/>
                <a:gd name="T81" fmla="*/ 2147483647 h 198"/>
                <a:gd name="T82" fmla="*/ 2147483647 w 408"/>
                <a:gd name="T83" fmla="*/ 2147483647 h 198"/>
                <a:gd name="T84" fmla="*/ 2147483647 w 408"/>
                <a:gd name="T85" fmla="*/ 2147483647 h 198"/>
                <a:gd name="T86" fmla="*/ 2147483647 w 408"/>
                <a:gd name="T87" fmla="*/ 2147483647 h 198"/>
                <a:gd name="T88" fmla="*/ 2147483647 w 408"/>
                <a:gd name="T89" fmla="*/ 2147483647 h 198"/>
                <a:gd name="T90" fmla="*/ 2147483647 w 408"/>
                <a:gd name="T91" fmla="*/ 2147483647 h 198"/>
                <a:gd name="T92" fmla="*/ 2147483647 w 408"/>
                <a:gd name="T93" fmla="*/ 2147483647 h 198"/>
                <a:gd name="T94" fmla="*/ 2147483647 w 408"/>
                <a:gd name="T95" fmla="*/ 2147483647 h 198"/>
                <a:gd name="T96" fmla="*/ 2147483647 w 408"/>
                <a:gd name="T97" fmla="*/ 2147483647 h 198"/>
                <a:gd name="T98" fmla="*/ 2147483647 w 408"/>
                <a:gd name="T99" fmla="*/ 2147483647 h 198"/>
                <a:gd name="T100" fmla="*/ 2147483647 w 408"/>
                <a:gd name="T101" fmla="*/ 2147483647 h 19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08"/>
                <a:gd name="T154" fmla="*/ 0 h 198"/>
                <a:gd name="T155" fmla="*/ 408 w 408"/>
                <a:gd name="T156" fmla="*/ 198 h 19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08" h="198">
                  <a:moveTo>
                    <a:pt x="306" y="66"/>
                  </a:moveTo>
                  <a:lnTo>
                    <a:pt x="318" y="78"/>
                  </a:lnTo>
                  <a:lnTo>
                    <a:pt x="324" y="90"/>
                  </a:lnTo>
                  <a:lnTo>
                    <a:pt x="330" y="96"/>
                  </a:lnTo>
                  <a:lnTo>
                    <a:pt x="342" y="90"/>
                  </a:lnTo>
                  <a:lnTo>
                    <a:pt x="372" y="120"/>
                  </a:lnTo>
                  <a:lnTo>
                    <a:pt x="342" y="102"/>
                  </a:lnTo>
                  <a:lnTo>
                    <a:pt x="342" y="120"/>
                  </a:lnTo>
                  <a:lnTo>
                    <a:pt x="336" y="132"/>
                  </a:lnTo>
                  <a:lnTo>
                    <a:pt x="336" y="162"/>
                  </a:lnTo>
                  <a:lnTo>
                    <a:pt x="342" y="168"/>
                  </a:lnTo>
                  <a:lnTo>
                    <a:pt x="348" y="180"/>
                  </a:lnTo>
                  <a:lnTo>
                    <a:pt x="354" y="186"/>
                  </a:lnTo>
                  <a:lnTo>
                    <a:pt x="360" y="186"/>
                  </a:lnTo>
                  <a:lnTo>
                    <a:pt x="372" y="156"/>
                  </a:lnTo>
                  <a:lnTo>
                    <a:pt x="378" y="162"/>
                  </a:lnTo>
                  <a:lnTo>
                    <a:pt x="390" y="168"/>
                  </a:lnTo>
                  <a:lnTo>
                    <a:pt x="396" y="162"/>
                  </a:lnTo>
                  <a:lnTo>
                    <a:pt x="408" y="138"/>
                  </a:lnTo>
                  <a:lnTo>
                    <a:pt x="408" y="126"/>
                  </a:lnTo>
                  <a:lnTo>
                    <a:pt x="396" y="120"/>
                  </a:lnTo>
                  <a:lnTo>
                    <a:pt x="390" y="108"/>
                  </a:lnTo>
                  <a:lnTo>
                    <a:pt x="390" y="90"/>
                  </a:lnTo>
                  <a:lnTo>
                    <a:pt x="396" y="84"/>
                  </a:lnTo>
                  <a:lnTo>
                    <a:pt x="372" y="66"/>
                  </a:lnTo>
                  <a:lnTo>
                    <a:pt x="372" y="60"/>
                  </a:lnTo>
                  <a:lnTo>
                    <a:pt x="366" y="54"/>
                  </a:lnTo>
                  <a:lnTo>
                    <a:pt x="366" y="42"/>
                  </a:lnTo>
                  <a:lnTo>
                    <a:pt x="360" y="30"/>
                  </a:lnTo>
                  <a:lnTo>
                    <a:pt x="348" y="24"/>
                  </a:lnTo>
                  <a:lnTo>
                    <a:pt x="330" y="18"/>
                  </a:lnTo>
                  <a:lnTo>
                    <a:pt x="288" y="18"/>
                  </a:lnTo>
                  <a:lnTo>
                    <a:pt x="282" y="0"/>
                  </a:lnTo>
                  <a:lnTo>
                    <a:pt x="246" y="0"/>
                  </a:lnTo>
                  <a:lnTo>
                    <a:pt x="234" y="6"/>
                  </a:lnTo>
                  <a:lnTo>
                    <a:pt x="228" y="12"/>
                  </a:lnTo>
                  <a:lnTo>
                    <a:pt x="222" y="24"/>
                  </a:lnTo>
                  <a:lnTo>
                    <a:pt x="210" y="36"/>
                  </a:lnTo>
                  <a:lnTo>
                    <a:pt x="204" y="36"/>
                  </a:lnTo>
                  <a:lnTo>
                    <a:pt x="198" y="30"/>
                  </a:lnTo>
                  <a:lnTo>
                    <a:pt x="192" y="30"/>
                  </a:lnTo>
                  <a:lnTo>
                    <a:pt x="168" y="42"/>
                  </a:lnTo>
                  <a:lnTo>
                    <a:pt x="144" y="66"/>
                  </a:lnTo>
                  <a:lnTo>
                    <a:pt x="132" y="72"/>
                  </a:lnTo>
                  <a:lnTo>
                    <a:pt x="120" y="72"/>
                  </a:lnTo>
                  <a:lnTo>
                    <a:pt x="114" y="66"/>
                  </a:lnTo>
                  <a:lnTo>
                    <a:pt x="102" y="60"/>
                  </a:lnTo>
                  <a:lnTo>
                    <a:pt x="90" y="42"/>
                  </a:lnTo>
                  <a:lnTo>
                    <a:pt x="78" y="54"/>
                  </a:lnTo>
                  <a:lnTo>
                    <a:pt x="60" y="54"/>
                  </a:lnTo>
                  <a:lnTo>
                    <a:pt x="48" y="42"/>
                  </a:lnTo>
                  <a:lnTo>
                    <a:pt x="48" y="18"/>
                  </a:lnTo>
                  <a:lnTo>
                    <a:pt x="36" y="6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24" y="48"/>
                  </a:lnTo>
                  <a:lnTo>
                    <a:pt x="30" y="54"/>
                  </a:lnTo>
                  <a:lnTo>
                    <a:pt x="12" y="72"/>
                  </a:lnTo>
                  <a:lnTo>
                    <a:pt x="6" y="72"/>
                  </a:lnTo>
                  <a:lnTo>
                    <a:pt x="6" y="96"/>
                  </a:lnTo>
                  <a:lnTo>
                    <a:pt x="0" y="102"/>
                  </a:lnTo>
                  <a:lnTo>
                    <a:pt x="6" y="108"/>
                  </a:lnTo>
                  <a:lnTo>
                    <a:pt x="48" y="102"/>
                  </a:lnTo>
                  <a:lnTo>
                    <a:pt x="60" y="120"/>
                  </a:lnTo>
                  <a:lnTo>
                    <a:pt x="90" y="114"/>
                  </a:lnTo>
                  <a:lnTo>
                    <a:pt x="90" y="126"/>
                  </a:lnTo>
                  <a:lnTo>
                    <a:pt x="84" y="132"/>
                  </a:lnTo>
                  <a:lnTo>
                    <a:pt x="84" y="150"/>
                  </a:lnTo>
                  <a:lnTo>
                    <a:pt x="90" y="156"/>
                  </a:lnTo>
                  <a:lnTo>
                    <a:pt x="108" y="156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0" y="132"/>
                  </a:lnTo>
                  <a:lnTo>
                    <a:pt x="138" y="126"/>
                  </a:lnTo>
                  <a:lnTo>
                    <a:pt x="138" y="150"/>
                  </a:lnTo>
                  <a:lnTo>
                    <a:pt x="144" y="168"/>
                  </a:lnTo>
                  <a:lnTo>
                    <a:pt x="144" y="180"/>
                  </a:lnTo>
                  <a:lnTo>
                    <a:pt x="150" y="192"/>
                  </a:lnTo>
                  <a:lnTo>
                    <a:pt x="156" y="198"/>
                  </a:lnTo>
                  <a:lnTo>
                    <a:pt x="162" y="198"/>
                  </a:lnTo>
                  <a:lnTo>
                    <a:pt x="180" y="192"/>
                  </a:lnTo>
                  <a:lnTo>
                    <a:pt x="198" y="174"/>
                  </a:lnTo>
                  <a:lnTo>
                    <a:pt x="204" y="174"/>
                  </a:lnTo>
                  <a:lnTo>
                    <a:pt x="198" y="168"/>
                  </a:lnTo>
                  <a:lnTo>
                    <a:pt x="186" y="162"/>
                  </a:lnTo>
                  <a:lnTo>
                    <a:pt x="180" y="150"/>
                  </a:lnTo>
                  <a:lnTo>
                    <a:pt x="174" y="144"/>
                  </a:lnTo>
                  <a:lnTo>
                    <a:pt x="168" y="132"/>
                  </a:lnTo>
                  <a:lnTo>
                    <a:pt x="162" y="126"/>
                  </a:lnTo>
                  <a:lnTo>
                    <a:pt x="186" y="102"/>
                  </a:lnTo>
                  <a:lnTo>
                    <a:pt x="222" y="84"/>
                  </a:lnTo>
                  <a:lnTo>
                    <a:pt x="228" y="72"/>
                  </a:lnTo>
                  <a:lnTo>
                    <a:pt x="246" y="54"/>
                  </a:lnTo>
                  <a:lnTo>
                    <a:pt x="258" y="48"/>
                  </a:lnTo>
                  <a:lnTo>
                    <a:pt x="276" y="54"/>
                  </a:lnTo>
                  <a:lnTo>
                    <a:pt x="288" y="60"/>
                  </a:lnTo>
                  <a:lnTo>
                    <a:pt x="306" y="6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36" name="Pakistan" descr="© INSCALE GmbH, 05.05.2010&#10;http://www.presentationload.com/">
              <a:extLst>
                <a:ext uri="{FF2B5EF4-FFF2-40B4-BE49-F238E27FC236}">
                  <a16:creationId xmlns:a16="http://schemas.microsoft.com/office/drawing/2014/main" id="{DE779BFF-422C-4BF4-AC54-091A723A39BF}"/>
                </a:ext>
              </a:extLst>
            </p:cNvPr>
            <p:cNvSpPr>
              <a:spLocks/>
            </p:cNvSpPr>
            <p:nvPr/>
          </p:nvSpPr>
          <p:spPr bwMode="gray">
            <a:xfrm>
              <a:off x="7455602" y="2679736"/>
              <a:ext cx="470579" cy="472328"/>
            </a:xfrm>
            <a:custGeom>
              <a:avLst/>
              <a:gdLst>
                <a:gd name="T0" fmla="*/ 2147483647 w 1050"/>
                <a:gd name="T1" fmla="*/ 2147483647 h 1056"/>
                <a:gd name="T2" fmla="*/ 2147483647 w 1050"/>
                <a:gd name="T3" fmla="*/ 2147483647 h 1056"/>
                <a:gd name="T4" fmla="*/ 2147483647 w 1050"/>
                <a:gd name="T5" fmla="*/ 2147483647 h 1056"/>
                <a:gd name="T6" fmla="*/ 2147483647 w 1050"/>
                <a:gd name="T7" fmla="*/ 2147483647 h 1056"/>
                <a:gd name="T8" fmla="*/ 2147483647 w 1050"/>
                <a:gd name="T9" fmla="*/ 2147483647 h 1056"/>
                <a:gd name="T10" fmla="*/ 2147483647 w 1050"/>
                <a:gd name="T11" fmla="*/ 2147483647 h 1056"/>
                <a:gd name="T12" fmla="*/ 2147483647 w 1050"/>
                <a:gd name="T13" fmla="*/ 2147483647 h 1056"/>
                <a:gd name="T14" fmla="*/ 2147483647 w 1050"/>
                <a:gd name="T15" fmla="*/ 2147483647 h 1056"/>
                <a:gd name="T16" fmla="*/ 2147483647 w 1050"/>
                <a:gd name="T17" fmla="*/ 2147483647 h 1056"/>
                <a:gd name="T18" fmla="*/ 2147483647 w 1050"/>
                <a:gd name="T19" fmla="*/ 2147483647 h 1056"/>
                <a:gd name="T20" fmla="*/ 2147483647 w 1050"/>
                <a:gd name="T21" fmla="*/ 2147483647 h 1056"/>
                <a:gd name="T22" fmla="*/ 2147483647 w 1050"/>
                <a:gd name="T23" fmla="*/ 2147483647 h 1056"/>
                <a:gd name="T24" fmla="*/ 2147483647 w 1050"/>
                <a:gd name="T25" fmla="*/ 2147483647 h 1056"/>
                <a:gd name="T26" fmla="*/ 2147483647 w 1050"/>
                <a:gd name="T27" fmla="*/ 2147483647 h 1056"/>
                <a:gd name="T28" fmla="*/ 2147483647 w 1050"/>
                <a:gd name="T29" fmla="*/ 2147483647 h 1056"/>
                <a:gd name="T30" fmla="*/ 2147483647 w 1050"/>
                <a:gd name="T31" fmla="*/ 2147483647 h 1056"/>
                <a:gd name="T32" fmla="*/ 2147483647 w 1050"/>
                <a:gd name="T33" fmla="*/ 2147483647 h 1056"/>
                <a:gd name="T34" fmla="*/ 2147483647 w 1050"/>
                <a:gd name="T35" fmla="*/ 2147483647 h 1056"/>
                <a:gd name="T36" fmla="*/ 2147483647 w 1050"/>
                <a:gd name="T37" fmla="*/ 2147483647 h 1056"/>
                <a:gd name="T38" fmla="*/ 2147483647 w 1050"/>
                <a:gd name="T39" fmla="*/ 2147483647 h 1056"/>
                <a:gd name="T40" fmla="*/ 2147483647 w 1050"/>
                <a:gd name="T41" fmla="*/ 2147483647 h 1056"/>
                <a:gd name="T42" fmla="*/ 2147483647 w 1050"/>
                <a:gd name="T43" fmla="*/ 2147483647 h 1056"/>
                <a:gd name="T44" fmla="*/ 0 w 1050"/>
                <a:gd name="T45" fmla="*/ 2147483647 h 1056"/>
                <a:gd name="T46" fmla="*/ 2147483647 w 1050"/>
                <a:gd name="T47" fmla="*/ 2147483647 h 1056"/>
                <a:gd name="T48" fmla="*/ 2147483647 w 1050"/>
                <a:gd name="T49" fmla="*/ 2147483647 h 1056"/>
                <a:gd name="T50" fmla="*/ 2147483647 w 1050"/>
                <a:gd name="T51" fmla="*/ 2147483647 h 1056"/>
                <a:gd name="T52" fmla="*/ 2147483647 w 1050"/>
                <a:gd name="T53" fmla="*/ 2147483647 h 1056"/>
                <a:gd name="T54" fmla="*/ 2147483647 w 1050"/>
                <a:gd name="T55" fmla="*/ 2147483647 h 1056"/>
                <a:gd name="T56" fmla="*/ 2147483647 w 1050"/>
                <a:gd name="T57" fmla="*/ 2147483647 h 1056"/>
                <a:gd name="T58" fmla="*/ 2147483647 w 1050"/>
                <a:gd name="T59" fmla="*/ 2147483647 h 1056"/>
                <a:gd name="T60" fmla="*/ 2147483647 w 1050"/>
                <a:gd name="T61" fmla="*/ 2147483647 h 1056"/>
                <a:gd name="T62" fmla="*/ 2147483647 w 1050"/>
                <a:gd name="T63" fmla="*/ 2147483647 h 1056"/>
                <a:gd name="T64" fmla="*/ 2147483647 w 1050"/>
                <a:gd name="T65" fmla="*/ 2147483647 h 1056"/>
                <a:gd name="T66" fmla="*/ 2147483647 w 1050"/>
                <a:gd name="T67" fmla="*/ 2147483647 h 1056"/>
                <a:gd name="T68" fmla="*/ 2147483647 w 1050"/>
                <a:gd name="T69" fmla="*/ 2147483647 h 1056"/>
                <a:gd name="T70" fmla="*/ 2147483647 w 1050"/>
                <a:gd name="T71" fmla="*/ 2147483647 h 1056"/>
                <a:gd name="T72" fmla="*/ 2147483647 w 1050"/>
                <a:gd name="T73" fmla="*/ 2147483647 h 1056"/>
                <a:gd name="T74" fmla="*/ 2147483647 w 1050"/>
                <a:gd name="T75" fmla="*/ 2147483647 h 1056"/>
                <a:gd name="T76" fmla="*/ 2147483647 w 1050"/>
                <a:gd name="T77" fmla="*/ 2147483647 h 1056"/>
                <a:gd name="T78" fmla="*/ 2147483647 w 1050"/>
                <a:gd name="T79" fmla="*/ 2147483647 h 1056"/>
                <a:gd name="T80" fmla="*/ 2147483647 w 1050"/>
                <a:gd name="T81" fmla="*/ 2147483647 h 1056"/>
                <a:gd name="T82" fmla="*/ 2147483647 w 1050"/>
                <a:gd name="T83" fmla="*/ 2147483647 h 1056"/>
                <a:gd name="T84" fmla="*/ 2147483647 w 1050"/>
                <a:gd name="T85" fmla="*/ 2147483647 h 1056"/>
                <a:gd name="T86" fmla="*/ 2147483647 w 1050"/>
                <a:gd name="T87" fmla="*/ 2147483647 h 1056"/>
                <a:gd name="T88" fmla="*/ 2147483647 w 1050"/>
                <a:gd name="T89" fmla="*/ 2147483647 h 1056"/>
                <a:gd name="T90" fmla="*/ 2147483647 w 1050"/>
                <a:gd name="T91" fmla="*/ 2147483647 h 1056"/>
                <a:gd name="T92" fmla="*/ 2147483647 w 1050"/>
                <a:gd name="T93" fmla="*/ 2147483647 h 1056"/>
                <a:gd name="T94" fmla="*/ 2147483647 w 1050"/>
                <a:gd name="T95" fmla="*/ 2147483647 h 1056"/>
                <a:gd name="T96" fmla="*/ 2147483647 w 1050"/>
                <a:gd name="T97" fmla="*/ 2147483647 h 1056"/>
                <a:gd name="T98" fmla="*/ 2147483647 w 1050"/>
                <a:gd name="T99" fmla="*/ 2147483647 h 1056"/>
                <a:gd name="T100" fmla="*/ 2147483647 w 1050"/>
                <a:gd name="T101" fmla="*/ 2147483647 h 1056"/>
                <a:gd name="T102" fmla="*/ 2147483647 w 1050"/>
                <a:gd name="T103" fmla="*/ 2147483647 h 1056"/>
                <a:gd name="T104" fmla="*/ 2147483647 w 1050"/>
                <a:gd name="T105" fmla="*/ 2147483647 h 1056"/>
                <a:gd name="T106" fmla="*/ 2147483647 w 1050"/>
                <a:gd name="T107" fmla="*/ 2147483647 h 1056"/>
                <a:gd name="T108" fmla="*/ 2147483647 w 1050"/>
                <a:gd name="T109" fmla="*/ 2147483647 h 1056"/>
                <a:gd name="T110" fmla="*/ 2147483647 w 1050"/>
                <a:gd name="T111" fmla="*/ 2147483647 h 1056"/>
                <a:gd name="T112" fmla="*/ 2147483647 w 1050"/>
                <a:gd name="T113" fmla="*/ 2147483647 h 1056"/>
                <a:gd name="T114" fmla="*/ 2147483647 w 1050"/>
                <a:gd name="T115" fmla="*/ 2147483647 h 1056"/>
                <a:gd name="T116" fmla="*/ 2147483647 w 1050"/>
                <a:gd name="T117" fmla="*/ 2147483647 h 1056"/>
                <a:gd name="T118" fmla="*/ 2147483647 w 1050"/>
                <a:gd name="T119" fmla="*/ 2147483647 h 1056"/>
                <a:gd name="T120" fmla="*/ 2147483647 w 1050"/>
                <a:gd name="T121" fmla="*/ 2147483647 h 1056"/>
                <a:gd name="T122" fmla="*/ 2147483647 w 1050"/>
                <a:gd name="T123" fmla="*/ 2147483647 h 105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50"/>
                <a:gd name="T187" fmla="*/ 0 h 1056"/>
                <a:gd name="T188" fmla="*/ 1050 w 1050"/>
                <a:gd name="T189" fmla="*/ 1056 h 105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50" h="1056">
                  <a:moveTo>
                    <a:pt x="1008" y="120"/>
                  </a:moveTo>
                  <a:lnTo>
                    <a:pt x="996" y="120"/>
                  </a:lnTo>
                  <a:lnTo>
                    <a:pt x="984" y="114"/>
                  </a:lnTo>
                  <a:lnTo>
                    <a:pt x="978" y="102"/>
                  </a:lnTo>
                  <a:lnTo>
                    <a:pt x="972" y="96"/>
                  </a:lnTo>
                  <a:lnTo>
                    <a:pt x="972" y="90"/>
                  </a:lnTo>
                  <a:lnTo>
                    <a:pt x="960" y="96"/>
                  </a:lnTo>
                  <a:lnTo>
                    <a:pt x="924" y="84"/>
                  </a:lnTo>
                  <a:lnTo>
                    <a:pt x="924" y="60"/>
                  </a:lnTo>
                  <a:lnTo>
                    <a:pt x="912" y="36"/>
                  </a:lnTo>
                  <a:lnTo>
                    <a:pt x="900" y="24"/>
                  </a:lnTo>
                  <a:lnTo>
                    <a:pt x="888" y="18"/>
                  </a:lnTo>
                  <a:lnTo>
                    <a:pt x="876" y="18"/>
                  </a:lnTo>
                  <a:lnTo>
                    <a:pt x="870" y="6"/>
                  </a:lnTo>
                  <a:lnTo>
                    <a:pt x="822" y="6"/>
                  </a:lnTo>
                  <a:lnTo>
                    <a:pt x="810" y="0"/>
                  </a:lnTo>
                  <a:lnTo>
                    <a:pt x="804" y="6"/>
                  </a:lnTo>
                  <a:lnTo>
                    <a:pt x="792" y="6"/>
                  </a:lnTo>
                  <a:lnTo>
                    <a:pt x="786" y="12"/>
                  </a:lnTo>
                  <a:lnTo>
                    <a:pt x="774" y="12"/>
                  </a:lnTo>
                  <a:lnTo>
                    <a:pt x="762" y="6"/>
                  </a:lnTo>
                  <a:lnTo>
                    <a:pt x="738" y="6"/>
                  </a:lnTo>
                  <a:lnTo>
                    <a:pt x="732" y="12"/>
                  </a:lnTo>
                  <a:lnTo>
                    <a:pt x="690" y="12"/>
                  </a:lnTo>
                  <a:lnTo>
                    <a:pt x="684" y="18"/>
                  </a:lnTo>
                  <a:lnTo>
                    <a:pt x="678" y="18"/>
                  </a:lnTo>
                  <a:lnTo>
                    <a:pt x="654" y="30"/>
                  </a:lnTo>
                  <a:lnTo>
                    <a:pt x="648" y="36"/>
                  </a:lnTo>
                  <a:lnTo>
                    <a:pt x="624" y="48"/>
                  </a:lnTo>
                  <a:lnTo>
                    <a:pt x="618" y="54"/>
                  </a:lnTo>
                  <a:lnTo>
                    <a:pt x="612" y="66"/>
                  </a:lnTo>
                  <a:lnTo>
                    <a:pt x="606" y="72"/>
                  </a:lnTo>
                  <a:lnTo>
                    <a:pt x="606" y="78"/>
                  </a:lnTo>
                  <a:lnTo>
                    <a:pt x="636" y="108"/>
                  </a:lnTo>
                  <a:lnTo>
                    <a:pt x="636" y="138"/>
                  </a:lnTo>
                  <a:lnTo>
                    <a:pt x="642" y="144"/>
                  </a:lnTo>
                  <a:lnTo>
                    <a:pt x="648" y="156"/>
                  </a:lnTo>
                  <a:lnTo>
                    <a:pt x="648" y="162"/>
                  </a:lnTo>
                  <a:lnTo>
                    <a:pt x="624" y="186"/>
                  </a:lnTo>
                  <a:lnTo>
                    <a:pt x="618" y="198"/>
                  </a:lnTo>
                  <a:lnTo>
                    <a:pt x="618" y="210"/>
                  </a:lnTo>
                  <a:lnTo>
                    <a:pt x="624" y="216"/>
                  </a:lnTo>
                  <a:lnTo>
                    <a:pt x="624" y="246"/>
                  </a:lnTo>
                  <a:lnTo>
                    <a:pt x="606" y="246"/>
                  </a:lnTo>
                  <a:lnTo>
                    <a:pt x="600" y="252"/>
                  </a:lnTo>
                  <a:lnTo>
                    <a:pt x="594" y="252"/>
                  </a:lnTo>
                  <a:lnTo>
                    <a:pt x="576" y="246"/>
                  </a:lnTo>
                  <a:lnTo>
                    <a:pt x="570" y="240"/>
                  </a:lnTo>
                  <a:lnTo>
                    <a:pt x="552" y="240"/>
                  </a:lnTo>
                  <a:lnTo>
                    <a:pt x="552" y="252"/>
                  </a:lnTo>
                  <a:lnTo>
                    <a:pt x="564" y="264"/>
                  </a:lnTo>
                  <a:lnTo>
                    <a:pt x="576" y="270"/>
                  </a:lnTo>
                  <a:lnTo>
                    <a:pt x="576" y="276"/>
                  </a:lnTo>
                  <a:lnTo>
                    <a:pt x="582" y="282"/>
                  </a:lnTo>
                  <a:lnTo>
                    <a:pt x="582" y="288"/>
                  </a:lnTo>
                  <a:lnTo>
                    <a:pt x="594" y="294"/>
                  </a:lnTo>
                  <a:lnTo>
                    <a:pt x="600" y="294"/>
                  </a:lnTo>
                  <a:lnTo>
                    <a:pt x="570" y="312"/>
                  </a:lnTo>
                  <a:lnTo>
                    <a:pt x="552" y="312"/>
                  </a:lnTo>
                  <a:lnTo>
                    <a:pt x="546" y="318"/>
                  </a:lnTo>
                  <a:lnTo>
                    <a:pt x="546" y="354"/>
                  </a:lnTo>
                  <a:lnTo>
                    <a:pt x="540" y="354"/>
                  </a:lnTo>
                  <a:lnTo>
                    <a:pt x="534" y="360"/>
                  </a:lnTo>
                  <a:lnTo>
                    <a:pt x="534" y="378"/>
                  </a:lnTo>
                  <a:lnTo>
                    <a:pt x="540" y="390"/>
                  </a:lnTo>
                  <a:lnTo>
                    <a:pt x="540" y="402"/>
                  </a:lnTo>
                  <a:lnTo>
                    <a:pt x="546" y="408"/>
                  </a:lnTo>
                  <a:lnTo>
                    <a:pt x="546" y="414"/>
                  </a:lnTo>
                  <a:lnTo>
                    <a:pt x="540" y="420"/>
                  </a:lnTo>
                  <a:lnTo>
                    <a:pt x="534" y="432"/>
                  </a:lnTo>
                  <a:lnTo>
                    <a:pt x="522" y="438"/>
                  </a:lnTo>
                  <a:lnTo>
                    <a:pt x="510" y="438"/>
                  </a:lnTo>
                  <a:lnTo>
                    <a:pt x="504" y="432"/>
                  </a:lnTo>
                  <a:lnTo>
                    <a:pt x="504" y="420"/>
                  </a:lnTo>
                  <a:lnTo>
                    <a:pt x="474" y="420"/>
                  </a:lnTo>
                  <a:lnTo>
                    <a:pt x="462" y="426"/>
                  </a:lnTo>
                  <a:lnTo>
                    <a:pt x="456" y="432"/>
                  </a:lnTo>
                  <a:lnTo>
                    <a:pt x="444" y="438"/>
                  </a:lnTo>
                  <a:lnTo>
                    <a:pt x="438" y="438"/>
                  </a:lnTo>
                  <a:lnTo>
                    <a:pt x="432" y="444"/>
                  </a:lnTo>
                  <a:lnTo>
                    <a:pt x="432" y="450"/>
                  </a:lnTo>
                  <a:lnTo>
                    <a:pt x="438" y="450"/>
                  </a:lnTo>
                  <a:lnTo>
                    <a:pt x="444" y="456"/>
                  </a:lnTo>
                  <a:lnTo>
                    <a:pt x="444" y="462"/>
                  </a:lnTo>
                  <a:lnTo>
                    <a:pt x="438" y="468"/>
                  </a:lnTo>
                  <a:lnTo>
                    <a:pt x="396" y="468"/>
                  </a:lnTo>
                  <a:lnTo>
                    <a:pt x="396" y="456"/>
                  </a:lnTo>
                  <a:lnTo>
                    <a:pt x="378" y="456"/>
                  </a:lnTo>
                  <a:lnTo>
                    <a:pt x="372" y="468"/>
                  </a:lnTo>
                  <a:lnTo>
                    <a:pt x="360" y="474"/>
                  </a:lnTo>
                  <a:lnTo>
                    <a:pt x="354" y="486"/>
                  </a:lnTo>
                  <a:lnTo>
                    <a:pt x="354" y="504"/>
                  </a:lnTo>
                  <a:lnTo>
                    <a:pt x="360" y="516"/>
                  </a:lnTo>
                  <a:lnTo>
                    <a:pt x="360" y="534"/>
                  </a:lnTo>
                  <a:lnTo>
                    <a:pt x="366" y="540"/>
                  </a:lnTo>
                  <a:lnTo>
                    <a:pt x="366" y="570"/>
                  </a:lnTo>
                  <a:lnTo>
                    <a:pt x="360" y="576"/>
                  </a:lnTo>
                  <a:lnTo>
                    <a:pt x="354" y="576"/>
                  </a:lnTo>
                  <a:lnTo>
                    <a:pt x="306" y="600"/>
                  </a:lnTo>
                  <a:lnTo>
                    <a:pt x="276" y="600"/>
                  </a:lnTo>
                  <a:lnTo>
                    <a:pt x="258" y="606"/>
                  </a:lnTo>
                  <a:lnTo>
                    <a:pt x="234" y="606"/>
                  </a:lnTo>
                  <a:lnTo>
                    <a:pt x="228" y="612"/>
                  </a:lnTo>
                  <a:lnTo>
                    <a:pt x="204" y="612"/>
                  </a:lnTo>
                  <a:lnTo>
                    <a:pt x="204" y="606"/>
                  </a:lnTo>
                  <a:lnTo>
                    <a:pt x="150" y="606"/>
                  </a:lnTo>
                  <a:lnTo>
                    <a:pt x="144" y="612"/>
                  </a:lnTo>
                  <a:lnTo>
                    <a:pt x="138" y="612"/>
                  </a:lnTo>
                  <a:lnTo>
                    <a:pt x="120" y="618"/>
                  </a:lnTo>
                  <a:lnTo>
                    <a:pt x="102" y="618"/>
                  </a:lnTo>
                  <a:lnTo>
                    <a:pt x="78" y="606"/>
                  </a:lnTo>
                  <a:lnTo>
                    <a:pt x="60" y="600"/>
                  </a:lnTo>
                  <a:lnTo>
                    <a:pt x="42" y="588"/>
                  </a:lnTo>
                  <a:lnTo>
                    <a:pt x="30" y="582"/>
                  </a:lnTo>
                  <a:lnTo>
                    <a:pt x="0" y="582"/>
                  </a:lnTo>
                  <a:lnTo>
                    <a:pt x="24" y="606"/>
                  </a:lnTo>
                  <a:lnTo>
                    <a:pt x="30" y="618"/>
                  </a:lnTo>
                  <a:lnTo>
                    <a:pt x="36" y="624"/>
                  </a:lnTo>
                  <a:lnTo>
                    <a:pt x="48" y="642"/>
                  </a:lnTo>
                  <a:lnTo>
                    <a:pt x="60" y="654"/>
                  </a:lnTo>
                  <a:lnTo>
                    <a:pt x="66" y="672"/>
                  </a:lnTo>
                  <a:lnTo>
                    <a:pt x="78" y="690"/>
                  </a:lnTo>
                  <a:lnTo>
                    <a:pt x="84" y="696"/>
                  </a:lnTo>
                  <a:lnTo>
                    <a:pt x="102" y="696"/>
                  </a:lnTo>
                  <a:lnTo>
                    <a:pt x="114" y="690"/>
                  </a:lnTo>
                  <a:lnTo>
                    <a:pt x="126" y="708"/>
                  </a:lnTo>
                  <a:lnTo>
                    <a:pt x="150" y="708"/>
                  </a:lnTo>
                  <a:lnTo>
                    <a:pt x="144" y="738"/>
                  </a:lnTo>
                  <a:lnTo>
                    <a:pt x="150" y="738"/>
                  </a:lnTo>
                  <a:lnTo>
                    <a:pt x="150" y="762"/>
                  </a:lnTo>
                  <a:lnTo>
                    <a:pt x="156" y="774"/>
                  </a:lnTo>
                  <a:lnTo>
                    <a:pt x="156" y="786"/>
                  </a:lnTo>
                  <a:lnTo>
                    <a:pt x="174" y="786"/>
                  </a:lnTo>
                  <a:lnTo>
                    <a:pt x="180" y="792"/>
                  </a:lnTo>
                  <a:lnTo>
                    <a:pt x="186" y="804"/>
                  </a:lnTo>
                  <a:lnTo>
                    <a:pt x="192" y="822"/>
                  </a:lnTo>
                  <a:lnTo>
                    <a:pt x="192" y="834"/>
                  </a:lnTo>
                  <a:lnTo>
                    <a:pt x="186" y="840"/>
                  </a:lnTo>
                  <a:lnTo>
                    <a:pt x="180" y="840"/>
                  </a:lnTo>
                  <a:lnTo>
                    <a:pt x="180" y="834"/>
                  </a:lnTo>
                  <a:lnTo>
                    <a:pt x="150" y="834"/>
                  </a:lnTo>
                  <a:lnTo>
                    <a:pt x="138" y="840"/>
                  </a:lnTo>
                  <a:lnTo>
                    <a:pt x="132" y="846"/>
                  </a:lnTo>
                  <a:lnTo>
                    <a:pt x="132" y="852"/>
                  </a:lnTo>
                  <a:lnTo>
                    <a:pt x="126" y="852"/>
                  </a:lnTo>
                  <a:lnTo>
                    <a:pt x="126" y="858"/>
                  </a:lnTo>
                  <a:lnTo>
                    <a:pt x="120" y="864"/>
                  </a:lnTo>
                  <a:lnTo>
                    <a:pt x="108" y="864"/>
                  </a:lnTo>
                  <a:lnTo>
                    <a:pt x="102" y="882"/>
                  </a:lnTo>
                  <a:lnTo>
                    <a:pt x="96" y="888"/>
                  </a:lnTo>
                  <a:lnTo>
                    <a:pt x="96" y="894"/>
                  </a:lnTo>
                  <a:lnTo>
                    <a:pt x="84" y="906"/>
                  </a:lnTo>
                  <a:lnTo>
                    <a:pt x="84" y="936"/>
                  </a:lnTo>
                  <a:lnTo>
                    <a:pt x="90" y="948"/>
                  </a:lnTo>
                  <a:lnTo>
                    <a:pt x="90" y="954"/>
                  </a:lnTo>
                  <a:lnTo>
                    <a:pt x="96" y="948"/>
                  </a:lnTo>
                  <a:lnTo>
                    <a:pt x="108" y="948"/>
                  </a:lnTo>
                  <a:lnTo>
                    <a:pt x="114" y="942"/>
                  </a:lnTo>
                  <a:lnTo>
                    <a:pt x="120" y="942"/>
                  </a:lnTo>
                  <a:lnTo>
                    <a:pt x="126" y="948"/>
                  </a:lnTo>
                  <a:lnTo>
                    <a:pt x="138" y="948"/>
                  </a:lnTo>
                  <a:lnTo>
                    <a:pt x="150" y="954"/>
                  </a:lnTo>
                  <a:lnTo>
                    <a:pt x="174" y="954"/>
                  </a:lnTo>
                  <a:lnTo>
                    <a:pt x="210" y="936"/>
                  </a:lnTo>
                  <a:lnTo>
                    <a:pt x="216" y="930"/>
                  </a:lnTo>
                  <a:lnTo>
                    <a:pt x="222" y="930"/>
                  </a:lnTo>
                  <a:lnTo>
                    <a:pt x="234" y="936"/>
                  </a:lnTo>
                  <a:lnTo>
                    <a:pt x="276" y="936"/>
                  </a:lnTo>
                  <a:lnTo>
                    <a:pt x="288" y="930"/>
                  </a:lnTo>
                  <a:lnTo>
                    <a:pt x="300" y="930"/>
                  </a:lnTo>
                  <a:lnTo>
                    <a:pt x="306" y="924"/>
                  </a:lnTo>
                  <a:lnTo>
                    <a:pt x="312" y="924"/>
                  </a:lnTo>
                  <a:lnTo>
                    <a:pt x="348" y="930"/>
                  </a:lnTo>
                  <a:lnTo>
                    <a:pt x="354" y="924"/>
                  </a:lnTo>
                  <a:lnTo>
                    <a:pt x="366" y="918"/>
                  </a:lnTo>
                  <a:lnTo>
                    <a:pt x="372" y="912"/>
                  </a:lnTo>
                  <a:lnTo>
                    <a:pt x="384" y="912"/>
                  </a:lnTo>
                  <a:lnTo>
                    <a:pt x="396" y="918"/>
                  </a:lnTo>
                  <a:lnTo>
                    <a:pt x="408" y="930"/>
                  </a:lnTo>
                  <a:lnTo>
                    <a:pt x="432" y="978"/>
                  </a:lnTo>
                  <a:lnTo>
                    <a:pt x="444" y="984"/>
                  </a:lnTo>
                  <a:lnTo>
                    <a:pt x="450" y="990"/>
                  </a:lnTo>
                  <a:lnTo>
                    <a:pt x="468" y="996"/>
                  </a:lnTo>
                  <a:lnTo>
                    <a:pt x="486" y="996"/>
                  </a:lnTo>
                  <a:lnTo>
                    <a:pt x="522" y="1008"/>
                  </a:lnTo>
                  <a:lnTo>
                    <a:pt x="540" y="1044"/>
                  </a:lnTo>
                  <a:lnTo>
                    <a:pt x="552" y="1056"/>
                  </a:lnTo>
                  <a:lnTo>
                    <a:pt x="570" y="1056"/>
                  </a:lnTo>
                  <a:lnTo>
                    <a:pt x="588" y="1050"/>
                  </a:lnTo>
                  <a:lnTo>
                    <a:pt x="582" y="1044"/>
                  </a:lnTo>
                  <a:lnTo>
                    <a:pt x="582" y="1032"/>
                  </a:lnTo>
                  <a:lnTo>
                    <a:pt x="594" y="1020"/>
                  </a:lnTo>
                  <a:lnTo>
                    <a:pt x="606" y="1020"/>
                  </a:lnTo>
                  <a:lnTo>
                    <a:pt x="618" y="1026"/>
                  </a:lnTo>
                  <a:lnTo>
                    <a:pt x="624" y="1032"/>
                  </a:lnTo>
                  <a:lnTo>
                    <a:pt x="648" y="1020"/>
                  </a:lnTo>
                  <a:lnTo>
                    <a:pt x="648" y="1026"/>
                  </a:lnTo>
                  <a:lnTo>
                    <a:pt x="654" y="1032"/>
                  </a:lnTo>
                  <a:lnTo>
                    <a:pt x="678" y="1032"/>
                  </a:lnTo>
                  <a:lnTo>
                    <a:pt x="690" y="1020"/>
                  </a:lnTo>
                  <a:lnTo>
                    <a:pt x="702" y="1014"/>
                  </a:lnTo>
                  <a:lnTo>
                    <a:pt x="708" y="1014"/>
                  </a:lnTo>
                  <a:lnTo>
                    <a:pt x="708" y="1026"/>
                  </a:lnTo>
                  <a:lnTo>
                    <a:pt x="714" y="1032"/>
                  </a:lnTo>
                  <a:lnTo>
                    <a:pt x="732" y="1032"/>
                  </a:lnTo>
                  <a:lnTo>
                    <a:pt x="738" y="1026"/>
                  </a:lnTo>
                  <a:lnTo>
                    <a:pt x="750" y="1020"/>
                  </a:lnTo>
                  <a:lnTo>
                    <a:pt x="750" y="996"/>
                  </a:lnTo>
                  <a:lnTo>
                    <a:pt x="744" y="990"/>
                  </a:lnTo>
                  <a:lnTo>
                    <a:pt x="738" y="978"/>
                  </a:lnTo>
                  <a:lnTo>
                    <a:pt x="714" y="936"/>
                  </a:lnTo>
                  <a:lnTo>
                    <a:pt x="714" y="912"/>
                  </a:lnTo>
                  <a:lnTo>
                    <a:pt x="690" y="912"/>
                  </a:lnTo>
                  <a:lnTo>
                    <a:pt x="678" y="900"/>
                  </a:lnTo>
                  <a:lnTo>
                    <a:pt x="672" y="888"/>
                  </a:lnTo>
                  <a:lnTo>
                    <a:pt x="666" y="882"/>
                  </a:lnTo>
                  <a:lnTo>
                    <a:pt x="672" y="852"/>
                  </a:lnTo>
                  <a:lnTo>
                    <a:pt x="672" y="834"/>
                  </a:lnTo>
                  <a:lnTo>
                    <a:pt x="642" y="840"/>
                  </a:lnTo>
                  <a:lnTo>
                    <a:pt x="636" y="840"/>
                  </a:lnTo>
                  <a:lnTo>
                    <a:pt x="624" y="834"/>
                  </a:lnTo>
                  <a:lnTo>
                    <a:pt x="618" y="828"/>
                  </a:lnTo>
                  <a:lnTo>
                    <a:pt x="618" y="804"/>
                  </a:lnTo>
                  <a:lnTo>
                    <a:pt x="624" y="792"/>
                  </a:lnTo>
                  <a:lnTo>
                    <a:pt x="636" y="780"/>
                  </a:lnTo>
                  <a:lnTo>
                    <a:pt x="642" y="768"/>
                  </a:lnTo>
                  <a:lnTo>
                    <a:pt x="648" y="762"/>
                  </a:lnTo>
                  <a:lnTo>
                    <a:pt x="654" y="750"/>
                  </a:lnTo>
                  <a:lnTo>
                    <a:pt x="654" y="744"/>
                  </a:lnTo>
                  <a:lnTo>
                    <a:pt x="666" y="732"/>
                  </a:lnTo>
                  <a:lnTo>
                    <a:pt x="678" y="726"/>
                  </a:lnTo>
                  <a:lnTo>
                    <a:pt x="684" y="726"/>
                  </a:lnTo>
                  <a:lnTo>
                    <a:pt x="690" y="732"/>
                  </a:lnTo>
                  <a:lnTo>
                    <a:pt x="690" y="744"/>
                  </a:lnTo>
                  <a:lnTo>
                    <a:pt x="696" y="750"/>
                  </a:lnTo>
                  <a:lnTo>
                    <a:pt x="702" y="750"/>
                  </a:lnTo>
                  <a:lnTo>
                    <a:pt x="726" y="738"/>
                  </a:lnTo>
                  <a:lnTo>
                    <a:pt x="732" y="732"/>
                  </a:lnTo>
                  <a:lnTo>
                    <a:pt x="738" y="738"/>
                  </a:lnTo>
                  <a:lnTo>
                    <a:pt x="756" y="738"/>
                  </a:lnTo>
                  <a:lnTo>
                    <a:pt x="762" y="732"/>
                  </a:lnTo>
                  <a:lnTo>
                    <a:pt x="768" y="720"/>
                  </a:lnTo>
                  <a:lnTo>
                    <a:pt x="774" y="714"/>
                  </a:lnTo>
                  <a:lnTo>
                    <a:pt x="774" y="708"/>
                  </a:lnTo>
                  <a:lnTo>
                    <a:pt x="792" y="696"/>
                  </a:lnTo>
                  <a:lnTo>
                    <a:pt x="792" y="678"/>
                  </a:lnTo>
                  <a:lnTo>
                    <a:pt x="798" y="672"/>
                  </a:lnTo>
                  <a:lnTo>
                    <a:pt x="798" y="666"/>
                  </a:lnTo>
                  <a:lnTo>
                    <a:pt x="804" y="660"/>
                  </a:lnTo>
                  <a:lnTo>
                    <a:pt x="828" y="648"/>
                  </a:lnTo>
                  <a:lnTo>
                    <a:pt x="840" y="636"/>
                  </a:lnTo>
                  <a:lnTo>
                    <a:pt x="846" y="618"/>
                  </a:lnTo>
                  <a:lnTo>
                    <a:pt x="846" y="606"/>
                  </a:lnTo>
                  <a:lnTo>
                    <a:pt x="852" y="588"/>
                  </a:lnTo>
                  <a:lnTo>
                    <a:pt x="852" y="576"/>
                  </a:lnTo>
                  <a:lnTo>
                    <a:pt x="858" y="570"/>
                  </a:lnTo>
                  <a:lnTo>
                    <a:pt x="870" y="564"/>
                  </a:lnTo>
                  <a:lnTo>
                    <a:pt x="876" y="558"/>
                  </a:lnTo>
                  <a:lnTo>
                    <a:pt x="888" y="558"/>
                  </a:lnTo>
                  <a:lnTo>
                    <a:pt x="870" y="534"/>
                  </a:lnTo>
                  <a:lnTo>
                    <a:pt x="894" y="498"/>
                  </a:lnTo>
                  <a:lnTo>
                    <a:pt x="924" y="480"/>
                  </a:lnTo>
                  <a:lnTo>
                    <a:pt x="924" y="474"/>
                  </a:lnTo>
                  <a:lnTo>
                    <a:pt x="912" y="462"/>
                  </a:lnTo>
                  <a:lnTo>
                    <a:pt x="906" y="450"/>
                  </a:lnTo>
                  <a:lnTo>
                    <a:pt x="906" y="414"/>
                  </a:lnTo>
                  <a:lnTo>
                    <a:pt x="912" y="408"/>
                  </a:lnTo>
                  <a:lnTo>
                    <a:pt x="924" y="408"/>
                  </a:lnTo>
                  <a:lnTo>
                    <a:pt x="948" y="396"/>
                  </a:lnTo>
                  <a:lnTo>
                    <a:pt x="954" y="390"/>
                  </a:lnTo>
                  <a:lnTo>
                    <a:pt x="954" y="384"/>
                  </a:lnTo>
                  <a:lnTo>
                    <a:pt x="948" y="378"/>
                  </a:lnTo>
                  <a:lnTo>
                    <a:pt x="936" y="372"/>
                  </a:lnTo>
                  <a:lnTo>
                    <a:pt x="900" y="372"/>
                  </a:lnTo>
                  <a:lnTo>
                    <a:pt x="894" y="336"/>
                  </a:lnTo>
                  <a:lnTo>
                    <a:pt x="876" y="336"/>
                  </a:lnTo>
                  <a:lnTo>
                    <a:pt x="864" y="318"/>
                  </a:lnTo>
                  <a:lnTo>
                    <a:pt x="846" y="318"/>
                  </a:lnTo>
                  <a:lnTo>
                    <a:pt x="846" y="306"/>
                  </a:lnTo>
                  <a:lnTo>
                    <a:pt x="852" y="294"/>
                  </a:lnTo>
                  <a:lnTo>
                    <a:pt x="852" y="288"/>
                  </a:lnTo>
                  <a:lnTo>
                    <a:pt x="846" y="288"/>
                  </a:lnTo>
                  <a:lnTo>
                    <a:pt x="834" y="276"/>
                  </a:lnTo>
                  <a:lnTo>
                    <a:pt x="834" y="270"/>
                  </a:lnTo>
                  <a:lnTo>
                    <a:pt x="840" y="264"/>
                  </a:lnTo>
                  <a:lnTo>
                    <a:pt x="846" y="252"/>
                  </a:lnTo>
                  <a:lnTo>
                    <a:pt x="852" y="246"/>
                  </a:lnTo>
                  <a:lnTo>
                    <a:pt x="822" y="240"/>
                  </a:lnTo>
                  <a:lnTo>
                    <a:pt x="828" y="228"/>
                  </a:lnTo>
                  <a:lnTo>
                    <a:pt x="804" y="210"/>
                  </a:lnTo>
                  <a:lnTo>
                    <a:pt x="804" y="204"/>
                  </a:lnTo>
                  <a:lnTo>
                    <a:pt x="810" y="192"/>
                  </a:lnTo>
                  <a:lnTo>
                    <a:pt x="834" y="180"/>
                  </a:lnTo>
                  <a:lnTo>
                    <a:pt x="876" y="180"/>
                  </a:lnTo>
                  <a:lnTo>
                    <a:pt x="894" y="186"/>
                  </a:lnTo>
                  <a:lnTo>
                    <a:pt x="912" y="186"/>
                  </a:lnTo>
                  <a:lnTo>
                    <a:pt x="918" y="192"/>
                  </a:lnTo>
                  <a:lnTo>
                    <a:pt x="918" y="204"/>
                  </a:lnTo>
                  <a:lnTo>
                    <a:pt x="930" y="204"/>
                  </a:lnTo>
                  <a:lnTo>
                    <a:pt x="942" y="198"/>
                  </a:lnTo>
                  <a:lnTo>
                    <a:pt x="948" y="192"/>
                  </a:lnTo>
                  <a:lnTo>
                    <a:pt x="960" y="186"/>
                  </a:lnTo>
                  <a:lnTo>
                    <a:pt x="966" y="180"/>
                  </a:lnTo>
                  <a:lnTo>
                    <a:pt x="972" y="186"/>
                  </a:lnTo>
                  <a:lnTo>
                    <a:pt x="978" y="180"/>
                  </a:lnTo>
                  <a:lnTo>
                    <a:pt x="1002" y="180"/>
                  </a:lnTo>
                  <a:lnTo>
                    <a:pt x="1002" y="162"/>
                  </a:lnTo>
                  <a:lnTo>
                    <a:pt x="1026" y="156"/>
                  </a:lnTo>
                  <a:lnTo>
                    <a:pt x="1050" y="120"/>
                  </a:lnTo>
                  <a:lnTo>
                    <a:pt x="1008" y="12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37" name="Parcel Islands" descr="© INSCALE GmbH, 05.05.2010&#10;http://www.presentationload.com/">
              <a:extLst>
                <a:ext uri="{FF2B5EF4-FFF2-40B4-BE49-F238E27FC236}">
                  <a16:creationId xmlns:a16="http://schemas.microsoft.com/office/drawing/2014/main" id="{7596AB44-6922-4ACD-B7E2-284140E13CE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9082510" y="3391727"/>
              <a:ext cx="41985" cy="27990"/>
            </a:xfrm>
            <a:custGeom>
              <a:avLst/>
              <a:gdLst>
                <a:gd name="T0" fmla="*/ 2147483647 w 96"/>
                <a:gd name="T1" fmla="*/ 2147483647 h 66"/>
                <a:gd name="T2" fmla="*/ 2147483647 w 96"/>
                <a:gd name="T3" fmla="*/ 2147483647 h 66"/>
                <a:gd name="T4" fmla="*/ 0 w 96"/>
                <a:gd name="T5" fmla="*/ 2147483647 h 66"/>
                <a:gd name="T6" fmla="*/ 0 w 96"/>
                <a:gd name="T7" fmla="*/ 2147483647 h 66"/>
                <a:gd name="T8" fmla="*/ 2147483647 w 96"/>
                <a:gd name="T9" fmla="*/ 2147483647 h 66"/>
                <a:gd name="T10" fmla="*/ 2147483647 w 96"/>
                <a:gd name="T11" fmla="*/ 2147483647 h 66"/>
                <a:gd name="T12" fmla="*/ 2147483647 w 96"/>
                <a:gd name="T13" fmla="*/ 2147483647 h 66"/>
                <a:gd name="T14" fmla="*/ 2147483647 w 96"/>
                <a:gd name="T15" fmla="*/ 2147483647 h 66"/>
                <a:gd name="T16" fmla="*/ 2147483647 w 96"/>
                <a:gd name="T17" fmla="*/ 2147483647 h 66"/>
                <a:gd name="T18" fmla="*/ 2147483647 w 96"/>
                <a:gd name="T19" fmla="*/ 0 h 66"/>
                <a:gd name="T20" fmla="*/ 2147483647 w 96"/>
                <a:gd name="T21" fmla="*/ 2147483647 h 66"/>
                <a:gd name="T22" fmla="*/ 2147483647 w 96"/>
                <a:gd name="T23" fmla="*/ 2147483647 h 66"/>
                <a:gd name="T24" fmla="*/ 2147483647 w 96"/>
                <a:gd name="T25" fmla="*/ 2147483647 h 66"/>
                <a:gd name="T26" fmla="*/ 2147483647 w 96"/>
                <a:gd name="T27" fmla="*/ 2147483647 h 66"/>
                <a:gd name="T28" fmla="*/ 2147483647 w 96"/>
                <a:gd name="T29" fmla="*/ 0 h 66"/>
                <a:gd name="T30" fmla="*/ 2147483647 w 96"/>
                <a:gd name="T31" fmla="*/ 0 h 66"/>
                <a:gd name="T32" fmla="*/ 2147483647 w 96"/>
                <a:gd name="T33" fmla="*/ 2147483647 h 66"/>
                <a:gd name="T34" fmla="*/ 2147483647 w 96"/>
                <a:gd name="T35" fmla="*/ 2147483647 h 66"/>
                <a:gd name="T36" fmla="*/ 2147483647 w 96"/>
                <a:gd name="T37" fmla="*/ 2147483647 h 66"/>
                <a:gd name="T38" fmla="*/ 2147483647 w 96"/>
                <a:gd name="T39" fmla="*/ 2147483647 h 66"/>
                <a:gd name="T40" fmla="*/ 2147483647 w 96"/>
                <a:gd name="T41" fmla="*/ 2147483647 h 66"/>
                <a:gd name="T42" fmla="*/ 2147483647 w 96"/>
                <a:gd name="T43" fmla="*/ 2147483647 h 66"/>
                <a:gd name="T44" fmla="*/ 2147483647 w 96"/>
                <a:gd name="T45" fmla="*/ 2147483647 h 6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6"/>
                <a:gd name="T70" fmla="*/ 0 h 66"/>
                <a:gd name="T71" fmla="*/ 96 w 96"/>
                <a:gd name="T72" fmla="*/ 66 h 6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6" h="66">
                  <a:moveTo>
                    <a:pt x="12" y="42"/>
                  </a:moveTo>
                  <a:lnTo>
                    <a:pt x="6" y="42"/>
                  </a:lnTo>
                  <a:lnTo>
                    <a:pt x="0" y="48"/>
                  </a:lnTo>
                  <a:lnTo>
                    <a:pt x="0" y="60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24" y="54"/>
                  </a:lnTo>
                  <a:lnTo>
                    <a:pt x="24" y="42"/>
                  </a:lnTo>
                  <a:lnTo>
                    <a:pt x="12" y="42"/>
                  </a:lnTo>
                  <a:close/>
                  <a:moveTo>
                    <a:pt x="42" y="0"/>
                  </a:moveTo>
                  <a:lnTo>
                    <a:pt x="42" y="18"/>
                  </a:lnTo>
                  <a:lnTo>
                    <a:pt x="54" y="30"/>
                  </a:lnTo>
                  <a:lnTo>
                    <a:pt x="60" y="30"/>
                  </a:lnTo>
                  <a:lnTo>
                    <a:pt x="72" y="24"/>
                  </a:lnTo>
                  <a:lnTo>
                    <a:pt x="48" y="0"/>
                  </a:lnTo>
                  <a:lnTo>
                    <a:pt x="42" y="0"/>
                  </a:lnTo>
                  <a:close/>
                  <a:moveTo>
                    <a:pt x="96" y="36"/>
                  </a:moveTo>
                  <a:lnTo>
                    <a:pt x="78" y="36"/>
                  </a:lnTo>
                  <a:lnTo>
                    <a:pt x="72" y="42"/>
                  </a:lnTo>
                  <a:lnTo>
                    <a:pt x="72" y="54"/>
                  </a:lnTo>
                  <a:lnTo>
                    <a:pt x="84" y="60"/>
                  </a:lnTo>
                  <a:lnTo>
                    <a:pt x="96" y="48"/>
                  </a:lnTo>
                  <a:lnTo>
                    <a:pt x="96" y="3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38" name="Oman" descr="© INSCALE GmbH, 05.05.2010&#10;http://www.presentationload.com/">
              <a:extLst>
                <a:ext uri="{FF2B5EF4-FFF2-40B4-BE49-F238E27FC236}">
                  <a16:creationId xmlns:a16="http://schemas.microsoft.com/office/drawing/2014/main" id="{0B3AEDAE-2A07-480D-A035-90EB1C0B1934}"/>
                </a:ext>
              </a:extLst>
            </p:cNvPr>
            <p:cNvSpPr>
              <a:spLocks/>
            </p:cNvSpPr>
            <p:nvPr/>
          </p:nvSpPr>
          <p:spPr bwMode="gray">
            <a:xfrm>
              <a:off x="7214190" y="3111829"/>
              <a:ext cx="241412" cy="300890"/>
            </a:xfrm>
            <a:custGeom>
              <a:avLst/>
              <a:gdLst>
                <a:gd name="T0" fmla="*/ 2147483647 w 540"/>
                <a:gd name="T1" fmla="*/ 2147483647 h 672"/>
                <a:gd name="T2" fmla="*/ 2147483647 w 540"/>
                <a:gd name="T3" fmla="*/ 2147483647 h 672"/>
                <a:gd name="T4" fmla="*/ 2147483647 w 540"/>
                <a:gd name="T5" fmla="*/ 2147483647 h 672"/>
                <a:gd name="T6" fmla="*/ 2147483647 w 540"/>
                <a:gd name="T7" fmla="*/ 2147483647 h 672"/>
                <a:gd name="T8" fmla="*/ 2147483647 w 540"/>
                <a:gd name="T9" fmla="*/ 2147483647 h 672"/>
                <a:gd name="T10" fmla="*/ 2147483647 w 540"/>
                <a:gd name="T11" fmla="*/ 2147483647 h 672"/>
                <a:gd name="T12" fmla="*/ 2147483647 w 540"/>
                <a:gd name="T13" fmla="*/ 2147483647 h 672"/>
                <a:gd name="T14" fmla="*/ 2147483647 w 540"/>
                <a:gd name="T15" fmla="*/ 2147483647 h 672"/>
                <a:gd name="T16" fmla="*/ 2147483647 w 540"/>
                <a:gd name="T17" fmla="*/ 2147483647 h 672"/>
                <a:gd name="T18" fmla="*/ 2147483647 w 540"/>
                <a:gd name="T19" fmla="*/ 2147483647 h 672"/>
                <a:gd name="T20" fmla="*/ 2147483647 w 540"/>
                <a:gd name="T21" fmla="*/ 2147483647 h 672"/>
                <a:gd name="T22" fmla="*/ 2147483647 w 540"/>
                <a:gd name="T23" fmla="*/ 2147483647 h 672"/>
                <a:gd name="T24" fmla="*/ 2147483647 w 540"/>
                <a:gd name="T25" fmla="*/ 2147483647 h 672"/>
                <a:gd name="T26" fmla="*/ 2147483647 w 540"/>
                <a:gd name="T27" fmla="*/ 2147483647 h 672"/>
                <a:gd name="T28" fmla="*/ 2147483647 w 540"/>
                <a:gd name="T29" fmla="*/ 2147483647 h 672"/>
                <a:gd name="T30" fmla="*/ 2147483647 w 540"/>
                <a:gd name="T31" fmla="*/ 2147483647 h 672"/>
                <a:gd name="T32" fmla="*/ 2147483647 w 540"/>
                <a:gd name="T33" fmla="*/ 2147483647 h 672"/>
                <a:gd name="T34" fmla="*/ 2147483647 w 540"/>
                <a:gd name="T35" fmla="*/ 2147483647 h 672"/>
                <a:gd name="T36" fmla="*/ 2147483647 w 540"/>
                <a:gd name="T37" fmla="*/ 2147483647 h 672"/>
                <a:gd name="T38" fmla="*/ 2147483647 w 540"/>
                <a:gd name="T39" fmla="*/ 2147483647 h 672"/>
                <a:gd name="T40" fmla="*/ 2147483647 w 540"/>
                <a:gd name="T41" fmla="*/ 2147483647 h 672"/>
                <a:gd name="T42" fmla="*/ 2147483647 w 540"/>
                <a:gd name="T43" fmla="*/ 2147483647 h 672"/>
                <a:gd name="T44" fmla="*/ 2147483647 w 540"/>
                <a:gd name="T45" fmla="*/ 2147483647 h 672"/>
                <a:gd name="T46" fmla="*/ 2147483647 w 540"/>
                <a:gd name="T47" fmla="*/ 2147483647 h 672"/>
                <a:gd name="T48" fmla="*/ 2147483647 w 540"/>
                <a:gd name="T49" fmla="*/ 2147483647 h 672"/>
                <a:gd name="T50" fmla="*/ 2147483647 w 540"/>
                <a:gd name="T51" fmla="*/ 0 h 672"/>
                <a:gd name="T52" fmla="*/ 2147483647 w 540"/>
                <a:gd name="T53" fmla="*/ 2147483647 h 672"/>
                <a:gd name="T54" fmla="*/ 2147483647 w 540"/>
                <a:gd name="T55" fmla="*/ 2147483647 h 672"/>
                <a:gd name="T56" fmla="*/ 2147483647 w 540"/>
                <a:gd name="T57" fmla="*/ 2147483647 h 672"/>
                <a:gd name="T58" fmla="*/ 2147483647 w 540"/>
                <a:gd name="T59" fmla="*/ 2147483647 h 672"/>
                <a:gd name="T60" fmla="*/ 2147483647 w 540"/>
                <a:gd name="T61" fmla="*/ 2147483647 h 672"/>
                <a:gd name="T62" fmla="*/ 2147483647 w 540"/>
                <a:gd name="T63" fmla="*/ 2147483647 h 672"/>
                <a:gd name="T64" fmla="*/ 2147483647 w 540"/>
                <a:gd name="T65" fmla="*/ 2147483647 h 672"/>
                <a:gd name="T66" fmla="*/ 2147483647 w 540"/>
                <a:gd name="T67" fmla="*/ 2147483647 h 672"/>
                <a:gd name="T68" fmla="*/ 2147483647 w 540"/>
                <a:gd name="T69" fmla="*/ 2147483647 h 672"/>
                <a:gd name="T70" fmla="*/ 2147483647 w 540"/>
                <a:gd name="T71" fmla="*/ 2147483647 h 672"/>
                <a:gd name="T72" fmla="*/ 2147483647 w 540"/>
                <a:gd name="T73" fmla="*/ 2147483647 h 672"/>
                <a:gd name="T74" fmla="*/ 2147483647 w 540"/>
                <a:gd name="T75" fmla="*/ 2147483647 h 672"/>
                <a:gd name="T76" fmla="*/ 2147483647 w 540"/>
                <a:gd name="T77" fmla="*/ 2147483647 h 672"/>
                <a:gd name="T78" fmla="*/ 2147483647 w 540"/>
                <a:gd name="T79" fmla="*/ 2147483647 h 672"/>
                <a:gd name="T80" fmla="*/ 2147483647 w 540"/>
                <a:gd name="T81" fmla="*/ 2147483647 h 672"/>
                <a:gd name="T82" fmla="*/ 2147483647 w 540"/>
                <a:gd name="T83" fmla="*/ 2147483647 h 672"/>
                <a:gd name="T84" fmla="*/ 2147483647 w 540"/>
                <a:gd name="T85" fmla="*/ 2147483647 h 672"/>
                <a:gd name="T86" fmla="*/ 2147483647 w 540"/>
                <a:gd name="T87" fmla="*/ 2147483647 h 6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40"/>
                <a:gd name="T133" fmla="*/ 0 h 672"/>
                <a:gd name="T134" fmla="*/ 540 w 540"/>
                <a:gd name="T135" fmla="*/ 672 h 67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40" h="672">
                  <a:moveTo>
                    <a:pt x="258" y="564"/>
                  </a:moveTo>
                  <a:lnTo>
                    <a:pt x="276" y="564"/>
                  </a:lnTo>
                  <a:lnTo>
                    <a:pt x="288" y="558"/>
                  </a:lnTo>
                  <a:lnTo>
                    <a:pt x="306" y="552"/>
                  </a:lnTo>
                  <a:lnTo>
                    <a:pt x="330" y="540"/>
                  </a:lnTo>
                  <a:lnTo>
                    <a:pt x="336" y="528"/>
                  </a:lnTo>
                  <a:lnTo>
                    <a:pt x="342" y="510"/>
                  </a:lnTo>
                  <a:lnTo>
                    <a:pt x="342" y="498"/>
                  </a:lnTo>
                  <a:lnTo>
                    <a:pt x="348" y="498"/>
                  </a:lnTo>
                  <a:lnTo>
                    <a:pt x="354" y="492"/>
                  </a:lnTo>
                  <a:lnTo>
                    <a:pt x="366" y="486"/>
                  </a:lnTo>
                  <a:lnTo>
                    <a:pt x="384" y="480"/>
                  </a:lnTo>
                  <a:lnTo>
                    <a:pt x="408" y="456"/>
                  </a:lnTo>
                  <a:lnTo>
                    <a:pt x="414" y="444"/>
                  </a:lnTo>
                  <a:lnTo>
                    <a:pt x="414" y="426"/>
                  </a:lnTo>
                  <a:lnTo>
                    <a:pt x="420" y="408"/>
                  </a:lnTo>
                  <a:lnTo>
                    <a:pt x="420" y="378"/>
                  </a:lnTo>
                  <a:lnTo>
                    <a:pt x="426" y="372"/>
                  </a:lnTo>
                  <a:lnTo>
                    <a:pt x="432" y="372"/>
                  </a:lnTo>
                  <a:lnTo>
                    <a:pt x="444" y="378"/>
                  </a:lnTo>
                  <a:lnTo>
                    <a:pt x="450" y="384"/>
                  </a:lnTo>
                  <a:lnTo>
                    <a:pt x="462" y="384"/>
                  </a:lnTo>
                  <a:lnTo>
                    <a:pt x="468" y="378"/>
                  </a:lnTo>
                  <a:lnTo>
                    <a:pt x="480" y="354"/>
                  </a:lnTo>
                  <a:lnTo>
                    <a:pt x="480" y="330"/>
                  </a:lnTo>
                  <a:lnTo>
                    <a:pt x="534" y="276"/>
                  </a:lnTo>
                  <a:lnTo>
                    <a:pt x="534" y="264"/>
                  </a:lnTo>
                  <a:lnTo>
                    <a:pt x="540" y="252"/>
                  </a:lnTo>
                  <a:lnTo>
                    <a:pt x="540" y="204"/>
                  </a:lnTo>
                  <a:lnTo>
                    <a:pt x="528" y="192"/>
                  </a:lnTo>
                  <a:lnTo>
                    <a:pt x="510" y="192"/>
                  </a:lnTo>
                  <a:lnTo>
                    <a:pt x="510" y="186"/>
                  </a:lnTo>
                  <a:lnTo>
                    <a:pt x="492" y="168"/>
                  </a:lnTo>
                  <a:lnTo>
                    <a:pt x="486" y="150"/>
                  </a:lnTo>
                  <a:lnTo>
                    <a:pt x="462" y="126"/>
                  </a:lnTo>
                  <a:lnTo>
                    <a:pt x="456" y="114"/>
                  </a:lnTo>
                  <a:lnTo>
                    <a:pt x="432" y="96"/>
                  </a:lnTo>
                  <a:lnTo>
                    <a:pt x="396" y="84"/>
                  </a:lnTo>
                  <a:lnTo>
                    <a:pt x="366" y="78"/>
                  </a:lnTo>
                  <a:lnTo>
                    <a:pt x="348" y="78"/>
                  </a:lnTo>
                  <a:lnTo>
                    <a:pt x="342" y="72"/>
                  </a:lnTo>
                  <a:lnTo>
                    <a:pt x="330" y="72"/>
                  </a:lnTo>
                  <a:lnTo>
                    <a:pt x="318" y="60"/>
                  </a:lnTo>
                  <a:lnTo>
                    <a:pt x="294" y="48"/>
                  </a:lnTo>
                  <a:lnTo>
                    <a:pt x="288" y="36"/>
                  </a:lnTo>
                  <a:lnTo>
                    <a:pt x="288" y="30"/>
                  </a:lnTo>
                  <a:lnTo>
                    <a:pt x="282" y="18"/>
                  </a:lnTo>
                  <a:lnTo>
                    <a:pt x="276" y="12"/>
                  </a:lnTo>
                  <a:lnTo>
                    <a:pt x="252" y="18"/>
                  </a:lnTo>
                  <a:lnTo>
                    <a:pt x="246" y="6"/>
                  </a:lnTo>
                  <a:lnTo>
                    <a:pt x="246" y="0"/>
                  </a:lnTo>
                  <a:lnTo>
                    <a:pt x="240" y="0"/>
                  </a:lnTo>
                  <a:lnTo>
                    <a:pt x="234" y="6"/>
                  </a:lnTo>
                  <a:lnTo>
                    <a:pt x="234" y="12"/>
                  </a:lnTo>
                  <a:lnTo>
                    <a:pt x="228" y="24"/>
                  </a:lnTo>
                  <a:lnTo>
                    <a:pt x="228" y="54"/>
                  </a:lnTo>
                  <a:lnTo>
                    <a:pt x="246" y="72"/>
                  </a:lnTo>
                  <a:lnTo>
                    <a:pt x="246" y="78"/>
                  </a:lnTo>
                  <a:lnTo>
                    <a:pt x="240" y="78"/>
                  </a:lnTo>
                  <a:lnTo>
                    <a:pt x="240" y="72"/>
                  </a:lnTo>
                  <a:lnTo>
                    <a:pt x="228" y="72"/>
                  </a:lnTo>
                  <a:lnTo>
                    <a:pt x="228" y="78"/>
                  </a:lnTo>
                  <a:lnTo>
                    <a:pt x="222" y="84"/>
                  </a:lnTo>
                  <a:lnTo>
                    <a:pt x="222" y="96"/>
                  </a:lnTo>
                  <a:lnTo>
                    <a:pt x="216" y="108"/>
                  </a:lnTo>
                  <a:lnTo>
                    <a:pt x="216" y="120"/>
                  </a:lnTo>
                  <a:lnTo>
                    <a:pt x="210" y="132"/>
                  </a:lnTo>
                  <a:lnTo>
                    <a:pt x="204" y="138"/>
                  </a:lnTo>
                  <a:lnTo>
                    <a:pt x="198" y="150"/>
                  </a:lnTo>
                  <a:lnTo>
                    <a:pt x="192" y="156"/>
                  </a:lnTo>
                  <a:lnTo>
                    <a:pt x="192" y="168"/>
                  </a:lnTo>
                  <a:lnTo>
                    <a:pt x="210" y="204"/>
                  </a:lnTo>
                  <a:lnTo>
                    <a:pt x="216" y="210"/>
                  </a:lnTo>
                  <a:lnTo>
                    <a:pt x="216" y="222"/>
                  </a:lnTo>
                  <a:lnTo>
                    <a:pt x="222" y="228"/>
                  </a:lnTo>
                  <a:lnTo>
                    <a:pt x="234" y="234"/>
                  </a:lnTo>
                  <a:lnTo>
                    <a:pt x="240" y="240"/>
                  </a:lnTo>
                  <a:lnTo>
                    <a:pt x="204" y="414"/>
                  </a:lnTo>
                  <a:lnTo>
                    <a:pt x="0" y="486"/>
                  </a:lnTo>
                  <a:lnTo>
                    <a:pt x="84" y="672"/>
                  </a:lnTo>
                  <a:lnTo>
                    <a:pt x="114" y="660"/>
                  </a:lnTo>
                  <a:lnTo>
                    <a:pt x="198" y="636"/>
                  </a:lnTo>
                  <a:lnTo>
                    <a:pt x="228" y="624"/>
                  </a:lnTo>
                  <a:lnTo>
                    <a:pt x="246" y="618"/>
                  </a:lnTo>
                  <a:lnTo>
                    <a:pt x="252" y="606"/>
                  </a:lnTo>
                  <a:lnTo>
                    <a:pt x="252" y="594"/>
                  </a:lnTo>
                  <a:lnTo>
                    <a:pt x="258" y="582"/>
                  </a:lnTo>
                  <a:lnTo>
                    <a:pt x="258" y="56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39" name="Norway" descr="© INSCALE GmbH, 05.05.2010&#10;http://www.presentationload.com/">
              <a:extLst>
                <a:ext uri="{FF2B5EF4-FFF2-40B4-BE49-F238E27FC236}">
                  <a16:creationId xmlns:a16="http://schemas.microsoft.com/office/drawing/2014/main" id="{DCDD0CD3-6C23-4074-AC62-3B89977FB2F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772715" y="1273249"/>
              <a:ext cx="608778" cy="670007"/>
            </a:xfrm>
            <a:custGeom>
              <a:avLst/>
              <a:gdLst>
                <a:gd name="T0" fmla="*/ 2147483647 w 1362"/>
                <a:gd name="T1" fmla="*/ 2147483647 h 1500"/>
                <a:gd name="T2" fmla="*/ 2147483647 w 1362"/>
                <a:gd name="T3" fmla="*/ 2147483647 h 1500"/>
                <a:gd name="T4" fmla="*/ 2147483647 w 1362"/>
                <a:gd name="T5" fmla="*/ 2147483647 h 1500"/>
                <a:gd name="T6" fmla="*/ 2147483647 w 1362"/>
                <a:gd name="T7" fmla="*/ 2147483647 h 1500"/>
                <a:gd name="T8" fmla="*/ 2147483647 w 1362"/>
                <a:gd name="T9" fmla="*/ 0 h 1500"/>
                <a:gd name="T10" fmla="*/ 2147483647 w 1362"/>
                <a:gd name="T11" fmla="*/ 2147483647 h 1500"/>
                <a:gd name="T12" fmla="*/ 2147483647 w 1362"/>
                <a:gd name="T13" fmla="*/ 2147483647 h 1500"/>
                <a:gd name="T14" fmla="*/ 2147483647 w 1362"/>
                <a:gd name="T15" fmla="*/ 2147483647 h 1500"/>
                <a:gd name="T16" fmla="*/ 2147483647 w 1362"/>
                <a:gd name="T17" fmla="*/ 2147483647 h 1500"/>
                <a:gd name="T18" fmla="*/ 2147483647 w 1362"/>
                <a:gd name="T19" fmla="*/ 2147483647 h 1500"/>
                <a:gd name="T20" fmla="*/ 2147483647 w 1362"/>
                <a:gd name="T21" fmla="*/ 2147483647 h 1500"/>
                <a:gd name="T22" fmla="*/ 2147483647 w 1362"/>
                <a:gd name="T23" fmla="*/ 2147483647 h 1500"/>
                <a:gd name="T24" fmla="*/ 2147483647 w 1362"/>
                <a:gd name="T25" fmla="*/ 2147483647 h 1500"/>
                <a:gd name="T26" fmla="*/ 2147483647 w 1362"/>
                <a:gd name="T27" fmla="*/ 2147483647 h 1500"/>
                <a:gd name="T28" fmla="*/ 2147483647 w 1362"/>
                <a:gd name="T29" fmla="*/ 2147483647 h 1500"/>
                <a:gd name="T30" fmla="*/ 2147483647 w 1362"/>
                <a:gd name="T31" fmla="*/ 2147483647 h 1500"/>
                <a:gd name="T32" fmla="*/ 2147483647 w 1362"/>
                <a:gd name="T33" fmla="*/ 2147483647 h 1500"/>
                <a:gd name="T34" fmla="*/ 2147483647 w 1362"/>
                <a:gd name="T35" fmla="*/ 2147483647 h 1500"/>
                <a:gd name="T36" fmla="*/ 2147483647 w 1362"/>
                <a:gd name="T37" fmla="*/ 2147483647 h 1500"/>
                <a:gd name="T38" fmla="*/ 2147483647 w 1362"/>
                <a:gd name="T39" fmla="*/ 2147483647 h 1500"/>
                <a:gd name="T40" fmla="*/ 2147483647 w 1362"/>
                <a:gd name="T41" fmla="*/ 2147483647 h 1500"/>
                <a:gd name="T42" fmla="*/ 2147483647 w 1362"/>
                <a:gd name="T43" fmla="*/ 2147483647 h 1500"/>
                <a:gd name="T44" fmla="*/ 2147483647 w 1362"/>
                <a:gd name="T45" fmla="*/ 2147483647 h 1500"/>
                <a:gd name="T46" fmla="*/ 2147483647 w 1362"/>
                <a:gd name="T47" fmla="*/ 2147483647 h 1500"/>
                <a:gd name="T48" fmla="*/ 2147483647 w 1362"/>
                <a:gd name="T49" fmla="*/ 2147483647 h 1500"/>
                <a:gd name="T50" fmla="*/ 2147483647 w 1362"/>
                <a:gd name="T51" fmla="*/ 2147483647 h 1500"/>
                <a:gd name="T52" fmla="*/ 2147483647 w 1362"/>
                <a:gd name="T53" fmla="*/ 2147483647 h 1500"/>
                <a:gd name="T54" fmla="*/ 2147483647 w 1362"/>
                <a:gd name="T55" fmla="*/ 2147483647 h 1500"/>
                <a:gd name="T56" fmla="*/ 2147483647 w 1362"/>
                <a:gd name="T57" fmla="*/ 2147483647 h 1500"/>
                <a:gd name="T58" fmla="*/ 2147483647 w 1362"/>
                <a:gd name="T59" fmla="*/ 2147483647 h 1500"/>
                <a:gd name="T60" fmla="*/ 2147483647 w 1362"/>
                <a:gd name="T61" fmla="*/ 2147483647 h 1500"/>
                <a:gd name="T62" fmla="*/ 2147483647 w 1362"/>
                <a:gd name="T63" fmla="*/ 2147483647 h 1500"/>
                <a:gd name="T64" fmla="*/ 2147483647 w 1362"/>
                <a:gd name="T65" fmla="*/ 2147483647 h 1500"/>
                <a:gd name="T66" fmla="*/ 2147483647 w 1362"/>
                <a:gd name="T67" fmla="*/ 2147483647 h 1500"/>
                <a:gd name="T68" fmla="*/ 2147483647 w 1362"/>
                <a:gd name="T69" fmla="*/ 2147483647 h 1500"/>
                <a:gd name="T70" fmla="*/ 2147483647 w 1362"/>
                <a:gd name="T71" fmla="*/ 2147483647 h 1500"/>
                <a:gd name="T72" fmla="*/ 2147483647 w 1362"/>
                <a:gd name="T73" fmla="*/ 2147483647 h 1500"/>
                <a:gd name="T74" fmla="*/ 2147483647 w 1362"/>
                <a:gd name="T75" fmla="*/ 2147483647 h 1500"/>
                <a:gd name="T76" fmla="*/ 2147483647 w 1362"/>
                <a:gd name="T77" fmla="*/ 2147483647 h 1500"/>
                <a:gd name="T78" fmla="*/ 2147483647 w 1362"/>
                <a:gd name="T79" fmla="*/ 2147483647 h 1500"/>
                <a:gd name="T80" fmla="*/ 2147483647 w 1362"/>
                <a:gd name="T81" fmla="*/ 2147483647 h 1500"/>
                <a:gd name="T82" fmla="*/ 2147483647 w 1362"/>
                <a:gd name="T83" fmla="*/ 2147483647 h 1500"/>
                <a:gd name="T84" fmla="*/ 2147483647 w 1362"/>
                <a:gd name="T85" fmla="*/ 2147483647 h 1500"/>
                <a:gd name="T86" fmla="*/ 2147483647 w 1362"/>
                <a:gd name="T87" fmla="*/ 2147483647 h 1500"/>
                <a:gd name="T88" fmla="*/ 2147483647 w 1362"/>
                <a:gd name="T89" fmla="*/ 2147483647 h 1500"/>
                <a:gd name="T90" fmla="*/ 2147483647 w 1362"/>
                <a:gd name="T91" fmla="*/ 2147483647 h 1500"/>
                <a:gd name="T92" fmla="*/ 2147483647 w 1362"/>
                <a:gd name="T93" fmla="*/ 2147483647 h 1500"/>
                <a:gd name="T94" fmla="*/ 2147483647 w 1362"/>
                <a:gd name="T95" fmla="*/ 2147483647 h 1500"/>
                <a:gd name="T96" fmla="*/ 2147483647 w 1362"/>
                <a:gd name="T97" fmla="*/ 2147483647 h 1500"/>
                <a:gd name="T98" fmla="*/ 2147483647 w 1362"/>
                <a:gd name="T99" fmla="*/ 2147483647 h 1500"/>
                <a:gd name="T100" fmla="*/ 2147483647 w 1362"/>
                <a:gd name="T101" fmla="*/ 2147483647 h 1500"/>
                <a:gd name="T102" fmla="*/ 2147483647 w 1362"/>
                <a:gd name="T103" fmla="*/ 2147483647 h 1500"/>
                <a:gd name="T104" fmla="*/ 2147483647 w 1362"/>
                <a:gd name="T105" fmla="*/ 2147483647 h 1500"/>
                <a:gd name="T106" fmla="*/ 2147483647 w 1362"/>
                <a:gd name="T107" fmla="*/ 2147483647 h 1500"/>
                <a:gd name="T108" fmla="*/ 2147483647 w 1362"/>
                <a:gd name="T109" fmla="*/ 2147483647 h 1500"/>
                <a:gd name="T110" fmla="*/ 2147483647 w 1362"/>
                <a:gd name="T111" fmla="*/ 2147483647 h 1500"/>
                <a:gd name="T112" fmla="*/ 2147483647 w 1362"/>
                <a:gd name="T113" fmla="*/ 2147483647 h 1500"/>
                <a:gd name="T114" fmla="*/ 2147483647 w 1362"/>
                <a:gd name="T115" fmla="*/ 2147483647 h 150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62"/>
                <a:gd name="T175" fmla="*/ 0 h 1500"/>
                <a:gd name="T176" fmla="*/ 1362 w 1362"/>
                <a:gd name="T177" fmla="*/ 1500 h 150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62" h="1500">
                  <a:moveTo>
                    <a:pt x="324" y="120"/>
                  </a:moveTo>
                  <a:lnTo>
                    <a:pt x="336" y="126"/>
                  </a:lnTo>
                  <a:lnTo>
                    <a:pt x="354" y="132"/>
                  </a:lnTo>
                  <a:lnTo>
                    <a:pt x="378" y="132"/>
                  </a:lnTo>
                  <a:lnTo>
                    <a:pt x="294" y="90"/>
                  </a:lnTo>
                  <a:lnTo>
                    <a:pt x="294" y="102"/>
                  </a:lnTo>
                  <a:lnTo>
                    <a:pt x="306" y="108"/>
                  </a:lnTo>
                  <a:lnTo>
                    <a:pt x="312" y="114"/>
                  </a:lnTo>
                  <a:lnTo>
                    <a:pt x="324" y="120"/>
                  </a:lnTo>
                  <a:close/>
                  <a:moveTo>
                    <a:pt x="684" y="48"/>
                  </a:moveTo>
                  <a:lnTo>
                    <a:pt x="732" y="48"/>
                  </a:lnTo>
                  <a:lnTo>
                    <a:pt x="738" y="54"/>
                  </a:lnTo>
                  <a:lnTo>
                    <a:pt x="750" y="54"/>
                  </a:lnTo>
                  <a:lnTo>
                    <a:pt x="774" y="66"/>
                  </a:lnTo>
                  <a:lnTo>
                    <a:pt x="786" y="66"/>
                  </a:lnTo>
                  <a:lnTo>
                    <a:pt x="798" y="60"/>
                  </a:lnTo>
                  <a:lnTo>
                    <a:pt x="804" y="60"/>
                  </a:lnTo>
                  <a:lnTo>
                    <a:pt x="816" y="54"/>
                  </a:lnTo>
                  <a:lnTo>
                    <a:pt x="828" y="54"/>
                  </a:lnTo>
                  <a:lnTo>
                    <a:pt x="840" y="60"/>
                  </a:lnTo>
                  <a:lnTo>
                    <a:pt x="876" y="72"/>
                  </a:lnTo>
                  <a:lnTo>
                    <a:pt x="888" y="78"/>
                  </a:lnTo>
                  <a:lnTo>
                    <a:pt x="894" y="84"/>
                  </a:lnTo>
                  <a:lnTo>
                    <a:pt x="900" y="84"/>
                  </a:lnTo>
                  <a:lnTo>
                    <a:pt x="924" y="60"/>
                  </a:lnTo>
                  <a:lnTo>
                    <a:pt x="984" y="66"/>
                  </a:lnTo>
                  <a:lnTo>
                    <a:pt x="984" y="42"/>
                  </a:lnTo>
                  <a:lnTo>
                    <a:pt x="1014" y="42"/>
                  </a:lnTo>
                  <a:lnTo>
                    <a:pt x="1026" y="36"/>
                  </a:lnTo>
                  <a:lnTo>
                    <a:pt x="1032" y="24"/>
                  </a:lnTo>
                  <a:lnTo>
                    <a:pt x="1038" y="18"/>
                  </a:lnTo>
                  <a:lnTo>
                    <a:pt x="1032" y="12"/>
                  </a:lnTo>
                  <a:lnTo>
                    <a:pt x="1002" y="12"/>
                  </a:lnTo>
                  <a:lnTo>
                    <a:pt x="990" y="18"/>
                  </a:lnTo>
                  <a:lnTo>
                    <a:pt x="984" y="18"/>
                  </a:lnTo>
                  <a:lnTo>
                    <a:pt x="972" y="6"/>
                  </a:lnTo>
                  <a:lnTo>
                    <a:pt x="960" y="0"/>
                  </a:lnTo>
                  <a:lnTo>
                    <a:pt x="918" y="0"/>
                  </a:lnTo>
                  <a:lnTo>
                    <a:pt x="900" y="6"/>
                  </a:lnTo>
                  <a:lnTo>
                    <a:pt x="882" y="18"/>
                  </a:lnTo>
                  <a:lnTo>
                    <a:pt x="870" y="18"/>
                  </a:lnTo>
                  <a:lnTo>
                    <a:pt x="864" y="12"/>
                  </a:lnTo>
                  <a:lnTo>
                    <a:pt x="864" y="6"/>
                  </a:lnTo>
                  <a:lnTo>
                    <a:pt x="858" y="6"/>
                  </a:lnTo>
                  <a:lnTo>
                    <a:pt x="852" y="0"/>
                  </a:lnTo>
                  <a:lnTo>
                    <a:pt x="822" y="0"/>
                  </a:lnTo>
                  <a:lnTo>
                    <a:pt x="804" y="18"/>
                  </a:lnTo>
                  <a:lnTo>
                    <a:pt x="738" y="0"/>
                  </a:lnTo>
                  <a:lnTo>
                    <a:pt x="726" y="0"/>
                  </a:lnTo>
                  <a:lnTo>
                    <a:pt x="708" y="6"/>
                  </a:lnTo>
                  <a:lnTo>
                    <a:pt x="690" y="6"/>
                  </a:lnTo>
                  <a:lnTo>
                    <a:pt x="672" y="12"/>
                  </a:lnTo>
                  <a:lnTo>
                    <a:pt x="660" y="12"/>
                  </a:lnTo>
                  <a:lnTo>
                    <a:pt x="660" y="6"/>
                  </a:lnTo>
                  <a:lnTo>
                    <a:pt x="666" y="0"/>
                  </a:lnTo>
                  <a:lnTo>
                    <a:pt x="630" y="12"/>
                  </a:lnTo>
                  <a:lnTo>
                    <a:pt x="648" y="36"/>
                  </a:lnTo>
                  <a:lnTo>
                    <a:pt x="684" y="48"/>
                  </a:lnTo>
                  <a:close/>
                  <a:moveTo>
                    <a:pt x="324" y="66"/>
                  </a:moveTo>
                  <a:lnTo>
                    <a:pt x="342" y="66"/>
                  </a:lnTo>
                  <a:lnTo>
                    <a:pt x="348" y="72"/>
                  </a:lnTo>
                  <a:lnTo>
                    <a:pt x="360" y="72"/>
                  </a:lnTo>
                  <a:lnTo>
                    <a:pt x="360" y="78"/>
                  </a:lnTo>
                  <a:lnTo>
                    <a:pt x="342" y="96"/>
                  </a:lnTo>
                  <a:lnTo>
                    <a:pt x="336" y="96"/>
                  </a:lnTo>
                  <a:lnTo>
                    <a:pt x="378" y="114"/>
                  </a:lnTo>
                  <a:lnTo>
                    <a:pt x="390" y="120"/>
                  </a:lnTo>
                  <a:lnTo>
                    <a:pt x="396" y="126"/>
                  </a:lnTo>
                  <a:lnTo>
                    <a:pt x="414" y="126"/>
                  </a:lnTo>
                  <a:lnTo>
                    <a:pt x="426" y="132"/>
                  </a:lnTo>
                  <a:lnTo>
                    <a:pt x="438" y="132"/>
                  </a:lnTo>
                  <a:lnTo>
                    <a:pt x="462" y="108"/>
                  </a:lnTo>
                  <a:lnTo>
                    <a:pt x="504" y="96"/>
                  </a:lnTo>
                  <a:lnTo>
                    <a:pt x="534" y="120"/>
                  </a:lnTo>
                  <a:lnTo>
                    <a:pt x="528" y="120"/>
                  </a:lnTo>
                  <a:lnTo>
                    <a:pt x="516" y="126"/>
                  </a:lnTo>
                  <a:lnTo>
                    <a:pt x="504" y="126"/>
                  </a:lnTo>
                  <a:lnTo>
                    <a:pt x="480" y="132"/>
                  </a:lnTo>
                  <a:lnTo>
                    <a:pt x="468" y="138"/>
                  </a:lnTo>
                  <a:lnTo>
                    <a:pt x="456" y="150"/>
                  </a:lnTo>
                  <a:lnTo>
                    <a:pt x="486" y="150"/>
                  </a:lnTo>
                  <a:lnTo>
                    <a:pt x="498" y="156"/>
                  </a:lnTo>
                  <a:lnTo>
                    <a:pt x="522" y="156"/>
                  </a:lnTo>
                  <a:lnTo>
                    <a:pt x="516" y="162"/>
                  </a:lnTo>
                  <a:lnTo>
                    <a:pt x="504" y="162"/>
                  </a:lnTo>
                  <a:lnTo>
                    <a:pt x="486" y="168"/>
                  </a:lnTo>
                  <a:lnTo>
                    <a:pt x="474" y="174"/>
                  </a:lnTo>
                  <a:lnTo>
                    <a:pt x="468" y="180"/>
                  </a:lnTo>
                  <a:lnTo>
                    <a:pt x="462" y="180"/>
                  </a:lnTo>
                  <a:lnTo>
                    <a:pt x="516" y="198"/>
                  </a:lnTo>
                  <a:lnTo>
                    <a:pt x="522" y="198"/>
                  </a:lnTo>
                  <a:lnTo>
                    <a:pt x="528" y="204"/>
                  </a:lnTo>
                  <a:lnTo>
                    <a:pt x="540" y="210"/>
                  </a:lnTo>
                  <a:lnTo>
                    <a:pt x="558" y="210"/>
                  </a:lnTo>
                  <a:lnTo>
                    <a:pt x="576" y="216"/>
                  </a:lnTo>
                  <a:lnTo>
                    <a:pt x="594" y="210"/>
                  </a:lnTo>
                  <a:lnTo>
                    <a:pt x="606" y="204"/>
                  </a:lnTo>
                  <a:lnTo>
                    <a:pt x="612" y="204"/>
                  </a:lnTo>
                  <a:lnTo>
                    <a:pt x="618" y="198"/>
                  </a:lnTo>
                  <a:lnTo>
                    <a:pt x="612" y="192"/>
                  </a:lnTo>
                  <a:lnTo>
                    <a:pt x="612" y="186"/>
                  </a:lnTo>
                  <a:lnTo>
                    <a:pt x="606" y="180"/>
                  </a:lnTo>
                  <a:lnTo>
                    <a:pt x="606" y="174"/>
                  </a:lnTo>
                  <a:lnTo>
                    <a:pt x="612" y="168"/>
                  </a:lnTo>
                  <a:lnTo>
                    <a:pt x="618" y="168"/>
                  </a:lnTo>
                  <a:lnTo>
                    <a:pt x="630" y="162"/>
                  </a:lnTo>
                  <a:lnTo>
                    <a:pt x="648" y="162"/>
                  </a:lnTo>
                  <a:lnTo>
                    <a:pt x="648" y="144"/>
                  </a:lnTo>
                  <a:lnTo>
                    <a:pt x="678" y="132"/>
                  </a:lnTo>
                  <a:lnTo>
                    <a:pt x="690" y="102"/>
                  </a:lnTo>
                  <a:lnTo>
                    <a:pt x="714" y="114"/>
                  </a:lnTo>
                  <a:lnTo>
                    <a:pt x="738" y="102"/>
                  </a:lnTo>
                  <a:lnTo>
                    <a:pt x="750" y="114"/>
                  </a:lnTo>
                  <a:lnTo>
                    <a:pt x="762" y="120"/>
                  </a:lnTo>
                  <a:lnTo>
                    <a:pt x="780" y="126"/>
                  </a:lnTo>
                  <a:lnTo>
                    <a:pt x="792" y="138"/>
                  </a:lnTo>
                  <a:lnTo>
                    <a:pt x="792" y="144"/>
                  </a:lnTo>
                  <a:lnTo>
                    <a:pt x="786" y="150"/>
                  </a:lnTo>
                  <a:lnTo>
                    <a:pt x="786" y="162"/>
                  </a:lnTo>
                  <a:lnTo>
                    <a:pt x="774" y="174"/>
                  </a:lnTo>
                  <a:lnTo>
                    <a:pt x="828" y="174"/>
                  </a:lnTo>
                  <a:lnTo>
                    <a:pt x="834" y="180"/>
                  </a:lnTo>
                  <a:lnTo>
                    <a:pt x="846" y="186"/>
                  </a:lnTo>
                  <a:lnTo>
                    <a:pt x="852" y="192"/>
                  </a:lnTo>
                  <a:lnTo>
                    <a:pt x="858" y="192"/>
                  </a:lnTo>
                  <a:lnTo>
                    <a:pt x="864" y="186"/>
                  </a:lnTo>
                  <a:lnTo>
                    <a:pt x="876" y="186"/>
                  </a:lnTo>
                  <a:lnTo>
                    <a:pt x="894" y="174"/>
                  </a:lnTo>
                  <a:lnTo>
                    <a:pt x="906" y="168"/>
                  </a:lnTo>
                  <a:lnTo>
                    <a:pt x="924" y="162"/>
                  </a:lnTo>
                  <a:lnTo>
                    <a:pt x="936" y="156"/>
                  </a:lnTo>
                  <a:lnTo>
                    <a:pt x="942" y="150"/>
                  </a:lnTo>
                  <a:lnTo>
                    <a:pt x="942" y="144"/>
                  </a:lnTo>
                  <a:lnTo>
                    <a:pt x="936" y="144"/>
                  </a:lnTo>
                  <a:lnTo>
                    <a:pt x="924" y="138"/>
                  </a:lnTo>
                  <a:lnTo>
                    <a:pt x="888" y="138"/>
                  </a:lnTo>
                  <a:lnTo>
                    <a:pt x="882" y="120"/>
                  </a:lnTo>
                  <a:lnTo>
                    <a:pt x="828" y="114"/>
                  </a:lnTo>
                  <a:lnTo>
                    <a:pt x="828" y="96"/>
                  </a:lnTo>
                  <a:lnTo>
                    <a:pt x="798" y="102"/>
                  </a:lnTo>
                  <a:lnTo>
                    <a:pt x="798" y="84"/>
                  </a:lnTo>
                  <a:lnTo>
                    <a:pt x="726" y="84"/>
                  </a:lnTo>
                  <a:lnTo>
                    <a:pt x="720" y="72"/>
                  </a:lnTo>
                  <a:lnTo>
                    <a:pt x="684" y="72"/>
                  </a:lnTo>
                  <a:lnTo>
                    <a:pt x="678" y="60"/>
                  </a:lnTo>
                  <a:lnTo>
                    <a:pt x="654" y="48"/>
                  </a:lnTo>
                  <a:lnTo>
                    <a:pt x="624" y="48"/>
                  </a:lnTo>
                  <a:lnTo>
                    <a:pt x="624" y="30"/>
                  </a:lnTo>
                  <a:lnTo>
                    <a:pt x="618" y="30"/>
                  </a:lnTo>
                  <a:lnTo>
                    <a:pt x="612" y="24"/>
                  </a:lnTo>
                  <a:lnTo>
                    <a:pt x="540" y="24"/>
                  </a:lnTo>
                  <a:lnTo>
                    <a:pt x="534" y="30"/>
                  </a:lnTo>
                  <a:lnTo>
                    <a:pt x="534" y="36"/>
                  </a:lnTo>
                  <a:lnTo>
                    <a:pt x="540" y="42"/>
                  </a:lnTo>
                  <a:lnTo>
                    <a:pt x="546" y="54"/>
                  </a:lnTo>
                  <a:lnTo>
                    <a:pt x="564" y="72"/>
                  </a:lnTo>
                  <a:lnTo>
                    <a:pt x="552" y="66"/>
                  </a:lnTo>
                  <a:lnTo>
                    <a:pt x="546" y="60"/>
                  </a:lnTo>
                  <a:lnTo>
                    <a:pt x="528" y="48"/>
                  </a:lnTo>
                  <a:lnTo>
                    <a:pt x="492" y="30"/>
                  </a:lnTo>
                  <a:lnTo>
                    <a:pt x="480" y="30"/>
                  </a:lnTo>
                  <a:lnTo>
                    <a:pt x="474" y="36"/>
                  </a:lnTo>
                  <a:lnTo>
                    <a:pt x="468" y="48"/>
                  </a:lnTo>
                  <a:lnTo>
                    <a:pt x="462" y="54"/>
                  </a:lnTo>
                  <a:lnTo>
                    <a:pt x="450" y="54"/>
                  </a:lnTo>
                  <a:lnTo>
                    <a:pt x="438" y="48"/>
                  </a:lnTo>
                  <a:lnTo>
                    <a:pt x="420" y="48"/>
                  </a:lnTo>
                  <a:lnTo>
                    <a:pt x="420" y="42"/>
                  </a:lnTo>
                  <a:lnTo>
                    <a:pt x="426" y="42"/>
                  </a:lnTo>
                  <a:lnTo>
                    <a:pt x="438" y="30"/>
                  </a:lnTo>
                  <a:lnTo>
                    <a:pt x="384" y="30"/>
                  </a:lnTo>
                  <a:lnTo>
                    <a:pt x="372" y="42"/>
                  </a:lnTo>
                  <a:lnTo>
                    <a:pt x="366" y="30"/>
                  </a:lnTo>
                  <a:lnTo>
                    <a:pt x="354" y="30"/>
                  </a:lnTo>
                  <a:lnTo>
                    <a:pt x="318" y="48"/>
                  </a:lnTo>
                  <a:lnTo>
                    <a:pt x="318" y="60"/>
                  </a:lnTo>
                  <a:lnTo>
                    <a:pt x="324" y="66"/>
                  </a:lnTo>
                  <a:close/>
                  <a:moveTo>
                    <a:pt x="642" y="708"/>
                  </a:moveTo>
                  <a:lnTo>
                    <a:pt x="666" y="696"/>
                  </a:lnTo>
                  <a:lnTo>
                    <a:pt x="666" y="690"/>
                  </a:lnTo>
                  <a:lnTo>
                    <a:pt x="678" y="690"/>
                  </a:lnTo>
                  <a:lnTo>
                    <a:pt x="678" y="678"/>
                  </a:lnTo>
                  <a:lnTo>
                    <a:pt x="672" y="672"/>
                  </a:lnTo>
                  <a:lnTo>
                    <a:pt x="630" y="690"/>
                  </a:lnTo>
                  <a:lnTo>
                    <a:pt x="642" y="708"/>
                  </a:lnTo>
                  <a:close/>
                  <a:moveTo>
                    <a:pt x="774" y="648"/>
                  </a:moveTo>
                  <a:lnTo>
                    <a:pt x="780" y="642"/>
                  </a:lnTo>
                  <a:lnTo>
                    <a:pt x="786" y="642"/>
                  </a:lnTo>
                  <a:lnTo>
                    <a:pt x="792" y="636"/>
                  </a:lnTo>
                  <a:lnTo>
                    <a:pt x="792" y="630"/>
                  </a:lnTo>
                  <a:lnTo>
                    <a:pt x="786" y="624"/>
                  </a:lnTo>
                  <a:lnTo>
                    <a:pt x="774" y="624"/>
                  </a:lnTo>
                  <a:lnTo>
                    <a:pt x="768" y="630"/>
                  </a:lnTo>
                  <a:lnTo>
                    <a:pt x="768" y="642"/>
                  </a:lnTo>
                  <a:lnTo>
                    <a:pt x="774" y="648"/>
                  </a:lnTo>
                  <a:close/>
                  <a:moveTo>
                    <a:pt x="594" y="696"/>
                  </a:moveTo>
                  <a:lnTo>
                    <a:pt x="576" y="696"/>
                  </a:lnTo>
                  <a:lnTo>
                    <a:pt x="552" y="708"/>
                  </a:lnTo>
                  <a:lnTo>
                    <a:pt x="546" y="714"/>
                  </a:lnTo>
                  <a:lnTo>
                    <a:pt x="570" y="720"/>
                  </a:lnTo>
                  <a:lnTo>
                    <a:pt x="576" y="714"/>
                  </a:lnTo>
                  <a:lnTo>
                    <a:pt x="588" y="714"/>
                  </a:lnTo>
                  <a:lnTo>
                    <a:pt x="600" y="702"/>
                  </a:lnTo>
                  <a:lnTo>
                    <a:pt x="594" y="696"/>
                  </a:lnTo>
                  <a:close/>
                  <a:moveTo>
                    <a:pt x="918" y="612"/>
                  </a:moveTo>
                  <a:lnTo>
                    <a:pt x="936" y="618"/>
                  </a:lnTo>
                  <a:lnTo>
                    <a:pt x="942" y="606"/>
                  </a:lnTo>
                  <a:lnTo>
                    <a:pt x="948" y="600"/>
                  </a:lnTo>
                  <a:lnTo>
                    <a:pt x="948" y="594"/>
                  </a:lnTo>
                  <a:lnTo>
                    <a:pt x="918" y="594"/>
                  </a:lnTo>
                  <a:lnTo>
                    <a:pt x="918" y="612"/>
                  </a:lnTo>
                  <a:close/>
                  <a:moveTo>
                    <a:pt x="486" y="756"/>
                  </a:moveTo>
                  <a:lnTo>
                    <a:pt x="474" y="756"/>
                  </a:lnTo>
                  <a:lnTo>
                    <a:pt x="438" y="774"/>
                  </a:lnTo>
                  <a:lnTo>
                    <a:pt x="432" y="780"/>
                  </a:lnTo>
                  <a:lnTo>
                    <a:pt x="432" y="786"/>
                  </a:lnTo>
                  <a:lnTo>
                    <a:pt x="444" y="786"/>
                  </a:lnTo>
                  <a:lnTo>
                    <a:pt x="456" y="780"/>
                  </a:lnTo>
                  <a:lnTo>
                    <a:pt x="462" y="774"/>
                  </a:lnTo>
                  <a:lnTo>
                    <a:pt x="474" y="768"/>
                  </a:lnTo>
                  <a:lnTo>
                    <a:pt x="510" y="768"/>
                  </a:lnTo>
                  <a:lnTo>
                    <a:pt x="510" y="762"/>
                  </a:lnTo>
                  <a:lnTo>
                    <a:pt x="504" y="762"/>
                  </a:lnTo>
                  <a:lnTo>
                    <a:pt x="504" y="756"/>
                  </a:lnTo>
                  <a:lnTo>
                    <a:pt x="486" y="756"/>
                  </a:lnTo>
                  <a:close/>
                  <a:moveTo>
                    <a:pt x="1356" y="660"/>
                  </a:moveTo>
                  <a:lnTo>
                    <a:pt x="1326" y="666"/>
                  </a:lnTo>
                  <a:lnTo>
                    <a:pt x="1290" y="654"/>
                  </a:lnTo>
                  <a:lnTo>
                    <a:pt x="1260" y="642"/>
                  </a:lnTo>
                  <a:lnTo>
                    <a:pt x="1302" y="642"/>
                  </a:lnTo>
                  <a:lnTo>
                    <a:pt x="1326" y="630"/>
                  </a:lnTo>
                  <a:lnTo>
                    <a:pt x="1344" y="630"/>
                  </a:lnTo>
                  <a:lnTo>
                    <a:pt x="1350" y="624"/>
                  </a:lnTo>
                  <a:lnTo>
                    <a:pt x="1356" y="624"/>
                  </a:lnTo>
                  <a:lnTo>
                    <a:pt x="1344" y="618"/>
                  </a:lnTo>
                  <a:lnTo>
                    <a:pt x="1338" y="612"/>
                  </a:lnTo>
                  <a:lnTo>
                    <a:pt x="1320" y="606"/>
                  </a:lnTo>
                  <a:lnTo>
                    <a:pt x="1308" y="600"/>
                  </a:lnTo>
                  <a:lnTo>
                    <a:pt x="1284" y="600"/>
                  </a:lnTo>
                  <a:lnTo>
                    <a:pt x="1260" y="588"/>
                  </a:lnTo>
                  <a:lnTo>
                    <a:pt x="1254" y="588"/>
                  </a:lnTo>
                  <a:lnTo>
                    <a:pt x="1242" y="582"/>
                  </a:lnTo>
                  <a:lnTo>
                    <a:pt x="1242" y="588"/>
                  </a:lnTo>
                  <a:lnTo>
                    <a:pt x="1236" y="594"/>
                  </a:lnTo>
                  <a:lnTo>
                    <a:pt x="1236" y="600"/>
                  </a:lnTo>
                  <a:lnTo>
                    <a:pt x="1218" y="618"/>
                  </a:lnTo>
                  <a:lnTo>
                    <a:pt x="1206" y="618"/>
                  </a:lnTo>
                  <a:lnTo>
                    <a:pt x="1200" y="612"/>
                  </a:lnTo>
                  <a:lnTo>
                    <a:pt x="1224" y="588"/>
                  </a:lnTo>
                  <a:lnTo>
                    <a:pt x="1158" y="564"/>
                  </a:lnTo>
                  <a:lnTo>
                    <a:pt x="1158" y="576"/>
                  </a:lnTo>
                  <a:lnTo>
                    <a:pt x="1152" y="594"/>
                  </a:lnTo>
                  <a:lnTo>
                    <a:pt x="1134" y="630"/>
                  </a:lnTo>
                  <a:lnTo>
                    <a:pt x="1128" y="630"/>
                  </a:lnTo>
                  <a:lnTo>
                    <a:pt x="1122" y="624"/>
                  </a:lnTo>
                  <a:lnTo>
                    <a:pt x="1116" y="612"/>
                  </a:lnTo>
                  <a:lnTo>
                    <a:pt x="1116" y="594"/>
                  </a:lnTo>
                  <a:lnTo>
                    <a:pt x="1122" y="582"/>
                  </a:lnTo>
                  <a:lnTo>
                    <a:pt x="1116" y="594"/>
                  </a:lnTo>
                  <a:lnTo>
                    <a:pt x="1104" y="600"/>
                  </a:lnTo>
                  <a:lnTo>
                    <a:pt x="1080" y="624"/>
                  </a:lnTo>
                  <a:lnTo>
                    <a:pt x="1056" y="636"/>
                  </a:lnTo>
                  <a:lnTo>
                    <a:pt x="1050" y="636"/>
                  </a:lnTo>
                  <a:lnTo>
                    <a:pt x="1050" y="630"/>
                  </a:lnTo>
                  <a:lnTo>
                    <a:pt x="1056" y="618"/>
                  </a:lnTo>
                  <a:lnTo>
                    <a:pt x="1086" y="588"/>
                  </a:lnTo>
                  <a:lnTo>
                    <a:pt x="1092" y="576"/>
                  </a:lnTo>
                  <a:lnTo>
                    <a:pt x="1104" y="570"/>
                  </a:lnTo>
                  <a:lnTo>
                    <a:pt x="1068" y="570"/>
                  </a:lnTo>
                  <a:lnTo>
                    <a:pt x="1050" y="582"/>
                  </a:lnTo>
                  <a:lnTo>
                    <a:pt x="1026" y="582"/>
                  </a:lnTo>
                  <a:lnTo>
                    <a:pt x="984" y="606"/>
                  </a:lnTo>
                  <a:lnTo>
                    <a:pt x="960" y="606"/>
                  </a:lnTo>
                  <a:lnTo>
                    <a:pt x="954" y="636"/>
                  </a:lnTo>
                  <a:lnTo>
                    <a:pt x="918" y="624"/>
                  </a:lnTo>
                  <a:lnTo>
                    <a:pt x="882" y="630"/>
                  </a:lnTo>
                  <a:lnTo>
                    <a:pt x="894" y="660"/>
                  </a:lnTo>
                  <a:lnTo>
                    <a:pt x="846" y="648"/>
                  </a:lnTo>
                  <a:lnTo>
                    <a:pt x="828" y="654"/>
                  </a:lnTo>
                  <a:lnTo>
                    <a:pt x="834" y="678"/>
                  </a:lnTo>
                  <a:lnTo>
                    <a:pt x="792" y="690"/>
                  </a:lnTo>
                  <a:lnTo>
                    <a:pt x="792" y="654"/>
                  </a:lnTo>
                  <a:lnTo>
                    <a:pt x="762" y="654"/>
                  </a:lnTo>
                  <a:lnTo>
                    <a:pt x="774" y="678"/>
                  </a:lnTo>
                  <a:lnTo>
                    <a:pt x="750" y="660"/>
                  </a:lnTo>
                  <a:lnTo>
                    <a:pt x="750" y="690"/>
                  </a:lnTo>
                  <a:lnTo>
                    <a:pt x="726" y="690"/>
                  </a:lnTo>
                  <a:lnTo>
                    <a:pt x="726" y="660"/>
                  </a:lnTo>
                  <a:lnTo>
                    <a:pt x="738" y="654"/>
                  </a:lnTo>
                  <a:lnTo>
                    <a:pt x="744" y="648"/>
                  </a:lnTo>
                  <a:lnTo>
                    <a:pt x="708" y="642"/>
                  </a:lnTo>
                  <a:lnTo>
                    <a:pt x="708" y="684"/>
                  </a:lnTo>
                  <a:lnTo>
                    <a:pt x="678" y="696"/>
                  </a:lnTo>
                  <a:lnTo>
                    <a:pt x="696" y="708"/>
                  </a:lnTo>
                  <a:lnTo>
                    <a:pt x="660" y="714"/>
                  </a:lnTo>
                  <a:lnTo>
                    <a:pt x="672" y="726"/>
                  </a:lnTo>
                  <a:lnTo>
                    <a:pt x="630" y="726"/>
                  </a:lnTo>
                  <a:lnTo>
                    <a:pt x="630" y="738"/>
                  </a:lnTo>
                  <a:lnTo>
                    <a:pt x="660" y="750"/>
                  </a:lnTo>
                  <a:lnTo>
                    <a:pt x="654" y="762"/>
                  </a:lnTo>
                  <a:lnTo>
                    <a:pt x="618" y="744"/>
                  </a:lnTo>
                  <a:lnTo>
                    <a:pt x="600" y="750"/>
                  </a:lnTo>
                  <a:lnTo>
                    <a:pt x="624" y="762"/>
                  </a:lnTo>
                  <a:lnTo>
                    <a:pt x="606" y="780"/>
                  </a:lnTo>
                  <a:lnTo>
                    <a:pt x="594" y="762"/>
                  </a:lnTo>
                  <a:lnTo>
                    <a:pt x="576" y="768"/>
                  </a:lnTo>
                  <a:lnTo>
                    <a:pt x="576" y="780"/>
                  </a:lnTo>
                  <a:lnTo>
                    <a:pt x="546" y="780"/>
                  </a:lnTo>
                  <a:lnTo>
                    <a:pt x="540" y="792"/>
                  </a:lnTo>
                  <a:lnTo>
                    <a:pt x="564" y="804"/>
                  </a:lnTo>
                  <a:lnTo>
                    <a:pt x="564" y="822"/>
                  </a:lnTo>
                  <a:lnTo>
                    <a:pt x="528" y="810"/>
                  </a:lnTo>
                  <a:lnTo>
                    <a:pt x="522" y="822"/>
                  </a:lnTo>
                  <a:lnTo>
                    <a:pt x="552" y="834"/>
                  </a:lnTo>
                  <a:lnTo>
                    <a:pt x="504" y="834"/>
                  </a:lnTo>
                  <a:lnTo>
                    <a:pt x="504" y="852"/>
                  </a:lnTo>
                  <a:lnTo>
                    <a:pt x="492" y="846"/>
                  </a:lnTo>
                  <a:lnTo>
                    <a:pt x="486" y="846"/>
                  </a:lnTo>
                  <a:lnTo>
                    <a:pt x="474" y="852"/>
                  </a:lnTo>
                  <a:lnTo>
                    <a:pt x="468" y="858"/>
                  </a:lnTo>
                  <a:lnTo>
                    <a:pt x="456" y="858"/>
                  </a:lnTo>
                  <a:lnTo>
                    <a:pt x="456" y="870"/>
                  </a:lnTo>
                  <a:lnTo>
                    <a:pt x="462" y="876"/>
                  </a:lnTo>
                  <a:lnTo>
                    <a:pt x="456" y="876"/>
                  </a:lnTo>
                  <a:lnTo>
                    <a:pt x="450" y="882"/>
                  </a:lnTo>
                  <a:lnTo>
                    <a:pt x="444" y="882"/>
                  </a:lnTo>
                  <a:lnTo>
                    <a:pt x="444" y="900"/>
                  </a:lnTo>
                  <a:lnTo>
                    <a:pt x="480" y="900"/>
                  </a:lnTo>
                  <a:lnTo>
                    <a:pt x="468" y="912"/>
                  </a:lnTo>
                  <a:lnTo>
                    <a:pt x="432" y="906"/>
                  </a:lnTo>
                  <a:lnTo>
                    <a:pt x="420" y="912"/>
                  </a:lnTo>
                  <a:lnTo>
                    <a:pt x="414" y="918"/>
                  </a:lnTo>
                  <a:lnTo>
                    <a:pt x="414" y="930"/>
                  </a:lnTo>
                  <a:lnTo>
                    <a:pt x="420" y="936"/>
                  </a:lnTo>
                  <a:lnTo>
                    <a:pt x="420" y="948"/>
                  </a:lnTo>
                  <a:lnTo>
                    <a:pt x="408" y="954"/>
                  </a:lnTo>
                  <a:lnTo>
                    <a:pt x="390" y="954"/>
                  </a:lnTo>
                  <a:lnTo>
                    <a:pt x="390" y="972"/>
                  </a:lnTo>
                  <a:lnTo>
                    <a:pt x="408" y="990"/>
                  </a:lnTo>
                  <a:lnTo>
                    <a:pt x="408" y="996"/>
                  </a:lnTo>
                  <a:lnTo>
                    <a:pt x="402" y="1002"/>
                  </a:lnTo>
                  <a:lnTo>
                    <a:pt x="366" y="1002"/>
                  </a:lnTo>
                  <a:lnTo>
                    <a:pt x="360" y="1008"/>
                  </a:lnTo>
                  <a:lnTo>
                    <a:pt x="360" y="1026"/>
                  </a:lnTo>
                  <a:lnTo>
                    <a:pt x="354" y="1032"/>
                  </a:lnTo>
                  <a:lnTo>
                    <a:pt x="342" y="1032"/>
                  </a:lnTo>
                  <a:lnTo>
                    <a:pt x="336" y="1026"/>
                  </a:lnTo>
                  <a:lnTo>
                    <a:pt x="318" y="1026"/>
                  </a:lnTo>
                  <a:lnTo>
                    <a:pt x="294" y="1050"/>
                  </a:lnTo>
                  <a:lnTo>
                    <a:pt x="282" y="1050"/>
                  </a:lnTo>
                  <a:lnTo>
                    <a:pt x="270" y="1062"/>
                  </a:lnTo>
                  <a:lnTo>
                    <a:pt x="270" y="1068"/>
                  </a:lnTo>
                  <a:lnTo>
                    <a:pt x="276" y="1074"/>
                  </a:lnTo>
                  <a:lnTo>
                    <a:pt x="276" y="1080"/>
                  </a:lnTo>
                  <a:lnTo>
                    <a:pt x="264" y="1092"/>
                  </a:lnTo>
                  <a:lnTo>
                    <a:pt x="252" y="1092"/>
                  </a:lnTo>
                  <a:lnTo>
                    <a:pt x="246" y="1086"/>
                  </a:lnTo>
                  <a:lnTo>
                    <a:pt x="234" y="1080"/>
                  </a:lnTo>
                  <a:lnTo>
                    <a:pt x="234" y="1074"/>
                  </a:lnTo>
                  <a:lnTo>
                    <a:pt x="228" y="1074"/>
                  </a:lnTo>
                  <a:lnTo>
                    <a:pt x="204" y="1086"/>
                  </a:lnTo>
                  <a:lnTo>
                    <a:pt x="198" y="1092"/>
                  </a:lnTo>
                  <a:lnTo>
                    <a:pt x="180" y="1092"/>
                  </a:lnTo>
                  <a:lnTo>
                    <a:pt x="180" y="1110"/>
                  </a:lnTo>
                  <a:lnTo>
                    <a:pt x="186" y="1116"/>
                  </a:lnTo>
                  <a:lnTo>
                    <a:pt x="192" y="1116"/>
                  </a:lnTo>
                  <a:lnTo>
                    <a:pt x="192" y="1128"/>
                  </a:lnTo>
                  <a:lnTo>
                    <a:pt x="186" y="1128"/>
                  </a:lnTo>
                  <a:lnTo>
                    <a:pt x="174" y="1116"/>
                  </a:lnTo>
                  <a:lnTo>
                    <a:pt x="162" y="1116"/>
                  </a:lnTo>
                  <a:lnTo>
                    <a:pt x="156" y="1122"/>
                  </a:lnTo>
                  <a:lnTo>
                    <a:pt x="156" y="1134"/>
                  </a:lnTo>
                  <a:lnTo>
                    <a:pt x="168" y="1134"/>
                  </a:lnTo>
                  <a:lnTo>
                    <a:pt x="174" y="1140"/>
                  </a:lnTo>
                  <a:lnTo>
                    <a:pt x="180" y="1140"/>
                  </a:lnTo>
                  <a:lnTo>
                    <a:pt x="180" y="1152"/>
                  </a:lnTo>
                  <a:lnTo>
                    <a:pt x="138" y="1152"/>
                  </a:lnTo>
                  <a:lnTo>
                    <a:pt x="138" y="1146"/>
                  </a:lnTo>
                  <a:lnTo>
                    <a:pt x="132" y="1146"/>
                  </a:lnTo>
                  <a:lnTo>
                    <a:pt x="126" y="1158"/>
                  </a:lnTo>
                  <a:lnTo>
                    <a:pt x="126" y="1170"/>
                  </a:lnTo>
                  <a:lnTo>
                    <a:pt x="120" y="1164"/>
                  </a:lnTo>
                  <a:lnTo>
                    <a:pt x="102" y="1164"/>
                  </a:lnTo>
                  <a:lnTo>
                    <a:pt x="96" y="1158"/>
                  </a:lnTo>
                  <a:lnTo>
                    <a:pt x="90" y="1158"/>
                  </a:lnTo>
                  <a:lnTo>
                    <a:pt x="90" y="1164"/>
                  </a:lnTo>
                  <a:lnTo>
                    <a:pt x="96" y="1170"/>
                  </a:lnTo>
                  <a:lnTo>
                    <a:pt x="120" y="1182"/>
                  </a:lnTo>
                  <a:lnTo>
                    <a:pt x="132" y="1182"/>
                  </a:lnTo>
                  <a:lnTo>
                    <a:pt x="108" y="1200"/>
                  </a:lnTo>
                  <a:lnTo>
                    <a:pt x="108" y="1188"/>
                  </a:lnTo>
                  <a:lnTo>
                    <a:pt x="90" y="1188"/>
                  </a:lnTo>
                  <a:lnTo>
                    <a:pt x="84" y="1194"/>
                  </a:lnTo>
                  <a:lnTo>
                    <a:pt x="60" y="1182"/>
                  </a:lnTo>
                  <a:lnTo>
                    <a:pt x="54" y="1194"/>
                  </a:lnTo>
                  <a:lnTo>
                    <a:pt x="66" y="1200"/>
                  </a:lnTo>
                  <a:lnTo>
                    <a:pt x="30" y="1194"/>
                  </a:lnTo>
                  <a:lnTo>
                    <a:pt x="30" y="1212"/>
                  </a:lnTo>
                  <a:lnTo>
                    <a:pt x="78" y="1212"/>
                  </a:lnTo>
                  <a:lnTo>
                    <a:pt x="54" y="1218"/>
                  </a:lnTo>
                  <a:lnTo>
                    <a:pt x="18" y="1212"/>
                  </a:lnTo>
                  <a:lnTo>
                    <a:pt x="6" y="1224"/>
                  </a:lnTo>
                  <a:lnTo>
                    <a:pt x="6" y="1230"/>
                  </a:lnTo>
                  <a:lnTo>
                    <a:pt x="18" y="1242"/>
                  </a:lnTo>
                  <a:lnTo>
                    <a:pt x="36" y="1242"/>
                  </a:lnTo>
                  <a:lnTo>
                    <a:pt x="18" y="1248"/>
                  </a:lnTo>
                  <a:lnTo>
                    <a:pt x="12" y="1254"/>
                  </a:lnTo>
                  <a:lnTo>
                    <a:pt x="12" y="1260"/>
                  </a:lnTo>
                  <a:lnTo>
                    <a:pt x="66" y="1260"/>
                  </a:lnTo>
                  <a:lnTo>
                    <a:pt x="78" y="1272"/>
                  </a:lnTo>
                  <a:lnTo>
                    <a:pt x="96" y="1260"/>
                  </a:lnTo>
                  <a:lnTo>
                    <a:pt x="108" y="1272"/>
                  </a:lnTo>
                  <a:lnTo>
                    <a:pt x="138" y="1260"/>
                  </a:lnTo>
                  <a:lnTo>
                    <a:pt x="132" y="1266"/>
                  </a:lnTo>
                  <a:lnTo>
                    <a:pt x="126" y="1278"/>
                  </a:lnTo>
                  <a:lnTo>
                    <a:pt x="60" y="1278"/>
                  </a:lnTo>
                  <a:lnTo>
                    <a:pt x="54" y="1272"/>
                  </a:lnTo>
                  <a:lnTo>
                    <a:pt x="24" y="1272"/>
                  </a:lnTo>
                  <a:lnTo>
                    <a:pt x="12" y="1278"/>
                  </a:lnTo>
                  <a:lnTo>
                    <a:pt x="0" y="1278"/>
                  </a:lnTo>
                  <a:lnTo>
                    <a:pt x="6" y="1284"/>
                  </a:lnTo>
                  <a:lnTo>
                    <a:pt x="6" y="1296"/>
                  </a:lnTo>
                  <a:lnTo>
                    <a:pt x="12" y="1296"/>
                  </a:lnTo>
                  <a:lnTo>
                    <a:pt x="18" y="1302"/>
                  </a:lnTo>
                  <a:lnTo>
                    <a:pt x="30" y="1302"/>
                  </a:lnTo>
                  <a:lnTo>
                    <a:pt x="24" y="1308"/>
                  </a:lnTo>
                  <a:lnTo>
                    <a:pt x="18" y="1320"/>
                  </a:lnTo>
                  <a:lnTo>
                    <a:pt x="36" y="1338"/>
                  </a:lnTo>
                  <a:lnTo>
                    <a:pt x="48" y="1338"/>
                  </a:lnTo>
                  <a:lnTo>
                    <a:pt x="72" y="1320"/>
                  </a:lnTo>
                  <a:lnTo>
                    <a:pt x="102" y="1314"/>
                  </a:lnTo>
                  <a:lnTo>
                    <a:pt x="90" y="1338"/>
                  </a:lnTo>
                  <a:lnTo>
                    <a:pt x="78" y="1332"/>
                  </a:lnTo>
                  <a:lnTo>
                    <a:pt x="66" y="1350"/>
                  </a:lnTo>
                  <a:lnTo>
                    <a:pt x="30" y="1350"/>
                  </a:lnTo>
                  <a:lnTo>
                    <a:pt x="48" y="1368"/>
                  </a:lnTo>
                  <a:lnTo>
                    <a:pt x="24" y="1380"/>
                  </a:lnTo>
                  <a:lnTo>
                    <a:pt x="6" y="1380"/>
                  </a:lnTo>
                  <a:lnTo>
                    <a:pt x="6" y="1398"/>
                  </a:lnTo>
                  <a:lnTo>
                    <a:pt x="66" y="1398"/>
                  </a:lnTo>
                  <a:lnTo>
                    <a:pt x="54" y="1422"/>
                  </a:lnTo>
                  <a:lnTo>
                    <a:pt x="66" y="1422"/>
                  </a:lnTo>
                  <a:lnTo>
                    <a:pt x="54" y="1440"/>
                  </a:lnTo>
                  <a:lnTo>
                    <a:pt x="42" y="1434"/>
                  </a:lnTo>
                  <a:lnTo>
                    <a:pt x="36" y="1434"/>
                  </a:lnTo>
                  <a:lnTo>
                    <a:pt x="30" y="1428"/>
                  </a:lnTo>
                  <a:lnTo>
                    <a:pt x="18" y="1428"/>
                  </a:lnTo>
                  <a:lnTo>
                    <a:pt x="18" y="1440"/>
                  </a:lnTo>
                  <a:lnTo>
                    <a:pt x="24" y="1452"/>
                  </a:lnTo>
                  <a:lnTo>
                    <a:pt x="36" y="1464"/>
                  </a:lnTo>
                  <a:lnTo>
                    <a:pt x="84" y="1482"/>
                  </a:lnTo>
                  <a:lnTo>
                    <a:pt x="78" y="1488"/>
                  </a:lnTo>
                  <a:lnTo>
                    <a:pt x="84" y="1494"/>
                  </a:lnTo>
                  <a:lnTo>
                    <a:pt x="126" y="1494"/>
                  </a:lnTo>
                  <a:lnTo>
                    <a:pt x="132" y="1500"/>
                  </a:lnTo>
                  <a:lnTo>
                    <a:pt x="144" y="1500"/>
                  </a:lnTo>
                  <a:lnTo>
                    <a:pt x="192" y="1476"/>
                  </a:lnTo>
                  <a:lnTo>
                    <a:pt x="204" y="1464"/>
                  </a:lnTo>
                  <a:lnTo>
                    <a:pt x="216" y="1458"/>
                  </a:lnTo>
                  <a:lnTo>
                    <a:pt x="222" y="1452"/>
                  </a:lnTo>
                  <a:lnTo>
                    <a:pt x="258" y="1422"/>
                  </a:lnTo>
                  <a:lnTo>
                    <a:pt x="282" y="1422"/>
                  </a:lnTo>
                  <a:lnTo>
                    <a:pt x="294" y="1416"/>
                  </a:lnTo>
                  <a:lnTo>
                    <a:pt x="300" y="1410"/>
                  </a:lnTo>
                  <a:lnTo>
                    <a:pt x="300" y="1386"/>
                  </a:lnTo>
                  <a:lnTo>
                    <a:pt x="294" y="1380"/>
                  </a:lnTo>
                  <a:lnTo>
                    <a:pt x="294" y="1374"/>
                  </a:lnTo>
                  <a:lnTo>
                    <a:pt x="312" y="1368"/>
                  </a:lnTo>
                  <a:lnTo>
                    <a:pt x="306" y="1374"/>
                  </a:lnTo>
                  <a:lnTo>
                    <a:pt x="306" y="1380"/>
                  </a:lnTo>
                  <a:lnTo>
                    <a:pt x="300" y="1386"/>
                  </a:lnTo>
                  <a:lnTo>
                    <a:pt x="300" y="1392"/>
                  </a:lnTo>
                  <a:lnTo>
                    <a:pt x="312" y="1404"/>
                  </a:lnTo>
                  <a:lnTo>
                    <a:pt x="330" y="1410"/>
                  </a:lnTo>
                  <a:lnTo>
                    <a:pt x="342" y="1410"/>
                  </a:lnTo>
                  <a:lnTo>
                    <a:pt x="348" y="1416"/>
                  </a:lnTo>
                  <a:lnTo>
                    <a:pt x="354" y="1416"/>
                  </a:lnTo>
                  <a:lnTo>
                    <a:pt x="372" y="1434"/>
                  </a:lnTo>
                  <a:lnTo>
                    <a:pt x="378" y="1422"/>
                  </a:lnTo>
                  <a:lnTo>
                    <a:pt x="384" y="1416"/>
                  </a:lnTo>
                  <a:lnTo>
                    <a:pt x="384" y="1398"/>
                  </a:lnTo>
                  <a:lnTo>
                    <a:pt x="372" y="1386"/>
                  </a:lnTo>
                  <a:lnTo>
                    <a:pt x="372" y="1380"/>
                  </a:lnTo>
                  <a:lnTo>
                    <a:pt x="378" y="1374"/>
                  </a:lnTo>
                  <a:lnTo>
                    <a:pt x="384" y="1374"/>
                  </a:lnTo>
                  <a:lnTo>
                    <a:pt x="384" y="1368"/>
                  </a:lnTo>
                  <a:lnTo>
                    <a:pt x="378" y="1356"/>
                  </a:lnTo>
                  <a:lnTo>
                    <a:pt x="414" y="1356"/>
                  </a:lnTo>
                  <a:lnTo>
                    <a:pt x="420" y="1350"/>
                  </a:lnTo>
                  <a:lnTo>
                    <a:pt x="420" y="1326"/>
                  </a:lnTo>
                  <a:lnTo>
                    <a:pt x="426" y="1326"/>
                  </a:lnTo>
                  <a:lnTo>
                    <a:pt x="420" y="1314"/>
                  </a:lnTo>
                  <a:lnTo>
                    <a:pt x="420" y="1308"/>
                  </a:lnTo>
                  <a:lnTo>
                    <a:pt x="414" y="1302"/>
                  </a:lnTo>
                  <a:lnTo>
                    <a:pt x="414" y="1296"/>
                  </a:lnTo>
                  <a:lnTo>
                    <a:pt x="408" y="1284"/>
                  </a:lnTo>
                  <a:lnTo>
                    <a:pt x="402" y="1278"/>
                  </a:lnTo>
                  <a:lnTo>
                    <a:pt x="426" y="1272"/>
                  </a:lnTo>
                  <a:lnTo>
                    <a:pt x="438" y="1260"/>
                  </a:lnTo>
                  <a:lnTo>
                    <a:pt x="438" y="1248"/>
                  </a:lnTo>
                  <a:lnTo>
                    <a:pt x="420" y="1230"/>
                  </a:lnTo>
                  <a:lnTo>
                    <a:pt x="414" y="1230"/>
                  </a:lnTo>
                  <a:lnTo>
                    <a:pt x="402" y="1218"/>
                  </a:lnTo>
                  <a:lnTo>
                    <a:pt x="402" y="1200"/>
                  </a:lnTo>
                  <a:lnTo>
                    <a:pt x="408" y="1188"/>
                  </a:lnTo>
                  <a:lnTo>
                    <a:pt x="408" y="1176"/>
                  </a:lnTo>
                  <a:lnTo>
                    <a:pt x="384" y="1152"/>
                  </a:lnTo>
                  <a:lnTo>
                    <a:pt x="384" y="1140"/>
                  </a:lnTo>
                  <a:lnTo>
                    <a:pt x="390" y="1134"/>
                  </a:lnTo>
                  <a:lnTo>
                    <a:pt x="396" y="1134"/>
                  </a:lnTo>
                  <a:lnTo>
                    <a:pt x="402" y="1128"/>
                  </a:lnTo>
                  <a:lnTo>
                    <a:pt x="402" y="1122"/>
                  </a:lnTo>
                  <a:lnTo>
                    <a:pt x="396" y="1116"/>
                  </a:lnTo>
                  <a:lnTo>
                    <a:pt x="390" y="1116"/>
                  </a:lnTo>
                  <a:lnTo>
                    <a:pt x="384" y="1110"/>
                  </a:lnTo>
                  <a:lnTo>
                    <a:pt x="426" y="1068"/>
                  </a:lnTo>
                  <a:lnTo>
                    <a:pt x="438" y="1062"/>
                  </a:lnTo>
                  <a:lnTo>
                    <a:pt x="444" y="1056"/>
                  </a:lnTo>
                  <a:lnTo>
                    <a:pt x="456" y="1050"/>
                  </a:lnTo>
                  <a:lnTo>
                    <a:pt x="498" y="1050"/>
                  </a:lnTo>
                  <a:lnTo>
                    <a:pt x="504" y="1044"/>
                  </a:lnTo>
                  <a:lnTo>
                    <a:pt x="504" y="1038"/>
                  </a:lnTo>
                  <a:lnTo>
                    <a:pt x="486" y="1020"/>
                  </a:lnTo>
                  <a:lnTo>
                    <a:pt x="474" y="1014"/>
                  </a:lnTo>
                  <a:lnTo>
                    <a:pt x="486" y="1008"/>
                  </a:lnTo>
                  <a:lnTo>
                    <a:pt x="492" y="1008"/>
                  </a:lnTo>
                  <a:lnTo>
                    <a:pt x="522" y="978"/>
                  </a:lnTo>
                  <a:lnTo>
                    <a:pt x="528" y="936"/>
                  </a:lnTo>
                  <a:lnTo>
                    <a:pt x="528" y="900"/>
                  </a:lnTo>
                  <a:lnTo>
                    <a:pt x="546" y="912"/>
                  </a:lnTo>
                  <a:lnTo>
                    <a:pt x="558" y="906"/>
                  </a:lnTo>
                  <a:lnTo>
                    <a:pt x="564" y="906"/>
                  </a:lnTo>
                  <a:lnTo>
                    <a:pt x="570" y="900"/>
                  </a:lnTo>
                  <a:lnTo>
                    <a:pt x="576" y="900"/>
                  </a:lnTo>
                  <a:lnTo>
                    <a:pt x="576" y="894"/>
                  </a:lnTo>
                  <a:lnTo>
                    <a:pt x="570" y="888"/>
                  </a:lnTo>
                  <a:lnTo>
                    <a:pt x="570" y="882"/>
                  </a:lnTo>
                  <a:lnTo>
                    <a:pt x="564" y="876"/>
                  </a:lnTo>
                  <a:lnTo>
                    <a:pt x="582" y="876"/>
                  </a:lnTo>
                  <a:lnTo>
                    <a:pt x="588" y="870"/>
                  </a:lnTo>
                  <a:lnTo>
                    <a:pt x="588" y="864"/>
                  </a:lnTo>
                  <a:lnTo>
                    <a:pt x="594" y="858"/>
                  </a:lnTo>
                  <a:lnTo>
                    <a:pt x="606" y="852"/>
                  </a:lnTo>
                  <a:lnTo>
                    <a:pt x="612" y="852"/>
                  </a:lnTo>
                  <a:lnTo>
                    <a:pt x="618" y="834"/>
                  </a:lnTo>
                  <a:lnTo>
                    <a:pt x="612" y="828"/>
                  </a:lnTo>
                  <a:lnTo>
                    <a:pt x="600" y="822"/>
                  </a:lnTo>
                  <a:lnTo>
                    <a:pt x="600" y="810"/>
                  </a:lnTo>
                  <a:lnTo>
                    <a:pt x="606" y="810"/>
                  </a:lnTo>
                  <a:lnTo>
                    <a:pt x="618" y="804"/>
                  </a:lnTo>
                  <a:lnTo>
                    <a:pt x="636" y="786"/>
                  </a:lnTo>
                  <a:lnTo>
                    <a:pt x="678" y="780"/>
                  </a:lnTo>
                  <a:lnTo>
                    <a:pt x="696" y="780"/>
                  </a:lnTo>
                  <a:lnTo>
                    <a:pt x="702" y="774"/>
                  </a:lnTo>
                  <a:lnTo>
                    <a:pt x="702" y="744"/>
                  </a:lnTo>
                  <a:lnTo>
                    <a:pt x="714" y="732"/>
                  </a:lnTo>
                  <a:lnTo>
                    <a:pt x="720" y="738"/>
                  </a:lnTo>
                  <a:lnTo>
                    <a:pt x="720" y="750"/>
                  </a:lnTo>
                  <a:lnTo>
                    <a:pt x="744" y="744"/>
                  </a:lnTo>
                  <a:lnTo>
                    <a:pt x="768" y="750"/>
                  </a:lnTo>
                  <a:lnTo>
                    <a:pt x="792" y="750"/>
                  </a:lnTo>
                  <a:lnTo>
                    <a:pt x="798" y="756"/>
                  </a:lnTo>
                  <a:lnTo>
                    <a:pt x="810" y="756"/>
                  </a:lnTo>
                  <a:lnTo>
                    <a:pt x="816" y="750"/>
                  </a:lnTo>
                  <a:lnTo>
                    <a:pt x="810" y="750"/>
                  </a:lnTo>
                  <a:lnTo>
                    <a:pt x="798" y="738"/>
                  </a:lnTo>
                  <a:lnTo>
                    <a:pt x="798" y="732"/>
                  </a:lnTo>
                  <a:lnTo>
                    <a:pt x="810" y="732"/>
                  </a:lnTo>
                  <a:lnTo>
                    <a:pt x="810" y="708"/>
                  </a:lnTo>
                  <a:lnTo>
                    <a:pt x="840" y="714"/>
                  </a:lnTo>
                  <a:lnTo>
                    <a:pt x="834" y="708"/>
                  </a:lnTo>
                  <a:lnTo>
                    <a:pt x="840" y="702"/>
                  </a:lnTo>
                  <a:lnTo>
                    <a:pt x="858" y="708"/>
                  </a:lnTo>
                  <a:lnTo>
                    <a:pt x="858" y="696"/>
                  </a:lnTo>
                  <a:lnTo>
                    <a:pt x="864" y="690"/>
                  </a:lnTo>
                  <a:lnTo>
                    <a:pt x="882" y="690"/>
                  </a:lnTo>
                  <a:lnTo>
                    <a:pt x="888" y="696"/>
                  </a:lnTo>
                  <a:lnTo>
                    <a:pt x="894" y="708"/>
                  </a:lnTo>
                  <a:lnTo>
                    <a:pt x="906" y="714"/>
                  </a:lnTo>
                  <a:lnTo>
                    <a:pt x="918" y="726"/>
                  </a:lnTo>
                  <a:lnTo>
                    <a:pt x="930" y="726"/>
                  </a:lnTo>
                  <a:lnTo>
                    <a:pt x="942" y="732"/>
                  </a:lnTo>
                  <a:lnTo>
                    <a:pt x="960" y="732"/>
                  </a:lnTo>
                  <a:lnTo>
                    <a:pt x="966" y="738"/>
                  </a:lnTo>
                  <a:lnTo>
                    <a:pt x="978" y="738"/>
                  </a:lnTo>
                  <a:lnTo>
                    <a:pt x="990" y="732"/>
                  </a:lnTo>
                  <a:lnTo>
                    <a:pt x="996" y="726"/>
                  </a:lnTo>
                  <a:lnTo>
                    <a:pt x="1026" y="726"/>
                  </a:lnTo>
                  <a:lnTo>
                    <a:pt x="1038" y="732"/>
                  </a:lnTo>
                  <a:lnTo>
                    <a:pt x="1044" y="738"/>
                  </a:lnTo>
                  <a:lnTo>
                    <a:pt x="1062" y="738"/>
                  </a:lnTo>
                  <a:lnTo>
                    <a:pt x="1062" y="726"/>
                  </a:lnTo>
                  <a:lnTo>
                    <a:pt x="1068" y="720"/>
                  </a:lnTo>
                  <a:lnTo>
                    <a:pt x="1068" y="714"/>
                  </a:lnTo>
                  <a:lnTo>
                    <a:pt x="1092" y="714"/>
                  </a:lnTo>
                  <a:lnTo>
                    <a:pt x="1092" y="678"/>
                  </a:lnTo>
                  <a:lnTo>
                    <a:pt x="1098" y="672"/>
                  </a:lnTo>
                  <a:lnTo>
                    <a:pt x="1098" y="660"/>
                  </a:lnTo>
                  <a:lnTo>
                    <a:pt x="1110" y="654"/>
                  </a:lnTo>
                  <a:lnTo>
                    <a:pt x="1116" y="654"/>
                  </a:lnTo>
                  <a:lnTo>
                    <a:pt x="1128" y="648"/>
                  </a:lnTo>
                  <a:lnTo>
                    <a:pt x="1158" y="648"/>
                  </a:lnTo>
                  <a:lnTo>
                    <a:pt x="1170" y="642"/>
                  </a:lnTo>
                  <a:lnTo>
                    <a:pt x="1206" y="642"/>
                  </a:lnTo>
                  <a:lnTo>
                    <a:pt x="1206" y="654"/>
                  </a:lnTo>
                  <a:lnTo>
                    <a:pt x="1242" y="660"/>
                  </a:lnTo>
                  <a:lnTo>
                    <a:pt x="1248" y="660"/>
                  </a:lnTo>
                  <a:lnTo>
                    <a:pt x="1260" y="672"/>
                  </a:lnTo>
                  <a:lnTo>
                    <a:pt x="1266" y="684"/>
                  </a:lnTo>
                  <a:lnTo>
                    <a:pt x="1266" y="702"/>
                  </a:lnTo>
                  <a:lnTo>
                    <a:pt x="1260" y="702"/>
                  </a:lnTo>
                  <a:lnTo>
                    <a:pt x="1260" y="696"/>
                  </a:lnTo>
                  <a:lnTo>
                    <a:pt x="1254" y="696"/>
                  </a:lnTo>
                  <a:lnTo>
                    <a:pt x="1254" y="708"/>
                  </a:lnTo>
                  <a:lnTo>
                    <a:pt x="1278" y="708"/>
                  </a:lnTo>
                  <a:lnTo>
                    <a:pt x="1284" y="696"/>
                  </a:lnTo>
                  <a:lnTo>
                    <a:pt x="1284" y="690"/>
                  </a:lnTo>
                  <a:lnTo>
                    <a:pt x="1308" y="684"/>
                  </a:lnTo>
                  <a:lnTo>
                    <a:pt x="1314" y="672"/>
                  </a:lnTo>
                  <a:lnTo>
                    <a:pt x="1350" y="672"/>
                  </a:lnTo>
                  <a:lnTo>
                    <a:pt x="1362" y="660"/>
                  </a:lnTo>
                  <a:lnTo>
                    <a:pt x="1356" y="660"/>
                  </a:lnTo>
                  <a:close/>
                  <a:moveTo>
                    <a:pt x="564" y="726"/>
                  </a:moveTo>
                  <a:lnTo>
                    <a:pt x="540" y="738"/>
                  </a:lnTo>
                  <a:lnTo>
                    <a:pt x="546" y="756"/>
                  </a:lnTo>
                  <a:lnTo>
                    <a:pt x="576" y="756"/>
                  </a:lnTo>
                  <a:lnTo>
                    <a:pt x="570" y="738"/>
                  </a:lnTo>
                  <a:lnTo>
                    <a:pt x="564" y="726"/>
                  </a:lnTo>
                  <a:close/>
                  <a:moveTo>
                    <a:pt x="522" y="714"/>
                  </a:moveTo>
                  <a:lnTo>
                    <a:pt x="516" y="720"/>
                  </a:lnTo>
                  <a:lnTo>
                    <a:pt x="510" y="732"/>
                  </a:lnTo>
                  <a:lnTo>
                    <a:pt x="510" y="750"/>
                  </a:lnTo>
                  <a:lnTo>
                    <a:pt x="528" y="768"/>
                  </a:lnTo>
                  <a:lnTo>
                    <a:pt x="528" y="756"/>
                  </a:lnTo>
                  <a:lnTo>
                    <a:pt x="534" y="744"/>
                  </a:lnTo>
                  <a:lnTo>
                    <a:pt x="534" y="720"/>
                  </a:lnTo>
                  <a:lnTo>
                    <a:pt x="528" y="714"/>
                  </a:lnTo>
                  <a:lnTo>
                    <a:pt x="522" y="714"/>
                  </a:lnTo>
                  <a:close/>
                  <a:moveTo>
                    <a:pt x="606" y="738"/>
                  </a:moveTo>
                  <a:lnTo>
                    <a:pt x="618" y="732"/>
                  </a:lnTo>
                  <a:lnTo>
                    <a:pt x="624" y="732"/>
                  </a:lnTo>
                  <a:lnTo>
                    <a:pt x="630" y="726"/>
                  </a:lnTo>
                  <a:lnTo>
                    <a:pt x="618" y="720"/>
                  </a:lnTo>
                  <a:lnTo>
                    <a:pt x="588" y="720"/>
                  </a:lnTo>
                  <a:lnTo>
                    <a:pt x="576" y="732"/>
                  </a:lnTo>
                  <a:lnTo>
                    <a:pt x="582" y="744"/>
                  </a:lnTo>
                  <a:lnTo>
                    <a:pt x="606" y="738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40" name="Nigeria" descr="© INSCALE GmbH, 05.05.2010&#10;http://www.presentationload.com/">
              <a:extLst>
                <a:ext uri="{FF2B5EF4-FFF2-40B4-BE49-F238E27FC236}">
                  <a16:creationId xmlns:a16="http://schemas.microsoft.com/office/drawing/2014/main" id="{24C7AF51-B22C-4091-ABBF-E604A28E256E}"/>
                </a:ext>
              </a:extLst>
            </p:cNvPr>
            <p:cNvSpPr>
              <a:spLocks/>
            </p:cNvSpPr>
            <p:nvPr/>
          </p:nvSpPr>
          <p:spPr bwMode="gray">
            <a:xfrm>
              <a:off x="5666004" y="3514182"/>
              <a:ext cx="374364" cy="344625"/>
            </a:xfrm>
            <a:custGeom>
              <a:avLst/>
              <a:gdLst>
                <a:gd name="T0" fmla="*/ 2147483647 w 840"/>
                <a:gd name="T1" fmla="*/ 2147483647 h 768"/>
                <a:gd name="T2" fmla="*/ 2147483647 w 840"/>
                <a:gd name="T3" fmla="*/ 2147483647 h 768"/>
                <a:gd name="T4" fmla="*/ 2147483647 w 840"/>
                <a:gd name="T5" fmla="*/ 2147483647 h 768"/>
                <a:gd name="T6" fmla="*/ 2147483647 w 840"/>
                <a:gd name="T7" fmla="*/ 2147483647 h 768"/>
                <a:gd name="T8" fmla="*/ 2147483647 w 840"/>
                <a:gd name="T9" fmla="*/ 2147483647 h 768"/>
                <a:gd name="T10" fmla="*/ 2147483647 w 840"/>
                <a:gd name="T11" fmla="*/ 2147483647 h 768"/>
                <a:gd name="T12" fmla="*/ 2147483647 w 840"/>
                <a:gd name="T13" fmla="*/ 2147483647 h 768"/>
                <a:gd name="T14" fmla="*/ 2147483647 w 840"/>
                <a:gd name="T15" fmla="*/ 2147483647 h 768"/>
                <a:gd name="T16" fmla="*/ 2147483647 w 840"/>
                <a:gd name="T17" fmla="*/ 2147483647 h 768"/>
                <a:gd name="T18" fmla="*/ 2147483647 w 840"/>
                <a:gd name="T19" fmla="*/ 2147483647 h 768"/>
                <a:gd name="T20" fmla="*/ 2147483647 w 840"/>
                <a:gd name="T21" fmla="*/ 2147483647 h 768"/>
                <a:gd name="T22" fmla="*/ 2147483647 w 840"/>
                <a:gd name="T23" fmla="*/ 2147483647 h 768"/>
                <a:gd name="T24" fmla="*/ 2147483647 w 840"/>
                <a:gd name="T25" fmla="*/ 2147483647 h 768"/>
                <a:gd name="T26" fmla="*/ 2147483647 w 840"/>
                <a:gd name="T27" fmla="*/ 2147483647 h 768"/>
                <a:gd name="T28" fmla="*/ 2147483647 w 840"/>
                <a:gd name="T29" fmla="*/ 2147483647 h 768"/>
                <a:gd name="T30" fmla="*/ 2147483647 w 840"/>
                <a:gd name="T31" fmla="*/ 2147483647 h 768"/>
                <a:gd name="T32" fmla="*/ 2147483647 w 840"/>
                <a:gd name="T33" fmla="*/ 2147483647 h 768"/>
                <a:gd name="T34" fmla="*/ 2147483647 w 840"/>
                <a:gd name="T35" fmla="*/ 2147483647 h 768"/>
                <a:gd name="T36" fmla="*/ 2147483647 w 840"/>
                <a:gd name="T37" fmla="*/ 2147483647 h 768"/>
                <a:gd name="T38" fmla="*/ 2147483647 w 840"/>
                <a:gd name="T39" fmla="*/ 2147483647 h 768"/>
                <a:gd name="T40" fmla="*/ 2147483647 w 840"/>
                <a:gd name="T41" fmla="*/ 2147483647 h 768"/>
                <a:gd name="T42" fmla="*/ 2147483647 w 840"/>
                <a:gd name="T43" fmla="*/ 2147483647 h 768"/>
                <a:gd name="T44" fmla="*/ 2147483647 w 840"/>
                <a:gd name="T45" fmla="*/ 2147483647 h 768"/>
                <a:gd name="T46" fmla="*/ 2147483647 w 840"/>
                <a:gd name="T47" fmla="*/ 2147483647 h 768"/>
                <a:gd name="T48" fmla="*/ 2147483647 w 840"/>
                <a:gd name="T49" fmla="*/ 2147483647 h 768"/>
                <a:gd name="T50" fmla="*/ 2147483647 w 840"/>
                <a:gd name="T51" fmla="*/ 2147483647 h 768"/>
                <a:gd name="T52" fmla="*/ 2147483647 w 840"/>
                <a:gd name="T53" fmla="*/ 2147483647 h 768"/>
                <a:gd name="T54" fmla="*/ 2147483647 w 840"/>
                <a:gd name="T55" fmla="*/ 2147483647 h 768"/>
                <a:gd name="T56" fmla="*/ 2147483647 w 840"/>
                <a:gd name="T57" fmla="*/ 2147483647 h 768"/>
                <a:gd name="T58" fmla="*/ 2147483647 w 840"/>
                <a:gd name="T59" fmla="*/ 2147483647 h 768"/>
                <a:gd name="T60" fmla="*/ 2147483647 w 840"/>
                <a:gd name="T61" fmla="*/ 2147483647 h 768"/>
                <a:gd name="T62" fmla="*/ 2147483647 w 840"/>
                <a:gd name="T63" fmla="*/ 2147483647 h 768"/>
                <a:gd name="T64" fmla="*/ 2147483647 w 840"/>
                <a:gd name="T65" fmla="*/ 2147483647 h 768"/>
                <a:gd name="T66" fmla="*/ 2147483647 w 840"/>
                <a:gd name="T67" fmla="*/ 2147483647 h 768"/>
                <a:gd name="T68" fmla="*/ 2147483647 w 840"/>
                <a:gd name="T69" fmla="*/ 2147483647 h 768"/>
                <a:gd name="T70" fmla="*/ 2147483647 w 840"/>
                <a:gd name="T71" fmla="*/ 2147483647 h 768"/>
                <a:gd name="T72" fmla="*/ 2147483647 w 840"/>
                <a:gd name="T73" fmla="*/ 2147483647 h 768"/>
                <a:gd name="T74" fmla="*/ 2147483647 w 840"/>
                <a:gd name="T75" fmla="*/ 2147483647 h 768"/>
                <a:gd name="T76" fmla="*/ 2147483647 w 840"/>
                <a:gd name="T77" fmla="*/ 2147483647 h 768"/>
                <a:gd name="T78" fmla="*/ 2147483647 w 840"/>
                <a:gd name="T79" fmla="*/ 2147483647 h 768"/>
                <a:gd name="T80" fmla="*/ 2147483647 w 840"/>
                <a:gd name="T81" fmla="*/ 2147483647 h 768"/>
                <a:gd name="T82" fmla="*/ 2147483647 w 840"/>
                <a:gd name="T83" fmla="*/ 2147483647 h 768"/>
                <a:gd name="T84" fmla="*/ 2147483647 w 840"/>
                <a:gd name="T85" fmla="*/ 2147483647 h 768"/>
                <a:gd name="T86" fmla="*/ 2147483647 w 840"/>
                <a:gd name="T87" fmla="*/ 2147483647 h 768"/>
                <a:gd name="T88" fmla="*/ 2147483647 w 840"/>
                <a:gd name="T89" fmla="*/ 2147483647 h 768"/>
                <a:gd name="T90" fmla="*/ 2147483647 w 840"/>
                <a:gd name="T91" fmla="*/ 2147483647 h 768"/>
                <a:gd name="T92" fmla="*/ 2147483647 w 840"/>
                <a:gd name="T93" fmla="*/ 2147483647 h 768"/>
                <a:gd name="T94" fmla="*/ 2147483647 w 840"/>
                <a:gd name="T95" fmla="*/ 2147483647 h 768"/>
                <a:gd name="T96" fmla="*/ 2147483647 w 840"/>
                <a:gd name="T97" fmla="*/ 2147483647 h 768"/>
                <a:gd name="T98" fmla="*/ 2147483647 w 840"/>
                <a:gd name="T99" fmla="*/ 2147483647 h 768"/>
                <a:gd name="T100" fmla="*/ 2147483647 w 840"/>
                <a:gd name="T101" fmla="*/ 2147483647 h 768"/>
                <a:gd name="T102" fmla="*/ 2147483647 w 840"/>
                <a:gd name="T103" fmla="*/ 2147483647 h 768"/>
                <a:gd name="T104" fmla="*/ 2147483647 w 840"/>
                <a:gd name="T105" fmla="*/ 2147483647 h 768"/>
                <a:gd name="T106" fmla="*/ 2147483647 w 840"/>
                <a:gd name="T107" fmla="*/ 2147483647 h 768"/>
                <a:gd name="T108" fmla="*/ 2147483647 w 840"/>
                <a:gd name="T109" fmla="*/ 2147483647 h 768"/>
                <a:gd name="T110" fmla="*/ 2147483647 w 840"/>
                <a:gd name="T111" fmla="*/ 2147483647 h 768"/>
                <a:gd name="T112" fmla="*/ 2147483647 w 840"/>
                <a:gd name="T113" fmla="*/ 2147483647 h 768"/>
                <a:gd name="T114" fmla="*/ 2147483647 w 840"/>
                <a:gd name="T115" fmla="*/ 2147483647 h 768"/>
                <a:gd name="T116" fmla="*/ 2147483647 w 840"/>
                <a:gd name="T117" fmla="*/ 2147483647 h 768"/>
                <a:gd name="T118" fmla="*/ 2147483647 w 840"/>
                <a:gd name="T119" fmla="*/ 2147483647 h 7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40"/>
                <a:gd name="T181" fmla="*/ 0 h 768"/>
                <a:gd name="T182" fmla="*/ 840 w 840"/>
                <a:gd name="T183" fmla="*/ 768 h 76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40" h="768">
                  <a:moveTo>
                    <a:pt x="420" y="738"/>
                  </a:moveTo>
                  <a:lnTo>
                    <a:pt x="420" y="732"/>
                  </a:lnTo>
                  <a:lnTo>
                    <a:pt x="426" y="726"/>
                  </a:lnTo>
                  <a:lnTo>
                    <a:pt x="426" y="714"/>
                  </a:lnTo>
                  <a:lnTo>
                    <a:pt x="432" y="702"/>
                  </a:lnTo>
                  <a:lnTo>
                    <a:pt x="432" y="648"/>
                  </a:lnTo>
                  <a:lnTo>
                    <a:pt x="498" y="594"/>
                  </a:lnTo>
                  <a:lnTo>
                    <a:pt x="498" y="588"/>
                  </a:lnTo>
                  <a:lnTo>
                    <a:pt x="504" y="582"/>
                  </a:lnTo>
                  <a:lnTo>
                    <a:pt x="516" y="558"/>
                  </a:lnTo>
                  <a:lnTo>
                    <a:pt x="522" y="552"/>
                  </a:lnTo>
                  <a:lnTo>
                    <a:pt x="528" y="552"/>
                  </a:lnTo>
                  <a:lnTo>
                    <a:pt x="534" y="558"/>
                  </a:lnTo>
                  <a:lnTo>
                    <a:pt x="546" y="564"/>
                  </a:lnTo>
                  <a:lnTo>
                    <a:pt x="552" y="564"/>
                  </a:lnTo>
                  <a:lnTo>
                    <a:pt x="558" y="558"/>
                  </a:lnTo>
                  <a:lnTo>
                    <a:pt x="558" y="546"/>
                  </a:lnTo>
                  <a:lnTo>
                    <a:pt x="552" y="540"/>
                  </a:lnTo>
                  <a:lnTo>
                    <a:pt x="564" y="540"/>
                  </a:lnTo>
                  <a:lnTo>
                    <a:pt x="570" y="552"/>
                  </a:lnTo>
                  <a:lnTo>
                    <a:pt x="582" y="564"/>
                  </a:lnTo>
                  <a:lnTo>
                    <a:pt x="588" y="576"/>
                  </a:lnTo>
                  <a:lnTo>
                    <a:pt x="588" y="582"/>
                  </a:lnTo>
                  <a:lnTo>
                    <a:pt x="594" y="594"/>
                  </a:lnTo>
                  <a:lnTo>
                    <a:pt x="600" y="600"/>
                  </a:lnTo>
                  <a:lnTo>
                    <a:pt x="606" y="600"/>
                  </a:lnTo>
                  <a:lnTo>
                    <a:pt x="624" y="582"/>
                  </a:lnTo>
                  <a:lnTo>
                    <a:pt x="624" y="570"/>
                  </a:lnTo>
                  <a:lnTo>
                    <a:pt x="630" y="558"/>
                  </a:lnTo>
                  <a:lnTo>
                    <a:pt x="642" y="552"/>
                  </a:lnTo>
                  <a:lnTo>
                    <a:pt x="648" y="546"/>
                  </a:lnTo>
                  <a:lnTo>
                    <a:pt x="648" y="516"/>
                  </a:lnTo>
                  <a:lnTo>
                    <a:pt x="672" y="486"/>
                  </a:lnTo>
                  <a:lnTo>
                    <a:pt x="684" y="438"/>
                  </a:lnTo>
                  <a:lnTo>
                    <a:pt x="696" y="432"/>
                  </a:lnTo>
                  <a:lnTo>
                    <a:pt x="702" y="426"/>
                  </a:lnTo>
                  <a:lnTo>
                    <a:pt x="714" y="420"/>
                  </a:lnTo>
                  <a:lnTo>
                    <a:pt x="720" y="414"/>
                  </a:lnTo>
                  <a:lnTo>
                    <a:pt x="720" y="402"/>
                  </a:lnTo>
                  <a:lnTo>
                    <a:pt x="726" y="384"/>
                  </a:lnTo>
                  <a:lnTo>
                    <a:pt x="726" y="354"/>
                  </a:lnTo>
                  <a:lnTo>
                    <a:pt x="744" y="354"/>
                  </a:lnTo>
                  <a:lnTo>
                    <a:pt x="750" y="348"/>
                  </a:lnTo>
                  <a:lnTo>
                    <a:pt x="756" y="330"/>
                  </a:lnTo>
                  <a:lnTo>
                    <a:pt x="756" y="300"/>
                  </a:lnTo>
                  <a:lnTo>
                    <a:pt x="762" y="294"/>
                  </a:lnTo>
                  <a:lnTo>
                    <a:pt x="768" y="264"/>
                  </a:lnTo>
                  <a:lnTo>
                    <a:pt x="774" y="252"/>
                  </a:lnTo>
                  <a:lnTo>
                    <a:pt x="786" y="240"/>
                  </a:lnTo>
                  <a:lnTo>
                    <a:pt x="786" y="234"/>
                  </a:lnTo>
                  <a:lnTo>
                    <a:pt x="792" y="228"/>
                  </a:lnTo>
                  <a:lnTo>
                    <a:pt x="792" y="222"/>
                  </a:lnTo>
                  <a:lnTo>
                    <a:pt x="798" y="216"/>
                  </a:lnTo>
                  <a:lnTo>
                    <a:pt x="798" y="210"/>
                  </a:lnTo>
                  <a:lnTo>
                    <a:pt x="810" y="210"/>
                  </a:lnTo>
                  <a:lnTo>
                    <a:pt x="822" y="204"/>
                  </a:lnTo>
                  <a:lnTo>
                    <a:pt x="840" y="186"/>
                  </a:lnTo>
                  <a:lnTo>
                    <a:pt x="840" y="174"/>
                  </a:lnTo>
                  <a:lnTo>
                    <a:pt x="834" y="168"/>
                  </a:lnTo>
                  <a:lnTo>
                    <a:pt x="834" y="162"/>
                  </a:lnTo>
                  <a:lnTo>
                    <a:pt x="840" y="156"/>
                  </a:lnTo>
                  <a:lnTo>
                    <a:pt x="840" y="126"/>
                  </a:lnTo>
                  <a:lnTo>
                    <a:pt x="810" y="126"/>
                  </a:lnTo>
                  <a:lnTo>
                    <a:pt x="810" y="120"/>
                  </a:lnTo>
                  <a:lnTo>
                    <a:pt x="804" y="108"/>
                  </a:lnTo>
                  <a:lnTo>
                    <a:pt x="804" y="60"/>
                  </a:lnTo>
                  <a:lnTo>
                    <a:pt x="774" y="12"/>
                  </a:lnTo>
                  <a:lnTo>
                    <a:pt x="756" y="12"/>
                  </a:lnTo>
                  <a:lnTo>
                    <a:pt x="750" y="18"/>
                  </a:lnTo>
                  <a:lnTo>
                    <a:pt x="750" y="24"/>
                  </a:lnTo>
                  <a:lnTo>
                    <a:pt x="744" y="30"/>
                  </a:lnTo>
                  <a:lnTo>
                    <a:pt x="744" y="36"/>
                  </a:lnTo>
                  <a:lnTo>
                    <a:pt x="720" y="36"/>
                  </a:lnTo>
                  <a:lnTo>
                    <a:pt x="714" y="42"/>
                  </a:lnTo>
                  <a:lnTo>
                    <a:pt x="702" y="48"/>
                  </a:lnTo>
                  <a:lnTo>
                    <a:pt x="696" y="54"/>
                  </a:lnTo>
                  <a:lnTo>
                    <a:pt x="684" y="60"/>
                  </a:lnTo>
                  <a:lnTo>
                    <a:pt x="654" y="60"/>
                  </a:lnTo>
                  <a:lnTo>
                    <a:pt x="648" y="54"/>
                  </a:lnTo>
                  <a:lnTo>
                    <a:pt x="636" y="48"/>
                  </a:lnTo>
                  <a:lnTo>
                    <a:pt x="600" y="36"/>
                  </a:lnTo>
                  <a:lnTo>
                    <a:pt x="546" y="36"/>
                  </a:lnTo>
                  <a:lnTo>
                    <a:pt x="528" y="42"/>
                  </a:lnTo>
                  <a:lnTo>
                    <a:pt x="516" y="54"/>
                  </a:lnTo>
                  <a:lnTo>
                    <a:pt x="504" y="60"/>
                  </a:lnTo>
                  <a:lnTo>
                    <a:pt x="492" y="84"/>
                  </a:lnTo>
                  <a:lnTo>
                    <a:pt x="486" y="90"/>
                  </a:lnTo>
                  <a:lnTo>
                    <a:pt x="480" y="90"/>
                  </a:lnTo>
                  <a:lnTo>
                    <a:pt x="468" y="84"/>
                  </a:lnTo>
                  <a:lnTo>
                    <a:pt x="438" y="84"/>
                  </a:lnTo>
                  <a:lnTo>
                    <a:pt x="414" y="72"/>
                  </a:lnTo>
                  <a:lnTo>
                    <a:pt x="402" y="60"/>
                  </a:lnTo>
                  <a:lnTo>
                    <a:pt x="390" y="54"/>
                  </a:lnTo>
                  <a:lnTo>
                    <a:pt x="384" y="48"/>
                  </a:lnTo>
                  <a:lnTo>
                    <a:pt x="372" y="42"/>
                  </a:lnTo>
                  <a:lnTo>
                    <a:pt x="360" y="42"/>
                  </a:lnTo>
                  <a:lnTo>
                    <a:pt x="336" y="54"/>
                  </a:lnTo>
                  <a:lnTo>
                    <a:pt x="324" y="66"/>
                  </a:lnTo>
                  <a:lnTo>
                    <a:pt x="312" y="72"/>
                  </a:lnTo>
                  <a:lnTo>
                    <a:pt x="306" y="72"/>
                  </a:lnTo>
                  <a:lnTo>
                    <a:pt x="294" y="66"/>
                  </a:lnTo>
                  <a:lnTo>
                    <a:pt x="288" y="60"/>
                  </a:lnTo>
                  <a:lnTo>
                    <a:pt x="288" y="54"/>
                  </a:lnTo>
                  <a:lnTo>
                    <a:pt x="282" y="48"/>
                  </a:lnTo>
                  <a:lnTo>
                    <a:pt x="282" y="42"/>
                  </a:lnTo>
                  <a:lnTo>
                    <a:pt x="258" y="18"/>
                  </a:lnTo>
                  <a:lnTo>
                    <a:pt x="222" y="18"/>
                  </a:lnTo>
                  <a:lnTo>
                    <a:pt x="222" y="12"/>
                  </a:lnTo>
                  <a:lnTo>
                    <a:pt x="210" y="0"/>
                  </a:lnTo>
                  <a:lnTo>
                    <a:pt x="198" y="0"/>
                  </a:lnTo>
                  <a:lnTo>
                    <a:pt x="186" y="6"/>
                  </a:lnTo>
                  <a:lnTo>
                    <a:pt x="180" y="6"/>
                  </a:lnTo>
                  <a:lnTo>
                    <a:pt x="180" y="12"/>
                  </a:lnTo>
                  <a:lnTo>
                    <a:pt x="126" y="12"/>
                  </a:lnTo>
                  <a:lnTo>
                    <a:pt x="102" y="36"/>
                  </a:lnTo>
                  <a:lnTo>
                    <a:pt x="102" y="60"/>
                  </a:lnTo>
                  <a:lnTo>
                    <a:pt x="96" y="78"/>
                  </a:lnTo>
                  <a:lnTo>
                    <a:pt x="90" y="90"/>
                  </a:lnTo>
                  <a:lnTo>
                    <a:pt x="84" y="96"/>
                  </a:lnTo>
                  <a:lnTo>
                    <a:pt x="78" y="108"/>
                  </a:lnTo>
                  <a:lnTo>
                    <a:pt x="72" y="114"/>
                  </a:lnTo>
                  <a:lnTo>
                    <a:pt x="66" y="114"/>
                  </a:lnTo>
                  <a:lnTo>
                    <a:pt x="66" y="168"/>
                  </a:lnTo>
                  <a:lnTo>
                    <a:pt x="60" y="180"/>
                  </a:lnTo>
                  <a:lnTo>
                    <a:pt x="60" y="186"/>
                  </a:lnTo>
                  <a:lnTo>
                    <a:pt x="54" y="192"/>
                  </a:lnTo>
                  <a:lnTo>
                    <a:pt x="66" y="216"/>
                  </a:lnTo>
                  <a:lnTo>
                    <a:pt x="72" y="222"/>
                  </a:lnTo>
                  <a:lnTo>
                    <a:pt x="78" y="234"/>
                  </a:lnTo>
                  <a:lnTo>
                    <a:pt x="78" y="246"/>
                  </a:lnTo>
                  <a:lnTo>
                    <a:pt x="84" y="252"/>
                  </a:lnTo>
                  <a:lnTo>
                    <a:pt x="84" y="264"/>
                  </a:lnTo>
                  <a:lnTo>
                    <a:pt x="78" y="270"/>
                  </a:lnTo>
                  <a:lnTo>
                    <a:pt x="72" y="270"/>
                  </a:lnTo>
                  <a:lnTo>
                    <a:pt x="60" y="276"/>
                  </a:lnTo>
                  <a:lnTo>
                    <a:pt x="60" y="318"/>
                  </a:lnTo>
                  <a:lnTo>
                    <a:pt x="48" y="324"/>
                  </a:lnTo>
                  <a:lnTo>
                    <a:pt x="42" y="336"/>
                  </a:lnTo>
                  <a:lnTo>
                    <a:pt x="36" y="342"/>
                  </a:lnTo>
                  <a:lnTo>
                    <a:pt x="36" y="372"/>
                  </a:lnTo>
                  <a:lnTo>
                    <a:pt x="24" y="396"/>
                  </a:lnTo>
                  <a:lnTo>
                    <a:pt x="6" y="396"/>
                  </a:lnTo>
                  <a:lnTo>
                    <a:pt x="0" y="426"/>
                  </a:lnTo>
                  <a:lnTo>
                    <a:pt x="6" y="462"/>
                  </a:lnTo>
                  <a:lnTo>
                    <a:pt x="0" y="492"/>
                  </a:lnTo>
                  <a:lnTo>
                    <a:pt x="0" y="606"/>
                  </a:lnTo>
                  <a:lnTo>
                    <a:pt x="6" y="612"/>
                  </a:lnTo>
                  <a:lnTo>
                    <a:pt x="30" y="612"/>
                  </a:lnTo>
                  <a:lnTo>
                    <a:pt x="54" y="600"/>
                  </a:lnTo>
                  <a:lnTo>
                    <a:pt x="60" y="594"/>
                  </a:lnTo>
                  <a:lnTo>
                    <a:pt x="66" y="600"/>
                  </a:lnTo>
                  <a:lnTo>
                    <a:pt x="108" y="600"/>
                  </a:lnTo>
                  <a:lnTo>
                    <a:pt x="126" y="606"/>
                  </a:lnTo>
                  <a:lnTo>
                    <a:pt x="138" y="618"/>
                  </a:lnTo>
                  <a:lnTo>
                    <a:pt x="150" y="636"/>
                  </a:lnTo>
                  <a:lnTo>
                    <a:pt x="156" y="648"/>
                  </a:lnTo>
                  <a:lnTo>
                    <a:pt x="168" y="660"/>
                  </a:lnTo>
                  <a:lnTo>
                    <a:pt x="186" y="660"/>
                  </a:lnTo>
                  <a:lnTo>
                    <a:pt x="180" y="666"/>
                  </a:lnTo>
                  <a:lnTo>
                    <a:pt x="180" y="678"/>
                  </a:lnTo>
                  <a:lnTo>
                    <a:pt x="174" y="684"/>
                  </a:lnTo>
                  <a:lnTo>
                    <a:pt x="186" y="684"/>
                  </a:lnTo>
                  <a:lnTo>
                    <a:pt x="198" y="678"/>
                  </a:lnTo>
                  <a:lnTo>
                    <a:pt x="198" y="684"/>
                  </a:lnTo>
                  <a:lnTo>
                    <a:pt x="192" y="690"/>
                  </a:lnTo>
                  <a:lnTo>
                    <a:pt x="186" y="702"/>
                  </a:lnTo>
                  <a:lnTo>
                    <a:pt x="186" y="714"/>
                  </a:lnTo>
                  <a:lnTo>
                    <a:pt x="204" y="750"/>
                  </a:lnTo>
                  <a:lnTo>
                    <a:pt x="216" y="762"/>
                  </a:lnTo>
                  <a:lnTo>
                    <a:pt x="234" y="768"/>
                  </a:lnTo>
                  <a:lnTo>
                    <a:pt x="270" y="768"/>
                  </a:lnTo>
                  <a:lnTo>
                    <a:pt x="276" y="762"/>
                  </a:lnTo>
                  <a:lnTo>
                    <a:pt x="282" y="762"/>
                  </a:lnTo>
                  <a:lnTo>
                    <a:pt x="288" y="738"/>
                  </a:lnTo>
                  <a:lnTo>
                    <a:pt x="312" y="750"/>
                  </a:lnTo>
                  <a:lnTo>
                    <a:pt x="336" y="744"/>
                  </a:lnTo>
                  <a:lnTo>
                    <a:pt x="354" y="756"/>
                  </a:lnTo>
                  <a:lnTo>
                    <a:pt x="396" y="756"/>
                  </a:lnTo>
                  <a:lnTo>
                    <a:pt x="396" y="732"/>
                  </a:lnTo>
                  <a:lnTo>
                    <a:pt x="420" y="732"/>
                  </a:lnTo>
                  <a:lnTo>
                    <a:pt x="420" y="738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41" name="Niger" descr="© INSCALE GmbH, 05.05.2010&#10;http://www.presentationload.com/">
              <a:extLst>
                <a:ext uri="{FF2B5EF4-FFF2-40B4-BE49-F238E27FC236}">
                  <a16:creationId xmlns:a16="http://schemas.microsoft.com/office/drawing/2014/main" id="{C78D7288-CAF1-426F-928D-566A33DF492A}"/>
                </a:ext>
              </a:extLst>
            </p:cNvPr>
            <p:cNvSpPr>
              <a:spLocks/>
            </p:cNvSpPr>
            <p:nvPr/>
          </p:nvSpPr>
          <p:spPr bwMode="gray">
            <a:xfrm>
              <a:off x="5587282" y="3167808"/>
              <a:ext cx="496819" cy="421597"/>
            </a:xfrm>
            <a:custGeom>
              <a:avLst/>
              <a:gdLst>
                <a:gd name="T0" fmla="*/ 2147483647 w 1110"/>
                <a:gd name="T1" fmla="*/ 2147483647 h 942"/>
                <a:gd name="T2" fmla="*/ 2147483647 w 1110"/>
                <a:gd name="T3" fmla="*/ 2147483647 h 942"/>
                <a:gd name="T4" fmla="*/ 2147483647 w 1110"/>
                <a:gd name="T5" fmla="*/ 2147483647 h 942"/>
                <a:gd name="T6" fmla="*/ 2147483647 w 1110"/>
                <a:gd name="T7" fmla="*/ 2147483647 h 942"/>
                <a:gd name="T8" fmla="*/ 2147483647 w 1110"/>
                <a:gd name="T9" fmla="*/ 2147483647 h 942"/>
                <a:gd name="T10" fmla="*/ 2147483647 w 1110"/>
                <a:gd name="T11" fmla="*/ 2147483647 h 942"/>
                <a:gd name="T12" fmla="*/ 2147483647 w 1110"/>
                <a:gd name="T13" fmla="*/ 2147483647 h 942"/>
                <a:gd name="T14" fmla="*/ 2147483647 w 1110"/>
                <a:gd name="T15" fmla="*/ 2147483647 h 942"/>
                <a:gd name="T16" fmla="*/ 2147483647 w 1110"/>
                <a:gd name="T17" fmla="*/ 2147483647 h 942"/>
                <a:gd name="T18" fmla="*/ 2147483647 w 1110"/>
                <a:gd name="T19" fmla="*/ 2147483647 h 942"/>
                <a:gd name="T20" fmla="*/ 2147483647 w 1110"/>
                <a:gd name="T21" fmla="*/ 2147483647 h 942"/>
                <a:gd name="T22" fmla="*/ 2147483647 w 1110"/>
                <a:gd name="T23" fmla="*/ 2147483647 h 942"/>
                <a:gd name="T24" fmla="*/ 2147483647 w 1110"/>
                <a:gd name="T25" fmla="*/ 2147483647 h 942"/>
                <a:gd name="T26" fmla="*/ 2147483647 w 1110"/>
                <a:gd name="T27" fmla="*/ 2147483647 h 942"/>
                <a:gd name="T28" fmla="*/ 2147483647 w 1110"/>
                <a:gd name="T29" fmla="*/ 2147483647 h 942"/>
                <a:gd name="T30" fmla="*/ 2147483647 w 1110"/>
                <a:gd name="T31" fmla="*/ 2147483647 h 942"/>
                <a:gd name="T32" fmla="*/ 2147483647 w 1110"/>
                <a:gd name="T33" fmla="*/ 2147483647 h 942"/>
                <a:gd name="T34" fmla="*/ 2147483647 w 1110"/>
                <a:gd name="T35" fmla="*/ 2147483647 h 942"/>
                <a:gd name="T36" fmla="*/ 2147483647 w 1110"/>
                <a:gd name="T37" fmla="*/ 2147483647 h 942"/>
                <a:gd name="T38" fmla="*/ 2147483647 w 1110"/>
                <a:gd name="T39" fmla="*/ 2147483647 h 942"/>
                <a:gd name="T40" fmla="*/ 2147483647 w 1110"/>
                <a:gd name="T41" fmla="*/ 2147483647 h 942"/>
                <a:gd name="T42" fmla="*/ 2147483647 w 1110"/>
                <a:gd name="T43" fmla="*/ 2147483647 h 942"/>
                <a:gd name="T44" fmla="*/ 2147483647 w 1110"/>
                <a:gd name="T45" fmla="*/ 2147483647 h 942"/>
                <a:gd name="T46" fmla="*/ 2147483647 w 1110"/>
                <a:gd name="T47" fmla="*/ 2147483647 h 942"/>
                <a:gd name="T48" fmla="*/ 2147483647 w 1110"/>
                <a:gd name="T49" fmla="*/ 2147483647 h 942"/>
                <a:gd name="T50" fmla="*/ 2147483647 w 1110"/>
                <a:gd name="T51" fmla="*/ 2147483647 h 942"/>
                <a:gd name="T52" fmla="*/ 2147483647 w 1110"/>
                <a:gd name="T53" fmla="*/ 2147483647 h 942"/>
                <a:gd name="T54" fmla="*/ 2147483647 w 1110"/>
                <a:gd name="T55" fmla="*/ 2147483647 h 942"/>
                <a:gd name="T56" fmla="*/ 2147483647 w 1110"/>
                <a:gd name="T57" fmla="*/ 2147483647 h 942"/>
                <a:gd name="T58" fmla="*/ 2147483647 w 1110"/>
                <a:gd name="T59" fmla="*/ 2147483647 h 942"/>
                <a:gd name="T60" fmla="*/ 2147483647 w 1110"/>
                <a:gd name="T61" fmla="*/ 2147483647 h 942"/>
                <a:gd name="T62" fmla="*/ 2147483647 w 1110"/>
                <a:gd name="T63" fmla="*/ 2147483647 h 942"/>
                <a:gd name="T64" fmla="*/ 2147483647 w 1110"/>
                <a:gd name="T65" fmla="*/ 2147483647 h 942"/>
                <a:gd name="T66" fmla="*/ 2147483647 w 1110"/>
                <a:gd name="T67" fmla="*/ 2147483647 h 942"/>
                <a:gd name="T68" fmla="*/ 2147483647 w 1110"/>
                <a:gd name="T69" fmla="*/ 2147483647 h 942"/>
                <a:gd name="T70" fmla="*/ 2147483647 w 1110"/>
                <a:gd name="T71" fmla="*/ 2147483647 h 942"/>
                <a:gd name="T72" fmla="*/ 2147483647 w 1110"/>
                <a:gd name="T73" fmla="*/ 2147483647 h 942"/>
                <a:gd name="T74" fmla="*/ 2147483647 w 1110"/>
                <a:gd name="T75" fmla="*/ 2147483647 h 942"/>
                <a:gd name="T76" fmla="*/ 2147483647 w 1110"/>
                <a:gd name="T77" fmla="*/ 2147483647 h 942"/>
                <a:gd name="T78" fmla="*/ 2147483647 w 1110"/>
                <a:gd name="T79" fmla="*/ 2147483647 h 942"/>
                <a:gd name="T80" fmla="*/ 2147483647 w 1110"/>
                <a:gd name="T81" fmla="*/ 2147483647 h 942"/>
                <a:gd name="T82" fmla="*/ 2147483647 w 1110"/>
                <a:gd name="T83" fmla="*/ 2147483647 h 942"/>
                <a:gd name="T84" fmla="*/ 2147483647 w 1110"/>
                <a:gd name="T85" fmla="*/ 2147483647 h 942"/>
                <a:gd name="T86" fmla="*/ 2147483647 w 1110"/>
                <a:gd name="T87" fmla="*/ 2147483647 h 942"/>
                <a:gd name="T88" fmla="*/ 2147483647 w 1110"/>
                <a:gd name="T89" fmla="*/ 2147483647 h 942"/>
                <a:gd name="T90" fmla="*/ 2147483647 w 1110"/>
                <a:gd name="T91" fmla="*/ 2147483647 h 942"/>
                <a:gd name="T92" fmla="*/ 2147483647 w 1110"/>
                <a:gd name="T93" fmla="*/ 2147483647 h 942"/>
                <a:gd name="T94" fmla="*/ 2147483647 w 1110"/>
                <a:gd name="T95" fmla="*/ 2147483647 h 942"/>
                <a:gd name="T96" fmla="*/ 2147483647 w 1110"/>
                <a:gd name="T97" fmla="*/ 2147483647 h 942"/>
                <a:gd name="T98" fmla="*/ 0 w 1110"/>
                <a:gd name="T99" fmla="*/ 2147483647 h 942"/>
                <a:gd name="T100" fmla="*/ 2147483647 w 1110"/>
                <a:gd name="T101" fmla="*/ 2147483647 h 94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10"/>
                <a:gd name="T154" fmla="*/ 0 h 942"/>
                <a:gd name="T155" fmla="*/ 1110 w 1110"/>
                <a:gd name="T156" fmla="*/ 942 h 94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10" h="942">
                  <a:moveTo>
                    <a:pt x="54" y="792"/>
                  </a:moveTo>
                  <a:lnTo>
                    <a:pt x="54" y="810"/>
                  </a:lnTo>
                  <a:lnTo>
                    <a:pt x="66" y="810"/>
                  </a:lnTo>
                  <a:lnTo>
                    <a:pt x="48" y="828"/>
                  </a:lnTo>
                  <a:lnTo>
                    <a:pt x="48" y="834"/>
                  </a:lnTo>
                  <a:lnTo>
                    <a:pt x="72" y="858"/>
                  </a:lnTo>
                  <a:lnTo>
                    <a:pt x="84" y="864"/>
                  </a:lnTo>
                  <a:lnTo>
                    <a:pt x="90" y="876"/>
                  </a:lnTo>
                  <a:lnTo>
                    <a:pt x="108" y="876"/>
                  </a:lnTo>
                  <a:lnTo>
                    <a:pt x="120" y="864"/>
                  </a:lnTo>
                  <a:lnTo>
                    <a:pt x="132" y="864"/>
                  </a:lnTo>
                  <a:lnTo>
                    <a:pt x="144" y="876"/>
                  </a:lnTo>
                  <a:lnTo>
                    <a:pt x="150" y="888"/>
                  </a:lnTo>
                  <a:lnTo>
                    <a:pt x="126" y="894"/>
                  </a:lnTo>
                  <a:lnTo>
                    <a:pt x="150" y="930"/>
                  </a:lnTo>
                  <a:lnTo>
                    <a:pt x="150" y="906"/>
                  </a:lnTo>
                  <a:lnTo>
                    <a:pt x="180" y="894"/>
                  </a:lnTo>
                  <a:lnTo>
                    <a:pt x="192" y="906"/>
                  </a:lnTo>
                  <a:lnTo>
                    <a:pt x="198" y="918"/>
                  </a:lnTo>
                  <a:lnTo>
                    <a:pt x="204" y="924"/>
                  </a:lnTo>
                  <a:lnTo>
                    <a:pt x="210" y="924"/>
                  </a:lnTo>
                  <a:lnTo>
                    <a:pt x="216" y="930"/>
                  </a:lnTo>
                  <a:lnTo>
                    <a:pt x="222" y="930"/>
                  </a:lnTo>
                  <a:lnTo>
                    <a:pt x="234" y="936"/>
                  </a:lnTo>
                  <a:lnTo>
                    <a:pt x="240" y="942"/>
                  </a:lnTo>
                  <a:lnTo>
                    <a:pt x="240" y="888"/>
                  </a:lnTo>
                  <a:lnTo>
                    <a:pt x="246" y="888"/>
                  </a:lnTo>
                  <a:lnTo>
                    <a:pt x="252" y="882"/>
                  </a:lnTo>
                  <a:lnTo>
                    <a:pt x="258" y="870"/>
                  </a:lnTo>
                  <a:lnTo>
                    <a:pt x="264" y="864"/>
                  </a:lnTo>
                  <a:lnTo>
                    <a:pt x="270" y="852"/>
                  </a:lnTo>
                  <a:lnTo>
                    <a:pt x="276" y="834"/>
                  </a:lnTo>
                  <a:lnTo>
                    <a:pt x="276" y="810"/>
                  </a:lnTo>
                  <a:lnTo>
                    <a:pt x="300" y="786"/>
                  </a:lnTo>
                  <a:lnTo>
                    <a:pt x="354" y="786"/>
                  </a:lnTo>
                  <a:lnTo>
                    <a:pt x="354" y="780"/>
                  </a:lnTo>
                  <a:lnTo>
                    <a:pt x="360" y="780"/>
                  </a:lnTo>
                  <a:lnTo>
                    <a:pt x="372" y="774"/>
                  </a:lnTo>
                  <a:lnTo>
                    <a:pt x="384" y="774"/>
                  </a:lnTo>
                  <a:lnTo>
                    <a:pt x="396" y="786"/>
                  </a:lnTo>
                  <a:lnTo>
                    <a:pt x="396" y="792"/>
                  </a:lnTo>
                  <a:lnTo>
                    <a:pt x="432" y="792"/>
                  </a:lnTo>
                  <a:lnTo>
                    <a:pt x="456" y="816"/>
                  </a:lnTo>
                  <a:lnTo>
                    <a:pt x="456" y="822"/>
                  </a:lnTo>
                  <a:lnTo>
                    <a:pt x="462" y="828"/>
                  </a:lnTo>
                  <a:lnTo>
                    <a:pt x="462" y="834"/>
                  </a:lnTo>
                  <a:lnTo>
                    <a:pt x="468" y="840"/>
                  </a:lnTo>
                  <a:lnTo>
                    <a:pt x="480" y="846"/>
                  </a:lnTo>
                  <a:lnTo>
                    <a:pt x="486" y="846"/>
                  </a:lnTo>
                  <a:lnTo>
                    <a:pt x="498" y="840"/>
                  </a:lnTo>
                  <a:lnTo>
                    <a:pt x="510" y="828"/>
                  </a:lnTo>
                  <a:lnTo>
                    <a:pt x="534" y="816"/>
                  </a:lnTo>
                  <a:lnTo>
                    <a:pt x="546" y="816"/>
                  </a:lnTo>
                  <a:lnTo>
                    <a:pt x="558" y="822"/>
                  </a:lnTo>
                  <a:lnTo>
                    <a:pt x="564" y="828"/>
                  </a:lnTo>
                  <a:lnTo>
                    <a:pt x="576" y="834"/>
                  </a:lnTo>
                  <a:lnTo>
                    <a:pt x="588" y="846"/>
                  </a:lnTo>
                  <a:lnTo>
                    <a:pt x="612" y="858"/>
                  </a:lnTo>
                  <a:lnTo>
                    <a:pt x="642" y="858"/>
                  </a:lnTo>
                  <a:lnTo>
                    <a:pt x="654" y="864"/>
                  </a:lnTo>
                  <a:lnTo>
                    <a:pt x="660" y="864"/>
                  </a:lnTo>
                  <a:lnTo>
                    <a:pt x="666" y="858"/>
                  </a:lnTo>
                  <a:lnTo>
                    <a:pt x="678" y="834"/>
                  </a:lnTo>
                  <a:lnTo>
                    <a:pt x="690" y="828"/>
                  </a:lnTo>
                  <a:lnTo>
                    <a:pt x="702" y="816"/>
                  </a:lnTo>
                  <a:lnTo>
                    <a:pt x="720" y="810"/>
                  </a:lnTo>
                  <a:lnTo>
                    <a:pt x="774" y="810"/>
                  </a:lnTo>
                  <a:lnTo>
                    <a:pt x="810" y="822"/>
                  </a:lnTo>
                  <a:lnTo>
                    <a:pt x="822" y="828"/>
                  </a:lnTo>
                  <a:lnTo>
                    <a:pt x="828" y="834"/>
                  </a:lnTo>
                  <a:lnTo>
                    <a:pt x="858" y="834"/>
                  </a:lnTo>
                  <a:lnTo>
                    <a:pt x="870" y="828"/>
                  </a:lnTo>
                  <a:lnTo>
                    <a:pt x="876" y="822"/>
                  </a:lnTo>
                  <a:lnTo>
                    <a:pt x="888" y="816"/>
                  </a:lnTo>
                  <a:lnTo>
                    <a:pt x="894" y="810"/>
                  </a:lnTo>
                  <a:lnTo>
                    <a:pt x="918" y="810"/>
                  </a:lnTo>
                  <a:lnTo>
                    <a:pt x="918" y="804"/>
                  </a:lnTo>
                  <a:lnTo>
                    <a:pt x="924" y="798"/>
                  </a:lnTo>
                  <a:lnTo>
                    <a:pt x="924" y="792"/>
                  </a:lnTo>
                  <a:lnTo>
                    <a:pt x="930" y="786"/>
                  </a:lnTo>
                  <a:lnTo>
                    <a:pt x="936" y="786"/>
                  </a:lnTo>
                  <a:lnTo>
                    <a:pt x="930" y="726"/>
                  </a:lnTo>
                  <a:lnTo>
                    <a:pt x="948" y="720"/>
                  </a:lnTo>
                  <a:lnTo>
                    <a:pt x="948" y="714"/>
                  </a:lnTo>
                  <a:lnTo>
                    <a:pt x="954" y="708"/>
                  </a:lnTo>
                  <a:lnTo>
                    <a:pt x="954" y="696"/>
                  </a:lnTo>
                  <a:lnTo>
                    <a:pt x="960" y="678"/>
                  </a:lnTo>
                  <a:lnTo>
                    <a:pt x="966" y="666"/>
                  </a:lnTo>
                  <a:lnTo>
                    <a:pt x="978" y="648"/>
                  </a:lnTo>
                  <a:lnTo>
                    <a:pt x="984" y="636"/>
                  </a:lnTo>
                  <a:lnTo>
                    <a:pt x="1002" y="618"/>
                  </a:lnTo>
                  <a:lnTo>
                    <a:pt x="1026" y="588"/>
                  </a:lnTo>
                  <a:lnTo>
                    <a:pt x="1050" y="564"/>
                  </a:lnTo>
                  <a:lnTo>
                    <a:pt x="1068" y="540"/>
                  </a:lnTo>
                  <a:lnTo>
                    <a:pt x="1074" y="534"/>
                  </a:lnTo>
                  <a:lnTo>
                    <a:pt x="1092" y="288"/>
                  </a:lnTo>
                  <a:lnTo>
                    <a:pt x="1110" y="252"/>
                  </a:lnTo>
                  <a:lnTo>
                    <a:pt x="1080" y="216"/>
                  </a:lnTo>
                  <a:lnTo>
                    <a:pt x="1074" y="192"/>
                  </a:lnTo>
                  <a:lnTo>
                    <a:pt x="1044" y="156"/>
                  </a:lnTo>
                  <a:lnTo>
                    <a:pt x="1056" y="108"/>
                  </a:lnTo>
                  <a:lnTo>
                    <a:pt x="1038" y="42"/>
                  </a:lnTo>
                  <a:lnTo>
                    <a:pt x="1020" y="48"/>
                  </a:lnTo>
                  <a:lnTo>
                    <a:pt x="1002" y="60"/>
                  </a:lnTo>
                  <a:lnTo>
                    <a:pt x="990" y="66"/>
                  </a:lnTo>
                  <a:lnTo>
                    <a:pt x="984" y="66"/>
                  </a:lnTo>
                  <a:lnTo>
                    <a:pt x="978" y="60"/>
                  </a:lnTo>
                  <a:lnTo>
                    <a:pt x="966" y="54"/>
                  </a:lnTo>
                  <a:lnTo>
                    <a:pt x="960" y="42"/>
                  </a:lnTo>
                  <a:lnTo>
                    <a:pt x="954" y="36"/>
                  </a:lnTo>
                  <a:lnTo>
                    <a:pt x="942" y="30"/>
                  </a:lnTo>
                  <a:lnTo>
                    <a:pt x="936" y="24"/>
                  </a:lnTo>
                  <a:lnTo>
                    <a:pt x="930" y="24"/>
                  </a:lnTo>
                  <a:lnTo>
                    <a:pt x="918" y="18"/>
                  </a:lnTo>
                  <a:lnTo>
                    <a:pt x="900" y="12"/>
                  </a:lnTo>
                  <a:lnTo>
                    <a:pt x="888" y="12"/>
                  </a:lnTo>
                  <a:lnTo>
                    <a:pt x="876" y="6"/>
                  </a:lnTo>
                  <a:lnTo>
                    <a:pt x="864" y="6"/>
                  </a:lnTo>
                  <a:lnTo>
                    <a:pt x="828" y="0"/>
                  </a:lnTo>
                  <a:lnTo>
                    <a:pt x="816" y="6"/>
                  </a:lnTo>
                  <a:lnTo>
                    <a:pt x="786" y="30"/>
                  </a:lnTo>
                  <a:lnTo>
                    <a:pt x="738" y="66"/>
                  </a:lnTo>
                  <a:lnTo>
                    <a:pt x="684" y="102"/>
                  </a:lnTo>
                  <a:lnTo>
                    <a:pt x="624" y="144"/>
                  </a:lnTo>
                  <a:lnTo>
                    <a:pt x="576" y="180"/>
                  </a:lnTo>
                  <a:lnTo>
                    <a:pt x="534" y="210"/>
                  </a:lnTo>
                  <a:lnTo>
                    <a:pt x="510" y="222"/>
                  </a:lnTo>
                  <a:lnTo>
                    <a:pt x="480" y="246"/>
                  </a:lnTo>
                  <a:lnTo>
                    <a:pt x="450" y="282"/>
                  </a:lnTo>
                  <a:lnTo>
                    <a:pt x="414" y="312"/>
                  </a:lnTo>
                  <a:lnTo>
                    <a:pt x="390" y="330"/>
                  </a:lnTo>
                  <a:lnTo>
                    <a:pt x="366" y="336"/>
                  </a:lnTo>
                  <a:lnTo>
                    <a:pt x="324" y="342"/>
                  </a:lnTo>
                  <a:lnTo>
                    <a:pt x="282" y="354"/>
                  </a:lnTo>
                  <a:lnTo>
                    <a:pt x="282" y="558"/>
                  </a:lnTo>
                  <a:lnTo>
                    <a:pt x="264" y="582"/>
                  </a:lnTo>
                  <a:lnTo>
                    <a:pt x="264" y="594"/>
                  </a:lnTo>
                  <a:lnTo>
                    <a:pt x="258" y="606"/>
                  </a:lnTo>
                  <a:lnTo>
                    <a:pt x="258" y="624"/>
                  </a:lnTo>
                  <a:lnTo>
                    <a:pt x="252" y="636"/>
                  </a:lnTo>
                  <a:lnTo>
                    <a:pt x="240" y="642"/>
                  </a:lnTo>
                  <a:lnTo>
                    <a:pt x="222" y="648"/>
                  </a:lnTo>
                  <a:lnTo>
                    <a:pt x="198" y="648"/>
                  </a:lnTo>
                  <a:lnTo>
                    <a:pt x="186" y="654"/>
                  </a:lnTo>
                  <a:lnTo>
                    <a:pt x="138" y="648"/>
                  </a:lnTo>
                  <a:lnTo>
                    <a:pt x="138" y="666"/>
                  </a:lnTo>
                  <a:lnTo>
                    <a:pt x="72" y="660"/>
                  </a:lnTo>
                  <a:lnTo>
                    <a:pt x="48" y="678"/>
                  </a:lnTo>
                  <a:lnTo>
                    <a:pt x="0" y="690"/>
                  </a:lnTo>
                  <a:lnTo>
                    <a:pt x="0" y="726"/>
                  </a:lnTo>
                  <a:lnTo>
                    <a:pt x="6" y="738"/>
                  </a:lnTo>
                  <a:lnTo>
                    <a:pt x="6" y="762"/>
                  </a:lnTo>
                  <a:lnTo>
                    <a:pt x="18" y="786"/>
                  </a:lnTo>
                  <a:lnTo>
                    <a:pt x="30" y="792"/>
                  </a:lnTo>
                  <a:lnTo>
                    <a:pt x="54" y="792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42" name="Nicaragua" descr="© INSCALE GmbH, 05.05.2010&#10;http://www.presentationload.com/">
              <a:extLst>
                <a:ext uri="{FF2B5EF4-FFF2-40B4-BE49-F238E27FC236}">
                  <a16:creationId xmlns:a16="http://schemas.microsoft.com/office/drawing/2014/main" id="{29606D18-7AA4-49A0-A2A0-5DCD9A39A1EE}"/>
                </a:ext>
              </a:extLst>
            </p:cNvPr>
            <p:cNvSpPr>
              <a:spLocks/>
            </p:cNvSpPr>
            <p:nvPr/>
          </p:nvSpPr>
          <p:spPr bwMode="gray">
            <a:xfrm>
              <a:off x="2809295" y="3479195"/>
              <a:ext cx="145198" cy="148696"/>
            </a:xfrm>
            <a:custGeom>
              <a:avLst/>
              <a:gdLst>
                <a:gd name="T0" fmla="*/ 2147483647 w 324"/>
                <a:gd name="T1" fmla="*/ 2147483647 h 330"/>
                <a:gd name="T2" fmla="*/ 2147483647 w 324"/>
                <a:gd name="T3" fmla="*/ 0 h 330"/>
                <a:gd name="T4" fmla="*/ 2147483647 w 324"/>
                <a:gd name="T5" fmla="*/ 2147483647 h 330"/>
                <a:gd name="T6" fmla="*/ 2147483647 w 324"/>
                <a:gd name="T7" fmla="*/ 2147483647 h 330"/>
                <a:gd name="T8" fmla="*/ 2147483647 w 324"/>
                <a:gd name="T9" fmla="*/ 0 h 330"/>
                <a:gd name="T10" fmla="*/ 2147483647 w 324"/>
                <a:gd name="T11" fmla="*/ 2147483647 h 330"/>
                <a:gd name="T12" fmla="*/ 2147483647 w 324"/>
                <a:gd name="T13" fmla="*/ 2147483647 h 330"/>
                <a:gd name="T14" fmla="*/ 2147483647 w 324"/>
                <a:gd name="T15" fmla="*/ 2147483647 h 330"/>
                <a:gd name="T16" fmla="*/ 2147483647 w 324"/>
                <a:gd name="T17" fmla="*/ 2147483647 h 330"/>
                <a:gd name="T18" fmla="*/ 2147483647 w 324"/>
                <a:gd name="T19" fmla="*/ 2147483647 h 330"/>
                <a:gd name="T20" fmla="*/ 2147483647 w 324"/>
                <a:gd name="T21" fmla="*/ 2147483647 h 330"/>
                <a:gd name="T22" fmla="*/ 2147483647 w 324"/>
                <a:gd name="T23" fmla="*/ 2147483647 h 330"/>
                <a:gd name="T24" fmla="*/ 2147483647 w 324"/>
                <a:gd name="T25" fmla="*/ 2147483647 h 330"/>
                <a:gd name="T26" fmla="*/ 2147483647 w 324"/>
                <a:gd name="T27" fmla="*/ 2147483647 h 330"/>
                <a:gd name="T28" fmla="*/ 2147483647 w 324"/>
                <a:gd name="T29" fmla="*/ 2147483647 h 330"/>
                <a:gd name="T30" fmla="*/ 2147483647 w 324"/>
                <a:gd name="T31" fmla="*/ 2147483647 h 330"/>
                <a:gd name="T32" fmla="*/ 2147483647 w 324"/>
                <a:gd name="T33" fmla="*/ 2147483647 h 330"/>
                <a:gd name="T34" fmla="*/ 2147483647 w 324"/>
                <a:gd name="T35" fmla="*/ 2147483647 h 330"/>
                <a:gd name="T36" fmla="*/ 2147483647 w 324"/>
                <a:gd name="T37" fmla="*/ 2147483647 h 330"/>
                <a:gd name="T38" fmla="*/ 2147483647 w 324"/>
                <a:gd name="T39" fmla="*/ 2147483647 h 330"/>
                <a:gd name="T40" fmla="*/ 2147483647 w 324"/>
                <a:gd name="T41" fmla="*/ 2147483647 h 330"/>
                <a:gd name="T42" fmla="*/ 2147483647 w 324"/>
                <a:gd name="T43" fmla="*/ 2147483647 h 330"/>
                <a:gd name="T44" fmla="*/ 2147483647 w 324"/>
                <a:gd name="T45" fmla="*/ 2147483647 h 330"/>
                <a:gd name="T46" fmla="*/ 2147483647 w 324"/>
                <a:gd name="T47" fmla="*/ 2147483647 h 330"/>
                <a:gd name="T48" fmla="*/ 2147483647 w 324"/>
                <a:gd name="T49" fmla="*/ 2147483647 h 330"/>
                <a:gd name="T50" fmla="*/ 2147483647 w 324"/>
                <a:gd name="T51" fmla="*/ 2147483647 h 330"/>
                <a:gd name="T52" fmla="*/ 2147483647 w 324"/>
                <a:gd name="T53" fmla="*/ 2147483647 h 330"/>
                <a:gd name="T54" fmla="*/ 2147483647 w 324"/>
                <a:gd name="T55" fmla="*/ 2147483647 h 330"/>
                <a:gd name="T56" fmla="*/ 2147483647 w 324"/>
                <a:gd name="T57" fmla="*/ 2147483647 h 330"/>
                <a:gd name="T58" fmla="*/ 2147483647 w 324"/>
                <a:gd name="T59" fmla="*/ 2147483647 h 330"/>
                <a:gd name="T60" fmla="*/ 2147483647 w 324"/>
                <a:gd name="T61" fmla="*/ 2147483647 h 330"/>
                <a:gd name="T62" fmla="*/ 2147483647 w 324"/>
                <a:gd name="T63" fmla="*/ 2147483647 h 330"/>
                <a:gd name="T64" fmla="*/ 2147483647 w 324"/>
                <a:gd name="T65" fmla="*/ 2147483647 h 330"/>
                <a:gd name="T66" fmla="*/ 2147483647 w 324"/>
                <a:gd name="T67" fmla="*/ 2147483647 h 330"/>
                <a:gd name="T68" fmla="*/ 2147483647 w 324"/>
                <a:gd name="T69" fmla="*/ 2147483647 h 330"/>
                <a:gd name="T70" fmla="*/ 2147483647 w 324"/>
                <a:gd name="T71" fmla="*/ 2147483647 h 330"/>
                <a:gd name="T72" fmla="*/ 2147483647 w 324"/>
                <a:gd name="T73" fmla="*/ 2147483647 h 330"/>
                <a:gd name="T74" fmla="*/ 2147483647 w 324"/>
                <a:gd name="T75" fmla="*/ 2147483647 h 330"/>
                <a:gd name="T76" fmla="*/ 2147483647 w 324"/>
                <a:gd name="T77" fmla="*/ 2147483647 h 330"/>
                <a:gd name="T78" fmla="*/ 2147483647 w 324"/>
                <a:gd name="T79" fmla="*/ 2147483647 h 330"/>
                <a:gd name="T80" fmla="*/ 2147483647 w 324"/>
                <a:gd name="T81" fmla="*/ 2147483647 h 3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24"/>
                <a:gd name="T124" fmla="*/ 0 h 330"/>
                <a:gd name="T125" fmla="*/ 324 w 324"/>
                <a:gd name="T126" fmla="*/ 330 h 33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24" h="330">
                  <a:moveTo>
                    <a:pt x="324" y="18"/>
                  </a:moveTo>
                  <a:lnTo>
                    <a:pt x="318" y="12"/>
                  </a:lnTo>
                  <a:lnTo>
                    <a:pt x="318" y="6"/>
                  </a:lnTo>
                  <a:lnTo>
                    <a:pt x="312" y="0"/>
                  </a:lnTo>
                  <a:lnTo>
                    <a:pt x="264" y="0"/>
                  </a:lnTo>
                  <a:lnTo>
                    <a:pt x="264" y="6"/>
                  </a:lnTo>
                  <a:lnTo>
                    <a:pt x="252" y="18"/>
                  </a:lnTo>
                  <a:lnTo>
                    <a:pt x="240" y="18"/>
                  </a:lnTo>
                  <a:lnTo>
                    <a:pt x="222" y="0"/>
                  </a:lnTo>
                  <a:lnTo>
                    <a:pt x="210" y="0"/>
                  </a:lnTo>
                  <a:lnTo>
                    <a:pt x="198" y="12"/>
                  </a:lnTo>
                  <a:lnTo>
                    <a:pt x="198" y="30"/>
                  </a:lnTo>
                  <a:lnTo>
                    <a:pt x="180" y="30"/>
                  </a:lnTo>
                  <a:lnTo>
                    <a:pt x="168" y="54"/>
                  </a:lnTo>
                  <a:lnTo>
                    <a:pt x="144" y="78"/>
                  </a:lnTo>
                  <a:lnTo>
                    <a:pt x="126" y="78"/>
                  </a:lnTo>
                  <a:lnTo>
                    <a:pt x="120" y="72"/>
                  </a:lnTo>
                  <a:lnTo>
                    <a:pt x="120" y="66"/>
                  </a:lnTo>
                  <a:lnTo>
                    <a:pt x="108" y="66"/>
                  </a:lnTo>
                  <a:lnTo>
                    <a:pt x="102" y="72"/>
                  </a:lnTo>
                  <a:lnTo>
                    <a:pt x="96" y="84"/>
                  </a:lnTo>
                  <a:lnTo>
                    <a:pt x="60" y="84"/>
                  </a:lnTo>
                  <a:lnTo>
                    <a:pt x="54" y="90"/>
                  </a:lnTo>
                  <a:lnTo>
                    <a:pt x="54" y="102"/>
                  </a:lnTo>
                  <a:lnTo>
                    <a:pt x="60" y="108"/>
                  </a:lnTo>
                  <a:lnTo>
                    <a:pt x="60" y="120"/>
                  </a:lnTo>
                  <a:lnTo>
                    <a:pt x="66" y="126"/>
                  </a:lnTo>
                  <a:lnTo>
                    <a:pt x="48" y="126"/>
                  </a:lnTo>
                  <a:lnTo>
                    <a:pt x="48" y="144"/>
                  </a:lnTo>
                  <a:lnTo>
                    <a:pt x="36" y="150"/>
                  </a:lnTo>
                  <a:lnTo>
                    <a:pt x="0" y="150"/>
                  </a:lnTo>
                  <a:lnTo>
                    <a:pt x="48" y="204"/>
                  </a:lnTo>
                  <a:lnTo>
                    <a:pt x="48" y="210"/>
                  </a:lnTo>
                  <a:lnTo>
                    <a:pt x="54" y="216"/>
                  </a:lnTo>
                  <a:lnTo>
                    <a:pt x="54" y="228"/>
                  </a:lnTo>
                  <a:lnTo>
                    <a:pt x="66" y="252"/>
                  </a:lnTo>
                  <a:lnTo>
                    <a:pt x="72" y="258"/>
                  </a:lnTo>
                  <a:lnTo>
                    <a:pt x="96" y="270"/>
                  </a:lnTo>
                  <a:lnTo>
                    <a:pt x="108" y="282"/>
                  </a:lnTo>
                  <a:lnTo>
                    <a:pt x="114" y="294"/>
                  </a:lnTo>
                  <a:lnTo>
                    <a:pt x="138" y="294"/>
                  </a:lnTo>
                  <a:lnTo>
                    <a:pt x="132" y="294"/>
                  </a:lnTo>
                  <a:lnTo>
                    <a:pt x="120" y="282"/>
                  </a:lnTo>
                  <a:lnTo>
                    <a:pt x="120" y="276"/>
                  </a:lnTo>
                  <a:lnTo>
                    <a:pt x="126" y="270"/>
                  </a:lnTo>
                  <a:lnTo>
                    <a:pt x="138" y="270"/>
                  </a:lnTo>
                  <a:lnTo>
                    <a:pt x="138" y="264"/>
                  </a:lnTo>
                  <a:lnTo>
                    <a:pt x="132" y="258"/>
                  </a:lnTo>
                  <a:lnTo>
                    <a:pt x="126" y="258"/>
                  </a:lnTo>
                  <a:lnTo>
                    <a:pt x="120" y="264"/>
                  </a:lnTo>
                  <a:lnTo>
                    <a:pt x="114" y="264"/>
                  </a:lnTo>
                  <a:lnTo>
                    <a:pt x="114" y="222"/>
                  </a:lnTo>
                  <a:lnTo>
                    <a:pt x="120" y="222"/>
                  </a:lnTo>
                  <a:lnTo>
                    <a:pt x="132" y="228"/>
                  </a:lnTo>
                  <a:lnTo>
                    <a:pt x="144" y="240"/>
                  </a:lnTo>
                  <a:lnTo>
                    <a:pt x="156" y="246"/>
                  </a:lnTo>
                  <a:lnTo>
                    <a:pt x="180" y="270"/>
                  </a:lnTo>
                  <a:lnTo>
                    <a:pt x="192" y="306"/>
                  </a:lnTo>
                  <a:lnTo>
                    <a:pt x="210" y="306"/>
                  </a:lnTo>
                  <a:lnTo>
                    <a:pt x="216" y="312"/>
                  </a:lnTo>
                  <a:lnTo>
                    <a:pt x="222" y="312"/>
                  </a:lnTo>
                  <a:lnTo>
                    <a:pt x="222" y="318"/>
                  </a:lnTo>
                  <a:lnTo>
                    <a:pt x="234" y="330"/>
                  </a:lnTo>
                  <a:lnTo>
                    <a:pt x="270" y="330"/>
                  </a:lnTo>
                  <a:lnTo>
                    <a:pt x="270" y="324"/>
                  </a:lnTo>
                  <a:lnTo>
                    <a:pt x="258" y="312"/>
                  </a:lnTo>
                  <a:lnTo>
                    <a:pt x="252" y="300"/>
                  </a:lnTo>
                  <a:lnTo>
                    <a:pt x="252" y="276"/>
                  </a:lnTo>
                  <a:lnTo>
                    <a:pt x="264" y="264"/>
                  </a:lnTo>
                  <a:lnTo>
                    <a:pt x="270" y="264"/>
                  </a:lnTo>
                  <a:lnTo>
                    <a:pt x="270" y="246"/>
                  </a:lnTo>
                  <a:lnTo>
                    <a:pt x="264" y="234"/>
                  </a:lnTo>
                  <a:lnTo>
                    <a:pt x="264" y="222"/>
                  </a:lnTo>
                  <a:lnTo>
                    <a:pt x="270" y="174"/>
                  </a:lnTo>
                  <a:lnTo>
                    <a:pt x="282" y="192"/>
                  </a:lnTo>
                  <a:lnTo>
                    <a:pt x="288" y="108"/>
                  </a:lnTo>
                  <a:lnTo>
                    <a:pt x="288" y="102"/>
                  </a:lnTo>
                  <a:lnTo>
                    <a:pt x="294" y="96"/>
                  </a:lnTo>
                  <a:lnTo>
                    <a:pt x="306" y="72"/>
                  </a:lnTo>
                  <a:lnTo>
                    <a:pt x="312" y="66"/>
                  </a:lnTo>
                  <a:lnTo>
                    <a:pt x="324" y="42"/>
                  </a:lnTo>
                  <a:lnTo>
                    <a:pt x="324" y="1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43" name="New Zealand" descr="© INSCALE GmbH, 05.05.2010&#10;http://www.presentationload.com/">
              <a:extLst>
                <a:ext uri="{FF2B5EF4-FFF2-40B4-BE49-F238E27FC236}">
                  <a16:creationId xmlns:a16="http://schemas.microsoft.com/office/drawing/2014/main" id="{A5B190A5-3463-49E7-8B98-CE490B77CB6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0328057" y="5251301"/>
              <a:ext cx="568543" cy="439091"/>
            </a:xfrm>
            <a:custGeom>
              <a:avLst/>
              <a:gdLst>
                <a:gd name="T0" fmla="*/ 2147483647 w 1272"/>
                <a:gd name="T1" fmla="*/ 2147483647 h 984"/>
                <a:gd name="T2" fmla="*/ 2147483647 w 1272"/>
                <a:gd name="T3" fmla="*/ 2147483647 h 984"/>
                <a:gd name="T4" fmla="*/ 2147483647 w 1272"/>
                <a:gd name="T5" fmla="*/ 2147483647 h 984"/>
                <a:gd name="T6" fmla="*/ 2147483647 w 1272"/>
                <a:gd name="T7" fmla="*/ 2147483647 h 984"/>
                <a:gd name="T8" fmla="*/ 2147483647 w 1272"/>
                <a:gd name="T9" fmla="*/ 2147483647 h 984"/>
                <a:gd name="T10" fmla="*/ 2147483647 w 1272"/>
                <a:gd name="T11" fmla="*/ 2147483647 h 984"/>
                <a:gd name="T12" fmla="*/ 2147483647 w 1272"/>
                <a:gd name="T13" fmla="*/ 2147483647 h 984"/>
                <a:gd name="T14" fmla="*/ 2147483647 w 1272"/>
                <a:gd name="T15" fmla="*/ 2147483647 h 984"/>
                <a:gd name="T16" fmla="*/ 2147483647 w 1272"/>
                <a:gd name="T17" fmla="*/ 2147483647 h 984"/>
                <a:gd name="T18" fmla="*/ 2147483647 w 1272"/>
                <a:gd name="T19" fmla="*/ 2147483647 h 984"/>
                <a:gd name="T20" fmla="*/ 2147483647 w 1272"/>
                <a:gd name="T21" fmla="*/ 2147483647 h 984"/>
                <a:gd name="T22" fmla="*/ 2147483647 w 1272"/>
                <a:gd name="T23" fmla="*/ 2147483647 h 984"/>
                <a:gd name="T24" fmla="*/ 2147483647 w 1272"/>
                <a:gd name="T25" fmla="*/ 2147483647 h 984"/>
                <a:gd name="T26" fmla="*/ 2147483647 w 1272"/>
                <a:gd name="T27" fmla="*/ 2147483647 h 984"/>
                <a:gd name="T28" fmla="*/ 2147483647 w 1272"/>
                <a:gd name="T29" fmla="*/ 2147483647 h 984"/>
                <a:gd name="T30" fmla="*/ 2147483647 w 1272"/>
                <a:gd name="T31" fmla="*/ 2147483647 h 984"/>
                <a:gd name="T32" fmla="*/ 2147483647 w 1272"/>
                <a:gd name="T33" fmla="*/ 2147483647 h 984"/>
                <a:gd name="T34" fmla="*/ 2147483647 w 1272"/>
                <a:gd name="T35" fmla="*/ 2147483647 h 984"/>
                <a:gd name="T36" fmla="*/ 2147483647 w 1272"/>
                <a:gd name="T37" fmla="*/ 2147483647 h 984"/>
                <a:gd name="T38" fmla="*/ 2147483647 w 1272"/>
                <a:gd name="T39" fmla="*/ 2147483647 h 984"/>
                <a:gd name="T40" fmla="*/ 2147483647 w 1272"/>
                <a:gd name="T41" fmla="*/ 2147483647 h 984"/>
                <a:gd name="T42" fmla="*/ 2147483647 w 1272"/>
                <a:gd name="T43" fmla="*/ 2147483647 h 984"/>
                <a:gd name="T44" fmla="*/ 2147483647 w 1272"/>
                <a:gd name="T45" fmla="*/ 2147483647 h 984"/>
                <a:gd name="T46" fmla="*/ 2147483647 w 1272"/>
                <a:gd name="T47" fmla="*/ 2147483647 h 984"/>
                <a:gd name="T48" fmla="*/ 2147483647 w 1272"/>
                <a:gd name="T49" fmla="*/ 2147483647 h 984"/>
                <a:gd name="T50" fmla="*/ 2147483647 w 1272"/>
                <a:gd name="T51" fmla="*/ 2147483647 h 984"/>
                <a:gd name="T52" fmla="*/ 2147483647 w 1272"/>
                <a:gd name="T53" fmla="*/ 2147483647 h 984"/>
                <a:gd name="T54" fmla="*/ 2147483647 w 1272"/>
                <a:gd name="T55" fmla="*/ 2147483647 h 984"/>
                <a:gd name="T56" fmla="*/ 2147483647 w 1272"/>
                <a:gd name="T57" fmla="*/ 2147483647 h 984"/>
                <a:gd name="T58" fmla="*/ 2147483647 w 1272"/>
                <a:gd name="T59" fmla="*/ 2147483647 h 984"/>
                <a:gd name="T60" fmla="*/ 2147483647 w 1272"/>
                <a:gd name="T61" fmla="*/ 2147483647 h 984"/>
                <a:gd name="T62" fmla="*/ 2147483647 w 1272"/>
                <a:gd name="T63" fmla="*/ 2147483647 h 984"/>
                <a:gd name="T64" fmla="*/ 2147483647 w 1272"/>
                <a:gd name="T65" fmla="*/ 2147483647 h 984"/>
                <a:gd name="T66" fmla="*/ 2147483647 w 1272"/>
                <a:gd name="T67" fmla="*/ 2147483647 h 984"/>
                <a:gd name="T68" fmla="*/ 2147483647 w 1272"/>
                <a:gd name="T69" fmla="*/ 2147483647 h 984"/>
                <a:gd name="T70" fmla="*/ 2147483647 w 1272"/>
                <a:gd name="T71" fmla="*/ 2147483647 h 984"/>
                <a:gd name="T72" fmla="*/ 2147483647 w 1272"/>
                <a:gd name="T73" fmla="*/ 2147483647 h 984"/>
                <a:gd name="T74" fmla="*/ 2147483647 w 1272"/>
                <a:gd name="T75" fmla="*/ 2147483647 h 984"/>
                <a:gd name="T76" fmla="*/ 2147483647 w 1272"/>
                <a:gd name="T77" fmla="*/ 2147483647 h 984"/>
                <a:gd name="T78" fmla="*/ 2147483647 w 1272"/>
                <a:gd name="T79" fmla="*/ 2147483647 h 984"/>
                <a:gd name="T80" fmla="*/ 2147483647 w 1272"/>
                <a:gd name="T81" fmla="*/ 2147483647 h 984"/>
                <a:gd name="T82" fmla="*/ 2147483647 w 1272"/>
                <a:gd name="T83" fmla="*/ 2147483647 h 984"/>
                <a:gd name="T84" fmla="*/ 2147483647 w 1272"/>
                <a:gd name="T85" fmla="*/ 2147483647 h 984"/>
                <a:gd name="T86" fmla="*/ 2147483647 w 1272"/>
                <a:gd name="T87" fmla="*/ 2147483647 h 984"/>
                <a:gd name="T88" fmla="*/ 2147483647 w 1272"/>
                <a:gd name="T89" fmla="*/ 2147483647 h 984"/>
                <a:gd name="T90" fmla="*/ 2147483647 w 1272"/>
                <a:gd name="T91" fmla="*/ 2147483647 h 984"/>
                <a:gd name="T92" fmla="*/ 2147483647 w 1272"/>
                <a:gd name="T93" fmla="*/ 2147483647 h 984"/>
                <a:gd name="T94" fmla="*/ 2147483647 w 1272"/>
                <a:gd name="T95" fmla="*/ 2147483647 h 984"/>
                <a:gd name="T96" fmla="*/ 2147483647 w 1272"/>
                <a:gd name="T97" fmla="*/ 2147483647 h 984"/>
                <a:gd name="T98" fmla="*/ 2147483647 w 1272"/>
                <a:gd name="T99" fmla="*/ 2147483647 h 984"/>
                <a:gd name="T100" fmla="*/ 2147483647 w 1272"/>
                <a:gd name="T101" fmla="*/ 2147483647 h 984"/>
                <a:gd name="T102" fmla="*/ 2147483647 w 1272"/>
                <a:gd name="T103" fmla="*/ 2147483647 h 984"/>
                <a:gd name="T104" fmla="*/ 2147483647 w 1272"/>
                <a:gd name="T105" fmla="*/ 2147483647 h 984"/>
                <a:gd name="T106" fmla="*/ 2147483647 w 1272"/>
                <a:gd name="T107" fmla="*/ 2147483647 h 984"/>
                <a:gd name="T108" fmla="*/ 2147483647 w 1272"/>
                <a:gd name="T109" fmla="*/ 2147483647 h 984"/>
                <a:gd name="T110" fmla="*/ 2147483647 w 1272"/>
                <a:gd name="T111" fmla="*/ 2147483647 h 984"/>
                <a:gd name="T112" fmla="*/ 2147483647 w 1272"/>
                <a:gd name="T113" fmla="*/ 2147483647 h 984"/>
                <a:gd name="T114" fmla="*/ 2147483647 w 1272"/>
                <a:gd name="T115" fmla="*/ 2147483647 h 984"/>
                <a:gd name="T116" fmla="*/ 2147483647 w 1272"/>
                <a:gd name="T117" fmla="*/ 2147483647 h 984"/>
                <a:gd name="T118" fmla="*/ 2147483647 w 1272"/>
                <a:gd name="T119" fmla="*/ 2147483647 h 984"/>
                <a:gd name="T120" fmla="*/ 2147483647 w 1272"/>
                <a:gd name="T121" fmla="*/ 2147483647 h 98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72"/>
                <a:gd name="T184" fmla="*/ 0 h 984"/>
                <a:gd name="T185" fmla="*/ 1272 w 1272"/>
                <a:gd name="T186" fmla="*/ 984 h 98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72" h="984">
                  <a:moveTo>
                    <a:pt x="750" y="564"/>
                  </a:moveTo>
                  <a:lnTo>
                    <a:pt x="738" y="564"/>
                  </a:lnTo>
                  <a:lnTo>
                    <a:pt x="744" y="528"/>
                  </a:lnTo>
                  <a:lnTo>
                    <a:pt x="720" y="546"/>
                  </a:lnTo>
                  <a:lnTo>
                    <a:pt x="726" y="540"/>
                  </a:lnTo>
                  <a:lnTo>
                    <a:pt x="726" y="504"/>
                  </a:lnTo>
                  <a:lnTo>
                    <a:pt x="708" y="504"/>
                  </a:lnTo>
                  <a:lnTo>
                    <a:pt x="702" y="510"/>
                  </a:lnTo>
                  <a:lnTo>
                    <a:pt x="696" y="522"/>
                  </a:lnTo>
                  <a:lnTo>
                    <a:pt x="690" y="528"/>
                  </a:lnTo>
                  <a:lnTo>
                    <a:pt x="672" y="540"/>
                  </a:lnTo>
                  <a:lnTo>
                    <a:pt x="660" y="546"/>
                  </a:lnTo>
                  <a:lnTo>
                    <a:pt x="654" y="558"/>
                  </a:lnTo>
                  <a:lnTo>
                    <a:pt x="642" y="570"/>
                  </a:lnTo>
                  <a:lnTo>
                    <a:pt x="630" y="576"/>
                  </a:lnTo>
                  <a:lnTo>
                    <a:pt x="618" y="588"/>
                  </a:lnTo>
                  <a:lnTo>
                    <a:pt x="606" y="588"/>
                  </a:lnTo>
                  <a:lnTo>
                    <a:pt x="588" y="600"/>
                  </a:lnTo>
                  <a:lnTo>
                    <a:pt x="576" y="606"/>
                  </a:lnTo>
                  <a:lnTo>
                    <a:pt x="546" y="636"/>
                  </a:lnTo>
                  <a:lnTo>
                    <a:pt x="540" y="648"/>
                  </a:lnTo>
                  <a:lnTo>
                    <a:pt x="534" y="648"/>
                  </a:lnTo>
                  <a:lnTo>
                    <a:pt x="528" y="654"/>
                  </a:lnTo>
                  <a:lnTo>
                    <a:pt x="510" y="660"/>
                  </a:lnTo>
                  <a:lnTo>
                    <a:pt x="498" y="666"/>
                  </a:lnTo>
                  <a:lnTo>
                    <a:pt x="462" y="678"/>
                  </a:lnTo>
                  <a:lnTo>
                    <a:pt x="438" y="690"/>
                  </a:lnTo>
                  <a:lnTo>
                    <a:pt x="426" y="702"/>
                  </a:lnTo>
                  <a:lnTo>
                    <a:pt x="414" y="708"/>
                  </a:lnTo>
                  <a:lnTo>
                    <a:pt x="408" y="720"/>
                  </a:lnTo>
                  <a:lnTo>
                    <a:pt x="396" y="726"/>
                  </a:lnTo>
                  <a:lnTo>
                    <a:pt x="378" y="726"/>
                  </a:lnTo>
                  <a:lnTo>
                    <a:pt x="366" y="732"/>
                  </a:lnTo>
                  <a:lnTo>
                    <a:pt x="312" y="750"/>
                  </a:lnTo>
                  <a:lnTo>
                    <a:pt x="288" y="762"/>
                  </a:lnTo>
                  <a:lnTo>
                    <a:pt x="270" y="774"/>
                  </a:lnTo>
                  <a:lnTo>
                    <a:pt x="246" y="786"/>
                  </a:lnTo>
                  <a:lnTo>
                    <a:pt x="222" y="792"/>
                  </a:lnTo>
                  <a:lnTo>
                    <a:pt x="198" y="804"/>
                  </a:lnTo>
                  <a:lnTo>
                    <a:pt x="180" y="810"/>
                  </a:lnTo>
                  <a:lnTo>
                    <a:pt x="174" y="816"/>
                  </a:lnTo>
                  <a:lnTo>
                    <a:pt x="168" y="828"/>
                  </a:lnTo>
                  <a:lnTo>
                    <a:pt x="168" y="846"/>
                  </a:lnTo>
                  <a:lnTo>
                    <a:pt x="156" y="834"/>
                  </a:lnTo>
                  <a:lnTo>
                    <a:pt x="150" y="834"/>
                  </a:lnTo>
                  <a:lnTo>
                    <a:pt x="144" y="840"/>
                  </a:lnTo>
                  <a:lnTo>
                    <a:pt x="120" y="852"/>
                  </a:lnTo>
                  <a:lnTo>
                    <a:pt x="108" y="864"/>
                  </a:lnTo>
                  <a:lnTo>
                    <a:pt x="72" y="882"/>
                  </a:lnTo>
                  <a:lnTo>
                    <a:pt x="66" y="882"/>
                  </a:lnTo>
                  <a:lnTo>
                    <a:pt x="54" y="888"/>
                  </a:lnTo>
                  <a:lnTo>
                    <a:pt x="36" y="888"/>
                  </a:lnTo>
                  <a:lnTo>
                    <a:pt x="18" y="894"/>
                  </a:lnTo>
                  <a:lnTo>
                    <a:pt x="12" y="906"/>
                  </a:lnTo>
                  <a:lnTo>
                    <a:pt x="0" y="912"/>
                  </a:lnTo>
                  <a:lnTo>
                    <a:pt x="18" y="912"/>
                  </a:lnTo>
                  <a:lnTo>
                    <a:pt x="24" y="918"/>
                  </a:lnTo>
                  <a:lnTo>
                    <a:pt x="30" y="918"/>
                  </a:lnTo>
                  <a:lnTo>
                    <a:pt x="24" y="924"/>
                  </a:lnTo>
                  <a:lnTo>
                    <a:pt x="24" y="942"/>
                  </a:lnTo>
                  <a:lnTo>
                    <a:pt x="30" y="948"/>
                  </a:lnTo>
                  <a:lnTo>
                    <a:pt x="42" y="948"/>
                  </a:lnTo>
                  <a:lnTo>
                    <a:pt x="54" y="942"/>
                  </a:lnTo>
                  <a:lnTo>
                    <a:pt x="60" y="936"/>
                  </a:lnTo>
                  <a:lnTo>
                    <a:pt x="72" y="948"/>
                  </a:lnTo>
                  <a:lnTo>
                    <a:pt x="96" y="948"/>
                  </a:lnTo>
                  <a:lnTo>
                    <a:pt x="102" y="954"/>
                  </a:lnTo>
                  <a:lnTo>
                    <a:pt x="132" y="954"/>
                  </a:lnTo>
                  <a:lnTo>
                    <a:pt x="150" y="972"/>
                  </a:lnTo>
                  <a:lnTo>
                    <a:pt x="180" y="966"/>
                  </a:lnTo>
                  <a:lnTo>
                    <a:pt x="192" y="972"/>
                  </a:lnTo>
                  <a:lnTo>
                    <a:pt x="198" y="978"/>
                  </a:lnTo>
                  <a:lnTo>
                    <a:pt x="216" y="984"/>
                  </a:lnTo>
                  <a:lnTo>
                    <a:pt x="228" y="984"/>
                  </a:lnTo>
                  <a:lnTo>
                    <a:pt x="252" y="972"/>
                  </a:lnTo>
                  <a:lnTo>
                    <a:pt x="264" y="948"/>
                  </a:lnTo>
                  <a:lnTo>
                    <a:pt x="288" y="936"/>
                  </a:lnTo>
                  <a:lnTo>
                    <a:pt x="312" y="936"/>
                  </a:lnTo>
                  <a:lnTo>
                    <a:pt x="336" y="924"/>
                  </a:lnTo>
                  <a:lnTo>
                    <a:pt x="342" y="912"/>
                  </a:lnTo>
                  <a:lnTo>
                    <a:pt x="342" y="894"/>
                  </a:lnTo>
                  <a:lnTo>
                    <a:pt x="348" y="882"/>
                  </a:lnTo>
                  <a:lnTo>
                    <a:pt x="372" y="870"/>
                  </a:lnTo>
                  <a:lnTo>
                    <a:pt x="396" y="870"/>
                  </a:lnTo>
                  <a:lnTo>
                    <a:pt x="408" y="858"/>
                  </a:lnTo>
                  <a:lnTo>
                    <a:pt x="408" y="846"/>
                  </a:lnTo>
                  <a:lnTo>
                    <a:pt x="402" y="840"/>
                  </a:lnTo>
                  <a:lnTo>
                    <a:pt x="420" y="840"/>
                  </a:lnTo>
                  <a:lnTo>
                    <a:pt x="480" y="792"/>
                  </a:lnTo>
                  <a:lnTo>
                    <a:pt x="462" y="774"/>
                  </a:lnTo>
                  <a:lnTo>
                    <a:pt x="504" y="792"/>
                  </a:lnTo>
                  <a:lnTo>
                    <a:pt x="504" y="774"/>
                  </a:lnTo>
                  <a:lnTo>
                    <a:pt x="510" y="768"/>
                  </a:lnTo>
                  <a:lnTo>
                    <a:pt x="540" y="768"/>
                  </a:lnTo>
                  <a:lnTo>
                    <a:pt x="546" y="774"/>
                  </a:lnTo>
                  <a:lnTo>
                    <a:pt x="558" y="780"/>
                  </a:lnTo>
                  <a:lnTo>
                    <a:pt x="570" y="780"/>
                  </a:lnTo>
                  <a:lnTo>
                    <a:pt x="576" y="774"/>
                  </a:lnTo>
                  <a:lnTo>
                    <a:pt x="576" y="768"/>
                  </a:lnTo>
                  <a:lnTo>
                    <a:pt x="582" y="762"/>
                  </a:lnTo>
                  <a:lnTo>
                    <a:pt x="582" y="756"/>
                  </a:lnTo>
                  <a:lnTo>
                    <a:pt x="570" y="744"/>
                  </a:lnTo>
                  <a:lnTo>
                    <a:pt x="612" y="702"/>
                  </a:lnTo>
                  <a:lnTo>
                    <a:pt x="618" y="702"/>
                  </a:lnTo>
                  <a:lnTo>
                    <a:pt x="624" y="696"/>
                  </a:lnTo>
                  <a:lnTo>
                    <a:pt x="660" y="678"/>
                  </a:lnTo>
                  <a:lnTo>
                    <a:pt x="666" y="666"/>
                  </a:lnTo>
                  <a:lnTo>
                    <a:pt x="672" y="660"/>
                  </a:lnTo>
                  <a:lnTo>
                    <a:pt x="672" y="654"/>
                  </a:lnTo>
                  <a:lnTo>
                    <a:pt x="696" y="654"/>
                  </a:lnTo>
                  <a:lnTo>
                    <a:pt x="708" y="648"/>
                  </a:lnTo>
                  <a:lnTo>
                    <a:pt x="738" y="618"/>
                  </a:lnTo>
                  <a:lnTo>
                    <a:pt x="738" y="612"/>
                  </a:lnTo>
                  <a:lnTo>
                    <a:pt x="744" y="612"/>
                  </a:lnTo>
                  <a:lnTo>
                    <a:pt x="750" y="606"/>
                  </a:lnTo>
                  <a:lnTo>
                    <a:pt x="768" y="594"/>
                  </a:lnTo>
                  <a:lnTo>
                    <a:pt x="780" y="582"/>
                  </a:lnTo>
                  <a:lnTo>
                    <a:pt x="786" y="570"/>
                  </a:lnTo>
                  <a:lnTo>
                    <a:pt x="786" y="546"/>
                  </a:lnTo>
                  <a:lnTo>
                    <a:pt x="780" y="540"/>
                  </a:lnTo>
                  <a:lnTo>
                    <a:pt x="780" y="534"/>
                  </a:lnTo>
                  <a:lnTo>
                    <a:pt x="750" y="564"/>
                  </a:lnTo>
                  <a:close/>
                  <a:moveTo>
                    <a:pt x="1224" y="324"/>
                  </a:moveTo>
                  <a:lnTo>
                    <a:pt x="1236" y="318"/>
                  </a:lnTo>
                  <a:lnTo>
                    <a:pt x="1242" y="318"/>
                  </a:lnTo>
                  <a:lnTo>
                    <a:pt x="1266" y="306"/>
                  </a:lnTo>
                  <a:lnTo>
                    <a:pt x="1272" y="300"/>
                  </a:lnTo>
                  <a:lnTo>
                    <a:pt x="1272" y="282"/>
                  </a:lnTo>
                  <a:lnTo>
                    <a:pt x="1266" y="270"/>
                  </a:lnTo>
                  <a:lnTo>
                    <a:pt x="1260" y="264"/>
                  </a:lnTo>
                  <a:lnTo>
                    <a:pt x="1248" y="264"/>
                  </a:lnTo>
                  <a:lnTo>
                    <a:pt x="1236" y="276"/>
                  </a:lnTo>
                  <a:lnTo>
                    <a:pt x="1236" y="282"/>
                  </a:lnTo>
                  <a:lnTo>
                    <a:pt x="1224" y="282"/>
                  </a:lnTo>
                  <a:lnTo>
                    <a:pt x="1212" y="276"/>
                  </a:lnTo>
                  <a:lnTo>
                    <a:pt x="1200" y="276"/>
                  </a:lnTo>
                  <a:lnTo>
                    <a:pt x="1194" y="282"/>
                  </a:lnTo>
                  <a:lnTo>
                    <a:pt x="1176" y="288"/>
                  </a:lnTo>
                  <a:lnTo>
                    <a:pt x="1158" y="288"/>
                  </a:lnTo>
                  <a:lnTo>
                    <a:pt x="1146" y="276"/>
                  </a:lnTo>
                  <a:lnTo>
                    <a:pt x="1146" y="222"/>
                  </a:lnTo>
                  <a:lnTo>
                    <a:pt x="1170" y="180"/>
                  </a:lnTo>
                  <a:lnTo>
                    <a:pt x="1170" y="174"/>
                  </a:lnTo>
                  <a:lnTo>
                    <a:pt x="1164" y="162"/>
                  </a:lnTo>
                  <a:lnTo>
                    <a:pt x="1158" y="156"/>
                  </a:lnTo>
                  <a:lnTo>
                    <a:pt x="1146" y="156"/>
                  </a:lnTo>
                  <a:lnTo>
                    <a:pt x="1140" y="168"/>
                  </a:lnTo>
                  <a:lnTo>
                    <a:pt x="1134" y="174"/>
                  </a:lnTo>
                  <a:lnTo>
                    <a:pt x="1134" y="204"/>
                  </a:lnTo>
                  <a:lnTo>
                    <a:pt x="1128" y="216"/>
                  </a:lnTo>
                  <a:lnTo>
                    <a:pt x="1116" y="222"/>
                  </a:lnTo>
                  <a:lnTo>
                    <a:pt x="1116" y="192"/>
                  </a:lnTo>
                  <a:lnTo>
                    <a:pt x="1092" y="174"/>
                  </a:lnTo>
                  <a:lnTo>
                    <a:pt x="1104" y="150"/>
                  </a:lnTo>
                  <a:lnTo>
                    <a:pt x="1116" y="138"/>
                  </a:lnTo>
                  <a:lnTo>
                    <a:pt x="1122" y="126"/>
                  </a:lnTo>
                  <a:lnTo>
                    <a:pt x="1128" y="108"/>
                  </a:lnTo>
                  <a:lnTo>
                    <a:pt x="1128" y="84"/>
                  </a:lnTo>
                  <a:lnTo>
                    <a:pt x="1116" y="78"/>
                  </a:lnTo>
                  <a:lnTo>
                    <a:pt x="1110" y="72"/>
                  </a:lnTo>
                  <a:lnTo>
                    <a:pt x="1098" y="66"/>
                  </a:lnTo>
                  <a:lnTo>
                    <a:pt x="1092" y="60"/>
                  </a:lnTo>
                  <a:lnTo>
                    <a:pt x="1080" y="60"/>
                  </a:lnTo>
                  <a:lnTo>
                    <a:pt x="1086" y="42"/>
                  </a:lnTo>
                  <a:lnTo>
                    <a:pt x="1062" y="42"/>
                  </a:lnTo>
                  <a:lnTo>
                    <a:pt x="1044" y="18"/>
                  </a:lnTo>
                  <a:lnTo>
                    <a:pt x="1050" y="0"/>
                  </a:lnTo>
                  <a:lnTo>
                    <a:pt x="1020" y="18"/>
                  </a:lnTo>
                  <a:lnTo>
                    <a:pt x="1044" y="54"/>
                  </a:lnTo>
                  <a:lnTo>
                    <a:pt x="1032" y="90"/>
                  </a:lnTo>
                  <a:lnTo>
                    <a:pt x="1056" y="102"/>
                  </a:lnTo>
                  <a:lnTo>
                    <a:pt x="1044" y="108"/>
                  </a:lnTo>
                  <a:lnTo>
                    <a:pt x="1044" y="126"/>
                  </a:lnTo>
                  <a:lnTo>
                    <a:pt x="1068" y="132"/>
                  </a:lnTo>
                  <a:lnTo>
                    <a:pt x="1044" y="150"/>
                  </a:lnTo>
                  <a:lnTo>
                    <a:pt x="1062" y="156"/>
                  </a:lnTo>
                  <a:lnTo>
                    <a:pt x="1062" y="168"/>
                  </a:lnTo>
                  <a:lnTo>
                    <a:pt x="1056" y="174"/>
                  </a:lnTo>
                  <a:lnTo>
                    <a:pt x="1056" y="192"/>
                  </a:lnTo>
                  <a:lnTo>
                    <a:pt x="1068" y="198"/>
                  </a:lnTo>
                  <a:lnTo>
                    <a:pt x="1074" y="204"/>
                  </a:lnTo>
                  <a:lnTo>
                    <a:pt x="1056" y="210"/>
                  </a:lnTo>
                  <a:lnTo>
                    <a:pt x="1044" y="222"/>
                  </a:lnTo>
                  <a:lnTo>
                    <a:pt x="1062" y="234"/>
                  </a:lnTo>
                  <a:lnTo>
                    <a:pt x="1038" y="258"/>
                  </a:lnTo>
                  <a:lnTo>
                    <a:pt x="1032" y="270"/>
                  </a:lnTo>
                  <a:lnTo>
                    <a:pt x="1026" y="276"/>
                  </a:lnTo>
                  <a:lnTo>
                    <a:pt x="1026" y="288"/>
                  </a:lnTo>
                  <a:lnTo>
                    <a:pt x="1038" y="300"/>
                  </a:lnTo>
                  <a:lnTo>
                    <a:pt x="1026" y="300"/>
                  </a:lnTo>
                  <a:lnTo>
                    <a:pt x="1014" y="306"/>
                  </a:lnTo>
                  <a:lnTo>
                    <a:pt x="1002" y="306"/>
                  </a:lnTo>
                  <a:lnTo>
                    <a:pt x="978" y="318"/>
                  </a:lnTo>
                  <a:lnTo>
                    <a:pt x="948" y="348"/>
                  </a:lnTo>
                  <a:lnTo>
                    <a:pt x="930" y="360"/>
                  </a:lnTo>
                  <a:lnTo>
                    <a:pt x="894" y="372"/>
                  </a:lnTo>
                  <a:lnTo>
                    <a:pt x="870" y="384"/>
                  </a:lnTo>
                  <a:lnTo>
                    <a:pt x="858" y="396"/>
                  </a:lnTo>
                  <a:lnTo>
                    <a:pt x="858" y="432"/>
                  </a:lnTo>
                  <a:lnTo>
                    <a:pt x="864" y="444"/>
                  </a:lnTo>
                  <a:lnTo>
                    <a:pt x="870" y="450"/>
                  </a:lnTo>
                  <a:lnTo>
                    <a:pt x="870" y="456"/>
                  </a:lnTo>
                  <a:lnTo>
                    <a:pt x="924" y="456"/>
                  </a:lnTo>
                  <a:lnTo>
                    <a:pt x="924" y="474"/>
                  </a:lnTo>
                  <a:lnTo>
                    <a:pt x="918" y="486"/>
                  </a:lnTo>
                  <a:lnTo>
                    <a:pt x="918" y="522"/>
                  </a:lnTo>
                  <a:lnTo>
                    <a:pt x="894" y="534"/>
                  </a:lnTo>
                  <a:lnTo>
                    <a:pt x="882" y="534"/>
                  </a:lnTo>
                  <a:lnTo>
                    <a:pt x="864" y="540"/>
                  </a:lnTo>
                  <a:lnTo>
                    <a:pt x="852" y="546"/>
                  </a:lnTo>
                  <a:lnTo>
                    <a:pt x="852" y="558"/>
                  </a:lnTo>
                  <a:lnTo>
                    <a:pt x="840" y="570"/>
                  </a:lnTo>
                  <a:lnTo>
                    <a:pt x="852" y="576"/>
                  </a:lnTo>
                  <a:lnTo>
                    <a:pt x="858" y="582"/>
                  </a:lnTo>
                  <a:lnTo>
                    <a:pt x="876" y="588"/>
                  </a:lnTo>
                  <a:lnTo>
                    <a:pt x="888" y="588"/>
                  </a:lnTo>
                  <a:lnTo>
                    <a:pt x="912" y="576"/>
                  </a:lnTo>
                  <a:lnTo>
                    <a:pt x="924" y="558"/>
                  </a:lnTo>
                  <a:lnTo>
                    <a:pt x="972" y="510"/>
                  </a:lnTo>
                  <a:lnTo>
                    <a:pt x="996" y="498"/>
                  </a:lnTo>
                  <a:lnTo>
                    <a:pt x="1014" y="492"/>
                  </a:lnTo>
                  <a:lnTo>
                    <a:pt x="1026" y="486"/>
                  </a:lnTo>
                  <a:lnTo>
                    <a:pt x="1032" y="480"/>
                  </a:lnTo>
                  <a:lnTo>
                    <a:pt x="1038" y="480"/>
                  </a:lnTo>
                  <a:lnTo>
                    <a:pt x="1044" y="474"/>
                  </a:lnTo>
                  <a:lnTo>
                    <a:pt x="1050" y="462"/>
                  </a:lnTo>
                  <a:lnTo>
                    <a:pt x="1056" y="462"/>
                  </a:lnTo>
                  <a:lnTo>
                    <a:pt x="1062" y="456"/>
                  </a:lnTo>
                  <a:lnTo>
                    <a:pt x="1074" y="450"/>
                  </a:lnTo>
                  <a:lnTo>
                    <a:pt x="1080" y="444"/>
                  </a:lnTo>
                  <a:lnTo>
                    <a:pt x="1080" y="420"/>
                  </a:lnTo>
                  <a:lnTo>
                    <a:pt x="1074" y="414"/>
                  </a:lnTo>
                  <a:lnTo>
                    <a:pt x="1080" y="414"/>
                  </a:lnTo>
                  <a:lnTo>
                    <a:pt x="1086" y="408"/>
                  </a:lnTo>
                  <a:lnTo>
                    <a:pt x="1110" y="396"/>
                  </a:lnTo>
                  <a:lnTo>
                    <a:pt x="1140" y="396"/>
                  </a:lnTo>
                  <a:lnTo>
                    <a:pt x="1152" y="402"/>
                  </a:lnTo>
                  <a:lnTo>
                    <a:pt x="1164" y="402"/>
                  </a:lnTo>
                  <a:lnTo>
                    <a:pt x="1176" y="390"/>
                  </a:lnTo>
                  <a:lnTo>
                    <a:pt x="1176" y="360"/>
                  </a:lnTo>
                  <a:lnTo>
                    <a:pt x="1200" y="360"/>
                  </a:lnTo>
                  <a:lnTo>
                    <a:pt x="1212" y="354"/>
                  </a:lnTo>
                  <a:lnTo>
                    <a:pt x="1218" y="354"/>
                  </a:lnTo>
                  <a:lnTo>
                    <a:pt x="1224" y="348"/>
                  </a:lnTo>
                  <a:lnTo>
                    <a:pt x="1224" y="324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44" name="Newfoundland" descr="© INSCALE GmbH, 05.05.2010&#10;http://www.presentationload.com/">
              <a:extLst>
                <a:ext uri="{FF2B5EF4-FFF2-40B4-BE49-F238E27FC236}">
                  <a16:creationId xmlns:a16="http://schemas.microsoft.com/office/drawing/2014/main" id="{53518815-FFF5-44D6-A1E7-95F6F3573FDC}"/>
                </a:ext>
              </a:extLst>
            </p:cNvPr>
            <p:cNvSpPr>
              <a:spLocks/>
            </p:cNvSpPr>
            <p:nvPr/>
          </p:nvSpPr>
          <p:spPr bwMode="gray">
            <a:xfrm>
              <a:off x="3949879" y="2167173"/>
              <a:ext cx="190681" cy="171438"/>
            </a:xfrm>
            <a:custGeom>
              <a:avLst/>
              <a:gdLst>
                <a:gd name="T0" fmla="*/ 2147483647 w 426"/>
                <a:gd name="T1" fmla="*/ 2147483647 h 384"/>
                <a:gd name="T2" fmla="*/ 2147483647 w 426"/>
                <a:gd name="T3" fmla="*/ 2147483647 h 384"/>
                <a:gd name="T4" fmla="*/ 2147483647 w 426"/>
                <a:gd name="T5" fmla="*/ 0 h 384"/>
                <a:gd name="T6" fmla="*/ 2147483647 w 426"/>
                <a:gd name="T7" fmla="*/ 2147483647 h 384"/>
                <a:gd name="T8" fmla="*/ 2147483647 w 426"/>
                <a:gd name="T9" fmla="*/ 2147483647 h 384"/>
                <a:gd name="T10" fmla="*/ 2147483647 w 426"/>
                <a:gd name="T11" fmla="*/ 2147483647 h 384"/>
                <a:gd name="T12" fmla="*/ 2147483647 w 426"/>
                <a:gd name="T13" fmla="*/ 2147483647 h 384"/>
                <a:gd name="T14" fmla="*/ 2147483647 w 426"/>
                <a:gd name="T15" fmla="*/ 2147483647 h 384"/>
                <a:gd name="T16" fmla="*/ 2147483647 w 426"/>
                <a:gd name="T17" fmla="*/ 2147483647 h 384"/>
                <a:gd name="T18" fmla="*/ 2147483647 w 426"/>
                <a:gd name="T19" fmla="*/ 2147483647 h 384"/>
                <a:gd name="T20" fmla="*/ 2147483647 w 426"/>
                <a:gd name="T21" fmla="*/ 2147483647 h 384"/>
                <a:gd name="T22" fmla="*/ 2147483647 w 426"/>
                <a:gd name="T23" fmla="*/ 2147483647 h 384"/>
                <a:gd name="T24" fmla="*/ 2147483647 w 426"/>
                <a:gd name="T25" fmla="*/ 2147483647 h 384"/>
                <a:gd name="T26" fmla="*/ 2147483647 w 426"/>
                <a:gd name="T27" fmla="*/ 2147483647 h 384"/>
                <a:gd name="T28" fmla="*/ 2147483647 w 426"/>
                <a:gd name="T29" fmla="*/ 2147483647 h 384"/>
                <a:gd name="T30" fmla="*/ 2147483647 w 426"/>
                <a:gd name="T31" fmla="*/ 2147483647 h 384"/>
                <a:gd name="T32" fmla="*/ 2147483647 w 426"/>
                <a:gd name="T33" fmla="*/ 2147483647 h 384"/>
                <a:gd name="T34" fmla="*/ 2147483647 w 426"/>
                <a:gd name="T35" fmla="*/ 2147483647 h 384"/>
                <a:gd name="T36" fmla="*/ 2147483647 w 426"/>
                <a:gd name="T37" fmla="*/ 2147483647 h 384"/>
                <a:gd name="T38" fmla="*/ 2147483647 w 426"/>
                <a:gd name="T39" fmla="*/ 2147483647 h 384"/>
                <a:gd name="T40" fmla="*/ 2147483647 w 426"/>
                <a:gd name="T41" fmla="*/ 2147483647 h 384"/>
                <a:gd name="T42" fmla="*/ 2147483647 w 426"/>
                <a:gd name="T43" fmla="*/ 2147483647 h 384"/>
                <a:gd name="T44" fmla="*/ 2147483647 w 426"/>
                <a:gd name="T45" fmla="*/ 2147483647 h 384"/>
                <a:gd name="T46" fmla="*/ 2147483647 w 426"/>
                <a:gd name="T47" fmla="*/ 2147483647 h 384"/>
                <a:gd name="T48" fmla="*/ 2147483647 w 426"/>
                <a:gd name="T49" fmla="*/ 2147483647 h 384"/>
                <a:gd name="T50" fmla="*/ 2147483647 w 426"/>
                <a:gd name="T51" fmla="*/ 2147483647 h 384"/>
                <a:gd name="T52" fmla="*/ 2147483647 w 426"/>
                <a:gd name="T53" fmla="*/ 2147483647 h 384"/>
                <a:gd name="T54" fmla="*/ 2147483647 w 426"/>
                <a:gd name="T55" fmla="*/ 2147483647 h 384"/>
                <a:gd name="T56" fmla="*/ 2147483647 w 426"/>
                <a:gd name="T57" fmla="*/ 2147483647 h 384"/>
                <a:gd name="T58" fmla="*/ 2147483647 w 426"/>
                <a:gd name="T59" fmla="*/ 2147483647 h 384"/>
                <a:gd name="T60" fmla="*/ 2147483647 w 426"/>
                <a:gd name="T61" fmla="*/ 2147483647 h 384"/>
                <a:gd name="T62" fmla="*/ 2147483647 w 426"/>
                <a:gd name="T63" fmla="*/ 2147483647 h 384"/>
                <a:gd name="T64" fmla="*/ 2147483647 w 426"/>
                <a:gd name="T65" fmla="*/ 2147483647 h 384"/>
                <a:gd name="T66" fmla="*/ 2147483647 w 426"/>
                <a:gd name="T67" fmla="*/ 2147483647 h 384"/>
                <a:gd name="T68" fmla="*/ 2147483647 w 426"/>
                <a:gd name="T69" fmla="*/ 2147483647 h 384"/>
                <a:gd name="T70" fmla="*/ 2147483647 w 426"/>
                <a:gd name="T71" fmla="*/ 2147483647 h 384"/>
                <a:gd name="T72" fmla="*/ 2147483647 w 426"/>
                <a:gd name="T73" fmla="*/ 2147483647 h 384"/>
                <a:gd name="T74" fmla="*/ 2147483647 w 426"/>
                <a:gd name="T75" fmla="*/ 2147483647 h 384"/>
                <a:gd name="T76" fmla="*/ 2147483647 w 426"/>
                <a:gd name="T77" fmla="*/ 2147483647 h 384"/>
                <a:gd name="T78" fmla="*/ 2147483647 w 426"/>
                <a:gd name="T79" fmla="*/ 2147483647 h 384"/>
                <a:gd name="T80" fmla="*/ 2147483647 w 426"/>
                <a:gd name="T81" fmla="*/ 2147483647 h 384"/>
                <a:gd name="T82" fmla="*/ 2147483647 w 426"/>
                <a:gd name="T83" fmla="*/ 2147483647 h 38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26"/>
                <a:gd name="T127" fmla="*/ 0 h 384"/>
                <a:gd name="T128" fmla="*/ 426 w 426"/>
                <a:gd name="T129" fmla="*/ 384 h 38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26" h="384">
                  <a:moveTo>
                    <a:pt x="258" y="18"/>
                  </a:moveTo>
                  <a:lnTo>
                    <a:pt x="270" y="12"/>
                  </a:lnTo>
                  <a:lnTo>
                    <a:pt x="276" y="12"/>
                  </a:lnTo>
                  <a:lnTo>
                    <a:pt x="294" y="6"/>
                  </a:lnTo>
                  <a:lnTo>
                    <a:pt x="306" y="0"/>
                  </a:lnTo>
                  <a:lnTo>
                    <a:pt x="330" y="0"/>
                  </a:lnTo>
                  <a:lnTo>
                    <a:pt x="342" y="6"/>
                  </a:lnTo>
                  <a:lnTo>
                    <a:pt x="342" y="18"/>
                  </a:lnTo>
                  <a:lnTo>
                    <a:pt x="336" y="24"/>
                  </a:lnTo>
                  <a:lnTo>
                    <a:pt x="312" y="42"/>
                  </a:lnTo>
                  <a:lnTo>
                    <a:pt x="312" y="48"/>
                  </a:lnTo>
                  <a:lnTo>
                    <a:pt x="306" y="54"/>
                  </a:lnTo>
                  <a:lnTo>
                    <a:pt x="300" y="72"/>
                  </a:lnTo>
                  <a:lnTo>
                    <a:pt x="276" y="96"/>
                  </a:lnTo>
                  <a:lnTo>
                    <a:pt x="258" y="102"/>
                  </a:lnTo>
                  <a:lnTo>
                    <a:pt x="246" y="102"/>
                  </a:lnTo>
                  <a:lnTo>
                    <a:pt x="210" y="150"/>
                  </a:lnTo>
                  <a:lnTo>
                    <a:pt x="210" y="174"/>
                  </a:lnTo>
                  <a:lnTo>
                    <a:pt x="234" y="156"/>
                  </a:lnTo>
                  <a:lnTo>
                    <a:pt x="264" y="108"/>
                  </a:lnTo>
                  <a:lnTo>
                    <a:pt x="282" y="126"/>
                  </a:lnTo>
                  <a:lnTo>
                    <a:pt x="306" y="138"/>
                  </a:lnTo>
                  <a:lnTo>
                    <a:pt x="294" y="168"/>
                  </a:lnTo>
                  <a:lnTo>
                    <a:pt x="324" y="168"/>
                  </a:lnTo>
                  <a:lnTo>
                    <a:pt x="330" y="192"/>
                  </a:lnTo>
                  <a:lnTo>
                    <a:pt x="384" y="162"/>
                  </a:lnTo>
                  <a:lnTo>
                    <a:pt x="402" y="174"/>
                  </a:lnTo>
                  <a:lnTo>
                    <a:pt x="396" y="180"/>
                  </a:lnTo>
                  <a:lnTo>
                    <a:pt x="390" y="192"/>
                  </a:lnTo>
                  <a:lnTo>
                    <a:pt x="378" y="204"/>
                  </a:lnTo>
                  <a:lnTo>
                    <a:pt x="372" y="204"/>
                  </a:lnTo>
                  <a:lnTo>
                    <a:pt x="384" y="204"/>
                  </a:lnTo>
                  <a:lnTo>
                    <a:pt x="396" y="210"/>
                  </a:lnTo>
                  <a:lnTo>
                    <a:pt x="408" y="210"/>
                  </a:lnTo>
                  <a:lnTo>
                    <a:pt x="408" y="216"/>
                  </a:lnTo>
                  <a:lnTo>
                    <a:pt x="396" y="240"/>
                  </a:lnTo>
                  <a:lnTo>
                    <a:pt x="384" y="252"/>
                  </a:lnTo>
                  <a:lnTo>
                    <a:pt x="378" y="264"/>
                  </a:lnTo>
                  <a:lnTo>
                    <a:pt x="366" y="276"/>
                  </a:lnTo>
                  <a:lnTo>
                    <a:pt x="360" y="288"/>
                  </a:lnTo>
                  <a:lnTo>
                    <a:pt x="354" y="294"/>
                  </a:lnTo>
                  <a:lnTo>
                    <a:pt x="390" y="294"/>
                  </a:lnTo>
                  <a:lnTo>
                    <a:pt x="354" y="312"/>
                  </a:lnTo>
                  <a:lnTo>
                    <a:pt x="384" y="312"/>
                  </a:lnTo>
                  <a:lnTo>
                    <a:pt x="420" y="300"/>
                  </a:lnTo>
                  <a:lnTo>
                    <a:pt x="426" y="324"/>
                  </a:lnTo>
                  <a:lnTo>
                    <a:pt x="360" y="384"/>
                  </a:lnTo>
                  <a:lnTo>
                    <a:pt x="318" y="378"/>
                  </a:lnTo>
                  <a:lnTo>
                    <a:pt x="336" y="354"/>
                  </a:lnTo>
                  <a:lnTo>
                    <a:pt x="306" y="360"/>
                  </a:lnTo>
                  <a:lnTo>
                    <a:pt x="300" y="348"/>
                  </a:lnTo>
                  <a:lnTo>
                    <a:pt x="228" y="360"/>
                  </a:lnTo>
                  <a:lnTo>
                    <a:pt x="192" y="354"/>
                  </a:lnTo>
                  <a:lnTo>
                    <a:pt x="186" y="348"/>
                  </a:lnTo>
                  <a:lnTo>
                    <a:pt x="228" y="336"/>
                  </a:lnTo>
                  <a:lnTo>
                    <a:pt x="234" y="330"/>
                  </a:lnTo>
                  <a:lnTo>
                    <a:pt x="234" y="324"/>
                  </a:lnTo>
                  <a:lnTo>
                    <a:pt x="228" y="324"/>
                  </a:lnTo>
                  <a:lnTo>
                    <a:pt x="222" y="318"/>
                  </a:lnTo>
                  <a:lnTo>
                    <a:pt x="198" y="318"/>
                  </a:lnTo>
                  <a:lnTo>
                    <a:pt x="162" y="312"/>
                  </a:lnTo>
                  <a:lnTo>
                    <a:pt x="126" y="300"/>
                  </a:lnTo>
                  <a:lnTo>
                    <a:pt x="96" y="294"/>
                  </a:lnTo>
                  <a:lnTo>
                    <a:pt x="78" y="294"/>
                  </a:lnTo>
                  <a:lnTo>
                    <a:pt x="72" y="300"/>
                  </a:lnTo>
                  <a:lnTo>
                    <a:pt x="48" y="300"/>
                  </a:lnTo>
                  <a:lnTo>
                    <a:pt x="36" y="306"/>
                  </a:lnTo>
                  <a:lnTo>
                    <a:pt x="24" y="306"/>
                  </a:lnTo>
                  <a:lnTo>
                    <a:pt x="12" y="300"/>
                  </a:lnTo>
                  <a:lnTo>
                    <a:pt x="6" y="294"/>
                  </a:lnTo>
                  <a:lnTo>
                    <a:pt x="18" y="282"/>
                  </a:lnTo>
                  <a:lnTo>
                    <a:pt x="24" y="282"/>
                  </a:lnTo>
                  <a:lnTo>
                    <a:pt x="30" y="276"/>
                  </a:lnTo>
                  <a:lnTo>
                    <a:pt x="42" y="276"/>
                  </a:lnTo>
                  <a:lnTo>
                    <a:pt x="30" y="276"/>
                  </a:lnTo>
                  <a:lnTo>
                    <a:pt x="12" y="270"/>
                  </a:lnTo>
                  <a:lnTo>
                    <a:pt x="0" y="258"/>
                  </a:lnTo>
                  <a:lnTo>
                    <a:pt x="6" y="252"/>
                  </a:lnTo>
                  <a:lnTo>
                    <a:pt x="18" y="252"/>
                  </a:lnTo>
                  <a:lnTo>
                    <a:pt x="54" y="234"/>
                  </a:lnTo>
                  <a:lnTo>
                    <a:pt x="60" y="228"/>
                  </a:lnTo>
                  <a:lnTo>
                    <a:pt x="66" y="228"/>
                  </a:lnTo>
                  <a:lnTo>
                    <a:pt x="204" y="90"/>
                  </a:lnTo>
                  <a:lnTo>
                    <a:pt x="258" y="18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45" name="Netherlands" descr="© INSCALE GmbH, 05.05.2010&#10;http://www.presentationload.com/">
              <a:extLst>
                <a:ext uri="{FF2B5EF4-FFF2-40B4-BE49-F238E27FC236}">
                  <a16:creationId xmlns:a16="http://schemas.microsoft.com/office/drawing/2014/main" id="{BF4B19CE-5B47-41F2-B33D-21E8488CEB30}"/>
                </a:ext>
              </a:extLst>
            </p:cNvPr>
            <p:cNvSpPr>
              <a:spLocks/>
            </p:cNvSpPr>
            <p:nvPr/>
          </p:nvSpPr>
          <p:spPr bwMode="gray">
            <a:xfrm>
              <a:off x="5702741" y="2098948"/>
              <a:ext cx="120706" cy="94465"/>
            </a:xfrm>
            <a:custGeom>
              <a:avLst/>
              <a:gdLst>
                <a:gd name="T0" fmla="*/ 0 w 270"/>
                <a:gd name="T1" fmla="*/ 2147483647 h 210"/>
                <a:gd name="T2" fmla="*/ 2147483647 w 270"/>
                <a:gd name="T3" fmla="*/ 2147483647 h 210"/>
                <a:gd name="T4" fmla="*/ 2147483647 w 270"/>
                <a:gd name="T5" fmla="*/ 2147483647 h 210"/>
                <a:gd name="T6" fmla="*/ 2147483647 w 270"/>
                <a:gd name="T7" fmla="*/ 2147483647 h 210"/>
                <a:gd name="T8" fmla="*/ 2147483647 w 270"/>
                <a:gd name="T9" fmla="*/ 2147483647 h 210"/>
                <a:gd name="T10" fmla="*/ 2147483647 w 270"/>
                <a:gd name="T11" fmla="*/ 2147483647 h 210"/>
                <a:gd name="T12" fmla="*/ 2147483647 w 270"/>
                <a:gd name="T13" fmla="*/ 2147483647 h 210"/>
                <a:gd name="T14" fmla="*/ 2147483647 w 270"/>
                <a:gd name="T15" fmla="*/ 2147483647 h 210"/>
                <a:gd name="T16" fmla="*/ 2147483647 w 270"/>
                <a:gd name="T17" fmla="*/ 2147483647 h 210"/>
                <a:gd name="T18" fmla="*/ 2147483647 w 270"/>
                <a:gd name="T19" fmla="*/ 2147483647 h 210"/>
                <a:gd name="T20" fmla="*/ 2147483647 w 270"/>
                <a:gd name="T21" fmla="*/ 2147483647 h 210"/>
                <a:gd name="T22" fmla="*/ 2147483647 w 270"/>
                <a:gd name="T23" fmla="*/ 2147483647 h 210"/>
                <a:gd name="T24" fmla="*/ 2147483647 w 270"/>
                <a:gd name="T25" fmla="*/ 2147483647 h 210"/>
                <a:gd name="T26" fmla="*/ 2147483647 w 270"/>
                <a:gd name="T27" fmla="*/ 2147483647 h 210"/>
                <a:gd name="T28" fmla="*/ 2147483647 w 270"/>
                <a:gd name="T29" fmla="*/ 2147483647 h 210"/>
                <a:gd name="T30" fmla="*/ 2147483647 w 270"/>
                <a:gd name="T31" fmla="*/ 2147483647 h 210"/>
                <a:gd name="T32" fmla="*/ 2147483647 w 270"/>
                <a:gd name="T33" fmla="*/ 2147483647 h 210"/>
                <a:gd name="T34" fmla="*/ 2147483647 w 270"/>
                <a:gd name="T35" fmla="*/ 2147483647 h 210"/>
                <a:gd name="T36" fmla="*/ 2147483647 w 270"/>
                <a:gd name="T37" fmla="*/ 2147483647 h 210"/>
                <a:gd name="T38" fmla="*/ 2147483647 w 270"/>
                <a:gd name="T39" fmla="*/ 2147483647 h 210"/>
                <a:gd name="T40" fmla="*/ 2147483647 w 270"/>
                <a:gd name="T41" fmla="*/ 2147483647 h 210"/>
                <a:gd name="T42" fmla="*/ 2147483647 w 270"/>
                <a:gd name="T43" fmla="*/ 2147483647 h 210"/>
                <a:gd name="T44" fmla="*/ 2147483647 w 270"/>
                <a:gd name="T45" fmla="*/ 2147483647 h 210"/>
                <a:gd name="T46" fmla="*/ 2147483647 w 270"/>
                <a:gd name="T47" fmla="*/ 2147483647 h 210"/>
                <a:gd name="T48" fmla="*/ 2147483647 w 270"/>
                <a:gd name="T49" fmla="*/ 2147483647 h 210"/>
                <a:gd name="T50" fmla="*/ 2147483647 w 270"/>
                <a:gd name="T51" fmla="*/ 2147483647 h 210"/>
                <a:gd name="T52" fmla="*/ 2147483647 w 270"/>
                <a:gd name="T53" fmla="*/ 2147483647 h 210"/>
                <a:gd name="T54" fmla="*/ 2147483647 w 270"/>
                <a:gd name="T55" fmla="*/ 2147483647 h 210"/>
                <a:gd name="T56" fmla="*/ 2147483647 w 270"/>
                <a:gd name="T57" fmla="*/ 2147483647 h 210"/>
                <a:gd name="T58" fmla="*/ 2147483647 w 270"/>
                <a:gd name="T59" fmla="*/ 0 h 210"/>
                <a:gd name="T60" fmla="*/ 2147483647 w 270"/>
                <a:gd name="T61" fmla="*/ 2147483647 h 210"/>
                <a:gd name="T62" fmla="*/ 2147483647 w 270"/>
                <a:gd name="T63" fmla="*/ 2147483647 h 210"/>
                <a:gd name="T64" fmla="*/ 2147483647 w 270"/>
                <a:gd name="T65" fmla="*/ 2147483647 h 210"/>
                <a:gd name="T66" fmla="*/ 2147483647 w 270"/>
                <a:gd name="T67" fmla="*/ 2147483647 h 210"/>
                <a:gd name="T68" fmla="*/ 2147483647 w 270"/>
                <a:gd name="T69" fmla="*/ 2147483647 h 210"/>
                <a:gd name="T70" fmla="*/ 2147483647 w 270"/>
                <a:gd name="T71" fmla="*/ 2147483647 h 210"/>
                <a:gd name="T72" fmla="*/ 2147483647 w 270"/>
                <a:gd name="T73" fmla="*/ 2147483647 h 210"/>
                <a:gd name="T74" fmla="*/ 2147483647 w 270"/>
                <a:gd name="T75" fmla="*/ 2147483647 h 210"/>
                <a:gd name="T76" fmla="*/ 2147483647 w 270"/>
                <a:gd name="T77" fmla="*/ 2147483647 h 210"/>
                <a:gd name="T78" fmla="*/ 2147483647 w 270"/>
                <a:gd name="T79" fmla="*/ 2147483647 h 210"/>
                <a:gd name="T80" fmla="*/ 2147483647 w 270"/>
                <a:gd name="T81" fmla="*/ 2147483647 h 210"/>
                <a:gd name="T82" fmla="*/ 2147483647 w 270"/>
                <a:gd name="T83" fmla="*/ 2147483647 h 210"/>
                <a:gd name="T84" fmla="*/ 2147483647 w 270"/>
                <a:gd name="T85" fmla="*/ 2147483647 h 210"/>
                <a:gd name="T86" fmla="*/ 2147483647 w 270"/>
                <a:gd name="T87" fmla="*/ 2147483647 h 210"/>
                <a:gd name="T88" fmla="*/ 2147483647 w 270"/>
                <a:gd name="T89" fmla="*/ 2147483647 h 21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0"/>
                <a:gd name="T136" fmla="*/ 0 h 210"/>
                <a:gd name="T137" fmla="*/ 270 w 270"/>
                <a:gd name="T138" fmla="*/ 210 h 21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0" h="210">
                  <a:moveTo>
                    <a:pt x="18" y="156"/>
                  </a:moveTo>
                  <a:lnTo>
                    <a:pt x="0" y="174"/>
                  </a:lnTo>
                  <a:lnTo>
                    <a:pt x="12" y="162"/>
                  </a:lnTo>
                  <a:lnTo>
                    <a:pt x="24" y="162"/>
                  </a:lnTo>
                  <a:lnTo>
                    <a:pt x="30" y="168"/>
                  </a:lnTo>
                  <a:lnTo>
                    <a:pt x="54" y="168"/>
                  </a:lnTo>
                  <a:lnTo>
                    <a:pt x="60" y="174"/>
                  </a:lnTo>
                  <a:lnTo>
                    <a:pt x="66" y="162"/>
                  </a:lnTo>
                  <a:lnTo>
                    <a:pt x="84" y="168"/>
                  </a:lnTo>
                  <a:lnTo>
                    <a:pt x="84" y="156"/>
                  </a:lnTo>
                  <a:lnTo>
                    <a:pt x="96" y="162"/>
                  </a:lnTo>
                  <a:lnTo>
                    <a:pt x="96" y="156"/>
                  </a:lnTo>
                  <a:lnTo>
                    <a:pt x="132" y="156"/>
                  </a:lnTo>
                  <a:lnTo>
                    <a:pt x="132" y="168"/>
                  </a:lnTo>
                  <a:lnTo>
                    <a:pt x="138" y="174"/>
                  </a:lnTo>
                  <a:lnTo>
                    <a:pt x="150" y="174"/>
                  </a:lnTo>
                  <a:lnTo>
                    <a:pt x="162" y="168"/>
                  </a:lnTo>
                  <a:lnTo>
                    <a:pt x="168" y="168"/>
                  </a:lnTo>
                  <a:lnTo>
                    <a:pt x="174" y="174"/>
                  </a:lnTo>
                  <a:lnTo>
                    <a:pt x="174" y="192"/>
                  </a:lnTo>
                  <a:lnTo>
                    <a:pt x="168" y="198"/>
                  </a:lnTo>
                  <a:lnTo>
                    <a:pt x="168" y="210"/>
                  </a:lnTo>
                  <a:lnTo>
                    <a:pt x="180" y="210"/>
                  </a:lnTo>
                  <a:lnTo>
                    <a:pt x="180" y="198"/>
                  </a:lnTo>
                  <a:lnTo>
                    <a:pt x="186" y="192"/>
                  </a:lnTo>
                  <a:lnTo>
                    <a:pt x="186" y="180"/>
                  </a:lnTo>
                  <a:lnTo>
                    <a:pt x="180" y="174"/>
                  </a:lnTo>
                  <a:lnTo>
                    <a:pt x="186" y="168"/>
                  </a:lnTo>
                  <a:lnTo>
                    <a:pt x="198" y="162"/>
                  </a:lnTo>
                  <a:lnTo>
                    <a:pt x="198" y="156"/>
                  </a:lnTo>
                  <a:lnTo>
                    <a:pt x="192" y="150"/>
                  </a:lnTo>
                  <a:lnTo>
                    <a:pt x="192" y="144"/>
                  </a:lnTo>
                  <a:lnTo>
                    <a:pt x="186" y="120"/>
                  </a:lnTo>
                  <a:lnTo>
                    <a:pt x="192" y="120"/>
                  </a:lnTo>
                  <a:lnTo>
                    <a:pt x="198" y="126"/>
                  </a:lnTo>
                  <a:lnTo>
                    <a:pt x="222" y="126"/>
                  </a:lnTo>
                  <a:lnTo>
                    <a:pt x="222" y="120"/>
                  </a:lnTo>
                  <a:lnTo>
                    <a:pt x="228" y="114"/>
                  </a:lnTo>
                  <a:lnTo>
                    <a:pt x="234" y="114"/>
                  </a:lnTo>
                  <a:lnTo>
                    <a:pt x="240" y="102"/>
                  </a:lnTo>
                  <a:lnTo>
                    <a:pt x="246" y="96"/>
                  </a:lnTo>
                  <a:lnTo>
                    <a:pt x="252" y="96"/>
                  </a:lnTo>
                  <a:lnTo>
                    <a:pt x="252" y="90"/>
                  </a:lnTo>
                  <a:lnTo>
                    <a:pt x="240" y="78"/>
                  </a:lnTo>
                  <a:lnTo>
                    <a:pt x="234" y="78"/>
                  </a:lnTo>
                  <a:lnTo>
                    <a:pt x="228" y="72"/>
                  </a:lnTo>
                  <a:lnTo>
                    <a:pt x="228" y="66"/>
                  </a:lnTo>
                  <a:lnTo>
                    <a:pt x="234" y="66"/>
                  </a:lnTo>
                  <a:lnTo>
                    <a:pt x="246" y="60"/>
                  </a:lnTo>
                  <a:lnTo>
                    <a:pt x="258" y="60"/>
                  </a:lnTo>
                  <a:lnTo>
                    <a:pt x="252" y="54"/>
                  </a:lnTo>
                  <a:lnTo>
                    <a:pt x="252" y="36"/>
                  </a:lnTo>
                  <a:lnTo>
                    <a:pt x="258" y="36"/>
                  </a:lnTo>
                  <a:lnTo>
                    <a:pt x="270" y="30"/>
                  </a:lnTo>
                  <a:lnTo>
                    <a:pt x="264" y="18"/>
                  </a:lnTo>
                  <a:lnTo>
                    <a:pt x="270" y="12"/>
                  </a:lnTo>
                  <a:lnTo>
                    <a:pt x="264" y="12"/>
                  </a:lnTo>
                  <a:lnTo>
                    <a:pt x="252" y="6"/>
                  </a:lnTo>
                  <a:lnTo>
                    <a:pt x="246" y="6"/>
                  </a:lnTo>
                  <a:lnTo>
                    <a:pt x="234" y="0"/>
                  </a:lnTo>
                  <a:lnTo>
                    <a:pt x="180" y="0"/>
                  </a:lnTo>
                  <a:lnTo>
                    <a:pt x="168" y="12"/>
                  </a:lnTo>
                  <a:lnTo>
                    <a:pt x="156" y="18"/>
                  </a:lnTo>
                  <a:lnTo>
                    <a:pt x="156" y="30"/>
                  </a:lnTo>
                  <a:lnTo>
                    <a:pt x="162" y="36"/>
                  </a:lnTo>
                  <a:lnTo>
                    <a:pt x="162" y="54"/>
                  </a:lnTo>
                  <a:lnTo>
                    <a:pt x="168" y="60"/>
                  </a:lnTo>
                  <a:lnTo>
                    <a:pt x="174" y="60"/>
                  </a:lnTo>
                  <a:lnTo>
                    <a:pt x="180" y="66"/>
                  </a:lnTo>
                  <a:lnTo>
                    <a:pt x="180" y="78"/>
                  </a:lnTo>
                  <a:lnTo>
                    <a:pt x="168" y="84"/>
                  </a:lnTo>
                  <a:lnTo>
                    <a:pt x="162" y="90"/>
                  </a:lnTo>
                  <a:lnTo>
                    <a:pt x="144" y="90"/>
                  </a:lnTo>
                  <a:lnTo>
                    <a:pt x="138" y="84"/>
                  </a:lnTo>
                  <a:lnTo>
                    <a:pt x="138" y="66"/>
                  </a:lnTo>
                  <a:lnTo>
                    <a:pt x="150" y="54"/>
                  </a:lnTo>
                  <a:lnTo>
                    <a:pt x="150" y="36"/>
                  </a:lnTo>
                  <a:lnTo>
                    <a:pt x="144" y="30"/>
                  </a:lnTo>
                  <a:lnTo>
                    <a:pt x="144" y="24"/>
                  </a:lnTo>
                  <a:lnTo>
                    <a:pt x="132" y="36"/>
                  </a:lnTo>
                  <a:lnTo>
                    <a:pt x="120" y="42"/>
                  </a:lnTo>
                  <a:lnTo>
                    <a:pt x="114" y="48"/>
                  </a:lnTo>
                  <a:lnTo>
                    <a:pt x="102" y="54"/>
                  </a:lnTo>
                  <a:lnTo>
                    <a:pt x="96" y="66"/>
                  </a:lnTo>
                  <a:lnTo>
                    <a:pt x="96" y="84"/>
                  </a:lnTo>
                  <a:lnTo>
                    <a:pt x="90" y="90"/>
                  </a:lnTo>
                  <a:lnTo>
                    <a:pt x="90" y="102"/>
                  </a:lnTo>
                  <a:lnTo>
                    <a:pt x="60" y="132"/>
                  </a:lnTo>
                  <a:lnTo>
                    <a:pt x="72" y="144"/>
                  </a:lnTo>
                  <a:lnTo>
                    <a:pt x="42" y="144"/>
                  </a:lnTo>
                  <a:lnTo>
                    <a:pt x="18" y="156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46" name="Nepal" descr="© INSCALE GmbH, 05.05.2010&#10;http://www.presentationload.com/">
              <a:extLst>
                <a:ext uri="{FF2B5EF4-FFF2-40B4-BE49-F238E27FC236}">
                  <a16:creationId xmlns:a16="http://schemas.microsoft.com/office/drawing/2014/main" id="{ABE44375-E433-43C0-BCB3-5810057D53A8}"/>
                </a:ext>
              </a:extLst>
            </p:cNvPr>
            <p:cNvSpPr>
              <a:spLocks/>
            </p:cNvSpPr>
            <p:nvPr/>
          </p:nvSpPr>
          <p:spPr bwMode="gray">
            <a:xfrm>
              <a:off x="8046888" y="2915900"/>
              <a:ext cx="262404" cy="146946"/>
            </a:xfrm>
            <a:custGeom>
              <a:avLst/>
              <a:gdLst>
                <a:gd name="T0" fmla="*/ 2147483647 w 588"/>
                <a:gd name="T1" fmla="*/ 2147483647 h 330"/>
                <a:gd name="T2" fmla="*/ 2147483647 w 588"/>
                <a:gd name="T3" fmla="*/ 2147483647 h 330"/>
                <a:gd name="T4" fmla="*/ 2147483647 w 588"/>
                <a:gd name="T5" fmla="*/ 2147483647 h 330"/>
                <a:gd name="T6" fmla="*/ 2147483647 w 588"/>
                <a:gd name="T7" fmla="*/ 2147483647 h 330"/>
                <a:gd name="T8" fmla="*/ 2147483647 w 588"/>
                <a:gd name="T9" fmla="*/ 2147483647 h 330"/>
                <a:gd name="T10" fmla="*/ 2147483647 w 588"/>
                <a:gd name="T11" fmla="*/ 2147483647 h 330"/>
                <a:gd name="T12" fmla="*/ 2147483647 w 588"/>
                <a:gd name="T13" fmla="*/ 2147483647 h 330"/>
                <a:gd name="T14" fmla="*/ 2147483647 w 588"/>
                <a:gd name="T15" fmla="*/ 2147483647 h 330"/>
                <a:gd name="T16" fmla="*/ 2147483647 w 588"/>
                <a:gd name="T17" fmla="*/ 2147483647 h 330"/>
                <a:gd name="T18" fmla="*/ 2147483647 w 588"/>
                <a:gd name="T19" fmla="*/ 2147483647 h 330"/>
                <a:gd name="T20" fmla="*/ 2147483647 w 588"/>
                <a:gd name="T21" fmla="*/ 2147483647 h 330"/>
                <a:gd name="T22" fmla="*/ 2147483647 w 588"/>
                <a:gd name="T23" fmla="*/ 2147483647 h 330"/>
                <a:gd name="T24" fmla="*/ 2147483647 w 588"/>
                <a:gd name="T25" fmla="*/ 2147483647 h 330"/>
                <a:gd name="T26" fmla="*/ 2147483647 w 588"/>
                <a:gd name="T27" fmla="*/ 2147483647 h 330"/>
                <a:gd name="T28" fmla="*/ 2147483647 w 588"/>
                <a:gd name="T29" fmla="*/ 2147483647 h 330"/>
                <a:gd name="T30" fmla="*/ 2147483647 w 588"/>
                <a:gd name="T31" fmla="*/ 2147483647 h 330"/>
                <a:gd name="T32" fmla="*/ 2147483647 w 588"/>
                <a:gd name="T33" fmla="*/ 2147483647 h 330"/>
                <a:gd name="T34" fmla="*/ 2147483647 w 588"/>
                <a:gd name="T35" fmla="*/ 2147483647 h 330"/>
                <a:gd name="T36" fmla="*/ 2147483647 w 588"/>
                <a:gd name="T37" fmla="*/ 2147483647 h 330"/>
                <a:gd name="T38" fmla="*/ 2147483647 w 588"/>
                <a:gd name="T39" fmla="*/ 2147483647 h 330"/>
                <a:gd name="T40" fmla="*/ 2147483647 w 588"/>
                <a:gd name="T41" fmla="*/ 2147483647 h 330"/>
                <a:gd name="T42" fmla="*/ 2147483647 w 588"/>
                <a:gd name="T43" fmla="*/ 2147483647 h 330"/>
                <a:gd name="T44" fmla="*/ 2147483647 w 588"/>
                <a:gd name="T45" fmla="*/ 2147483647 h 330"/>
                <a:gd name="T46" fmla="*/ 2147483647 w 588"/>
                <a:gd name="T47" fmla="*/ 2147483647 h 330"/>
                <a:gd name="T48" fmla="*/ 2147483647 w 588"/>
                <a:gd name="T49" fmla="*/ 2147483647 h 330"/>
                <a:gd name="T50" fmla="*/ 2147483647 w 588"/>
                <a:gd name="T51" fmla="*/ 2147483647 h 330"/>
                <a:gd name="T52" fmla="*/ 2147483647 w 588"/>
                <a:gd name="T53" fmla="*/ 2147483647 h 330"/>
                <a:gd name="T54" fmla="*/ 2147483647 w 588"/>
                <a:gd name="T55" fmla="*/ 2147483647 h 330"/>
                <a:gd name="T56" fmla="*/ 2147483647 w 588"/>
                <a:gd name="T57" fmla="*/ 2147483647 h 330"/>
                <a:gd name="T58" fmla="*/ 2147483647 w 588"/>
                <a:gd name="T59" fmla="*/ 2147483647 h 330"/>
                <a:gd name="T60" fmla="*/ 2147483647 w 588"/>
                <a:gd name="T61" fmla="*/ 2147483647 h 330"/>
                <a:gd name="T62" fmla="*/ 2147483647 w 588"/>
                <a:gd name="T63" fmla="*/ 2147483647 h 330"/>
                <a:gd name="T64" fmla="*/ 2147483647 w 588"/>
                <a:gd name="T65" fmla="*/ 2147483647 h 330"/>
                <a:gd name="T66" fmla="*/ 2147483647 w 588"/>
                <a:gd name="T67" fmla="*/ 2147483647 h 330"/>
                <a:gd name="T68" fmla="*/ 2147483647 w 588"/>
                <a:gd name="T69" fmla="*/ 2147483647 h 330"/>
                <a:gd name="T70" fmla="*/ 2147483647 w 588"/>
                <a:gd name="T71" fmla="*/ 0 h 330"/>
                <a:gd name="T72" fmla="*/ 2147483647 w 588"/>
                <a:gd name="T73" fmla="*/ 2147483647 h 330"/>
                <a:gd name="T74" fmla="*/ 2147483647 w 588"/>
                <a:gd name="T75" fmla="*/ 2147483647 h 330"/>
                <a:gd name="T76" fmla="*/ 2147483647 w 588"/>
                <a:gd name="T77" fmla="*/ 2147483647 h 330"/>
                <a:gd name="T78" fmla="*/ 2147483647 w 588"/>
                <a:gd name="T79" fmla="*/ 2147483647 h 330"/>
                <a:gd name="T80" fmla="*/ 2147483647 w 588"/>
                <a:gd name="T81" fmla="*/ 2147483647 h 330"/>
                <a:gd name="T82" fmla="*/ 2147483647 w 588"/>
                <a:gd name="T83" fmla="*/ 2147483647 h 330"/>
                <a:gd name="T84" fmla="*/ 0 w 588"/>
                <a:gd name="T85" fmla="*/ 2147483647 h 330"/>
                <a:gd name="T86" fmla="*/ 2147483647 w 588"/>
                <a:gd name="T87" fmla="*/ 2147483647 h 330"/>
                <a:gd name="T88" fmla="*/ 2147483647 w 588"/>
                <a:gd name="T89" fmla="*/ 2147483647 h 330"/>
                <a:gd name="T90" fmla="*/ 2147483647 w 588"/>
                <a:gd name="T91" fmla="*/ 2147483647 h 330"/>
                <a:gd name="T92" fmla="*/ 2147483647 w 588"/>
                <a:gd name="T93" fmla="*/ 2147483647 h 330"/>
                <a:gd name="T94" fmla="*/ 2147483647 w 588"/>
                <a:gd name="T95" fmla="*/ 2147483647 h 330"/>
                <a:gd name="T96" fmla="*/ 2147483647 w 588"/>
                <a:gd name="T97" fmla="*/ 2147483647 h 330"/>
                <a:gd name="T98" fmla="*/ 2147483647 w 588"/>
                <a:gd name="T99" fmla="*/ 2147483647 h 330"/>
                <a:gd name="T100" fmla="*/ 2147483647 w 588"/>
                <a:gd name="T101" fmla="*/ 2147483647 h 330"/>
                <a:gd name="T102" fmla="*/ 2147483647 w 588"/>
                <a:gd name="T103" fmla="*/ 2147483647 h 330"/>
                <a:gd name="T104" fmla="*/ 2147483647 w 588"/>
                <a:gd name="T105" fmla="*/ 2147483647 h 330"/>
                <a:gd name="T106" fmla="*/ 2147483647 w 588"/>
                <a:gd name="T107" fmla="*/ 2147483647 h 330"/>
                <a:gd name="T108" fmla="*/ 2147483647 w 588"/>
                <a:gd name="T109" fmla="*/ 2147483647 h 3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8"/>
                <a:gd name="T166" fmla="*/ 0 h 330"/>
                <a:gd name="T167" fmla="*/ 588 w 588"/>
                <a:gd name="T168" fmla="*/ 330 h 33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8" h="330">
                  <a:moveTo>
                    <a:pt x="294" y="234"/>
                  </a:moveTo>
                  <a:lnTo>
                    <a:pt x="306" y="246"/>
                  </a:lnTo>
                  <a:lnTo>
                    <a:pt x="306" y="252"/>
                  </a:lnTo>
                  <a:lnTo>
                    <a:pt x="330" y="252"/>
                  </a:lnTo>
                  <a:lnTo>
                    <a:pt x="384" y="306"/>
                  </a:lnTo>
                  <a:lnTo>
                    <a:pt x="402" y="294"/>
                  </a:lnTo>
                  <a:lnTo>
                    <a:pt x="432" y="312"/>
                  </a:lnTo>
                  <a:lnTo>
                    <a:pt x="438" y="306"/>
                  </a:lnTo>
                  <a:lnTo>
                    <a:pt x="456" y="306"/>
                  </a:lnTo>
                  <a:lnTo>
                    <a:pt x="474" y="312"/>
                  </a:lnTo>
                  <a:lnTo>
                    <a:pt x="486" y="318"/>
                  </a:lnTo>
                  <a:lnTo>
                    <a:pt x="492" y="330"/>
                  </a:lnTo>
                  <a:lnTo>
                    <a:pt x="498" y="318"/>
                  </a:lnTo>
                  <a:lnTo>
                    <a:pt x="510" y="312"/>
                  </a:lnTo>
                  <a:lnTo>
                    <a:pt x="516" y="312"/>
                  </a:lnTo>
                  <a:lnTo>
                    <a:pt x="522" y="318"/>
                  </a:lnTo>
                  <a:lnTo>
                    <a:pt x="522" y="330"/>
                  </a:lnTo>
                  <a:lnTo>
                    <a:pt x="588" y="330"/>
                  </a:lnTo>
                  <a:lnTo>
                    <a:pt x="588" y="294"/>
                  </a:lnTo>
                  <a:lnTo>
                    <a:pt x="576" y="270"/>
                  </a:lnTo>
                  <a:lnTo>
                    <a:pt x="576" y="222"/>
                  </a:lnTo>
                  <a:lnTo>
                    <a:pt x="564" y="204"/>
                  </a:lnTo>
                  <a:lnTo>
                    <a:pt x="540" y="216"/>
                  </a:lnTo>
                  <a:lnTo>
                    <a:pt x="522" y="216"/>
                  </a:lnTo>
                  <a:lnTo>
                    <a:pt x="498" y="204"/>
                  </a:lnTo>
                  <a:lnTo>
                    <a:pt x="480" y="198"/>
                  </a:lnTo>
                  <a:lnTo>
                    <a:pt x="474" y="192"/>
                  </a:lnTo>
                  <a:lnTo>
                    <a:pt x="462" y="186"/>
                  </a:lnTo>
                  <a:lnTo>
                    <a:pt x="462" y="192"/>
                  </a:lnTo>
                  <a:lnTo>
                    <a:pt x="456" y="198"/>
                  </a:lnTo>
                  <a:lnTo>
                    <a:pt x="438" y="198"/>
                  </a:lnTo>
                  <a:lnTo>
                    <a:pt x="432" y="192"/>
                  </a:lnTo>
                  <a:lnTo>
                    <a:pt x="432" y="180"/>
                  </a:lnTo>
                  <a:lnTo>
                    <a:pt x="432" y="186"/>
                  </a:lnTo>
                  <a:lnTo>
                    <a:pt x="420" y="198"/>
                  </a:lnTo>
                  <a:lnTo>
                    <a:pt x="408" y="198"/>
                  </a:lnTo>
                  <a:lnTo>
                    <a:pt x="402" y="192"/>
                  </a:lnTo>
                  <a:lnTo>
                    <a:pt x="402" y="174"/>
                  </a:lnTo>
                  <a:lnTo>
                    <a:pt x="396" y="174"/>
                  </a:lnTo>
                  <a:lnTo>
                    <a:pt x="390" y="180"/>
                  </a:lnTo>
                  <a:lnTo>
                    <a:pt x="378" y="180"/>
                  </a:lnTo>
                  <a:lnTo>
                    <a:pt x="360" y="174"/>
                  </a:lnTo>
                  <a:lnTo>
                    <a:pt x="354" y="168"/>
                  </a:lnTo>
                  <a:lnTo>
                    <a:pt x="348" y="168"/>
                  </a:lnTo>
                  <a:lnTo>
                    <a:pt x="348" y="162"/>
                  </a:lnTo>
                  <a:lnTo>
                    <a:pt x="354" y="156"/>
                  </a:lnTo>
                  <a:lnTo>
                    <a:pt x="354" y="150"/>
                  </a:lnTo>
                  <a:lnTo>
                    <a:pt x="348" y="144"/>
                  </a:lnTo>
                  <a:lnTo>
                    <a:pt x="342" y="144"/>
                  </a:lnTo>
                  <a:lnTo>
                    <a:pt x="330" y="150"/>
                  </a:lnTo>
                  <a:lnTo>
                    <a:pt x="324" y="156"/>
                  </a:lnTo>
                  <a:lnTo>
                    <a:pt x="312" y="150"/>
                  </a:lnTo>
                  <a:lnTo>
                    <a:pt x="282" y="120"/>
                  </a:lnTo>
                  <a:lnTo>
                    <a:pt x="282" y="102"/>
                  </a:lnTo>
                  <a:lnTo>
                    <a:pt x="276" y="90"/>
                  </a:lnTo>
                  <a:lnTo>
                    <a:pt x="270" y="84"/>
                  </a:lnTo>
                  <a:lnTo>
                    <a:pt x="258" y="84"/>
                  </a:lnTo>
                  <a:lnTo>
                    <a:pt x="252" y="96"/>
                  </a:lnTo>
                  <a:lnTo>
                    <a:pt x="246" y="102"/>
                  </a:lnTo>
                  <a:lnTo>
                    <a:pt x="246" y="108"/>
                  </a:lnTo>
                  <a:lnTo>
                    <a:pt x="234" y="108"/>
                  </a:lnTo>
                  <a:lnTo>
                    <a:pt x="234" y="96"/>
                  </a:lnTo>
                  <a:lnTo>
                    <a:pt x="228" y="90"/>
                  </a:lnTo>
                  <a:lnTo>
                    <a:pt x="222" y="78"/>
                  </a:lnTo>
                  <a:lnTo>
                    <a:pt x="216" y="72"/>
                  </a:lnTo>
                  <a:lnTo>
                    <a:pt x="210" y="60"/>
                  </a:lnTo>
                  <a:lnTo>
                    <a:pt x="168" y="54"/>
                  </a:lnTo>
                  <a:lnTo>
                    <a:pt x="150" y="36"/>
                  </a:lnTo>
                  <a:lnTo>
                    <a:pt x="138" y="30"/>
                  </a:lnTo>
                  <a:lnTo>
                    <a:pt x="132" y="18"/>
                  </a:lnTo>
                  <a:lnTo>
                    <a:pt x="120" y="6"/>
                  </a:lnTo>
                  <a:lnTo>
                    <a:pt x="108" y="0"/>
                  </a:lnTo>
                  <a:lnTo>
                    <a:pt x="96" y="0"/>
                  </a:lnTo>
                  <a:lnTo>
                    <a:pt x="84" y="6"/>
                  </a:lnTo>
                  <a:lnTo>
                    <a:pt x="78" y="12"/>
                  </a:lnTo>
                  <a:lnTo>
                    <a:pt x="54" y="30"/>
                  </a:lnTo>
                  <a:lnTo>
                    <a:pt x="36" y="12"/>
                  </a:lnTo>
                  <a:lnTo>
                    <a:pt x="30" y="36"/>
                  </a:lnTo>
                  <a:lnTo>
                    <a:pt x="6" y="60"/>
                  </a:lnTo>
                  <a:lnTo>
                    <a:pt x="12" y="72"/>
                  </a:lnTo>
                  <a:lnTo>
                    <a:pt x="6" y="78"/>
                  </a:lnTo>
                  <a:lnTo>
                    <a:pt x="6" y="84"/>
                  </a:lnTo>
                  <a:lnTo>
                    <a:pt x="18" y="96"/>
                  </a:lnTo>
                  <a:lnTo>
                    <a:pt x="12" y="96"/>
                  </a:lnTo>
                  <a:lnTo>
                    <a:pt x="0" y="108"/>
                  </a:lnTo>
                  <a:lnTo>
                    <a:pt x="0" y="120"/>
                  </a:lnTo>
                  <a:lnTo>
                    <a:pt x="30" y="150"/>
                  </a:lnTo>
                  <a:lnTo>
                    <a:pt x="42" y="144"/>
                  </a:lnTo>
                  <a:lnTo>
                    <a:pt x="60" y="168"/>
                  </a:lnTo>
                  <a:lnTo>
                    <a:pt x="84" y="168"/>
                  </a:lnTo>
                  <a:lnTo>
                    <a:pt x="96" y="186"/>
                  </a:lnTo>
                  <a:lnTo>
                    <a:pt x="138" y="204"/>
                  </a:lnTo>
                  <a:lnTo>
                    <a:pt x="150" y="204"/>
                  </a:lnTo>
                  <a:lnTo>
                    <a:pt x="156" y="210"/>
                  </a:lnTo>
                  <a:lnTo>
                    <a:pt x="162" y="222"/>
                  </a:lnTo>
                  <a:lnTo>
                    <a:pt x="168" y="228"/>
                  </a:lnTo>
                  <a:lnTo>
                    <a:pt x="186" y="228"/>
                  </a:lnTo>
                  <a:lnTo>
                    <a:pt x="192" y="222"/>
                  </a:lnTo>
                  <a:lnTo>
                    <a:pt x="204" y="222"/>
                  </a:lnTo>
                  <a:lnTo>
                    <a:pt x="204" y="234"/>
                  </a:lnTo>
                  <a:lnTo>
                    <a:pt x="210" y="240"/>
                  </a:lnTo>
                  <a:lnTo>
                    <a:pt x="234" y="240"/>
                  </a:lnTo>
                  <a:lnTo>
                    <a:pt x="240" y="246"/>
                  </a:lnTo>
                  <a:lnTo>
                    <a:pt x="246" y="258"/>
                  </a:lnTo>
                  <a:lnTo>
                    <a:pt x="258" y="246"/>
                  </a:lnTo>
                  <a:lnTo>
                    <a:pt x="276" y="246"/>
                  </a:lnTo>
                  <a:lnTo>
                    <a:pt x="282" y="252"/>
                  </a:lnTo>
                  <a:lnTo>
                    <a:pt x="282" y="258"/>
                  </a:lnTo>
                  <a:lnTo>
                    <a:pt x="282" y="240"/>
                  </a:lnTo>
                  <a:lnTo>
                    <a:pt x="288" y="234"/>
                  </a:lnTo>
                  <a:lnTo>
                    <a:pt x="294" y="234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47" name="Namibia" descr="© INSCALE GmbH, 05.05.2010&#10;http://www.presentationload.com/">
              <a:extLst>
                <a:ext uri="{FF2B5EF4-FFF2-40B4-BE49-F238E27FC236}">
                  <a16:creationId xmlns:a16="http://schemas.microsoft.com/office/drawing/2014/main" id="{8B034336-FE9C-4900-8A8E-4B6F265094BE}"/>
                </a:ext>
              </a:extLst>
            </p:cNvPr>
            <p:cNvSpPr>
              <a:spLocks/>
            </p:cNvSpPr>
            <p:nvPr/>
          </p:nvSpPr>
          <p:spPr bwMode="gray">
            <a:xfrm>
              <a:off x="5947651" y="4625029"/>
              <a:ext cx="426844" cy="435592"/>
            </a:xfrm>
            <a:custGeom>
              <a:avLst/>
              <a:gdLst>
                <a:gd name="T0" fmla="*/ 2147483647 w 954"/>
                <a:gd name="T1" fmla="*/ 2147483647 h 972"/>
                <a:gd name="T2" fmla="*/ 2147483647 w 954"/>
                <a:gd name="T3" fmla="*/ 2147483647 h 972"/>
                <a:gd name="T4" fmla="*/ 2147483647 w 954"/>
                <a:gd name="T5" fmla="*/ 2147483647 h 972"/>
                <a:gd name="T6" fmla="*/ 2147483647 w 954"/>
                <a:gd name="T7" fmla="*/ 2147483647 h 972"/>
                <a:gd name="T8" fmla="*/ 2147483647 w 954"/>
                <a:gd name="T9" fmla="*/ 2147483647 h 972"/>
                <a:gd name="T10" fmla="*/ 2147483647 w 954"/>
                <a:gd name="T11" fmla="*/ 2147483647 h 972"/>
                <a:gd name="T12" fmla="*/ 2147483647 w 954"/>
                <a:gd name="T13" fmla="*/ 2147483647 h 972"/>
                <a:gd name="T14" fmla="*/ 2147483647 w 954"/>
                <a:gd name="T15" fmla="*/ 2147483647 h 972"/>
                <a:gd name="T16" fmla="*/ 2147483647 w 954"/>
                <a:gd name="T17" fmla="*/ 2147483647 h 972"/>
                <a:gd name="T18" fmla="*/ 2147483647 w 954"/>
                <a:gd name="T19" fmla="*/ 2147483647 h 972"/>
                <a:gd name="T20" fmla="*/ 2147483647 w 954"/>
                <a:gd name="T21" fmla="*/ 2147483647 h 972"/>
                <a:gd name="T22" fmla="*/ 2147483647 w 954"/>
                <a:gd name="T23" fmla="*/ 2147483647 h 972"/>
                <a:gd name="T24" fmla="*/ 2147483647 w 954"/>
                <a:gd name="T25" fmla="*/ 2147483647 h 972"/>
                <a:gd name="T26" fmla="*/ 2147483647 w 954"/>
                <a:gd name="T27" fmla="*/ 2147483647 h 972"/>
                <a:gd name="T28" fmla="*/ 2147483647 w 954"/>
                <a:gd name="T29" fmla="*/ 2147483647 h 972"/>
                <a:gd name="T30" fmla="*/ 2147483647 w 954"/>
                <a:gd name="T31" fmla="*/ 2147483647 h 972"/>
                <a:gd name="T32" fmla="*/ 2147483647 w 954"/>
                <a:gd name="T33" fmla="*/ 2147483647 h 972"/>
                <a:gd name="T34" fmla="*/ 2147483647 w 954"/>
                <a:gd name="T35" fmla="*/ 2147483647 h 972"/>
                <a:gd name="T36" fmla="*/ 2147483647 w 954"/>
                <a:gd name="T37" fmla="*/ 2147483647 h 972"/>
                <a:gd name="T38" fmla="*/ 2147483647 w 954"/>
                <a:gd name="T39" fmla="*/ 2147483647 h 972"/>
                <a:gd name="T40" fmla="*/ 2147483647 w 954"/>
                <a:gd name="T41" fmla="*/ 2147483647 h 972"/>
                <a:gd name="T42" fmla="*/ 2147483647 w 954"/>
                <a:gd name="T43" fmla="*/ 2147483647 h 972"/>
                <a:gd name="T44" fmla="*/ 2147483647 w 954"/>
                <a:gd name="T45" fmla="*/ 2147483647 h 972"/>
                <a:gd name="T46" fmla="*/ 2147483647 w 954"/>
                <a:gd name="T47" fmla="*/ 2147483647 h 972"/>
                <a:gd name="T48" fmla="*/ 2147483647 w 954"/>
                <a:gd name="T49" fmla="*/ 2147483647 h 972"/>
                <a:gd name="T50" fmla="*/ 2147483647 w 954"/>
                <a:gd name="T51" fmla="*/ 2147483647 h 972"/>
                <a:gd name="T52" fmla="*/ 2147483647 w 954"/>
                <a:gd name="T53" fmla="*/ 2147483647 h 972"/>
                <a:gd name="T54" fmla="*/ 2147483647 w 954"/>
                <a:gd name="T55" fmla="*/ 2147483647 h 972"/>
                <a:gd name="T56" fmla="*/ 2147483647 w 954"/>
                <a:gd name="T57" fmla="*/ 2147483647 h 972"/>
                <a:gd name="T58" fmla="*/ 2147483647 w 954"/>
                <a:gd name="T59" fmla="*/ 2147483647 h 972"/>
                <a:gd name="T60" fmla="*/ 2147483647 w 954"/>
                <a:gd name="T61" fmla="*/ 2147483647 h 972"/>
                <a:gd name="T62" fmla="*/ 2147483647 w 954"/>
                <a:gd name="T63" fmla="*/ 2147483647 h 972"/>
                <a:gd name="T64" fmla="*/ 2147483647 w 954"/>
                <a:gd name="T65" fmla="*/ 2147483647 h 972"/>
                <a:gd name="T66" fmla="*/ 2147483647 w 954"/>
                <a:gd name="T67" fmla="*/ 0 h 972"/>
                <a:gd name="T68" fmla="*/ 2147483647 w 954"/>
                <a:gd name="T69" fmla="*/ 2147483647 h 972"/>
                <a:gd name="T70" fmla="*/ 2147483647 w 954"/>
                <a:gd name="T71" fmla="*/ 2147483647 h 972"/>
                <a:gd name="T72" fmla="*/ 0 w 954"/>
                <a:gd name="T73" fmla="*/ 2147483647 h 972"/>
                <a:gd name="T74" fmla="*/ 2147483647 w 954"/>
                <a:gd name="T75" fmla="*/ 2147483647 h 972"/>
                <a:gd name="T76" fmla="*/ 2147483647 w 954"/>
                <a:gd name="T77" fmla="*/ 2147483647 h 972"/>
                <a:gd name="T78" fmla="*/ 2147483647 w 954"/>
                <a:gd name="T79" fmla="*/ 2147483647 h 972"/>
                <a:gd name="T80" fmla="*/ 2147483647 w 954"/>
                <a:gd name="T81" fmla="*/ 2147483647 h 972"/>
                <a:gd name="T82" fmla="*/ 2147483647 w 954"/>
                <a:gd name="T83" fmla="*/ 2147483647 h 972"/>
                <a:gd name="T84" fmla="*/ 2147483647 w 954"/>
                <a:gd name="T85" fmla="*/ 2147483647 h 972"/>
                <a:gd name="T86" fmla="*/ 2147483647 w 954"/>
                <a:gd name="T87" fmla="*/ 2147483647 h 972"/>
                <a:gd name="T88" fmla="*/ 2147483647 w 954"/>
                <a:gd name="T89" fmla="*/ 2147483647 h 972"/>
                <a:gd name="T90" fmla="*/ 2147483647 w 954"/>
                <a:gd name="T91" fmla="*/ 2147483647 h 972"/>
                <a:gd name="T92" fmla="*/ 2147483647 w 954"/>
                <a:gd name="T93" fmla="*/ 2147483647 h 972"/>
                <a:gd name="T94" fmla="*/ 2147483647 w 954"/>
                <a:gd name="T95" fmla="*/ 2147483647 h 972"/>
                <a:gd name="T96" fmla="*/ 2147483647 w 954"/>
                <a:gd name="T97" fmla="*/ 2147483647 h 972"/>
                <a:gd name="T98" fmla="*/ 2147483647 w 954"/>
                <a:gd name="T99" fmla="*/ 2147483647 h 972"/>
                <a:gd name="T100" fmla="*/ 2147483647 w 954"/>
                <a:gd name="T101" fmla="*/ 2147483647 h 972"/>
                <a:gd name="T102" fmla="*/ 2147483647 w 954"/>
                <a:gd name="T103" fmla="*/ 2147483647 h 972"/>
                <a:gd name="T104" fmla="*/ 2147483647 w 954"/>
                <a:gd name="T105" fmla="*/ 2147483647 h 972"/>
                <a:gd name="T106" fmla="*/ 2147483647 w 954"/>
                <a:gd name="T107" fmla="*/ 2147483647 h 972"/>
                <a:gd name="T108" fmla="*/ 2147483647 w 954"/>
                <a:gd name="T109" fmla="*/ 2147483647 h 972"/>
                <a:gd name="T110" fmla="*/ 2147483647 w 954"/>
                <a:gd name="T111" fmla="*/ 2147483647 h 972"/>
                <a:gd name="T112" fmla="*/ 2147483647 w 954"/>
                <a:gd name="T113" fmla="*/ 2147483647 h 972"/>
                <a:gd name="T114" fmla="*/ 2147483647 w 954"/>
                <a:gd name="T115" fmla="*/ 2147483647 h 972"/>
                <a:gd name="T116" fmla="*/ 2147483647 w 954"/>
                <a:gd name="T117" fmla="*/ 2147483647 h 972"/>
                <a:gd name="T118" fmla="*/ 2147483647 w 954"/>
                <a:gd name="T119" fmla="*/ 2147483647 h 97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54"/>
                <a:gd name="T181" fmla="*/ 0 h 972"/>
                <a:gd name="T182" fmla="*/ 954 w 954"/>
                <a:gd name="T183" fmla="*/ 972 h 97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54" h="972">
                  <a:moveTo>
                    <a:pt x="366" y="894"/>
                  </a:moveTo>
                  <a:lnTo>
                    <a:pt x="372" y="894"/>
                  </a:lnTo>
                  <a:lnTo>
                    <a:pt x="390" y="912"/>
                  </a:lnTo>
                  <a:lnTo>
                    <a:pt x="390" y="936"/>
                  </a:lnTo>
                  <a:lnTo>
                    <a:pt x="396" y="948"/>
                  </a:lnTo>
                  <a:lnTo>
                    <a:pt x="402" y="954"/>
                  </a:lnTo>
                  <a:lnTo>
                    <a:pt x="426" y="954"/>
                  </a:lnTo>
                  <a:lnTo>
                    <a:pt x="432" y="960"/>
                  </a:lnTo>
                  <a:lnTo>
                    <a:pt x="432" y="966"/>
                  </a:lnTo>
                  <a:lnTo>
                    <a:pt x="438" y="972"/>
                  </a:lnTo>
                  <a:lnTo>
                    <a:pt x="462" y="972"/>
                  </a:lnTo>
                  <a:lnTo>
                    <a:pt x="474" y="960"/>
                  </a:lnTo>
                  <a:lnTo>
                    <a:pt x="486" y="960"/>
                  </a:lnTo>
                  <a:lnTo>
                    <a:pt x="498" y="972"/>
                  </a:lnTo>
                  <a:lnTo>
                    <a:pt x="522" y="972"/>
                  </a:lnTo>
                  <a:lnTo>
                    <a:pt x="522" y="948"/>
                  </a:lnTo>
                  <a:lnTo>
                    <a:pt x="534" y="948"/>
                  </a:lnTo>
                  <a:lnTo>
                    <a:pt x="534" y="942"/>
                  </a:lnTo>
                  <a:lnTo>
                    <a:pt x="540" y="936"/>
                  </a:lnTo>
                  <a:lnTo>
                    <a:pt x="552" y="930"/>
                  </a:lnTo>
                  <a:lnTo>
                    <a:pt x="570" y="930"/>
                  </a:lnTo>
                  <a:lnTo>
                    <a:pt x="582" y="414"/>
                  </a:lnTo>
                  <a:lnTo>
                    <a:pt x="654" y="414"/>
                  </a:lnTo>
                  <a:lnTo>
                    <a:pt x="648" y="288"/>
                  </a:lnTo>
                  <a:lnTo>
                    <a:pt x="654" y="282"/>
                  </a:lnTo>
                  <a:lnTo>
                    <a:pt x="654" y="108"/>
                  </a:lnTo>
                  <a:lnTo>
                    <a:pt x="690" y="108"/>
                  </a:lnTo>
                  <a:lnTo>
                    <a:pt x="708" y="102"/>
                  </a:lnTo>
                  <a:lnTo>
                    <a:pt x="744" y="102"/>
                  </a:lnTo>
                  <a:lnTo>
                    <a:pt x="792" y="90"/>
                  </a:lnTo>
                  <a:lnTo>
                    <a:pt x="804" y="84"/>
                  </a:lnTo>
                  <a:lnTo>
                    <a:pt x="822" y="84"/>
                  </a:lnTo>
                  <a:lnTo>
                    <a:pt x="828" y="90"/>
                  </a:lnTo>
                  <a:lnTo>
                    <a:pt x="828" y="108"/>
                  </a:lnTo>
                  <a:lnTo>
                    <a:pt x="834" y="108"/>
                  </a:lnTo>
                  <a:lnTo>
                    <a:pt x="834" y="126"/>
                  </a:lnTo>
                  <a:lnTo>
                    <a:pt x="840" y="126"/>
                  </a:lnTo>
                  <a:lnTo>
                    <a:pt x="882" y="84"/>
                  </a:lnTo>
                  <a:lnTo>
                    <a:pt x="906" y="84"/>
                  </a:lnTo>
                  <a:lnTo>
                    <a:pt x="918" y="72"/>
                  </a:lnTo>
                  <a:lnTo>
                    <a:pt x="954" y="66"/>
                  </a:lnTo>
                  <a:lnTo>
                    <a:pt x="936" y="48"/>
                  </a:lnTo>
                  <a:lnTo>
                    <a:pt x="906" y="54"/>
                  </a:lnTo>
                  <a:lnTo>
                    <a:pt x="906" y="48"/>
                  </a:lnTo>
                  <a:lnTo>
                    <a:pt x="900" y="42"/>
                  </a:lnTo>
                  <a:lnTo>
                    <a:pt x="882" y="42"/>
                  </a:lnTo>
                  <a:lnTo>
                    <a:pt x="876" y="48"/>
                  </a:lnTo>
                  <a:lnTo>
                    <a:pt x="870" y="48"/>
                  </a:lnTo>
                  <a:lnTo>
                    <a:pt x="846" y="60"/>
                  </a:lnTo>
                  <a:lnTo>
                    <a:pt x="828" y="54"/>
                  </a:lnTo>
                  <a:lnTo>
                    <a:pt x="816" y="60"/>
                  </a:lnTo>
                  <a:lnTo>
                    <a:pt x="780" y="72"/>
                  </a:lnTo>
                  <a:lnTo>
                    <a:pt x="732" y="78"/>
                  </a:lnTo>
                  <a:lnTo>
                    <a:pt x="696" y="84"/>
                  </a:lnTo>
                  <a:lnTo>
                    <a:pt x="624" y="84"/>
                  </a:lnTo>
                  <a:lnTo>
                    <a:pt x="618" y="72"/>
                  </a:lnTo>
                  <a:lnTo>
                    <a:pt x="546" y="78"/>
                  </a:lnTo>
                  <a:lnTo>
                    <a:pt x="540" y="66"/>
                  </a:lnTo>
                  <a:lnTo>
                    <a:pt x="504" y="66"/>
                  </a:lnTo>
                  <a:lnTo>
                    <a:pt x="480" y="42"/>
                  </a:lnTo>
                  <a:lnTo>
                    <a:pt x="480" y="36"/>
                  </a:lnTo>
                  <a:lnTo>
                    <a:pt x="174" y="36"/>
                  </a:lnTo>
                  <a:lnTo>
                    <a:pt x="168" y="30"/>
                  </a:lnTo>
                  <a:lnTo>
                    <a:pt x="156" y="30"/>
                  </a:lnTo>
                  <a:lnTo>
                    <a:pt x="132" y="18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90" y="0"/>
                  </a:lnTo>
                  <a:lnTo>
                    <a:pt x="90" y="6"/>
                  </a:lnTo>
                  <a:lnTo>
                    <a:pt x="72" y="24"/>
                  </a:lnTo>
                  <a:lnTo>
                    <a:pt x="42" y="24"/>
                  </a:lnTo>
                  <a:lnTo>
                    <a:pt x="36" y="18"/>
                  </a:lnTo>
                  <a:lnTo>
                    <a:pt x="18" y="24"/>
                  </a:lnTo>
                  <a:lnTo>
                    <a:pt x="0" y="24"/>
                  </a:lnTo>
                  <a:lnTo>
                    <a:pt x="6" y="96"/>
                  </a:lnTo>
                  <a:lnTo>
                    <a:pt x="12" y="108"/>
                  </a:lnTo>
                  <a:lnTo>
                    <a:pt x="30" y="126"/>
                  </a:lnTo>
                  <a:lnTo>
                    <a:pt x="36" y="138"/>
                  </a:lnTo>
                  <a:lnTo>
                    <a:pt x="54" y="162"/>
                  </a:lnTo>
                  <a:lnTo>
                    <a:pt x="72" y="192"/>
                  </a:lnTo>
                  <a:lnTo>
                    <a:pt x="96" y="228"/>
                  </a:lnTo>
                  <a:lnTo>
                    <a:pt x="102" y="258"/>
                  </a:lnTo>
                  <a:lnTo>
                    <a:pt x="102" y="276"/>
                  </a:lnTo>
                  <a:lnTo>
                    <a:pt x="114" y="294"/>
                  </a:lnTo>
                  <a:lnTo>
                    <a:pt x="120" y="312"/>
                  </a:lnTo>
                  <a:lnTo>
                    <a:pt x="138" y="348"/>
                  </a:lnTo>
                  <a:lnTo>
                    <a:pt x="156" y="366"/>
                  </a:lnTo>
                  <a:lnTo>
                    <a:pt x="156" y="390"/>
                  </a:lnTo>
                  <a:lnTo>
                    <a:pt x="162" y="396"/>
                  </a:lnTo>
                  <a:lnTo>
                    <a:pt x="174" y="402"/>
                  </a:lnTo>
                  <a:lnTo>
                    <a:pt x="180" y="414"/>
                  </a:lnTo>
                  <a:lnTo>
                    <a:pt x="192" y="420"/>
                  </a:lnTo>
                  <a:lnTo>
                    <a:pt x="198" y="432"/>
                  </a:lnTo>
                  <a:lnTo>
                    <a:pt x="198" y="582"/>
                  </a:lnTo>
                  <a:lnTo>
                    <a:pt x="222" y="630"/>
                  </a:lnTo>
                  <a:lnTo>
                    <a:pt x="222" y="678"/>
                  </a:lnTo>
                  <a:lnTo>
                    <a:pt x="216" y="678"/>
                  </a:lnTo>
                  <a:lnTo>
                    <a:pt x="228" y="726"/>
                  </a:lnTo>
                  <a:lnTo>
                    <a:pt x="228" y="762"/>
                  </a:lnTo>
                  <a:lnTo>
                    <a:pt x="240" y="762"/>
                  </a:lnTo>
                  <a:lnTo>
                    <a:pt x="240" y="804"/>
                  </a:lnTo>
                  <a:lnTo>
                    <a:pt x="252" y="810"/>
                  </a:lnTo>
                  <a:lnTo>
                    <a:pt x="258" y="816"/>
                  </a:lnTo>
                  <a:lnTo>
                    <a:pt x="258" y="846"/>
                  </a:lnTo>
                  <a:lnTo>
                    <a:pt x="264" y="858"/>
                  </a:lnTo>
                  <a:lnTo>
                    <a:pt x="270" y="864"/>
                  </a:lnTo>
                  <a:lnTo>
                    <a:pt x="276" y="876"/>
                  </a:lnTo>
                  <a:lnTo>
                    <a:pt x="282" y="894"/>
                  </a:lnTo>
                  <a:lnTo>
                    <a:pt x="282" y="900"/>
                  </a:lnTo>
                  <a:lnTo>
                    <a:pt x="288" y="912"/>
                  </a:lnTo>
                  <a:lnTo>
                    <a:pt x="294" y="918"/>
                  </a:lnTo>
                  <a:lnTo>
                    <a:pt x="318" y="930"/>
                  </a:lnTo>
                  <a:lnTo>
                    <a:pt x="324" y="936"/>
                  </a:lnTo>
                  <a:lnTo>
                    <a:pt x="330" y="936"/>
                  </a:lnTo>
                  <a:lnTo>
                    <a:pt x="330" y="942"/>
                  </a:lnTo>
                  <a:lnTo>
                    <a:pt x="348" y="930"/>
                  </a:lnTo>
                  <a:lnTo>
                    <a:pt x="348" y="924"/>
                  </a:lnTo>
                  <a:lnTo>
                    <a:pt x="354" y="918"/>
                  </a:lnTo>
                  <a:lnTo>
                    <a:pt x="360" y="906"/>
                  </a:lnTo>
                  <a:lnTo>
                    <a:pt x="360" y="900"/>
                  </a:lnTo>
                  <a:lnTo>
                    <a:pt x="366" y="894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48" name="Myanmar" descr="© INSCALE GmbH, 05.05.2010&#10;http://www.presentationload.com/">
              <a:extLst>
                <a:ext uri="{FF2B5EF4-FFF2-40B4-BE49-F238E27FC236}">
                  <a16:creationId xmlns:a16="http://schemas.microsoft.com/office/drawing/2014/main" id="{01A686D5-C5E1-4627-AB9F-0D07A3E7522A}"/>
                </a:ext>
              </a:extLst>
            </p:cNvPr>
            <p:cNvSpPr>
              <a:spLocks/>
            </p:cNvSpPr>
            <p:nvPr/>
          </p:nvSpPr>
          <p:spPr bwMode="gray">
            <a:xfrm>
              <a:off x="8459737" y="2985874"/>
              <a:ext cx="285146" cy="670007"/>
            </a:xfrm>
            <a:custGeom>
              <a:avLst/>
              <a:gdLst>
                <a:gd name="T0" fmla="*/ 2147483647 w 636"/>
                <a:gd name="T1" fmla="*/ 2147483647 h 1500"/>
                <a:gd name="T2" fmla="*/ 2147483647 w 636"/>
                <a:gd name="T3" fmla="*/ 2147483647 h 1500"/>
                <a:gd name="T4" fmla="*/ 2147483647 w 636"/>
                <a:gd name="T5" fmla="*/ 2147483647 h 1500"/>
                <a:gd name="T6" fmla="*/ 2147483647 w 636"/>
                <a:gd name="T7" fmla="*/ 2147483647 h 1500"/>
                <a:gd name="T8" fmla="*/ 2147483647 w 636"/>
                <a:gd name="T9" fmla="*/ 2147483647 h 1500"/>
                <a:gd name="T10" fmla="*/ 2147483647 w 636"/>
                <a:gd name="T11" fmla="*/ 2147483647 h 1500"/>
                <a:gd name="T12" fmla="*/ 2147483647 w 636"/>
                <a:gd name="T13" fmla="*/ 2147483647 h 1500"/>
                <a:gd name="T14" fmla="*/ 2147483647 w 636"/>
                <a:gd name="T15" fmla="*/ 2147483647 h 1500"/>
                <a:gd name="T16" fmla="*/ 2147483647 w 636"/>
                <a:gd name="T17" fmla="*/ 2147483647 h 1500"/>
                <a:gd name="T18" fmla="*/ 2147483647 w 636"/>
                <a:gd name="T19" fmla="*/ 2147483647 h 1500"/>
                <a:gd name="T20" fmla="*/ 2147483647 w 636"/>
                <a:gd name="T21" fmla="*/ 2147483647 h 1500"/>
                <a:gd name="T22" fmla="*/ 2147483647 w 636"/>
                <a:gd name="T23" fmla="*/ 2147483647 h 1500"/>
                <a:gd name="T24" fmla="*/ 2147483647 w 636"/>
                <a:gd name="T25" fmla="*/ 2147483647 h 1500"/>
                <a:gd name="T26" fmla="*/ 2147483647 w 636"/>
                <a:gd name="T27" fmla="*/ 2147483647 h 1500"/>
                <a:gd name="T28" fmla="*/ 2147483647 w 636"/>
                <a:gd name="T29" fmla="*/ 2147483647 h 1500"/>
                <a:gd name="T30" fmla="*/ 2147483647 w 636"/>
                <a:gd name="T31" fmla="*/ 2147483647 h 1500"/>
                <a:gd name="T32" fmla="*/ 2147483647 w 636"/>
                <a:gd name="T33" fmla="*/ 2147483647 h 1500"/>
                <a:gd name="T34" fmla="*/ 2147483647 w 636"/>
                <a:gd name="T35" fmla="*/ 2147483647 h 1500"/>
                <a:gd name="T36" fmla="*/ 2147483647 w 636"/>
                <a:gd name="T37" fmla="*/ 2147483647 h 1500"/>
                <a:gd name="T38" fmla="*/ 2147483647 w 636"/>
                <a:gd name="T39" fmla="*/ 2147483647 h 1500"/>
                <a:gd name="T40" fmla="*/ 2147483647 w 636"/>
                <a:gd name="T41" fmla="*/ 2147483647 h 1500"/>
                <a:gd name="T42" fmla="*/ 2147483647 w 636"/>
                <a:gd name="T43" fmla="*/ 2147483647 h 1500"/>
                <a:gd name="T44" fmla="*/ 2147483647 w 636"/>
                <a:gd name="T45" fmla="*/ 2147483647 h 1500"/>
                <a:gd name="T46" fmla="*/ 2147483647 w 636"/>
                <a:gd name="T47" fmla="*/ 2147483647 h 1500"/>
                <a:gd name="T48" fmla="*/ 2147483647 w 636"/>
                <a:gd name="T49" fmla="*/ 2147483647 h 1500"/>
                <a:gd name="T50" fmla="*/ 2147483647 w 636"/>
                <a:gd name="T51" fmla="*/ 2147483647 h 1500"/>
                <a:gd name="T52" fmla="*/ 2147483647 w 636"/>
                <a:gd name="T53" fmla="*/ 2147483647 h 1500"/>
                <a:gd name="T54" fmla="*/ 2147483647 w 636"/>
                <a:gd name="T55" fmla="*/ 2147483647 h 1500"/>
                <a:gd name="T56" fmla="*/ 2147483647 w 636"/>
                <a:gd name="T57" fmla="*/ 2147483647 h 1500"/>
                <a:gd name="T58" fmla="*/ 2147483647 w 636"/>
                <a:gd name="T59" fmla="*/ 2147483647 h 1500"/>
                <a:gd name="T60" fmla="*/ 2147483647 w 636"/>
                <a:gd name="T61" fmla="*/ 2147483647 h 1500"/>
                <a:gd name="T62" fmla="*/ 2147483647 w 636"/>
                <a:gd name="T63" fmla="*/ 2147483647 h 1500"/>
                <a:gd name="T64" fmla="*/ 2147483647 w 636"/>
                <a:gd name="T65" fmla="*/ 2147483647 h 1500"/>
                <a:gd name="T66" fmla="*/ 2147483647 w 636"/>
                <a:gd name="T67" fmla="*/ 2147483647 h 1500"/>
                <a:gd name="T68" fmla="*/ 2147483647 w 636"/>
                <a:gd name="T69" fmla="*/ 2147483647 h 1500"/>
                <a:gd name="T70" fmla="*/ 2147483647 w 636"/>
                <a:gd name="T71" fmla="*/ 2147483647 h 1500"/>
                <a:gd name="T72" fmla="*/ 2147483647 w 636"/>
                <a:gd name="T73" fmla="*/ 2147483647 h 1500"/>
                <a:gd name="T74" fmla="*/ 2147483647 w 636"/>
                <a:gd name="T75" fmla="*/ 2147483647 h 1500"/>
                <a:gd name="T76" fmla="*/ 2147483647 w 636"/>
                <a:gd name="T77" fmla="*/ 2147483647 h 1500"/>
                <a:gd name="T78" fmla="*/ 2147483647 w 636"/>
                <a:gd name="T79" fmla="*/ 2147483647 h 1500"/>
                <a:gd name="T80" fmla="*/ 2147483647 w 636"/>
                <a:gd name="T81" fmla="*/ 2147483647 h 1500"/>
                <a:gd name="T82" fmla="*/ 2147483647 w 636"/>
                <a:gd name="T83" fmla="*/ 2147483647 h 1500"/>
                <a:gd name="T84" fmla="*/ 2147483647 w 636"/>
                <a:gd name="T85" fmla="*/ 2147483647 h 1500"/>
                <a:gd name="T86" fmla="*/ 2147483647 w 636"/>
                <a:gd name="T87" fmla="*/ 0 h 1500"/>
                <a:gd name="T88" fmla="*/ 2147483647 w 636"/>
                <a:gd name="T89" fmla="*/ 2147483647 h 1500"/>
                <a:gd name="T90" fmla="*/ 2147483647 w 636"/>
                <a:gd name="T91" fmla="*/ 2147483647 h 1500"/>
                <a:gd name="T92" fmla="*/ 2147483647 w 636"/>
                <a:gd name="T93" fmla="*/ 2147483647 h 1500"/>
                <a:gd name="T94" fmla="*/ 2147483647 w 636"/>
                <a:gd name="T95" fmla="*/ 2147483647 h 1500"/>
                <a:gd name="T96" fmla="*/ 2147483647 w 636"/>
                <a:gd name="T97" fmla="*/ 2147483647 h 1500"/>
                <a:gd name="T98" fmla="*/ 2147483647 w 636"/>
                <a:gd name="T99" fmla="*/ 2147483647 h 1500"/>
                <a:gd name="T100" fmla="*/ 2147483647 w 636"/>
                <a:gd name="T101" fmla="*/ 2147483647 h 1500"/>
                <a:gd name="T102" fmla="*/ 2147483647 w 636"/>
                <a:gd name="T103" fmla="*/ 2147483647 h 1500"/>
                <a:gd name="T104" fmla="*/ 2147483647 w 636"/>
                <a:gd name="T105" fmla="*/ 2147483647 h 1500"/>
                <a:gd name="T106" fmla="*/ 2147483647 w 636"/>
                <a:gd name="T107" fmla="*/ 2147483647 h 1500"/>
                <a:gd name="T108" fmla="*/ 2147483647 w 636"/>
                <a:gd name="T109" fmla="*/ 2147483647 h 15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36"/>
                <a:gd name="T166" fmla="*/ 0 h 1500"/>
                <a:gd name="T167" fmla="*/ 636 w 636"/>
                <a:gd name="T168" fmla="*/ 1500 h 150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36" h="1500">
                  <a:moveTo>
                    <a:pt x="0" y="588"/>
                  </a:moveTo>
                  <a:lnTo>
                    <a:pt x="18" y="588"/>
                  </a:lnTo>
                  <a:lnTo>
                    <a:pt x="12" y="630"/>
                  </a:lnTo>
                  <a:lnTo>
                    <a:pt x="18" y="630"/>
                  </a:lnTo>
                  <a:lnTo>
                    <a:pt x="24" y="636"/>
                  </a:lnTo>
                  <a:lnTo>
                    <a:pt x="42" y="642"/>
                  </a:lnTo>
                  <a:lnTo>
                    <a:pt x="54" y="648"/>
                  </a:lnTo>
                  <a:lnTo>
                    <a:pt x="72" y="666"/>
                  </a:lnTo>
                  <a:lnTo>
                    <a:pt x="84" y="690"/>
                  </a:lnTo>
                  <a:lnTo>
                    <a:pt x="90" y="696"/>
                  </a:lnTo>
                  <a:lnTo>
                    <a:pt x="90" y="702"/>
                  </a:lnTo>
                  <a:lnTo>
                    <a:pt x="126" y="696"/>
                  </a:lnTo>
                  <a:lnTo>
                    <a:pt x="102" y="738"/>
                  </a:lnTo>
                  <a:lnTo>
                    <a:pt x="108" y="738"/>
                  </a:lnTo>
                  <a:lnTo>
                    <a:pt x="114" y="744"/>
                  </a:lnTo>
                  <a:lnTo>
                    <a:pt x="126" y="744"/>
                  </a:lnTo>
                  <a:lnTo>
                    <a:pt x="144" y="750"/>
                  </a:lnTo>
                  <a:lnTo>
                    <a:pt x="156" y="762"/>
                  </a:lnTo>
                  <a:lnTo>
                    <a:pt x="168" y="768"/>
                  </a:lnTo>
                  <a:lnTo>
                    <a:pt x="174" y="780"/>
                  </a:lnTo>
                  <a:lnTo>
                    <a:pt x="186" y="792"/>
                  </a:lnTo>
                  <a:lnTo>
                    <a:pt x="192" y="804"/>
                  </a:lnTo>
                  <a:lnTo>
                    <a:pt x="192" y="822"/>
                  </a:lnTo>
                  <a:lnTo>
                    <a:pt x="198" y="834"/>
                  </a:lnTo>
                  <a:lnTo>
                    <a:pt x="198" y="840"/>
                  </a:lnTo>
                  <a:lnTo>
                    <a:pt x="204" y="846"/>
                  </a:lnTo>
                  <a:lnTo>
                    <a:pt x="210" y="858"/>
                  </a:lnTo>
                  <a:lnTo>
                    <a:pt x="222" y="870"/>
                  </a:lnTo>
                  <a:lnTo>
                    <a:pt x="210" y="888"/>
                  </a:lnTo>
                  <a:lnTo>
                    <a:pt x="216" y="978"/>
                  </a:lnTo>
                  <a:lnTo>
                    <a:pt x="204" y="990"/>
                  </a:lnTo>
                  <a:lnTo>
                    <a:pt x="204" y="1002"/>
                  </a:lnTo>
                  <a:lnTo>
                    <a:pt x="222" y="1020"/>
                  </a:lnTo>
                  <a:lnTo>
                    <a:pt x="234" y="1020"/>
                  </a:lnTo>
                  <a:lnTo>
                    <a:pt x="246" y="1014"/>
                  </a:lnTo>
                  <a:lnTo>
                    <a:pt x="252" y="1008"/>
                  </a:lnTo>
                  <a:lnTo>
                    <a:pt x="258" y="1014"/>
                  </a:lnTo>
                  <a:lnTo>
                    <a:pt x="258" y="1020"/>
                  </a:lnTo>
                  <a:lnTo>
                    <a:pt x="276" y="1020"/>
                  </a:lnTo>
                  <a:lnTo>
                    <a:pt x="282" y="1014"/>
                  </a:lnTo>
                  <a:lnTo>
                    <a:pt x="294" y="1008"/>
                  </a:lnTo>
                  <a:lnTo>
                    <a:pt x="300" y="996"/>
                  </a:lnTo>
                  <a:lnTo>
                    <a:pt x="306" y="990"/>
                  </a:lnTo>
                  <a:lnTo>
                    <a:pt x="312" y="978"/>
                  </a:lnTo>
                  <a:lnTo>
                    <a:pt x="324" y="978"/>
                  </a:lnTo>
                  <a:lnTo>
                    <a:pt x="360" y="960"/>
                  </a:lnTo>
                  <a:lnTo>
                    <a:pt x="366" y="954"/>
                  </a:lnTo>
                  <a:lnTo>
                    <a:pt x="366" y="900"/>
                  </a:lnTo>
                  <a:lnTo>
                    <a:pt x="372" y="894"/>
                  </a:lnTo>
                  <a:lnTo>
                    <a:pt x="378" y="894"/>
                  </a:lnTo>
                  <a:lnTo>
                    <a:pt x="396" y="912"/>
                  </a:lnTo>
                  <a:lnTo>
                    <a:pt x="402" y="924"/>
                  </a:lnTo>
                  <a:lnTo>
                    <a:pt x="402" y="954"/>
                  </a:lnTo>
                  <a:lnTo>
                    <a:pt x="408" y="954"/>
                  </a:lnTo>
                  <a:lnTo>
                    <a:pt x="426" y="972"/>
                  </a:lnTo>
                  <a:lnTo>
                    <a:pt x="432" y="984"/>
                  </a:lnTo>
                  <a:lnTo>
                    <a:pt x="444" y="1014"/>
                  </a:lnTo>
                  <a:lnTo>
                    <a:pt x="450" y="1050"/>
                  </a:lnTo>
                  <a:lnTo>
                    <a:pt x="450" y="1074"/>
                  </a:lnTo>
                  <a:lnTo>
                    <a:pt x="456" y="1092"/>
                  </a:lnTo>
                  <a:lnTo>
                    <a:pt x="456" y="1128"/>
                  </a:lnTo>
                  <a:lnTo>
                    <a:pt x="462" y="1134"/>
                  </a:lnTo>
                  <a:lnTo>
                    <a:pt x="480" y="1170"/>
                  </a:lnTo>
                  <a:lnTo>
                    <a:pt x="486" y="1176"/>
                  </a:lnTo>
                  <a:lnTo>
                    <a:pt x="486" y="1182"/>
                  </a:lnTo>
                  <a:lnTo>
                    <a:pt x="528" y="1272"/>
                  </a:lnTo>
                  <a:lnTo>
                    <a:pt x="540" y="1320"/>
                  </a:lnTo>
                  <a:lnTo>
                    <a:pt x="522" y="1320"/>
                  </a:lnTo>
                  <a:lnTo>
                    <a:pt x="516" y="1326"/>
                  </a:lnTo>
                  <a:lnTo>
                    <a:pt x="516" y="1350"/>
                  </a:lnTo>
                  <a:lnTo>
                    <a:pt x="510" y="1362"/>
                  </a:lnTo>
                  <a:lnTo>
                    <a:pt x="510" y="1374"/>
                  </a:lnTo>
                  <a:lnTo>
                    <a:pt x="552" y="1362"/>
                  </a:lnTo>
                  <a:lnTo>
                    <a:pt x="540" y="1416"/>
                  </a:lnTo>
                  <a:lnTo>
                    <a:pt x="540" y="1428"/>
                  </a:lnTo>
                  <a:lnTo>
                    <a:pt x="534" y="1440"/>
                  </a:lnTo>
                  <a:lnTo>
                    <a:pt x="534" y="1464"/>
                  </a:lnTo>
                  <a:lnTo>
                    <a:pt x="540" y="1482"/>
                  </a:lnTo>
                  <a:lnTo>
                    <a:pt x="540" y="1488"/>
                  </a:lnTo>
                  <a:lnTo>
                    <a:pt x="546" y="1500"/>
                  </a:lnTo>
                  <a:lnTo>
                    <a:pt x="552" y="1488"/>
                  </a:lnTo>
                  <a:lnTo>
                    <a:pt x="558" y="1482"/>
                  </a:lnTo>
                  <a:lnTo>
                    <a:pt x="564" y="1470"/>
                  </a:lnTo>
                  <a:lnTo>
                    <a:pt x="564" y="1458"/>
                  </a:lnTo>
                  <a:lnTo>
                    <a:pt x="558" y="1452"/>
                  </a:lnTo>
                  <a:lnTo>
                    <a:pt x="558" y="1440"/>
                  </a:lnTo>
                  <a:lnTo>
                    <a:pt x="576" y="1422"/>
                  </a:lnTo>
                  <a:lnTo>
                    <a:pt x="594" y="1386"/>
                  </a:lnTo>
                  <a:lnTo>
                    <a:pt x="594" y="1368"/>
                  </a:lnTo>
                  <a:lnTo>
                    <a:pt x="600" y="1356"/>
                  </a:lnTo>
                  <a:lnTo>
                    <a:pt x="600" y="1326"/>
                  </a:lnTo>
                  <a:lnTo>
                    <a:pt x="594" y="1314"/>
                  </a:lnTo>
                  <a:lnTo>
                    <a:pt x="594" y="1290"/>
                  </a:lnTo>
                  <a:lnTo>
                    <a:pt x="570" y="1266"/>
                  </a:lnTo>
                  <a:lnTo>
                    <a:pt x="570" y="1242"/>
                  </a:lnTo>
                  <a:lnTo>
                    <a:pt x="564" y="1224"/>
                  </a:lnTo>
                  <a:lnTo>
                    <a:pt x="564" y="1194"/>
                  </a:lnTo>
                  <a:lnTo>
                    <a:pt x="558" y="1182"/>
                  </a:lnTo>
                  <a:lnTo>
                    <a:pt x="516" y="1140"/>
                  </a:lnTo>
                  <a:lnTo>
                    <a:pt x="510" y="1128"/>
                  </a:lnTo>
                  <a:lnTo>
                    <a:pt x="504" y="1122"/>
                  </a:lnTo>
                  <a:lnTo>
                    <a:pt x="498" y="1110"/>
                  </a:lnTo>
                  <a:lnTo>
                    <a:pt x="492" y="1104"/>
                  </a:lnTo>
                  <a:lnTo>
                    <a:pt x="492" y="1098"/>
                  </a:lnTo>
                  <a:lnTo>
                    <a:pt x="486" y="1092"/>
                  </a:lnTo>
                  <a:lnTo>
                    <a:pt x="504" y="1056"/>
                  </a:lnTo>
                  <a:lnTo>
                    <a:pt x="510" y="1050"/>
                  </a:lnTo>
                  <a:lnTo>
                    <a:pt x="516" y="1038"/>
                  </a:lnTo>
                  <a:lnTo>
                    <a:pt x="516" y="1014"/>
                  </a:lnTo>
                  <a:lnTo>
                    <a:pt x="510" y="1002"/>
                  </a:lnTo>
                  <a:lnTo>
                    <a:pt x="522" y="1002"/>
                  </a:lnTo>
                  <a:lnTo>
                    <a:pt x="528" y="996"/>
                  </a:lnTo>
                  <a:lnTo>
                    <a:pt x="528" y="978"/>
                  </a:lnTo>
                  <a:lnTo>
                    <a:pt x="522" y="972"/>
                  </a:lnTo>
                  <a:lnTo>
                    <a:pt x="516" y="978"/>
                  </a:lnTo>
                  <a:lnTo>
                    <a:pt x="510" y="978"/>
                  </a:lnTo>
                  <a:lnTo>
                    <a:pt x="504" y="972"/>
                  </a:lnTo>
                  <a:lnTo>
                    <a:pt x="498" y="960"/>
                  </a:lnTo>
                  <a:lnTo>
                    <a:pt x="498" y="942"/>
                  </a:lnTo>
                  <a:lnTo>
                    <a:pt x="504" y="942"/>
                  </a:lnTo>
                  <a:lnTo>
                    <a:pt x="504" y="936"/>
                  </a:lnTo>
                  <a:lnTo>
                    <a:pt x="498" y="930"/>
                  </a:lnTo>
                  <a:lnTo>
                    <a:pt x="486" y="924"/>
                  </a:lnTo>
                  <a:lnTo>
                    <a:pt x="474" y="912"/>
                  </a:lnTo>
                  <a:lnTo>
                    <a:pt x="462" y="906"/>
                  </a:lnTo>
                  <a:lnTo>
                    <a:pt x="444" y="888"/>
                  </a:lnTo>
                  <a:lnTo>
                    <a:pt x="438" y="876"/>
                  </a:lnTo>
                  <a:lnTo>
                    <a:pt x="438" y="870"/>
                  </a:lnTo>
                  <a:lnTo>
                    <a:pt x="432" y="870"/>
                  </a:lnTo>
                  <a:lnTo>
                    <a:pt x="438" y="846"/>
                  </a:lnTo>
                  <a:lnTo>
                    <a:pt x="426" y="840"/>
                  </a:lnTo>
                  <a:lnTo>
                    <a:pt x="402" y="816"/>
                  </a:lnTo>
                  <a:lnTo>
                    <a:pt x="402" y="810"/>
                  </a:lnTo>
                  <a:lnTo>
                    <a:pt x="426" y="810"/>
                  </a:lnTo>
                  <a:lnTo>
                    <a:pt x="426" y="792"/>
                  </a:lnTo>
                  <a:lnTo>
                    <a:pt x="408" y="774"/>
                  </a:lnTo>
                  <a:lnTo>
                    <a:pt x="408" y="768"/>
                  </a:lnTo>
                  <a:lnTo>
                    <a:pt x="414" y="762"/>
                  </a:lnTo>
                  <a:lnTo>
                    <a:pt x="420" y="762"/>
                  </a:lnTo>
                  <a:lnTo>
                    <a:pt x="426" y="756"/>
                  </a:lnTo>
                  <a:lnTo>
                    <a:pt x="426" y="708"/>
                  </a:lnTo>
                  <a:lnTo>
                    <a:pt x="456" y="708"/>
                  </a:lnTo>
                  <a:lnTo>
                    <a:pt x="468" y="714"/>
                  </a:lnTo>
                  <a:lnTo>
                    <a:pt x="480" y="714"/>
                  </a:lnTo>
                  <a:lnTo>
                    <a:pt x="486" y="708"/>
                  </a:lnTo>
                  <a:lnTo>
                    <a:pt x="492" y="696"/>
                  </a:lnTo>
                  <a:lnTo>
                    <a:pt x="498" y="690"/>
                  </a:lnTo>
                  <a:lnTo>
                    <a:pt x="498" y="684"/>
                  </a:lnTo>
                  <a:lnTo>
                    <a:pt x="522" y="684"/>
                  </a:lnTo>
                  <a:lnTo>
                    <a:pt x="528" y="660"/>
                  </a:lnTo>
                  <a:lnTo>
                    <a:pt x="534" y="660"/>
                  </a:lnTo>
                  <a:lnTo>
                    <a:pt x="540" y="654"/>
                  </a:lnTo>
                  <a:lnTo>
                    <a:pt x="564" y="654"/>
                  </a:lnTo>
                  <a:lnTo>
                    <a:pt x="564" y="642"/>
                  </a:lnTo>
                  <a:lnTo>
                    <a:pt x="582" y="624"/>
                  </a:lnTo>
                  <a:lnTo>
                    <a:pt x="594" y="624"/>
                  </a:lnTo>
                  <a:lnTo>
                    <a:pt x="600" y="618"/>
                  </a:lnTo>
                  <a:lnTo>
                    <a:pt x="594" y="612"/>
                  </a:lnTo>
                  <a:lnTo>
                    <a:pt x="600" y="600"/>
                  </a:lnTo>
                  <a:lnTo>
                    <a:pt x="600" y="588"/>
                  </a:lnTo>
                  <a:lnTo>
                    <a:pt x="636" y="570"/>
                  </a:lnTo>
                  <a:lnTo>
                    <a:pt x="636" y="552"/>
                  </a:lnTo>
                  <a:lnTo>
                    <a:pt x="630" y="546"/>
                  </a:lnTo>
                  <a:lnTo>
                    <a:pt x="618" y="546"/>
                  </a:lnTo>
                  <a:lnTo>
                    <a:pt x="600" y="564"/>
                  </a:lnTo>
                  <a:lnTo>
                    <a:pt x="600" y="570"/>
                  </a:lnTo>
                  <a:lnTo>
                    <a:pt x="558" y="570"/>
                  </a:lnTo>
                  <a:lnTo>
                    <a:pt x="558" y="552"/>
                  </a:lnTo>
                  <a:lnTo>
                    <a:pt x="546" y="552"/>
                  </a:lnTo>
                  <a:lnTo>
                    <a:pt x="534" y="522"/>
                  </a:lnTo>
                  <a:lnTo>
                    <a:pt x="480" y="516"/>
                  </a:lnTo>
                  <a:lnTo>
                    <a:pt x="486" y="504"/>
                  </a:lnTo>
                  <a:lnTo>
                    <a:pt x="486" y="498"/>
                  </a:lnTo>
                  <a:lnTo>
                    <a:pt x="492" y="492"/>
                  </a:lnTo>
                  <a:lnTo>
                    <a:pt x="492" y="480"/>
                  </a:lnTo>
                  <a:lnTo>
                    <a:pt x="480" y="468"/>
                  </a:lnTo>
                  <a:lnTo>
                    <a:pt x="486" y="462"/>
                  </a:lnTo>
                  <a:lnTo>
                    <a:pt x="498" y="462"/>
                  </a:lnTo>
                  <a:lnTo>
                    <a:pt x="504" y="456"/>
                  </a:lnTo>
                  <a:lnTo>
                    <a:pt x="504" y="450"/>
                  </a:lnTo>
                  <a:lnTo>
                    <a:pt x="498" y="444"/>
                  </a:lnTo>
                  <a:lnTo>
                    <a:pt x="486" y="438"/>
                  </a:lnTo>
                  <a:lnTo>
                    <a:pt x="456" y="438"/>
                  </a:lnTo>
                  <a:lnTo>
                    <a:pt x="444" y="396"/>
                  </a:lnTo>
                  <a:lnTo>
                    <a:pt x="420" y="378"/>
                  </a:lnTo>
                  <a:lnTo>
                    <a:pt x="450" y="354"/>
                  </a:lnTo>
                  <a:lnTo>
                    <a:pt x="390" y="354"/>
                  </a:lnTo>
                  <a:lnTo>
                    <a:pt x="384" y="360"/>
                  </a:lnTo>
                  <a:lnTo>
                    <a:pt x="372" y="360"/>
                  </a:lnTo>
                  <a:lnTo>
                    <a:pt x="366" y="366"/>
                  </a:lnTo>
                  <a:lnTo>
                    <a:pt x="354" y="372"/>
                  </a:lnTo>
                  <a:lnTo>
                    <a:pt x="366" y="354"/>
                  </a:lnTo>
                  <a:lnTo>
                    <a:pt x="360" y="342"/>
                  </a:lnTo>
                  <a:lnTo>
                    <a:pt x="342" y="324"/>
                  </a:lnTo>
                  <a:lnTo>
                    <a:pt x="342" y="306"/>
                  </a:lnTo>
                  <a:lnTo>
                    <a:pt x="354" y="306"/>
                  </a:lnTo>
                  <a:lnTo>
                    <a:pt x="348" y="276"/>
                  </a:lnTo>
                  <a:lnTo>
                    <a:pt x="360" y="276"/>
                  </a:lnTo>
                  <a:lnTo>
                    <a:pt x="366" y="270"/>
                  </a:lnTo>
                  <a:lnTo>
                    <a:pt x="366" y="234"/>
                  </a:lnTo>
                  <a:lnTo>
                    <a:pt x="372" y="240"/>
                  </a:lnTo>
                  <a:lnTo>
                    <a:pt x="384" y="240"/>
                  </a:lnTo>
                  <a:lnTo>
                    <a:pt x="390" y="234"/>
                  </a:lnTo>
                  <a:lnTo>
                    <a:pt x="396" y="222"/>
                  </a:lnTo>
                  <a:lnTo>
                    <a:pt x="396" y="216"/>
                  </a:lnTo>
                  <a:lnTo>
                    <a:pt x="378" y="198"/>
                  </a:lnTo>
                  <a:lnTo>
                    <a:pt x="390" y="198"/>
                  </a:lnTo>
                  <a:lnTo>
                    <a:pt x="396" y="192"/>
                  </a:lnTo>
                  <a:lnTo>
                    <a:pt x="408" y="192"/>
                  </a:lnTo>
                  <a:lnTo>
                    <a:pt x="396" y="132"/>
                  </a:lnTo>
                  <a:lnTo>
                    <a:pt x="384" y="108"/>
                  </a:lnTo>
                  <a:lnTo>
                    <a:pt x="384" y="78"/>
                  </a:lnTo>
                  <a:lnTo>
                    <a:pt x="378" y="72"/>
                  </a:lnTo>
                  <a:lnTo>
                    <a:pt x="342" y="72"/>
                  </a:lnTo>
                  <a:lnTo>
                    <a:pt x="342" y="66"/>
                  </a:lnTo>
                  <a:lnTo>
                    <a:pt x="336" y="60"/>
                  </a:lnTo>
                  <a:lnTo>
                    <a:pt x="318" y="24"/>
                  </a:lnTo>
                  <a:lnTo>
                    <a:pt x="306" y="18"/>
                  </a:lnTo>
                  <a:lnTo>
                    <a:pt x="300" y="6"/>
                  </a:lnTo>
                  <a:lnTo>
                    <a:pt x="294" y="0"/>
                  </a:lnTo>
                  <a:lnTo>
                    <a:pt x="288" y="0"/>
                  </a:lnTo>
                  <a:lnTo>
                    <a:pt x="282" y="18"/>
                  </a:lnTo>
                  <a:lnTo>
                    <a:pt x="282" y="48"/>
                  </a:lnTo>
                  <a:lnTo>
                    <a:pt x="276" y="48"/>
                  </a:lnTo>
                  <a:lnTo>
                    <a:pt x="270" y="54"/>
                  </a:lnTo>
                  <a:lnTo>
                    <a:pt x="258" y="60"/>
                  </a:lnTo>
                  <a:lnTo>
                    <a:pt x="246" y="72"/>
                  </a:lnTo>
                  <a:lnTo>
                    <a:pt x="252" y="84"/>
                  </a:lnTo>
                  <a:lnTo>
                    <a:pt x="258" y="90"/>
                  </a:lnTo>
                  <a:lnTo>
                    <a:pt x="270" y="96"/>
                  </a:lnTo>
                  <a:lnTo>
                    <a:pt x="276" y="102"/>
                  </a:lnTo>
                  <a:lnTo>
                    <a:pt x="276" y="108"/>
                  </a:lnTo>
                  <a:lnTo>
                    <a:pt x="258" y="108"/>
                  </a:lnTo>
                  <a:lnTo>
                    <a:pt x="252" y="102"/>
                  </a:lnTo>
                  <a:lnTo>
                    <a:pt x="216" y="102"/>
                  </a:lnTo>
                  <a:lnTo>
                    <a:pt x="204" y="108"/>
                  </a:lnTo>
                  <a:lnTo>
                    <a:pt x="198" y="108"/>
                  </a:lnTo>
                  <a:lnTo>
                    <a:pt x="198" y="126"/>
                  </a:lnTo>
                  <a:lnTo>
                    <a:pt x="186" y="138"/>
                  </a:lnTo>
                  <a:lnTo>
                    <a:pt x="174" y="144"/>
                  </a:lnTo>
                  <a:lnTo>
                    <a:pt x="162" y="144"/>
                  </a:lnTo>
                  <a:lnTo>
                    <a:pt x="156" y="150"/>
                  </a:lnTo>
                  <a:lnTo>
                    <a:pt x="150" y="150"/>
                  </a:lnTo>
                  <a:lnTo>
                    <a:pt x="150" y="174"/>
                  </a:lnTo>
                  <a:lnTo>
                    <a:pt x="156" y="180"/>
                  </a:lnTo>
                  <a:lnTo>
                    <a:pt x="156" y="186"/>
                  </a:lnTo>
                  <a:lnTo>
                    <a:pt x="162" y="192"/>
                  </a:lnTo>
                  <a:lnTo>
                    <a:pt x="162" y="204"/>
                  </a:lnTo>
                  <a:lnTo>
                    <a:pt x="144" y="234"/>
                  </a:lnTo>
                  <a:lnTo>
                    <a:pt x="138" y="240"/>
                  </a:lnTo>
                  <a:lnTo>
                    <a:pt x="126" y="246"/>
                  </a:lnTo>
                  <a:lnTo>
                    <a:pt x="126" y="264"/>
                  </a:lnTo>
                  <a:lnTo>
                    <a:pt x="132" y="276"/>
                  </a:lnTo>
                  <a:lnTo>
                    <a:pt x="138" y="282"/>
                  </a:lnTo>
                  <a:lnTo>
                    <a:pt x="120" y="336"/>
                  </a:lnTo>
                  <a:lnTo>
                    <a:pt x="120" y="372"/>
                  </a:lnTo>
                  <a:lnTo>
                    <a:pt x="108" y="372"/>
                  </a:lnTo>
                  <a:lnTo>
                    <a:pt x="96" y="366"/>
                  </a:lnTo>
                  <a:lnTo>
                    <a:pt x="42" y="366"/>
                  </a:lnTo>
                  <a:lnTo>
                    <a:pt x="48" y="366"/>
                  </a:lnTo>
                  <a:lnTo>
                    <a:pt x="66" y="384"/>
                  </a:lnTo>
                  <a:lnTo>
                    <a:pt x="72" y="432"/>
                  </a:lnTo>
                  <a:lnTo>
                    <a:pt x="66" y="432"/>
                  </a:lnTo>
                  <a:lnTo>
                    <a:pt x="48" y="450"/>
                  </a:lnTo>
                  <a:lnTo>
                    <a:pt x="54" y="462"/>
                  </a:lnTo>
                  <a:lnTo>
                    <a:pt x="54" y="486"/>
                  </a:lnTo>
                  <a:lnTo>
                    <a:pt x="72" y="504"/>
                  </a:lnTo>
                  <a:lnTo>
                    <a:pt x="72" y="516"/>
                  </a:lnTo>
                  <a:lnTo>
                    <a:pt x="60" y="516"/>
                  </a:lnTo>
                  <a:lnTo>
                    <a:pt x="54" y="510"/>
                  </a:lnTo>
                  <a:lnTo>
                    <a:pt x="48" y="510"/>
                  </a:lnTo>
                  <a:lnTo>
                    <a:pt x="48" y="534"/>
                  </a:lnTo>
                  <a:lnTo>
                    <a:pt x="30" y="516"/>
                  </a:lnTo>
                  <a:lnTo>
                    <a:pt x="42" y="576"/>
                  </a:lnTo>
                  <a:lnTo>
                    <a:pt x="6" y="570"/>
                  </a:lnTo>
                  <a:lnTo>
                    <a:pt x="6" y="576"/>
                  </a:lnTo>
                  <a:lnTo>
                    <a:pt x="0" y="58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49" name="Mozambique" descr="© INSCALE GmbH, 05.05.2010&#10;http://www.presentationload.com/">
              <a:extLst>
                <a:ext uri="{FF2B5EF4-FFF2-40B4-BE49-F238E27FC236}">
                  <a16:creationId xmlns:a16="http://schemas.microsoft.com/office/drawing/2014/main" id="{86D9454B-AEC9-437D-A949-5F980DE2A607}"/>
                </a:ext>
              </a:extLst>
            </p:cNvPr>
            <p:cNvSpPr>
              <a:spLocks/>
            </p:cNvSpPr>
            <p:nvPr/>
          </p:nvSpPr>
          <p:spPr bwMode="gray">
            <a:xfrm>
              <a:off x="6530189" y="4392363"/>
              <a:ext cx="341126" cy="598282"/>
            </a:xfrm>
            <a:custGeom>
              <a:avLst/>
              <a:gdLst>
                <a:gd name="T0" fmla="*/ 2147483647 w 762"/>
                <a:gd name="T1" fmla="*/ 2147483647 h 1338"/>
                <a:gd name="T2" fmla="*/ 2147483647 w 762"/>
                <a:gd name="T3" fmla="*/ 2147483647 h 1338"/>
                <a:gd name="T4" fmla="*/ 2147483647 w 762"/>
                <a:gd name="T5" fmla="*/ 2147483647 h 1338"/>
                <a:gd name="T6" fmla="*/ 2147483647 w 762"/>
                <a:gd name="T7" fmla="*/ 2147483647 h 1338"/>
                <a:gd name="T8" fmla="*/ 2147483647 w 762"/>
                <a:gd name="T9" fmla="*/ 2147483647 h 1338"/>
                <a:gd name="T10" fmla="*/ 2147483647 w 762"/>
                <a:gd name="T11" fmla="*/ 2147483647 h 1338"/>
                <a:gd name="T12" fmla="*/ 2147483647 w 762"/>
                <a:gd name="T13" fmla="*/ 2147483647 h 1338"/>
                <a:gd name="T14" fmla="*/ 2147483647 w 762"/>
                <a:gd name="T15" fmla="*/ 2147483647 h 1338"/>
                <a:gd name="T16" fmla="*/ 2147483647 w 762"/>
                <a:gd name="T17" fmla="*/ 2147483647 h 1338"/>
                <a:gd name="T18" fmla="*/ 2147483647 w 762"/>
                <a:gd name="T19" fmla="*/ 2147483647 h 1338"/>
                <a:gd name="T20" fmla="*/ 2147483647 w 762"/>
                <a:gd name="T21" fmla="*/ 2147483647 h 1338"/>
                <a:gd name="T22" fmla="*/ 2147483647 w 762"/>
                <a:gd name="T23" fmla="*/ 2147483647 h 1338"/>
                <a:gd name="T24" fmla="*/ 2147483647 w 762"/>
                <a:gd name="T25" fmla="*/ 2147483647 h 1338"/>
                <a:gd name="T26" fmla="*/ 2147483647 w 762"/>
                <a:gd name="T27" fmla="*/ 2147483647 h 1338"/>
                <a:gd name="T28" fmla="*/ 2147483647 w 762"/>
                <a:gd name="T29" fmla="*/ 2147483647 h 1338"/>
                <a:gd name="T30" fmla="*/ 2147483647 w 762"/>
                <a:gd name="T31" fmla="*/ 2147483647 h 1338"/>
                <a:gd name="T32" fmla="*/ 2147483647 w 762"/>
                <a:gd name="T33" fmla="*/ 2147483647 h 1338"/>
                <a:gd name="T34" fmla="*/ 2147483647 w 762"/>
                <a:gd name="T35" fmla="*/ 2147483647 h 1338"/>
                <a:gd name="T36" fmla="*/ 2147483647 w 762"/>
                <a:gd name="T37" fmla="*/ 2147483647 h 1338"/>
                <a:gd name="T38" fmla="*/ 2147483647 w 762"/>
                <a:gd name="T39" fmla="*/ 2147483647 h 1338"/>
                <a:gd name="T40" fmla="*/ 2147483647 w 762"/>
                <a:gd name="T41" fmla="*/ 2147483647 h 1338"/>
                <a:gd name="T42" fmla="*/ 2147483647 w 762"/>
                <a:gd name="T43" fmla="*/ 2147483647 h 1338"/>
                <a:gd name="T44" fmla="*/ 2147483647 w 762"/>
                <a:gd name="T45" fmla="*/ 2147483647 h 1338"/>
                <a:gd name="T46" fmla="*/ 2147483647 w 762"/>
                <a:gd name="T47" fmla="*/ 2147483647 h 1338"/>
                <a:gd name="T48" fmla="*/ 2147483647 w 762"/>
                <a:gd name="T49" fmla="*/ 2147483647 h 1338"/>
                <a:gd name="T50" fmla="*/ 2147483647 w 762"/>
                <a:gd name="T51" fmla="*/ 2147483647 h 1338"/>
                <a:gd name="T52" fmla="*/ 2147483647 w 762"/>
                <a:gd name="T53" fmla="*/ 2147483647 h 1338"/>
                <a:gd name="T54" fmla="*/ 2147483647 w 762"/>
                <a:gd name="T55" fmla="*/ 2147483647 h 1338"/>
                <a:gd name="T56" fmla="*/ 0 w 762"/>
                <a:gd name="T57" fmla="*/ 2147483647 h 1338"/>
                <a:gd name="T58" fmla="*/ 2147483647 w 762"/>
                <a:gd name="T59" fmla="*/ 2147483647 h 1338"/>
                <a:gd name="T60" fmla="*/ 2147483647 w 762"/>
                <a:gd name="T61" fmla="*/ 2147483647 h 1338"/>
                <a:gd name="T62" fmla="*/ 2147483647 w 762"/>
                <a:gd name="T63" fmla="*/ 2147483647 h 1338"/>
                <a:gd name="T64" fmla="*/ 2147483647 w 762"/>
                <a:gd name="T65" fmla="*/ 2147483647 h 1338"/>
                <a:gd name="T66" fmla="*/ 2147483647 w 762"/>
                <a:gd name="T67" fmla="*/ 2147483647 h 1338"/>
                <a:gd name="T68" fmla="*/ 2147483647 w 762"/>
                <a:gd name="T69" fmla="*/ 2147483647 h 1338"/>
                <a:gd name="T70" fmla="*/ 2147483647 w 762"/>
                <a:gd name="T71" fmla="*/ 2147483647 h 1338"/>
                <a:gd name="T72" fmla="*/ 2147483647 w 762"/>
                <a:gd name="T73" fmla="*/ 2147483647 h 1338"/>
                <a:gd name="T74" fmla="*/ 2147483647 w 762"/>
                <a:gd name="T75" fmla="*/ 2147483647 h 1338"/>
                <a:gd name="T76" fmla="*/ 2147483647 w 762"/>
                <a:gd name="T77" fmla="*/ 2147483647 h 1338"/>
                <a:gd name="T78" fmla="*/ 2147483647 w 762"/>
                <a:gd name="T79" fmla="*/ 2147483647 h 1338"/>
                <a:gd name="T80" fmla="*/ 2147483647 w 762"/>
                <a:gd name="T81" fmla="*/ 2147483647 h 1338"/>
                <a:gd name="T82" fmla="*/ 2147483647 w 762"/>
                <a:gd name="T83" fmla="*/ 2147483647 h 1338"/>
                <a:gd name="T84" fmla="*/ 2147483647 w 762"/>
                <a:gd name="T85" fmla="*/ 2147483647 h 1338"/>
                <a:gd name="T86" fmla="*/ 2147483647 w 762"/>
                <a:gd name="T87" fmla="*/ 2147483647 h 1338"/>
                <a:gd name="T88" fmla="*/ 2147483647 w 762"/>
                <a:gd name="T89" fmla="*/ 2147483647 h 1338"/>
                <a:gd name="T90" fmla="*/ 2147483647 w 762"/>
                <a:gd name="T91" fmla="*/ 2147483647 h 1338"/>
                <a:gd name="T92" fmla="*/ 2147483647 w 762"/>
                <a:gd name="T93" fmla="*/ 2147483647 h 1338"/>
                <a:gd name="T94" fmla="*/ 2147483647 w 762"/>
                <a:gd name="T95" fmla="*/ 2147483647 h 1338"/>
                <a:gd name="T96" fmla="*/ 2147483647 w 762"/>
                <a:gd name="T97" fmla="*/ 2147483647 h 1338"/>
                <a:gd name="T98" fmla="*/ 2147483647 w 762"/>
                <a:gd name="T99" fmla="*/ 2147483647 h 1338"/>
                <a:gd name="T100" fmla="*/ 2147483647 w 762"/>
                <a:gd name="T101" fmla="*/ 2147483647 h 1338"/>
                <a:gd name="T102" fmla="*/ 2147483647 w 762"/>
                <a:gd name="T103" fmla="*/ 2147483647 h 1338"/>
                <a:gd name="T104" fmla="*/ 2147483647 w 762"/>
                <a:gd name="T105" fmla="*/ 2147483647 h 1338"/>
                <a:gd name="T106" fmla="*/ 2147483647 w 762"/>
                <a:gd name="T107" fmla="*/ 2147483647 h 1338"/>
                <a:gd name="T108" fmla="*/ 2147483647 w 762"/>
                <a:gd name="T109" fmla="*/ 2147483647 h 1338"/>
                <a:gd name="T110" fmla="*/ 2147483647 w 762"/>
                <a:gd name="T111" fmla="*/ 2147483647 h 1338"/>
                <a:gd name="T112" fmla="*/ 2147483647 w 762"/>
                <a:gd name="T113" fmla="*/ 2147483647 h 1338"/>
                <a:gd name="T114" fmla="*/ 2147483647 w 762"/>
                <a:gd name="T115" fmla="*/ 2147483647 h 1338"/>
                <a:gd name="T116" fmla="*/ 2147483647 w 762"/>
                <a:gd name="T117" fmla="*/ 2147483647 h 1338"/>
                <a:gd name="T118" fmla="*/ 2147483647 w 762"/>
                <a:gd name="T119" fmla="*/ 2147483647 h 1338"/>
                <a:gd name="T120" fmla="*/ 2147483647 w 762"/>
                <a:gd name="T121" fmla="*/ 2147483647 h 1338"/>
                <a:gd name="T122" fmla="*/ 2147483647 w 762"/>
                <a:gd name="T123" fmla="*/ 2147483647 h 133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62"/>
                <a:gd name="T187" fmla="*/ 0 h 1338"/>
                <a:gd name="T188" fmla="*/ 762 w 762"/>
                <a:gd name="T189" fmla="*/ 1338 h 133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62" h="1338">
                  <a:moveTo>
                    <a:pt x="762" y="342"/>
                  </a:moveTo>
                  <a:lnTo>
                    <a:pt x="762" y="324"/>
                  </a:lnTo>
                  <a:lnTo>
                    <a:pt x="756" y="318"/>
                  </a:lnTo>
                  <a:lnTo>
                    <a:pt x="744" y="318"/>
                  </a:lnTo>
                  <a:lnTo>
                    <a:pt x="744" y="258"/>
                  </a:lnTo>
                  <a:lnTo>
                    <a:pt x="732" y="246"/>
                  </a:lnTo>
                  <a:lnTo>
                    <a:pt x="750" y="234"/>
                  </a:lnTo>
                  <a:lnTo>
                    <a:pt x="738" y="186"/>
                  </a:lnTo>
                  <a:lnTo>
                    <a:pt x="750" y="156"/>
                  </a:lnTo>
                  <a:lnTo>
                    <a:pt x="738" y="120"/>
                  </a:lnTo>
                  <a:lnTo>
                    <a:pt x="738" y="108"/>
                  </a:lnTo>
                  <a:lnTo>
                    <a:pt x="750" y="72"/>
                  </a:lnTo>
                  <a:lnTo>
                    <a:pt x="756" y="42"/>
                  </a:lnTo>
                  <a:lnTo>
                    <a:pt x="756" y="12"/>
                  </a:lnTo>
                  <a:lnTo>
                    <a:pt x="744" y="0"/>
                  </a:lnTo>
                  <a:lnTo>
                    <a:pt x="666" y="54"/>
                  </a:lnTo>
                  <a:lnTo>
                    <a:pt x="636" y="60"/>
                  </a:lnTo>
                  <a:lnTo>
                    <a:pt x="630" y="60"/>
                  </a:lnTo>
                  <a:lnTo>
                    <a:pt x="618" y="72"/>
                  </a:lnTo>
                  <a:lnTo>
                    <a:pt x="606" y="78"/>
                  </a:lnTo>
                  <a:lnTo>
                    <a:pt x="594" y="78"/>
                  </a:lnTo>
                  <a:lnTo>
                    <a:pt x="594" y="72"/>
                  </a:lnTo>
                  <a:lnTo>
                    <a:pt x="588" y="66"/>
                  </a:lnTo>
                  <a:lnTo>
                    <a:pt x="564" y="66"/>
                  </a:lnTo>
                  <a:lnTo>
                    <a:pt x="558" y="72"/>
                  </a:lnTo>
                  <a:lnTo>
                    <a:pt x="552" y="84"/>
                  </a:lnTo>
                  <a:lnTo>
                    <a:pt x="540" y="90"/>
                  </a:lnTo>
                  <a:lnTo>
                    <a:pt x="528" y="102"/>
                  </a:lnTo>
                  <a:lnTo>
                    <a:pt x="510" y="102"/>
                  </a:lnTo>
                  <a:lnTo>
                    <a:pt x="498" y="96"/>
                  </a:lnTo>
                  <a:lnTo>
                    <a:pt x="492" y="90"/>
                  </a:lnTo>
                  <a:lnTo>
                    <a:pt x="486" y="90"/>
                  </a:lnTo>
                  <a:lnTo>
                    <a:pt x="468" y="108"/>
                  </a:lnTo>
                  <a:lnTo>
                    <a:pt x="456" y="108"/>
                  </a:lnTo>
                  <a:lnTo>
                    <a:pt x="450" y="102"/>
                  </a:lnTo>
                  <a:lnTo>
                    <a:pt x="438" y="96"/>
                  </a:lnTo>
                  <a:lnTo>
                    <a:pt x="432" y="84"/>
                  </a:lnTo>
                  <a:lnTo>
                    <a:pt x="420" y="78"/>
                  </a:lnTo>
                  <a:lnTo>
                    <a:pt x="408" y="78"/>
                  </a:lnTo>
                  <a:lnTo>
                    <a:pt x="396" y="90"/>
                  </a:lnTo>
                  <a:lnTo>
                    <a:pt x="390" y="90"/>
                  </a:lnTo>
                  <a:lnTo>
                    <a:pt x="384" y="96"/>
                  </a:lnTo>
                  <a:lnTo>
                    <a:pt x="354" y="96"/>
                  </a:lnTo>
                  <a:lnTo>
                    <a:pt x="354" y="114"/>
                  </a:lnTo>
                  <a:lnTo>
                    <a:pt x="330" y="138"/>
                  </a:lnTo>
                  <a:lnTo>
                    <a:pt x="330" y="150"/>
                  </a:lnTo>
                  <a:lnTo>
                    <a:pt x="342" y="162"/>
                  </a:lnTo>
                  <a:lnTo>
                    <a:pt x="348" y="174"/>
                  </a:lnTo>
                  <a:lnTo>
                    <a:pt x="348" y="204"/>
                  </a:lnTo>
                  <a:lnTo>
                    <a:pt x="342" y="216"/>
                  </a:lnTo>
                  <a:lnTo>
                    <a:pt x="336" y="234"/>
                  </a:lnTo>
                  <a:lnTo>
                    <a:pt x="336" y="246"/>
                  </a:lnTo>
                  <a:lnTo>
                    <a:pt x="342" y="246"/>
                  </a:lnTo>
                  <a:lnTo>
                    <a:pt x="342" y="252"/>
                  </a:lnTo>
                  <a:lnTo>
                    <a:pt x="348" y="252"/>
                  </a:lnTo>
                  <a:lnTo>
                    <a:pt x="372" y="276"/>
                  </a:lnTo>
                  <a:lnTo>
                    <a:pt x="384" y="300"/>
                  </a:lnTo>
                  <a:lnTo>
                    <a:pt x="390" y="306"/>
                  </a:lnTo>
                  <a:lnTo>
                    <a:pt x="396" y="318"/>
                  </a:lnTo>
                  <a:lnTo>
                    <a:pt x="408" y="336"/>
                  </a:lnTo>
                  <a:lnTo>
                    <a:pt x="420" y="348"/>
                  </a:lnTo>
                  <a:lnTo>
                    <a:pt x="420" y="366"/>
                  </a:lnTo>
                  <a:lnTo>
                    <a:pt x="414" y="372"/>
                  </a:lnTo>
                  <a:lnTo>
                    <a:pt x="408" y="384"/>
                  </a:lnTo>
                  <a:lnTo>
                    <a:pt x="402" y="390"/>
                  </a:lnTo>
                  <a:lnTo>
                    <a:pt x="402" y="450"/>
                  </a:lnTo>
                  <a:lnTo>
                    <a:pt x="396" y="456"/>
                  </a:lnTo>
                  <a:lnTo>
                    <a:pt x="372" y="456"/>
                  </a:lnTo>
                  <a:lnTo>
                    <a:pt x="360" y="462"/>
                  </a:lnTo>
                  <a:lnTo>
                    <a:pt x="354" y="474"/>
                  </a:lnTo>
                  <a:lnTo>
                    <a:pt x="354" y="492"/>
                  </a:lnTo>
                  <a:lnTo>
                    <a:pt x="360" y="492"/>
                  </a:lnTo>
                  <a:lnTo>
                    <a:pt x="366" y="498"/>
                  </a:lnTo>
                  <a:lnTo>
                    <a:pt x="366" y="528"/>
                  </a:lnTo>
                  <a:lnTo>
                    <a:pt x="354" y="534"/>
                  </a:lnTo>
                  <a:lnTo>
                    <a:pt x="348" y="540"/>
                  </a:lnTo>
                  <a:lnTo>
                    <a:pt x="342" y="534"/>
                  </a:lnTo>
                  <a:lnTo>
                    <a:pt x="342" y="522"/>
                  </a:lnTo>
                  <a:lnTo>
                    <a:pt x="348" y="516"/>
                  </a:lnTo>
                  <a:lnTo>
                    <a:pt x="348" y="504"/>
                  </a:lnTo>
                  <a:lnTo>
                    <a:pt x="336" y="498"/>
                  </a:lnTo>
                  <a:lnTo>
                    <a:pt x="330" y="492"/>
                  </a:lnTo>
                  <a:lnTo>
                    <a:pt x="318" y="486"/>
                  </a:lnTo>
                  <a:lnTo>
                    <a:pt x="312" y="480"/>
                  </a:lnTo>
                  <a:lnTo>
                    <a:pt x="300" y="474"/>
                  </a:lnTo>
                  <a:lnTo>
                    <a:pt x="300" y="444"/>
                  </a:lnTo>
                  <a:lnTo>
                    <a:pt x="288" y="444"/>
                  </a:lnTo>
                  <a:lnTo>
                    <a:pt x="288" y="438"/>
                  </a:lnTo>
                  <a:lnTo>
                    <a:pt x="294" y="432"/>
                  </a:lnTo>
                  <a:lnTo>
                    <a:pt x="306" y="426"/>
                  </a:lnTo>
                  <a:lnTo>
                    <a:pt x="312" y="420"/>
                  </a:lnTo>
                  <a:lnTo>
                    <a:pt x="300" y="402"/>
                  </a:lnTo>
                  <a:lnTo>
                    <a:pt x="312" y="396"/>
                  </a:lnTo>
                  <a:lnTo>
                    <a:pt x="318" y="366"/>
                  </a:lnTo>
                  <a:lnTo>
                    <a:pt x="312" y="366"/>
                  </a:lnTo>
                  <a:lnTo>
                    <a:pt x="312" y="330"/>
                  </a:lnTo>
                  <a:lnTo>
                    <a:pt x="306" y="324"/>
                  </a:lnTo>
                  <a:lnTo>
                    <a:pt x="288" y="324"/>
                  </a:lnTo>
                  <a:lnTo>
                    <a:pt x="282" y="330"/>
                  </a:lnTo>
                  <a:lnTo>
                    <a:pt x="252" y="330"/>
                  </a:lnTo>
                  <a:lnTo>
                    <a:pt x="222" y="282"/>
                  </a:lnTo>
                  <a:lnTo>
                    <a:pt x="216" y="282"/>
                  </a:lnTo>
                  <a:lnTo>
                    <a:pt x="210" y="288"/>
                  </a:lnTo>
                  <a:lnTo>
                    <a:pt x="192" y="294"/>
                  </a:lnTo>
                  <a:lnTo>
                    <a:pt x="180" y="300"/>
                  </a:lnTo>
                  <a:lnTo>
                    <a:pt x="162" y="312"/>
                  </a:lnTo>
                  <a:lnTo>
                    <a:pt x="138" y="324"/>
                  </a:lnTo>
                  <a:lnTo>
                    <a:pt x="132" y="324"/>
                  </a:lnTo>
                  <a:lnTo>
                    <a:pt x="120" y="330"/>
                  </a:lnTo>
                  <a:lnTo>
                    <a:pt x="102" y="336"/>
                  </a:lnTo>
                  <a:lnTo>
                    <a:pt x="84" y="336"/>
                  </a:lnTo>
                  <a:lnTo>
                    <a:pt x="72" y="342"/>
                  </a:lnTo>
                  <a:lnTo>
                    <a:pt x="60" y="342"/>
                  </a:lnTo>
                  <a:lnTo>
                    <a:pt x="42" y="360"/>
                  </a:lnTo>
                  <a:lnTo>
                    <a:pt x="12" y="360"/>
                  </a:lnTo>
                  <a:lnTo>
                    <a:pt x="0" y="372"/>
                  </a:lnTo>
                  <a:lnTo>
                    <a:pt x="18" y="390"/>
                  </a:lnTo>
                  <a:lnTo>
                    <a:pt x="24" y="444"/>
                  </a:lnTo>
                  <a:lnTo>
                    <a:pt x="84" y="444"/>
                  </a:lnTo>
                  <a:lnTo>
                    <a:pt x="96" y="462"/>
                  </a:lnTo>
                  <a:lnTo>
                    <a:pt x="114" y="462"/>
                  </a:lnTo>
                  <a:lnTo>
                    <a:pt x="132" y="486"/>
                  </a:lnTo>
                  <a:lnTo>
                    <a:pt x="138" y="486"/>
                  </a:lnTo>
                  <a:lnTo>
                    <a:pt x="150" y="480"/>
                  </a:lnTo>
                  <a:lnTo>
                    <a:pt x="162" y="480"/>
                  </a:lnTo>
                  <a:lnTo>
                    <a:pt x="180" y="498"/>
                  </a:lnTo>
                  <a:lnTo>
                    <a:pt x="192" y="498"/>
                  </a:lnTo>
                  <a:lnTo>
                    <a:pt x="204" y="510"/>
                  </a:lnTo>
                  <a:lnTo>
                    <a:pt x="204" y="516"/>
                  </a:lnTo>
                  <a:lnTo>
                    <a:pt x="198" y="528"/>
                  </a:lnTo>
                  <a:lnTo>
                    <a:pt x="192" y="534"/>
                  </a:lnTo>
                  <a:lnTo>
                    <a:pt x="204" y="552"/>
                  </a:lnTo>
                  <a:lnTo>
                    <a:pt x="192" y="564"/>
                  </a:lnTo>
                  <a:lnTo>
                    <a:pt x="204" y="576"/>
                  </a:lnTo>
                  <a:lnTo>
                    <a:pt x="198" y="582"/>
                  </a:lnTo>
                  <a:lnTo>
                    <a:pt x="198" y="588"/>
                  </a:lnTo>
                  <a:lnTo>
                    <a:pt x="192" y="594"/>
                  </a:lnTo>
                  <a:lnTo>
                    <a:pt x="192" y="606"/>
                  </a:lnTo>
                  <a:lnTo>
                    <a:pt x="204" y="630"/>
                  </a:lnTo>
                  <a:lnTo>
                    <a:pt x="204" y="642"/>
                  </a:lnTo>
                  <a:lnTo>
                    <a:pt x="198" y="648"/>
                  </a:lnTo>
                  <a:lnTo>
                    <a:pt x="198" y="654"/>
                  </a:lnTo>
                  <a:lnTo>
                    <a:pt x="192" y="654"/>
                  </a:lnTo>
                  <a:lnTo>
                    <a:pt x="192" y="666"/>
                  </a:lnTo>
                  <a:lnTo>
                    <a:pt x="174" y="678"/>
                  </a:lnTo>
                  <a:lnTo>
                    <a:pt x="192" y="702"/>
                  </a:lnTo>
                  <a:lnTo>
                    <a:pt x="174" y="720"/>
                  </a:lnTo>
                  <a:lnTo>
                    <a:pt x="174" y="732"/>
                  </a:lnTo>
                  <a:lnTo>
                    <a:pt x="198" y="756"/>
                  </a:lnTo>
                  <a:lnTo>
                    <a:pt x="198" y="762"/>
                  </a:lnTo>
                  <a:lnTo>
                    <a:pt x="192" y="774"/>
                  </a:lnTo>
                  <a:lnTo>
                    <a:pt x="180" y="786"/>
                  </a:lnTo>
                  <a:lnTo>
                    <a:pt x="180" y="798"/>
                  </a:lnTo>
                  <a:lnTo>
                    <a:pt x="168" y="810"/>
                  </a:lnTo>
                  <a:lnTo>
                    <a:pt x="156" y="816"/>
                  </a:lnTo>
                  <a:lnTo>
                    <a:pt x="156" y="846"/>
                  </a:lnTo>
                  <a:lnTo>
                    <a:pt x="144" y="858"/>
                  </a:lnTo>
                  <a:lnTo>
                    <a:pt x="156" y="876"/>
                  </a:lnTo>
                  <a:lnTo>
                    <a:pt x="138" y="882"/>
                  </a:lnTo>
                  <a:lnTo>
                    <a:pt x="72" y="966"/>
                  </a:lnTo>
                  <a:lnTo>
                    <a:pt x="72" y="996"/>
                  </a:lnTo>
                  <a:lnTo>
                    <a:pt x="78" y="1014"/>
                  </a:lnTo>
                  <a:lnTo>
                    <a:pt x="78" y="1032"/>
                  </a:lnTo>
                  <a:lnTo>
                    <a:pt x="84" y="1044"/>
                  </a:lnTo>
                  <a:lnTo>
                    <a:pt x="84" y="1062"/>
                  </a:lnTo>
                  <a:lnTo>
                    <a:pt x="114" y="1122"/>
                  </a:lnTo>
                  <a:lnTo>
                    <a:pt x="114" y="1212"/>
                  </a:lnTo>
                  <a:lnTo>
                    <a:pt x="90" y="1248"/>
                  </a:lnTo>
                  <a:lnTo>
                    <a:pt x="114" y="1248"/>
                  </a:lnTo>
                  <a:lnTo>
                    <a:pt x="108" y="1260"/>
                  </a:lnTo>
                  <a:lnTo>
                    <a:pt x="108" y="1284"/>
                  </a:lnTo>
                  <a:lnTo>
                    <a:pt x="114" y="1290"/>
                  </a:lnTo>
                  <a:lnTo>
                    <a:pt x="120" y="1290"/>
                  </a:lnTo>
                  <a:lnTo>
                    <a:pt x="126" y="1314"/>
                  </a:lnTo>
                  <a:lnTo>
                    <a:pt x="144" y="1314"/>
                  </a:lnTo>
                  <a:lnTo>
                    <a:pt x="156" y="1326"/>
                  </a:lnTo>
                  <a:lnTo>
                    <a:pt x="162" y="1338"/>
                  </a:lnTo>
                  <a:lnTo>
                    <a:pt x="168" y="1320"/>
                  </a:lnTo>
                  <a:lnTo>
                    <a:pt x="168" y="1284"/>
                  </a:lnTo>
                  <a:lnTo>
                    <a:pt x="162" y="1272"/>
                  </a:lnTo>
                  <a:lnTo>
                    <a:pt x="156" y="1266"/>
                  </a:lnTo>
                  <a:lnTo>
                    <a:pt x="150" y="1266"/>
                  </a:lnTo>
                  <a:lnTo>
                    <a:pt x="150" y="1242"/>
                  </a:lnTo>
                  <a:lnTo>
                    <a:pt x="162" y="1230"/>
                  </a:lnTo>
                  <a:lnTo>
                    <a:pt x="222" y="1188"/>
                  </a:lnTo>
                  <a:lnTo>
                    <a:pt x="276" y="1158"/>
                  </a:lnTo>
                  <a:lnTo>
                    <a:pt x="294" y="1146"/>
                  </a:lnTo>
                  <a:lnTo>
                    <a:pt x="312" y="1140"/>
                  </a:lnTo>
                  <a:lnTo>
                    <a:pt x="330" y="1128"/>
                  </a:lnTo>
                  <a:lnTo>
                    <a:pt x="342" y="1122"/>
                  </a:lnTo>
                  <a:lnTo>
                    <a:pt x="360" y="1104"/>
                  </a:lnTo>
                  <a:lnTo>
                    <a:pt x="360" y="1080"/>
                  </a:lnTo>
                  <a:lnTo>
                    <a:pt x="354" y="1080"/>
                  </a:lnTo>
                  <a:lnTo>
                    <a:pt x="354" y="1086"/>
                  </a:lnTo>
                  <a:lnTo>
                    <a:pt x="348" y="1080"/>
                  </a:lnTo>
                  <a:lnTo>
                    <a:pt x="342" y="1080"/>
                  </a:lnTo>
                  <a:lnTo>
                    <a:pt x="342" y="1068"/>
                  </a:lnTo>
                  <a:lnTo>
                    <a:pt x="366" y="1020"/>
                  </a:lnTo>
                  <a:lnTo>
                    <a:pt x="366" y="990"/>
                  </a:lnTo>
                  <a:lnTo>
                    <a:pt x="360" y="984"/>
                  </a:lnTo>
                  <a:lnTo>
                    <a:pt x="360" y="978"/>
                  </a:lnTo>
                  <a:lnTo>
                    <a:pt x="372" y="948"/>
                  </a:lnTo>
                  <a:lnTo>
                    <a:pt x="366" y="942"/>
                  </a:lnTo>
                  <a:lnTo>
                    <a:pt x="348" y="960"/>
                  </a:lnTo>
                  <a:lnTo>
                    <a:pt x="354" y="918"/>
                  </a:lnTo>
                  <a:lnTo>
                    <a:pt x="348" y="906"/>
                  </a:lnTo>
                  <a:lnTo>
                    <a:pt x="336" y="900"/>
                  </a:lnTo>
                  <a:lnTo>
                    <a:pt x="330" y="888"/>
                  </a:lnTo>
                  <a:lnTo>
                    <a:pt x="330" y="870"/>
                  </a:lnTo>
                  <a:lnTo>
                    <a:pt x="336" y="858"/>
                  </a:lnTo>
                  <a:lnTo>
                    <a:pt x="336" y="834"/>
                  </a:lnTo>
                  <a:lnTo>
                    <a:pt x="324" y="822"/>
                  </a:lnTo>
                  <a:lnTo>
                    <a:pt x="318" y="822"/>
                  </a:lnTo>
                  <a:lnTo>
                    <a:pt x="312" y="816"/>
                  </a:lnTo>
                  <a:lnTo>
                    <a:pt x="312" y="792"/>
                  </a:lnTo>
                  <a:lnTo>
                    <a:pt x="318" y="780"/>
                  </a:lnTo>
                  <a:lnTo>
                    <a:pt x="324" y="762"/>
                  </a:lnTo>
                  <a:lnTo>
                    <a:pt x="336" y="750"/>
                  </a:lnTo>
                  <a:lnTo>
                    <a:pt x="372" y="732"/>
                  </a:lnTo>
                  <a:lnTo>
                    <a:pt x="378" y="726"/>
                  </a:lnTo>
                  <a:lnTo>
                    <a:pt x="378" y="714"/>
                  </a:lnTo>
                  <a:lnTo>
                    <a:pt x="390" y="690"/>
                  </a:lnTo>
                  <a:lnTo>
                    <a:pt x="396" y="684"/>
                  </a:lnTo>
                  <a:lnTo>
                    <a:pt x="402" y="684"/>
                  </a:lnTo>
                  <a:lnTo>
                    <a:pt x="414" y="678"/>
                  </a:lnTo>
                  <a:lnTo>
                    <a:pt x="420" y="678"/>
                  </a:lnTo>
                  <a:lnTo>
                    <a:pt x="426" y="672"/>
                  </a:lnTo>
                  <a:lnTo>
                    <a:pt x="450" y="660"/>
                  </a:lnTo>
                  <a:lnTo>
                    <a:pt x="462" y="648"/>
                  </a:lnTo>
                  <a:lnTo>
                    <a:pt x="474" y="612"/>
                  </a:lnTo>
                  <a:lnTo>
                    <a:pt x="498" y="576"/>
                  </a:lnTo>
                  <a:lnTo>
                    <a:pt x="522" y="564"/>
                  </a:lnTo>
                  <a:lnTo>
                    <a:pt x="558" y="552"/>
                  </a:lnTo>
                  <a:lnTo>
                    <a:pt x="600" y="534"/>
                  </a:lnTo>
                  <a:lnTo>
                    <a:pt x="624" y="522"/>
                  </a:lnTo>
                  <a:lnTo>
                    <a:pt x="630" y="516"/>
                  </a:lnTo>
                  <a:lnTo>
                    <a:pt x="666" y="498"/>
                  </a:lnTo>
                  <a:lnTo>
                    <a:pt x="672" y="492"/>
                  </a:lnTo>
                  <a:lnTo>
                    <a:pt x="684" y="486"/>
                  </a:lnTo>
                  <a:lnTo>
                    <a:pt x="684" y="474"/>
                  </a:lnTo>
                  <a:lnTo>
                    <a:pt x="714" y="444"/>
                  </a:lnTo>
                  <a:lnTo>
                    <a:pt x="714" y="432"/>
                  </a:lnTo>
                  <a:lnTo>
                    <a:pt x="720" y="420"/>
                  </a:lnTo>
                  <a:lnTo>
                    <a:pt x="732" y="414"/>
                  </a:lnTo>
                  <a:lnTo>
                    <a:pt x="738" y="402"/>
                  </a:lnTo>
                  <a:lnTo>
                    <a:pt x="744" y="396"/>
                  </a:lnTo>
                  <a:lnTo>
                    <a:pt x="744" y="378"/>
                  </a:lnTo>
                  <a:lnTo>
                    <a:pt x="750" y="372"/>
                  </a:lnTo>
                  <a:lnTo>
                    <a:pt x="762" y="348"/>
                  </a:lnTo>
                  <a:lnTo>
                    <a:pt x="762" y="34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50" name="Morocco" descr="© INSCALE GmbH, 05.05.2010&#10;http://www.presentationload.com/">
              <a:extLst>
                <a:ext uri="{FF2B5EF4-FFF2-40B4-BE49-F238E27FC236}">
                  <a16:creationId xmlns:a16="http://schemas.microsoft.com/office/drawing/2014/main" id="{BE8475A2-FE59-4897-8FFE-7B3C2B10A7ED}"/>
                </a:ext>
              </a:extLst>
            </p:cNvPr>
            <p:cNvSpPr>
              <a:spLocks/>
            </p:cNvSpPr>
            <p:nvPr/>
          </p:nvSpPr>
          <p:spPr bwMode="gray">
            <a:xfrm>
              <a:off x="5181430" y="2721721"/>
              <a:ext cx="379613" cy="295643"/>
            </a:xfrm>
            <a:custGeom>
              <a:avLst/>
              <a:gdLst>
                <a:gd name="T0" fmla="*/ 2147483647 w 846"/>
                <a:gd name="T1" fmla="*/ 2147483647 h 660"/>
                <a:gd name="T2" fmla="*/ 2147483647 w 846"/>
                <a:gd name="T3" fmla="*/ 2147483647 h 660"/>
                <a:gd name="T4" fmla="*/ 2147483647 w 846"/>
                <a:gd name="T5" fmla="*/ 2147483647 h 660"/>
                <a:gd name="T6" fmla="*/ 2147483647 w 846"/>
                <a:gd name="T7" fmla="*/ 2147483647 h 660"/>
                <a:gd name="T8" fmla="*/ 2147483647 w 846"/>
                <a:gd name="T9" fmla="*/ 2147483647 h 660"/>
                <a:gd name="T10" fmla="*/ 2147483647 w 846"/>
                <a:gd name="T11" fmla="*/ 2147483647 h 660"/>
                <a:gd name="T12" fmla="*/ 2147483647 w 846"/>
                <a:gd name="T13" fmla="*/ 2147483647 h 660"/>
                <a:gd name="T14" fmla="*/ 2147483647 w 846"/>
                <a:gd name="T15" fmla="*/ 2147483647 h 660"/>
                <a:gd name="T16" fmla="*/ 2147483647 w 846"/>
                <a:gd name="T17" fmla="*/ 2147483647 h 660"/>
                <a:gd name="T18" fmla="*/ 2147483647 w 846"/>
                <a:gd name="T19" fmla="*/ 0 h 660"/>
                <a:gd name="T20" fmla="*/ 2147483647 w 846"/>
                <a:gd name="T21" fmla="*/ 2147483647 h 660"/>
                <a:gd name="T22" fmla="*/ 2147483647 w 846"/>
                <a:gd name="T23" fmla="*/ 2147483647 h 660"/>
                <a:gd name="T24" fmla="*/ 2147483647 w 846"/>
                <a:gd name="T25" fmla="*/ 2147483647 h 660"/>
                <a:gd name="T26" fmla="*/ 2147483647 w 846"/>
                <a:gd name="T27" fmla="*/ 2147483647 h 660"/>
                <a:gd name="T28" fmla="*/ 2147483647 w 846"/>
                <a:gd name="T29" fmla="*/ 2147483647 h 660"/>
                <a:gd name="T30" fmla="*/ 2147483647 w 846"/>
                <a:gd name="T31" fmla="*/ 2147483647 h 660"/>
                <a:gd name="T32" fmla="*/ 2147483647 w 846"/>
                <a:gd name="T33" fmla="*/ 2147483647 h 660"/>
                <a:gd name="T34" fmla="*/ 2147483647 w 846"/>
                <a:gd name="T35" fmla="*/ 2147483647 h 660"/>
                <a:gd name="T36" fmla="*/ 2147483647 w 846"/>
                <a:gd name="T37" fmla="*/ 2147483647 h 660"/>
                <a:gd name="T38" fmla="*/ 2147483647 w 846"/>
                <a:gd name="T39" fmla="*/ 2147483647 h 660"/>
                <a:gd name="T40" fmla="*/ 2147483647 w 846"/>
                <a:gd name="T41" fmla="*/ 2147483647 h 660"/>
                <a:gd name="T42" fmla="*/ 2147483647 w 846"/>
                <a:gd name="T43" fmla="*/ 2147483647 h 660"/>
                <a:gd name="T44" fmla="*/ 2147483647 w 846"/>
                <a:gd name="T45" fmla="*/ 2147483647 h 660"/>
                <a:gd name="T46" fmla="*/ 2147483647 w 846"/>
                <a:gd name="T47" fmla="*/ 2147483647 h 660"/>
                <a:gd name="T48" fmla="*/ 2147483647 w 846"/>
                <a:gd name="T49" fmla="*/ 2147483647 h 660"/>
                <a:gd name="T50" fmla="*/ 2147483647 w 846"/>
                <a:gd name="T51" fmla="*/ 2147483647 h 660"/>
                <a:gd name="T52" fmla="*/ 2147483647 w 846"/>
                <a:gd name="T53" fmla="*/ 2147483647 h 660"/>
                <a:gd name="T54" fmla="*/ 2147483647 w 846"/>
                <a:gd name="T55" fmla="*/ 2147483647 h 660"/>
                <a:gd name="T56" fmla="*/ 2147483647 w 846"/>
                <a:gd name="T57" fmla="*/ 2147483647 h 660"/>
                <a:gd name="T58" fmla="*/ 2147483647 w 846"/>
                <a:gd name="T59" fmla="*/ 2147483647 h 660"/>
                <a:gd name="T60" fmla="*/ 2147483647 w 846"/>
                <a:gd name="T61" fmla="*/ 2147483647 h 660"/>
                <a:gd name="T62" fmla="*/ 2147483647 w 846"/>
                <a:gd name="T63" fmla="*/ 2147483647 h 660"/>
                <a:gd name="T64" fmla="*/ 2147483647 w 846"/>
                <a:gd name="T65" fmla="*/ 2147483647 h 660"/>
                <a:gd name="T66" fmla="*/ 2147483647 w 846"/>
                <a:gd name="T67" fmla="*/ 2147483647 h 660"/>
                <a:gd name="T68" fmla="*/ 2147483647 w 846"/>
                <a:gd name="T69" fmla="*/ 2147483647 h 660"/>
                <a:gd name="T70" fmla="*/ 2147483647 w 846"/>
                <a:gd name="T71" fmla="*/ 2147483647 h 660"/>
                <a:gd name="T72" fmla="*/ 2147483647 w 846"/>
                <a:gd name="T73" fmla="*/ 2147483647 h 660"/>
                <a:gd name="T74" fmla="*/ 2147483647 w 846"/>
                <a:gd name="T75" fmla="*/ 2147483647 h 660"/>
                <a:gd name="T76" fmla="*/ 2147483647 w 846"/>
                <a:gd name="T77" fmla="*/ 2147483647 h 660"/>
                <a:gd name="T78" fmla="*/ 2147483647 w 846"/>
                <a:gd name="T79" fmla="*/ 2147483647 h 660"/>
                <a:gd name="T80" fmla="*/ 2147483647 w 846"/>
                <a:gd name="T81" fmla="*/ 2147483647 h 660"/>
                <a:gd name="T82" fmla="*/ 2147483647 w 846"/>
                <a:gd name="T83" fmla="*/ 2147483647 h 660"/>
                <a:gd name="T84" fmla="*/ 2147483647 w 846"/>
                <a:gd name="T85" fmla="*/ 2147483647 h 660"/>
                <a:gd name="T86" fmla="*/ 2147483647 w 846"/>
                <a:gd name="T87" fmla="*/ 2147483647 h 660"/>
                <a:gd name="T88" fmla="*/ 2147483647 w 846"/>
                <a:gd name="T89" fmla="*/ 2147483647 h 6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46"/>
                <a:gd name="T136" fmla="*/ 0 h 660"/>
                <a:gd name="T137" fmla="*/ 846 w 846"/>
                <a:gd name="T138" fmla="*/ 660 h 66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46" h="660">
                  <a:moveTo>
                    <a:pt x="822" y="246"/>
                  </a:moveTo>
                  <a:lnTo>
                    <a:pt x="822" y="216"/>
                  </a:lnTo>
                  <a:lnTo>
                    <a:pt x="804" y="216"/>
                  </a:lnTo>
                  <a:lnTo>
                    <a:pt x="816" y="186"/>
                  </a:lnTo>
                  <a:lnTo>
                    <a:pt x="804" y="168"/>
                  </a:lnTo>
                  <a:lnTo>
                    <a:pt x="810" y="102"/>
                  </a:lnTo>
                  <a:lnTo>
                    <a:pt x="798" y="102"/>
                  </a:lnTo>
                  <a:lnTo>
                    <a:pt x="798" y="90"/>
                  </a:lnTo>
                  <a:lnTo>
                    <a:pt x="804" y="84"/>
                  </a:lnTo>
                  <a:lnTo>
                    <a:pt x="792" y="78"/>
                  </a:lnTo>
                  <a:lnTo>
                    <a:pt x="786" y="66"/>
                  </a:lnTo>
                  <a:lnTo>
                    <a:pt x="780" y="60"/>
                  </a:lnTo>
                  <a:lnTo>
                    <a:pt x="744" y="42"/>
                  </a:lnTo>
                  <a:lnTo>
                    <a:pt x="720" y="42"/>
                  </a:lnTo>
                  <a:lnTo>
                    <a:pt x="708" y="48"/>
                  </a:lnTo>
                  <a:lnTo>
                    <a:pt x="702" y="54"/>
                  </a:lnTo>
                  <a:lnTo>
                    <a:pt x="696" y="54"/>
                  </a:lnTo>
                  <a:lnTo>
                    <a:pt x="690" y="48"/>
                  </a:lnTo>
                  <a:lnTo>
                    <a:pt x="678" y="48"/>
                  </a:lnTo>
                  <a:lnTo>
                    <a:pt x="666" y="42"/>
                  </a:lnTo>
                  <a:lnTo>
                    <a:pt x="654" y="42"/>
                  </a:lnTo>
                  <a:lnTo>
                    <a:pt x="642" y="48"/>
                  </a:lnTo>
                  <a:lnTo>
                    <a:pt x="636" y="54"/>
                  </a:lnTo>
                  <a:lnTo>
                    <a:pt x="624" y="54"/>
                  </a:lnTo>
                  <a:lnTo>
                    <a:pt x="588" y="36"/>
                  </a:lnTo>
                  <a:lnTo>
                    <a:pt x="570" y="18"/>
                  </a:lnTo>
                  <a:lnTo>
                    <a:pt x="564" y="6"/>
                  </a:lnTo>
                  <a:lnTo>
                    <a:pt x="558" y="6"/>
                  </a:lnTo>
                  <a:lnTo>
                    <a:pt x="552" y="0"/>
                  </a:lnTo>
                  <a:lnTo>
                    <a:pt x="528" y="0"/>
                  </a:lnTo>
                  <a:lnTo>
                    <a:pt x="528" y="6"/>
                  </a:lnTo>
                  <a:lnTo>
                    <a:pt x="522" y="12"/>
                  </a:lnTo>
                  <a:lnTo>
                    <a:pt x="522" y="30"/>
                  </a:lnTo>
                  <a:lnTo>
                    <a:pt x="516" y="48"/>
                  </a:lnTo>
                  <a:lnTo>
                    <a:pt x="498" y="84"/>
                  </a:lnTo>
                  <a:lnTo>
                    <a:pt x="492" y="102"/>
                  </a:lnTo>
                  <a:lnTo>
                    <a:pt x="468" y="138"/>
                  </a:lnTo>
                  <a:lnTo>
                    <a:pt x="462" y="150"/>
                  </a:lnTo>
                  <a:lnTo>
                    <a:pt x="450" y="162"/>
                  </a:lnTo>
                  <a:lnTo>
                    <a:pt x="438" y="168"/>
                  </a:lnTo>
                  <a:lnTo>
                    <a:pt x="420" y="168"/>
                  </a:lnTo>
                  <a:lnTo>
                    <a:pt x="408" y="174"/>
                  </a:lnTo>
                  <a:lnTo>
                    <a:pt x="402" y="174"/>
                  </a:lnTo>
                  <a:lnTo>
                    <a:pt x="396" y="180"/>
                  </a:lnTo>
                  <a:lnTo>
                    <a:pt x="384" y="186"/>
                  </a:lnTo>
                  <a:lnTo>
                    <a:pt x="378" y="198"/>
                  </a:lnTo>
                  <a:lnTo>
                    <a:pt x="360" y="192"/>
                  </a:lnTo>
                  <a:lnTo>
                    <a:pt x="330" y="204"/>
                  </a:lnTo>
                  <a:lnTo>
                    <a:pt x="330" y="210"/>
                  </a:lnTo>
                  <a:lnTo>
                    <a:pt x="324" y="216"/>
                  </a:lnTo>
                  <a:lnTo>
                    <a:pt x="324" y="228"/>
                  </a:lnTo>
                  <a:lnTo>
                    <a:pt x="318" y="240"/>
                  </a:lnTo>
                  <a:lnTo>
                    <a:pt x="312" y="240"/>
                  </a:lnTo>
                  <a:lnTo>
                    <a:pt x="288" y="264"/>
                  </a:lnTo>
                  <a:lnTo>
                    <a:pt x="288" y="288"/>
                  </a:lnTo>
                  <a:lnTo>
                    <a:pt x="276" y="312"/>
                  </a:lnTo>
                  <a:lnTo>
                    <a:pt x="264" y="324"/>
                  </a:lnTo>
                  <a:lnTo>
                    <a:pt x="258" y="336"/>
                  </a:lnTo>
                  <a:lnTo>
                    <a:pt x="246" y="354"/>
                  </a:lnTo>
                  <a:lnTo>
                    <a:pt x="246" y="402"/>
                  </a:lnTo>
                  <a:lnTo>
                    <a:pt x="240" y="408"/>
                  </a:lnTo>
                  <a:lnTo>
                    <a:pt x="234" y="408"/>
                  </a:lnTo>
                  <a:lnTo>
                    <a:pt x="234" y="414"/>
                  </a:lnTo>
                  <a:lnTo>
                    <a:pt x="240" y="420"/>
                  </a:lnTo>
                  <a:lnTo>
                    <a:pt x="252" y="420"/>
                  </a:lnTo>
                  <a:lnTo>
                    <a:pt x="252" y="474"/>
                  </a:lnTo>
                  <a:lnTo>
                    <a:pt x="240" y="474"/>
                  </a:lnTo>
                  <a:lnTo>
                    <a:pt x="228" y="480"/>
                  </a:lnTo>
                  <a:lnTo>
                    <a:pt x="192" y="540"/>
                  </a:lnTo>
                  <a:lnTo>
                    <a:pt x="180" y="552"/>
                  </a:lnTo>
                  <a:lnTo>
                    <a:pt x="168" y="552"/>
                  </a:lnTo>
                  <a:lnTo>
                    <a:pt x="162" y="558"/>
                  </a:lnTo>
                  <a:lnTo>
                    <a:pt x="150" y="564"/>
                  </a:lnTo>
                  <a:lnTo>
                    <a:pt x="144" y="576"/>
                  </a:lnTo>
                  <a:lnTo>
                    <a:pt x="132" y="588"/>
                  </a:lnTo>
                  <a:lnTo>
                    <a:pt x="126" y="600"/>
                  </a:lnTo>
                  <a:lnTo>
                    <a:pt x="120" y="606"/>
                  </a:lnTo>
                  <a:lnTo>
                    <a:pt x="84" y="624"/>
                  </a:lnTo>
                  <a:lnTo>
                    <a:pt x="66" y="624"/>
                  </a:lnTo>
                  <a:lnTo>
                    <a:pt x="54" y="630"/>
                  </a:lnTo>
                  <a:lnTo>
                    <a:pt x="48" y="630"/>
                  </a:lnTo>
                  <a:lnTo>
                    <a:pt x="42" y="636"/>
                  </a:lnTo>
                  <a:lnTo>
                    <a:pt x="12" y="636"/>
                  </a:lnTo>
                  <a:lnTo>
                    <a:pt x="6" y="642"/>
                  </a:lnTo>
                  <a:lnTo>
                    <a:pt x="6" y="654"/>
                  </a:lnTo>
                  <a:lnTo>
                    <a:pt x="0" y="660"/>
                  </a:lnTo>
                  <a:lnTo>
                    <a:pt x="312" y="660"/>
                  </a:lnTo>
                  <a:lnTo>
                    <a:pt x="312" y="600"/>
                  </a:lnTo>
                  <a:lnTo>
                    <a:pt x="318" y="570"/>
                  </a:lnTo>
                  <a:lnTo>
                    <a:pt x="330" y="564"/>
                  </a:lnTo>
                  <a:lnTo>
                    <a:pt x="336" y="558"/>
                  </a:lnTo>
                  <a:lnTo>
                    <a:pt x="348" y="552"/>
                  </a:lnTo>
                  <a:lnTo>
                    <a:pt x="378" y="522"/>
                  </a:lnTo>
                  <a:lnTo>
                    <a:pt x="378" y="516"/>
                  </a:lnTo>
                  <a:lnTo>
                    <a:pt x="396" y="516"/>
                  </a:lnTo>
                  <a:lnTo>
                    <a:pt x="426" y="498"/>
                  </a:lnTo>
                  <a:lnTo>
                    <a:pt x="438" y="504"/>
                  </a:lnTo>
                  <a:lnTo>
                    <a:pt x="444" y="510"/>
                  </a:lnTo>
                  <a:lnTo>
                    <a:pt x="456" y="510"/>
                  </a:lnTo>
                  <a:lnTo>
                    <a:pt x="462" y="498"/>
                  </a:lnTo>
                  <a:lnTo>
                    <a:pt x="462" y="492"/>
                  </a:lnTo>
                  <a:lnTo>
                    <a:pt x="486" y="486"/>
                  </a:lnTo>
                  <a:lnTo>
                    <a:pt x="492" y="474"/>
                  </a:lnTo>
                  <a:lnTo>
                    <a:pt x="504" y="474"/>
                  </a:lnTo>
                  <a:lnTo>
                    <a:pt x="516" y="480"/>
                  </a:lnTo>
                  <a:lnTo>
                    <a:pt x="540" y="480"/>
                  </a:lnTo>
                  <a:lnTo>
                    <a:pt x="552" y="468"/>
                  </a:lnTo>
                  <a:lnTo>
                    <a:pt x="564" y="444"/>
                  </a:lnTo>
                  <a:lnTo>
                    <a:pt x="570" y="438"/>
                  </a:lnTo>
                  <a:lnTo>
                    <a:pt x="576" y="426"/>
                  </a:lnTo>
                  <a:lnTo>
                    <a:pt x="618" y="426"/>
                  </a:lnTo>
                  <a:lnTo>
                    <a:pt x="624" y="420"/>
                  </a:lnTo>
                  <a:lnTo>
                    <a:pt x="636" y="414"/>
                  </a:lnTo>
                  <a:lnTo>
                    <a:pt x="648" y="402"/>
                  </a:lnTo>
                  <a:lnTo>
                    <a:pt x="648" y="396"/>
                  </a:lnTo>
                  <a:lnTo>
                    <a:pt x="672" y="384"/>
                  </a:lnTo>
                  <a:lnTo>
                    <a:pt x="660" y="366"/>
                  </a:lnTo>
                  <a:lnTo>
                    <a:pt x="654" y="354"/>
                  </a:lnTo>
                  <a:lnTo>
                    <a:pt x="648" y="348"/>
                  </a:lnTo>
                  <a:lnTo>
                    <a:pt x="648" y="336"/>
                  </a:lnTo>
                  <a:lnTo>
                    <a:pt x="654" y="330"/>
                  </a:lnTo>
                  <a:lnTo>
                    <a:pt x="678" y="330"/>
                  </a:lnTo>
                  <a:lnTo>
                    <a:pt x="690" y="324"/>
                  </a:lnTo>
                  <a:lnTo>
                    <a:pt x="714" y="324"/>
                  </a:lnTo>
                  <a:lnTo>
                    <a:pt x="714" y="312"/>
                  </a:lnTo>
                  <a:lnTo>
                    <a:pt x="720" y="306"/>
                  </a:lnTo>
                  <a:lnTo>
                    <a:pt x="720" y="300"/>
                  </a:lnTo>
                  <a:lnTo>
                    <a:pt x="732" y="300"/>
                  </a:lnTo>
                  <a:lnTo>
                    <a:pt x="738" y="306"/>
                  </a:lnTo>
                  <a:lnTo>
                    <a:pt x="744" y="300"/>
                  </a:lnTo>
                  <a:lnTo>
                    <a:pt x="744" y="294"/>
                  </a:lnTo>
                  <a:lnTo>
                    <a:pt x="762" y="294"/>
                  </a:lnTo>
                  <a:lnTo>
                    <a:pt x="774" y="300"/>
                  </a:lnTo>
                  <a:lnTo>
                    <a:pt x="828" y="294"/>
                  </a:lnTo>
                  <a:lnTo>
                    <a:pt x="828" y="282"/>
                  </a:lnTo>
                  <a:lnTo>
                    <a:pt x="846" y="264"/>
                  </a:lnTo>
                  <a:lnTo>
                    <a:pt x="822" y="24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51" name="Montenegro" descr="© INSCALE GmbH, 05.05.2010&#10;http://www.presentationload.com/">
              <a:extLst>
                <a:ext uri="{FF2B5EF4-FFF2-40B4-BE49-F238E27FC236}">
                  <a16:creationId xmlns:a16="http://schemas.microsoft.com/office/drawing/2014/main" id="{9A4F0F0B-A290-425E-99DE-EA6154379B6D}"/>
                </a:ext>
              </a:extLst>
            </p:cNvPr>
            <p:cNvSpPr>
              <a:spLocks/>
            </p:cNvSpPr>
            <p:nvPr/>
          </p:nvSpPr>
          <p:spPr bwMode="gray">
            <a:xfrm>
              <a:off x="6138332" y="2443572"/>
              <a:ext cx="50732" cy="61229"/>
            </a:xfrm>
            <a:custGeom>
              <a:avLst/>
              <a:gdLst>
                <a:gd name="T0" fmla="*/ 2147483647 w 114"/>
                <a:gd name="T1" fmla="*/ 2147483647 h 138"/>
                <a:gd name="T2" fmla="*/ 2147483647 w 114"/>
                <a:gd name="T3" fmla="*/ 2147483647 h 138"/>
                <a:gd name="T4" fmla="*/ 2147483647 w 114"/>
                <a:gd name="T5" fmla="*/ 2147483647 h 138"/>
                <a:gd name="T6" fmla="*/ 2147483647 w 114"/>
                <a:gd name="T7" fmla="*/ 2147483647 h 138"/>
                <a:gd name="T8" fmla="*/ 2147483647 w 114"/>
                <a:gd name="T9" fmla="*/ 2147483647 h 138"/>
                <a:gd name="T10" fmla="*/ 2147483647 w 114"/>
                <a:gd name="T11" fmla="*/ 2147483647 h 138"/>
                <a:gd name="T12" fmla="*/ 2147483647 w 114"/>
                <a:gd name="T13" fmla="*/ 0 h 138"/>
                <a:gd name="T14" fmla="*/ 2147483647 w 114"/>
                <a:gd name="T15" fmla="*/ 0 h 138"/>
                <a:gd name="T16" fmla="*/ 2147483647 w 114"/>
                <a:gd name="T17" fmla="*/ 2147483647 h 138"/>
                <a:gd name="T18" fmla="*/ 2147483647 w 114"/>
                <a:gd name="T19" fmla="*/ 2147483647 h 138"/>
                <a:gd name="T20" fmla="*/ 2147483647 w 114"/>
                <a:gd name="T21" fmla="*/ 2147483647 h 138"/>
                <a:gd name="T22" fmla="*/ 2147483647 w 114"/>
                <a:gd name="T23" fmla="*/ 2147483647 h 138"/>
                <a:gd name="T24" fmla="*/ 2147483647 w 114"/>
                <a:gd name="T25" fmla="*/ 2147483647 h 138"/>
                <a:gd name="T26" fmla="*/ 2147483647 w 114"/>
                <a:gd name="T27" fmla="*/ 2147483647 h 138"/>
                <a:gd name="T28" fmla="*/ 0 w 114"/>
                <a:gd name="T29" fmla="*/ 2147483647 h 138"/>
                <a:gd name="T30" fmla="*/ 0 w 114"/>
                <a:gd name="T31" fmla="*/ 2147483647 h 138"/>
                <a:gd name="T32" fmla="*/ 2147483647 w 114"/>
                <a:gd name="T33" fmla="*/ 2147483647 h 138"/>
                <a:gd name="T34" fmla="*/ 2147483647 w 114"/>
                <a:gd name="T35" fmla="*/ 2147483647 h 138"/>
                <a:gd name="T36" fmla="*/ 2147483647 w 114"/>
                <a:gd name="T37" fmla="*/ 2147483647 h 138"/>
                <a:gd name="T38" fmla="*/ 2147483647 w 114"/>
                <a:gd name="T39" fmla="*/ 2147483647 h 138"/>
                <a:gd name="T40" fmla="*/ 2147483647 w 114"/>
                <a:gd name="T41" fmla="*/ 2147483647 h 138"/>
                <a:gd name="T42" fmla="*/ 2147483647 w 114"/>
                <a:gd name="T43" fmla="*/ 2147483647 h 138"/>
                <a:gd name="T44" fmla="*/ 2147483647 w 114"/>
                <a:gd name="T45" fmla="*/ 2147483647 h 138"/>
                <a:gd name="T46" fmla="*/ 2147483647 w 114"/>
                <a:gd name="T47" fmla="*/ 2147483647 h 138"/>
                <a:gd name="T48" fmla="*/ 2147483647 w 114"/>
                <a:gd name="T49" fmla="*/ 2147483647 h 138"/>
                <a:gd name="T50" fmla="*/ 2147483647 w 114"/>
                <a:gd name="T51" fmla="*/ 2147483647 h 138"/>
                <a:gd name="T52" fmla="*/ 2147483647 w 114"/>
                <a:gd name="T53" fmla="*/ 2147483647 h 138"/>
                <a:gd name="T54" fmla="*/ 2147483647 w 114"/>
                <a:gd name="T55" fmla="*/ 2147483647 h 138"/>
                <a:gd name="T56" fmla="*/ 2147483647 w 114"/>
                <a:gd name="T57" fmla="*/ 2147483647 h 138"/>
                <a:gd name="T58" fmla="*/ 2147483647 w 114"/>
                <a:gd name="T59" fmla="*/ 2147483647 h 138"/>
                <a:gd name="T60" fmla="*/ 2147483647 w 114"/>
                <a:gd name="T61" fmla="*/ 2147483647 h 138"/>
                <a:gd name="T62" fmla="*/ 2147483647 w 114"/>
                <a:gd name="T63" fmla="*/ 2147483647 h 138"/>
                <a:gd name="T64" fmla="*/ 2147483647 w 114"/>
                <a:gd name="T65" fmla="*/ 2147483647 h 138"/>
                <a:gd name="T66" fmla="*/ 2147483647 w 114"/>
                <a:gd name="T67" fmla="*/ 2147483647 h 138"/>
                <a:gd name="T68" fmla="*/ 2147483647 w 114"/>
                <a:gd name="T69" fmla="*/ 2147483647 h 138"/>
                <a:gd name="T70" fmla="*/ 2147483647 w 114"/>
                <a:gd name="T71" fmla="*/ 2147483647 h 1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4"/>
                <a:gd name="T109" fmla="*/ 0 h 138"/>
                <a:gd name="T110" fmla="*/ 114 w 114"/>
                <a:gd name="T111" fmla="*/ 138 h 1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4" h="138">
                  <a:moveTo>
                    <a:pt x="114" y="42"/>
                  </a:moveTo>
                  <a:lnTo>
                    <a:pt x="108" y="48"/>
                  </a:lnTo>
                  <a:lnTo>
                    <a:pt x="96" y="30"/>
                  </a:lnTo>
                  <a:lnTo>
                    <a:pt x="84" y="18"/>
                  </a:lnTo>
                  <a:lnTo>
                    <a:pt x="66" y="6"/>
                  </a:lnTo>
                  <a:lnTo>
                    <a:pt x="60" y="6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42" y="24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24" y="72"/>
                  </a:lnTo>
                  <a:lnTo>
                    <a:pt x="6" y="102"/>
                  </a:lnTo>
                  <a:lnTo>
                    <a:pt x="18" y="102"/>
                  </a:lnTo>
                  <a:lnTo>
                    <a:pt x="24" y="96"/>
                  </a:lnTo>
                  <a:lnTo>
                    <a:pt x="36" y="96"/>
                  </a:lnTo>
                  <a:lnTo>
                    <a:pt x="36" y="114"/>
                  </a:lnTo>
                  <a:lnTo>
                    <a:pt x="60" y="138"/>
                  </a:lnTo>
                  <a:lnTo>
                    <a:pt x="72" y="126"/>
                  </a:lnTo>
                  <a:lnTo>
                    <a:pt x="66" y="108"/>
                  </a:lnTo>
                  <a:lnTo>
                    <a:pt x="60" y="114"/>
                  </a:lnTo>
                  <a:lnTo>
                    <a:pt x="42" y="102"/>
                  </a:lnTo>
                  <a:lnTo>
                    <a:pt x="66" y="102"/>
                  </a:lnTo>
                  <a:lnTo>
                    <a:pt x="78" y="96"/>
                  </a:lnTo>
                  <a:lnTo>
                    <a:pt x="78" y="78"/>
                  </a:lnTo>
                  <a:lnTo>
                    <a:pt x="108" y="90"/>
                  </a:lnTo>
                  <a:lnTo>
                    <a:pt x="114" y="84"/>
                  </a:lnTo>
                  <a:lnTo>
                    <a:pt x="114" y="90"/>
                  </a:lnTo>
                  <a:lnTo>
                    <a:pt x="114" y="4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52" name="Mongolia" descr="© INSCALE GmbH, 05.05.2010&#10;http://www.presentationload.com/">
              <a:extLst>
                <a:ext uri="{FF2B5EF4-FFF2-40B4-BE49-F238E27FC236}">
                  <a16:creationId xmlns:a16="http://schemas.microsoft.com/office/drawing/2014/main" id="{2871F272-F662-4499-B9C4-64A659A72916}"/>
                </a:ext>
              </a:extLst>
            </p:cNvPr>
            <p:cNvSpPr>
              <a:spLocks/>
            </p:cNvSpPr>
            <p:nvPr/>
          </p:nvSpPr>
          <p:spPr bwMode="gray">
            <a:xfrm>
              <a:off x="8062631" y="2142682"/>
              <a:ext cx="939409" cy="372615"/>
            </a:xfrm>
            <a:custGeom>
              <a:avLst/>
              <a:gdLst>
                <a:gd name="T0" fmla="*/ 2147483647 w 2100"/>
                <a:gd name="T1" fmla="*/ 2147483647 h 834"/>
                <a:gd name="T2" fmla="*/ 2147483647 w 2100"/>
                <a:gd name="T3" fmla="*/ 2147483647 h 834"/>
                <a:gd name="T4" fmla="*/ 2147483647 w 2100"/>
                <a:gd name="T5" fmla="*/ 2147483647 h 834"/>
                <a:gd name="T6" fmla="*/ 2147483647 w 2100"/>
                <a:gd name="T7" fmla="*/ 2147483647 h 834"/>
                <a:gd name="T8" fmla="*/ 2147483647 w 2100"/>
                <a:gd name="T9" fmla="*/ 2147483647 h 834"/>
                <a:gd name="T10" fmla="*/ 2147483647 w 2100"/>
                <a:gd name="T11" fmla="*/ 2147483647 h 834"/>
                <a:gd name="T12" fmla="*/ 2147483647 w 2100"/>
                <a:gd name="T13" fmla="*/ 2147483647 h 834"/>
                <a:gd name="T14" fmla="*/ 2147483647 w 2100"/>
                <a:gd name="T15" fmla="*/ 2147483647 h 834"/>
                <a:gd name="T16" fmla="*/ 2147483647 w 2100"/>
                <a:gd name="T17" fmla="*/ 2147483647 h 834"/>
                <a:gd name="T18" fmla="*/ 2147483647 w 2100"/>
                <a:gd name="T19" fmla="*/ 2147483647 h 834"/>
                <a:gd name="T20" fmla="*/ 2147483647 w 2100"/>
                <a:gd name="T21" fmla="*/ 2147483647 h 834"/>
                <a:gd name="T22" fmla="*/ 2147483647 w 2100"/>
                <a:gd name="T23" fmla="*/ 2147483647 h 834"/>
                <a:gd name="T24" fmla="*/ 2147483647 w 2100"/>
                <a:gd name="T25" fmla="*/ 2147483647 h 834"/>
                <a:gd name="T26" fmla="*/ 2147483647 w 2100"/>
                <a:gd name="T27" fmla="*/ 2147483647 h 834"/>
                <a:gd name="T28" fmla="*/ 2147483647 w 2100"/>
                <a:gd name="T29" fmla="*/ 2147483647 h 834"/>
                <a:gd name="T30" fmla="*/ 2147483647 w 2100"/>
                <a:gd name="T31" fmla="*/ 2147483647 h 834"/>
                <a:gd name="T32" fmla="*/ 2147483647 w 2100"/>
                <a:gd name="T33" fmla="*/ 2147483647 h 834"/>
                <a:gd name="T34" fmla="*/ 2147483647 w 2100"/>
                <a:gd name="T35" fmla="*/ 2147483647 h 834"/>
                <a:gd name="T36" fmla="*/ 2147483647 w 2100"/>
                <a:gd name="T37" fmla="*/ 2147483647 h 834"/>
                <a:gd name="T38" fmla="*/ 2147483647 w 2100"/>
                <a:gd name="T39" fmla="*/ 2147483647 h 834"/>
                <a:gd name="T40" fmla="*/ 2147483647 w 2100"/>
                <a:gd name="T41" fmla="*/ 2147483647 h 834"/>
                <a:gd name="T42" fmla="*/ 2147483647 w 2100"/>
                <a:gd name="T43" fmla="*/ 2147483647 h 834"/>
                <a:gd name="T44" fmla="*/ 2147483647 w 2100"/>
                <a:gd name="T45" fmla="*/ 2147483647 h 834"/>
                <a:gd name="T46" fmla="*/ 2147483647 w 2100"/>
                <a:gd name="T47" fmla="*/ 2147483647 h 834"/>
                <a:gd name="T48" fmla="*/ 2147483647 w 2100"/>
                <a:gd name="T49" fmla="*/ 2147483647 h 834"/>
                <a:gd name="T50" fmla="*/ 2147483647 w 2100"/>
                <a:gd name="T51" fmla="*/ 2147483647 h 834"/>
                <a:gd name="T52" fmla="*/ 2147483647 w 2100"/>
                <a:gd name="T53" fmla="*/ 2147483647 h 834"/>
                <a:gd name="T54" fmla="*/ 2147483647 w 2100"/>
                <a:gd name="T55" fmla="*/ 2147483647 h 834"/>
                <a:gd name="T56" fmla="*/ 2147483647 w 2100"/>
                <a:gd name="T57" fmla="*/ 2147483647 h 834"/>
                <a:gd name="T58" fmla="*/ 2147483647 w 2100"/>
                <a:gd name="T59" fmla="*/ 2147483647 h 834"/>
                <a:gd name="T60" fmla="*/ 2147483647 w 2100"/>
                <a:gd name="T61" fmla="*/ 2147483647 h 834"/>
                <a:gd name="T62" fmla="*/ 0 w 2100"/>
                <a:gd name="T63" fmla="*/ 2147483647 h 834"/>
                <a:gd name="T64" fmla="*/ 2147483647 w 2100"/>
                <a:gd name="T65" fmla="*/ 2147483647 h 834"/>
                <a:gd name="T66" fmla="*/ 2147483647 w 2100"/>
                <a:gd name="T67" fmla="*/ 2147483647 h 834"/>
                <a:gd name="T68" fmla="*/ 2147483647 w 2100"/>
                <a:gd name="T69" fmla="*/ 2147483647 h 834"/>
                <a:gd name="T70" fmla="*/ 2147483647 w 2100"/>
                <a:gd name="T71" fmla="*/ 2147483647 h 834"/>
                <a:gd name="T72" fmla="*/ 2147483647 w 2100"/>
                <a:gd name="T73" fmla="*/ 2147483647 h 834"/>
                <a:gd name="T74" fmla="*/ 2147483647 w 2100"/>
                <a:gd name="T75" fmla="*/ 2147483647 h 834"/>
                <a:gd name="T76" fmla="*/ 2147483647 w 2100"/>
                <a:gd name="T77" fmla="*/ 2147483647 h 834"/>
                <a:gd name="T78" fmla="*/ 2147483647 w 2100"/>
                <a:gd name="T79" fmla="*/ 2147483647 h 834"/>
                <a:gd name="T80" fmla="*/ 2147483647 w 2100"/>
                <a:gd name="T81" fmla="*/ 2147483647 h 834"/>
                <a:gd name="T82" fmla="*/ 2147483647 w 2100"/>
                <a:gd name="T83" fmla="*/ 2147483647 h 834"/>
                <a:gd name="T84" fmla="*/ 2147483647 w 2100"/>
                <a:gd name="T85" fmla="*/ 2147483647 h 834"/>
                <a:gd name="T86" fmla="*/ 2147483647 w 2100"/>
                <a:gd name="T87" fmla="*/ 2147483647 h 834"/>
                <a:gd name="T88" fmla="*/ 2147483647 w 2100"/>
                <a:gd name="T89" fmla="*/ 2147483647 h 834"/>
                <a:gd name="T90" fmla="*/ 2147483647 w 2100"/>
                <a:gd name="T91" fmla="*/ 2147483647 h 834"/>
                <a:gd name="T92" fmla="*/ 2147483647 w 2100"/>
                <a:gd name="T93" fmla="*/ 2147483647 h 834"/>
                <a:gd name="T94" fmla="*/ 2147483647 w 2100"/>
                <a:gd name="T95" fmla="*/ 2147483647 h 834"/>
                <a:gd name="T96" fmla="*/ 2147483647 w 2100"/>
                <a:gd name="T97" fmla="*/ 2147483647 h 834"/>
                <a:gd name="T98" fmla="*/ 2147483647 w 2100"/>
                <a:gd name="T99" fmla="*/ 2147483647 h 834"/>
                <a:gd name="T100" fmla="*/ 2147483647 w 2100"/>
                <a:gd name="T101" fmla="*/ 2147483647 h 834"/>
                <a:gd name="T102" fmla="*/ 2147483647 w 2100"/>
                <a:gd name="T103" fmla="*/ 2147483647 h 834"/>
                <a:gd name="T104" fmla="*/ 2147483647 w 2100"/>
                <a:gd name="T105" fmla="*/ 2147483647 h 834"/>
                <a:gd name="T106" fmla="*/ 2147483647 w 2100"/>
                <a:gd name="T107" fmla="*/ 2147483647 h 834"/>
                <a:gd name="T108" fmla="*/ 2147483647 w 2100"/>
                <a:gd name="T109" fmla="*/ 2147483647 h 834"/>
                <a:gd name="T110" fmla="*/ 2147483647 w 2100"/>
                <a:gd name="T111" fmla="*/ 2147483647 h 834"/>
                <a:gd name="T112" fmla="*/ 2147483647 w 2100"/>
                <a:gd name="T113" fmla="*/ 2147483647 h 834"/>
                <a:gd name="T114" fmla="*/ 2147483647 w 2100"/>
                <a:gd name="T115" fmla="*/ 2147483647 h 834"/>
                <a:gd name="T116" fmla="*/ 2147483647 w 2100"/>
                <a:gd name="T117" fmla="*/ 2147483647 h 834"/>
                <a:gd name="T118" fmla="*/ 2147483647 w 2100"/>
                <a:gd name="T119" fmla="*/ 2147483647 h 834"/>
                <a:gd name="T120" fmla="*/ 2147483647 w 2100"/>
                <a:gd name="T121" fmla="*/ 2147483647 h 834"/>
                <a:gd name="T122" fmla="*/ 2147483647 w 2100"/>
                <a:gd name="T123" fmla="*/ 2147483647 h 8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00"/>
                <a:gd name="T187" fmla="*/ 0 h 834"/>
                <a:gd name="T188" fmla="*/ 2100 w 2100"/>
                <a:gd name="T189" fmla="*/ 834 h 83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00" h="834">
                  <a:moveTo>
                    <a:pt x="2088" y="408"/>
                  </a:moveTo>
                  <a:lnTo>
                    <a:pt x="2076" y="396"/>
                  </a:lnTo>
                  <a:lnTo>
                    <a:pt x="2070" y="384"/>
                  </a:lnTo>
                  <a:lnTo>
                    <a:pt x="2058" y="384"/>
                  </a:lnTo>
                  <a:lnTo>
                    <a:pt x="2034" y="372"/>
                  </a:lnTo>
                  <a:lnTo>
                    <a:pt x="2022" y="360"/>
                  </a:lnTo>
                  <a:lnTo>
                    <a:pt x="2010" y="354"/>
                  </a:lnTo>
                  <a:lnTo>
                    <a:pt x="2004" y="348"/>
                  </a:lnTo>
                  <a:lnTo>
                    <a:pt x="1986" y="348"/>
                  </a:lnTo>
                  <a:lnTo>
                    <a:pt x="1974" y="342"/>
                  </a:lnTo>
                  <a:lnTo>
                    <a:pt x="1968" y="336"/>
                  </a:lnTo>
                  <a:lnTo>
                    <a:pt x="1968" y="324"/>
                  </a:lnTo>
                  <a:lnTo>
                    <a:pt x="1902" y="324"/>
                  </a:lnTo>
                  <a:lnTo>
                    <a:pt x="1902" y="348"/>
                  </a:lnTo>
                  <a:lnTo>
                    <a:pt x="1896" y="354"/>
                  </a:lnTo>
                  <a:lnTo>
                    <a:pt x="1890" y="354"/>
                  </a:lnTo>
                  <a:lnTo>
                    <a:pt x="1878" y="348"/>
                  </a:lnTo>
                  <a:lnTo>
                    <a:pt x="1866" y="336"/>
                  </a:lnTo>
                  <a:lnTo>
                    <a:pt x="1812" y="336"/>
                  </a:lnTo>
                  <a:lnTo>
                    <a:pt x="1806" y="342"/>
                  </a:lnTo>
                  <a:lnTo>
                    <a:pt x="1812" y="342"/>
                  </a:lnTo>
                  <a:lnTo>
                    <a:pt x="1812" y="348"/>
                  </a:lnTo>
                  <a:lnTo>
                    <a:pt x="1794" y="348"/>
                  </a:lnTo>
                  <a:lnTo>
                    <a:pt x="1788" y="342"/>
                  </a:lnTo>
                  <a:lnTo>
                    <a:pt x="1776" y="336"/>
                  </a:lnTo>
                  <a:lnTo>
                    <a:pt x="1770" y="324"/>
                  </a:lnTo>
                  <a:lnTo>
                    <a:pt x="1770" y="306"/>
                  </a:lnTo>
                  <a:lnTo>
                    <a:pt x="1776" y="306"/>
                  </a:lnTo>
                  <a:lnTo>
                    <a:pt x="1770" y="294"/>
                  </a:lnTo>
                  <a:lnTo>
                    <a:pt x="1764" y="270"/>
                  </a:lnTo>
                  <a:lnTo>
                    <a:pt x="1758" y="258"/>
                  </a:lnTo>
                  <a:lnTo>
                    <a:pt x="1758" y="174"/>
                  </a:lnTo>
                  <a:lnTo>
                    <a:pt x="1740" y="174"/>
                  </a:lnTo>
                  <a:lnTo>
                    <a:pt x="1716" y="168"/>
                  </a:lnTo>
                  <a:lnTo>
                    <a:pt x="1710" y="174"/>
                  </a:lnTo>
                  <a:lnTo>
                    <a:pt x="1698" y="180"/>
                  </a:lnTo>
                  <a:lnTo>
                    <a:pt x="1674" y="180"/>
                  </a:lnTo>
                  <a:lnTo>
                    <a:pt x="1662" y="174"/>
                  </a:lnTo>
                  <a:lnTo>
                    <a:pt x="1644" y="156"/>
                  </a:lnTo>
                  <a:lnTo>
                    <a:pt x="1608" y="156"/>
                  </a:lnTo>
                  <a:lnTo>
                    <a:pt x="1596" y="150"/>
                  </a:lnTo>
                  <a:lnTo>
                    <a:pt x="1578" y="150"/>
                  </a:lnTo>
                  <a:lnTo>
                    <a:pt x="1548" y="180"/>
                  </a:lnTo>
                  <a:lnTo>
                    <a:pt x="1548" y="192"/>
                  </a:lnTo>
                  <a:lnTo>
                    <a:pt x="1536" y="204"/>
                  </a:lnTo>
                  <a:lnTo>
                    <a:pt x="1500" y="204"/>
                  </a:lnTo>
                  <a:lnTo>
                    <a:pt x="1488" y="216"/>
                  </a:lnTo>
                  <a:lnTo>
                    <a:pt x="1440" y="216"/>
                  </a:lnTo>
                  <a:lnTo>
                    <a:pt x="1440" y="222"/>
                  </a:lnTo>
                  <a:lnTo>
                    <a:pt x="1422" y="240"/>
                  </a:lnTo>
                  <a:lnTo>
                    <a:pt x="1416" y="240"/>
                  </a:lnTo>
                  <a:lnTo>
                    <a:pt x="1416" y="234"/>
                  </a:lnTo>
                  <a:lnTo>
                    <a:pt x="1410" y="228"/>
                  </a:lnTo>
                  <a:lnTo>
                    <a:pt x="1392" y="228"/>
                  </a:lnTo>
                  <a:lnTo>
                    <a:pt x="1380" y="234"/>
                  </a:lnTo>
                  <a:lnTo>
                    <a:pt x="1356" y="234"/>
                  </a:lnTo>
                  <a:lnTo>
                    <a:pt x="1344" y="228"/>
                  </a:lnTo>
                  <a:lnTo>
                    <a:pt x="1338" y="228"/>
                  </a:lnTo>
                  <a:lnTo>
                    <a:pt x="1332" y="222"/>
                  </a:lnTo>
                  <a:lnTo>
                    <a:pt x="1266" y="222"/>
                  </a:lnTo>
                  <a:lnTo>
                    <a:pt x="1260" y="216"/>
                  </a:lnTo>
                  <a:lnTo>
                    <a:pt x="1260" y="204"/>
                  </a:lnTo>
                  <a:lnTo>
                    <a:pt x="1248" y="198"/>
                  </a:lnTo>
                  <a:lnTo>
                    <a:pt x="1230" y="198"/>
                  </a:lnTo>
                  <a:lnTo>
                    <a:pt x="1230" y="192"/>
                  </a:lnTo>
                  <a:lnTo>
                    <a:pt x="1218" y="180"/>
                  </a:lnTo>
                  <a:lnTo>
                    <a:pt x="1218" y="174"/>
                  </a:lnTo>
                  <a:lnTo>
                    <a:pt x="1212" y="168"/>
                  </a:lnTo>
                  <a:lnTo>
                    <a:pt x="1152" y="168"/>
                  </a:lnTo>
                  <a:lnTo>
                    <a:pt x="1128" y="144"/>
                  </a:lnTo>
                  <a:lnTo>
                    <a:pt x="1092" y="144"/>
                  </a:lnTo>
                  <a:lnTo>
                    <a:pt x="1086" y="138"/>
                  </a:lnTo>
                  <a:lnTo>
                    <a:pt x="1080" y="138"/>
                  </a:lnTo>
                  <a:lnTo>
                    <a:pt x="1068" y="132"/>
                  </a:lnTo>
                  <a:lnTo>
                    <a:pt x="1020" y="132"/>
                  </a:lnTo>
                  <a:lnTo>
                    <a:pt x="966" y="150"/>
                  </a:lnTo>
                  <a:lnTo>
                    <a:pt x="954" y="156"/>
                  </a:lnTo>
                  <a:lnTo>
                    <a:pt x="942" y="156"/>
                  </a:lnTo>
                  <a:lnTo>
                    <a:pt x="930" y="150"/>
                  </a:lnTo>
                  <a:lnTo>
                    <a:pt x="918" y="150"/>
                  </a:lnTo>
                  <a:lnTo>
                    <a:pt x="912" y="144"/>
                  </a:lnTo>
                  <a:lnTo>
                    <a:pt x="882" y="144"/>
                  </a:lnTo>
                  <a:lnTo>
                    <a:pt x="864" y="126"/>
                  </a:lnTo>
                  <a:lnTo>
                    <a:pt x="864" y="120"/>
                  </a:lnTo>
                  <a:lnTo>
                    <a:pt x="840" y="126"/>
                  </a:lnTo>
                  <a:lnTo>
                    <a:pt x="840" y="120"/>
                  </a:lnTo>
                  <a:lnTo>
                    <a:pt x="834" y="114"/>
                  </a:lnTo>
                  <a:lnTo>
                    <a:pt x="822" y="90"/>
                  </a:lnTo>
                  <a:lnTo>
                    <a:pt x="810" y="78"/>
                  </a:lnTo>
                  <a:lnTo>
                    <a:pt x="804" y="66"/>
                  </a:lnTo>
                  <a:lnTo>
                    <a:pt x="798" y="60"/>
                  </a:lnTo>
                  <a:lnTo>
                    <a:pt x="786" y="54"/>
                  </a:lnTo>
                  <a:lnTo>
                    <a:pt x="768" y="54"/>
                  </a:lnTo>
                  <a:lnTo>
                    <a:pt x="756" y="60"/>
                  </a:lnTo>
                  <a:lnTo>
                    <a:pt x="750" y="60"/>
                  </a:lnTo>
                  <a:lnTo>
                    <a:pt x="726" y="48"/>
                  </a:lnTo>
                  <a:lnTo>
                    <a:pt x="720" y="42"/>
                  </a:lnTo>
                  <a:lnTo>
                    <a:pt x="708" y="36"/>
                  </a:lnTo>
                  <a:lnTo>
                    <a:pt x="672" y="36"/>
                  </a:lnTo>
                  <a:lnTo>
                    <a:pt x="648" y="30"/>
                  </a:lnTo>
                  <a:lnTo>
                    <a:pt x="636" y="30"/>
                  </a:lnTo>
                  <a:lnTo>
                    <a:pt x="576" y="0"/>
                  </a:lnTo>
                  <a:lnTo>
                    <a:pt x="576" y="18"/>
                  </a:lnTo>
                  <a:lnTo>
                    <a:pt x="570" y="30"/>
                  </a:lnTo>
                  <a:lnTo>
                    <a:pt x="558" y="36"/>
                  </a:lnTo>
                  <a:lnTo>
                    <a:pt x="552" y="36"/>
                  </a:lnTo>
                  <a:lnTo>
                    <a:pt x="558" y="48"/>
                  </a:lnTo>
                  <a:lnTo>
                    <a:pt x="540" y="48"/>
                  </a:lnTo>
                  <a:lnTo>
                    <a:pt x="540" y="60"/>
                  </a:lnTo>
                  <a:lnTo>
                    <a:pt x="552" y="72"/>
                  </a:lnTo>
                  <a:lnTo>
                    <a:pt x="558" y="90"/>
                  </a:lnTo>
                  <a:lnTo>
                    <a:pt x="582" y="126"/>
                  </a:lnTo>
                  <a:lnTo>
                    <a:pt x="588" y="126"/>
                  </a:lnTo>
                  <a:lnTo>
                    <a:pt x="594" y="132"/>
                  </a:lnTo>
                  <a:lnTo>
                    <a:pt x="600" y="144"/>
                  </a:lnTo>
                  <a:lnTo>
                    <a:pt x="600" y="168"/>
                  </a:lnTo>
                  <a:lnTo>
                    <a:pt x="582" y="168"/>
                  </a:lnTo>
                  <a:lnTo>
                    <a:pt x="582" y="174"/>
                  </a:lnTo>
                  <a:lnTo>
                    <a:pt x="576" y="180"/>
                  </a:lnTo>
                  <a:lnTo>
                    <a:pt x="552" y="192"/>
                  </a:lnTo>
                  <a:lnTo>
                    <a:pt x="546" y="186"/>
                  </a:lnTo>
                  <a:lnTo>
                    <a:pt x="546" y="174"/>
                  </a:lnTo>
                  <a:lnTo>
                    <a:pt x="498" y="180"/>
                  </a:lnTo>
                  <a:lnTo>
                    <a:pt x="498" y="168"/>
                  </a:lnTo>
                  <a:lnTo>
                    <a:pt x="456" y="168"/>
                  </a:lnTo>
                  <a:lnTo>
                    <a:pt x="450" y="174"/>
                  </a:lnTo>
                  <a:lnTo>
                    <a:pt x="450" y="180"/>
                  </a:lnTo>
                  <a:lnTo>
                    <a:pt x="444" y="168"/>
                  </a:lnTo>
                  <a:lnTo>
                    <a:pt x="420" y="174"/>
                  </a:lnTo>
                  <a:lnTo>
                    <a:pt x="414" y="162"/>
                  </a:lnTo>
                  <a:lnTo>
                    <a:pt x="384" y="162"/>
                  </a:lnTo>
                  <a:lnTo>
                    <a:pt x="366" y="156"/>
                  </a:lnTo>
                  <a:lnTo>
                    <a:pt x="360" y="150"/>
                  </a:lnTo>
                  <a:lnTo>
                    <a:pt x="360" y="138"/>
                  </a:lnTo>
                  <a:lnTo>
                    <a:pt x="354" y="132"/>
                  </a:lnTo>
                  <a:lnTo>
                    <a:pt x="354" y="126"/>
                  </a:lnTo>
                  <a:lnTo>
                    <a:pt x="312" y="126"/>
                  </a:lnTo>
                  <a:lnTo>
                    <a:pt x="294" y="132"/>
                  </a:lnTo>
                  <a:lnTo>
                    <a:pt x="270" y="132"/>
                  </a:lnTo>
                  <a:lnTo>
                    <a:pt x="264" y="114"/>
                  </a:lnTo>
                  <a:lnTo>
                    <a:pt x="228" y="114"/>
                  </a:lnTo>
                  <a:lnTo>
                    <a:pt x="228" y="108"/>
                  </a:lnTo>
                  <a:lnTo>
                    <a:pt x="210" y="114"/>
                  </a:lnTo>
                  <a:lnTo>
                    <a:pt x="204" y="108"/>
                  </a:lnTo>
                  <a:lnTo>
                    <a:pt x="186" y="108"/>
                  </a:lnTo>
                  <a:lnTo>
                    <a:pt x="180" y="114"/>
                  </a:lnTo>
                  <a:lnTo>
                    <a:pt x="180" y="120"/>
                  </a:lnTo>
                  <a:lnTo>
                    <a:pt x="174" y="126"/>
                  </a:lnTo>
                  <a:lnTo>
                    <a:pt x="174" y="132"/>
                  </a:lnTo>
                  <a:lnTo>
                    <a:pt x="150" y="132"/>
                  </a:lnTo>
                  <a:lnTo>
                    <a:pt x="138" y="150"/>
                  </a:lnTo>
                  <a:lnTo>
                    <a:pt x="120" y="150"/>
                  </a:lnTo>
                  <a:lnTo>
                    <a:pt x="84" y="186"/>
                  </a:lnTo>
                  <a:lnTo>
                    <a:pt x="84" y="192"/>
                  </a:lnTo>
                  <a:lnTo>
                    <a:pt x="90" y="198"/>
                  </a:lnTo>
                  <a:lnTo>
                    <a:pt x="66" y="198"/>
                  </a:lnTo>
                  <a:lnTo>
                    <a:pt x="72" y="210"/>
                  </a:lnTo>
                  <a:lnTo>
                    <a:pt x="12" y="210"/>
                  </a:lnTo>
                  <a:lnTo>
                    <a:pt x="12" y="228"/>
                  </a:lnTo>
                  <a:lnTo>
                    <a:pt x="0" y="240"/>
                  </a:lnTo>
                  <a:lnTo>
                    <a:pt x="6" y="246"/>
                  </a:lnTo>
                  <a:lnTo>
                    <a:pt x="6" y="258"/>
                  </a:lnTo>
                  <a:lnTo>
                    <a:pt x="0" y="264"/>
                  </a:lnTo>
                  <a:lnTo>
                    <a:pt x="24" y="264"/>
                  </a:lnTo>
                  <a:lnTo>
                    <a:pt x="24" y="282"/>
                  </a:lnTo>
                  <a:lnTo>
                    <a:pt x="36" y="288"/>
                  </a:lnTo>
                  <a:lnTo>
                    <a:pt x="48" y="288"/>
                  </a:lnTo>
                  <a:lnTo>
                    <a:pt x="60" y="294"/>
                  </a:lnTo>
                  <a:lnTo>
                    <a:pt x="72" y="294"/>
                  </a:lnTo>
                  <a:lnTo>
                    <a:pt x="78" y="306"/>
                  </a:lnTo>
                  <a:lnTo>
                    <a:pt x="102" y="330"/>
                  </a:lnTo>
                  <a:lnTo>
                    <a:pt x="138" y="318"/>
                  </a:lnTo>
                  <a:lnTo>
                    <a:pt x="156" y="330"/>
                  </a:lnTo>
                  <a:lnTo>
                    <a:pt x="162" y="336"/>
                  </a:lnTo>
                  <a:lnTo>
                    <a:pt x="174" y="336"/>
                  </a:lnTo>
                  <a:lnTo>
                    <a:pt x="186" y="342"/>
                  </a:lnTo>
                  <a:lnTo>
                    <a:pt x="204" y="348"/>
                  </a:lnTo>
                  <a:lnTo>
                    <a:pt x="222" y="366"/>
                  </a:lnTo>
                  <a:lnTo>
                    <a:pt x="228" y="378"/>
                  </a:lnTo>
                  <a:lnTo>
                    <a:pt x="240" y="396"/>
                  </a:lnTo>
                  <a:lnTo>
                    <a:pt x="264" y="414"/>
                  </a:lnTo>
                  <a:lnTo>
                    <a:pt x="276" y="426"/>
                  </a:lnTo>
                  <a:lnTo>
                    <a:pt x="282" y="438"/>
                  </a:lnTo>
                  <a:lnTo>
                    <a:pt x="282" y="450"/>
                  </a:lnTo>
                  <a:lnTo>
                    <a:pt x="288" y="456"/>
                  </a:lnTo>
                  <a:lnTo>
                    <a:pt x="294" y="468"/>
                  </a:lnTo>
                  <a:lnTo>
                    <a:pt x="300" y="474"/>
                  </a:lnTo>
                  <a:lnTo>
                    <a:pt x="300" y="480"/>
                  </a:lnTo>
                  <a:lnTo>
                    <a:pt x="288" y="492"/>
                  </a:lnTo>
                  <a:lnTo>
                    <a:pt x="288" y="504"/>
                  </a:lnTo>
                  <a:lnTo>
                    <a:pt x="294" y="522"/>
                  </a:lnTo>
                  <a:lnTo>
                    <a:pt x="300" y="534"/>
                  </a:lnTo>
                  <a:lnTo>
                    <a:pt x="306" y="540"/>
                  </a:lnTo>
                  <a:lnTo>
                    <a:pt x="318" y="546"/>
                  </a:lnTo>
                  <a:lnTo>
                    <a:pt x="330" y="546"/>
                  </a:lnTo>
                  <a:lnTo>
                    <a:pt x="342" y="552"/>
                  </a:lnTo>
                  <a:lnTo>
                    <a:pt x="348" y="552"/>
                  </a:lnTo>
                  <a:lnTo>
                    <a:pt x="366" y="558"/>
                  </a:lnTo>
                  <a:lnTo>
                    <a:pt x="390" y="564"/>
                  </a:lnTo>
                  <a:lnTo>
                    <a:pt x="486" y="564"/>
                  </a:lnTo>
                  <a:lnTo>
                    <a:pt x="492" y="570"/>
                  </a:lnTo>
                  <a:lnTo>
                    <a:pt x="498" y="570"/>
                  </a:lnTo>
                  <a:lnTo>
                    <a:pt x="510" y="576"/>
                  </a:lnTo>
                  <a:lnTo>
                    <a:pt x="516" y="576"/>
                  </a:lnTo>
                  <a:lnTo>
                    <a:pt x="528" y="582"/>
                  </a:lnTo>
                  <a:lnTo>
                    <a:pt x="534" y="594"/>
                  </a:lnTo>
                  <a:lnTo>
                    <a:pt x="540" y="594"/>
                  </a:lnTo>
                  <a:lnTo>
                    <a:pt x="546" y="600"/>
                  </a:lnTo>
                  <a:lnTo>
                    <a:pt x="552" y="600"/>
                  </a:lnTo>
                  <a:lnTo>
                    <a:pt x="576" y="612"/>
                  </a:lnTo>
                  <a:lnTo>
                    <a:pt x="588" y="612"/>
                  </a:lnTo>
                  <a:lnTo>
                    <a:pt x="594" y="618"/>
                  </a:lnTo>
                  <a:lnTo>
                    <a:pt x="630" y="618"/>
                  </a:lnTo>
                  <a:lnTo>
                    <a:pt x="642" y="642"/>
                  </a:lnTo>
                  <a:lnTo>
                    <a:pt x="684" y="684"/>
                  </a:lnTo>
                  <a:lnTo>
                    <a:pt x="690" y="696"/>
                  </a:lnTo>
                  <a:lnTo>
                    <a:pt x="720" y="726"/>
                  </a:lnTo>
                  <a:lnTo>
                    <a:pt x="732" y="732"/>
                  </a:lnTo>
                  <a:lnTo>
                    <a:pt x="738" y="744"/>
                  </a:lnTo>
                  <a:lnTo>
                    <a:pt x="750" y="750"/>
                  </a:lnTo>
                  <a:lnTo>
                    <a:pt x="810" y="744"/>
                  </a:lnTo>
                  <a:lnTo>
                    <a:pt x="864" y="750"/>
                  </a:lnTo>
                  <a:lnTo>
                    <a:pt x="912" y="750"/>
                  </a:lnTo>
                  <a:lnTo>
                    <a:pt x="948" y="756"/>
                  </a:lnTo>
                  <a:lnTo>
                    <a:pt x="954" y="750"/>
                  </a:lnTo>
                  <a:lnTo>
                    <a:pt x="966" y="744"/>
                  </a:lnTo>
                  <a:lnTo>
                    <a:pt x="972" y="738"/>
                  </a:lnTo>
                  <a:lnTo>
                    <a:pt x="984" y="738"/>
                  </a:lnTo>
                  <a:lnTo>
                    <a:pt x="996" y="744"/>
                  </a:lnTo>
                  <a:lnTo>
                    <a:pt x="1002" y="744"/>
                  </a:lnTo>
                  <a:lnTo>
                    <a:pt x="1008" y="750"/>
                  </a:lnTo>
                  <a:lnTo>
                    <a:pt x="1062" y="750"/>
                  </a:lnTo>
                  <a:lnTo>
                    <a:pt x="1080" y="756"/>
                  </a:lnTo>
                  <a:lnTo>
                    <a:pt x="1092" y="756"/>
                  </a:lnTo>
                  <a:lnTo>
                    <a:pt x="1110" y="774"/>
                  </a:lnTo>
                  <a:lnTo>
                    <a:pt x="1116" y="786"/>
                  </a:lnTo>
                  <a:lnTo>
                    <a:pt x="1128" y="792"/>
                  </a:lnTo>
                  <a:lnTo>
                    <a:pt x="1152" y="798"/>
                  </a:lnTo>
                  <a:lnTo>
                    <a:pt x="1200" y="798"/>
                  </a:lnTo>
                  <a:lnTo>
                    <a:pt x="1218" y="804"/>
                  </a:lnTo>
                  <a:lnTo>
                    <a:pt x="1242" y="816"/>
                  </a:lnTo>
                  <a:lnTo>
                    <a:pt x="1248" y="822"/>
                  </a:lnTo>
                  <a:lnTo>
                    <a:pt x="1260" y="822"/>
                  </a:lnTo>
                  <a:lnTo>
                    <a:pt x="1266" y="816"/>
                  </a:lnTo>
                  <a:lnTo>
                    <a:pt x="1278" y="816"/>
                  </a:lnTo>
                  <a:lnTo>
                    <a:pt x="1290" y="810"/>
                  </a:lnTo>
                  <a:lnTo>
                    <a:pt x="1302" y="810"/>
                  </a:lnTo>
                  <a:lnTo>
                    <a:pt x="1302" y="816"/>
                  </a:lnTo>
                  <a:lnTo>
                    <a:pt x="1308" y="828"/>
                  </a:lnTo>
                  <a:lnTo>
                    <a:pt x="1314" y="828"/>
                  </a:lnTo>
                  <a:lnTo>
                    <a:pt x="1320" y="834"/>
                  </a:lnTo>
                  <a:lnTo>
                    <a:pt x="1338" y="834"/>
                  </a:lnTo>
                  <a:lnTo>
                    <a:pt x="1344" y="828"/>
                  </a:lnTo>
                  <a:lnTo>
                    <a:pt x="1362" y="816"/>
                  </a:lnTo>
                  <a:lnTo>
                    <a:pt x="1422" y="780"/>
                  </a:lnTo>
                  <a:lnTo>
                    <a:pt x="1440" y="768"/>
                  </a:lnTo>
                  <a:lnTo>
                    <a:pt x="1596" y="768"/>
                  </a:lnTo>
                  <a:lnTo>
                    <a:pt x="1614" y="744"/>
                  </a:lnTo>
                  <a:lnTo>
                    <a:pt x="1638" y="744"/>
                  </a:lnTo>
                  <a:lnTo>
                    <a:pt x="1650" y="738"/>
                  </a:lnTo>
                  <a:lnTo>
                    <a:pt x="1662" y="714"/>
                  </a:lnTo>
                  <a:lnTo>
                    <a:pt x="1662" y="708"/>
                  </a:lnTo>
                  <a:lnTo>
                    <a:pt x="1668" y="696"/>
                  </a:lnTo>
                  <a:lnTo>
                    <a:pt x="1668" y="690"/>
                  </a:lnTo>
                  <a:lnTo>
                    <a:pt x="1692" y="690"/>
                  </a:lnTo>
                  <a:lnTo>
                    <a:pt x="1704" y="678"/>
                  </a:lnTo>
                  <a:lnTo>
                    <a:pt x="1710" y="666"/>
                  </a:lnTo>
                  <a:lnTo>
                    <a:pt x="1716" y="660"/>
                  </a:lnTo>
                  <a:lnTo>
                    <a:pt x="1716" y="654"/>
                  </a:lnTo>
                  <a:lnTo>
                    <a:pt x="1704" y="648"/>
                  </a:lnTo>
                  <a:lnTo>
                    <a:pt x="1686" y="630"/>
                  </a:lnTo>
                  <a:lnTo>
                    <a:pt x="1674" y="624"/>
                  </a:lnTo>
                  <a:lnTo>
                    <a:pt x="1656" y="606"/>
                  </a:lnTo>
                  <a:lnTo>
                    <a:pt x="1650" y="594"/>
                  </a:lnTo>
                  <a:lnTo>
                    <a:pt x="1650" y="582"/>
                  </a:lnTo>
                  <a:lnTo>
                    <a:pt x="1656" y="570"/>
                  </a:lnTo>
                  <a:lnTo>
                    <a:pt x="1656" y="558"/>
                  </a:lnTo>
                  <a:lnTo>
                    <a:pt x="1668" y="552"/>
                  </a:lnTo>
                  <a:lnTo>
                    <a:pt x="1692" y="552"/>
                  </a:lnTo>
                  <a:lnTo>
                    <a:pt x="1698" y="558"/>
                  </a:lnTo>
                  <a:lnTo>
                    <a:pt x="1704" y="558"/>
                  </a:lnTo>
                  <a:lnTo>
                    <a:pt x="1710" y="564"/>
                  </a:lnTo>
                  <a:lnTo>
                    <a:pt x="1722" y="570"/>
                  </a:lnTo>
                  <a:lnTo>
                    <a:pt x="1728" y="576"/>
                  </a:lnTo>
                  <a:lnTo>
                    <a:pt x="1740" y="582"/>
                  </a:lnTo>
                  <a:lnTo>
                    <a:pt x="1764" y="582"/>
                  </a:lnTo>
                  <a:lnTo>
                    <a:pt x="1776" y="576"/>
                  </a:lnTo>
                  <a:lnTo>
                    <a:pt x="1794" y="576"/>
                  </a:lnTo>
                  <a:lnTo>
                    <a:pt x="1806" y="570"/>
                  </a:lnTo>
                  <a:lnTo>
                    <a:pt x="1812" y="558"/>
                  </a:lnTo>
                  <a:lnTo>
                    <a:pt x="1818" y="552"/>
                  </a:lnTo>
                  <a:lnTo>
                    <a:pt x="1818" y="528"/>
                  </a:lnTo>
                  <a:lnTo>
                    <a:pt x="1890" y="528"/>
                  </a:lnTo>
                  <a:lnTo>
                    <a:pt x="1914" y="504"/>
                  </a:lnTo>
                  <a:lnTo>
                    <a:pt x="1902" y="492"/>
                  </a:lnTo>
                  <a:lnTo>
                    <a:pt x="1896" y="480"/>
                  </a:lnTo>
                  <a:lnTo>
                    <a:pt x="1902" y="474"/>
                  </a:lnTo>
                  <a:lnTo>
                    <a:pt x="1938" y="456"/>
                  </a:lnTo>
                  <a:lnTo>
                    <a:pt x="1950" y="456"/>
                  </a:lnTo>
                  <a:lnTo>
                    <a:pt x="1950" y="438"/>
                  </a:lnTo>
                  <a:lnTo>
                    <a:pt x="1980" y="444"/>
                  </a:lnTo>
                  <a:lnTo>
                    <a:pt x="1998" y="426"/>
                  </a:lnTo>
                  <a:lnTo>
                    <a:pt x="2004" y="426"/>
                  </a:lnTo>
                  <a:lnTo>
                    <a:pt x="2010" y="420"/>
                  </a:lnTo>
                  <a:lnTo>
                    <a:pt x="2040" y="420"/>
                  </a:lnTo>
                  <a:lnTo>
                    <a:pt x="2052" y="426"/>
                  </a:lnTo>
                  <a:lnTo>
                    <a:pt x="2058" y="432"/>
                  </a:lnTo>
                  <a:lnTo>
                    <a:pt x="2094" y="432"/>
                  </a:lnTo>
                  <a:lnTo>
                    <a:pt x="2100" y="426"/>
                  </a:lnTo>
                  <a:lnTo>
                    <a:pt x="2100" y="420"/>
                  </a:lnTo>
                  <a:lnTo>
                    <a:pt x="2088" y="40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53" name="Moldova" descr="© INSCALE GmbH, 05.05.2010&#10;http://www.presentationload.com/">
              <a:extLst>
                <a:ext uri="{FF2B5EF4-FFF2-40B4-BE49-F238E27FC236}">
                  <a16:creationId xmlns:a16="http://schemas.microsoft.com/office/drawing/2014/main" id="{A24B0B07-6DF0-432B-9A26-DD55DEEFE8F9}"/>
                </a:ext>
              </a:extLst>
            </p:cNvPr>
            <p:cNvSpPr>
              <a:spLocks/>
            </p:cNvSpPr>
            <p:nvPr/>
          </p:nvSpPr>
          <p:spPr bwMode="gray">
            <a:xfrm>
              <a:off x="6363999" y="2272134"/>
              <a:ext cx="96215" cy="106711"/>
            </a:xfrm>
            <a:custGeom>
              <a:avLst/>
              <a:gdLst>
                <a:gd name="T0" fmla="*/ 2147483647 w 216"/>
                <a:gd name="T1" fmla="*/ 2147483647 h 240"/>
                <a:gd name="T2" fmla="*/ 2147483647 w 216"/>
                <a:gd name="T3" fmla="*/ 2147483647 h 240"/>
                <a:gd name="T4" fmla="*/ 2147483647 w 216"/>
                <a:gd name="T5" fmla="*/ 2147483647 h 240"/>
                <a:gd name="T6" fmla="*/ 2147483647 w 216"/>
                <a:gd name="T7" fmla="*/ 2147483647 h 240"/>
                <a:gd name="T8" fmla="*/ 2147483647 w 216"/>
                <a:gd name="T9" fmla="*/ 2147483647 h 240"/>
                <a:gd name="T10" fmla="*/ 2147483647 w 216"/>
                <a:gd name="T11" fmla="*/ 2147483647 h 240"/>
                <a:gd name="T12" fmla="*/ 2147483647 w 216"/>
                <a:gd name="T13" fmla="*/ 2147483647 h 240"/>
                <a:gd name="T14" fmla="*/ 2147483647 w 216"/>
                <a:gd name="T15" fmla="*/ 2147483647 h 240"/>
                <a:gd name="T16" fmla="*/ 2147483647 w 216"/>
                <a:gd name="T17" fmla="*/ 2147483647 h 240"/>
                <a:gd name="T18" fmla="*/ 2147483647 w 216"/>
                <a:gd name="T19" fmla="*/ 2147483647 h 240"/>
                <a:gd name="T20" fmla="*/ 2147483647 w 216"/>
                <a:gd name="T21" fmla="*/ 2147483647 h 240"/>
                <a:gd name="T22" fmla="*/ 2147483647 w 216"/>
                <a:gd name="T23" fmla="*/ 2147483647 h 240"/>
                <a:gd name="T24" fmla="*/ 2147483647 w 216"/>
                <a:gd name="T25" fmla="*/ 2147483647 h 240"/>
                <a:gd name="T26" fmla="*/ 2147483647 w 216"/>
                <a:gd name="T27" fmla="*/ 2147483647 h 240"/>
                <a:gd name="T28" fmla="*/ 2147483647 w 216"/>
                <a:gd name="T29" fmla="*/ 2147483647 h 240"/>
                <a:gd name="T30" fmla="*/ 2147483647 w 216"/>
                <a:gd name="T31" fmla="*/ 2147483647 h 240"/>
                <a:gd name="T32" fmla="*/ 2147483647 w 216"/>
                <a:gd name="T33" fmla="*/ 2147483647 h 240"/>
                <a:gd name="T34" fmla="*/ 2147483647 w 216"/>
                <a:gd name="T35" fmla="*/ 2147483647 h 240"/>
                <a:gd name="T36" fmla="*/ 2147483647 w 216"/>
                <a:gd name="T37" fmla="*/ 2147483647 h 240"/>
                <a:gd name="T38" fmla="*/ 2147483647 w 216"/>
                <a:gd name="T39" fmla="*/ 2147483647 h 240"/>
                <a:gd name="T40" fmla="*/ 2147483647 w 216"/>
                <a:gd name="T41" fmla="*/ 2147483647 h 240"/>
                <a:gd name="T42" fmla="*/ 2147483647 w 216"/>
                <a:gd name="T43" fmla="*/ 2147483647 h 240"/>
                <a:gd name="T44" fmla="*/ 2147483647 w 216"/>
                <a:gd name="T45" fmla="*/ 2147483647 h 240"/>
                <a:gd name="T46" fmla="*/ 2147483647 w 216"/>
                <a:gd name="T47" fmla="*/ 2147483647 h 240"/>
                <a:gd name="T48" fmla="*/ 2147483647 w 216"/>
                <a:gd name="T49" fmla="*/ 2147483647 h 240"/>
                <a:gd name="T50" fmla="*/ 2147483647 w 216"/>
                <a:gd name="T51" fmla="*/ 2147483647 h 240"/>
                <a:gd name="T52" fmla="*/ 2147483647 w 216"/>
                <a:gd name="T53" fmla="*/ 2147483647 h 240"/>
                <a:gd name="T54" fmla="*/ 2147483647 w 216"/>
                <a:gd name="T55" fmla="*/ 2147483647 h 240"/>
                <a:gd name="T56" fmla="*/ 2147483647 w 216"/>
                <a:gd name="T57" fmla="*/ 2147483647 h 240"/>
                <a:gd name="T58" fmla="*/ 2147483647 w 216"/>
                <a:gd name="T59" fmla="*/ 2147483647 h 240"/>
                <a:gd name="T60" fmla="*/ 2147483647 w 216"/>
                <a:gd name="T61" fmla="*/ 0 h 240"/>
                <a:gd name="T62" fmla="*/ 2147483647 w 216"/>
                <a:gd name="T63" fmla="*/ 2147483647 h 240"/>
                <a:gd name="T64" fmla="*/ 2147483647 w 216"/>
                <a:gd name="T65" fmla="*/ 2147483647 h 240"/>
                <a:gd name="T66" fmla="*/ 2147483647 w 216"/>
                <a:gd name="T67" fmla="*/ 2147483647 h 2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240"/>
                <a:gd name="T104" fmla="*/ 216 w 216"/>
                <a:gd name="T105" fmla="*/ 240 h 24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240">
                  <a:moveTo>
                    <a:pt x="0" y="18"/>
                  </a:moveTo>
                  <a:lnTo>
                    <a:pt x="18" y="24"/>
                  </a:lnTo>
                  <a:lnTo>
                    <a:pt x="24" y="30"/>
                  </a:lnTo>
                  <a:lnTo>
                    <a:pt x="30" y="42"/>
                  </a:lnTo>
                  <a:lnTo>
                    <a:pt x="36" y="48"/>
                  </a:lnTo>
                  <a:lnTo>
                    <a:pt x="36" y="60"/>
                  </a:lnTo>
                  <a:lnTo>
                    <a:pt x="60" y="72"/>
                  </a:lnTo>
                  <a:lnTo>
                    <a:pt x="66" y="96"/>
                  </a:lnTo>
                  <a:lnTo>
                    <a:pt x="78" y="96"/>
                  </a:lnTo>
                  <a:lnTo>
                    <a:pt x="84" y="114"/>
                  </a:lnTo>
                  <a:lnTo>
                    <a:pt x="102" y="114"/>
                  </a:lnTo>
                  <a:lnTo>
                    <a:pt x="108" y="120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08" y="168"/>
                  </a:lnTo>
                  <a:lnTo>
                    <a:pt x="108" y="180"/>
                  </a:lnTo>
                  <a:lnTo>
                    <a:pt x="102" y="186"/>
                  </a:lnTo>
                  <a:lnTo>
                    <a:pt x="102" y="198"/>
                  </a:lnTo>
                  <a:lnTo>
                    <a:pt x="108" y="210"/>
                  </a:lnTo>
                  <a:lnTo>
                    <a:pt x="114" y="216"/>
                  </a:lnTo>
                  <a:lnTo>
                    <a:pt x="114" y="240"/>
                  </a:lnTo>
                  <a:lnTo>
                    <a:pt x="138" y="234"/>
                  </a:lnTo>
                  <a:lnTo>
                    <a:pt x="138" y="222"/>
                  </a:lnTo>
                  <a:lnTo>
                    <a:pt x="132" y="216"/>
                  </a:lnTo>
                  <a:lnTo>
                    <a:pt x="132" y="204"/>
                  </a:lnTo>
                  <a:lnTo>
                    <a:pt x="138" y="204"/>
                  </a:lnTo>
                  <a:lnTo>
                    <a:pt x="150" y="198"/>
                  </a:lnTo>
                  <a:lnTo>
                    <a:pt x="156" y="192"/>
                  </a:lnTo>
                  <a:lnTo>
                    <a:pt x="174" y="180"/>
                  </a:lnTo>
                  <a:lnTo>
                    <a:pt x="168" y="174"/>
                  </a:lnTo>
                  <a:lnTo>
                    <a:pt x="156" y="168"/>
                  </a:lnTo>
                  <a:lnTo>
                    <a:pt x="150" y="168"/>
                  </a:lnTo>
                  <a:lnTo>
                    <a:pt x="150" y="162"/>
                  </a:lnTo>
                  <a:lnTo>
                    <a:pt x="156" y="156"/>
                  </a:lnTo>
                  <a:lnTo>
                    <a:pt x="174" y="156"/>
                  </a:lnTo>
                  <a:lnTo>
                    <a:pt x="180" y="162"/>
                  </a:lnTo>
                  <a:lnTo>
                    <a:pt x="198" y="162"/>
                  </a:lnTo>
                  <a:lnTo>
                    <a:pt x="210" y="156"/>
                  </a:lnTo>
                  <a:lnTo>
                    <a:pt x="216" y="156"/>
                  </a:lnTo>
                  <a:lnTo>
                    <a:pt x="216" y="126"/>
                  </a:lnTo>
                  <a:lnTo>
                    <a:pt x="210" y="120"/>
                  </a:lnTo>
                  <a:lnTo>
                    <a:pt x="198" y="120"/>
                  </a:lnTo>
                  <a:lnTo>
                    <a:pt x="192" y="114"/>
                  </a:lnTo>
                  <a:lnTo>
                    <a:pt x="180" y="114"/>
                  </a:lnTo>
                  <a:lnTo>
                    <a:pt x="180" y="96"/>
                  </a:lnTo>
                  <a:lnTo>
                    <a:pt x="186" y="90"/>
                  </a:lnTo>
                  <a:lnTo>
                    <a:pt x="180" y="84"/>
                  </a:lnTo>
                  <a:lnTo>
                    <a:pt x="174" y="84"/>
                  </a:lnTo>
                  <a:lnTo>
                    <a:pt x="162" y="90"/>
                  </a:lnTo>
                  <a:lnTo>
                    <a:pt x="162" y="66"/>
                  </a:lnTo>
                  <a:lnTo>
                    <a:pt x="168" y="60"/>
                  </a:lnTo>
                  <a:lnTo>
                    <a:pt x="162" y="48"/>
                  </a:lnTo>
                  <a:lnTo>
                    <a:pt x="156" y="42"/>
                  </a:lnTo>
                  <a:lnTo>
                    <a:pt x="144" y="36"/>
                  </a:lnTo>
                  <a:lnTo>
                    <a:pt x="126" y="36"/>
                  </a:lnTo>
                  <a:lnTo>
                    <a:pt x="126" y="24"/>
                  </a:lnTo>
                  <a:lnTo>
                    <a:pt x="120" y="18"/>
                  </a:lnTo>
                  <a:lnTo>
                    <a:pt x="78" y="18"/>
                  </a:lnTo>
                  <a:lnTo>
                    <a:pt x="78" y="12"/>
                  </a:lnTo>
                  <a:lnTo>
                    <a:pt x="72" y="12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6" y="12"/>
                  </a:lnTo>
                  <a:lnTo>
                    <a:pt x="24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54" name="Mexico" descr="© INSCALE GmbH, 05.05.2010&#10;http://www.presentationload.com/">
              <a:extLst>
                <a:ext uri="{FF2B5EF4-FFF2-40B4-BE49-F238E27FC236}">
                  <a16:creationId xmlns:a16="http://schemas.microsoft.com/office/drawing/2014/main" id="{25B89D71-89E3-4CCD-B6B8-8B590FEBC5D7}"/>
                </a:ext>
              </a:extLst>
            </p:cNvPr>
            <p:cNvSpPr>
              <a:spLocks/>
            </p:cNvSpPr>
            <p:nvPr/>
          </p:nvSpPr>
          <p:spPr bwMode="gray">
            <a:xfrm>
              <a:off x="2041324" y="2837179"/>
              <a:ext cx="832697" cy="652513"/>
            </a:xfrm>
            <a:custGeom>
              <a:avLst/>
              <a:gdLst>
                <a:gd name="T0" fmla="*/ 2147483647 w 1860"/>
                <a:gd name="T1" fmla="*/ 2147483647 h 1458"/>
                <a:gd name="T2" fmla="*/ 2147483647 w 1860"/>
                <a:gd name="T3" fmla="*/ 2147483647 h 1458"/>
                <a:gd name="T4" fmla="*/ 2147483647 w 1860"/>
                <a:gd name="T5" fmla="*/ 2147483647 h 1458"/>
                <a:gd name="T6" fmla="*/ 2147483647 w 1860"/>
                <a:gd name="T7" fmla="*/ 2147483647 h 1458"/>
                <a:gd name="T8" fmla="*/ 2147483647 w 1860"/>
                <a:gd name="T9" fmla="*/ 2147483647 h 1458"/>
                <a:gd name="T10" fmla="*/ 2147483647 w 1860"/>
                <a:gd name="T11" fmla="*/ 2147483647 h 1458"/>
                <a:gd name="T12" fmla="*/ 2147483647 w 1860"/>
                <a:gd name="T13" fmla="*/ 2147483647 h 1458"/>
                <a:gd name="T14" fmla="*/ 2147483647 w 1860"/>
                <a:gd name="T15" fmla="*/ 2147483647 h 1458"/>
                <a:gd name="T16" fmla="*/ 2147483647 w 1860"/>
                <a:gd name="T17" fmla="*/ 2147483647 h 1458"/>
                <a:gd name="T18" fmla="*/ 2147483647 w 1860"/>
                <a:gd name="T19" fmla="*/ 2147483647 h 1458"/>
                <a:gd name="T20" fmla="*/ 2147483647 w 1860"/>
                <a:gd name="T21" fmla="*/ 2147483647 h 1458"/>
                <a:gd name="T22" fmla="*/ 2147483647 w 1860"/>
                <a:gd name="T23" fmla="*/ 2147483647 h 1458"/>
                <a:gd name="T24" fmla="*/ 2147483647 w 1860"/>
                <a:gd name="T25" fmla="*/ 2147483647 h 1458"/>
                <a:gd name="T26" fmla="*/ 2147483647 w 1860"/>
                <a:gd name="T27" fmla="*/ 2147483647 h 1458"/>
                <a:gd name="T28" fmla="*/ 2147483647 w 1860"/>
                <a:gd name="T29" fmla="*/ 2147483647 h 1458"/>
                <a:gd name="T30" fmla="*/ 2147483647 w 1860"/>
                <a:gd name="T31" fmla="*/ 2147483647 h 1458"/>
                <a:gd name="T32" fmla="*/ 2147483647 w 1860"/>
                <a:gd name="T33" fmla="*/ 2147483647 h 1458"/>
                <a:gd name="T34" fmla="*/ 2147483647 w 1860"/>
                <a:gd name="T35" fmla="*/ 2147483647 h 1458"/>
                <a:gd name="T36" fmla="*/ 2147483647 w 1860"/>
                <a:gd name="T37" fmla="*/ 2147483647 h 1458"/>
                <a:gd name="T38" fmla="*/ 2147483647 w 1860"/>
                <a:gd name="T39" fmla="*/ 2147483647 h 1458"/>
                <a:gd name="T40" fmla="*/ 2147483647 w 1860"/>
                <a:gd name="T41" fmla="*/ 2147483647 h 1458"/>
                <a:gd name="T42" fmla="*/ 2147483647 w 1860"/>
                <a:gd name="T43" fmla="*/ 2147483647 h 1458"/>
                <a:gd name="T44" fmla="*/ 2147483647 w 1860"/>
                <a:gd name="T45" fmla="*/ 2147483647 h 1458"/>
                <a:gd name="T46" fmla="*/ 2147483647 w 1860"/>
                <a:gd name="T47" fmla="*/ 2147483647 h 1458"/>
                <a:gd name="T48" fmla="*/ 2147483647 w 1860"/>
                <a:gd name="T49" fmla="*/ 2147483647 h 1458"/>
                <a:gd name="T50" fmla="*/ 2147483647 w 1860"/>
                <a:gd name="T51" fmla="*/ 2147483647 h 1458"/>
                <a:gd name="T52" fmla="*/ 2147483647 w 1860"/>
                <a:gd name="T53" fmla="*/ 2147483647 h 1458"/>
                <a:gd name="T54" fmla="*/ 2147483647 w 1860"/>
                <a:gd name="T55" fmla="*/ 2147483647 h 1458"/>
                <a:gd name="T56" fmla="*/ 0 w 1860"/>
                <a:gd name="T57" fmla="*/ 2147483647 h 1458"/>
                <a:gd name="T58" fmla="*/ 2147483647 w 1860"/>
                <a:gd name="T59" fmla="*/ 2147483647 h 1458"/>
                <a:gd name="T60" fmla="*/ 2147483647 w 1860"/>
                <a:gd name="T61" fmla="*/ 2147483647 h 1458"/>
                <a:gd name="T62" fmla="*/ 2147483647 w 1860"/>
                <a:gd name="T63" fmla="*/ 2147483647 h 1458"/>
                <a:gd name="T64" fmla="*/ 2147483647 w 1860"/>
                <a:gd name="T65" fmla="*/ 2147483647 h 1458"/>
                <a:gd name="T66" fmla="*/ 2147483647 w 1860"/>
                <a:gd name="T67" fmla="*/ 2147483647 h 1458"/>
                <a:gd name="T68" fmla="*/ 2147483647 w 1860"/>
                <a:gd name="T69" fmla="*/ 2147483647 h 1458"/>
                <a:gd name="T70" fmla="*/ 2147483647 w 1860"/>
                <a:gd name="T71" fmla="*/ 2147483647 h 1458"/>
                <a:gd name="T72" fmla="*/ 2147483647 w 1860"/>
                <a:gd name="T73" fmla="*/ 2147483647 h 1458"/>
                <a:gd name="T74" fmla="*/ 2147483647 w 1860"/>
                <a:gd name="T75" fmla="*/ 2147483647 h 1458"/>
                <a:gd name="T76" fmla="*/ 2147483647 w 1860"/>
                <a:gd name="T77" fmla="*/ 2147483647 h 1458"/>
                <a:gd name="T78" fmla="*/ 2147483647 w 1860"/>
                <a:gd name="T79" fmla="*/ 2147483647 h 1458"/>
                <a:gd name="T80" fmla="*/ 2147483647 w 1860"/>
                <a:gd name="T81" fmla="*/ 2147483647 h 1458"/>
                <a:gd name="T82" fmla="*/ 2147483647 w 1860"/>
                <a:gd name="T83" fmla="*/ 2147483647 h 1458"/>
                <a:gd name="T84" fmla="*/ 2147483647 w 1860"/>
                <a:gd name="T85" fmla="*/ 2147483647 h 1458"/>
                <a:gd name="T86" fmla="*/ 2147483647 w 1860"/>
                <a:gd name="T87" fmla="*/ 2147483647 h 1458"/>
                <a:gd name="T88" fmla="*/ 2147483647 w 1860"/>
                <a:gd name="T89" fmla="*/ 2147483647 h 1458"/>
                <a:gd name="T90" fmla="*/ 2147483647 w 1860"/>
                <a:gd name="T91" fmla="*/ 2147483647 h 1458"/>
                <a:gd name="T92" fmla="*/ 2147483647 w 1860"/>
                <a:gd name="T93" fmla="*/ 2147483647 h 1458"/>
                <a:gd name="T94" fmla="*/ 2147483647 w 1860"/>
                <a:gd name="T95" fmla="*/ 2147483647 h 1458"/>
                <a:gd name="T96" fmla="*/ 2147483647 w 1860"/>
                <a:gd name="T97" fmla="*/ 2147483647 h 1458"/>
                <a:gd name="T98" fmla="*/ 2147483647 w 1860"/>
                <a:gd name="T99" fmla="*/ 2147483647 h 1458"/>
                <a:gd name="T100" fmla="*/ 2147483647 w 1860"/>
                <a:gd name="T101" fmla="*/ 2147483647 h 1458"/>
                <a:gd name="T102" fmla="*/ 2147483647 w 1860"/>
                <a:gd name="T103" fmla="*/ 2147483647 h 1458"/>
                <a:gd name="T104" fmla="*/ 2147483647 w 1860"/>
                <a:gd name="T105" fmla="*/ 2147483647 h 1458"/>
                <a:gd name="T106" fmla="*/ 2147483647 w 1860"/>
                <a:gd name="T107" fmla="*/ 2147483647 h 1458"/>
                <a:gd name="T108" fmla="*/ 2147483647 w 1860"/>
                <a:gd name="T109" fmla="*/ 2147483647 h 1458"/>
                <a:gd name="T110" fmla="*/ 2147483647 w 1860"/>
                <a:gd name="T111" fmla="*/ 2147483647 h 1458"/>
                <a:gd name="T112" fmla="*/ 2147483647 w 1860"/>
                <a:gd name="T113" fmla="*/ 2147483647 h 1458"/>
                <a:gd name="T114" fmla="*/ 2147483647 w 1860"/>
                <a:gd name="T115" fmla="*/ 2147483647 h 1458"/>
                <a:gd name="T116" fmla="*/ 2147483647 w 1860"/>
                <a:gd name="T117" fmla="*/ 2147483647 h 1458"/>
                <a:gd name="T118" fmla="*/ 2147483647 w 1860"/>
                <a:gd name="T119" fmla="*/ 2147483647 h 1458"/>
                <a:gd name="T120" fmla="*/ 2147483647 w 1860"/>
                <a:gd name="T121" fmla="*/ 2147483647 h 145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60"/>
                <a:gd name="T184" fmla="*/ 0 h 1458"/>
                <a:gd name="T185" fmla="*/ 1860 w 1860"/>
                <a:gd name="T186" fmla="*/ 1458 h 145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60" h="1458">
                  <a:moveTo>
                    <a:pt x="1422" y="1440"/>
                  </a:moveTo>
                  <a:lnTo>
                    <a:pt x="1422" y="1380"/>
                  </a:lnTo>
                  <a:lnTo>
                    <a:pt x="1452" y="1332"/>
                  </a:lnTo>
                  <a:lnTo>
                    <a:pt x="1542" y="1338"/>
                  </a:lnTo>
                  <a:lnTo>
                    <a:pt x="1542" y="1320"/>
                  </a:lnTo>
                  <a:lnTo>
                    <a:pt x="1548" y="1320"/>
                  </a:lnTo>
                  <a:lnTo>
                    <a:pt x="1554" y="1314"/>
                  </a:lnTo>
                  <a:lnTo>
                    <a:pt x="1554" y="1302"/>
                  </a:lnTo>
                  <a:lnTo>
                    <a:pt x="1536" y="1302"/>
                  </a:lnTo>
                  <a:lnTo>
                    <a:pt x="1530" y="1278"/>
                  </a:lnTo>
                  <a:lnTo>
                    <a:pt x="1524" y="1278"/>
                  </a:lnTo>
                  <a:lnTo>
                    <a:pt x="1512" y="1272"/>
                  </a:lnTo>
                  <a:lnTo>
                    <a:pt x="1506" y="1272"/>
                  </a:lnTo>
                  <a:lnTo>
                    <a:pt x="1500" y="1266"/>
                  </a:lnTo>
                  <a:lnTo>
                    <a:pt x="1494" y="1254"/>
                  </a:lnTo>
                  <a:lnTo>
                    <a:pt x="1494" y="1248"/>
                  </a:lnTo>
                  <a:lnTo>
                    <a:pt x="1482" y="1242"/>
                  </a:lnTo>
                  <a:lnTo>
                    <a:pt x="1506" y="1242"/>
                  </a:lnTo>
                  <a:lnTo>
                    <a:pt x="1518" y="1236"/>
                  </a:lnTo>
                  <a:lnTo>
                    <a:pt x="1524" y="1236"/>
                  </a:lnTo>
                  <a:lnTo>
                    <a:pt x="1524" y="1212"/>
                  </a:lnTo>
                  <a:lnTo>
                    <a:pt x="1518" y="1200"/>
                  </a:lnTo>
                  <a:lnTo>
                    <a:pt x="1518" y="1188"/>
                  </a:lnTo>
                  <a:lnTo>
                    <a:pt x="1650" y="1194"/>
                  </a:lnTo>
                  <a:lnTo>
                    <a:pt x="1656" y="1182"/>
                  </a:lnTo>
                  <a:lnTo>
                    <a:pt x="1656" y="1176"/>
                  </a:lnTo>
                  <a:lnTo>
                    <a:pt x="1662" y="1176"/>
                  </a:lnTo>
                  <a:lnTo>
                    <a:pt x="1668" y="1182"/>
                  </a:lnTo>
                  <a:lnTo>
                    <a:pt x="1668" y="1188"/>
                  </a:lnTo>
                  <a:lnTo>
                    <a:pt x="1674" y="1188"/>
                  </a:lnTo>
                  <a:lnTo>
                    <a:pt x="1680" y="1182"/>
                  </a:lnTo>
                  <a:lnTo>
                    <a:pt x="1692" y="1176"/>
                  </a:lnTo>
                  <a:lnTo>
                    <a:pt x="1698" y="1164"/>
                  </a:lnTo>
                  <a:lnTo>
                    <a:pt x="1698" y="1152"/>
                  </a:lnTo>
                  <a:lnTo>
                    <a:pt x="1704" y="1146"/>
                  </a:lnTo>
                  <a:lnTo>
                    <a:pt x="1704" y="1140"/>
                  </a:lnTo>
                  <a:lnTo>
                    <a:pt x="1710" y="1152"/>
                  </a:lnTo>
                  <a:lnTo>
                    <a:pt x="1746" y="1116"/>
                  </a:lnTo>
                  <a:lnTo>
                    <a:pt x="1746" y="1122"/>
                  </a:lnTo>
                  <a:lnTo>
                    <a:pt x="1740" y="1128"/>
                  </a:lnTo>
                  <a:lnTo>
                    <a:pt x="1740" y="1146"/>
                  </a:lnTo>
                  <a:lnTo>
                    <a:pt x="1746" y="1152"/>
                  </a:lnTo>
                  <a:lnTo>
                    <a:pt x="1758" y="1152"/>
                  </a:lnTo>
                  <a:lnTo>
                    <a:pt x="1782" y="1086"/>
                  </a:lnTo>
                  <a:lnTo>
                    <a:pt x="1770" y="1074"/>
                  </a:lnTo>
                  <a:lnTo>
                    <a:pt x="1794" y="1068"/>
                  </a:lnTo>
                  <a:lnTo>
                    <a:pt x="1794" y="1056"/>
                  </a:lnTo>
                  <a:lnTo>
                    <a:pt x="1776" y="1050"/>
                  </a:lnTo>
                  <a:lnTo>
                    <a:pt x="1794" y="1032"/>
                  </a:lnTo>
                  <a:lnTo>
                    <a:pt x="1800" y="1008"/>
                  </a:lnTo>
                  <a:lnTo>
                    <a:pt x="1806" y="996"/>
                  </a:lnTo>
                  <a:lnTo>
                    <a:pt x="1818" y="990"/>
                  </a:lnTo>
                  <a:lnTo>
                    <a:pt x="1824" y="978"/>
                  </a:lnTo>
                  <a:lnTo>
                    <a:pt x="1836" y="966"/>
                  </a:lnTo>
                  <a:lnTo>
                    <a:pt x="1842" y="954"/>
                  </a:lnTo>
                  <a:lnTo>
                    <a:pt x="1848" y="948"/>
                  </a:lnTo>
                  <a:lnTo>
                    <a:pt x="1854" y="936"/>
                  </a:lnTo>
                  <a:lnTo>
                    <a:pt x="1854" y="930"/>
                  </a:lnTo>
                  <a:lnTo>
                    <a:pt x="1860" y="918"/>
                  </a:lnTo>
                  <a:lnTo>
                    <a:pt x="1860" y="900"/>
                  </a:lnTo>
                  <a:lnTo>
                    <a:pt x="1854" y="894"/>
                  </a:lnTo>
                  <a:lnTo>
                    <a:pt x="1818" y="894"/>
                  </a:lnTo>
                  <a:lnTo>
                    <a:pt x="1812" y="900"/>
                  </a:lnTo>
                  <a:lnTo>
                    <a:pt x="1800" y="900"/>
                  </a:lnTo>
                  <a:lnTo>
                    <a:pt x="1794" y="894"/>
                  </a:lnTo>
                  <a:lnTo>
                    <a:pt x="1782" y="894"/>
                  </a:lnTo>
                  <a:lnTo>
                    <a:pt x="1770" y="888"/>
                  </a:lnTo>
                  <a:lnTo>
                    <a:pt x="1746" y="888"/>
                  </a:lnTo>
                  <a:lnTo>
                    <a:pt x="1734" y="894"/>
                  </a:lnTo>
                  <a:lnTo>
                    <a:pt x="1716" y="900"/>
                  </a:lnTo>
                  <a:lnTo>
                    <a:pt x="1698" y="900"/>
                  </a:lnTo>
                  <a:lnTo>
                    <a:pt x="1686" y="906"/>
                  </a:lnTo>
                  <a:lnTo>
                    <a:pt x="1668" y="906"/>
                  </a:lnTo>
                  <a:lnTo>
                    <a:pt x="1656" y="912"/>
                  </a:lnTo>
                  <a:lnTo>
                    <a:pt x="1626" y="912"/>
                  </a:lnTo>
                  <a:lnTo>
                    <a:pt x="1614" y="918"/>
                  </a:lnTo>
                  <a:lnTo>
                    <a:pt x="1608" y="924"/>
                  </a:lnTo>
                  <a:lnTo>
                    <a:pt x="1596" y="948"/>
                  </a:lnTo>
                  <a:lnTo>
                    <a:pt x="1590" y="966"/>
                  </a:lnTo>
                  <a:lnTo>
                    <a:pt x="1590" y="1026"/>
                  </a:lnTo>
                  <a:lnTo>
                    <a:pt x="1572" y="1032"/>
                  </a:lnTo>
                  <a:lnTo>
                    <a:pt x="1572" y="1062"/>
                  </a:lnTo>
                  <a:lnTo>
                    <a:pt x="1566" y="1074"/>
                  </a:lnTo>
                  <a:lnTo>
                    <a:pt x="1542" y="1086"/>
                  </a:lnTo>
                  <a:lnTo>
                    <a:pt x="1524" y="1098"/>
                  </a:lnTo>
                  <a:lnTo>
                    <a:pt x="1512" y="1110"/>
                  </a:lnTo>
                  <a:lnTo>
                    <a:pt x="1512" y="1122"/>
                  </a:lnTo>
                  <a:lnTo>
                    <a:pt x="1506" y="1128"/>
                  </a:lnTo>
                  <a:lnTo>
                    <a:pt x="1506" y="1140"/>
                  </a:lnTo>
                  <a:lnTo>
                    <a:pt x="1500" y="1146"/>
                  </a:lnTo>
                  <a:lnTo>
                    <a:pt x="1488" y="1146"/>
                  </a:lnTo>
                  <a:lnTo>
                    <a:pt x="1476" y="1134"/>
                  </a:lnTo>
                  <a:lnTo>
                    <a:pt x="1476" y="1128"/>
                  </a:lnTo>
                  <a:lnTo>
                    <a:pt x="1470" y="1122"/>
                  </a:lnTo>
                  <a:lnTo>
                    <a:pt x="1440" y="1122"/>
                  </a:lnTo>
                  <a:lnTo>
                    <a:pt x="1416" y="1128"/>
                  </a:lnTo>
                  <a:lnTo>
                    <a:pt x="1392" y="1140"/>
                  </a:lnTo>
                  <a:lnTo>
                    <a:pt x="1356" y="1140"/>
                  </a:lnTo>
                  <a:lnTo>
                    <a:pt x="1338" y="1146"/>
                  </a:lnTo>
                  <a:lnTo>
                    <a:pt x="1290" y="1170"/>
                  </a:lnTo>
                  <a:lnTo>
                    <a:pt x="1284" y="1170"/>
                  </a:lnTo>
                  <a:lnTo>
                    <a:pt x="1272" y="1158"/>
                  </a:lnTo>
                  <a:lnTo>
                    <a:pt x="1266" y="1146"/>
                  </a:lnTo>
                  <a:lnTo>
                    <a:pt x="1266" y="1140"/>
                  </a:lnTo>
                  <a:lnTo>
                    <a:pt x="1260" y="1128"/>
                  </a:lnTo>
                  <a:lnTo>
                    <a:pt x="1242" y="1128"/>
                  </a:lnTo>
                  <a:lnTo>
                    <a:pt x="1224" y="1122"/>
                  </a:lnTo>
                  <a:lnTo>
                    <a:pt x="1194" y="1122"/>
                  </a:lnTo>
                  <a:lnTo>
                    <a:pt x="1194" y="1104"/>
                  </a:lnTo>
                  <a:lnTo>
                    <a:pt x="1188" y="1092"/>
                  </a:lnTo>
                  <a:lnTo>
                    <a:pt x="1176" y="1080"/>
                  </a:lnTo>
                  <a:lnTo>
                    <a:pt x="1170" y="1068"/>
                  </a:lnTo>
                  <a:lnTo>
                    <a:pt x="1164" y="1062"/>
                  </a:lnTo>
                  <a:lnTo>
                    <a:pt x="1164" y="1026"/>
                  </a:lnTo>
                  <a:lnTo>
                    <a:pt x="1128" y="966"/>
                  </a:lnTo>
                  <a:lnTo>
                    <a:pt x="1122" y="924"/>
                  </a:lnTo>
                  <a:lnTo>
                    <a:pt x="1110" y="894"/>
                  </a:lnTo>
                  <a:lnTo>
                    <a:pt x="1104" y="804"/>
                  </a:lnTo>
                  <a:lnTo>
                    <a:pt x="1110" y="798"/>
                  </a:lnTo>
                  <a:lnTo>
                    <a:pt x="1122" y="774"/>
                  </a:lnTo>
                  <a:lnTo>
                    <a:pt x="1128" y="768"/>
                  </a:lnTo>
                  <a:lnTo>
                    <a:pt x="1128" y="654"/>
                  </a:lnTo>
                  <a:lnTo>
                    <a:pt x="1152" y="648"/>
                  </a:lnTo>
                  <a:lnTo>
                    <a:pt x="1152" y="612"/>
                  </a:lnTo>
                  <a:lnTo>
                    <a:pt x="1158" y="600"/>
                  </a:lnTo>
                  <a:lnTo>
                    <a:pt x="1158" y="594"/>
                  </a:lnTo>
                  <a:lnTo>
                    <a:pt x="1164" y="588"/>
                  </a:lnTo>
                  <a:lnTo>
                    <a:pt x="1176" y="588"/>
                  </a:lnTo>
                  <a:lnTo>
                    <a:pt x="1182" y="594"/>
                  </a:lnTo>
                  <a:lnTo>
                    <a:pt x="1188" y="594"/>
                  </a:lnTo>
                  <a:lnTo>
                    <a:pt x="1188" y="588"/>
                  </a:lnTo>
                  <a:lnTo>
                    <a:pt x="1194" y="576"/>
                  </a:lnTo>
                  <a:lnTo>
                    <a:pt x="1194" y="564"/>
                  </a:lnTo>
                  <a:lnTo>
                    <a:pt x="1200" y="558"/>
                  </a:lnTo>
                  <a:lnTo>
                    <a:pt x="1206" y="546"/>
                  </a:lnTo>
                  <a:lnTo>
                    <a:pt x="1206" y="540"/>
                  </a:lnTo>
                  <a:lnTo>
                    <a:pt x="1206" y="546"/>
                  </a:lnTo>
                  <a:lnTo>
                    <a:pt x="1182" y="546"/>
                  </a:lnTo>
                  <a:lnTo>
                    <a:pt x="1176" y="534"/>
                  </a:lnTo>
                  <a:lnTo>
                    <a:pt x="1176" y="528"/>
                  </a:lnTo>
                  <a:lnTo>
                    <a:pt x="1134" y="528"/>
                  </a:lnTo>
                  <a:lnTo>
                    <a:pt x="1122" y="516"/>
                  </a:lnTo>
                  <a:lnTo>
                    <a:pt x="1110" y="516"/>
                  </a:lnTo>
                  <a:lnTo>
                    <a:pt x="1092" y="510"/>
                  </a:lnTo>
                  <a:lnTo>
                    <a:pt x="1080" y="498"/>
                  </a:lnTo>
                  <a:lnTo>
                    <a:pt x="1080" y="468"/>
                  </a:lnTo>
                  <a:lnTo>
                    <a:pt x="1068" y="456"/>
                  </a:lnTo>
                  <a:lnTo>
                    <a:pt x="1068" y="420"/>
                  </a:lnTo>
                  <a:lnTo>
                    <a:pt x="1074" y="420"/>
                  </a:lnTo>
                  <a:lnTo>
                    <a:pt x="1080" y="414"/>
                  </a:lnTo>
                  <a:lnTo>
                    <a:pt x="1080" y="408"/>
                  </a:lnTo>
                  <a:lnTo>
                    <a:pt x="1068" y="396"/>
                  </a:lnTo>
                  <a:lnTo>
                    <a:pt x="1056" y="390"/>
                  </a:lnTo>
                  <a:lnTo>
                    <a:pt x="1050" y="384"/>
                  </a:lnTo>
                  <a:lnTo>
                    <a:pt x="1050" y="360"/>
                  </a:lnTo>
                  <a:lnTo>
                    <a:pt x="1038" y="354"/>
                  </a:lnTo>
                  <a:lnTo>
                    <a:pt x="1032" y="342"/>
                  </a:lnTo>
                  <a:lnTo>
                    <a:pt x="1032" y="330"/>
                  </a:lnTo>
                  <a:lnTo>
                    <a:pt x="1038" y="318"/>
                  </a:lnTo>
                  <a:lnTo>
                    <a:pt x="1038" y="294"/>
                  </a:lnTo>
                  <a:lnTo>
                    <a:pt x="1026" y="282"/>
                  </a:lnTo>
                  <a:lnTo>
                    <a:pt x="1020" y="270"/>
                  </a:lnTo>
                  <a:lnTo>
                    <a:pt x="1008" y="258"/>
                  </a:lnTo>
                  <a:lnTo>
                    <a:pt x="1002" y="246"/>
                  </a:lnTo>
                  <a:lnTo>
                    <a:pt x="996" y="240"/>
                  </a:lnTo>
                  <a:lnTo>
                    <a:pt x="990" y="228"/>
                  </a:lnTo>
                  <a:lnTo>
                    <a:pt x="948" y="228"/>
                  </a:lnTo>
                  <a:lnTo>
                    <a:pt x="930" y="222"/>
                  </a:lnTo>
                  <a:lnTo>
                    <a:pt x="930" y="228"/>
                  </a:lnTo>
                  <a:lnTo>
                    <a:pt x="912" y="228"/>
                  </a:lnTo>
                  <a:lnTo>
                    <a:pt x="900" y="240"/>
                  </a:lnTo>
                  <a:lnTo>
                    <a:pt x="888" y="264"/>
                  </a:lnTo>
                  <a:lnTo>
                    <a:pt x="876" y="276"/>
                  </a:lnTo>
                  <a:lnTo>
                    <a:pt x="852" y="288"/>
                  </a:lnTo>
                  <a:lnTo>
                    <a:pt x="840" y="288"/>
                  </a:lnTo>
                  <a:lnTo>
                    <a:pt x="822" y="276"/>
                  </a:lnTo>
                  <a:lnTo>
                    <a:pt x="810" y="270"/>
                  </a:lnTo>
                  <a:lnTo>
                    <a:pt x="780" y="240"/>
                  </a:lnTo>
                  <a:lnTo>
                    <a:pt x="780" y="228"/>
                  </a:lnTo>
                  <a:lnTo>
                    <a:pt x="786" y="216"/>
                  </a:lnTo>
                  <a:lnTo>
                    <a:pt x="786" y="174"/>
                  </a:lnTo>
                  <a:lnTo>
                    <a:pt x="780" y="162"/>
                  </a:lnTo>
                  <a:lnTo>
                    <a:pt x="768" y="150"/>
                  </a:lnTo>
                  <a:lnTo>
                    <a:pt x="756" y="144"/>
                  </a:lnTo>
                  <a:lnTo>
                    <a:pt x="744" y="144"/>
                  </a:lnTo>
                  <a:lnTo>
                    <a:pt x="738" y="114"/>
                  </a:lnTo>
                  <a:lnTo>
                    <a:pt x="708" y="102"/>
                  </a:lnTo>
                  <a:lnTo>
                    <a:pt x="708" y="78"/>
                  </a:lnTo>
                  <a:lnTo>
                    <a:pt x="696" y="66"/>
                  </a:lnTo>
                  <a:lnTo>
                    <a:pt x="582" y="66"/>
                  </a:lnTo>
                  <a:lnTo>
                    <a:pt x="576" y="72"/>
                  </a:lnTo>
                  <a:lnTo>
                    <a:pt x="576" y="90"/>
                  </a:lnTo>
                  <a:lnTo>
                    <a:pt x="570" y="102"/>
                  </a:lnTo>
                  <a:lnTo>
                    <a:pt x="570" y="108"/>
                  </a:lnTo>
                  <a:lnTo>
                    <a:pt x="366" y="108"/>
                  </a:lnTo>
                  <a:lnTo>
                    <a:pt x="156" y="12"/>
                  </a:lnTo>
                  <a:lnTo>
                    <a:pt x="150" y="12"/>
                  </a:lnTo>
                  <a:lnTo>
                    <a:pt x="150" y="6"/>
                  </a:lnTo>
                  <a:lnTo>
                    <a:pt x="156" y="0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18"/>
                  </a:lnTo>
                  <a:lnTo>
                    <a:pt x="0" y="48"/>
                  </a:lnTo>
                  <a:lnTo>
                    <a:pt x="6" y="60"/>
                  </a:lnTo>
                  <a:lnTo>
                    <a:pt x="12" y="66"/>
                  </a:lnTo>
                  <a:lnTo>
                    <a:pt x="18" y="78"/>
                  </a:lnTo>
                  <a:lnTo>
                    <a:pt x="0" y="90"/>
                  </a:lnTo>
                  <a:lnTo>
                    <a:pt x="12" y="114"/>
                  </a:lnTo>
                  <a:lnTo>
                    <a:pt x="6" y="126"/>
                  </a:lnTo>
                  <a:lnTo>
                    <a:pt x="24" y="144"/>
                  </a:lnTo>
                  <a:lnTo>
                    <a:pt x="6" y="174"/>
                  </a:lnTo>
                  <a:lnTo>
                    <a:pt x="18" y="180"/>
                  </a:lnTo>
                  <a:lnTo>
                    <a:pt x="18" y="210"/>
                  </a:lnTo>
                  <a:lnTo>
                    <a:pt x="24" y="228"/>
                  </a:lnTo>
                  <a:lnTo>
                    <a:pt x="24" y="240"/>
                  </a:lnTo>
                  <a:lnTo>
                    <a:pt x="30" y="252"/>
                  </a:lnTo>
                  <a:lnTo>
                    <a:pt x="42" y="264"/>
                  </a:lnTo>
                  <a:lnTo>
                    <a:pt x="60" y="264"/>
                  </a:lnTo>
                  <a:lnTo>
                    <a:pt x="60" y="270"/>
                  </a:lnTo>
                  <a:lnTo>
                    <a:pt x="66" y="276"/>
                  </a:lnTo>
                  <a:lnTo>
                    <a:pt x="72" y="288"/>
                  </a:lnTo>
                  <a:lnTo>
                    <a:pt x="84" y="300"/>
                  </a:lnTo>
                  <a:lnTo>
                    <a:pt x="90" y="318"/>
                  </a:lnTo>
                  <a:lnTo>
                    <a:pt x="96" y="330"/>
                  </a:lnTo>
                  <a:lnTo>
                    <a:pt x="96" y="342"/>
                  </a:lnTo>
                  <a:lnTo>
                    <a:pt x="78" y="378"/>
                  </a:lnTo>
                  <a:lnTo>
                    <a:pt x="72" y="384"/>
                  </a:lnTo>
                  <a:lnTo>
                    <a:pt x="72" y="390"/>
                  </a:lnTo>
                  <a:lnTo>
                    <a:pt x="84" y="396"/>
                  </a:lnTo>
                  <a:lnTo>
                    <a:pt x="72" y="414"/>
                  </a:lnTo>
                  <a:lnTo>
                    <a:pt x="60" y="396"/>
                  </a:lnTo>
                  <a:lnTo>
                    <a:pt x="12" y="390"/>
                  </a:lnTo>
                  <a:lnTo>
                    <a:pt x="36" y="414"/>
                  </a:lnTo>
                  <a:lnTo>
                    <a:pt x="42" y="438"/>
                  </a:lnTo>
                  <a:lnTo>
                    <a:pt x="66" y="444"/>
                  </a:lnTo>
                  <a:lnTo>
                    <a:pt x="78" y="456"/>
                  </a:lnTo>
                  <a:lnTo>
                    <a:pt x="84" y="468"/>
                  </a:lnTo>
                  <a:lnTo>
                    <a:pt x="90" y="474"/>
                  </a:lnTo>
                  <a:lnTo>
                    <a:pt x="96" y="474"/>
                  </a:lnTo>
                  <a:lnTo>
                    <a:pt x="102" y="468"/>
                  </a:lnTo>
                  <a:lnTo>
                    <a:pt x="108" y="468"/>
                  </a:lnTo>
                  <a:lnTo>
                    <a:pt x="120" y="462"/>
                  </a:lnTo>
                  <a:lnTo>
                    <a:pt x="126" y="456"/>
                  </a:lnTo>
                  <a:lnTo>
                    <a:pt x="126" y="480"/>
                  </a:lnTo>
                  <a:lnTo>
                    <a:pt x="144" y="516"/>
                  </a:lnTo>
                  <a:lnTo>
                    <a:pt x="156" y="528"/>
                  </a:lnTo>
                  <a:lnTo>
                    <a:pt x="168" y="552"/>
                  </a:lnTo>
                  <a:lnTo>
                    <a:pt x="168" y="564"/>
                  </a:lnTo>
                  <a:lnTo>
                    <a:pt x="156" y="588"/>
                  </a:lnTo>
                  <a:lnTo>
                    <a:pt x="150" y="606"/>
                  </a:lnTo>
                  <a:lnTo>
                    <a:pt x="150" y="618"/>
                  </a:lnTo>
                  <a:lnTo>
                    <a:pt x="180" y="648"/>
                  </a:lnTo>
                  <a:lnTo>
                    <a:pt x="192" y="666"/>
                  </a:lnTo>
                  <a:lnTo>
                    <a:pt x="222" y="696"/>
                  </a:lnTo>
                  <a:lnTo>
                    <a:pt x="234" y="714"/>
                  </a:lnTo>
                  <a:lnTo>
                    <a:pt x="264" y="744"/>
                  </a:lnTo>
                  <a:lnTo>
                    <a:pt x="258" y="750"/>
                  </a:lnTo>
                  <a:lnTo>
                    <a:pt x="258" y="762"/>
                  </a:lnTo>
                  <a:lnTo>
                    <a:pt x="252" y="768"/>
                  </a:lnTo>
                  <a:lnTo>
                    <a:pt x="252" y="780"/>
                  </a:lnTo>
                  <a:lnTo>
                    <a:pt x="258" y="786"/>
                  </a:lnTo>
                  <a:lnTo>
                    <a:pt x="276" y="786"/>
                  </a:lnTo>
                  <a:lnTo>
                    <a:pt x="288" y="780"/>
                  </a:lnTo>
                  <a:lnTo>
                    <a:pt x="294" y="768"/>
                  </a:lnTo>
                  <a:lnTo>
                    <a:pt x="306" y="762"/>
                  </a:lnTo>
                  <a:lnTo>
                    <a:pt x="312" y="756"/>
                  </a:lnTo>
                  <a:lnTo>
                    <a:pt x="306" y="738"/>
                  </a:lnTo>
                  <a:lnTo>
                    <a:pt x="306" y="732"/>
                  </a:lnTo>
                  <a:lnTo>
                    <a:pt x="300" y="726"/>
                  </a:lnTo>
                  <a:lnTo>
                    <a:pt x="300" y="708"/>
                  </a:lnTo>
                  <a:lnTo>
                    <a:pt x="288" y="684"/>
                  </a:lnTo>
                  <a:lnTo>
                    <a:pt x="282" y="678"/>
                  </a:lnTo>
                  <a:lnTo>
                    <a:pt x="258" y="678"/>
                  </a:lnTo>
                  <a:lnTo>
                    <a:pt x="240" y="648"/>
                  </a:lnTo>
                  <a:lnTo>
                    <a:pt x="240" y="576"/>
                  </a:lnTo>
                  <a:lnTo>
                    <a:pt x="222" y="546"/>
                  </a:lnTo>
                  <a:lnTo>
                    <a:pt x="228" y="534"/>
                  </a:lnTo>
                  <a:lnTo>
                    <a:pt x="228" y="528"/>
                  </a:lnTo>
                  <a:lnTo>
                    <a:pt x="234" y="516"/>
                  </a:lnTo>
                  <a:lnTo>
                    <a:pt x="234" y="492"/>
                  </a:lnTo>
                  <a:lnTo>
                    <a:pt x="228" y="486"/>
                  </a:lnTo>
                  <a:lnTo>
                    <a:pt x="216" y="480"/>
                  </a:lnTo>
                  <a:lnTo>
                    <a:pt x="210" y="474"/>
                  </a:lnTo>
                  <a:lnTo>
                    <a:pt x="198" y="474"/>
                  </a:lnTo>
                  <a:lnTo>
                    <a:pt x="198" y="432"/>
                  </a:lnTo>
                  <a:lnTo>
                    <a:pt x="168" y="396"/>
                  </a:lnTo>
                  <a:lnTo>
                    <a:pt x="174" y="336"/>
                  </a:lnTo>
                  <a:lnTo>
                    <a:pt x="168" y="330"/>
                  </a:lnTo>
                  <a:lnTo>
                    <a:pt x="162" y="318"/>
                  </a:lnTo>
                  <a:lnTo>
                    <a:pt x="144" y="300"/>
                  </a:lnTo>
                  <a:lnTo>
                    <a:pt x="138" y="288"/>
                  </a:lnTo>
                  <a:lnTo>
                    <a:pt x="138" y="276"/>
                  </a:lnTo>
                  <a:lnTo>
                    <a:pt x="132" y="264"/>
                  </a:lnTo>
                  <a:lnTo>
                    <a:pt x="132" y="246"/>
                  </a:lnTo>
                  <a:lnTo>
                    <a:pt x="126" y="240"/>
                  </a:lnTo>
                  <a:lnTo>
                    <a:pt x="120" y="228"/>
                  </a:lnTo>
                  <a:lnTo>
                    <a:pt x="108" y="216"/>
                  </a:lnTo>
                  <a:lnTo>
                    <a:pt x="102" y="204"/>
                  </a:lnTo>
                  <a:lnTo>
                    <a:pt x="96" y="198"/>
                  </a:lnTo>
                  <a:lnTo>
                    <a:pt x="96" y="192"/>
                  </a:lnTo>
                  <a:lnTo>
                    <a:pt x="102" y="186"/>
                  </a:lnTo>
                  <a:lnTo>
                    <a:pt x="114" y="162"/>
                  </a:lnTo>
                  <a:lnTo>
                    <a:pt x="114" y="114"/>
                  </a:lnTo>
                  <a:lnTo>
                    <a:pt x="120" y="108"/>
                  </a:lnTo>
                  <a:lnTo>
                    <a:pt x="126" y="96"/>
                  </a:lnTo>
                  <a:lnTo>
                    <a:pt x="126" y="60"/>
                  </a:lnTo>
                  <a:lnTo>
                    <a:pt x="132" y="66"/>
                  </a:lnTo>
                  <a:lnTo>
                    <a:pt x="144" y="72"/>
                  </a:lnTo>
                  <a:lnTo>
                    <a:pt x="150" y="84"/>
                  </a:lnTo>
                  <a:lnTo>
                    <a:pt x="162" y="90"/>
                  </a:lnTo>
                  <a:lnTo>
                    <a:pt x="180" y="90"/>
                  </a:lnTo>
                  <a:lnTo>
                    <a:pt x="186" y="84"/>
                  </a:lnTo>
                  <a:lnTo>
                    <a:pt x="198" y="84"/>
                  </a:lnTo>
                  <a:lnTo>
                    <a:pt x="198" y="102"/>
                  </a:lnTo>
                  <a:lnTo>
                    <a:pt x="204" y="108"/>
                  </a:lnTo>
                  <a:lnTo>
                    <a:pt x="216" y="114"/>
                  </a:lnTo>
                  <a:lnTo>
                    <a:pt x="234" y="114"/>
                  </a:lnTo>
                  <a:lnTo>
                    <a:pt x="234" y="120"/>
                  </a:lnTo>
                  <a:lnTo>
                    <a:pt x="228" y="126"/>
                  </a:lnTo>
                  <a:lnTo>
                    <a:pt x="228" y="186"/>
                  </a:lnTo>
                  <a:lnTo>
                    <a:pt x="240" y="258"/>
                  </a:lnTo>
                  <a:lnTo>
                    <a:pt x="240" y="270"/>
                  </a:lnTo>
                  <a:lnTo>
                    <a:pt x="246" y="282"/>
                  </a:lnTo>
                  <a:lnTo>
                    <a:pt x="252" y="306"/>
                  </a:lnTo>
                  <a:lnTo>
                    <a:pt x="264" y="342"/>
                  </a:lnTo>
                  <a:lnTo>
                    <a:pt x="276" y="372"/>
                  </a:lnTo>
                  <a:lnTo>
                    <a:pt x="282" y="384"/>
                  </a:lnTo>
                  <a:lnTo>
                    <a:pt x="324" y="384"/>
                  </a:lnTo>
                  <a:lnTo>
                    <a:pt x="318" y="390"/>
                  </a:lnTo>
                  <a:lnTo>
                    <a:pt x="306" y="414"/>
                  </a:lnTo>
                  <a:lnTo>
                    <a:pt x="318" y="438"/>
                  </a:lnTo>
                  <a:lnTo>
                    <a:pt x="330" y="444"/>
                  </a:lnTo>
                  <a:lnTo>
                    <a:pt x="336" y="450"/>
                  </a:lnTo>
                  <a:lnTo>
                    <a:pt x="348" y="450"/>
                  </a:lnTo>
                  <a:lnTo>
                    <a:pt x="354" y="474"/>
                  </a:lnTo>
                  <a:lnTo>
                    <a:pt x="384" y="474"/>
                  </a:lnTo>
                  <a:lnTo>
                    <a:pt x="390" y="516"/>
                  </a:lnTo>
                  <a:lnTo>
                    <a:pt x="384" y="516"/>
                  </a:lnTo>
                  <a:lnTo>
                    <a:pt x="378" y="522"/>
                  </a:lnTo>
                  <a:lnTo>
                    <a:pt x="366" y="528"/>
                  </a:lnTo>
                  <a:lnTo>
                    <a:pt x="360" y="534"/>
                  </a:lnTo>
                  <a:lnTo>
                    <a:pt x="354" y="546"/>
                  </a:lnTo>
                  <a:lnTo>
                    <a:pt x="354" y="558"/>
                  </a:lnTo>
                  <a:lnTo>
                    <a:pt x="360" y="564"/>
                  </a:lnTo>
                  <a:lnTo>
                    <a:pt x="372" y="570"/>
                  </a:lnTo>
                  <a:lnTo>
                    <a:pt x="384" y="558"/>
                  </a:lnTo>
                  <a:lnTo>
                    <a:pt x="384" y="564"/>
                  </a:lnTo>
                  <a:lnTo>
                    <a:pt x="396" y="576"/>
                  </a:lnTo>
                  <a:lnTo>
                    <a:pt x="396" y="588"/>
                  </a:lnTo>
                  <a:lnTo>
                    <a:pt x="402" y="594"/>
                  </a:lnTo>
                  <a:lnTo>
                    <a:pt x="414" y="594"/>
                  </a:lnTo>
                  <a:lnTo>
                    <a:pt x="426" y="600"/>
                  </a:lnTo>
                  <a:lnTo>
                    <a:pt x="432" y="600"/>
                  </a:lnTo>
                  <a:lnTo>
                    <a:pt x="438" y="606"/>
                  </a:lnTo>
                  <a:lnTo>
                    <a:pt x="438" y="624"/>
                  </a:lnTo>
                  <a:lnTo>
                    <a:pt x="432" y="630"/>
                  </a:lnTo>
                  <a:lnTo>
                    <a:pt x="432" y="636"/>
                  </a:lnTo>
                  <a:lnTo>
                    <a:pt x="426" y="648"/>
                  </a:lnTo>
                  <a:lnTo>
                    <a:pt x="426" y="654"/>
                  </a:lnTo>
                  <a:lnTo>
                    <a:pt x="468" y="654"/>
                  </a:lnTo>
                  <a:lnTo>
                    <a:pt x="468" y="684"/>
                  </a:lnTo>
                  <a:lnTo>
                    <a:pt x="504" y="720"/>
                  </a:lnTo>
                  <a:lnTo>
                    <a:pt x="510" y="732"/>
                  </a:lnTo>
                  <a:lnTo>
                    <a:pt x="528" y="750"/>
                  </a:lnTo>
                  <a:lnTo>
                    <a:pt x="534" y="768"/>
                  </a:lnTo>
                  <a:lnTo>
                    <a:pt x="546" y="780"/>
                  </a:lnTo>
                  <a:lnTo>
                    <a:pt x="552" y="798"/>
                  </a:lnTo>
                  <a:lnTo>
                    <a:pt x="558" y="810"/>
                  </a:lnTo>
                  <a:lnTo>
                    <a:pt x="558" y="870"/>
                  </a:lnTo>
                  <a:lnTo>
                    <a:pt x="564" y="882"/>
                  </a:lnTo>
                  <a:lnTo>
                    <a:pt x="576" y="894"/>
                  </a:lnTo>
                  <a:lnTo>
                    <a:pt x="576" y="906"/>
                  </a:lnTo>
                  <a:lnTo>
                    <a:pt x="570" y="918"/>
                  </a:lnTo>
                  <a:lnTo>
                    <a:pt x="552" y="936"/>
                  </a:lnTo>
                  <a:lnTo>
                    <a:pt x="546" y="948"/>
                  </a:lnTo>
                  <a:lnTo>
                    <a:pt x="546" y="954"/>
                  </a:lnTo>
                  <a:lnTo>
                    <a:pt x="552" y="960"/>
                  </a:lnTo>
                  <a:lnTo>
                    <a:pt x="564" y="966"/>
                  </a:lnTo>
                  <a:lnTo>
                    <a:pt x="540" y="966"/>
                  </a:lnTo>
                  <a:lnTo>
                    <a:pt x="528" y="972"/>
                  </a:lnTo>
                  <a:lnTo>
                    <a:pt x="528" y="1038"/>
                  </a:lnTo>
                  <a:lnTo>
                    <a:pt x="534" y="1056"/>
                  </a:lnTo>
                  <a:lnTo>
                    <a:pt x="540" y="1062"/>
                  </a:lnTo>
                  <a:lnTo>
                    <a:pt x="546" y="1074"/>
                  </a:lnTo>
                  <a:lnTo>
                    <a:pt x="558" y="1074"/>
                  </a:lnTo>
                  <a:lnTo>
                    <a:pt x="576" y="1080"/>
                  </a:lnTo>
                  <a:lnTo>
                    <a:pt x="600" y="1080"/>
                  </a:lnTo>
                  <a:lnTo>
                    <a:pt x="612" y="1086"/>
                  </a:lnTo>
                  <a:lnTo>
                    <a:pt x="636" y="1110"/>
                  </a:lnTo>
                  <a:lnTo>
                    <a:pt x="642" y="1122"/>
                  </a:lnTo>
                  <a:lnTo>
                    <a:pt x="648" y="1140"/>
                  </a:lnTo>
                  <a:lnTo>
                    <a:pt x="654" y="1152"/>
                  </a:lnTo>
                  <a:lnTo>
                    <a:pt x="666" y="1164"/>
                  </a:lnTo>
                  <a:lnTo>
                    <a:pt x="678" y="1170"/>
                  </a:lnTo>
                  <a:lnTo>
                    <a:pt x="732" y="1170"/>
                  </a:lnTo>
                  <a:lnTo>
                    <a:pt x="750" y="1176"/>
                  </a:lnTo>
                  <a:lnTo>
                    <a:pt x="762" y="1182"/>
                  </a:lnTo>
                  <a:lnTo>
                    <a:pt x="768" y="1188"/>
                  </a:lnTo>
                  <a:lnTo>
                    <a:pt x="774" y="1200"/>
                  </a:lnTo>
                  <a:lnTo>
                    <a:pt x="786" y="1218"/>
                  </a:lnTo>
                  <a:lnTo>
                    <a:pt x="810" y="1242"/>
                  </a:lnTo>
                  <a:lnTo>
                    <a:pt x="834" y="1254"/>
                  </a:lnTo>
                  <a:lnTo>
                    <a:pt x="870" y="1266"/>
                  </a:lnTo>
                  <a:lnTo>
                    <a:pt x="912" y="1272"/>
                  </a:lnTo>
                  <a:lnTo>
                    <a:pt x="942" y="1278"/>
                  </a:lnTo>
                  <a:lnTo>
                    <a:pt x="960" y="1290"/>
                  </a:lnTo>
                  <a:lnTo>
                    <a:pt x="966" y="1302"/>
                  </a:lnTo>
                  <a:lnTo>
                    <a:pt x="978" y="1314"/>
                  </a:lnTo>
                  <a:lnTo>
                    <a:pt x="990" y="1320"/>
                  </a:lnTo>
                  <a:lnTo>
                    <a:pt x="996" y="1320"/>
                  </a:lnTo>
                  <a:lnTo>
                    <a:pt x="1002" y="1326"/>
                  </a:lnTo>
                  <a:lnTo>
                    <a:pt x="1008" y="1338"/>
                  </a:lnTo>
                  <a:lnTo>
                    <a:pt x="1014" y="1344"/>
                  </a:lnTo>
                  <a:lnTo>
                    <a:pt x="1080" y="1344"/>
                  </a:lnTo>
                  <a:lnTo>
                    <a:pt x="1092" y="1356"/>
                  </a:lnTo>
                  <a:lnTo>
                    <a:pt x="1098" y="1368"/>
                  </a:lnTo>
                  <a:lnTo>
                    <a:pt x="1104" y="1374"/>
                  </a:lnTo>
                  <a:lnTo>
                    <a:pt x="1116" y="1374"/>
                  </a:lnTo>
                  <a:lnTo>
                    <a:pt x="1140" y="1362"/>
                  </a:lnTo>
                  <a:lnTo>
                    <a:pt x="1170" y="1350"/>
                  </a:lnTo>
                  <a:lnTo>
                    <a:pt x="1206" y="1332"/>
                  </a:lnTo>
                  <a:lnTo>
                    <a:pt x="1260" y="1314"/>
                  </a:lnTo>
                  <a:lnTo>
                    <a:pt x="1278" y="1326"/>
                  </a:lnTo>
                  <a:lnTo>
                    <a:pt x="1308" y="1350"/>
                  </a:lnTo>
                  <a:lnTo>
                    <a:pt x="1344" y="1374"/>
                  </a:lnTo>
                  <a:lnTo>
                    <a:pt x="1386" y="1416"/>
                  </a:lnTo>
                  <a:lnTo>
                    <a:pt x="1386" y="1428"/>
                  </a:lnTo>
                  <a:lnTo>
                    <a:pt x="1392" y="1446"/>
                  </a:lnTo>
                  <a:lnTo>
                    <a:pt x="1398" y="1458"/>
                  </a:lnTo>
                  <a:lnTo>
                    <a:pt x="1416" y="1458"/>
                  </a:lnTo>
                  <a:lnTo>
                    <a:pt x="1422" y="1452"/>
                  </a:lnTo>
                  <a:lnTo>
                    <a:pt x="1422" y="1440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55" name="Malta" descr="© INSCALE GmbH, 05.05.2010&#10;http://www.presentationload.com/">
              <a:extLst>
                <a:ext uri="{FF2B5EF4-FFF2-40B4-BE49-F238E27FC236}">
                  <a16:creationId xmlns:a16="http://schemas.microsoft.com/office/drawing/2014/main" id="{29CFB13B-AA2B-4DA0-829B-0B724C12918D}"/>
                </a:ext>
              </a:extLst>
            </p:cNvPr>
            <p:cNvSpPr>
              <a:spLocks/>
            </p:cNvSpPr>
            <p:nvPr/>
          </p:nvSpPr>
          <p:spPr bwMode="gray">
            <a:xfrm>
              <a:off x="6019375" y="2709475"/>
              <a:ext cx="13995" cy="12246"/>
            </a:xfrm>
            <a:custGeom>
              <a:avLst/>
              <a:gdLst>
                <a:gd name="T0" fmla="*/ 2147483647 w 30"/>
                <a:gd name="T1" fmla="*/ 2147483647 h 30"/>
                <a:gd name="T2" fmla="*/ 2147483647 w 30"/>
                <a:gd name="T3" fmla="*/ 2147483647 h 30"/>
                <a:gd name="T4" fmla="*/ 2147483647 w 30"/>
                <a:gd name="T5" fmla="*/ 2147483647 h 30"/>
                <a:gd name="T6" fmla="*/ 2147483647 w 30"/>
                <a:gd name="T7" fmla="*/ 0 h 30"/>
                <a:gd name="T8" fmla="*/ 2147483647 w 30"/>
                <a:gd name="T9" fmla="*/ 0 h 30"/>
                <a:gd name="T10" fmla="*/ 0 w 30"/>
                <a:gd name="T11" fmla="*/ 2147483647 h 30"/>
                <a:gd name="T12" fmla="*/ 0 w 30"/>
                <a:gd name="T13" fmla="*/ 2147483647 h 30"/>
                <a:gd name="T14" fmla="*/ 2147483647 w 30"/>
                <a:gd name="T15" fmla="*/ 2147483647 h 30"/>
                <a:gd name="T16" fmla="*/ 2147483647 w 30"/>
                <a:gd name="T17" fmla="*/ 2147483647 h 30"/>
                <a:gd name="T18" fmla="*/ 2147483647 w 30"/>
                <a:gd name="T19" fmla="*/ 2147483647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30"/>
                <a:gd name="T32" fmla="*/ 30 w 30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30">
                  <a:moveTo>
                    <a:pt x="24" y="30"/>
                  </a:moveTo>
                  <a:lnTo>
                    <a:pt x="30" y="24"/>
                  </a:lnTo>
                  <a:lnTo>
                    <a:pt x="30" y="12"/>
                  </a:lnTo>
                  <a:lnTo>
                    <a:pt x="18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8"/>
                  </a:lnTo>
                  <a:lnTo>
                    <a:pt x="6" y="24"/>
                  </a:lnTo>
                  <a:lnTo>
                    <a:pt x="18" y="30"/>
                  </a:lnTo>
                  <a:lnTo>
                    <a:pt x="24" y="3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56" name="Mauritania" descr="© INSCALE GmbH, 05.05.2010&#10;http://www.presentationload.com/">
              <a:extLst>
                <a:ext uri="{FF2B5EF4-FFF2-40B4-BE49-F238E27FC236}">
                  <a16:creationId xmlns:a16="http://schemas.microsoft.com/office/drawing/2014/main" id="{63660A67-D3D2-4F60-84AC-21F5B08FE054}"/>
                </a:ext>
              </a:extLst>
            </p:cNvPr>
            <p:cNvSpPr>
              <a:spLocks/>
            </p:cNvSpPr>
            <p:nvPr/>
          </p:nvSpPr>
          <p:spPr bwMode="gray">
            <a:xfrm>
              <a:off x="5053727" y="3033108"/>
              <a:ext cx="383111" cy="449587"/>
            </a:xfrm>
            <a:custGeom>
              <a:avLst/>
              <a:gdLst>
                <a:gd name="T0" fmla="*/ 2147483647 w 858"/>
                <a:gd name="T1" fmla="*/ 2147483647 h 1002"/>
                <a:gd name="T2" fmla="*/ 2147483647 w 858"/>
                <a:gd name="T3" fmla="*/ 2147483647 h 1002"/>
                <a:gd name="T4" fmla="*/ 2147483647 w 858"/>
                <a:gd name="T5" fmla="*/ 2147483647 h 1002"/>
                <a:gd name="T6" fmla="*/ 2147483647 w 858"/>
                <a:gd name="T7" fmla="*/ 2147483647 h 1002"/>
                <a:gd name="T8" fmla="*/ 2147483647 w 858"/>
                <a:gd name="T9" fmla="*/ 2147483647 h 1002"/>
                <a:gd name="T10" fmla="*/ 2147483647 w 858"/>
                <a:gd name="T11" fmla="*/ 2147483647 h 1002"/>
                <a:gd name="T12" fmla="*/ 2147483647 w 858"/>
                <a:gd name="T13" fmla="*/ 2147483647 h 1002"/>
                <a:gd name="T14" fmla="*/ 2147483647 w 858"/>
                <a:gd name="T15" fmla="*/ 2147483647 h 1002"/>
                <a:gd name="T16" fmla="*/ 2147483647 w 858"/>
                <a:gd name="T17" fmla="*/ 2147483647 h 1002"/>
                <a:gd name="T18" fmla="*/ 2147483647 w 858"/>
                <a:gd name="T19" fmla="*/ 2147483647 h 1002"/>
                <a:gd name="T20" fmla="*/ 2147483647 w 858"/>
                <a:gd name="T21" fmla="*/ 2147483647 h 1002"/>
                <a:gd name="T22" fmla="*/ 2147483647 w 858"/>
                <a:gd name="T23" fmla="*/ 2147483647 h 1002"/>
                <a:gd name="T24" fmla="*/ 2147483647 w 858"/>
                <a:gd name="T25" fmla="*/ 2147483647 h 1002"/>
                <a:gd name="T26" fmla="*/ 2147483647 w 858"/>
                <a:gd name="T27" fmla="*/ 2147483647 h 1002"/>
                <a:gd name="T28" fmla="*/ 2147483647 w 858"/>
                <a:gd name="T29" fmla="*/ 2147483647 h 1002"/>
                <a:gd name="T30" fmla="*/ 2147483647 w 858"/>
                <a:gd name="T31" fmla="*/ 2147483647 h 1002"/>
                <a:gd name="T32" fmla="*/ 2147483647 w 858"/>
                <a:gd name="T33" fmla="*/ 2147483647 h 1002"/>
                <a:gd name="T34" fmla="*/ 2147483647 w 858"/>
                <a:gd name="T35" fmla="*/ 2147483647 h 1002"/>
                <a:gd name="T36" fmla="*/ 2147483647 w 858"/>
                <a:gd name="T37" fmla="*/ 2147483647 h 1002"/>
                <a:gd name="T38" fmla="*/ 2147483647 w 858"/>
                <a:gd name="T39" fmla="*/ 2147483647 h 1002"/>
                <a:gd name="T40" fmla="*/ 2147483647 w 858"/>
                <a:gd name="T41" fmla="*/ 2147483647 h 1002"/>
                <a:gd name="T42" fmla="*/ 2147483647 w 858"/>
                <a:gd name="T43" fmla="*/ 2147483647 h 1002"/>
                <a:gd name="T44" fmla="*/ 2147483647 w 858"/>
                <a:gd name="T45" fmla="*/ 2147483647 h 1002"/>
                <a:gd name="T46" fmla="*/ 2147483647 w 858"/>
                <a:gd name="T47" fmla="*/ 2147483647 h 1002"/>
                <a:gd name="T48" fmla="*/ 2147483647 w 858"/>
                <a:gd name="T49" fmla="*/ 2147483647 h 1002"/>
                <a:gd name="T50" fmla="*/ 2147483647 w 858"/>
                <a:gd name="T51" fmla="*/ 2147483647 h 1002"/>
                <a:gd name="T52" fmla="*/ 2147483647 w 858"/>
                <a:gd name="T53" fmla="*/ 2147483647 h 1002"/>
                <a:gd name="T54" fmla="*/ 2147483647 w 858"/>
                <a:gd name="T55" fmla="*/ 2147483647 h 1002"/>
                <a:gd name="T56" fmla="*/ 2147483647 w 858"/>
                <a:gd name="T57" fmla="*/ 2147483647 h 1002"/>
                <a:gd name="T58" fmla="*/ 2147483647 w 858"/>
                <a:gd name="T59" fmla="*/ 2147483647 h 1002"/>
                <a:gd name="T60" fmla="*/ 2147483647 w 858"/>
                <a:gd name="T61" fmla="*/ 2147483647 h 1002"/>
                <a:gd name="T62" fmla="*/ 2147483647 w 858"/>
                <a:gd name="T63" fmla="*/ 2147483647 h 1002"/>
                <a:gd name="T64" fmla="*/ 2147483647 w 858"/>
                <a:gd name="T65" fmla="*/ 2147483647 h 1002"/>
                <a:gd name="T66" fmla="*/ 2147483647 w 858"/>
                <a:gd name="T67" fmla="*/ 2147483647 h 1002"/>
                <a:gd name="T68" fmla="*/ 2147483647 w 858"/>
                <a:gd name="T69" fmla="*/ 2147483647 h 1002"/>
                <a:gd name="T70" fmla="*/ 2147483647 w 858"/>
                <a:gd name="T71" fmla="*/ 2147483647 h 1002"/>
                <a:gd name="T72" fmla="*/ 2147483647 w 858"/>
                <a:gd name="T73" fmla="*/ 2147483647 h 1002"/>
                <a:gd name="T74" fmla="*/ 2147483647 w 858"/>
                <a:gd name="T75" fmla="*/ 2147483647 h 1002"/>
                <a:gd name="T76" fmla="*/ 2147483647 w 858"/>
                <a:gd name="T77" fmla="*/ 2147483647 h 1002"/>
                <a:gd name="T78" fmla="*/ 2147483647 w 858"/>
                <a:gd name="T79" fmla="*/ 2147483647 h 1002"/>
                <a:gd name="T80" fmla="*/ 2147483647 w 858"/>
                <a:gd name="T81" fmla="*/ 2147483647 h 1002"/>
                <a:gd name="T82" fmla="*/ 2147483647 w 858"/>
                <a:gd name="T83" fmla="*/ 2147483647 h 1002"/>
                <a:gd name="T84" fmla="*/ 2147483647 w 858"/>
                <a:gd name="T85" fmla="*/ 2147483647 h 1002"/>
                <a:gd name="T86" fmla="*/ 2147483647 w 858"/>
                <a:gd name="T87" fmla="*/ 2147483647 h 1002"/>
                <a:gd name="T88" fmla="*/ 2147483647 w 858"/>
                <a:gd name="T89" fmla="*/ 2147483647 h 1002"/>
                <a:gd name="T90" fmla="*/ 2147483647 w 858"/>
                <a:gd name="T91" fmla="*/ 2147483647 h 1002"/>
                <a:gd name="T92" fmla="*/ 2147483647 w 858"/>
                <a:gd name="T93" fmla="*/ 2147483647 h 1002"/>
                <a:gd name="T94" fmla="*/ 2147483647 w 858"/>
                <a:gd name="T95" fmla="*/ 2147483647 h 1002"/>
                <a:gd name="T96" fmla="*/ 2147483647 w 858"/>
                <a:gd name="T97" fmla="*/ 2147483647 h 1002"/>
                <a:gd name="T98" fmla="*/ 0 w 858"/>
                <a:gd name="T99" fmla="*/ 2147483647 h 100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58"/>
                <a:gd name="T151" fmla="*/ 0 h 1002"/>
                <a:gd name="T152" fmla="*/ 858 w 858"/>
                <a:gd name="T153" fmla="*/ 1002 h 100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58" h="1002">
                  <a:moveTo>
                    <a:pt x="0" y="498"/>
                  </a:moveTo>
                  <a:lnTo>
                    <a:pt x="18" y="498"/>
                  </a:lnTo>
                  <a:lnTo>
                    <a:pt x="18" y="528"/>
                  </a:lnTo>
                  <a:lnTo>
                    <a:pt x="24" y="534"/>
                  </a:lnTo>
                  <a:lnTo>
                    <a:pt x="30" y="534"/>
                  </a:lnTo>
                  <a:lnTo>
                    <a:pt x="30" y="528"/>
                  </a:lnTo>
                  <a:lnTo>
                    <a:pt x="36" y="522"/>
                  </a:lnTo>
                  <a:lnTo>
                    <a:pt x="48" y="558"/>
                  </a:lnTo>
                  <a:lnTo>
                    <a:pt x="42" y="600"/>
                  </a:lnTo>
                  <a:lnTo>
                    <a:pt x="30" y="600"/>
                  </a:lnTo>
                  <a:lnTo>
                    <a:pt x="36" y="624"/>
                  </a:lnTo>
                  <a:lnTo>
                    <a:pt x="24" y="630"/>
                  </a:lnTo>
                  <a:lnTo>
                    <a:pt x="30" y="642"/>
                  </a:lnTo>
                  <a:lnTo>
                    <a:pt x="36" y="648"/>
                  </a:lnTo>
                  <a:lnTo>
                    <a:pt x="48" y="666"/>
                  </a:lnTo>
                  <a:lnTo>
                    <a:pt x="60" y="690"/>
                  </a:lnTo>
                  <a:lnTo>
                    <a:pt x="60" y="720"/>
                  </a:lnTo>
                  <a:lnTo>
                    <a:pt x="54" y="738"/>
                  </a:lnTo>
                  <a:lnTo>
                    <a:pt x="54" y="750"/>
                  </a:lnTo>
                  <a:lnTo>
                    <a:pt x="48" y="756"/>
                  </a:lnTo>
                  <a:lnTo>
                    <a:pt x="48" y="804"/>
                  </a:lnTo>
                  <a:lnTo>
                    <a:pt x="42" y="816"/>
                  </a:lnTo>
                  <a:lnTo>
                    <a:pt x="30" y="822"/>
                  </a:lnTo>
                  <a:lnTo>
                    <a:pt x="24" y="840"/>
                  </a:lnTo>
                  <a:lnTo>
                    <a:pt x="18" y="852"/>
                  </a:lnTo>
                  <a:lnTo>
                    <a:pt x="18" y="864"/>
                  </a:lnTo>
                  <a:lnTo>
                    <a:pt x="12" y="876"/>
                  </a:lnTo>
                  <a:lnTo>
                    <a:pt x="12" y="906"/>
                  </a:lnTo>
                  <a:lnTo>
                    <a:pt x="18" y="900"/>
                  </a:lnTo>
                  <a:lnTo>
                    <a:pt x="36" y="864"/>
                  </a:lnTo>
                  <a:lnTo>
                    <a:pt x="42" y="858"/>
                  </a:lnTo>
                  <a:lnTo>
                    <a:pt x="54" y="852"/>
                  </a:lnTo>
                  <a:lnTo>
                    <a:pt x="60" y="852"/>
                  </a:lnTo>
                  <a:lnTo>
                    <a:pt x="66" y="858"/>
                  </a:lnTo>
                  <a:lnTo>
                    <a:pt x="72" y="858"/>
                  </a:lnTo>
                  <a:lnTo>
                    <a:pt x="84" y="852"/>
                  </a:lnTo>
                  <a:lnTo>
                    <a:pt x="114" y="858"/>
                  </a:lnTo>
                  <a:lnTo>
                    <a:pt x="114" y="840"/>
                  </a:lnTo>
                  <a:lnTo>
                    <a:pt x="138" y="852"/>
                  </a:lnTo>
                  <a:lnTo>
                    <a:pt x="162" y="852"/>
                  </a:lnTo>
                  <a:lnTo>
                    <a:pt x="174" y="858"/>
                  </a:lnTo>
                  <a:lnTo>
                    <a:pt x="180" y="858"/>
                  </a:lnTo>
                  <a:lnTo>
                    <a:pt x="186" y="870"/>
                  </a:lnTo>
                  <a:lnTo>
                    <a:pt x="198" y="882"/>
                  </a:lnTo>
                  <a:lnTo>
                    <a:pt x="204" y="894"/>
                  </a:lnTo>
                  <a:lnTo>
                    <a:pt x="216" y="888"/>
                  </a:lnTo>
                  <a:lnTo>
                    <a:pt x="234" y="888"/>
                  </a:lnTo>
                  <a:lnTo>
                    <a:pt x="240" y="894"/>
                  </a:lnTo>
                  <a:lnTo>
                    <a:pt x="240" y="900"/>
                  </a:lnTo>
                  <a:lnTo>
                    <a:pt x="246" y="912"/>
                  </a:lnTo>
                  <a:lnTo>
                    <a:pt x="246" y="942"/>
                  </a:lnTo>
                  <a:lnTo>
                    <a:pt x="264" y="942"/>
                  </a:lnTo>
                  <a:lnTo>
                    <a:pt x="270" y="948"/>
                  </a:lnTo>
                  <a:lnTo>
                    <a:pt x="270" y="972"/>
                  </a:lnTo>
                  <a:lnTo>
                    <a:pt x="300" y="978"/>
                  </a:lnTo>
                  <a:lnTo>
                    <a:pt x="312" y="1002"/>
                  </a:lnTo>
                  <a:lnTo>
                    <a:pt x="330" y="1002"/>
                  </a:lnTo>
                  <a:lnTo>
                    <a:pt x="342" y="996"/>
                  </a:lnTo>
                  <a:lnTo>
                    <a:pt x="348" y="996"/>
                  </a:lnTo>
                  <a:lnTo>
                    <a:pt x="348" y="948"/>
                  </a:lnTo>
                  <a:lnTo>
                    <a:pt x="360" y="936"/>
                  </a:lnTo>
                  <a:lnTo>
                    <a:pt x="378" y="936"/>
                  </a:lnTo>
                  <a:lnTo>
                    <a:pt x="402" y="960"/>
                  </a:lnTo>
                  <a:lnTo>
                    <a:pt x="408" y="972"/>
                  </a:lnTo>
                  <a:lnTo>
                    <a:pt x="420" y="948"/>
                  </a:lnTo>
                  <a:lnTo>
                    <a:pt x="456" y="948"/>
                  </a:lnTo>
                  <a:lnTo>
                    <a:pt x="462" y="954"/>
                  </a:lnTo>
                  <a:lnTo>
                    <a:pt x="492" y="954"/>
                  </a:lnTo>
                  <a:lnTo>
                    <a:pt x="504" y="948"/>
                  </a:lnTo>
                  <a:lnTo>
                    <a:pt x="510" y="948"/>
                  </a:lnTo>
                  <a:lnTo>
                    <a:pt x="510" y="936"/>
                  </a:lnTo>
                  <a:lnTo>
                    <a:pt x="516" y="930"/>
                  </a:lnTo>
                  <a:lnTo>
                    <a:pt x="522" y="930"/>
                  </a:lnTo>
                  <a:lnTo>
                    <a:pt x="522" y="942"/>
                  </a:lnTo>
                  <a:lnTo>
                    <a:pt x="786" y="942"/>
                  </a:lnTo>
                  <a:lnTo>
                    <a:pt x="798" y="900"/>
                  </a:lnTo>
                  <a:lnTo>
                    <a:pt x="804" y="894"/>
                  </a:lnTo>
                  <a:lnTo>
                    <a:pt x="804" y="882"/>
                  </a:lnTo>
                  <a:lnTo>
                    <a:pt x="786" y="864"/>
                  </a:lnTo>
                  <a:lnTo>
                    <a:pt x="780" y="864"/>
                  </a:lnTo>
                  <a:lnTo>
                    <a:pt x="738" y="174"/>
                  </a:lnTo>
                  <a:lnTo>
                    <a:pt x="858" y="180"/>
                  </a:lnTo>
                  <a:lnTo>
                    <a:pt x="600" y="0"/>
                  </a:lnTo>
                  <a:lnTo>
                    <a:pt x="594" y="48"/>
                  </a:lnTo>
                  <a:lnTo>
                    <a:pt x="588" y="54"/>
                  </a:lnTo>
                  <a:lnTo>
                    <a:pt x="588" y="90"/>
                  </a:lnTo>
                  <a:lnTo>
                    <a:pt x="366" y="96"/>
                  </a:lnTo>
                  <a:lnTo>
                    <a:pt x="366" y="108"/>
                  </a:lnTo>
                  <a:lnTo>
                    <a:pt x="354" y="114"/>
                  </a:lnTo>
                  <a:lnTo>
                    <a:pt x="354" y="306"/>
                  </a:lnTo>
                  <a:lnTo>
                    <a:pt x="348" y="312"/>
                  </a:lnTo>
                  <a:lnTo>
                    <a:pt x="336" y="318"/>
                  </a:lnTo>
                  <a:lnTo>
                    <a:pt x="306" y="318"/>
                  </a:lnTo>
                  <a:lnTo>
                    <a:pt x="282" y="330"/>
                  </a:lnTo>
                  <a:lnTo>
                    <a:pt x="276" y="342"/>
                  </a:lnTo>
                  <a:lnTo>
                    <a:pt x="276" y="360"/>
                  </a:lnTo>
                  <a:lnTo>
                    <a:pt x="282" y="372"/>
                  </a:lnTo>
                  <a:lnTo>
                    <a:pt x="276" y="474"/>
                  </a:lnTo>
                  <a:lnTo>
                    <a:pt x="0" y="474"/>
                  </a:lnTo>
                  <a:lnTo>
                    <a:pt x="0" y="498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57" name="Mali" descr="© INSCALE GmbH, 05.05.2010&#10;http://www.presentationload.com/">
              <a:extLst>
                <a:ext uri="{FF2B5EF4-FFF2-40B4-BE49-F238E27FC236}">
                  <a16:creationId xmlns:a16="http://schemas.microsoft.com/office/drawing/2014/main" id="{CFB680C2-8DDC-4366-A402-64312D470A27}"/>
                </a:ext>
              </a:extLst>
            </p:cNvPr>
            <p:cNvSpPr>
              <a:spLocks/>
            </p:cNvSpPr>
            <p:nvPr/>
          </p:nvSpPr>
          <p:spPr bwMode="gray">
            <a:xfrm>
              <a:off x="5193676" y="3111829"/>
              <a:ext cx="519562" cy="537056"/>
            </a:xfrm>
            <a:custGeom>
              <a:avLst/>
              <a:gdLst>
                <a:gd name="T0" fmla="*/ 2147483647 w 1164"/>
                <a:gd name="T1" fmla="*/ 2147483647 h 1200"/>
                <a:gd name="T2" fmla="*/ 2147483647 w 1164"/>
                <a:gd name="T3" fmla="*/ 2147483647 h 1200"/>
                <a:gd name="T4" fmla="*/ 2147483647 w 1164"/>
                <a:gd name="T5" fmla="*/ 2147483647 h 1200"/>
                <a:gd name="T6" fmla="*/ 2147483647 w 1164"/>
                <a:gd name="T7" fmla="*/ 2147483647 h 1200"/>
                <a:gd name="T8" fmla="*/ 2147483647 w 1164"/>
                <a:gd name="T9" fmla="*/ 2147483647 h 1200"/>
                <a:gd name="T10" fmla="*/ 2147483647 w 1164"/>
                <a:gd name="T11" fmla="*/ 2147483647 h 1200"/>
                <a:gd name="T12" fmla="*/ 2147483647 w 1164"/>
                <a:gd name="T13" fmla="*/ 2147483647 h 1200"/>
                <a:gd name="T14" fmla="*/ 2147483647 w 1164"/>
                <a:gd name="T15" fmla="*/ 2147483647 h 1200"/>
                <a:gd name="T16" fmla="*/ 2147483647 w 1164"/>
                <a:gd name="T17" fmla="*/ 2147483647 h 1200"/>
                <a:gd name="T18" fmla="*/ 2147483647 w 1164"/>
                <a:gd name="T19" fmla="*/ 2147483647 h 1200"/>
                <a:gd name="T20" fmla="*/ 2147483647 w 1164"/>
                <a:gd name="T21" fmla="*/ 2147483647 h 1200"/>
                <a:gd name="T22" fmla="*/ 2147483647 w 1164"/>
                <a:gd name="T23" fmla="*/ 2147483647 h 1200"/>
                <a:gd name="T24" fmla="*/ 2147483647 w 1164"/>
                <a:gd name="T25" fmla="*/ 2147483647 h 1200"/>
                <a:gd name="T26" fmla="*/ 2147483647 w 1164"/>
                <a:gd name="T27" fmla="*/ 2147483647 h 1200"/>
                <a:gd name="T28" fmla="*/ 2147483647 w 1164"/>
                <a:gd name="T29" fmla="*/ 2147483647 h 1200"/>
                <a:gd name="T30" fmla="*/ 2147483647 w 1164"/>
                <a:gd name="T31" fmla="*/ 2147483647 h 1200"/>
                <a:gd name="T32" fmla="*/ 2147483647 w 1164"/>
                <a:gd name="T33" fmla="*/ 2147483647 h 1200"/>
                <a:gd name="T34" fmla="*/ 2147483647 w 1164"/>
                <a:gd name="T35" fmla="*/ 2147483647 h 1200"/>
                <a:gd name="T36" fmla="*/ 2147483647 w 1164"/>
                <a:gd name="T37" fmla="*/ 2147483647 h 1200"/>
                <a:gd name="T38" fmla="*/ 2147483647 w 1164"/>
                <a:gd name="T39" fmla="*/ 2147483647 h 1200"/>
                <a:gd name="T40" fmla="*/ 2147483647 w 1164"/>
                <a:gd name="T41" fmla="*/ 2147483647 h 1200"/>
                <a:gd name="T42" fmla="*/ 2147483647 w 1164"/>
                <a:gd name="T43" fmla="*/ 2147483647 h 1200"/>
                <a:gd name="T44" fmla="*/ 2147483647 w 1164"/>
                <a:gd name="T45" fmla="*/ 2147483647 h 1200"/>
                <a:gd name="T46" fmla="*/ 2147483647 w 1164"/>
                <a:gd name="T47" fmla="*/ 2147483647 h 1200"/>
                <a:gd name="T48" fmla="*/ 2147483647 w 1164"/>
                <a:gd name="T49" fmla="*/ 2147483647 h 1200"/>
                <a:gd name="T50" fmla="*/ 2147483647 w 1164"/>
                <a:gd name="T51" fmla="*/ 2147483647 h 1200"/>
                <a:gd name="T52" fmla="*/ 2147483647 w 1164"/>
                <a:gd name="T53" fmla="*/ 2147483647 h 1200"/>
                <a:gd name="T54" fmla="*/ 0 w 1164"/>
                <a:gd name="T55" fmla="*/ 2147483647 h 1200"/>
                <a:gd name="T56" fmla="*/ 2147483647 w 1164"/>
                <a:gd name="T57" fmla="*/ 2147483647 h 1200"/>
                <a:gd name="T58" fmla="*/ 2147483647 w 1164"/>
                <a:gd name="T59" fmla="*/ 2147483647 h 1200"/>
                <a:gd name="T60" fmla="*/ 2147483647 w 1164"/>
                <a:gd name="T61" fmla="*/ 2147483647 h 1200"/>
                <a:gd name="T62" fmla="*/ 2147483647 w 1164"/>
                <a:gd name="T63" fmla="*/ 2147483647 h 1200"/>
                <a:gd name="T64" fmla="*/ 2147483647 w 1164"/>
                <a:gd name="T65" fmla="*/ 2147483647 h 1200"/>
                <a:gd name="T66" fmla="*/ 2147483647 w 1164"/>
                <a:gd name="T67" fmla="*/ 2147483647 h 1200"/>
                <a:gd name="T68" fmla="*/ 2147483647 w 1164"/>
                <a:gd name="T69" fmla="*/ 2147483647 h 1200"/>
                <a:gd name="T70" fmla="*/ 2147483647 w 1164"/>
                <a:gd name="T71" fmla="*/ 2147483647 h 1200"/>
                <a:gd name="T72" fmla="*/ 2147483647 w 1164"/>
                <a:gd name="T73" fmla="*/ 2147483647 h 1200"/>
                <a:gd name="T74" fmla="*/ 2147483647 w 1164"/>
                <a:gd name="T75" fmla="*/ 2147483647 h 1200"/>
                <a:gd name="T76" fmla="*/ 2147483647 w 1164"/>
                <a:gd name="T77" fmla="*/ 2147483647 h 1200"/>
                <a:gd name="T78" fmla="*/ 2147483647 w 1164"/>
                <a:gd name="T79" fmla="*/ 2147483647 h 1200"/>
                <a:gd name="T80" fmla="*/ 2147483647 w 1164"/>
                <a:gd name="T81" fmla="*/ 2147483647 h 1200"/>
                <a:gd name="T82" fmla="*/ 2147483647 w 1164"/>
                <a:gd name="T83" fmla="*/ 2147483647 h 1200"/>
                <a:gd name="T84" fmla="*/ 2147483647 w 1164"/>
                <a:gd name="T85" fmla="*/ 2147483647 h 1200"/>
                <a:gd name="T86" fmla="*/ 2147483647 w 1164"/>
                <a:gd name="T87" fmla="*/ 2147483647 h 1200"/>
                <a:gd name="T88" fmla="*/ 2147483647 w 1164"/>
                <a:gd name="T89" fmla="*/ 2147483647 h 1200"/>
                <a:gd name="T90" fmla="*/ 2147483647 w 1164"/>
                <a:gd name="T91" fmla="*/ 2147483647 h 1200"/>
                <a:gd name="T92" fmla="*/ 2147483647 w 1164"/>
                <a:gd name="T93" fmla="*/ 2147483647 h 1200"/>
                <a:gd name="T94" fmla="*/ 2147483647 w 1164"/>
                <a:gd name="T95" fmla="*/ 2147483647 h 1200"/>
                <a:gd name="T96" fmla="*/ 2147483647 w 1164"/>
                <a:gd name="T97" fmla="*/ 2147483647 h 1200"/>
                <a:gd name="T98" fmla="*/ 2147483647 w 1164"/>
                <a:gd name="T99" fmla="*/ 2147483647 h 1200"/>
                <a:gd name="T100" fmla="*/ 2147483647 w 1164"/>
                <a:gd name="T101" fmla="*/ 2147483647 h 1200"/>
                <a:gd name="T102" fmla="*/ 2147483647 w 1164"/>
                <a:gd name="T103" fmla="*/ 2147483647 h 1200"/>
                <a:gd name="T104" fmla="*/ 2147483647 w 1164"/>
                <a:gd name="T105" fmla="*/ 2147483647 h 1200"/>
                <a:gd name="T106" fmla="*/ 2147483647 w 1164"/>
                <a:gd name="T107" fmla="*/ 2147483647 h 120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164"/>
                <a:gd name="T163" fmla="*/ 0 h 1200"/>
                <a:gd name="T164" fmla="*/ 1164 w 1164"/>
                <a:gd name="T165" fmla="*/ 1200 h 120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164" h="1200">
                  <a:moveTo>
                    <a:pt x="612" y="954"/>
                  </a:moveTo>
                  <a:lnTo>
                    <a:pt x="636" y="948"/>
                  </a:lnTo>
                  <a:lnTo>
                    <a:pt x="636" y="912"/>
                  </a:lnTo>
                  <a:lnTo>
                    <a:pt x="654" y="912"/>
                  </a:lnTo>
                  <a:lnTo>
                    <a:pt x="654" y="906"/>
                  </a:lnTo>
                  <a:lnTo>
                    <a:pt x="660" y="900"/>
                  </a:lnTo>
                  <a:lnTo>
                    <a:pt x="666" y="888"/>
                  </a:lnTo>
                  <a:lnTo>
                    <a:pt x="678" y="882"/>
                  </a:lnTo>
                  <a:lnTo>
                    <a:pt x="684" y="870"/>
                  </a:lnTo>
                  <a:lnTo>
                    <a:pt x="690" y="864"/>
                  </a:lnTo>
                  <a:lnTo>
                    <a:pt x="696" y="864"/>
                  </a:lnTo>
                  <a:lnTo>
                    <a:pt x="708" y="876"/>
                  </a:lnTo>
                  <a:lnTo>
                    <a:pt x="720" y="876"/>
                  </a:lnTo>
                  <a:lnTo>
                    <a:pt x="720" y="870"/>
                  </a:lnTo>
                  <a:lnTo>
                    <a:pt x="726" y="864"/>
                  </a:lnTo>
                  <a:lnTo>
                    <a:pt x="726" y="846"/>
                  </a:lnTo>
                  <a:lnTo>
                    <a:pt x="750" y="846"/>
                  </a:lnTo>
                  <a:lnTo>
                    <a:pt x="768" y="822"/>
                  </a:lnTo>
                  <a:lnTo>
                    <a:pt x="792" y="822"/>
                  </a:lnTo>
                  <a:lnTo>
                    <a:pt x="810" y="804"/>
                  </a:lnTo>
                  <a:lnTo>
                    <a:pt x="858" y="804"/>
                  </a:lnTo>
                  <a:lnTo>
                    <a:pt x="882" y="816"/>
                  </a:lnTo>
                  <a:lnTo>
                    <a:pt x="930" y="804"/>
                  </a:lnTo>
                  <a:lnTo>
                    <a:pt x="954" y="786"/>
                  </a:lnTo>
                  <a:lnTo>
                    <a:pt x="1020" y="792"/>
                  </a:lnTo>
                  <a:lnTo>
                    <a:pt x="1020" y="774"/>
                  </a:lnTo>
                  <a:lnTo>
                    <a:pt x="1068" y="780"/>
                  </a:lnTo>
                  <a:lnTo>
                    <a:pt x="1080" y="774"/>
                  </a:lnTo>
                  <a:lnTo>
                    <a:pt x="1104" y="774"/>
                  </a:lnTo>
                  <a:lnTo>
                    <a:pt x="1122" y="768"/>
                  </a:lnTo>
                  <a:lnTo>
                    <a:pt x="1134" y="762"/>
                  </a:lnTo>
                  <a:lnTo>
                    <a:pt x="1140" y="750"/>
                  </a:lnTo>
                  <a:lnTo>
                    <a:pt x="1140" y="732"/>
                  </a:lnTo>
                  <a:lnTo>
                    <a:pt x="1146" y="720"/>
                  </a:lnTo>
                  <a:lnTo>
                    <a:pt x="1146" y="708"/>
                  </a:lnTo>
                  <a:lnTo>
                    <a:pt x="1164" y="684"/>
                  </a:lnTo>
                  <a:lnTo>
                    <a:pt x="1164" y="480"/>
                  </a:lnTo>
                  <a:lnTo>
                    <a:pt x="1140" y="480"/>
                  </a:lnTo>
                  <a:lnTo>
                    <a:pt x="1134" y="486"/>
                  </a:lnTo>
                  <a:lnTo>
                    <a:pt x="1104" y="486"/>
                  </a:lnTo>
                  <a:lnTo>
                    <a:pt x="1092" y="480"/>
                  </a:lnTo>
                  <a:lnTo>
                    <a:pt x="1086" y="474"/>
                  </a:lnTo>
                  <a:lnTo>
                    <a:pt x="1086" y="468"/>
                  </a:lnTo>
                  <a:lnTo>
                    <a:pt x="1104" y="450"/>
                  </a:lnTo>
                  <a:lnTo>
                    <a:pt x="1104" y="432"/>
                  </a:lnTo>
                  <a:lnTo>
                    <a:pt x="1092" y="408"/>
                  </a:lnTo>
                  <a:lnTo>
                    <a:pt x="1080" y="402"/>
                  </a:lnTo>
                  <a:lnTo>
                    <a:pt x="1050" y="402"/>
                  </a:lnTo>
                  <a:lnTo>
                    <a:pt x="1044" y="408"/>
                  </a:lnTo>
                  <a:lnTo>
                    <a:pt x="1038" y="408"/>
                  </a:lnTo>
                  <a:lnTo>
                    <a:pt x="1032" y="378"/>
                  </a:lnTo>
                  <a:lnTo>
                    <a:pt x="996" y="378"/>
                  </a:lnTo>
                  <a:lnTo>
                    <a:pt x="984" y="366"/>
                  </a:lnTo>
                  <a:lnTo>
                    <a:pt x="984" y="348"/>
                  </a:lnTo>
                  <a:lnTo>
                    <a:pt x="978" y="342"/>
                  </a:lnTo>
                  <a:lnTo>
                    <a:pt x="954" y="342"/>
                  </a:lnTo>
                  <a:lnTo>
                    <a:pt x="954" y="318"/>
                  </a:lnTo>
                  <a:lnTo>
                    <a:pt x="546" y="6"/>
                  </a:lnTo>
                  <a:lnTo>
                    <a:pt x="426" y="0"/>
                  </a:lnTo>
                  <a:lnTo>
                    <a:pt x="468" y="690"/>
                  </a:lnTo>
                  <a:lnTo>
                    <a:pt x="474" y="690"/>
                  </a:lnTo>
                  <a:lnTo>
                    <a:pt x="492" y="708"/>
                  </a:lnTo>
                  <a:lnTo>
                    <a:pt x="492" y="720"/>
                  </a:lnTo>
                  <a:lnTo>
                    <a:pt x="486" y="726"/>
                  </a:lnTo>
                  <a:lnTo>
                    <a:pt x="474" y="768"/>
                  </a:lnTo>
                  <a:lnTo>
                    <a:pt x="210" y="768"/>
                  </a:lnTo>
                  <a:lnTo>
                    <a:pt x="210" y="756"/>
                  </a:lnTo>
                  <a:lnTo>
                    <a:pt x="204" y="756"/>
                  </a:lnTo>
                  <a:lnTo>
                    <a:pt x="198" y="762"/>
                  </a:lnTo>
                  <a:lnTo>
                    <a:pt x="198" y="774"/>
                  </a:lnTo>
                  <a:lnTo>
                    <a:pt x="192" y="774"/>
                  </a:lnTo>
                  <a:lnTo>
                    <a:pt x="180" y="780"/>
                  </a:lnTo>
                  <a:lnTo>
                    <a:pt x="150" y="780"/>
                  </a:lnTo>
                  <a:lnTo>
                    <a:pt x="144" y="774"/>
                  </a:lnTo>
                  <a:lnTo>
                    <a:pt x="108" y="774"/>
                  </a:lnTo>
                  <a:lnTo>
                    <a:pt x="96" y="798"/>
                  </a:lnTo>
                  <a:lnTo>
                    <a:pt x="90" y="786"/>
                  </a:lnTo>
                  <a:lnTo>
                    <a:pt x="66" y="762"/>
                  </a:lnTo>
                  <a:lnTo>
                    <a:pt x="48" y="762"/>
                  </a:lnTo>
                  <a:lnTo>
                    <a:pt x="36" y="774"/>
                  </a:lnTo>
                  <a:lnTo>
                    <a:pt x="36" y="822"/>
                  </a:lnTo>
                  <a:lnTo>
                    <a:pt x="30" y="822"/>
                  </a:lnTo>
                  <a:lnTo>
                    <a:pt x="18" y="828"/>
                  </a:lnTo>
                  <a:lnTo>
                    <a:pt x="0" y="828"/>
                  </a:lnTo>
                  <a:lnTo>
                    <a:pt x="0" y="852"/>
                  </a:lnTo>
                  <a:lnTo>
                    <a:pt x="12" y="870"/>
                  </a:lnTo>
                  <a:lnTo>
                    <a:pt x="12" y="876"/>
                  </a:lnTo>
                  <a:lnTo>
                    <a:pt x="24" y="888"/>
                  </a:lnTo>
                  <a:lnTo>
                    <a:pt x="24" y="906"/>
                  </a:lnTo>
                  <a:lnTo>
                    <a:pt x="18" y="912"/>
                  </a:lnTo>
                  <a:lnTo>
                    <a:pt x="18" y="936"/>
                  </a:lnTo>
                  <a:lnTo>
                    <a:pt x="24" y="942"/>
                  </a:lnTo>
                  <a:lnTo>
                    <a:pt x="36" y="942"/>
                  </a:lnTo>
                  <a:lnTo>
                    <a:pt x="36" y="936"/>
                  </a:lnTo>
                  <a:lnTo>
                    <a:pt x="42" y="936"/>
                  </a:lnTo>
                  <a:lnTo>
                    <a:pt x="48" y="942"/>
                  </a:lnTo>
                  <a:lnTo>
                    <a:pt x="54" y="954"/>
                  </a:lnTo>
                  <a:lnTo>
                    <a:pt x="54" y="1032"/>
                  </a:lnTo>
                  <a:lnTo>
                    <a:pt x="60" y="1044"/>
                  </a:lnTo>
                  <a:lnTo>
                    <a:pt x="60" y="1050"/>
                  </a:lnTo>
                  <a:lnTo>
                    <a:pt x="66" y="1056"/>
                  </a:lnTo>
                  <a:lnTo>
                    <a:pt x="72" y="1050"/>
                  </a:lnTo>
                  <a:lnTo>
                    <a:pt x="78" y="1038"/>
                  </a:lnTo>
                  <a:lnTo>
                    <a:pt x="90" y="1026"/>
                  </a:lnTo>
                  <a:lnTo>
                    <a:pt x="102" y="1038"/>
                  </a:lnTo>
                  <a:lnTo>
                    <a:pt x="108" y="1050"/>
                  </a:lnTo>
                  <a:lnTo>
                    <a:pt x="108" y="1062"/>
                  </a:lnTo>
                  <a:lnTo>
                    <a:pt x="114" y="1050"/>
                  </a:lnTo>
                  <a:lnTo>
                    <a:pt x="126" y="1038"/>
                  </a:lnTo>
                  <a:lnTo>
                    <a:pt x="132" y="1026"/>
                  </a:lnTo>
                  <a:lnTo>
                    <a:pt x="138" y="1026"/>
                  </a:lnTo>
                  <a:lnTo>
                    <a:pt x="144" y="1032"/>
                  </a:lnTo>
                  <a:lnTo>
                    <a:pt x="150" y="1032"/>
                  </a:lnTo>
                  <a:lnTo>
                    <a:pt x="162" y="1038"/>
                  </a:lnTo>
                  <a:lnTo>
                    <a:pt x="168" y="1044"/>
                  </a:lnTo>
                  <a:lnTo>
                    <a:pt x="180" y="1050"/>
                  </a:lnTo>
                  <a:lnTo>
                    <a:pt x="198" y="1032"/>
                  </a:lnTo>
                  <a:lnTo>
                    <a:pt x="198" y="1014"/>
                  </a:lnTo>
                  <a:lnTo>
                    <a:pt x="204" y="1008"/>
                  </a:lnTo>
                  <a:lnTo>
                    <a:pt x="216" y="1008"/>
                  </a:lnTo>
                  <a:lnTo>
                    <a:pt x="228" y="1014"/>
                  </a:lnTo>
                  <a:lnTo>
                    <a:pt x="228" y="1032"/>
                  </a:lnTo>
                  <a:lnTo>
                    <a:pt x="246" y="1044"/>
                  </a:lnTo>
                  <a:lnTo>
                    <a:pt x="234" y="1074"/>
                  </a:lnTo>
                  <a:lnTo>
                    <a:pt x="270" y="1092"/>
                  </a:lnTo>
                  <a:lnTo>
                    <a:pt x="246" y="1128"/>
                  </a:lnTo>
                  <a:lnTo>
                    <a:pt x="270" y="1128"/>
                  </a:lnTo>
                  <a:lnTo>
                    <a:pt x="270" y="1164"/>
                  </a:lnTo>
                  <a:lnTo>
                    <a:pt x="300" y="1194"/>
                  </a:lnTo>
                  <a:lnTo>
                    <a:pt x="312" y="1200"/>
                  </a:lnTo>
                  <a:lnTo>
                    <a:pt x="312" y="1182"/>
                  </a:lnTo>
                  <a:lnTo>
                    <a:pt x="318" y="1176"/>
                  </a:lnTo>
                  <a:lnTo>
                    <a:pt x="330" y="1176"/>
                  </a:lnTo>
                  <a:lnTo>
                    <a:pt x="348" y="1182"/>
                  </a:lnTo>
                  <a:lnTo>
                    <a:pt x="366" y="1200"/>
                  </a:lnTo>
                  <a:lnTo>
                    <a:pt x="372" y="1182"/>
                  </a:lnTo>
                  <a:lnTo>
                    <a:pt x="390" y="1182"/>
                  </a:lnTo>
                  <a:lnTo>
                    <a:pt x="396" y="1158"/>
                  </a:lnTo>
                  <a:lnTo>
                    <a:pt x="408" y="1176"/>
                  </a:lnTo>
                  <a:lnTo>
                    <a:pt x="420" y="1152"/>
                  </a:lnTo>
                  <a:lnTo>
                    <a:pt x="420" y="1188"/>
                  </a:lnTo>
                  <a:lnTo>
                    <a:pt x="444" y="1194"/>
                  </a:lnTo>
                  <a:lnTo>
                    <a:pt x="450" y="1188"/>
                  </a:lnTo>
                  <a:lnTo>
                    <a:pt x="456" y="1176"/>
                  </a:lnTo>
                  <a:lnTo>
                    <a:pt x="462" y="1170"/>
                  </a:lnTo>
                  <a:lnTo>
                    <a:pt x="474" y="1170"/>
                  </a:lnTo>
                  <a:lnTo>
                    <a:pt x="468" y="1116"/>
                  </a:lnTo>
                  <a:lnTo>
                    <a:pt x="492" y="1116"/>
                  </a:lnTo>
                  <a:lnTo>
                    <a:pt x="504" y="1092"/>
                  </a:lnTo>
                  <a:lnTo>
                    <a:pt x="480" y="1062"/>
                  </a:lnTo>
                  <a:lnTo>
                    <a:pt x="498" y="1050"/>
                  </a:lnTo>
                  <a:lnTo>
                    <a:pt x="504" y="1050"/>
                  </a:lnTo>
                  <a:lnTo>
                    <a:pt x="510" y="1044"/>
                  </a:lnTo>
                  <a:lnTo>
                    <a:pt x="546" y="1044"/>
                  </a:lnTo>
                  <a:lnTo>
                    <a:pt x="546" y="1032"/>
                  </a:lnTo>
                  <a:lnTo>
                    <a:pt x="540" y="1026"/>
                  </a:lnTo>
                  <a:lnTo>
                    <a:pt x="546" y="1026"/>
                  </a:lnTo>
                  <a:lnTo>
                    <a:pt x="552" y="1020"/>
                  </a:lnTo>
                  <a:lnTo>
                    <a:pt x="552" y="990"/>
                  </a:lnTo>
                  <a:lnTo>
                    <a:pt x="570" y="990"/>
                  </a:lnTo>
                  <a:lnTo>
                    <a:pt x="570" y="960"/>
                  </a:lnTo>
                  <a:lnTo>
                    <a:pt x="564" y="954"/>
                  </a:lnTo>
                  <a:lnTo>
                    <a:pt x="582" y="924"/>
                  </a:lnTo>
                  <a:lnTo>
                    <a:pt x="612" y="954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58" name="Malaysia" descr="© INSCALE GmbH, 05.05.2010&#10;http://www.presentationload.com/">
              <a:extLst>
                <a:ext uri="{FF2B5EF4-FFF2-40B4-BE49-F238E27FC236}">
                  <a16:creationId xmlns:a16="http://schemas.microsoft.com/office/drawing/2014/main" id="{ADCF0588-B7CB-4273-8AFE-574C23F6BD95}"/>
                </a:ext>
              </a:extLst>
            </p:cNvPr>
            <p:cNvSpPr>
              <a:spLocks/>
            </p:cNvSpPr>
            <p:nvPr/>
          </p:nvSpPr>
          <p:spPr bwMode="gray">
            <a:xfrm>
              <a:off x="8757129" y="3771339"/>
              <a:ext cx="136450" cy="195929"/>
            </a:xfrm>
            <a:custGeom>
              <a:avLst/>
              <a:gdLst>
                <a:gd name="T0" fmla="*/ 2147483647 w 306"/>
                <a:gd name="T1" fmla="*/ 2147483647 h 438"/>
                <a:gd name="T2" fmla="*/ 2147483647 w 306"/>
                <a:gd name="T3" fmla="*/ 2147483647 h 438"/>
                <a:gd name="T4" fmla="*/ 2147483647 w 306"/>
                <a:gd name="T5" fmla="*/ 2147483647 h 438"/>
                <a:gd name="T6" fmla="*/ 2147483647 w 306"/>
                <a:gd name="T7" fmla="*/ 2147483647 h 438"/>
                <a:gd name="T8" fmla="*/ 2147483647 w 306"/>
                <a:gd name="T9" fmla="*/ 2147483647 h 438"/>
                <a:gd name="T10" fmla="*/ 2147483647 w 306"/>
                <a:gd name="T11" fmla="*/ 2147483647 h 438"/>
                <a:gd name="T12" fmla="*/ 2147483647 w 306"/>
                <a:gd name="T13" fmla="*/ 2147483647 h 438"/>
                <a:gd name="T14" fmla="*/ 2147483647 w 306"/>
                <a:gd name="T15" fmla="*/ 2147483647 h 438"/>
                <a:gd name="T16" fmla="*/ 2147483647 w 306"/>
                <a:gd name="T17" fmla="*/ 2147483647 h 438"/>
                <a:gd name="T18" fmla="*/ 2147483647 w 306"/>
                <a:gd name="T19" fmla="*/ 2147483647 h 438"/>
                <a:gd name="T20" fmla="*/ 2147483647 w 306"/>
                <a:gd name="T21" fmla="*/ 2147483647 h 438"/>
                <a:gd name="T22" fmla="*/ 2147483647 w 306"/>
                <a:gd name="T23" fmla="*/ 2147483647 h 438"/>
                <a:gd name="T24" fmla="*/ 2147483647 w 306"/>
                <a:gd name="T25" fmla="*/ 2147483647 h 438"/>
                <a:gd name="T26" fmla="*/ 2147483647 w 306"/>
                <a:gd name="T27" fmla="*/ 2147483647 h 438"/>
                <a:gd name="T28" fmla="*/ 2147483647 w 306"/>
                <a:gd name="T29" fmla="*/ 2147483647 h 438"/>
                <a:gd name="T30" fmla="*/ 2147483647 w 306"/>
                <a:gd name="T31" fmla="*/ 2147483647 h 438"/>
                <a:gd name="T32" fmla="*/ 2147483647 w 306"/>
                <a:gd name="T33" fmla="*/ 2147483647 h 438"/>
                <a:gd name="T34" fmla="*/ 2147483647 w 306"/>
                <a:gd name="T35" fmla="*/ 2147483647 h 438"/>
                <a:gd name="T36" fmla="*/ 2147483647 w 306"/>
                <a:gd name="T37" fmla="*/ 2147483647 h 438"/>
                <a:gd name="T38" fmla="*/ 2147483647 w 306"/>
                <a:gd name="T39" fmla="*/ 2147483647 h 438"/>
                <a:gd name="T40" fmla="*/ 2147483647 w 306"/>
                <a:gd name="T41" fmla="*/ 2147483647 h 438"/>
                <a:gd name="T42" fmla="*/ 2147483647 w 306"/>
                <a:gd name="T43" fmla="*/ 2147483647 h 438"/>
                <a:gd name="T44" fmla="*/ 2147483647 w 306"/>
                <a:gd name="T45" fmla="*/ 2147483647 h 438"/>
                <a:gd name="T46" fmla="*/ 2147483647 w 306"/>
                <a:gd name="T47" fmla="*/ 2147483647 h 438"/>
                <a:gd name="T48" fmla="*/ 2147483647 w 306"/>
                <a:gd name="T49" fmla="*/ 2147483647 h 438"/>
                <a:gd name="T50" fmla="*/ 2147483647 w 306"/>
                <a:gd name="T51" fmla="*/ 2147483647 h 438"/>
                <a:gd name="T52" fmla="*/ 2147483647 w 306"/>
                <a:gd name="T53" fmla="*/ 2147483647 h 438"/>
                <a:gd name="T54" fmla="*/ 2147483647 w 306"/>
                <a:gd name="T55" fmla="*/ 2147483647 h 438"/>
                <a:gd name="T56" fmla="*/ 2147483647 w 306"/>
                <a:gd name="T57" fmla="*/ 2147483647 h 438"/>
                <a:gd name="T58" fmla="*/ 2147483647 w 306"/>
                <a:gd name="T59" fmla="*/ 2147483647 h 438"/>
                <a:gd name="T60" fmla="*/ 2147483647 w 306"/>
                <a:gd name="T61" fmla="*/ 2147483647 h 438"/>
                <a:gd name="T62" fmla="*/ 2147483647 w 306"/>
                <a:gd name="T63" fmla="*/ 2147483647 h 438"/>
                <a:gd name="T64" fmla="*/ 2147483647 w 306"/>
                <a:gd name="T65" fmla="*/ 2147483647 h 438"/>
                <a:gd name="T66" fmla="*/ 2147483647 w 306"/>
                <a:gd name="T67" fmla="*/ 2147483647 h 438"/>
                <a:gd name="T68" fmla="*/ 2147483647 w 306"/>
                <a:gd name="T69" fmla="*/ 2147483647 h 438"/>
                <a:gd name="T70" fmla="*/ 2147483647 w 306"/>
                <a:gd name="T71" fmla="*/ 2147483647 h 438"/>
                <a:gd name="T72" fmla="*/ 2147483647 w 306"/>
                <a:gd name="T73" fmla="*/ 2147483647 h 438"/>
                <a:gd name="T74" fmla="*/ 2147483647 w 306"/>
                <a:gd name="T75" fmla="*/ 2147483647 h 438"/>
                <a:gd name="T76" fmla="*/ 2147483647 w 306"/>
                <a:gd name="T77" fmla="*/ 0 h 438"/>
                <a:gd name="T78" fmla="*/ 2147483647 w 306"/>
                <a:gd name="T79" fmla="*/ 2147483647 h 438"/>
                <a:gd name="T80" fmla="*/ 2147483647 w 306"/>
                <a:gd name="T81" fmla="*/ 2147483647 h 4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6"/>
                <a:gd name="T124" fmla="*/ 0 h 438"/>
                <a:gd name="T125" fmla="*/ 306 w 306"/>
                <a:gd name="T126" fmla="*/ 438 h 4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6" h="438">
                  <a:moveTo>
                    <a:pt x="0" y="42"/>
                  </a:moveTo>
                  <a:lnTo>
                    <a:pt x="6" y="138"/>
                  </a:lnTo>
                  <a:lnTo>
                    <a:pt x="18" y="138"/>
                  </a:lnTo>
                  <a:lnTo>
                    <a:pt x="24" y="132"/>
                  </a:lnTo>
                  <a:lnTo>
                    <a:pt x="42" y="132"/>
                  </a:lnTo>
                  <a:lnTo>
                    <a:pt x="54" y="138"/>
                  </a:lnTo>
                  <a:lnTo>
                    <a:pt x="54" y="168"/>
                  </a:lnTo>
                  <a:lnTo>
                    <a:pt x="48" y="180"/>
                  </a:lnTo>
                  <a:lnTo>
                    <a:pt x="48" y="198"/>
                  </a:lnTo>
                  <a:lnTo>
                    <a:pt x="54" y="216"/>
                  </a:lnTo>
                  <a:lnTo>
                    <a:pt x="60" y="228"/>
                  </a:lnTo>
                  <a:lnTo>
                    <a:pt x="66" y="234"/>
                  </a:lnTo>
                  <a:lnTo>
                    <a:pt x="84" y="234"/>
                  </a:lnTo>
                  <a:lnTo>
                    <a:pt x="90" y="228"/>
                  </a:lnTo>
                  <a:lnTo>
                    <a:pt x="90" y="240"/>
                  </a:lnTo>
                  <a:lnTo>
                    <a:pt x="84" y="252"/>
                  </a:lnTo>
                  <a:lnTo>
                    <a:pt x="84" y="282"/>
                  </a:lnTo>
                  <a:lnTo>
                    <a:pt x="96" y="306"/>
                  </a:lnTo>
                  <a:lnTo>
                    <a:pt x="102" y="312"/>
                  </a:lnTo>
                  <a:lnTo>
                    <a:pt x="114" y="318"/>
                  </a:lnTo>
                  <a:lnTo>
                    <a:pt x="132" y="330"/>
                  </a:lnTo>
                  <a:lnTo>
                    <a:pt x="144" y="336"/>
                  </a:lnTo>
                  <a:lnTo>
                    <a:pt x="162" y="354"/>
                  </a:lnTo>
                  <a:lnTo>
                    <a:pt x="168" y="354"/>
                  </a:lnTo>
                  <a:lnTo>
                    <a:pt x="168" y="366"/>
                  </a:lnTo>
                  <a:lnTo>
                    <a:pt x="174" y="372"/>
                  </a:lnTo>
                  <a:lnTo>
                    <a:pt x="174" y="378"/>
                  </a:lnTo>
                  <a:lnTo>
                    <a:pt x="180" y="384"/>
                  </a:lnTo>
                  <a:lnTo>
                    <a:pt x="186" y="384"/>
                  </a:lnTo>
                  <a:lnTo>
                    <a:pt x="198" y="390"/>
                  </a:lnTo>
                  <a:lnTo>
                    <a:pt x="204" y="396"/>
                  </a:lnTo>
                  <a:lnTo>
                    <a:pt x="216" y="396"/>
                  </a:lnTo>
                  <a:lnTo>
                    <a:pt x="222" y="402"/>
                  </a:lnTo>
                  <a:lnTo>
                    <a:pt x="228" y="402"/>
                  </a:lnTo>
                  <a:lnTo>
                    <a:pt x="252" y="438"/>
                  </a:lnTo>
                  <a:lnTo>
                    <a:pt x="300" y="432"/>
                  </a:lnTo>
                  <a:lnTo>
                    <a:pt x="300" y="420"/>
                  </a:lnTo>
                  <a:lnTo>
                    <a:pt x="306" y="408"/>
                  </a:lnTo>
                  <a:lnTo>
                    <a:pt x="306" y="378"/>
                  </a:lnTo>
                  <a:lnTo>
                    <a:pt x="294" y="354"/>
                  </a:lnTo>
                  <a:lnTo>
                    <a:pt x="270" y="330"/>
                  </a:lnTo>
                  <a:lnTo>
                    <a:pt x="264" y="318"/>
                  </a:lnTo>
                  <a:lnTo>
                    <a:pt x="258" y="312"/>
                  </a:lnTo>
                  <a:lnTo>
                    <a:pt x="258" y="288"/>
                  </a:lnTo>
                  <a:lnTo>
                    <a:pt x="252" y="276"/>
                  </a:lnTo>
                  <a:lnTo>
                    <a:pt x="246" y="270"/>
                  </a:lnTo>
                  <a:lnTo>
                    <a:pt x="246" y="258"/>
                  </a:lnTo>
                  <a:lnTo>
                    <a:pt x="252" y="252"/>
                  </a:lnTo>
                  <a:lnTo>
                    <a:pt x="252" y="126"/>
                  </a:lnTo>
                  <a:lnTo>
                    <a:pt x="246" y="114"/>
                  </a:lnTo>
                  <a:lnTo>
                    <a:pt x="222" y="90"/>
                  </a:lnTo>
                  <a:lnTo>
                    <a:pt x="204" y="84"/>
                  </a:lnTo>
                  <a:lnTo>
                    <a:pt x="192" y="72"/>
                  </a:lnTo>
                  <a:lnTo>
                    <a:pt x="180" y="66"/>
                  </a:lnTo>
                  <a:lnTo>
                    <a:pt x="156" y="42"/>
                  </a:lnTo>
                  <a:lnTo>
                    <a:pt x="150" y="54"/>
                  </a:lnTo>
                  <a:lnTo>
                    <a:pt x="144" y="60"/>
                  </a:lnTo>
                  <a:lnTo>
                    <a:pt x="138" y="72"/>
                  </a:lnTo>
                  <a:lnTo>
                    <a:pt x="138" y="78"/>
                  </a:lnTo>
                  <a:lnTo>
                    <a:pt x="132" y="84"/>
                  </a:lnTo>
                  <a:lnTo>
                    <a:pt x="114" y="66"/>
                  </a:lnTo>
                  <a:lnTo>
                    <a:pt x="108" y="66"/>
                  </a:lnTo>
                  <a:lnTo>
                    <a:pt x="102" y="72"/>
                  </a:lnTo>
                  <a:lnTo>
                    <a:pt x="90" y="72"/>
                  </a:lnTo>
                  <a:lnTo>
                    <a:pt x="90" y="78"/>
                  </a:lnTo>
                  <a:lnTo>
                    <a:pt x="72" y="78"/>
                  </a:lnTo>
                  <a:lnTo>
                    <a:pt x="66" y="72"/>
                  </a:lnTo>
                  <a:lnTo>
                    <a:pt x="66" y="66"/>
                  </a:lnTo>
                  <a:lnTo>
                    <a:pt x="78" y="54"/>
                  </a:lnTo>
                  <a:lnTo>
                    <a:pt x="78" y="42"/>
                  </a:lnTo>
                  <a:lnTo>
                    <a:pt x="66" y="42"/>
                  </a:lnTo>
                  <a:lnTo>
                    <a:pt x="66" y="30"/>
                  </a:lnTo>
                  <a:lnTo>
                    <a:pt x="60" y="24"/>
                  </a:lnTo>
                  <a:lnTo>
                    <a:pt x="48" y="18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6" y="18"/>
                  </a:lnTo>
                  <a:lnTo>
                    <a:pt x="12" y="24"/>
                  </a:lnTo>
                  <a:lnTo>
                    <a:pt x="6" y="36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59" name="Malaysia" descr="© INSCALE GmbH, 05.05.2010&#10;http://www.presentationload.com/">
              <a:extLst>
                <a:ext uri="{FF2B5EF4-FFF2-40B4-BE49-F238E27FC236}">
                  <a16:creationId xmlns:a16="http://schemas.microsoft.com/office/drawing/2014/main" id="{3150A461-141F-405A-A056-DD4A31567B2A}"/>
                </a:ext>
              </a:extLst>
            </p:cNvPr>
            <p:cNvSpPr>
              <a:spLocks/>
            </p:cNvSpPr>
            <p:nvPr/>
          </p:nvSpPr>
          <p:spPr bwMode="gray">
            <a:xfrm>
              <a:off x="9077262" y="3748598"/>
              <a:ext cx="307888" cy="236165"/>
            </a:xfrm>
            <a:custGeom>
              <a:avLst/>
              <a:gdLst>
                <a:gd name="T0" fmla="*/ 2147483647 w 690"/>
                <a:gd name="T1" fmla="*/ 2147483647 h 528"/>
                <a:gd name="T2" fmla="*/ 2147483647 w 690"/>
                <a:gd name="T3" fmla="*/ 2147483647 h 528"/>
                <a:gd name="T4" fmla="*/ 2147483647 w 690"/>
                <a:gd name="T5" fmla="*/ 2147483647 h 528"/>
                <a:gd name="T6" fmla="*/ 2147483647 w 690"/>
                <a:gd name="T7" fmla="*/ 2147483647 h 528"/>
                <a:gd name="T8" fmla="*/ 2147483647 w 690"/>
                <a:gd name="T9" fmla="*/ 2147483647 h 528"/>
                <a:gd name="T10" fmla="*/ 2147483647 w 690"/>
                <a:gd name="T11" fmla="*/ 2147483647 h 528"/>
                <a:gd name="T12" fmla="*/ 2147483647 w 690"/>
                <a:gd name="T13" fmla="*/ 2147483647 h 528"/>
                <a:gd name="T14" fmla="*/ 2147483647 w 690"/>
                <a:gd name="T15" fmla="*/ 2147483647 h 528"/>
                <a:gd name="T16" fmla="*/ 2147483647 w 690"/>
                <a:gd name="T17" fmla="*/ 2147483647 h 528"/>
                <a:gd name="T18" fmla="*/ 2147483647 w 690"/>
                <a:gd name="T19" fmla="*/ 2147483647 h 528"/>
                <a:gd name="T20" fmla="*/ 2147483647 w 690"/>
                <a:gd name="T21" fmla="*/ 2147483647 h 528"/>
                <a:gd name="T22" fmla="*/ 2147483647 w 690"/>
                <a:gd name="T23" fmla="*/ 2147483647 h 528"/>
                <a:gd name="T24" fmla="*/ 2147483647 w 690"/>
                <a:gd name="T25" fmla="*/ 2147483647 h 528"/>
                <a:gd name="T26" fmla="*/ 2147483647 w 690"/>
                <a:gd name="T27" fmla="*/ 2147483647 h 528"/>
                <a:gd name="T28" fmla="*/ 2147483647 w 690"/>
                <a:gd name="T29" fmla="*/ 2147483647 h 528"/>
                <a:gd name="T30" fmla="*/ 2147483647 w 690"/>
                <a:gd name="T31" fmla="*/ 2147483647 h 528"/>
                <a:gd name="T32" fmla="*/ 2147483647 w 690"/>
                <a:gd name="T33" fmla="*/ 2147483647 h 528"/>
                <a:gd name="T34" fmla="*/ 2147483647 w 690"/>
                <a:gd name="T35" fmla="*/ 2147483647 h 528"/>
                <a:gd name="T36" fmla="*/ 2147483647 w 690"/>
                <a:gd name="T37" fmla="*/ 2147483647 h 528"/>
                <a:gd name="T38" fmla="*/ 2147483647 w 690"/>
                <a:gd name="T39" fmla="*/ 2147483647 h 528"/>
                <a:gd name="T40" fmla="*/ 2147483647 w 690"/>
                <a:gd name="T41" fmla="*/ 2147483647 h 528"/>
                <a:gd name="T42" fmla="*/ 2147483647 w 690"/>
                <a:gd name="T43" fmla="*/ 2147483647 h 528"/>
                <a:gd name="T44" fmla="*/ 2147483647 w 690"/>
                <a:gd name="T45" fmla="*/ 2147483647 h 528"/>
                <a:gd name="T46" fmla="*/ 2147483647 w 690"/>
                <a:gd name="T47" fmla="*/ 2147483647 h 528"/>
                <a:gd name="T48" fmla="*/ 2147483647 w 690"/>
                <a:gd name="T49" fmla="*/ 2147483647 h 528"/>
                <a:gd name="T50" fmla="*/ 2147483647 w 690"/>
                <a:gd name="T51" fmla="*/ 2147483647 h 528"/>
                <a:gd name="T52" fmla="*/ 2147483647 w 690"/>
                <a:gd name="T53" fmla="*/ 2147483647 h 528"/>
                <a:gd name="T54" fmla="*/ 2147483647 w 690"/>
                <a:gd name="T55" fmla="*/ 2147483647 h 528"/>
                <a:gd name="T56" fmla="*/ 2147483647 w 690"/>
                <a:gd name="T57" fmla="*/ 2147483647 h 528"/>
                <a:gd name="T58" fmla="*/ 2147483647 w 690"/>
                <a:gd name="T59" fmla="*/ 2147483647 h 528"/>
                <a:gd name="T60" fmla="*/ 2147483647 w 690"/>
                <a:gd name="T61" fmla="*/ 2147483647 h 528"/>
                <a:gd name="T62" fmla="*/ 2147483647 w 690"/>
                <a:gd name="T63" fmla="*/ 2147483647 h 528"/>
                <a:gd name="T64" fmla="*/ 2147483647 w 690"/>
                <a:gd name="T65" fmla="*/ 2147483647 h 528"/>
                <a:gd name="T66" fmla="*/ 2147483647 w 690"/>
                <a:gd name="T67" fmla="*/ 2147483647 h 528"/>
                <a:gd name="T68" fmla="*/ 2147483647 w 690"/>
                <a:gd name="T69" fmla="*/ 2147483647 h 528"/>
                <a:gd name="T70" fmla="*/ 2147483647 w 690"/>
                <a:gd name="T71" fmla="*/ 0 h 528"/>
                <a:gd name="T72" fmla="*/ 2147483647 w 690"/>
                <a:gd name="T73" fmla="*/ 0 h 528"/>
                <a:gd name="T74" fmla="*/ 2147483647 w 690"/>
                <a:gd name="T75" fmla="*/ 2147483647 h 528"/>
                <a:gd name="T76" fmla="*/ 2147483647 w 690"/>
                <a:gd name="T77" fmla="*/ 2147483647 h 528"/>
                <a:gd name="T78" fmla="*/ 2147483647 w 690"/>
                <a:gd name="T79" fmla="*/ 2147483647 h 528"/>
                <a:gd name="T80" fmla="*/ 2147483647 w 690"/>
                <a:gd name="T81" fmla="*/ 2147483647 h 528"/>
                <a:gd name="T82" fmla="*/ 2147483647 w 690"/>
                <a:gd name="T83" fmla="*/ 2147483647 h 528"/>
                <a:gd name="T84" fmla="*/ 2147483647 w 690"/>
                <a:gd name="T85" fmla="*/ 2147483647 h 528"/>
                <a:gd name="T86" fmla="*/ 2147483647 w 690"/>
                <a:gd name="T87" fmla="*/ 2147483647 h 528"/>
                <a:gd name="T88" fmla="*/ 2147483647 w 690"/>
                <a:gd name="T89" fmla="*/ 2147483647 h 528"/>
                <a:gd name="T90" fmla="*/ 2147483647 w 690"/>
                <a:gd name="T91" fmla="*/ 2147483647 h 528"/>
                <a:gd name="T92" fmla="*/ 2147483647 w 690"/>
                <a:gd name="T93" fmla="*/ 2147483647 h 528"/>
                <a:gd name="T94" fmla="*/ 2147483647 w 690"/>
                <a:gd name="T95" fmla="*/ 2147483647 h 528"/>
                <a:gd name="T96" fmla="*/ 2147483647 w 690"/>
                <a:gd name="T97" fmla="*/ 2147483647 h 528"/>
                <a:gd name="T98" fmla="*/ 2147483647 w 690"/>
                <a:gd name="T99" fmla="*/ 2147483647 h 528"/>
                <a:gd name="T100" fmla="*/ 2147483647 w 690"/>
                <a:gd name="T101" fmla="*/ 2147483647 h 528"/>
                <a:gd name="T102" fmla="*/ 2147483647 w 690"/>
                <a:gd name="T103" fmla="*/ 2147483647 h 528"/>
                <a:gd name="T104" fmla="*/ 2147483647 w 690"/>
                <a:gd name="T105" fmla="*/ 2147483647 h 528"/>
                <a:gd name="T106" fmla="*/ 2147483647 w 690"/>
                <a:gd name="T107" fmla="*/ 2147483647 h 528"/>
                <a:gd name="T108" fmla="*/ 2147483647 w 690"/>
                <a:gd name="T109" fmla="*/ 2147483647 h 528"/>
                <a:gd name="T110" fmla="*/ 2147483647 w 690"/>
                <a:gd name="T111" fmla="*/ 2147483647 h 528"/>
                <a:gd name="T112" fmla="*/ 2147483647 w 690"/>
                <a:gd name="T113" fmla="*/ 2147483647 h 528"/>
                <a:gd name="T114" fmla="*/ 0 w 690"/>
                <a:gd name="T115" fmla="*/ 2147483647 h 5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90"/>
                <a:gd name="T175" fmla="*/ 0 h 528"/>
                <a:gd name="T176" fmla="*/ 690 w 690"/>
                <a:gd name="T177" fmla="*/ 528 h 52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90" h="528">
                  <a:moveTo>
                    <a:pt x="12" y="504"/>
                  </a:moveTo>
                  <a:lnTo>
                    <a:pt x="24" y="510"/>
                  </a:lnTo>
                  <a:lnTo>
                    <a:pt x="30" y="516"/>
                  </a:lnTo>
                  <a:lnTo>
                    <a:pt x="54" y="528"/>
                  </a:lnTo>
                  <a:lnTo>
                    <a:pt x="60" y="528"/>
                  </a:lnTo>
                  <a:lnTo>
                    <a:pt x="78" y="510"/>
                  </a:lnTo>
                  <a:lnTo>
                    <a:pt x="102" y="510"/>
                  </a:lnTo>
                  <a:lnTo>
                    <a:pt x="120" y="516"/>
                  </a:lnTo>
                  <a:lnTo>
                    <a:pt x="144" y="516"/>
                  </a:lnTo>
                  <a:lnTo>
                    <a:pt x="174" y="486"/>
                  </a:lnTo>
                  <a:lnTo>
                    <a:pt x="180" y="474"/>
                  </a:lnTo>
                  <a:lnTo>
                    <a:pt x="222" y="474"/>
                  </a:lnTo>
                  <a:lnTo>
                    <a:pt x="234" y="486"/>
                  </a:lnTo>
                  <a:lnTo>
                    <a:pt x="258" y="498"/>
                  </a:lnTo>
                  <a:lnTo>
                    <a:pt x="264" y="504"/>
                  </a:lnTo>
                  <a:lnTo>
                    <a:pt x="270" y="504"/>
                  </a:lnTo>
                  <a:lnTo>
                    <a:pt x="282" y="492"/>
                  </a:lnTo>
                  <a:lnTo>
                    <a:pt x="294" y="486"/>
                  </a:lnTo>
                  <a:lnTo>
                    <a:pt x="300" y="480"/>
                  </a:lnTo>
                  <a:lnTo>
                    <a:pt x="324" y="480"/>
                  </a:lnTo>
                  <a:lnTo>
                    <a:pt x="354" y="444"/>
                  </a:lnTo>
                  <a:lnTo>
                    <a:pt x="348" y="432"/>
                  </a:lnTo>
                  <a:lnTo>
                    <a:pt x="384" y="402"/>
                  </a:lnTo>
                  <a:lnTo>
                    <a:pt x="378" y="390"/>
                  </a:lnTo>
                  <a:lnTo>
                    <a:pt x="372" y="384"/>
                  </a:lnTo>
                  <a:lnTo>
                    <a:pt x="372" y="360"/>
                  </a:lnTo>
                  <a:lnTo>
                    <a:pt x="378" y="354"/>
                  </a:lnTo>
                  <a:lnTo>
                    <a:pt x="396" y="354"/>
                  </a:lnTo>
                  <a:lnTo>
                    <a:pt x="402" y="342"/>
                  </a:lnTo>
                  <a:lnTo>
                    <a:pt x="402" y="336"/>
                  </a:lnTo>
                  <a:lnTo>
                    <a:pt x="408" y="318"/>
                  </a:lnTo>
                  <a:lnTo>
                    <a:pt x="408" y="264"/>
                  </a:lnTo>
                  <a:lnTo>
                    <a:pt x="414" y="252"/>
                  </a:lnTo>
                  <a:lnTo>
                    <a:pt x="420" y="246"/>
                  </a:lnTo>
                  <a:lnTo>
                    <a:pt x="516" y="246"/>
                  </a:lnTo>
                  <a:lnTo>
                    <a:pt x="540" y="270"/>
                  </a:lnTo>
                  <a:lnTo>
                    <a:pt x="552" y="276"/>
                  </a:lnTo>
                  <a:lnTo>
                    <a:pt x="558" y="282"/>
                  </a:lnTo>
                  <a:lnTo>
                    <a:pt x="576" y="276"/>
                  </a:lnTo>
                  <a:lnTo>
                    <a:pt x="564" y="216"/>
                  </a:lnTo>
                  <a:lnTo>
                    <a:pt x="576" y="222"/>
                  </a:lnTo>
                  <a:lnTo>
                    <a:pt x="582" y="234"/>
                  </a:lnTo>
                  <a:lnTo>
                    <a:pt x="594" y="240"/>
                  </a:lnTo>
                  <a:lnTo>
                    <a:pt x="636" y="240"/>
                  </a:lnTo>
                  <a:lnTo>
                    <a:pt x="630" y="234"/>
                  </a:lnTo>
                  <a:lnTo>
                    <a:pt x="624" y="222"/>
                  </a:lnTo>
                  <a:lnTo>
                    <a:pt x="618" y="216"/>
                  </a:lnTo>
                  <a:lnTo>
                    <a:pt x="606" y="192"/>
                  </a:lnTo>
                  <a:lnTo>
                    <a:pt x="606" y="186"/>
                  </a:lnTo>
                  <a:lnTo>
                    <a:pt x="612" y="180"/>
                  </a:lnTo>
                  <a:lnTo>
                    <a:pt x="624" y="180"/>
                  </a:lnTo>
                  <a:lnTo>
                    <a:pt x="642" y="186"/>
                  </a:lnTo>
                  <a:lnTo>
                    <a:pt x="654" y="186"/>
                  </a:lnTo>
                  <a:lnTo>
                    <a:pt x="660" y="192"/>
                  </a:lnTo>
                  <a:lnTo>
                    <a:pt x="666" y="192"/>
                  </a:lnTo>
                  <a:lnTo>
                    <a:pt x="690" y="162"/>
                  </a:lnTo>
                  <a:lnTo>
                    <a:pt x="666" y="156"/>
                  </a:lnTo>
                  <a:lnTo>
                    <a:pt x="660" y="144"/>
                  </a:lnTo>
                  <a:lnTo>
                    <a:pt x="642" y="126"/>
                  </a:lnTo>
                  <a:lnTo>
                    <a:pt x="630" y="120"/>
                  </a:lnTo>
                  <a:lnTo>
                    <a:pt x="612" y="120"/>
                  </a:lnTo>
                  <a:lnTo>
                    <a:pt x="600" y="114"/>
                  </a:lnTo>
                  <a:lnTo>
                    <a:pt x="588" y="114"/>
                  </a:lnTo>
                  <a:lnTo>
                    <a:pt x="588" y="108"/>
                  </a:lnTo>
                  <a:lnTo>
                    <a:pt x="582" y="102"/>
                  </a:lnTo>
                  <a:lnTo>
                    <a:pt x="582" y="90"/>
                  </a:lnTo>
                  <a:lnTo>
                    <a:pt x="576" y="78"/>
                  </a:lnTo>
                  <a:lnTo>
                    <a:pt x="564" y="66"/>
                  </a:lnTo>
                  <a:lnTo>
                    <a:pt x="540" y="54"/>
                  </a:lnTo>
                  <a:lnTo>
                    <a:pt x="534" y="60"/>
                  </a:lnTo>
                  <a:lnTo>
                    <a:pt x="528" y="60"/>
                  </a:lnTo>
                  <a:lnTo>
                    <a:pt x="510" y="0"/>
                  </a:lnTo>
                  <a:lnTo>
                    <a:pt x="504" y="18"/>
                  </a:lnTo>
                  <a:lnTo>
                    <a:pt x="492" y="0"/>
                  </a:lnTo>
                  <a:lnTo>
                    <a:pt x="480" y="60"/>
                  </a:lnTo>
                  <a:lnTo>
                    <a:pt x="468" y="66"/>
                  </a:lnTo>
                  <a:lnTo>
                    <a:pt x="462" y="66"/>
                  </a:lnTo>
                  <a:lnTo>
                    <a:pt x="450" y="72"/>
                  </a:lnTo>
                  <a:lnTo>
                    <a:pt x="438" y="96"/>
                  </a:lnTo>
                  <a:lnTo>
                    <a:pt x="438" y="114"/>
                  </a:lnTo>
                  <a:lnTo>
                    <a:pt x="408" y="126"/>
                  </a:lnTo>
                  <a:lnTo>
                    <a:pt x="420" y="162"/>
                  </a:lnTo>
                  <a:lnTo>
                    <a:pt x="408" y="162"/>
                  </a:lnTo>
                  <a:lnTo>
                    <a:pt x="390" y="156"/>
                  </a:lnTo>
                  <a:lnTo>
                    <a:pt x="378" y="156"/>
                  </a:lnTo>
                  <a:lnTo>
                    <a:pt x="360" y="150"/>
                  </a:lnTo>
                  <a:lnTo>
                    <a:pt x="354" y="150"/>
                  </a:lnTo>
                  <a:lnTo>
                    <a:pt x="342" y="156"/>
                  </a:lnTo>
                  <a:lnTo>
                    <a:pt x="342" y="168"/>
                  </a:lnTo>
                  <a:lnTo>
                    <a:pt x="336" y="180"/>
                  </a:lnTo>
                  <a:lnTo>
                    <a:pt x="336" y="204"/>
                  </a:lnTo>
                  <a:lnTo>
                    <a:pt x="294" y="246"/>
                  </a:lnTo>
                  <a:lnTo>
                    <a:pt x="294" y="258"/>
                  </a:lnTo>
                  <a:lnTo>
                    <a:pt x="282" y="294"/>
                  </a:lnTo>
                  <a:lnTo>
                    <a:pt x="276" y="306"/>
                  </a:lnTo>
                  <a:lnTo>
                    <a:pt x="264" y="318"/>
                  </a:lnTo>
                  <a:lnTo>
                    <a:pt x="228" y="336"/>
                  </a:lnTo>
                  <a:lnTo>
                    <a:pt x="186" y="342"/>
                  </a:lnTo>
                  <a:lnTo>
                    <a:pt x="162" y="348"/>
                  </a:lnTo>
                  <a:lnTo>
                    <a:pt x="156" y="354"/>
                  </a:lnTo>
                  <a:lnTo>
                    <a:pt x="132" y="366"/>
                  </a:lnTo>
                  <a:lnTo>
                    <a:pt x="114" y="384"/>
                  </a:lnTo>
                  <a:lnTo>
                    <a:pt x="102" y="390"/>
                  </a:lnTo>
                  <a:lnTo>
                    <a:pt x="84" y="426"/>
                  </a:lnTo>
                  <a:lnTo>
                    <a:pt x="102" y="444"/>
                  </a:lnTo>
                  <a:lnTo>
                    <a:pt x="102" y="462"/>
                  </a:lnTo>
                  <a:lnTo>
                    <a:pt x="96" y="474"/>
                  </a:lnTo>
                  <a:lnTo>
                    <a:pt x="84" y="480"/>
                  </a:lnTo>
                  <a:lnTo>
                    <a:pt x="72" y="480"/>
                  </a:lnTo>
                  <a:lnTo>
                    <a:pt x="48" y="468"/>
                  </a:lnTo>
                  <a:lnTo>
                    <a:pt x="42" y="462"/>
                  </a:lnTo>
                  <a:lnTo>
                    <a:pt x="30" y="456"/>
                  </a:lnTo>
                  <a:lnTo>
                    <a:pt x="24" y="456"/>
                  </a:lnTo>
                  <a:lnTo>
                    <a:pt x="12" y="462"/>
                  </a:lnTo>
                  <a:lnTo>
                    <a:pt x="0" y="474"/>
                  </a:lnTo>
                  <a:lnTo>
                    <a:pt x="0" y="492"/>
                  </a:lnTo>
                  <a:lnTo>
                    <a:pt x="12" y="50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60" name="Malawi" descr="© INSCALE GmbH, 05.05.2010&#10;http://www.presentationload.com/">
              <a:extLst>
                <a:ext uri="{FF2B5EF4-FFF2-40B4-BE49-F238E27FC236}">
                  <a16:creationId xmlns:a16="http://schemas.microsoft.com/office/drawing/2014/main" id="{8FF8EDD1-707C-4A44-A1B9-7DD14C876964}"/>
                </a:ext>
              </a:extLst>
            </p:cNvPr>
            <p:cNvSpPr>
              <a:spLocks/>
            </p:cNvSpPr>
            <p:nvPr/>
          </p:nvSpPr>
          <p:spPr bwMode="gray">
            <a:xfrm>
              <a:off x="6612410" y="4353876"/>
              <a:ext cx="104961" cy="279898"/>
            </a:xfrm>
            <a:custGeom>
              <a:avLst/>
              <a:gdLst>
                <a:gd name="T0" fmla="*/ 2147483647 w 234"/>
                <a:gd name="T1" fmla="*/ 2147483647 h 624"/>
                <a:gd name="T2" fmla="*/ 2147483647 w 234"/>
                <a:gd name="T3" fmla="*/ 2147483647 h 624"/>
                <a:gd name="T4" fmla="*/ 2147483647 w 234"/>
                <a:gd name="T5" fmla="*/ 2147483647 h 624"/>
                <a:gd name="T6" fmla="*/ 2147483647 w 234"/>
                <a:gd name="T7" fmla="*/ 2147483647 h 624"/>
                <a:gd name="T8" fmla="*/ 2147483647 w 234"/>
                <a:gd name="T9" fmla="*/ 2147483647 h 624"/>
                <a:gd name="T10" fmla="*/ 2147483647 w 234"/>
                <a:gd name="T11" fmla="*/ 2147483647 h 624"/>
                <a:gd name="T12" fmla="*/ 2147483647 w 234"/>
                <a:gd name="T13" fmla="*/ 2147483647 h 624"/>
                <a:gd name="T14" fmla="*/ 2147483647 w 234"/>
                <a:gd name="T15" fmla="*/ 2147483647 h 624"/>
                <a:gd name="T16" fmla="*/ 2147483647 w 234"/>
                <a:gd name="T17" fmla="*/ 2147483647 h 624"/>
                <a:gd name="T18" fmla="*/ 2147483647 w 234"/>
                <a:gd name="T19" fmla="*/ 2147483647 h 624"/>
                <a:gd name="T20" fmla="*/ 2147483647 w 234"/>
                <a:gd name="T21" fmla="*/ 2147483647 h 624"/>
                <a:gd name="T22" fmla="*/ 2147483647 w 234"/>
                <a:gd name="T23" fmla="*/ 2147483647 h 624"/>
                <a:gd name="T24" fmla="*/ 2147483647 w 234"/>
                <a:gd name="T25" fmla="*/ 2147483647 h 624"/>
                <a:gd name="T26" fmla="*/ 2147483647 w 234"/>
                <a:gd name="T27" fmla="*/ 2147483647 h 624"/>
                <a:gd name="T28" fmla="*/ 2147483647 w 234"/>
                <a:gd name="T29" fmla="*/ 2147483647 h 624"/>
                <a:gd name="T30" fmla="*/ 2147483647 w 234"/>
                <a:gd name="T31" fmla="*/ 2147483647 h 624"/>
                <a:gd name="T32" fmla="*/ 2147483647 w 234"/>
                <a:gd name="T33" fmla="*/ 2147483647 h 624"/>
                <a:gd name="T34" fmla="*/ 2147483647 w 234"/>
                <a:gd name="T35" fmla="*/ 2147483647 h 624"/>
                <a:gd name="T36" fmla="*/ 2147483647 w 234"/>
                <a:gd name="T37" fmla="*/ 2147483647 h 624"/>
                <a:gd name="T38" fmla="*/ 2147483647 w 234"/>
                <a:gd name="T39" fmla="*/ 2147483647 h 624"/>
                <a:gd name="T40" fmla="*/ 2147483647 w 234"/>
                <a:gd name="T41" fmla="*/ 2147483647 h 624"/>
                <a:gd name="T42" fmla="*/ 2147483647 w 234"/>
                <a:gd name="T43" fmla="*/ 2147483647 h 624"/>
                <a:gd name="T44" fmla="*/ 2147483647 w 234"/>
                <a:gd name="T45" fmla="*/ 2147483647 h 624"/>
                <a:gd name="T46" fmla="*/ 2147483647 w 234"/>
                <a:gd name="T47" fmla="*/ 0 h 624"/>
                <a:gd name="T48" fmla="*/ 2147483647 w 234"/>
                <a:gd name="T49" fmla="*/ 2147483647 h 624"/>
                <a:gd name="T50" fmla="*/ 2147483647 w 234"/>
                <a:gd name="T51" fmla="*/ 2147483647 h 624"/>
                <a:gd name="T52" fmla="*/ 2147483647 w 234"/>
                <a:gd name="T53" fmla="*/ 2147483647 h 624"/>
                <a:gd name="T54" fmla="*/ 2147483647 w 234"/>
                <a:gd name="T55" fmla="*/ 2147483647 h 624"/>
                <a:gd name="T56" fmla="*/ 2147483647 w 234"/>
                <a:gd name="T57" fmla="*/ 2147483647 h 624"/>
                <a:gd name="T58" fmla="*/ 2147483647 w 234"/>
                <a:gd name="T59" fmla="*/ 2147483647 h 624"/>
                <a:gd name="T60" fmla="*/ 2147483647 w 234"/>
                <a:gd name="T61" fmla="*/ 2147483647 h 624"/>
                <a:gd name="T62" fmla="*/ 2147483647 w 234"/>
                <a:gd name="T63" fmla="*/ 2147483647 h 624"/>
                <a:gd name="T64" fmla="*/ 2147483647 w 234"/>
                <a:gd name="T65" fmla="*/ 2147483647 h 624"/>
                <a:gd name="T66" fmla="*/ 2147483647 w 234"/>
                <a:gd name="T67" fmla="*/ 2147483647 h 624"/>
                <a:gd name="T68" fmla="*/ 2147483647 w 234"/>
                <a:gd name="T69" fmla="*/ 2147483647 h 624"/>
                <a:gd name="T70" fmla="*/ 2147483647 w 234"/>
                <a:gd name="T71" fmla="*/ 2147483647 h 624"/>
                <a:gd name="T72" fmla="*/ 2147483647 w 234"/>
                <a:gd name="T73" fmla="*/ 2147483647 h 624"/>
                <a:gd name="T74" fmla="*/ 0 w 234"/>
                <a:gd name="T75" fmla="*/ 2147483647 h 624"/>
                <a:gd name="T76" fmla="*/ 2147483647 w 234"/>
                <a:gd name="T77" fmla="*/ 2147483647 h 624"/>
                <a:gd name="T78" fmla="*/ 2147483647 w 234"/>
                <a:gd name="T79" fmla="*/ 2147483647 h 624"/>
                <a:gd name="T80" fmla="*/ 2147483647 w 234"/>
                <a:gd name="T81" fmla="*/ 2147483647 h 624"/>
                <a:gd name="T82" fmla="*/ 2147483647 w 234"/>
                <a:gd name="T83" fmla="*/ 2147483647 h 624"/>
                <a:gd name="T84" fmla="*/ 2147483647 w 234"/>
                <a:gd name="T85" fmla="*/ 2147483647 h 624"/>
                <a:gd name="T86" fmla="*/ 2147483647 w 234"/>
                <a:gd name="T87" fmla="*/ 2147483647 h 624"/>
                <a:gd name="T88" fmla="*/ 2147483647 w 234"/>
                <a:gd name="T89" fmla="*/ 2147483647 h 624"/>
                <a:gd name="T90" fmla="*/ 2147483647 w 234"/>
                <a:gd name="T91" fmla="*/ 2147483647 h 624"/>
                <a:gd name="T92" fmla="*/ 2147483647 w 234"/>
                <a:gd name="T93" fmla="*/ 2147483647 h 624"/>
                <a:gd name="T94" fmla="*/ 2147483647 w 234"/>
                <a:gd name="T95" fmla="*/ 2147483647 h 624"/>
                <a:gd name="T96" fmla="*/ 2147483647 w 234"/>
                <a:gd name="T97" fmla="*/ 2147483647 h 624"/>
                <a:gd name="T98" fmla="*/ 2147483647 w 234"/>
                <a:gd name="T99" fmla="*/ 2147483647 h 624"/>
                <a:gd name="T100" fmla="*/ 2147483647 w 234"/>
                <a:gd name="T101" fmla="*/ 2147483647 h 624"/>
                <a:gd name="T102" fmla="*/ 2147483647 w 234"/>
                <a:gd name="T103" fmla="*/ 2147483647 h 624"/>
                <a:gd name="T104" fmla="*/ 2147483647 w 234"/>
                <a:gd name="T105" fmla="*/ 2147483647 h 624"/>
                <a:gd name="T106" fmla="*/ 2147483647 w 234"/>
                <a:gd name="T107" fmla="*/ 2147483647 h 624"/>
                <a:gd name="T108" fmla="*/ 2147483647 w 234"/>
                <a:gd name="T109" fmla="*/ 2147483647 h 624"/>
                <a:gd name="T110" fmla="*/ 2147483647 w 234"/>
                <a:gd name="T111" fmla="*/ 2147483647 h 624"/>
                <a:gd name="T112" fmla="*/ 2147483647 w 234"/>
                <a:gd name="T113" fmla="*/ 2147483647 h 624"/>
                <a:gd name="T114" fmla="*/ 2147483647 w 234"/>
                <a:gd name="T115" fmla="*/ 2147483647 h 624"/>
                <a:gd name="T116" fmla="*/ 2147483647 w 234"/>
                <a:gd name="T117" fmla="*/ 2147483647 h 6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4"/>
                <a:gd name="T178" fmla="*/ 0 h 624"/>
                <a:gd name="T179" fmla="*/ 234 w 234"/>
                <a:gd name="T180" fmla="*/ 624 h 6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4" h="624">
                  <a:moveTo>
                    <a:pt x="234" y="432"/>
                  </a:moveTo>
                  <a:lnTo>
                    <a:pt x="222" y="420"/>
                  </a:lnTo>
                  <a:lnTo>
                    <a:pt x="210" y="402"/>
                  </a:lnTo>
                  <a:lnTo>
                    <a:pt x="204" y="390"/>
                  </a:lnTo>
                  <a:lnTo>
                    <a:pt x="198" y="384"/>
                  </a:lnTo>
                  <a:lnTo>
                    <a:pt x="186" y="360"/>
                  </a:lnTo>
                  <a:lnTo>
                    <a:pt x="162" y="336"/>
                  </a:lnTo>
                  <a:lnTo>
                    <a:pt x="156" y="336"/>
                  </a:lnTo>
                  <a:lnTo>
                    <a:pt x="156" y="330"/>
                  </a:lnTo>
                  <a:lnTo>
                    <a:pt x="150" y="330"/>
                  </a:lnTo>
                  <a:lnTo>
                    <a:pt x="150" y="342"/>
                  </a:lnTo>
                  <a:lnTo>
                    <a:pt x="156" y="342"/>
                  </a:lnTo>
                  <a:lnTo>
                    <a:pt x="168" y="354"/>
                  </a:lnTo>
                  <a:lnTo>
                    <a:pt x="168" y="366"/>
                  </a:lnTo>
                  <a:lnTo>
                    <a:pt x="174" y="378"/>
                  </a:lnTo>
                  <a:lnTo>
                    <a:pt x="174" y="390"/>
                  </a:lnTo>
                  <a:lnTo>
                    <a:pt x="168" y="396"/>
                  </a:lnTo>
                  <a:lnTo>
                    <a:pt x="162" y="396"/>
                  </a:lnTo>
                  <a:lnTo>
                    <a:pt x="162" y="390"/>
                  </a:lnTo>
                  <a:lnTo>
                    <a:pt x="156" y="384"/>
                  </a:lnTo>
                  <a:lnTo>
                    <a:pt x="156" y="378"/>
                  </a:lnTo>
                  <a:lnTo>
                    <a:pt x="144" y="384"/>
                  </a:lnTo>
                  <a:lnTo>
                    <a:pt x="132" y="384"/>
                  </a:lnTo>
                  <a:lnTo>
                    <a:pt x="132" y="360"/>
                  </a:lnTo>
                  <a:lnTo>
                    <a:pt x="126" y="354"/>
                  </a:lnTo>
                  <a:lnTo>
                    <a:pt x="126" y="342"/>
                  </a:lnTo>
                  <a:lnTo>
                    <a:pt x="120" y="330"/>
                  </a:lnTo>
                  <a:lnTo>
                    <a:pt x="120" y="282"/>
                  </a:lnTo>
                  <a:lnTo>
                    <a:pt x="84" y="246"/>
                  </a:lnTo>
                  <a:lnTo>
                    <a:pt x="90" y="240"/>
                  </a:lnTo>
                  <a:lnTo>
                    <a:pt x="90" y="222"/>
                  </a:lnTo>
                  <a:lnTo>
                    <a:pt x="96" y="210"/>
                  </a:lnTo>
                  <a:lnTo>
                    <a:pt x="114" y="192"/>
                  </a:lnTo>
                  <a:lnTo>
                    <a:pt x="120" y="180"/>
                  </a:lnTo>
                  <a:lnTo>
                    <a:pt x="126" y="174"/>
                  </a:lnTo>
                  <a:lnTo>
                    <a:pt x="126" y="156"/>
                  </a:lnTo>
                  <a:lnTo>
                    <a:pt x="120" y="150"/>
                  </a:lnTo>
                  <a:lnTo>
                    <a:pt x="120" y="102"/>
                  </a:lnTo>
                  <a:lnTo>
                    <a:pt x="114" y="78"/>
                  </a:lnTo>
                  <a:lnTo>
                    <a:pt x="114" y="60"/>
                  </a:lnTo>
                  <a:lnTo>
                    <a:pt x="102" y="60"/>
                  </a:lnTo>
                  <a:lnTo>
                    <a:pt x="84" y="42"/>
                  </a:lnTo>
                  <a:lnTo>
                    <a:pt x="84" y="36"/>
                  </a:lnTo>
                  <a:lnTo>
                    <a:pt x="90" y="24"/>
                  </a:lnTo>
                  <a:lnTo>
                    <a:pt x="90" y="18"/>
                  </a:lnTo>
                  <a:lnTo>
                    <a:pt x="60" y="18"/>
                  </a:lnTo>
                  <a:lnTo>
                    <a:pt x="54" y="0"/>
                  </a:lnTo>
                  <a:lnTo>
                    <a:pt x="30" y="0"/>
                  </a:lnTo>
                  <a:lnTo>
                    <a:pt x="30" y="12"/>
                  </a:lnTo>
                  <a:lnTo>
                    <a:pt x="42" y="12"/>
                  </a:lnTo>
                  <a:lnTo>
                    <a:pt x="54" y="24"/>
                  </a:lnTo>
                  <a:lnTo>
                    <a:pt x="54" y="66"/>
                  </a:lnTo>
                  <a:lnTo>
                    <a:pt x="60" y="66"/>
                  </a:lnTo>
                  <a:lnTo>
                    <a:pt x="66" y="60"/>
                  </a:lnTo>
                  <a:lnTo>
                    <a:pt x="66" y="84"/>
                  </a:lnTo>
                  <a:lnTo>
                    <a:pt x="78" y="84"/>
                  </a:lnTo>
                  <a:lnTo>
                    <a:pt x="78" y="96"/>
                  </a:lnTo>
                  <a:lnTo>
                    <a:pt x="54" y="108"/>
                  </a:lnTo>
                  <a:lnTo>
                    <a:pt x="48" y="114"/>
                  </a:lnTo>
                  <a:lnTo>
                    <a:pt x="42" y="114"/>
                  </a:lnTo>
                  <a:lnTo>
                    <a:pt x="42" y="132"/>
                  </a:lnTo>
                  <a:lnTo>
                    <a:pt x="54" y="138"/>
                  </a:lnTo>
                  <a:lnTo>
                    <a:pt x="48" y="156"/>
                  </a:lnTo>
                  <a:lnTo>
                    <a:pt x="48" y="228"/>
                  </a:lnTo>
                  <a:lnTo>
                    <a:pt x="60" y="228"/>
                  </a:lnTo>
                  <a:lnTo>
                    <a:pt x="60" y="234"/>
                  </a:lnTo>
                  <a:lnTo>
                    <a:pt x="42" y="252"/>
                  </a:lnTo>
                  <a:lnTo>
                    <a:pt x="30" y="258"/>
                  </a:lnTo>
                  <a:lnTo>
                    <a:pt x="24" y="264"/>
                  </a:lnTo>
                  <a:lnTo>
                    <a:pt x="18" y="264"/>
                  </a:lnTo>
                  <a:lnTo>
                    <a:pt x="24" y="300"/>
                  </a:lnTo>
                  <a:lnTo>
                    <a:pt x="18" y="312"/>
                  </a:lnTo>
                  <a:lnTo>
                    <a:pt x="12" y="318"/>
                  </a:lnTo>
                  <a:lnTo>
                    <a:pt x="6" y="330"/>
                  </a:lnTo>
                  <a:lnTo>
                    <a:pt x="0" y="336"/>
                  </a:lnTo>
                  <a:lnTo>
                    <a:pt x="0" y="342"/>
                  </a:lnTo>
                  <a:lnTo>
                    <a:pt x="12" y="348"/>
                  </a:lnTo>
                  <a:lnTo>
                    <a:pt x="24" y="360"/>
                  </a:lnTo>
                  <a:lnTo>
                    <a:pt x="36" y="366"/>
                  </a:lnTo>
                  <a:lnTo>
                    <a:pt x="66" y="414"/>
                  </a:lnTo>
                  <a:lnTo>
                    <a:pt x="96" y="414"/>
                  </a:lnTo>
                  <a:lnTo>
                    <a:pt x="102" y="408"/>
                  </a:lnTo>
                  <a:lnTo>
                    <a:pt x="120" y="408"/>
                  </a:lnTo>
                  <a:lnTo>
                    <a:pt x="126" y="414"/>
                  </a:lnTo>
                  <a:lnTo>
                    <a:pt x="126" y="450"/>
                  </a:lnTo>
                  <a:lnTo>
                    <a:pt x="132" y="450"/>
                  </a:lnTo>
                  <a:lnTo>
                    <a:pt x="126" y="480"/>
                  </a:lnTo>
                  <a:lnTo>
                    <a:pt x="114" y="486"/>
                  </a:lnTo>
                  <a:lnTo>
                    <a:pt x="126" y="504"/>
                  </a:lnTo>
                  <a:lnTo>
                    <a:pt x="120" y="510"/>
                  </a:lnTo>
                  <a:lnTo>
                    <a:pt x="108" y="516"/>
                  </a:lnTo>
                  <a:lnTo>
                    <a:pt x="102" y="522"/>
                  </a:lnTo>
                  <a:lnTo>
                    <a:pt x="102" y="528"/>
                  </a:lnTo>
                  <a:lnTo>
                    <a:pt x="114" y="528"/>
                  </a:lnTo>
                  <a:lnTo>
                    <a:pt x="114" y="558"/>
                  </a:lnTo>
                  <a:lnTo>
                    <a:pt x="126" y="564"/>
                  </a:lnTo>
                  <a:lnTo>
                    <a:pt x="132" y="570"/>
                  </a:lnTo>
                  <a:lnTo>
                    <a:pt x="144" y="576"/>
                  </a:lnTo>
                  <a:lnTo>
                    <a:pt x="150" y="582"/>
                  </a:lnTo>
                  <a:lnTo>
                    <a:pt x="162" y="588"/>
                  </a:lnTo>
                  <a:lnTo>
                    <a:pt x="162" y="600"/>
                  </a:lnTo>
                  <a:lnTo>
                    <a:pt x="156" y="606"/>
                  </a:lnTo>
                  <a:lnTo>
                    <a:pt x="156" y="618"/>
                  </a:lnTo>
                  <a:lnTo>
                    <a:pt x="162" y="624"/>
                  </a:lnTo>
                  <a:lnTo>
                    <a:pt x="168" y="618"/>
                  </a:lnTo>
                  <a:lnTo>
                    <a:pt x="180" y="612"/>
                  </a:lnTo>
                  <a:lnTo>
                    <a:pt x="180" y="582"/>
                  </a:lnTo>
                  <a:lnTo>
                    <a:pt x="174" y="576"/>
                  </a:lnTo>
                  <a:lnTo>
                    <a:pt x="168" y="576"/>
                  </a:lnTo>
                  <a:lnTo>
                    <a:pt x="168" y="558"/>
                  </a:lnTo>
                  <a:lnTo>
                    <a:pt x="174" y="546"/>
                  </a:lnTo>
                  <a:lnTo>
                    <a:pt x="186" y="540"/>
                  </a:lnTo>
                  <a:lnTo>
                    <a:pt x="210" y="540"/>
                  </a:lnTo>
                  <a:lnTo>
                    <a:pt x="216" y="534"/>
                  </a:lnTo>
                  <a:lnTo>
                    <a:pt x="216" y="474"/>
                  </a:lnTo>
                  <a:lnTo>
                    <a:pt x="222" y="468"/>
                  </a:lnTo>
                  <a:lnTo>
                    <a:pt x="228" y="456"/>
                  </a:lnTo>
                  <a:lnTo>
                    <a:pt x="234" y="450"/>
                  </a:lnTo>
                  <a:lnTo>
                    <a:pt x="234" y="432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61" name="Madagascar" descr="© INSCALE GmbH, 05.05.2010&#10;http://www.presentationload.com/">
              <a:extLst>
                <a:ext uri="{FF2B5EF4-FFF2-40B4-BE49-F238E27FC236}">
                  <a16:creationId xmlns:a16="http://schemas.microsoft.com/office/drawing/2014/main" id="{BD211C07-0628-4802-9FA9-1A6086518E52}"/>
                </a:ext>
              </a:extLst>
            </p:cNvPr>
            <p:cNvSpPr>
              <a:spLocks/>
            </p:cNvSpPr>
            <p:nvPr/>
          </p:nvSpPr>
          <p:spPr bwMode="gray">
            <a:xfrm>
              <a:off x="6918548" y="4457090"/>
              <a:ext cx="265903" cy="488073"/>
            </a:xfrm>
            <a:custGeom>
              <a:avLst/>
              <a:gdLst>
                <a:gd name="T0" fmla="*/ 2147483647 w 594"/>
                <a:gd name="T1" fmla="*/ 2147483647 h 1092"/>
                <a:gd name="T2" fmla="*/ 2147483647 w 594"/>
                <a:gd name="T3" fmla="*/ 2147483647 h 1092"/>
                <a:gd name="T4" fmla="*/ 2147483647 w 594"/>
                <a:gd name="T5" fmla="*/ 2147483647 h 1092"/>
                <a:gd name="T6" fmla="*/ 2147483647 w 594"/>
                <a:gd name="T7" fmla="*/ 2147483647 h 1092"/>
                <a:gd name="T8" fmla="*/ 2147483647 w 594"/>
                <a:gd name="T9" fmla="*/ 2147483647 h 1092"/>
                <a:gd name="T10" fmla="*/ 2147483647 w 594"/>
                <a:gd name="T11" fmla="*/ 2147483647 h 1092"/>
                <a:gd name="T12" fmla="*/ 2147483647 w 594"/>
                <a:gd name="T13" fmla="*/ 2147483647 h 1092"/>
                <a:gd name="T14" fmla="*/ 2147483647 w 594"/>
                <a:gd name="T15" fmla="*/ 2147483647 h 1092"/>
                <a:gd name="T16" fmla="*/ 2147483647 w 594"/>
                <a:gd name="T17" fmla="*/ 2147483647 h 1092"/>
                <a:gd name="T18" fmla="*/ 2147483647 w 594"/>
                <a:gd name="T19" fmla="*/ 2147483647 h 1092"/>
                <a:gd name="T20" fmla="*/ 2147483647 w 594"/>
                <a:gd name="T21" fmla="*/ 2147483647 h 1092"/>
                <a:gd name="T22" fmla="*/ 2147483647 w 594"/>
                <a:gd name="T23" fmla="*/ 2147483647 h 1092"/>
                <a:gd name="T24" fmla="*/ 2147483647 w 594"/>
                <a:gd name="T25" fmla="*/ 2147483647 h 1092"/>
                <a:gd name="T26" fmla="*/ 2147483647 w 594"/>
                <a:gd name="T27" fmla="*/ 2147483647 h 1092"/>
                <a:gd name="T28" fmla="*/ 2147483647 w 594"/>
                <a:gd name="T29" fmla="*/ 2147483647 h 1092"/>
                <a:gd name="T30" fmla="*/ 2147483647 w 594"/>
                <a:gd name="T31" fmla="*/ 2147483647 h 1092"/>
                <a:gd name="T32" fmla="*/ 2147483647 w 594"/>
                <a:gd name="T33" fmla="*/ 0 h 1092"/>
                <a:gd name="T34" fmla="*/ 2147483647 w 594"/>
                <a:gd name="T35" fmla="*/ 2147483647 h 1092"/>
                <a:gd name="T36" fmla="*/ 2147483647 w 594"/>
                <a:gd name="T37" fmla="*/ 2147483647 h 1092"/>
                <a:gd name="T38" fmla="*/ 2147483647 w 594"/>
                <a:gd name="T39" fmla="*/ 2147483647 h 1092"/>
                <a:gd name="T40" fmla="*/ 2147483647 w 594"/>
                <a:gd name="T41" fmla="*/ 2147483647 h 1092"/>
                <a:gd name="T42" fmla="*/ 2147483647 w 594"/>
                <a:gd name="T43" fmla="*/ 2147483647 h 1092"/>
                <a:gd name="T44" fmla="*/ 2147483647 w 594"/>
                <a:gd name="T45" fmla="*/ 2147483647 h 1092"/>
                <a:gd name="T46" fmla="*/ 2147483647 w 594"/>
                <a:gd name="T47" fmla="*/ 2147483647 h 1092"/>
                <a:gd name="T48" fmla="*/ 2147483647 w 594"/>
                <a:gd name="T49" fmla="*/ 2147483647 h 1092"/>
                <a:gd name="T50" fmla="*/ 2147483647 w 594"/>
                <a:gd name="T51" fmla="*/ 2147483647 h 1092"/>
                <a:gd name="T52" fmla="*/ 2147483647 w 594"/>
                <a:gd name="T53" fmla="*/ 2147483647 h 1092"/>
                <a:gd name="T54" fmla="*/ 2147483647 w 594"/>
                <a:gd name="T55" fmla="*/ 2147483647 h 1092"/>
                <a:gd name="T56" fmla="*/ 2147483647 w 594"/>
                <a:gd name="T57" fmla="*/ 2147483647 h 1092"/>
                <a:gd name="T58" fmla="*/ 2147483647 w 594"/>
                <a:gd name="T59" fmla="*/ 2147483647 h 1092"/>
                <a:gd name="T60" fmla="*/ 2147483647 w 594"/>
                <a:gd name="T61" fmla="*/ 2147483647 h 1092"/>
                <a:gd name="T62" fmla="*/ 2147483647 w 594"/>
                <a:gd name="T63" fmla="*/ 2147483647 h 1092"/>
                <a:gd name="T64" fmla="*/ 2147483647 w 594"/>
                <a:gd name="T65" fmla="*/ 2147483647 h 1092"/>
                <a:gd name="T66" fmla="*/ 2147483647 w 594"/>
                <a:gd name="T67" fmla="*/ 2147483647 h 1092"/>
                <a:gd name="T68" fmla="*/ 2147483647 w 594"/>
                <a:gd name="T69" fmla="*/ 2147483647 h 1092"/>
                <a:gd name="T70" fmla="*/ 2147483647 w 594"/>
                <a:gd name="T71" fmla="*/ 2147483647 h 1092"/>
                <a:gd name="T72" fmla="*/ 2147483647 w 594"/>
                <a:gd name="T73" fmla="*/ 2147483647 h 1092"/>
                <a:gd name="T74" fmla="*/ 2147483647 w 594"/>
                <a:gd name="T75" fmla="*/ 2147483647 h 1092"/>
                <a:gd name="T76" fmla="*/ 2147483647 w 594"/>
                <a:gd name="T77" fmla="*/ 2147483647 h 1092"/>
                <a:gd name="T78" fmla="*/ 2147483647 w 594"/>
                <a:gd name="T79" fmla="*/ 2147483647 h 1092"/>
                <a:gd name="T80" fmla="*/ 2147483647 w 594"/>
                <a:gd name="T81" fmla="*/ 2147483647 h 1092"/>
                <a:gd name="T82" fmla="*/ 2147483647 w 594"/>
                <a:gd name="T83" fmla="*/ 2147483647 h 1092"/>
                <a:gd name="T84" fmla="*/ 2147483647 w 594"/>
                <a:gd name="T85" fmla="*/ 2147483647 h 1092"/>
                <a:gd name="T86" fmla="*/ 0 w 594"/>
                <a:gd name="T87" fmla="*/ 2147483647 h 1092"/>
                <a:gd name="T88" fmla="*/ 2147483647 w 594"/>
                <a:gd name="T89" fmla="*/ 2147483647 h 1092"/>
                <a:gd name="T90" fmla="*/ 2147483647 w 594"/>
                <a:gd name="T91" fmla="*/ 2147483647 h 1092"/>
                <a:gd name="T92" fmla="*/ 2147483647 w 594"/>
                <a:gd name="T93" fmla="*/ 2147483647 h 1092"/>
                <a:gd name="T94" fmla="*/ 2147483647 w 594"/>
                <a:gd name="T95" fmla="*/ 2147483647 h 1092"/>
                <a:gd name="T96" fmla="*/ 2147483647 w 594"/>
                <a:gd name="T97" fmla="*/ 2147483647 h 1092"/>
                <a:gd name="T98" fmla="*/ 2147483647 w 594"/>
                <a:gd name="T99" fmla="*/ 2147483647 h 1092"/>
                <a:gd name="T100" fmla="*/ 2147483647 w 594"/>
                <a:gd name="T101" fmla="*/ 2147483647 h 1092"/>
                <a:gd name="T102" fmla="*/ 2147483647 w 594"/>
                <a:gd name="T103" fmla="*/ 2147483647 h 109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94"/>
                <a:gd name="T157" fmla="*/ 0 h 1092"/>
                <a:gd name="T158" fmla="*/ 594 w 594"/>
                <a:gd name="T159" fmla="*/ 1092 h 109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94" h="1092">
                  <a:moveTo>
                    <a:pt x="120" y="330"/>
                  </a:moveTo>
                  <a:lnTo>
                    <a:pt x="144" y="324"/>
                  </a:lnTo>
                  <a:lnTo>
                    <a:pt x="192" y="324"/>
                  </a:lnTo>
                  <a:lnTo>
                    <a:pt x="192" y="300"/>
                  </a:lnTo>
                  <a:lnTo>
                    <a:pt x="252" y="312"/>
                  </a:lnTo>
                  <a:lnTo>
                    <a:pt x="270" y="282"/>
                  </a:lnTo>
                  <a:lnTo>
                    <a:pt x="312" y="288"/>
                  </a:lnTo>
                  <a:lnTo>
                    <a:pt x="312" y="258"/>
                  </a:lnTo>
                  <a:lnTo>
                    <a:pt x="324" y="228"/>
                  </a:lnTo>
                  <a:lnTo>
                    <a:pt x="324" y="258"/>
                  </a:lnTo>
                  <a:lnTo>
                    <a:pt x="336" y="276"/>
                  </a:lnTo>
                  <a:lnTo>
                    <a:pt x="348" y="240"/>
                  </a:lnTo>
                  <a:lnTo>
                    <a:pt x="348" y="210"/>
                  </a:lnTo>
                  <a:lnTo>
                    <a:pt x="354" y="192"/>
                  </a:lnTo>
                  <a:lnTo>
                    <a:pt x="354" y="186"/>
                  </a:lnTo>
                  <a:lnTo>
                    <a:pt x="360" y="186"/>
                  </a:lnTo>
                  <a:lnTo>
                    <a:pt x="372" y="198"/>
                  </a:lnTo>
                  <a:lnTo>
                    <a:pt x="372" y="204"/>
                  </a:lnTo>
                  <a:lnTo>
                    <a:pt x="378" y="204"/>
                  </a:lnTo>
                  <a:lnTo>
                    <a:pt x="402" y="180"/>
                  </a:lnTo>
                  <a:lnTo>
                    <a:pt x="396" y="168"/>
                  </a:lnTo>
                  <a:lnTo>
                    <a:pt x="396" y="150"/>
                  </a:lnTo>
                  <a:lnTo>
                    <a:pt x="390" y="138"/>
                  </a:lnTo>
                  <a:lnTo>
                    <a:pt x="402" y="126"/>
                  </a:lnTo>
                  <a:lnTo>
                    <a:pt x="414" y="126"/>
                  </a:lnTo>
                  <a:lnTo>
                    <a:pt x="420" y="132"/>
                  </a:lnTo>
                  <a:lnTo>
                    <a:pt x="426" y="132"/>
                  </a:lnTo>
                  <a:lnTo>
                    <a:pt x="432" y="126"/>
                  </a:lnTo>
                  <a:lnTo>
                    <a:pt x="438" y="114"/>
                  </a:lnTo>
                  <a:lnTo>
                    <a:pt x="450" y="102"/>
                  </a:lnTo>
                  <a:lnTo>
                    <a:pt x="456" y="90"/>
                  </a:lnTo>
                  <a:lnTo>
                    <a:pt x="462" y="72"/>
                  </a:lnTo>
                  <a:lnTo>
                    <a:pt x="462" y="42"/>
                  </a:lnTo>
                  <a:lnTo>
                    <a:pt x="492" y="0"/>
                  </a:lnTo>
                  <a:lnTo>
                    <a:pt x="546" y="60"/>
                  </a:lnTo>
                  <a:lnTo>
                    <a:pt x="546" y="90"/>
                  </a:lnTo>
                  <a:lnTo>
                    <a:pt x="552" y="96"/>
                  </a:lnTo>
                  <a:lnTo>
                    <a:pt x="558" y="114"/>
                  </a:lnTo>
                  <a:lnTo>
                    <a:pt x="576" y="150"/>
                  </a:lnTo>
                  <a:lnTo>
                    <a:pt x="582" y="156"/>
                  </a:lnTo>
                  <a:lnTo>
                    <a:pt x="582" y="162"/>
                  </a:lnTo>
                  <a:lnTo>
                    <a:pt x="564" y="216"/>
                  </a:lnTo>
                  <a:lnTo>
                    <a:pt x="594" y="276"/>
                  </a:lnTo>
                  <a:lnTo>
                    <a:pt x="594" y="288"/>
                  </a:lnTo>
                  <a:lnTo>
                    <a:pt x="588" y="294"/>
                  </a:lnTo>
                  <a:lnTo>
                    <a:pt x="576" y="294"/>
                  </a:lnTo>
                  <a:lnTo>
                    <a:pt x="564" y="288"/>
                  </a:lnTo>
                  <a:lnTo>
                    <a:pt x="558" y="282"/>
                  </a:lnTo>
                  <a:lnTo>
                    <a:pt x="552" y="282"/>
                  </a:lnTo>
                  <a:lnTo>
                    <a:pt x="522" y="288"/>
                  </a:lnTo>
                  <a:lnTo>
                    <a:pt x="528" y="330"/>
                  </a:lnTo>
                  <a:lnTo>
                    <a:pt x="522" y="336"/>
                  </a:lnTo>
                  <a:lnTo>
                    <a:pt x="516" y="348"/>
                  </a:lnTo>
                  <a:lnTo>
                    <a:pt x="504" y="354"/>
                  </a:lnTo>
                  <a:lnTo>
                    <a:pt x="486" y="390"/>
                  </a:lnTo>
                  <a:lnTo>
                    <a:pt x="486" y="402"/>
                  </a:lnTo>
                  <a:lnTo>
                    <a:pt x="492" y="414"/>
                  </a:lnTo>
                  <a:lnTo>
                    <a:pt x="504" y="450"/>
                  </a:lnTo>
                  <a:lnTo>
                    <a:pt x="498" y="468"/>
                  </a:lnTo>
                  <a:lnTo>
                    <a:pt x="486" y="510"/>
                  </a:lnTo>
                  <a:lnTo>
                    <a:pt x="462" y="570"/>
                  </a:lnTo>
                  <a:lnTo>
                    <a:pt x="432" y="642"/>
                  </a:lnTo>
                  <a:lnTo>
                    <a:pt x="390" y="720"/>
                  </a:lnTo>
                  <a:lnTo>
                    <a:pt x="324" y="852"/>
                  </a:lnTo>
                  <a:lnTo>
                    <a:pt x="312" y="894"/>
                  </a:lnTo>
                  <a:lnTo>
                    <a:pt x="306" y="912"/>
                  </a:lnTo>
                  <a:lnTo>
                    <a:pt x="306" y="948"/>
                  </a:lnTo>
                  <a:lnTo>
                    <a:pt x="294" y="984"/>
                  </a:lnTo>
                  <a:lnTo>
                    <a:pt x="276" y="1014"/>
                  </a:lnTo>
                  <a:lnTo>
                    <a:pt x="258" y="1032"/>
                  </a:lnTo>
                  <a:lnTo>
                    <a:pt x="240" y="1044"/>
                  </a:lnTo>
                  <a:lnTo>
                    <a:pt x="222" y="1062"/>
                  </a:lnTo>
                  <a:lnTo>
                    <a:pt x="216" y="1062"/>
                  </a:lnTo>
                  <a:lnTo>
                    <a:pt x="210" y="1068"/>
                  </a:lnTo>
                  <a:lnTo>
                    <a:pt x="186" y="1068"/>
                  </a:lnTo>
                  <a:lnTo>
                    <a:pt x="150" y="1086"/>
                  </a:lnTo>
                  <a:lnTo>
                    <a:pt x="114" y="1092"/>
                  </a:lnTo>
                  <a:lnTo>
                    <a:pt x="78" y="1074"/>
                  </a:lnTo>
                  <a:lnTo>
                    <a:pt x="60" y="1056"/>
                  </a:lnTo>
                  <a:lnTo>
                    <a:pt x="48" y="1038"/>
                  </a:lnTo>
                  <a:lnTo>
                    <a:pt x="36" y="1026"/>
                  </a:lnTo>
                  <a:lnTo>
                    <a:pt x="36" y="1020"/>
                  </a:lnTo>
                  <a:lnTo>
                    <a:pt x="30" y="1014"/>
                  </a:lnTo>
                  <a:lnTo>
                    <a:pt x="48" y="990"/>
                  </a:lnTo>
                  <a:lnTo>
                    <a:pt x="42" y="978"/>
                  </a:lnTo>
                  <a:lnTo>
                    <a:pt x="24" y="948"/>
                  </a:lnTo>
                  <a:lnTo>
                    <a:pt x="12" y="900"/>
                  </a:lnTo>
                  <a:lnTo>
                    <a:pt x="0" y="834"/>
                  </a:lnTo>
                  <a:lnTo>
                    <a:pt x="0" y="786"/>
                  </a:lnTo>
                  <a:lnTo>
                    <a:pt x="6" y="756"/>
                  </a:lnTo>
                  <a:lnTo>
                    <a:pt x="18" y="738"/>
                  </a:lnTo>
                  <a:lnTo>
                    <a:pt x="60" y="696"/>
                  </a:lnTo>
                  <a:lnTo>
                    <a:pt x="72" y="678"/>
                  </a:lnTo>
                  <a:lnTo>
                    <a:pt x="90" y="672"/>
                  </a:lnTo>
                  <a:lnTo>
                    <a:pt x="96" y="660"/>
                  </a:lnTo>
                  <a:lnTo>
                    <a:pt x="108" y="654"/>
                  </a:lnTo>
                  <a:lnTo>
                    <a:pt x="108" y="636"/>
                  </a:lnTo>
                  <a:lnTo>
                    <a:pt x="102" y="600"/>
                  </a:lnTo>
                  <a:lnTo>
                    <a:pt x="96" y="558"/>
                  </a:lnTo>
                  <a:lnTo>
                    <a:pt x="96" y="522"/>
                  </a:lnTo>
                  <a:lnTo>
                    <a:pt x="78" y="432"/>
                  </a:lnTo>
                  <a:lnTo>
                    <a:pt x="90" y="408"/>
                  </a:lnTo>
                  <a:lnTo>
                    <a:pt x="132" y="366"/>
                  </a:lnTo>
                  <a:lnTo>
                    <a:pt x="132" y="360"/>
                  </a:lnTo>
                  <a:lnTo>
                    <a:pt x="120" y="330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62" name="Macedonia" descr="© INSCALE GmbH, 05.05.2010&#10;http://www.presentationload.com/">
              <a:extLst>
                <a:ext uri="{FF2B5EF4-FFF2-40B4-BE49-F238E27FC236}">
                  <a16:creationId xmlns:a16="http://schemas.microsoft.com/office/drawing/2014/main" id="{EC6CA455-C11E-4DA1-9548-D993ED22A999}"/>
                </a:ext>
              </a:extLst>
            </p:cNvPr>
            <p:cNvSpPr>
              <a:spLocks/>
            </p:cNvSpPr>
            <p:nvPr/>
          </p:nvSpPr>
          <p:spPr bwMode="gray">
            <a:xfrm>
              <a:off x="6201308" y="2485557"/>
              <a:ext cx="73474" cy="57730"/>
            </a:xfrm>
            <a:custGeom>
              <a:avLst/>
              <a:gdLst>
                <a:gd name="T0" fmla="*/ 2147483647 w 162"/>
                <a:gd name="T1" fmla="*/ 2147483647 h 126"/>
                <a:gd name="T2" fmla="*/ 2147483647 w 162"/>
                <a:gd name="T3" fmla="*/ 2147483647 h 126"/>
                <a:gd name="T4" fmla="*/ 2147483647 w 162"/>
                <a:gd name="T5" fmla="*/ 2147483647 h 126"/>
                <a:gd name="T6" fmla="*/ 2147483647 w 162"/>
                <a:gd name="T7" fmla="*/ 2147483647 h 126"/>
                <a:gd name="T8" fmla="*/ 2147483647 w 162"/>
                <a:gd name="T9" fmla="*/ 0 h 126"/>
                <a:gd name="T10" fmla="*/ 2147483647 w 162"/>
                <a:gd name="T11" fmla="*/ 2147483647 h 126"/>
                <a:gd name="T12" fmla="*/ 2147483647 w 162"/>
                <a:gd name="T13" fmla="*/ 2147483647 h 126"/>
                <a:gd name="T14" fmla="*/ 2147483647 w 162"/>
                <a:gd name="T15" fmla="*/ 2147483647 h 126"/>
                <a:gd name="T16" fmla="*/ 2147483647 w 162"/>
                <a:gd name="T17" fmla="*/ 2147483647 h 126"/>
                <a:gd name="T18" fmla="*/ 2147483647 w 162"/>
                <a:gd name="T19" fmla="*/ 2147483647 h 126"/>
                <a:gd name="T20" fmla="*/ 2147483647 w 162"/>
                <a:gd name="T21" fmla="*/ 2147483647 h 126"/>
                <a:gd name="T22" fmla="*/ 0 w 162"/>
                <a:gd name="T23" fmla="*/ 2147483647 h 126"/>
                <a:gd name="T24" fmla="*/ 0 w 162"/>
                <a:gd name="T25" fmla="*/ 2147483647 h 126"/>
                <a:gd name="T26" fmla="*/ 2147483647 w 162"/>
                <a:gd name="T27" fmla="*/ 2147483647 h 126"/>
                <a:gd name="T28" fmla="*/ 2147483647 w 162"/>
                <a:gd name="T29" fmla="*/ 2147483647 h 126"/>
                <a:gd name="T30" fmla="*/ 2147483647 w 162"/>
                <a:gd name="T31" fmla="*/ 2147483647 h 126"/>
                <a:gd name="T32" fmla="*/ 2147483647 w 162"/>
                <a:gd name="T33" fmla="*/ 2147483647 h 126"/>
                <a:gd name="T34" fmla="*/ 2147483647 w 162"/>
                <a:gd name="T35" fmla="*/ 2147483647 h 126"/>
                <a:gd name="T36" fmla="*/ 2147483647 w 162"/>
                <a:gd name="T37" fmla="*/ 2147483647 h 126"/>
                <a:gd name="T38" fmla="*/ 2147483647 w 162"/>
                <a:gd name="T39" fmla="*/ 2147483647 h 126"/>
                <a:gd name="T40" fmla="*/ 2147483647 w 162"/>
                <a:gd name="T41" fmla="*/ 2147483647 h 126"/>
                <a:gd name="T42" fmla="*/ 2147483647 w 162"/>
                <a:gd name="T43" fmla="*/ 2147483647 h 126"/>
                <a:gd name="T44" fmla="*/ 2147483647 w 162"/>
                <a:gd name="T45" fmla="*/ 2147483647 h 126"/>
                <a:gd name="T46" fmla="*/ 2147483647 w 162"/>
                <a:gd name="T47" fmla="*/ 2147483647 h 126"/>
                <a:gd name="T48" fmla="*/ 2147483647 w 162"/>
                <a:gd name="T49" fmla="*/ 2147483647 h 126"/>
                <a:gd name="T50" fmla="*/ 2147483647 w 162"/>
                <a:gd name="T51" fmla="*/ 2147483647 h 126"/>
                <a:gd name="T52" fmla="*/ 2147483647 w 162"/>
                <a:gd name="T53" fmla="*/ 2147483647 h 126"/>
                <a:gd name="T54" fmla="*/ 2147483647 w 162"/>
                <a:gd name="T55" fmla="*/ 2147483647 h 126"/>
                <a:gd name="T56" fmla="*/ 2147483647 w 162"/>
                <a:gd name="T57" fmla="*/ 2147483647 h 126"/>
                <a:gd name="T58" fmla="*/ 2147483647 w 162"/>
                <a:gd name="T59" fmla="*/ 2147483647 h 126"/>
                <a:gd name="T60" fmla="*/ 2147483647 w 162"/>
                <a:gd name="T61" fmla="*/ 2147483647 h 126"/>
                <a:gd name="T62" fmla="*/ 2147483647 w 162"/>
                <a:gd name="T63" fmla="*/ 2147483647 h 126"/>
                <a:gd name="T64" fmla="*/ 2147483647 w 162"/>
                <a:gd name="T65" fmla="*/ 2147483647 h 1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2"/>
                <a:gd name="T100" fmla="*/ 0 h 126"/>
                <a:gd name="T101" fmla="*/ 162 w 162"/>
                <a:gd name="T102" fmla="*/ 126 h 1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2" h="126">
                  <a:moveTo>
                    <a:pt x="150" y="42"/>
                  </a:moveTo>
                  <a:lnTo>
                    <a:pt x="132" y="30"/>
                  </a:lnTo>
                  <a:lnTo>
                    <a:pt x="132" y="18"/>
                  </a:lnTo>
                  <a:lnTo>
                    <a:pt x="126" y="18"/>
                  </a:lnTo>
                  <a:lnTo>
                    <a:pt x="114" y="0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48" y="12"/>
                  </a:lnTo>
                  <a:lnTo>
                    <a:pt x="48" y="24"/>
                  </a:lnTo>
                  <a:lnTo>
                    <a:pt x="24" y="24"/>
                  </a:lnTo>
                  <a:lnTo>
                    <a:pt x="18" y="36"/>
                  </a:lnTo>
                  <a:lnTo>
                    <a:pt x="0" y="42"/>
                  </a:lnTo>
                  <a:lnTo>
                    <a:pt x="0" y="66"/>
                  </a:lnTo>
                  <a:lnTo>
                    <a:pt x="6" y="78"/>
                  </a:lnTo>
                  <a:lnTo>
                    <a:pt x="6" y="102"/>
                  </a:lnTo>
                  <a:lnTo>
                    <a:pt x="12" y="108"/>
                  </a:lnTo>
                  <a:lnTo>
                    <a:pt x="18" y="108"/>
                  </a:lnTo>
                  <a:lnTo>
                    <a:pt x="18" y="126"/>
                  </a:lnTo>
                  <a:lnTo>
                    <a:pt x="42" y="120"/>
                  </a:lnTo>
                  <a:lnTo>
                    <a:pt x="42" y="126"/>
                  </a:lnTo>
                  <a:lnTo>
                    <a:pt x="54" y="120"/>
                  </a:lnTo>
                  <a:lnTo>
                    <a:pt x="60" y="120"/>
                  </a:lnTo>
                  <a:lnTo>
                    <a:pt x="66" y="126"/>
                  </a:lnTo>
                  <a:lnTo>
                    <a:pt x="90" y="126"/>
                  </a:lnTo>
                  <a:lnTo>
                    <a:pt x="96" y="114"/>
                  </a:lnTo>
                  <a:lnTo>
                    <a:pt x="96" y="108"/>
                  </a:lnTo>
                  <a:lnTo>
                    <a:pt x="120" y="108"/>
                  </a:lnTo>
                  <a:lnTo>
                    <a:pt x="132" y="102"/>
                  </a:lnTo>
                  <a:lnTo>
                    <a:pt x="156" y="78"/>
                  </a:lnTo>
                  <a:lnTo>
                    <a:pt x="162" y="66"/>
                  </a:lnTo>
                  <a:lnTo>
                    <a:pt x="162" y="60"/>
                  </a:lnTo>
                  <a:lnTo>
                    <a:pt x="156" y="48"/>
                  </a:lnTo>
                  <a:lnTo>
                    <a:pt x="150" y="4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63" name="Luxembourg" descr="© INSCALE GmbH, 05.05.2010&#10;http://www.presentationload.com/">
              <a:extLst>
                <a:ext uri="{FF2B5EF4-FFF2-40B4-BE49-F238E27FC236}">
                  <a16:creationId xmlns:a16="http://schemas.microsoft.com/office/drawing/2014/main" id="{CD7B899C-EA5D-4ED7-BC8A-46B397FB91BD}"/>
                </a:ext>
              </a:extLst>
            </p:cNvPr>
            <p:cNvSpPr>
              <a:spLocks/>
            </p:cNvSpPr>
            <p:nvPr/>
          </p:nvSpPr>
          <p:spPr bwMode="gray">
            <a:xfrm>
              <a:off x="5776214" y="2214405"/>
              <a:ext cx="22742" cy="19244"/>
            </a:xfrm>
            <a:custGeom>
              <a:avLst/>
              <a:gdLst>
                <a:gd name="T0" fmla="*/ 2147483647 w 54"/>
                <a:gd name="T1" fmla="*/ 2147483647 h 42"/>
                <a:gd name="T2" fmla="*/ 2147483647 w 54"/>
                <a:gd name="T3" fmla="*/ 2147483647 h 42"/>
                <a:gd name="T4" fmla="*/ 2147483647 w 54"/>
                <a:gd name="T5" fmla="*/ 2147483647 h 42"/>
                <a:gd name="T6" fmla="*/ 2147483647 w 54"/>
                <a:gd name="T7" fmla="*/ 2147483647 h 42"/>
                <a:gd name="T8" fmla="*/ 2147483647 w 54"/>
                <a:gd name="T9" fmla="*/ 2147483647 h 42"/>
                <a:gd name="T10" fmla="*/ 2147483647 w 54"/>
                <a:gd name="T11" fmla="*/ 2147483647 h 42"/>
                <a:gd name="T12" fmla="*/ 2147483647 w 54"/>
                <a:gd name="T13" fmla="*/ 2147483647 h 42"/>
                <a:gd name="T14" fmla="*/ 2147483647 w 54"/>
                <a:gd name="T15" fmla="*/ 2147483647 h 42"/>
                <a:gd name="T16" fmla="*/ 2147483647 w 54"/>
                <a:gd name="T17" fmla="*/ 0 h 42"/>
                <a:gd name="T18" fmla="*/ 2147483647 w 54"/>
                <a:gd name="T19" fmla="*/ 0 h 42"/>
                <a:gd name="T20" fmla="*/ 2147483647 w 54"/>
                <a:gd name="T21" fmla="*/ 2147483647 h 42"/>
                <a:gd name="T22" fmla="*/ 2147483647 w 54"/>
                <a:gd name="T23" fmla="*/ 2147483647 h 42"/>
                <a:gd name="T24" fmla="*/ 0 w 54"/>
                <a:gd name="T25" fmla="*/ 2147483647 h 42"/>
                <a:gd name="T26" fmla="*/ 0 w 54"/>
                <a:gd name="T27" fmla="*/ 2147483647 h 42"/>
                <a:gd name="T28" fmla="*/ 2147483647 w 54"/>
                <a:gd name="T29" fmla="*/ 2147483647 h 42"/>
                <a:gd name="T30" fmla="*/ 2147483647 w 54"/>
                <a:gd name="T31" fmla="*/ 2147483647 h 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4"/>
                <a:gd name="T49" fmla="*/ 0 h 42"/>
                <a:gd name="T50" fmla="*/ 54 w 54"/>
                <a:gd name="T51" fmla="*/ 42 h 4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4" h="42">
                  <a:moveTo>
                    <a:pt x="18" y="42"/>
                  </a:moveTo>
                  <a:lnTo>
                    <a:pt x="30" y="36"/>
                  </a:lnTo>
                  <a:lnTo>
                    <a:pt x="48" y="42"/>
                  </a:lnTo>
                  <a:lnTo>
                    <a:pt x="54" y="36"/>
                  </a:lnTo>
                  <a:lnTo>
                    <a:pt x="54" y="24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0" y="12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12" y="30"/>
                  </a:lnTo>
                  <a:lnTo>
                    <a:pt x="18" y="42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64" name="Lithuania" descr="© INSCALE GmbH, 05.05.2010&#10;http://www.presentationload.com/">
              <a:extLst>
                <a:ext uri="{FF2B5EF4-FFF2-40B4-BE49-F238E27FC236}">
                  <a16:creationId xmlns:a16="http://schemas.microsoft.com/office/drawing/2014/main" id="{50D496B4-D56D-412C-A70C-F82E1F068656}"/>
                </a:ext>
              </a:extLst>
            </p:cNvPr>
            <p:cNvSpPr>
              <a:spLocks/>
            </p:cNvSpPr>
            <p:nvPr/>
          </p:nvSpPr>
          <p:spPr bwMode="gray">
            <a:xfrm>
              <a:off x="6189064" y="1995735"/>
              <a:ext cx="152195" cy="87468"/>
            </a:xfrm>
            <a:custGeom>
              <a:avLst/>
              <a:gdLst>
                <a:gd name="T0" fmla="*/ 2147483647 w 342"/>
                <a:gd name="T1" fmla="*/ 2147483647 h 198"/>
                <a:gd name="T2" fmla="*/ 2147483647 w 342"/>
                <a:gd name="T3" fmla="*/ 2147483647 h 198"/>
                <a:gd name="T4" fmla="*/ 2147483647 w 342"/>
                <a:gd name="T5" fmla="*/ 2147483647 h 198"/>
                <a:gd name="T6" fmla="*/ 2147483647 w 342"/>
                <a:gd name="T7" fmla="*/ 2147483647 h 198"/>
                <a:gd name="T8" fmla="*/ 2147483647 w 342"/>
                <a:gd name="T9" fmla="*/ 2147483647 h 198"/>
                <a:gd name="T10" fmla="*/ 2147483647 w 342"/>
                <a:gd name="T11" fmla="*/ 2147483647 h 198"/>
                <a:gd name="T12" fmla="*/ 2147483647 w 342"/>
                <a:gd name="T13" fmla="*/ 2147483647 h 198"/>
                <a:gd name="T14" fmla="*/ 2147483647 w 342"/>
                <a:gd name="T15" fmla="*/ 2147483647 h 198"/>
                <a:gd name="T16" fmla="*/ 2147483647 w 342"/>
                <a:gd name="T17" fmla="*/ 2147483647 h 198"/>
                <a:gd name="T18" fmla="*/ 2147483647 w 342"/>
                <a:gd name="T19" fmla="*/ 2147483647 h 198"/>
                <a:gd name="T20" fmla="*/ 2147483647 w 342"/>
                <a:gd name="T21" fmla="*/ 2147483647 h 198"/>
                <a:gd name="T22" fmla="*/ 2147483647 w 342"/>
                <a:gd name="T23" fmla="*/ 2147483647 h 198"/>
                <a:gd name="T24" fmla="*/ 2147483647 w 342"/>
                <a:gd name="T25" fmla="*/ 0 h 198"/>
                <a:gd name="T26" fmla="*/ 2147483647 w 342"/>
                <a:gd name="T27" fmla="*/ 2147483647 h 198"/>
                <a:gd name="T28" fmla="*/ 0 w 342"/>
                <a:gd name="T29" fmla="*/ 2147483647 h 198"/>
                <a:gd name="T30" fmla="*/ 2147483647 w 342"/>
                <a:gd name="T31" fmla="*/ 2147483647 h 198"/>
                <a:gd name="T32" fmla="*/ 2147483647 w 342"/>
                <a:gd name="T33" fmla="*/ 2147483647 h 198"/>
                <a:gd name="T34" fmla="*/ 2147483647 w 342"/>
                <a:gd name="T35" fmla="*/ 2147483647 h 198"/>
                <a:gd name="T36" fmla="*/ 2147483647 w 342"/>
                <a:gd name="T37" fmla="*/ 2147483647 h 198"/>
                <a:gd name="T38" fmla="*/ 2147483647 w 342"/>
                <a:gd name="T39" fmla="*/ 2147483647 h 198"/>
                <a:gd name="T40" fmla="*/ 2147483647 w 342"/>
                <a:gd name="T41" fmla="*/ 2147483647 h 198"/>
                <a:gd name="T42" fmla="*/ 2147483647 w 342"/>
                <a:gd name="T43" fmla="*/ 2147483647 h 198"/>
                <a:gd name="T44" fmla="*/ 2147483647 w 342"/>
                <a:gd name="T45" fmla="*/ 2147483647 h 198"/>
                <a:gd name="T46" fmla="*/ 2147483647 w 342"/>
                <a:gd name="T47" fmla="*/ 2147483647 h 198"/>
                <a:gd name="T48" fmla="*/ 2147483647 w 342"/>
                <a:gd name="T49" fmla="*/ 2147483647 h 198"/>
                <a:gd name="T50" fmla="*/ 2147483647 w 342"/>
                <a:gd name="T51" fmla="*/ 2147483647 h 198"/>
                <a:gd name="T52" fmla="*/ 2147483647 w 342"/>
                <a:gd name="T53" fmla="*/ 2147483647 h 198"/>
                <a:gd name="T54" fmla="*/ 2147483647 w 342"/>
                <a:gd name="T55" fmla="*/ 2147483647 h 198"/>
                <a:gd name="T56" fmla="*/ 2147483647 w 342"/>
                <a:gd name="T57" fmla="*/ 2147483647 h 198"/>
                <a:gd name="T58" fmla="*/ 2147483647 w 342"/>
                <a:gd name="T59" fmla="*/ 2147483647 h 198"/>
                <a:gd name="T60" fmla="*/ 2147483647 w 342"/>
                <a:gd name="T61" fmla="*/ 2147483647 h 198"/>
                <a:gd name="T62" fmla="*/ 2147483647 w 342"/>
                <a:gd name="T63" fmla="*/ 2147483647 h 198"/>
                <a:gd name="T64" fmla="*/ 2147483647 w 342"/>
                <a:gd name="T65" fmla="*/ 2147483647 h 198"/>
                <a:gd name="T66" fmla="*/ 2147483647 w 342"/>
                <a:gd name="T67" fmla="*/ 2147483647 h 198"/>
                <a:gd name="T68" fmla="*/ 2147483647 w 342"/>
                <a:gd name="T69" fmla="*/ 2147483647 h 198"/>
                <a:gd name="T70" fmla="*/ 2147483647 w 342"/>
                <a:gd name="T71" fmla="*/ 2147483647 h 198"/>
                <a:gd name="T72" fmla="*/ 2147483647 w 342"/>
                <a:gd name="T73" fmla="*/ 2147483647 h 198"/>
                <a:gd name="T74" fmla="*/ 2147483647 w 342"/>
                <a:gd name="T75" fmla="*/ 2147483647 h 198"/>
                <a:gd name="T76" fmla="*/ 2147483647 w 342"/>
                <a:gd name="T77" fmla="*/ 2147483647 h 198"/>
                <a:gd name="T78" fmla="*/ 2147483647 w 342"/>
                <a:gd name="T79" fmla="*/ 2147483647 h 198"/>
                <a:gd name="T80" fmla="*/ 2147483647 w 342"/>
                <a:gd name="T81" fmla="*/ 2147483647 h 198"/>
                <a:gd name="T82" fmla="*/ 2147483647 w 342"/>
                <a:gd name="T83" fmla="*/ 2147483647 h 198"/>
                <a:gd name="T84" fmla="*/ 2147483647 w 342"/>
                <a:gd name="T85" fmla="*/ 2147483647 h 1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2"/>
                <a:gd name="T130" fmla="*/ 0 h 198"/>
                <a:gd name="T131" fmla="*/ 342 w 342"/>
                <a:gd name="T132" fmla="*/ 198 h 19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2" h="198">
                  <a:moveTo>
                    <a:pt x="330" y="60"/>
                  </a:moveTo>
                  <a:lnTo>
                    <a:pt x="312" y="54"/>
                  </a:lnTo>
                  <a:lnTo>
                    <a:pt x="294" y="42"/>
                  </a:lnTo>
                  <a:lnTo>
                    <a:pt x="282" y="30"/>
                  </a:lnTo>
                  <a:lnTo>
                    <a:pt x="276" y="30"/>
                  </a:lnTo>
                  <a:lnTo>
                    <a:pt x="264" y="24"/>
                  </a:lnTo>
                  <a:lnTo>
                    <a:pt x="234" y="24"/>
                  </a:lnTo>
                  <a:lnTo>
                    <a:pt x="228" y="12"/>
                  </a:lnTo>
                  <a:lnTo>
                    <a:pt x="222" y="6"/>
                  </a:lnTo>
                  <a:lnTo>
                    <a:pt x="210" y="6"/>
                  </a:lnTo>
                  <a:lnTo>
                    <a:pt x="198" y="18"/>
                  </a:lnTo>
                  <a:lnTo>
                    <a:pt x="180" y="18"/>
                  </a:lnTo>
                  <a:lnTo>
                    <a:pt x="174" y="12"/>
                  </a:lnTo>
                  <a:lnTo>
                    <a:pt x="162" y="12"/>
                  </a:lnTo>
                  <a:lnTo>
                    <a:pt x="156" y="18"/>
                  </a:lnTo>
                  <a:lnTo>
                    <a:pt x="150" y="18"/>
                  </a:lnTo>
                  <a:lnTo>
                    <a:pt x="144" y="12"/>
                  </a:lnTo>
                  <a:lnTo>
                    <a:pt x="138" y="12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12"/>
                  </a:lnTo>
                  <a:lnTo>
                    <a:pt x="108" y="12"/>
                  </a:lnTo>
                  <a:lnTo>
                    <a:pt x="102" y="6"/>
                  </a:lnTo>
                  <a:lnTo>
                    <a:pt x="96" y="6"/>
                  </a:lnTo>
                  <a:lnTo>
                    <a:pt x="90" y="0"/>
                  </a:lnTo>
                  <a:lnTo>
                    <a:pt x="72" y="0"/>
                  </a:lnTo>
                  <a:lnTo>
                    <a:pt x="60" y="12"/>
                  </a:lnTo>
                  <a:lnTo>
                    <a:pt x="18" y="12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0"/>
                  </a:lnTo>
                  <a:lnTo>
                    <a:pt x="18" y="96"/>
                  </a:lnTo>
                  <a:lnTo>
                    <a:pt x="30" y="96"/>
                  </a:lnTo>
                  <a:lnTo>
                    <a:pt x="30" y="102"/>
                  </a:lnTo>
                  <a:lnTo>
                    <a:pt x="42" y="102"/>
                  </a:lnTo>
                  <a:lnTo>
                    <a:pt x="48" y="108"/>
                  </a:lnTo>
                  <a:lnTo>
                    <a:pt x="72" y="108"/>
                  </a:lnTo>
                  <a:lnTo>
                    <a:pt x="84" y="102"/>
                  </a:lnTo>
                  <a:lnTo>
                    <a:pt x="102" y="102"/>
                  </a:lnTo>
                  <a:lnTo>
                    <a:pt x="108" y="114"/>
                  </a:lnTo>
                  <a:lnTo>
                    <a:pt x="108" y="132"/>
                  </a:lnTo>
                  <a:lnTo>
                    <a:pt x="96" y="144"/>
                  </a:lnTo>
                  <a:lnTo>
                    <a:pt x="102" y="162"/>
                  </a:lnTo>
                  <a:lnTo>
                    <a:pt x="120" y="162"/>
                  </a:lnTo>
                  <a:lnTo>
                    <a:pt x="138" y="168"/>
                  </a:lnTo>
                  <a:lnTo>
                    <a:pt x="144" y="168"/>
                  </a:lnTo>
                  <a:lnTo>
                    <a:pt x="156" y="174"/>
                  </a:lnTo>
                  <a:lnTo>
                    <a:pt x="156" y="198"/>
                  </a:lnTo>
                  <a:lnTo>
                    <a:pt x="162" y="198"/>
                  </a:lnTo>
                  <a:lnTo>
                    <a:pt x="168" y="192"/>
                  </a:lnTo>
                  <a:lnTo>
                    <a:pt x="180" y="192"/>
                  </a:lnTo>
                  <a:lnTo>
                    <a:pt x="192" y="186"/>
                  </a:lnTo>
                  <a:lnTo>
                    <a:pt x="198" y="186"/>
                  </a:lnTo>
                  <a:lnTo>
                    <a:pt x="204" y="192"/>
                  </a:lnTo>
                  <a:lnTo>
                    <a:pt x="204" y="198"/>
                  </a:lnTo>
                  <a:lnTo>
                    <a:pt x="234" y="198"/>
                  </a:lnTo>
                  <a:lnTo>
                    <a:pt x="234" y="180"/>
                  </a:lnTo>
                  <a:lnTo>
                    <a:pt x="246" y="192"/>
                  </a:lnTo>
                  <a:lnTo>
                    <a:pt x="252" y="180"/>
                  </a:lnTo>
                  <a:lnTo>
                    <a:pt x="258" y="174"/>
                  </a:lnTo>
                  <a:lnTo>
                    <a:pt x="270" y="168"/>
                  </a:lnTo>
                  <a:lnTo>
                    <a:pt x="288" y="168"/>
                  </a:lnTo>
                  <a:lnTo>
                    <a:pt x="288" y="174"/>
                  </a:lnTo>
                  <a:lnTo>
                    <a:pt x="282" y="180"/>
                  </a:lnTo>
                  <a:lnTo>
                    <a:pt x="294" y="180"/>
                  </a:lnTo>
                  <a:lnTo>
                    <a:pt x="294" y="174"/>
                  </a:lnTo>
                  <a:lnTo>
                    <a:pt x="288" y="168"/>
                  </a:lnTo>
                  <a:lnTo>
                    <a:pt x="288" y="156"/>
                  </a:lnTo>
                  <a:lnTo>
                    <a:pt x="282" y="150"/>
                  </a:lnTo>
                  <a:lnTo>
                    <a:pt x="282" y="144"/>
                  </a:lnTo>
                  <a:lnTo>
                    <a:pt x="294" y="144"/>
                  </a:lnTo>
                  <a:lnTo>
                    <a:pt x="294" y="138"/>
                  </a:lnTo>
                  <a:lnTo>
                    <a:pt x="288" y="126"/>
                  </a:lnTo>
                  <a:lnTo>
                    <a:pt x="288" y="120"/>
                  </a:lnTo>
                  <a:lnTo>
                    <a:pt x="294" y="114"/>
                  </a:lnTo>
                  <a:lnTo>
                    <a:pt x="312" y="114"/>
                  </a:lnTo>
                  <a:lnTo>
                    <a:pt x="306" y="96"/>
                  </a:lnTo>
                  <a:lnTo>
                    <a:pt x="312" y="96"/>
                  </a:lnTo>
                  <a:lnTo>
                    <a:pt x="318" y="102"/>
                  </a:lnTo>
                  <a:lnTo>
                    <a:pt x="336" y="102"/>
                  </a:lnTo>
                  <a:lnTo>
                    <a:pt x="342" y="96"/>
                  </a:lnTo>
                  <a:lnTo>
                    <a:pt x="324" y="78"/>
                  </a:lnTo>
                  <a:lnTo>
                    <a:pt x="324" y="72"/>
                  </a:lnTo>
                  <a:lnTo>
                    <a:pt x="330" y="66"/>
                  </a:lnTo>
                  <a:lnTo>
                    <a:pt x="330" y="6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65" name="Liechtenstein" descr="© INSCALE GmbH, 05.05.2010&#10;http://www.presentationload.com/">
              <a:extLst>
                <a:ext uri="{FF2B5EF4-FFF2-40B4-BE49-F238E27FC236}">
                  <a16:creationId xmlns:a16="http://schemas.microsoft.com/office/drawing/2014/main" id="{27BD2DBD-B19C-40D4-953C-A7A907368B3A}"/>
                </a:ext>
              </a:extLst>
            </p:cNvPr>
            <p:cNvSpPr>
              <a:spLocks/>
            </p:cNvSpPr>
            <p:nvPr/>
          </p:nvSpPr>
          <p:spPr bwMode="gray">
            <a:xfrm>
              <a:off x="5877677" y="2312370"/>
              <a:ext cx="6997" cy="10496"/>
            </a:xfrm>
            <a:custGeom>
              <a:avLst/>
              <a:gdLst>
                <a:gd name="T0" fmla="*/ 2147483647 w 18"/>
                <a:gd name="T1" fmla="*/ 0 h 24"/>
                <a:gd name="T2" fmla="*/ 2147483647 w 18"/>
                <a:gd name="T3" fmla="*/ 2147483647 h 24"/>
                <a:gd name="T4" fmla="*/ 0 w 18"/>
                <a:gd name="T5" fmla="*/ 2147483647 h 24"/>
                <a:gd name="T6" fmla="*/ 0 w 18"/>
                <a:gd name="T7" fmla="*/ 2147483647 h 24"/>
                <a:gd name="T8" fmla="*/ 2147483647 w 18"/>
                <a:gd name="T9" fmla="*/ 2147483647 h 24"/>
                <a:gd name="T10" fmla="*/ 2147483647 w 18"/>
                <a:gd name="T11" fmla="*/ 0 h 24"/>
                <a:gd name="T12" fmla="*/ 2147483647 w 18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24"/>
                <a:gd name="T23" fmla="*/ 18 w 18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24">
                  <a:moveTo>
                    <a:pt x="12" y="0"/>
                  </a:moveTo>
                  <a:lnTo>
                    <a:pt x="6" y="6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66" name="Libya" descr="© INSCALE GmbH, 05.05.2010&#10;http://www.presentationload.com/">
              <a:extLst>
                <a:ext uri="{FF2B5EF4-FFF2-40B4-BE49-F238E27FC236}">
                  <a16:creationId xmlns:a16="http://schemas.microsoft.com/office/drawing/2014/main" id="{6739BC1C-221E-443E-AEBD-B052A388CD49}"/>
                </a:ext>
              </a:extLst>
            </p:cNvPr>
            <p:cNvSpPr>
              <a:spLocks/>
            </p:cNvSpPr>
            <p:nvPr/>
          </p:nvSpPr>
          <p:spPr bwMode="gray">
            <a:xfrm>
              <a:off x="5874179" y="2816187"/>
              <a:ext cx="491572" cy="496819"/>
            </a:xfrm>
            <a:custGeom>
              <a:avLst/>
              <a:gdLst>
                <a:gd name="T0" fmla="*/ 2147483647 w 1098"/>
                <a:gd name="T1" fmla="*/ 2147483647 h 1110"/>
                <a:gd name="T2" fmla="*/ 2147483647 w 1098"/>
                <a:gd name="T3" fmla="*/ 2147483647 h 1110"/>
                <a:gd name="T4" fmla="*/ 2147483647 w 1098"/>
                <a:gd name="T5" fmla="*/ 2147483647 h 1110"/>
                <a:gd name="T6" fmla="*/ 2147483647 w 1098"/>
                <a:gd name="T7" fmla="*/ 2147483647 h 1110"/>
                <a:gd name="T8" fmla="*/ 2147483647 w 1098"/>
                <a:gd name="T9" fmla="*/ 2147483647 h 1110"/>
                <a:gd name="T10" fmla="*/ 2147483647 w 1098"/>
                <a:gd name="T11" fmla="*/ 2147483647 h 1110"/>
                <a:gd name="T12" fmla="*/ 2147483647 w 1098"/>
                <a:gd name="T13" fmla="*/ 2147483647 h 1110"/>
                <a:gd name="T14" fmla="*/ 2147483647 w 1098"/>
                <a:gd name="T15" fmla="*/ 2147483647 h 1110"/>
                <a:gd name="T16" fmla="*/ 2147483647 w 1098"/>
                <a:gd name="T17" fmla="*/ 2147483647 h 1110"/>
                <a:gd name="T18" fmla="*/ 2147483647 w 1098"/>
                <a:gd name="T19" fmla="*/ 2147483647 h 1110"/>
                <a:gd name="T20" fmla="*/ 2147483647 w 1098"/>
                <a:gd name="T21" fmla="*/ 2147483647 h 1110"/>
                <a:gd name="T22" fmla="*/ 2147483647 w 1098"/>
                <a:gd name="T23" fmla="*/ 2147483647 h 1110"/>
                <a:gd name="T24" fmla="*/ 0 w 1098"/>
                <a:gd name="T25" fmla="*/ 2147483647 h 1110"/>
                <a:gd name="T26" fmla="*/ 2147483647 w 1098"/>
                <a:gd name="T27" fmla="*/ 2147483647 h 1110"/>
                <a:gd name="T28" fmla="*/ 2147483647 w 1098"/>
                <a:gd name="T29" fmla="*/ 2147483647 h 1110"/>
                <a:gd name="T30" fmla="*/ 2147483647 w 1098"/>
                <a:gd name="T31" fmla="*/ 2147483647 h 1110"/>
                <a:gd name="T32" fmla="*/ 2147483647 w 1098"/>
                <a:gd name="T33" fmla="*/ 2147483647 h 1110"/>
                <a:gd name="T34" fmla="*/ 2147483647 w 1098"/>
                <a:gd name="T35" fmla="*/ 2147483647 h 1110"/>
                <a:gd name="T36" fmla="*/ 2147483647 w 1098"/>
                <a:gd name="T37" fmla="*/ 2147483647 h 1110"/>
                <a:gd name="T38" fmla="*/ 2147483647 w 1098"/>
                <a:gd name="T39" fmla="*/ 2147483647 h 1110"/>
                <a:gd name="T40" fmla="*/ 2147483647 w 1098"/>
                <a:gd name="T41" fmla="*/ 2147483647 h 1110"/>
                <a:gd name="T42" fmla="*/ 2147483647 w 1098"/>
                <a:gd name="T43" fmla="*/ 2147483647 h 1110"/>
                <a:gd name="T44" fmla="*/ 2147483647 w 1098"/>
                <a:gd name="T45" fmla="*/ 2147483647 h 1110"/>
                <a:gd name="T46" fmla="*/ 2147483647 w 1098"/>
                <a:gd name="T47" fmla="*/ 2147483647 h 1110"/>
                <a:gd name="T48" fmla="*/ 2147483647 w 1098"/>
                <a:gd name="T49" fmla="*/ 2147483647 h 1110"/>
                <a:gd name="T50" fmla="*/ 2147483647 w 1098"/>
                <a:gd name="T51" fmla="*/ 2147483647 h 1110"/>
                <a:gd name="T52" fmla="*/ 2147483647 w 1098"/>
                <a:gd name="T53" fmla="*/ 2147483647 h 1110"/>
                <a:gd name="T54" fmla="*/ 2147483647 w 1098"/>
                <a:gd name="T55" fmla="*/ 2147483647 h 1110"/>
                <a:gd name="T56" fmla="*/ 2147483647 w 1098"/>
                <a:gd name="T57" fmla="*/ 2147483647 h 1110"/>
                <a:gd name="T58" fmla="*/ 2147483647 w 1098"/>
                <a:gd name="T59" fmla="*/ 2147483647 h 1110"/>
                <a:gd name="T60" fmla="*/ 2147483647 w 1098"/>
                <a:gd name="T61" fmla="*/ 2147483647 h 1110"/>
                <a:gd name="T62" fmla="*/ 2147483647 w 1098"/>
                <a:gd name="T63" fmla="*/ 2147483647 h 1110"/>
                <a:gd name="T64" fmla="*/ 2147483647 w 1098"/>
                <a:gd name="T65" fmla="*/ 2147483647 h 1110"/>
                <a:gd name="T66" fmla="*/ 2147483647 w 1098"/>
                <a:gd name="T67" fmla="*/ 2147483647 h 1110"/>
                <a:gd name="T68" fmla="*/ 2147483647 w 1098"/>
                <a:gd name="T69" fmla="*/ 2147483647 h 1110"/>
                <a:gd name="T70" fmla="*/ 2147483647 w 1098"/>
                <a:gd name="T71" fmla="*/ 2147483647 h 1110"/>
                <a:gd name="T72" fmla="*/ 2147483647 w 1098"/>
                <a:gd name="T73" fmla="*/ 2147483647 h 1110"/>
                <a:gd name="T74" fmla="*/ 2147483647 w 1098"/>
                <a:gd name="T75" fmla="*/ 2147483647 h 1110"/>
                <a:gd name="T76" fmla="*/ 2147483647 w 1098"/>
                <a:gd name="T77" fmla="*/ 2147483647 h 1110"/>
                <a:gd name="T78" fmla="*/ 2147483647 w 1098"/>
                <a:gd name="T79" fmla="*/ 2147483647 h 1110"/>
                <a:gd name="T80" fmla="*/ 2147483647 w 1098"/>
                <a:gd name="T81" fmla="*/ 2147483647 h 1110"/>
                <a:gd name="T82" fmla="*/ 2147483647 w 1098"/>
                <a:gd name="T83" fmla="*/ 2147483647 h 1110"/>
                <a:gd name="T84" fmla="*/ 2147483647 w 1098"/>
                <a:gd name="T85" fmla="*/ 2147483647 h 1110"/>
                <a:gd name="T86" fmla="*/ 2147483647 w 1098"/>
                <a:gd name="T87" fmla="*/ 2147483647 h 1110"/>
                <a:gd name="T88" fmla="*/ 2147483647 w 1098"/>
                <a:gd name="T89" fmla="*/ 2147483647 h 1110"/>
                <a:gd name="T90" fmla="*/ 2147483647 w 1098"/>
                <a:gd name="T91" fmla="*/ 2147483647 h 1110"/>
                <a:gd name="T92" fmla="*/ 2147483647 w 1098"/>
                <a:gd name="T93" fmla="*/ 2147483647 h 1110"/>
                <a:gd name="T94" fmla="*/ 2147483647 w 1098"/>
                <a:gd name="T95" fmla="*/ 2147483647 h 1110"/>
                <a:gd name="T96" fmla="*/ 2147483647 w 1098"/>
                <a:gd name="T97" fmla="*/ 2147483647 h 1110"/>
                <a:gd name="T98" fmla="*/ 2147483647 w 1098"/>
                <a:gd name="T99" fmla="*/ 2147483647 h 1110"/>
                <a:gd name="T100" fmla="*/ 2147483647 w 1098"/>
                <a:gd name="T101" fmla="*/ 2147483647 h 1110"/>
                <a:gd name="T102" fmla="*/ 2147483647 w 1098"/>
                <a:gd name="T103" fmla="*/ 2147483647 h 1110"/>
                <a:gd name="T104" fmla="*/ 2147483647 w 1098"/>
                <a:gd name="T105" fmla="*/ 2147483647 h 1110"/>
                <a:gd name="T106" fmla="*/ 2147483647 w 1098"/>
                <a:gd name="T107" fmla="*/ 2147483647 h 1110"/>
                <a:gd name="T108" fmla="*/ 2147483647 w 1098"/>
                <a:gd name="T109" fmla="*/ 2147483647 h 1110"/>
                <a:gd name="T110" fmla="*/ 2147483647 w 1098"/>
                <a:gd name="T111" fmla="*/ 2147483647 h 1110"/>
                <a:gd name="T112" fmla="*/ 2147483647 w 1098"/>
                <a:gd name="T113" fmla="*/ 2147483647 h 111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98"/>
                <a:gd name="T172" fmla="*/ 0 h 1110"/>
                <a:gd name="T173" fmla="*/ 1098 w 1098"/>
                <a:gd name="T174" fmla="*/ 1110 h 111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98" h="1110">
                  <a:moveTo>
                    <a:pt x="156" y="60"/>
                  </a:moveTo>
                  <a:lnTo>
                    <a:pt x="150" y="66"/>
                  </a:lnTo>
                  <a:lnTo>
                    <a:pt x="126" y="78"/>
                  </a:lnTo>
                  <a:lnTo>
                    <a:pt x="114" y="78"/>
                  </a:lnTo>
                  <a:lnTo>
                    <a:pt x="102" y="84"/>
                  </a:lnTo>
                  <a:lnTo>
                    <a:pt x="96" y="90"/>
                  </a:lnTo>
                  <a:lnTo>
                    <a:pt x="90" y="102"/>
                  </a:lnTo>
                  <a:lnTo>
                    <a:pt x="84" y="108"/>
                  </a:lnTo>
                  <a:lnTo>
                    <a:pt x="78" y="120"/>
                  </a:lnTo>
                  <a:lnTo>
                    <a:pt x="72" y="120"/>
                  </a:lnTo>
                  <a:lnTo>
                    <a:pt x="54" y="138"/>
                  </a:lnTo>
                  <a:lnTo>
                    <a:pt x="54" y="156"/>
                  </a:lnTo>
                  <a:lnTo>
                    <a:pt x="66" y="180"/>
                  </a:lnTo>
                  <a:lnTo>
                    <a:pt x="66" y="204"/>
                  </a:lnTo>
                  <a:lnTo>
                    <a:pt x="36" y="234"/>
                  </a:lnTo>
                  <a:lnTo>
                    <a:pt x="30" y="234"/>
                  </a:lnTo>
                  <a:lnTo>
                    <a:pt x="24" y="240"/>
                  </a:lnTo>
                  <a:lnTo>
                    <a:pt x="12" y="246"/>
                  </a:lnTo>
                  <a:lnTo>
                    <a:pt x="6" y="246"/>
                  </a:lnTo>
                  <a:lnTo>
                    <a:pt x="0" y="252"/>
                  </a:lnTo>
                  <a:lnTo>
                    <a:pt x="12" y="270"/>
                  </a:lnTo>
                  <a:lnTo>
                    <a:pt x="36" y="330"/>
                  </a:lnTo>
                  <a:lnTo>
                    <a:pt x="48" y="354"/>
                  </a:lnTo>
                  <a:lnTo>
                    <a:pt x="48" y="360"/>
                  </a:lnTo>
                  <a:lnTo>
                    <a:pt x="42" y="372"/>
                  </a:lnTo>
                  <a:lnTo>
                    <a:pt x="42" y="402"/>
                  </a:lnTo>
                  <a:lnTo>
                    <a:pt x="36" y="408"/>
                  </a:lnTo>
                  <a:lnTo>
                    <a:pt x="36" y="414"/>
                  </a:lnTo>
                  <a:lnTo>
                    <a:pt x="42" y="432"/>
                  </a:lnTo>
                  <a:lnTo>
                    <a:pt x="30" y="456"/>
                  </a:lnTo>
                  <a:lnTo>
                    <a:pt x="36" y="510"/>
                  </a:lnTo>
                  <a:lnTo>
                    <a:pt x="36" y="516"/>
                  </a:lnTo>
                  <a:lnTo>
                    <a:pt x="42" y="522"/>
                  </a:lnTo>
                  <a:lnTo>
                    <a:pt x="42" y="534"/>
                  </a:lnTo>
                  <a:lnTo>
                    <a:pt x="36" y="546"/>
                  </a:lnTo>
                  <a:lnTo>
                    <a:pt x="30" y="552"/>
                  </a:lnTo>
                  <a:lnTo>
                    <a:pt x="18" y="558"/>
                  </a:lnTo>
                  <a:lnTo>
                    <a:pt x="6" y="558"/>
                  </a:lnTo>
                  <a:lnTo>
                    <a:pt x="0" y="564"/>
                  </a:lnTo>
                  <a:lnTo>
                    <a:pt x="0" y="570"/>
                  </a:lnTo>
                  <a:lnTo>
                    <a:pt x="6" y="582"/>
                  </a:lnTo>
                  <a:lnTo>
                    <a:pt x="18" y="594"/>
                  </a:lnTo>
                  <a:lnTo>
                    <a:pt x="24" y="612"/>
                  </a:lnTo>
                  <a:lnTo>
                    <a:pt x="36" y="624"/>
                  </a:lnTo>
                  <a:lnTo>
                    <a:pt x="42" y="636"/>
                  </a:lnTo>
                  <a:lnTo>
                    <a:pt x="48" y="642"/>
                  </a:lnTo>
                  <a:lnTo>
                    <a:pt x="48" y="684"/>
                  </a:lnTo>
                  <a:lnTo>
                    <a:pt x="72" y="708"/>
                  </a:lnTo>
                  <a:lnTo>
                    <a:pt x="96" y="696"/>
                  </a:lnTo>
                  <a:lnTo>
                    <a:pt x="102" y="696"/>
                  </a:lnTo>
                  <a:lnTo>
                    <a:pt x="138" y="714"/>
                  </a:lnTo>
                  <a:lnTo>
                    <a:pt x="150" y="714"/>
                  </a:lnTo>
                  <a:lnTo>
                    <a:pt x="162" y="726"/>
                  </a:lnTo>
                  <a:lnTo>
                    <a:pt x="162" y="732"/>
                  </a:lnTo>
                  <a:lnTo>
                    <a:pt x="168" y="744"/>
                  </a:lnTo>
                  <a:lnTo>
                    <a:pt x="174" y="762"/>
                  </a:lnTo>
                  <a:lnTo>
                    <a:pt x="180" y="774"/>
                  </a:lnTo>
                  <a:lnTo>
                    <a:pt x="186" y="780"/>
                  </a:lnTo>
                  <a:lnTo>
                    <a:pt x="186" y="786"/>
                  </a:lnTo>
                  <a:lnTo>
                    <a:pt x="222" y="792"/>
                  </a:lnTo>
                  <a:lnTo>
                    <a:pt x="234" y="792"/>
                  </a:lnTo>
                  <a:lnTo>
                    <a:pt x="246" y="798"/>
                  </a:lnTo>
                  <a:lnTo>
                    <a:pt x="258" y="798"/>
                  </a:lnTo>
                  <a:lnTo>
                    <a:pt x="276" y="804"/>
                  </a:lnTo>
                  <a:lnTo>
                    <a:pt x="288" y="810"/>
                  </a:lnTo>
                  <a:lnTo>
                    <a:pt x="294" y="810"/>
                  </a:lnTo>
                  <a:lnTo>
                    <a:pt x="300" y="816"/>
                  </a:lnTo>
                  <a:lnTo>
                    <a:pt x="312" y="822"/>
                  </a:lnTo>
                  <a:lnTo>
                    <a:pt x="318" y="828"/>
                  </a:lnTo>
                  <a:lnTo>
                    <a:pt x="324" y="840"/>
                  </a:lnTo>
                  <a:lnTo>
                    <a:pt x="336" y="846"/>
                  </a:lnTo>
                  <a:lnTo>
                    <a:pt x="342" y="852"/>
                  </a:lnTo>
                  <a:lnTo>
                    <a:pt x="360" y="846"/>
                  </a:lnTo>
                  <a:lnTo>
                    <a:pt x="396" y="828"/>
                  </a:lnTo>
                  <a:lnTo>
                    <a:pt x="456" y="792"/>
                  </a:lnTo>
                  <a:lnTo>
                    <a:pt x="468" y="786"/>
                  </a:lnTo>
                  <a:lnTo>
                    <a:pt x="1026" y="1110"/>
                  </a:lnTo>
                  <a:lnTo>
                    <a:pt x="1026" y="1062"/>
                  </a:lnTo>
                  <a:lnTo>
                    <a:pt x="1098" y="1062"/>
                  </a:lnTo>
                  <a:lnTo>
                    <a:pt x="1098" y="828"/>
                  </a:lnTo>
                  <a:lnTo>
                    <a:pt x="1092" y="750"/>
                  </a:lnTo>
                  <a:lnTo>
                    <a:pt x="1092" y="660"/>
                  </a:lnTo>
                  <a:lnTo>
                    <a:pt x="1086" y="564"/>
                  </a:lnTo>
                  <a:lnTo>
                    <a:pt x="1086" y="468"/>
                  </a:lnTo>
                  <a:lnTo>
                    <a:pt x="1080" y="390"/>
                  </a:lnTo>
                  <a:lnTo>
                    <a:pt x="1080" y="306"/>
                  </a:lnTo>
                  <a:lnTo>
                    <a:pt x="1068" y="270"/>
                  </a:lnTo>
                  <a:lnTo>
                    <a:pt x="1056" y="258"/>
                  </a:lnTo>
                  <a:lnTo>
                    <a:pt x="1050" y="246"/>
                  </a:lnTo>
                  <a:lnTo>
                    <a:pt x="1050" y="240"/>
                  </a:lnTo>
                  <a:lnTo>
                    <a:pt x="1056" y="228"/>
                  </a:lnTo>
                  <a:lnTo>
                    <a:pt x="1062" y="222"/>
                  </a:lnTo>
                  <a:lnTo>
                    <a:pt x="1068" y="210"/>
                  </a:lnTo>
                  <a:lnTo>
                    <a:pt x="1074" y="204"/>
                  </a:lnTo>
                  <a:lnTo>
                    <a:pt x="1074" y="198"/>
                  </a:lnTo>
                  <a:lnTo>
                    <a:pt x="1068" y="186"/>
                  </a:lnTo>
                  <a:lnTo>
                    <a:pt x="1056" y="180"/>
                  </a:lnTo>
                  <a:lnTo>
                    <a:pt x="1056" y="150"/>
                  </a:lnTo>
                  <a:lnTo>
                    <a:pt x="1080" y="126"/>
                  </a:lnTo>
                  <a:lnTo>
                    <a:pt x="1074" y="114"/>
                  </a:lnTo>
                  <a:lnTo>
                    <a:pt x="1074" y="96"/>
                  </a:lnTo>
                  <a:lnTo>
                    <a:pt x="1056" y="102"/>
                  </a:lnTo>
                  <a:lnTo>
                    <a:pt x="1044" y="90"/>
                  </a:lnTo>
                  <a:lnTo>
                    <a:pt x="1032" y="102"/>
                  </a:lnTo>
                  <a:lnTo>
                    <a:pt x="1026" y="102"/>
                  </a:lnTo>
                  <a:lnTo>
                    <a:pt x="1020" y="96"/>
                  </a:lnTo>
                  <a:lnTo>
                    <a:pt x="1008" y="90"/>
                  </a:lnTo>
                  <a:lnTo>
                    <a:pt x="1002" y="84"/>
                  </a:lnTo>
                  <a:lnTo>
                    <a:pt x="990" y="78"/>
                  </a:lnTo>
                  <a:lnTo>
                    <a:pt x="978" y="78"/>
                  </a:lnTo>
                  <a:lnTo>
                    <a:pt x="966" y="84"/>
                  </a:lnTo>
                  <a:lnTo>
                    <a:pt x="954" y="84"/>
                  </a:lnTo>
                  <a:lnTo>
                    <a:pt x="942" y="78"/>
                  </a:lnTo>
                  <a:lnTo>
                    <a:pt x="936" y="72"/>
                  </a:lnTo>
                  <a:lnTo>
                    <a:pt x="936" y="48"/>
                  </a:lnTo>
                  <a:lnTo>
                    <a:pt x="930" y="42"/>
                  </a:lnTo>
                  <a:lnTo>
                    <a:pt x="918" y="36"/>
                  </a:lnTo>
                  <a:lnTo>
                    <a:pt x="882" y="36"/>
                  </a:lnTo>
                  <a:lnTo>
                    <a:pt x="876" y="30"/>
                  </a:lnTo>
                  <a:lnTo>
                    <a:pt x="864" y="30"/>
                  </a:lnTo>
                  <a:lnTo>
                    <a:pt x="852" y="24"/>
                  </a:lnTo>
                  <a:lnTo>
                    <a:pt x="840" y="24"/>
                  </a:lnTo>
                  <a:lnTo>
                    <a:pt x="834" y="30"/>
                  </a:lnTo>
                  <a:lnTo>
                    <a:pt x="834" y="36"/>
                  </a:lnTo>
                  <a:lnTo>
                    <a:pt x="798" y="36"/>
                  </a:lnTo>
                  <a:lnTo>
                    <a:pt x="780" y="42"/>
                  </a:lnTo>
                  <a:lnTo>
                    <a:pt x="768" y="48"/>
                  </a:lnTo>
                  <a:lnTo>
                    <a:pt x="732" y="84"/>
                  </a:lnTo>
                  <a:lnTo>
                    <a:pt x="720" y="108"/>
                  </a:lnTo>
                  <a:lnTo>
                    <a:pt x="720" y="120"/>
                  </a:lnTo>
                  <a:lnTo>
                    <a:pt x="726" y="138"/>
                  </a:lnTo>
                  <a:lnTo>
                    <a:pt x="738" y="150"/>
                  </a:lnTo>
                  <a:lnTo>
                    <a:pt x="744" y="162"/>
                  </a:lnTo>
                  <a:lnTo>
                    <a:pt x="744" y="180"/>
                  </a:lnTo>
                  <a:lnTo>
                    <a:pt x="738" y="192"/>
                  </a:lnTo>
                  <a:lnTo>
                    <a:pt x="714" y="216"/>
                  </a:lnTo>
                  <a:lnTo>
                    <a:pt x="708" y="228"/>
                  </a:lnTo>
                  <a:lnTo>
                    <a:pt x="696" y="234"/>
                  </a:lnTo>
                  <a:lnTo>
                    <a:pt x="666" y="234"/>
                  </a:lnTo>
                  <a:lnTo>
                    <a:pt x="648" y="228"/>
                  </a:lnTo>
                  <a:lnTo>
                    <a:pt x="630" y="216"/>
                  </a:lnTo>
                  <a:lnTo>
                    <a:pt x="612" y="198"/>
                  </a:lnTo>
                  <a:lnTo>
                    <a:pt x="582" y="180"/>
                  </a:lnTo>
                  <a:lnTo>
                    <a:pt x="552" y="168"/>
                  </a:lnTo>
                  <a:lnTo>
                    <a:pt x="528" y="162"/>
                  </a:lnTo>
                  <a:lnTo>
                    <a:pt x="462" y="162"/>
                  </a:lnTo>
                  <a:lnTo>
                    <a:pt x="438" y="150"/>
                  </a:lnTo>
                  <a:lnTo>
                    <a:pt x="426" y="138"/>
                  </a:lnTo>
                  <a:lnTo>
                    <a:pt x="420" y="126"/>
                  </a:lnTo>
                  <a:lnTo>
                    <a:pt x="414" y="108"/>
                  </a:lnTo>
                  <a:lnTo>
                    <a:pt x="414" y="96"/>
                  </a:lnTo>
                  <a:lnTo>
                    <a:pt x="402" y="72"/>
                  </a:lnTo>
                  <a:lnTo>
                    <a:pt x="378" y="60"/>
                  </a:lnTo>
                  <a:lnTo>
                    <a:pt x="366" y="60"/>
                  </a:lnTo>
                  <a:lnTo>
                    <a:pt x="354" y="54"/>
                  </a:lnTo>
                  <a:lnTo>
                    <a:pt x="348" y="48"/>
                  </a:lnTo>
                  <a:lnTo>
                    <a:pt x="324" y="36"/>
                  </a:lnTo>
                  <a:lnTo>
                    <a:pt x="318" y="36"/>
                  </a:lnTo>
                  <a:lnTo>
                    <a:pt x="306" y="30"/>
                  </a:lnTo>
                  <a:lnTo>
                    <a:pt x="264" y="30"/>
                  </a:lnTo>
                  <a:lnTo>
                    <a:pt x="252" y="36"/>
                  </a:lnTo>
                  <a:lnTo>
                    <a:pt x="216" y="36"/>
                  </a:lnTo>
                  <a:lnTo>
                    <a:pt x="192" y="24"/>
                  </a:lnTo>
                  <a:lnTo>
                    <a:pt x="180" y="12"/>
                  </a:lnTo>
                  <a:lnTo>
                    <a:pt x="168" y="6"/>
                  </a:lnTo>
                  <a:lnTo>
                    <a:pt x="150" y="6"/>
                  </a:lnTo>
                  <a:lnTo>
                    <a:pt x="144" y="0"/>
                  </a:lnTo>
                  <a:lnTo>
                    <a:pt x="138" y="42"/>
                  </a:lnTo>
                  <a:lnTo>
                    <a:pt x="144" y="42"/>
                  </a:lnTo>
                  <a:lnTo>
                    <a:pt x="156" y="54"/>
                  </a:lnTo>
                  <a:lnTo>
                    <a:pt x="156" y="6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67" name="Liberia" descr="© INSCALE GmbH, 05.05.2010&#10;http://www.presentationload.com/">
              <a:extLst>
                <a:ext uri="{FF2B5EF4-FFF2-40B4-BE49-F238E27FC236}">
                  <a16:creationId xmlns:a16="http://schemas.microsoft.com/office/drawing/2014/main" id="{08D5B438-7BEC-48CC-BC6D-330F5749A5AE}"/>
                </a:ext>
              </a:extLst>
            </p:cNvPr>
            <p:cNvSpPr>
              <a:spLocks/>
            </p:cNvSpPr>
            <p:nvPr/>
          </p:nvSpPr>
          <p:spPr bwMode="gray">
            <a:xfrm>
              <a:off x="5204172" y="3704864"/>
              <a:ext cx="138200" cy="153944"/>
            </a:xfrm>
            <a:custGeom>
              <a:avLst/>
              <a:gdLst>
                <a:gd name="T0" fmla="*/ 2147483647 w 312"/>
                <a:gd name="T1" fmla="*/ 2147483647 h 342"/>
                <a:gd name="T2" fmla="*/ 2147483647 w 312"/>
                <a:gd name="T3" fmla="*/ 2147483647 h 342"/>
                <a:gd name="T4" fmla="*/ 2147483647 w 312"/>
                <a:gd name="T5" fmla="*/ 2147483647 h 342"/>
                <a:gd name="T6" fmla="*/ 2147483647 w 312"/>
                <a:gd name="T7" fmla="*/ 2147483647 h 342"/>
                <a:gd name="T8" fmla="*/ 2147483647 w 312"/>
                <a:gd name="T9" fmla="*/ 2147483647 h 342"/>
                <a:gd name="T10" fmla="*/ 2147483647 w 312"/>
                <a:gd name="T11" fmla="*/ 2147483647 h 342"/>
                <a:gd name="T12" fmla="*/ 2147483647 w 312"/>
                <a:gd name="T13" fmla="*/ 2147483647 h 342"/>
                <a:gd name="T14" fmla="*/ 2147483647 w 312"/>
                <a:gd name="T15" fmla="*/ 2147483647 h 342"/>
                <a:gd name="T16" fmla="*/ 2147483647 w 312"/>
                <a:gd name="T17" fmla="*/ 2147483647 h 342"/>
                <a:gd name="T18" fmla="*/ 2147483647 w 312"/>
                <a:gd name="T19" fmla="*/ 2147483647 h 342"/>
                <a:gd name="T20" fmla="*/ 2147483647 w 312"/>
                <a:gd name="T21" fmla="*/ 2147483647 h 342"/>
                <a:gd name="T22" fmla="*/ 2147483647 w 312"/>
                <a:gd name="T23" fmla="*/ 2147483647 h 342"/>
                <a:gd name="T24" fmla="*/ 2147483647 w 312"/>
                <a:gd name="T25" fmla="*/ 2147483647 h 342"/>
                <a:gd name="T26" fmla="*/ 2147483647 w 312"/>
                <a:gd name="T27" fmla="*/ 2147483647 h 342"/>
                <a:gd name="T28" fmla="*/ 2147483647 w 312"/>
                <a:gd name="T29" fmla="*/ 2147483647 h 342"/>
                <a:gd name="T30" fmla="*/ 2147483647 w 312"/>
                <a:gd name="T31" fmla="*/ 2147483647 h 342"/>
                <a:gd name="T32" fmla="*/ 2147483647 w 312"/>
                <a:gd name="T33" fmla="*/ 2147483647 h 342"/>
                <a:gd name="T34" fmla="*/ 2147483647 w 312"/>
                <a:gd name="T35" fmla="*/ 2147483647 h 342"/>
                <a:gd name="T36" fmla="*/ 2147483647 w 312"/>
                <a:gd name="T37" fmla="*/ 2147483647 h 342"/>
                <a:gd name="T38" fmla="*/ 2147483647 w 312"/>
                <a:gd name="T39" fmla="*/ 2147483647 h 342"/>
                <a:gd name="T40" fmla="*/ 2147483647 w 312"/>
                <a:gd name="T41" fmla="*/ 2147483647 h 342"/>
                <a:gd name="T42" fmla="*/ 2147483647 w 312"/>
                <a:gd name="T43" fmla="*/ 2147483647 h 342"/>
                <a:gd name="T44" fmla="*/ 2147483647 w 312"/>
                <a:gd name="T45" fmla="*/ 2147483647 h 342"/>
                <a:gd name="T46" fmla="*/ 2147483647 w 312"/>
                <a:gd name="T47" fmla="*/ 2147483647 h 342"/>
                <a:gd name="T48" fmla="*/ 2147483647 w 312"/>
                <a:gd name="T49" fmla="*/ 2147483647 h 342"/>
                <a:gd name="T50" fmla="*/ 2147483647 w 312"/>
                <a:gd name="T51" fmla="*/ 0 h 342"/>
                <a:gd name="T52" fmla="*/ 2147483647 w 312"/>
                <a:gd name="T53" fmla="*/ 0 h 342"/>
                <a:gd name="T54" fmla="*/ 2147483647 w 312"/>
                <a:gd name="T55" fmla="*/ 2147483647 h 342"/>
                <a:gd name="T56" fmla="*/ 2147483647 w 312"/>
                <a:gd name="T57" fmla="*/ 2147483647 h 342"/>
                <a:gd name="T58" fmla="*/ 2147483647 w 312"/>
                <a:gd name="T59" fmla="*/ 2147483647 h 342"/>
                <a:gd name="T60" fmla="*/ 2147483647 w 312"/>
                <a:gd name="T61" fmla="*/ 2147483647 h 342"/>
                <a:gd name="T62" fmla="*/ 2147483647 w 312"/>
                <a:gd name="T63" fmla="*/ 2147483647 h 342"/>
                <a:gd name="T64" fmla="*/ 2147483647 w 312"/>
                <a:gd name="T65" fmla="*/ 2147483647 h 342"/>
                <a:gd name="T66" fmla="*/ 2147483647 w 312"/>
                <a:gd name="T67" fmla="*/ 2147483647 h 342"/>
                <a:gd name="T68" fmla="*/ 2147483647 w 312"/>
                <a:gd name="T69" fmla="*/ 2147483647 h 342"/>
                <a:gd name="T70" fmla="*/ 2147483647 w 312"/>
                <a:gd name="T71" fmla="*/ 2147483647 h 342"/>
                <a:gd name="T72" fmla="*/ 2147483647 w 312"/>
                <a:gd name="T73" fmla="*/ 2147483647 h 342"/>
                <a:gd name="T74" fmla="*/ 2147483647 w 312"/>
                <a:gd name="T75" fmla="*/ 2147483647 h 342"/>
                <a:gd name="T76" fmla="*/ 2147483647 w 312"/>
                <a:gd name="T77" fmla="*/ 2147483647 h 342"/>
                <a:gd name="T78" fmla="*/ 0 w 312"/>
                <a:gd name="T79" fmla="*/ 2147483647 h 342"/>
                <a:gd name="T80" fmla="*/ 2147483647 w 312"/>
                <a:gd name="T81" fmla="*/ 2147483647 h 342"/>
                <a:gd name="T82" fmla="*/ 2147483647 w 312"/>
                <a:gd name="T83" fmla="*/ 2147483647 h 342"/>
                <a:gd name="T84" fmla="*/ 2147483647 w 312"/>
                <a:gd name="T85" fmla="*/ 2147483647 h 342"/>
                <a:gd name="T86" fmla="*/ 2147483647 w 312"/>
                <a:gd name="T87" fmla="*/ 2147483647 h 342"/>
                <a:gd name="T88" fmla="*/ 2147483647 w 312"/>
                <a:gd name="T89" fmla="*/ 2147483647 h 342"/>
                <a:gd name="T90" fmla="*/ 2147483647 w 312"/>
                <a:gd name="T91" fmla="*/ 2147483647 h 342"/>
                <a:gd name="T92" fmla="*/ 2147483647 w 312"/>
                <a:gd name="T93" fmla="*/ 2147483647 h 342"/>
                <a:gd name="T94" fmla="*/ 2147483647 w 312"/>
                <a:gd name="T95" fmla="*/ 2147483647 h 342"/>
                <a:gd name="T96" fmla="*/ 2147483647 w 312"/>
                <a:gd name="T97" fmla="*/ 2147483647 h 342"/>
                <a:gd name="T98" fmla="*/ 2147483647 w 312"/>
                <a:gd name="T99" fmla="*/ 2147483647 h 342"/>
                <a:gd name="T100" fmla="*/ 2147483647 w 312"/>
                <a:gd name="T101" fmla="*/ 2147483647 h 342"/>
                <a:gd name="T102" fmla="*/ 2147483647 w 312"/>
                <a:gd name="T103" fmla="*/ 2147483647 h 342"/>
                <a:gd name="T104" fmla="*/ 2147483647 w 312"/>
                <a:gd name="T105" fmla="*/ 2147483647 h 342"/>
                <a:gd name="T106" fmla="*/ 2147483647 w 312"/>
                <a:gd name="T107" fmla="*/ 2147483647 h 342"/>
                <a:gd name="T108" fmla="*/ 2147483647 w 312"/>
                <a:gd name="T109" fmla="*/ 2147483647 h 342"/>
                <a:gd name="T110" fmla="*/ 2147483647 w 312"/>
                <a:gd name="T111" fmla="*/ 2147483647 h 342"/>
                <a:gd name="T112" fmla="*/ 2147483647 w 312"/>
                <a:gd name="T113" fmla="*/ 2147483647 h 342"/>
                <a:gd name="T114" fmla="*/ 2147483647 w 312"/>
                <a:gd name="T115" fmla="*/ 2147483647 h 342"/>
                <a:gd name="T116" fmla="*/ 2147483647 w 312"/>
                <a:gd name="T117" fmla="*/ 2147483647 h 342"/>
                <a:gd name="T118" fmla="*/ 2147483647 w 312"/>
                <a:gd name="T119" fmla="*/ 2147483647 h 342"/>
                <a:gd name="T120" fmla="*/ 2147483647 w 312"/>
                <a:gd name="T121" fmla="*/ 2147483647 h 34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12"/>
                <a:gd name="T184" fmla="*/ 0 h 342"/>
                <a:gd name="T185" fmla="*/ 312 w 312"/>
                <a:gd name="T186" fmla="*/ 342 h 34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12" h="342">
                  <a:moveTo>
                    <a:pt x="312" y="252"/>
                  </a:moveTo>
                  <a:lnTo>
                    <a:pt x="312" y="240"/>
                  </a:lnTo>
                  <a:lnTo>
                    <a:pt x="282" y="210"/>
                  </a:lnTo>
                  <a:lnTo>
                    <a:pt x="282" y="180"/>
                  </a:lnTo>
                  <a:lnTo>
                    <a:pt x="246" y="186"/>
                  </a:lnTo>
                  <a:lnTo>
                    <a:pt x="246" y="174"/>
                  </a:lnTo>
                  <a:lnTo>
                    <a:pt x="228" y="174"/>
                  </a:lnTo>
                  <a:lnTo>
                    <a:pt x="222" y="168"/>
                  </a:lnTo>
                  <a:lnTo>
                    <a:pt x="228" y="156"/>
                  </a:lnTo>
                  <a:lnTo>
                    <a:pt x="240" y="150"/>
                  </a:lnTo>
                  <a:lnTo>
                    <a:pt x="246" y="132"/>
                  </a:lnTo>
                  <a:lnTo>
                    <a:pt x="246" y="108"/>
                  </a:lnTo>
                  <a:lnTo>
                    <a:pt x="228" y="72"/>
                  </a:lnTo>
                  <a:lnTo>
                    <a:pt x="222" y="72"/>
                  </a:lnTo>
                  <a:lnTo>
                    <a:pt x="216" y="78"/>
                  </a:lnTo>
                  <a:lnTo>
                    <a:pt x="210" y="90"/>
                  </a:lnTo>
                  <a:lnTo>
                    <a:pt x="210" y="102"/>
                  </a:lnTo>
                  <a:lnTo>
                    <a:pt x="198" y="114"/>
                  </a:lnTo>
                  <a:lnTo>
                    <a:pt x="192" y="114"/>
                  </a:lnTo>
                  <a:lnTo>
                    <a:pt x="180" y="102"/>
                  </a:lnTo>
                  <a:lnTo>
                    <a:pt x="180" y="96"/>
                  </a:lnTo>
                  <a:lnTo>
                    <a:pt x="168" y="96"/>
                  </a:lnTo>
                  <a:lnTo>
                    <a:pt x="168" y="36"/>
                  </a:lnTo>
                  <a:lnTo>
                    <a:pt x="162" y="18"/>
                  </a:lnTo>
                  <a:lnTo>
                    <a:pt x="150" y="6"/>
                  </a:lnTo>
                  <a:lnTo>
                    <a:pt x="138" y="0"/>
                  </a:lnTo>
                  <a:lnTo>
                    <a:pt x="132" y="0"/>
                  </a:lnTo>
                  <a:lnTo>
                    <a:pt x="126" y="6"/>
                  </a:lnTo>
                  <a:lnTo>
                    <a:pt x="126" y="18"/>
                  </a:lnTo>
                  <a:lnTo>
                    <a:pt x="102" y="12"/>
                  </a:lnTo>
                  <a:lnTo>
                    <a:pt x="108" y="36"/>
                  </a:lnTo>
                  <a:lnTo>
                    <a:pt x="84" y="42"/>
                  </a:lnTo>
                  <a:lnTo>
                    <a:pt x="84" y="60"/>
                  </a:lnTo>
                  <a:lnTo>
                    <a:pt x="78" y="72"/>
                  </a:lnTo>
                  <a:lnTo>
                    <a:pt x="66" y="78"/>
                  </a:lnTo>
                  <a:lnTo>
                    <a:pt x="54" y="90"/>
                  </a:lnTo>
                  <a:lnTo>
                    <a:pt x="42" y="96"/>
                  </a:lnTo>
                  <a:lnTo>
                    <a:pt x="24" y="114"/>
                  </a:lnTo>
                  <a:lnTo>
                    <a:pt x="24" y="150"/>
                  </a:lnTo>
                  <a:lnTo>
                    <a:pt x="0" y="126"/>
                  </a:lnTo>
                  <a:lnTo>
                    <a:pt x="36" y="162"/>
                  </a:lnTo>
                  <a:lnTo>
                    <a:pt x="60" y="162"/>
                  </a:lnTo>
                  <a:lnTo>
                    <a:pt x="72" y="192"/>
                  </a:lnTo>
                  <a:lnTo>
                    <a:pt x="102" y="192"/>
                  </a:lnTo>
                  <a:lnTo>
                    <a:pt x="108" y="198"/>
                  </a:lnTo>
                  <a:lnTo>
                    <a:pt x="120" y="222"/>
                  </a:lnTo>
                  <a:lnTo>
                    <a:pt x="132" y="240"/>
                  </a:lnTo>
                  <a:lnTo>
                    <a:pt x="150" y="252"/>
                  </a:lnTo>
                  <a:lnTo>
                    <a:pt x="162" y="270"/>
                  </a:lnTo>
                  <a:lnTo>
                    <a:pt x="180" y="282"/>
                  </a:lnTo>
                  <a:lnTo>
                    <a:pt x="198" y="288"/>
                  </a:lnTo>
                  <a:lnTo>
                    <a:pt x="210" y="294"/>
                  </a:lnTo>
                  <a:lnTo>
                    <a:pt x="228" y="300"/>
                  </a:lnTo>
                  <a:lnTo>
                    <a:pt x="258" y="330"/>
                  </a:lnTo>
                  <a:lnTo>
                    <a:pt x="294" y="342"/>
                  </a:lnTo>
                  <a:lnTo>
                    <a:pt x="300" y="342"/>
                  </a:lnTo>
                  <a:lnTo>
                    <a:pt x="300" y="294"/>
                  </a:lnTo>
                  <a:lnTo>
                    <a:pt x="306" y="288"/>
                  </a:lnTo>
                  <a:lnTo>
                    <a:pt x="306" y="276"/>
                  </a:lnTo>
                  <a:lnTo>
                    <a:pt x="312" y="264"/>
                  </a:lnTo>
                  <a:lnTo>
                    <a:pt x="312" y="252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68" name="Lesotho" descr="© INSCALE GmbH, 05.05.2010&#10;http://www.presentationload.com/">
              <a:extLst>
                <a:ext uri="{FF2B5EF4-FFF2-40B4-BE49-F238E27FC236}">
                  <a16:creationId xmlns:a16="http://schemas.microsoft.com/office/drawing/2014/main" id="{2DB45B7F-40A5-4D8F-A1E9-4795084779B4}"/>
                </a:ext>
              </a:extLst>
            </p:cNvPr>
            <p:cNvSpPr>
              <a:spLocks/>
            </p:cNvSpPr>
            <p:nvPr/>
          </p:nvSpPr>
          <p:spPr bwMode="gray">
            <a:xfrm>
              <a:off x="6416481" y="5046625"/>
              <a:ext cx="75224" cy="73474"/>
            </a:xfrm>
            <a:custGeom>
              <a:avLst/>
              <a:gdLst>
                <a:gd name="T0" fmla="*/ 0 w 168"/>
                <a:gd name="T1" fmla="*/ 2147483647 h 162"/>
                <a:gd name="T2" fmla="*/ 2147483647 w 168"/>
                <a:gd name="T3" fmla="*/ 2147483647 h 162"/>
                <a:gd name="T4" fmla="*/ 2147483647 w 168"/>
                <a:gd name="T5" fmla="*/ 2147483647 h 162"/>
                <a:gd name="T6" fmla="*/ 2147483647 w 168"/>
                <a:gd name="T7" fmla="*/ 2147483647 h 162"/>
                <a:gd name="T8" fmla="*/ 2147483647 w 168"/>
                <a:gd name="T9" fmla="*/ 2147483647 h 162"/>
                <a:gd name="T10" fmla="*/ 2147483647 w 168"/>
                <a:gd name="T11" fmla="*/ 2147483647 h 162"/>
                <a:gd name="T12" fmla="*/ 2147483647 w 168"/>
                <a:gd name="T13" fmla="*/ 2147483647 h 162"/>
                <a:gd name="T14" fmla="*/ 2147483647 w 168"/>
                <a:gd name="T15" fmla="*/ 2147483647 h 162"/>
                <a:gd name="T16" fmla="*/ 2147483647 w 168"/>
                <a:gd name="T17" fmla="*/ 2147483647 h 162"/>
                <a:gd name="T18" fmla="*/ 2147483647 w 168"/>
                <a:gd name="T19" fmla="*/ 2147483647 h 162"/>
                <a:gd name="T20" fmla="*/ 2147483647 w 168"/>
                <a:gd name="T21" fmla="*/ 2147483647 h 162"/>
                <a:gd name="T22" fmla="*/ 2147483647 w 168"/>
                <a:gd name="T23" fmla="*/ 2147483647 h 162"/>
                <a:gd name="T24" fmla="*/ 2147483647 w 168"/>
                <a:gd name="T25" fmla="*/ 2147483647 h 162"/>
                <a:gd name="T26" fmla="*/ 2147483647 w 168"/>
                <a:gd name="T27" fmla="*/ 2147483647 h 162"/>
                <a:gd name="T28" fmla="*/ 2147483647 w 168"/>
                <a:gd name="T29" fmla="*/ 2147483647 h 162"/>
                <a:gd name="T30" fmla="*/ 2147483647 w 168"/>
                <a:gd name="T31" fmla="*/ 2147483647 h 162"/>
                <a:gd name="T32" fmla="*/ 2147483647 w 168"/>
                <a:gd name="T33" fmla="*/ 2147483647 h 162"/>
                <a:gd name="T34" fmla="*/ 2147483647 w 168"/>
                <a:gd name="T35" fmla="*/ 2147483647 h 162"/>
                <a:gd name="T36" fmla="*/ 2147483647 w 168"/>
                <a:gd name="T37" fmla="*/ 2147483647 h 162"/>
                <a:gd name="T38" fmla="*/ 2147483647 w 168"/>
                <a:gd name="T39" fmla="*/ 2147483647 h 162"/>
                <a:gd name="T40" fmla="*/ 2147483647 w 168"/>
                <a:gd name="T41" fmla="*/ 2147483647 h 162"/>
                <a:gd name="T42" fmla="*/ 2147483647 w 168"/>
                <a:gd name="T43" fmla="*/ 0 h 162"/>
                <a:gd name="T44" fmla="*/ 2147483647 w 168"/>
                <a:gd name="T45" fmla="*/ 0 h 162"/>
                <a:gd name="T46" fmla="*/ 2147483647 w 168"/>
                <a:gd name="T47" fmla="*/ 2147483647 h 162"/>
                <a:gd name="T48" fmla="*/ 2147483647 w 168"/>
                <a:gd name="T49" fmla="*/ 2147483647 h 162"/>
                <a:gd name="T50" fmla="*/ 2147483647 w 168"/>
                <a:gd name="T51" fmla="*/ 2147483647 h 162"/>
                <a:gd name="T52" fmla="*/ 2147483647 w 168"/>
                <a:gd name="T53" fmla="*/ 2147483647 h 162"/>
                <a:gd name="T54" fmla="*/ 2147483647 w 168"/>
                <a:gd name="T55" fmla="*/ 2147483647 h 162"/>
                <a:gd name="T56" fmla="*/ 2147483647 w 168"/>
                <a:gd name="T57" fmla="*/ 2147483647 h 162"/>
                <a:gd name="T58" fmla="*/ 2147483647 w 168"/>
                <a:gd name="T59" fmla="*/ 2147483647 h 162"/>
                <a:gd name="T60" fmla="*/ 0 w 168"/>
                <a:gd name="T61" fmla="*/ 2147483647 h 16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68"/>
                <a:gd name="T94" fmla="*/ 0 h 162"/>
                <a:gd name="T95" fmla="*/ 168 w 168"/>
                <a:gd name="T96" fmla="*/ 162 h 16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68" h="162">
                  <a:moveTo>
                    <a:pt x="0" y="78"/>
                  </a:moveTo>
                  <a:lnTo>
                    <a:pt x="24" y="114"/>
                  </a:lnTo>
                  <a:lnTo>
                    <a:pt x="24" y="132"/>
                  </a:lnTo>
                  <a:lnTo>
                    <a:pt x="54" y="162"/>
                  </a:lnTo>
                  <a:lnTo>
                    <a:pt x="72" y="162"/>
                  </a:lnTo>
                  <a:lnTo>
                    <a:pt x="72" y="150"/>
                  </a:lnTo>
                  <a:lnTo>
                    <a:pt x="78" y="144"/>
                  </a:lnTo>
                  <a:lnTo>
                    <a:pt x="84" y="132"/>
                  </a:lnTo>
                  <a:lnTo>
                    <a:pt x="90" y="126"/>
                  </a:lnTo>
                  <a:lnTo>
                    <a:pt x="102" y="120"/>
                  </a:lnTo>
                  <a:lnTo>
                    <a:pt x="120" y="120"/>
                  </a:lnTo>
                  <a:lnTo>
                    <a:pt x="132" y="114"/>
                  </a:lnTo>
                  <a:lnTo>
                    <a:pt x="138" y="108"/>
                  </a:lnTo>
                  <a:lnTo>
                    <a:pt x="150" y="102"/>
                  </a:lnTo>
                  <a:lnTo>
                    <a:pt x="144" y="84"/>
                  </a:lnTo>
                  <a:lnTo>
                    <a:pt x="168" y="66"/>
                  </a:lnTo>
                  <a:lnTo>
                    <a:pt x="162" y="42"/>
                  </a:lnTo>
                  <a:lnTo>
                    <a:pt x="150" y="36"/>
                  </a:lnTo>
                  <a:lnTo>
                    <a:pt x="144" y="24"/>
                  </a:lnTo>
                  <a:lnTo>
                    <a:pt x="138" y="18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90" y="0"/>
                  </a:lnTo>
                  <a:lnTo>
                    <a:pt x="78" y="6"/>
                  </a:lnTo>
                  <a:lnTo>
                    <a:pt x="78" y="18"/>
                  </a:lnTo>
                  <a:lnTo>
                    <a:pt x="54" y="18"/>
                  </a:lnTo>
                  <a:lnTo>
                    <a:pt x="48" y="24"/>
                  </a:lnTo>
                  <a:lnTo>
                    <a:pt x="48" y="42"/>
                  </a:lnTo>
                  <a:lnTo>
                    <a:pt x="30" y="60"/>
                  </a:lnTo>
                  <a:lnTo>
                    <a:pt x="24" y="78"/>
                  </a:lnTo>
                  <a:lnTo>
                    <a:pt x="0" y="7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69" name="Lebanon" descr="© INSCALE GmbH, 05.05.2010&#10;http://www.presentationload.com/">
              <a:extLst>
                <a:ext uri="{FF2B5EF4-FFF2-40B4-BE49-F238E27FC236}">
                  <a16:creationId xmlns:a16="http://schemas.microsoft.com/office/drawing/2014/main" id="{531AC5AA-195A-4C4F-B0EA-51D57F8887E1}"/>
                </a:ext>
              </a:extLst>
            </p:cNvPr>
            <p:cNvSpPr>
              <a:spLocks/>
            </p:cNvSpPr>
            <p:nvPr/>
          </p:nvSpPr>
          <p:spPr bwMode="gray">
            <a:xfrm>
              <a:off x="6647397" y="2765455"/>
              <a:ext cx="48982" cy="69975"/>
            </a:xfrm>
            <a:custGeom>
              <a:avLst/>
              <a:gdLst>
                <a:gd name="T0" fmla="*/ 2147483647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2147483647 h 156"/>
                <a:gd name="T6" fmla="*/ 2147483647 w 108"/>
                <a:gd name="T7" fmla="*/ 2147483647 h 156"/>
                <a:gd name="T8" fmla="*/ 2147483647 w 108"/>
                <a:gd name="T9" fmla="*/ 2147483647 h 156"/>
                <a:gd name="T10" fmla="*/ 2147483647 w 108"/>
                <a:gd name="T11" fmla="*/ 2147483647 h 156"/>
                <a:gd name="T12" fmla="*/ 2147483647 w 108"/>
                <a:gd name="T13" fmla="*/ 2147483647 h 156"/>
                <a:gd name="T14" fmla="*/ 2147483647 w 108"/>
                <a:gd name="T15" fmla="*/ 2147483647 h 156"/>
                <a:gd name="T16" fmla="*/ 2147483647 w 108"/>
                <a:gd name="T17" fmla="*/ 2147483647 h 156"/>
                <a:gd name="T18" fmla="*/ 2147483647 w 108"/>
                <a:gd name="T19" fmla="*/ 2147483647 h 156"/>
                <a:gd name="T20" fmla="*/ 2147483647 w 108"/>
                <a:gd name="T21" fmla="*/ 0 h 156"/>
                <a:gd name="T22" fmla="*/ 2147483647 w 108"/>
                <a:gd name="T23" fmla="*/ 0 h 156"/>
                <a:gd name="T24" fmla="*/ 2147483647 w 108"/>
                <a:gd name="T25" fmla="*/ 0 h 156"/>
                <a:gd name="T26" fmla="*/ 2147483647 w 108"/>
                <a:gd name="T27" fmla="*/ 2147483647 h 156"/>
                <a:gd name="T28" fmla="*/ 2147483647 w 108"/>
                <a:gd name="T29" fmla="*/ 2147483647 h 156"/>
                <a:gd name="T30" fmla="*/ 2147483647 w 108"/>
                <a:gd name="T31" fmla="*/ 2147483647 h 156"/>
                <a:gd name="T32" fmla="*/ 2147483647 w 108"/>
                <a:gd name="T33" fmla="*/ 2147483647 h 156"/>
                <a:gd name="T34" fmla="*/ 2147483647 w 108"/>
                <a:gd name="T35" fmla="*/ 2147483647 h 156"/>
                <a:gd name="T36" fmla="*/ 2147483647 w 108"/>
                <a:gd name="T37" fmla="*/ 2147483647 h 156"/>
                <a:gd name="T38" fmla="*/ 2147483647 w 108"/>
                <a:gd name="T39" fmla="*/ 2147483647 h 156"/>
                <a:gd name="T40" fmla="*/ 2147483647 w 108"/>
                <a:gd name="T41" fmla="*/ 2147483647 h 156"/>
                <a:gd name="T42" fmla="*/ 0 w 108"/>
                <a:gd name="T43" fmla="*/ 2147483647 h 156"/>
                <a:gd name="T44" fmla="*/ 0 w 108"/>
                <a:gd name="T45" fmla="*/ 2147483647 h 156"/>
                <a:gd name="T46" fmla="*/ 2147483647 w 108"/>
                <a:gd name="T47" fmla="*/ 2147483647 h 156"/>
                <a:gd name="T48" fmla="*/ 2147483647 w 108"/>
                <a:gd name="T49" fmla="*/ 2147483647 h 156"/>
                <a:gd name="T50" fmla="*/ 2147483647 w 108"/>
                <a:gd name="T51" fmla="*/ 2147483647 h 156"/>
                <a:gd name="T52" fmla="*/ 2147483647 w 108"/>
                <a:gd name="T53" fmla="*/ 2147483647 h 156"/>
                <a:gd name="T54" fmla="*/ 2147483647 w 108"/>
                <a:gd name="T55" fmla="*/ 2147483647 h 156"/>
                <a:gd name="T56" fmla="*/ 2147483647 w 108"/>
                <a:gd name="T57" fmla="*/ 2147483647 h 156"/>
                <a:gd name="T58" fmla="*/ 2147483647 w 108"/>
                <a:gd name="T59" fmla="*/ 2147483647 h 156"/>
                <a:gd name="T60" fmla="*/ 2147483647 w 108"/>
                <a:gd name="T61" fmla="*/ 2147483647 h 15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8"/>
                <a:gd name="T94" fmla="*/ 0 h 156"/>
                <a:gd name="T95" fmla="*/ 108 w 108"/>
                <a:gd name="T96" fmla="*/ 156 h 15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8" h="156">
                  <a:moveTo>
                    <a:pt x="72" y="96"/>
                  </a:moveTo>
                  <a:lnTo>
                    <a:pt x="72" y="72"/>
                  </a:lnTo>
                  <a:lnTo>
                    <a:pt x="78" y="66"/>
                  </a:lnTo>
                  <a:lnTo>
                    <a:pt x="84" y="66"/>
                  </a:lnTo>
                  <a:lnTo>
                    <a:pt x="96" y="60"/>
                  </a:lnTo>
                  <a:lnTo>
                    <a:pt x="102" y="60"/>
                  </a:lnTo>
                  <a:lnTo>
                    <a:pt x="108" y="48"/>
                  </a:lnTo>
                  <a:lnTo>
                    <a:pt x="108" y="30"/>
                  </a:lnTo>
                  <a:lnTo>
                    <a:pt x="102" y="18"/>
                  </a:lnTo>
                  <a:lnTo>
                    <a:pt x="96" y="12"/>
                  </a:lnTo>
                  <a:lnTo>
                    <a:pt x="102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0" y="6"/>
                  </a:lnTo>
                  <a:lnTo>
                    <a:pt x="54" y="6"/>
                  </a:lnTo>
                  <a:lnTo>
                    <a:pt x="48" y="18"/>
                  </a:lnTo>
                  <a:lnTo>
                    <a:pt x="36" y="24"/>
                  </a:lnTo>
                  <a:lnTo>
                    <a:pt x="30" y="30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12" y="90"/>
                  </a:lnTo>
                  <a:lnTo>
                    <a:pt x="0" y="114"/>
                  </a:lnTo>
                  <a:lnTo>
                    <a:pt x="0" y="156"/>
                  </a:lnTo>
                  <a:lnTo>
                    <a:pt x="12" y="150"/>
                  </a:lnTo>
                  <a:lnTo>
                    <a:pt x="24" y="126"/>
                  </a:lnTo>
                  <a:lnTo>
                    <a:pt x="30" y="132"/>
                  </a:lnTo>
                  <a:lnTo>
                    <a:pt x="36" y="132"/>
                  </a:lnTo>
                  <a:lnTo>
                    <a:pt x="42" y="126"/>
                  </a:lnTo>
                  <a:lnTo>
                    <a:pt x="48" y="114"/>
                  </a:lnTo>
                  <a:lnTo>
                    <a:pt x="48" y="102"/>
                  </a:lnTo>
                  <a:lnTo>
                    <a:pt x="72" y="9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70" name="Latvia" descr="© INSCALE GmbH, 05.05.2010&#10;http://www.presentationload.com/">
              <a:extLst>
                <a:ext uri="{FF2B5EF4-FFF2-40B4-BE49-F238E27FC236}">
                  <a16:creationId xmlns:a16="http://schemas.microsoft.com/office/drawing/2014/main" id="{CA04EE10-3FFA-4B6F-ADD7-1D9340D7F6D0}"/>
                </a:ext>
              </a:extLst>
            </p:cNvPr>
            <p:cNvSpPr>
              <a:spLocks/>
            </p:cNvSpPr>
            <p:nvPr/>
          </p:nvSpPr>
          <p:spPr bwMode="gray">
            <a:xfrm>
              <a:off x="6185565" y="1941505"/>
              <a:ext cx="190681" cy="80470"/>
            </a:xfrm>
            <a:custGeom>
              <a:avLst/>
              <a:gdLst>
                <a:gd name="T0" fmla="*/ 2147483647 w 426"/>
                <a:gd name="T1" fmla="*/ 2147483647 h 180"/>
                <a:gd name="T2" fmla="*/ 2147483647 w 426"/>
                <a:gd name="T3" fmla="*/ 2147483647 h 180"/>
                <a:gd name="T4" fmla="*/ 2147483647 w 426"/>
                <a:gd name="T5" fmla="*/ 2147483647 h 180"/>
                <a:gd name="T6" fmla="*/ 2147483647 w 426"/>
                <a:gd name="T7" fmla="*/ 2147483647 h 180"/>
                <a:gd name="T8" fmla="*/ 2147483647 w 426"/>
                <a:gd name="T9" fmla="*/ 2147483647 h 180"/>
                <a:gd name="T10" fmla="*/ 2147483647 w 426"/>
                <a:gd name="T11" fmla="*/ 2147483647 h 180"/>
                <a:gd name="T12" fmla="*/ 2147483647 w 426"/>
                <a:gd name="T13" fmla="*/ 2147483647 h 180"/>
                <a:gd name="T14" fmla="*/ 2147483647 w 426"/>
                <a:gd name="T15" fmla="*/ 2147483647 h 180"/>
                <a:gd name="T16" fmla="*/ 2147483647 w 426"/>
                <a:gd name="T17" fmla="*/ 2147483647 h 180"/>
                <a:gd name="T18" fmla="*/ 2147483647 w 426"/>
                <a:gd name="T19" fmla="*/ 2147483647 h 180"/>
                <a:gd name="T20" fmla="*/ 2147483647 w 426"/>
                <a:gd name="T21" fmla="*/ 2147483647 h 180"/>
                <a:gd name="T22" fmla="*/ 2147483647 w 426"/>
                <a:gd name="T23" fmla="*/ 2147483647 h 180"/>
                <a:gd name="T24" fmla="*/ 2147483647 w 426"/>
                <a:gd name="T25" fmla="*/ 2147483647 h 180"/>
                <a:gd name="T26" fmla="*/ 2147483647 w 426"/>
                <a:gd name="T27" fmla="*/ 2147483647 h 180"/>
                <a:gd name="T28" fmla="*/ 2147483647 w 426"/>
                <a:gd name="T29" fmla="*/ 2147483647 h 180"/>
                <a:gd name="T30" fmla="*/ 2147483647 w 426"/>
                <a:gd name="T31" fmla="*/ 2147483647 h 180"/>
                <a:gd name="T32" fmla="*/ 2147483647 w 426"/>
                <a:gd name="T33" fmla="*/ 2147483647 h 180"/>
                <a:gd name="T34" fmla="*/ 2147483647 w 426"/>
                <a:gd name="T35" fmla="*/ 2147483647 h 180"/>
                <a:gd name="T36" fmla="*/ 2147483647 w 426"/>
                <a:gd name="T37" fmla="*/ 2147483647 h 180"/>
                <a:gd name="T38" fmla="*/ 2147483647 w 426"/>
                <a:gd name="T39" fmla="*/ 2147483647 h 180"/>
                <a:gd name="T40" fmla="*/ 2147483647 w 426"/>
                <a:gd name="T41" fmla="*/ 2147483647 h 180"/>
                <a:gd name="T42" fmla="*/ 2147483647 w 426"/>
                <a:gd name="T43" fmla="*/ 2147483647 h 180"/>
                <a:gd name="T44" fmla="*/ 2147483647 w 426"/>
                <a:gd name="T45" fmla="*/ 2147483647 h 180"/>
                <a:gd name="T46" fmla="*/ 2147483647 w 426"/>
                <a:gd name="T47" fmla="*/ 2147483647 h 180"/>
                <a:gd name="T48" fmla="*/ 2147483647 w 426"/>
                <a:gd name="T49" fmla="*/ 2147483647 h 180"/>
                <a:gd name="T50" fmla="*/ 2147483647 w 426"/>
                <a:gd name="T51" fmla="*/ 2147483647 h 180"/>
                <a:gd name="T52" fmla="*/ 2147483647 w 426"/>
                <a:gd name="T53" fmla="*/ 2147483647 h 180"/>
                <a:gd name="T54" fmla="*/ 2147483647 w 426"/>
                <a:gd name="T55" fmla="*/ 2147483647 h 180"/>
                <a:gd name="T56" fmla="*/ 2147483647 w 426"/>
                <a:gd name="T57" fmla="*/ 2147483647 h 180"/>
                <a:gd name="T58" fmla="*/ 2147483647 w 426"/>
                <a:gd name="T59" fmla="*/ 2147483647 h 180"/>
                <a:gd name="T60" fmla="*/ 2147483647 w 426"/>
                <a:gd name="T61" fmla="*/ 0 h 180"/>
                <a:gd name="T62" fmla="*/ 2147483647 w 426"/>
                <a:gd name="T63" fmla="*/ 2147483647 h 180"/>
                <a:gd name="T64" fmla="*/ 2147483647 w 426"/>
                <a:gd name="T65" fmla="*/ 2147483647 h 180"/>
                <a:gd name="T66" fmla="*/ 2147483647 w 426"/>
                <a:gd name="T67" fmla="*/ 2147483647 h 180"/>
                <a:gd name="T68" fmla="*/ 2147483647 w 426"/>
                <a:gd name="T69" fmla="*/ 2147483647 h 180"/>
                <a:gd name="T70" fmla="*/ 2147483647 w 426"/>
                <a:gd name="T71" fmla="*/ 2147483647 h 180"/>
                <a:gd name="T72" fmla="*/ 2147483647 w 426"/>
                <a:gd name="T73" fmla="*/ 2147483647 h 180"/>
                <a:gd name="T74" fmla="*/ 2147483647 w 426"/>
                <a:gd name="T75" fmla="*/ 2147483647 h 180"/>
                <a:gd name="T76" fmla="*/ 2147483647 w 426"/>
                <a:gd name="T77" fmla="*/ 2147483647 h 180"/>
                <a:gd name="T78" fmla="*/ 2147483647 w 426"/>
                <a:gd name="T79" fmla="*/ 2147483647 h 180"/>
                <a:gd name="T80" fmla="*/ 2147483647 w 426"/>
                <a:gd name="T81" fmla="*/ 2147483647 h 180"/>
                <a:gd name="T82" fmla="*/ 2147483647 w 426"/>
                <a:gd name="T83" fmla="*/ 2147483647 h 180"/>
                <a:gd name="T84" fmla="*/ 0 w 426"/>
                <a:gd name="T85" fmla="*/ 2147483647 h 180"/>
                <a:gd name="T86" fmla="*/ 2147483647 w 426"/>
                <a:gd name="T87" fmla="*/ 2147483647 h 18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26"/>
                <a:gd name="T133" fmla="*/ 0 h 180"/>
                <a:gd name="T134" fmla="*/ 426 w 426"/>
                <a:gd name="T135" fmla="*/ 180 h 18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26" h="180">
                  <a:moveTo>
                    <a:pt x="6" y="144"/>
                  </a:moveTo>
                  <a:lnTo>
                    <a:pt x="6" y="138"/>
                  </a:lnTo>
                  <a:lnTo>
                    <a:pt x="12" y="138"/>
                  </a:lnTo>
                  <a:lnTo>
                    <a:pt x="24" y="132"/>
                  </a:lnTo>
                  <a:lnTo>
                    <a:pt x="66" y="132"/>
                  </a:lnTo>
                  <a:lnTo>
                    <a:pt x="78" y="120"/>
                  </a:lnTo>
                  <a:lnTo>
                    <a:pt x="96" y="120"/>
                  </a:lnTo>
                  <a:lnTo>
                    <a:pt x="102" y="126"/>
                  </a:lnTo>
                  <a:lnTo>
                    <a:pt x="108" y="126"/>
                  </a:lnTo>
                  <a:lnTo>
                    <a:pt x="114" y="132"/>
                  </a:lnTo>
                  <a:lnTo>
                    <a:pt x="120" y="132"/>
                  </a:lnTo>
                  <a:lnTo>
                    <a:pt x="126" y="126"/>
                  </a:lnTo>
                  <a:lnTo>
                    <a:pt x="132" y="126"/>
                  </a:lnTo>
                  <a:lnTo>
                    <a:pt x="144" y="132"/>
                  </a:lnTo>
                  <a:lnTo>
                    <a:pt x="150" y="132"/>
                  </a:lnTo>
                  <a:lnTo>
                    <a:pt x="156" y="138"/>
                  </a:lnTo>
                  <a:lnTo>
                    <a:pt x="162" y="138"/>
                  </a:lnTo>
                  <a:lnTo>
                    <a:pt x="168" y="132"/>
                  </a:lnTo>
                  <a:lnTo>
                    <a:pt x="180" y="132"/>
                  </a:lnTo>
                  <a:lnTo>
                    <a:pt x="186" y="138"/>
                  </a:lnTo>
                  <a:lnTo>
                    <a:pt x="204" y="138"/>
                  </a:lnTo>
                  <a:lnTo>
                    <a:pt x="216" y="126"/>
                  </a:lnTo>
                  <a:lnTo>
                    <a:pt x="228" y="126"/>
                  </a:lnTo>
                  <a:lnTo>
                    <a:pt x="234" y="132"/>
                  </a:lnTo>
                  <a:lnTo>
                    <a:pt x="240" y="144"/>
                  </a:lnTo>
                  <a:lnTo>
                    <a:pt x="270" y="144"/>
                  </a:lnTo>
                  <a:lnTo>
                    <a:pt x="282" y="150"/>
                  </a:lnTo>
                  <a:lnTo>
                    <a:pt x="288" y="150"/>
                  </a:lnTo>
                  <a:lnTo>
                    <a:pt x="300" y="162"/>
                  </a:lnTo>
                  <a:lnTo>
                    <a:pt x="318" y="174"/>
                  </a:lnTo>
                  <a:lnTo>
                    <a:pt x="336" y="180"/>
                  </a:lnTo>
                  <a:lnTo>
                    <a:pt x="360" y="168"/>
                  </a:lnTo>
                  <a:lnTo>
                    <a:pt x="378" y="168"/>
                  </a:lnTo>
                  <a:lnTo>
                    <a:pt x="384" y="174"/>
                  </a:lnTo>
                  <a:lnTo>
                    <a:pt x="390" y="168"/>
                  </a:lnTo>
                  <a:lnTo>
                    <a:pt x="396" y="168"/>
                  </a:lnTo>
                  <a:lnTo>
                    <a:pt x="402" y="162"/>
                  </a:lnTo>
                  <a:lnTo>
                    <a:pt x="408" y="150"/>
                  </a:lnTo>
                  <a:lnTo>
                    <a:pt x="414" y="144"/>
                  </a:lnTo>
                  <a:lnTo>
                    <a:pt x="420" y="150"/>
                  </a:lnTo>
                  <a:lnTo>
                    <a:pt x="426" y="150"/>
                  </a:lnTo>
                  <a:lnTo>
                    <a:pt x="426" y="126"/>
                  </a:lnTo>
                  <a:lnTo>
                    <a:pt x="414" y="114"/>
                  </a:lnTo>
                  <a:lnTo>
                    <a:pt x="408" y="102"/>
                  </a:lnTo>
                  <a:lnTo>
                    <a:pt x="402" y="96"/>
                  </a:lnTo>
                  <a:lnTo>
                    <a:pt x="378" y="90"/>
                  </a:lnTo>
                  <a:lnTo>
                    <a:pt x="384" y="72"/>
                  </a:lnTo>
                  <a:lnTo>
                    <a:pt x="402" y="72"/>
                  </a:lnTo>
                  <a:lnTo>
                    <a:pt x="402" y="66"/>
                  </a:lnTo>
                  <a:lnTo>
                    <a:pt x="396" y="60"/>
                  </a:lnTo>
                  <a:lnTo>
                    <a:pt x="384" y="54"/>
                  </a:lnTo>
                  <a:lnTo>
                    <a:pt x="372" y="42"/>
                  </a:lnTo>
                  <a:lnTo>
                    <a:pt x="354" y="42"/>
                  </a:lnTo>
                  <a:lnTo>
                    <a:pt x="348" y="36"/>
                  </a:lnTo>
                  <a:lnTo>
                    <a:pt x="330" y="36"/>
                  </a:lnTo>
                  <a:lnTo>
                    <a:pt x="324" y="42"/>
                  </a:lnTo>
                  <a:lnTo>
                    <a:pt x="306" y="42"/>
                  </a:lnTo>
                  <a:lnTo>
                    <a:pt x="288" y="24"/>
                  </a:lnTo>
                  <a:lnTo>
                    <a:pt x="276" y="18"/>
                  </a:lnTo>
                  <a:lnTo>
                    <a:pt x="270" y="12"/>
                  </a:lnTo>
                  <a:lnTo>
                    <a:pt x="246" y="0"/>
                  </a:lnTo>
                  <a:lnTo>
                    <a:pt x="216" y="0"/>
                  </a:lnTo>
                  <a:lnTo>
                    <a:pt x="186" y="12"/>
                  </a:lnTo>
                  <a:lnTo>
                    <a:pt x="174" y="12"/>
                  </a:lnTo>
                  <a:lnTo>
                    <a:pt x="180" y="24"/>
                  </a:lnTo>
                  <a:lnTo>
                    <a:pt x="180" y="30"/>
                  </a:lnTo>
                  <a:lnTo>
                    <a:pt x="186" y="42"/>
                  </a:lnTo>
                  <a:lnTo>
                    <a:pt x="186" y="60"/>
                  </a:lnTo>
                  <a:lnTo>
                    <a:pt x="192" y="66"/>
                  </a:lnTo>
                  <a:lnTo>
                    <a:pt x="186" y="78"/>
                  </a:lnTo>
                  <a:lnTo>
                    <a:pt x="156" y="78"/>
                  </a:lnTo>
                  <a:lnTo>
                    <a:pt x="138" y="72"/>
                  </a:lnTo>
                  <a:lnTo>
                    <a:pt x="126" y="72"/>
                  </a:lnTo>
                  <a:lnTo>
                    <a:pt x="114" y="54"/>
                  </a:lnTo>
                  <a:lnTo>
                    <a:pt x="84" y="24"/>
                  </a:lnTo>
                  <a:lnTo>
                    <a:pt x="72" y="24"/>
                  </a:lnTo>
                  <a:lnTo>
                    <a:pt x="60" y="30"/>
                  </a:lnTo>
                  <a:lnTo>
                    <a:pt x="48" y="30"/>
                  </a:lnTo>
                  <a:lnTo>
                    <a:pt x="36" y="36"/>
                  </a:lnTo>
                  <a:lnTo>
                    <a:pt x="30" y="42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18" y="78"/>
                  </a:lnTo>
                  <a:lnTo>
                    <a:pt x="6" y="84"/>
                  </a:lnTo>
                  <a:lnTo>
                    <a:pt x="0" y="96"/>
                  </a:lnTo>
                  <a:lnTo>
                    <a:pt x="0" y="120"/>
                  </a:lnTo>
                  <a:lnTo>
                    <a:pt x="6" y="132"/>
                  </a:lnTo>
                  <a:lnTo>
                    <a:pt x="6" y="150"/>
                  </a:lnTo>
                  <a:lnTo>
                    <a:pt x="6" y="14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71" name="Laos" descr="© INSCALE GmbH, 05.05.2010&#10;http://www.presentationload.com/">
              <a:extLst>
                <a:ext uri="{FF2B5EF4-FFF2-40B4-BE49-F238E27FC236}">
                  <a16:creationId xmlns:a16="http://schemas.microsoft.com/office/drawing/2014/main" id="{7C04E24F-3745-48E7-842E-EE945781BEDE}"/>
                </a:ext>
              </a:extLst>
            </p:cNvPr>
            <p:cNvSpPr>
              <a:spLocks/>
            </p:cNvSpPr>
            <p:nvPr/>
          </p:nvSpPr>
          <p:spPr bwMode="gray">
            <a:xfrm>
              <a:off x="8711645" y="3202796"/>
              <a:ext cx="269402" cy="311387"/>
            </a:xfrm>
            <a:custGeom>
              <a:avLst/>
              <a:gdLst>
                <a:gd name="T0" fmla="*/ 2147483647 w 600"/>
                <a:gd name="T1" fmla="*/ 2147483647 h 696"/>
                <a:gd name="T2" fmla="*/ 2147483647 w 600"/>
                <a:gd name="T3" fmla="*/ 2147483647 h 696"/>
                <a:gd name="T4" fmla="*/ 2147483647 w 600"/>
                <a:gd name="T5" fmla="*/ 2147483647 h 696"/>
                <a:gd name="T6" fmla="*/ 2147483647 w 600"/>
                <a:gd name="T7" fmla="*/ 2147483647 h 696"/>
                <a:gd name="T8" fmla="*/ 2147483647 w 600"/>
                <a:gd name="T9" fmla="*/ 2147483647 h 696"/>
                <a:gd name="T10" fmla="*/ 2147483647 w 600"/>
                <a:gd name="T11" fmla="*/ 2147483647 h 696"/>
                <a:gd name="T12" fmla="*/ 2147483647 w 600"/>
                <a:gd name="T13" fmla="*/ 2147483647 h 696"/>
                <a:gd name="T14" fmla="*/ 2147483647 w 600"/>
                <a:gd name="T15" fmla="*/ 2147483647 h 696"/>
                <a:gd name="T16" fmla="*/ 2147483647 w 600"/>
                <a:gd name="T17" fmla="*/ 2147483647 h 696"/>
                <a:gd name="T18" fmla="*/ 2147483647 w 600"/>
                <a:gd name="T19" fmla="*/ 2147483647 h 696"/>
                <a:gd name="T20" fmla="*/ 2147483647 w 600"/>
                <a:gd name="T21" fmla="*/ 2147483647 h 696"/>
                <a:gd name="T22" fmla="*/ 2147483647 w 600"/>
                <a:gd name="T23" fmla="*/ 2147483647 h 696"/>
                <a:gd name="T24" fmla="*/ 2147483647 w 600"/>
                <a:gd name="T25" fmla="*/ 2147483647 h 696"/>
                <a:gd name="T26" fmla="*/ 2147483647 w 600"/>
                <a:gd name="T27" fmla="*/ 2147483647 h 696"/>
                <a:gd name="T28" fmla="*/ 2147483647 w 600"/>
                <a:gd name="T29" fmla="*/ 2147483647 h 696"/>
                <a:gd name="T30" fmla="*/ 2147483647 w 600"/>
                <a:gd name="T31" fmla="*/ 2147483647 h 696"/>
                <a:gd name="T32" fmla="*/ 2147483647 w 600"/>
                <a:gd name="T33" fmla="*/ 2147483647 h 696"/>
                <a:gd name="T34" fmla="*/ 2147483647 w 600"/>
                <a:gd name="T35" fmla="*/ 2147483647 h 696"/>
                <a:gd name="T36" fmla="*/ 2147483647 w 600"/>
                <a:gd name="T37" fmla="*/ 2147483647 h 696"/>
                <a:gd name="T38" fmla="*/ 2147483647 w 600"/>
                <a:gd name="T39" fmla="*/ 2147483647 h 696"/>
                <a:gd name="T40" fmla="*/ 2147483647 w 600"/>
                <a:gd name="T41" fmla="*/ 2147483647 h 696"/>
                <a:gd name="T42" fmla="*/ 2147483647 w 600"/>
                <a:gd name="T43" fmla="*/ 2147483647 h 696"/>
                <a:gd name="T44" fmla="*/ 2147483647 w 600"/>
                <a:gd name="T45" fmla="*/ 2147483647 h 696"/>
                <a:gd name="T46" fmla="*/ 2147483647 w 600"/>
                <a:gd name="T47" fmla="*/ 2147483647 h 696"/>
                <a:gd name="T48" fmla="*/ 2147483647 w 600"/>
                <a:gd name="T49" fmla="*/ 2147483647 h 696"/>
                <a:gd name="T50" fmla="*/ 2147483647 w 600"/>
                <a:gd name="T51" fmla="*/ 2147483647 h 696"/>
                <a:gd name="T52" fmla="*/ 2147483647 w 600"/>
                <a:gd name="T53" fmla="*/ 2147483647 h 696"/>
                <a:gd name="T54" fmla="*/ 2147483647 w 600"/>
                <a:gd name="T55" fmla="*/ 2147483647 h 696"/>
                <a:gd name="T56" fmla="*/ 2147483647 w 600"/>
                <a:gd name="T57" fmla="*/ 2147483647 h 696"/>
                <a:gd name="T58" fmla="*/ 2147483647 w 600"/>
                <a:gd name="T59" fmla="*/ 2147483647 h 696"/>
                <a:gd name="T60" fmla="*/ 2147483647 w 600"/>
                <a:gd name="T61" fmla="*/ 2147483647 h 696"/>
                <a:gd name="T62" fmla="*/ 2147483647 w 600"/>
                <a:gd name="T63" fmla="*/ 2147483647 h 696"/>
                <a:gd name="T64" fmla="*/ 2147483647 w 600"/>
                <a:gd name="T65" fmla="*/ 2147483647 h 696"/>
                <a:gd name="T66" fmla="*/ 2147483647 w 600"/>
                <a:gd name="T67" fmla="*/ 2147483647 h 696"/>
                <a:gd name="T68" fmla="*/ 2147483647 w 600"/>
                <a:gd name="T69" fmla="*/ 2147483647 h 696"/>
                <a:gd name="T70" fmla="*/ 2147483647 w 600"/>
                <a:gd name="T71" fmla="*/ 2147483647 h 696"/>
                <a:gd name="T72" fmla="*/ 2147483647 w 600"/>
                <a:gd name="T73" fmla="*/ 2147483647 h 696"/>
                <a:gd name="T74" fmla="*/ 2147483647 w 600"/>
                <a:gd name="T75" fmla="*/ 2147483647 h 696"/>
                <a:gd name="T76" fmla="*/ 2147483647 w 600"/>
                <a:gd name="T77" fmla="*/ 2147483647 h 696"/>
                <a:gd name="T78" fmla="*/ 2147483647 w 600"/>
                <a:gd name="T79" fmla="*/ 2147483647 h 696"/>
                <a:gd name="T80" fmla="*/ 2147483647 w 600"/>
                <a:gd name="T81" fmla="*/ 2147483647 h 696"/>
                <a:gd name="T82" fmla="*/ 2147483647 w 600"/>
                <a:gd name="T83" fmla="*/ 2147483647 h 696"/>
                <a:gd name="T84" fmla="*/ 2147483647 w 600"/>
                <a:gd name="T85" fmla="*/ 2147483647 h 696"/>
                <a:gd name="T86" fmla="*/ 2147483647 w 600"/>
                <a:gd name="T87" fmla="*/ 2147483647 h 696"/>
                <a:gd name="T88" fmla="*/ 2147483647 w 600"/>
                <a:gd name="T89" fmla="*/ 2147483647 h 696"/>
                <a:gd name="T90" fmla="*/ 2147483647 w 600"/>
                <a:gd name="T91" fmla="*/ 2147483647 h 696"/>
                <a:gd name="T92" fmla="*/ 2147483647 w 600"/>
                <a:gd name="T93" fmla="*/ 2147483647 h 696"/>
                <a:gd name="T94" fmla="*/ 2147483647 w 600"/>
                <a:gd name="T95" fmla="*/ 2147483647 h 696"/>
                <a:gd name="T96" fmla="*/ 2147483647 w 600"/>
                <a:gd name="T97" fmla="*/ 2147483647 h 696"/>
                <a:gd name="T98" fmla="*/ 2147483647 w 600"/>
                <a:gd name="T99" fmla="*/ 2147483647 h 696"/>
                <a:gd name="T100" fmla="*/ 2147483647 w 600"/>
                <a:gd name="T101" fmla="*/ 2147483647 h 696"/>
                <a:gd name="T102" fmla="*/ 2147483647 w 600"/>
                <a:gd name="T103" fmla="*/ 2147483647 h 696"/>
                <a:gd name="T104" fmla="*/ 2147483647 w 600"/>
                <a:gd name="T105" fmla="*/ 2147483647 h 696"/>
                <a:gd name="T106" fmla="*/ 2147483647 w 600"/>
                <a:gd name="T107" fmla="*/ 2147483647 h 696"/>
                <a:gd name="T108" fmla="*/ 2147483647 w 600"/>
                <a:gd name="T109" fmla="*/ 2147483647 h 696"/>
                <a:gd name="T110" fmla="*/ 2147483647 w 600"/>
                <a:gd name="T111" fmla="*/ 2147483647 h 696"/>
                <a:gd name="T112" fmla="*/ 2147483647 w 600"/>
                <a:gd name="T113" fmla="*/ 2147483647 h 696"/>
                <a:gd name="T114" fmla="*/ 2147483647 w 600"/>
                <a:gd name="T115" fmla="*/ 2147483647 h 696"/>
                <a:gd name="T116" fmla="*/ 2147483647 w 600"/>
                <a:gd name="T117" fmla="*/ 2147483647 h 696"/>
                <a:gd name="T118" fmla="*/ 0 w 600"/>
                <a:gd name="T119" fmla="*/ 2147483647 h 696"/>
                <a:gd name="T120" fmla="*/ 2147483647 w 600"/>
                <a:gd name="T121" fmla="*/ 2147483647 h 69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00"/>
                <a:gd name="T184" fmla="*/ 0 h 696"/>
                <a:gd name="T185" fmla="*/ 600 w 600"/>
                <a:gd name="T186" fmla="*/ 696 h 69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00" h="696">
                  <a:moveTo>
                    <a:pt x="24" y="180"/>
                  </a:moveTo>
                  <a:lnTo>
                    <a:pt x="36" y="180"/>
                  </a:lnTo>
                  <a:lnTo>
                    <a:pt x="42" y="186"/>
                  </a:lnTo>
                  <a:lnTo>
                    <a:pt x="42" y="198"/>
                  </a:lnTo>
                  <a:lnTo>
                    <a:pt x="36" y="204"/>
                  </a:lnTo>
                  <a:lnTo>
                    <a:pt x="36" y="228"/>
                  </a:lnTo>
                  <a:lnTo>
                    <a:pt x="42" y="240"/>
                  </a:lnTo>
                  <a:lnTo>
                    <a:pt x="48" y="246"/>
                  </a:lnTo>
                  <a:lnTo>
                    <a:pt x="66" y="246"/>
                  </a:lnTo>
                  <a:lnTo>
                    <a:pt x="66" y="234"/>
                  </a:lnTo>
                  <a:lnTo>
                    <a:pt x="78" y="234"/>
                  </a:lnTo>
                  <a:lnTo>
                    <a:pt x="84" y="228"/>
                  </a:lnTo>
                  <a:lnTo>
                    <a:pt x="90" y="228"/>
                  </a:lnTo>
                  <a:lnTo>
                    <a:pt x="102" y="234"/>
                  </a:lnTo>
                  <a:lnTo>
                    <a:pt x="102" y="264"/>
                  </a:lnTo>
                  <a:lnTo>
                    <a:pt x="96" y="270"/>
                  </a:lnTo>
                  <a:lnTo>
                    <a:pt x="102" y="276"/>
                  </a:lnTo>
                  <a:lnTo>
                    <a:pt x="108" y="288"/>
                  </a:lnTo>
                  <a:lnTo>
                    <a:pt x="108" y="300"/>
                  </a:lnTo>
                  <a:lnTo>
                    <a:pt x="102" y="312"/>
                  </a:lnTo>
                  <a:lnTo>
                    <a:pt x="90" y="324"/>
                  </a:lnTo>
                  <a:lnTo>
                    <a:pt x="102" y="324"/>
                  </a:lnTo>
                  <a:lnTo>
                    <a:pt x="108" y="330"/>
                  </a:lnTo>
                  <a:lnTo>
                    <a:pt x="108" y="342"/>
                  </a:lnTo>
                  <a:lnTo>
                    <a:pt x="84" y="390"/>
                  </a:lnTo>
                  <a:lnTo>
                    <a:pt x="84" y="402"/>
                  </a:lnTo>
                  <a:lnTo>
                    <a:pt x="102" y="402"/>
                  </a:lnTo>
                  <a:lnTo>
                    <a:pt x="126" y="390"/>
                  </a:lnTo>
                  <a:lnTo>
                    <a:pt x="132" y="384"/>
                  </a:lnTo>
                  <a:lnTo>
                    <a:pt x="132" y="378"/>
                  </a:lnTo>
                  <a:lnTo>
                    <a:pt x="144" y="366"/>
                  </a:lnTo>
                  <a:lnTo>
                    <a:pt x="150" y="354"/>
                  </a:lnTo>
                  <a:lnTo>
                    <a:pt x="156" y="348"/>
                  </a:lnTo>
                  <a:lnTo>
                    <a:pt x="168" y="348"/>
                  </a:lnTo>
                  <a:lnTo>
                    <a:pt x="174" y="354"/>
                  </a:lnTo>
                  <a:lnTo>
                    <a:pt x="198" y="366"/>
                  </a:lnTo>
                  <a:lnTo>
                    <a:pt x="216" y="366"/>
                  </a:lnTo>
                  <a:lnTo>
                    <a:pt x="234" y="348"/>
                  </a:lnTo>
                  <a:lnTo>
                    <a:pt x="234" y="336"/>
                  </a:lnTo>
                  <a:lnTo>
                    <a:pt x="240" y="330"/>
                  </a:lnTo>
                  <a:lnTo>
                    <a:pt x="258" y="330"/>
                  </a:lnTo>
                  <a:lnTo>
                    <a:pt x="264" y="336"/>
                  </a:lnTo>
                  <a:lnTo>
                    <a:pt x="276" y="342"/>
                  </a:lnTo>
                  <a:lnTo>
                    <a:pt x="300" y="342"/>
                  </a:lnTo>
                  <a:lnTo>
                    <a:pt x="306" y="348"/>
                  </a:lnTo>
                  <a:lnTo>
                    <a:pt x="306" y="360"/>
                  </a:lnTo>
                  <a:lnTo>
                    <a:pt x="318" y="372"/>
                  </a:lnTo>
                  <a:lnTo>
                    <a:pt x="336" y="384"/>
                  </a:lnTo>
                  <a:lnTo>
                    <a:pt x="348" y="390"/>
                  </a:lnTo>
                  <a:lnTo>
                    <a:pt x="366" y="408"/>
                  </a:lnTo>
                  <a:lnTo>
                    <a:pt x="372" y="450"/>
                  </a:lnTo>
                  <a:lnTo>
                    <a:pt x="372" y="462"/>
                  </a:lnTo>
                  <a:lnTo>
                    <a:pt x="384" y="486"/>
                  </a:lnTo>
                  <a:lnTo>
                    <a:pt x="420" y="522"/>
                  </a:lnTo>
                  <a:lnTo>
                    <a:pt x="420" y="528"/>
                  </a:lnTo>
                  <a:lnTo>
                    <a:pt x="426" y="534"/>
                  </a:lnTo>
                  <a:lnTo>
                    <a:pt x="426" y="546"/>
                  </a:lnTo>
                  <a:lnTo>
                    <a:pt x="432" y="540"/>
                  </a:lnTo>
                  <a:lnTo>
                    <a:pt x="432" y="546"/>
                  </a:lnTo>
                  <a:lnTo>
                    <a:pt x="444" y="558"/>
                  </a:lnTo>
                  <a:lnTo>
                    <a:pt x="432" y="582"/>
                  </a:lnTo>
                  <a:lnTo>
                    <a:pt x="426" y="588"/>
                  </a:lnTo>
                  <a:lnTo>
                    <a:pt x="426" y="594"/>
                  </a:lnTo>
                  <a:lnTo>
                    <a:pt x="438" y="606"/>
                  </a:lnTo>
                  <a:lnTo>
                    <a:pt x="450" y="612"/>
                  </a:lnTo>
                  <a:lnTo>
                    <a:pt x="456" y="618"/>
                  </a:lnTo>
                  <a:lnTo>
                    <a:pt x="456" y="630"/>
                  </a:lnTo>
                  <a:lnTo>
                    <a:pt x="450" y="636"/>
                  </a:lnTo>
                  <a:lnTo>
                    <a:pt x="444" y="648"/>
                  </a:lnTo>
                  <a:lnTo>
                    <a:pt x="432" y="654"/>
                  </a:lnTo>
                  <a:lnTo>
                    <a:pt x="426" y="660"/>
                  </a:lnTo>
                  <a:lnTo>
                    <a:pt x="426" y="672"/>
                  </a:lnTo>
                  <a:lnTo>
                    <a:pt x="450" y="672"/>
                  </a:lnTo>
                  <a:lnTo>
                    <a:pt x="456" y="678"/>
                  </a:lnTo>
                  <a:lnTo>
                    <a:pt x="462" y="678"/>
                  </a:lnTo>
                  <a:lnTo>
                    <a:pt x="462" y="684"/>
                  </a:lnTo>
                  <a:lnTo>
                    <a:pt x="474" y="696"/>
                  </a:lnTo>
                  <a:lnTo>
                    <a:pt x="486" y="696"/>
                  </a:lnTo>
                  <a:lnTo>
                    <a:pt x="492" y="690"/>
                  </a:lnTo>
                  <a:lnTo>
                    <a:pt x="492" y="678"/>
                  </a:lnTo>
                  <a:lnTo>
                    <a:pt x="480" y="666"/>
                  </a:lnTo>
                  <a:lnTo>
                    <a:pt x="498" y="654"/>
                  </a:lnTo>
                  <a:lnTo>
                    <a:pt x="510" y="642"/>
                  </a:lnTo>
                  <a:lnTo>
                    <a:pt x="546" y="654"/>
                  </a:lnTo>
                  <a:lnTo>
                    <a:pt x="558" y="642"/>
                  </a:lnTo>
                  <a:lnTo>
                    <a:pt x="582" y="648"/>
                  </a:lnTo>
                  <a:lnTo>
                    <a:pt x="588" y="648"/>
                  </a:lnTo>
                  <a:lnTo>
                    <a:pt x="600" y="636"/>
                  </a:lnTo>
                  <a:lnTo>
                    <a:pt x="600" y="630"/>
                  </a:lnTo>
                  <a:lnTo>
                    <a:pt x="588" y="618"/>
                  </a:lnTo>
                  <a:lnTo>
                    <a:pt x="582" y="618"/>
                  </a:lnTo>
                  <a:lnTo>
                    <a:pt x="600" y="582"/>
                  </a:lnTo>
                  <a:lnTo>
                    <a:pt x="594" y="582"/>
                  </a:lnTo>
                  <a:lnTo>
                    <a:pt x="588" y="576"/>
                  </a:lnTo>
                  <a:lnTo>
                    <a:pt x="564" y="564"/>
                  </a:lnTo>
                  <a:lnTo>
                    <a:pt x="540" y="540"/>
                  </a:lnTo>
                  <a:lnTo>
                    <a:pt x="546" y="540"/>
                  </a:lnTo>
                  <a:lnTo>
                    <a:pt x="552" y="534"/>
                  </a:lnTo>
                  <a:lnTo>
                    <a:pt x="558" y="534"/>
                  </a:lnTo>
                  <a:lnTo>
                    <a:pt x="564" y="528"/>
                  </a:lnTo>
                  <a:lnTo>
                    <a:pt x="564" y="516"/>
                  </a:lnTo>
                  <a:lnTo>
                    <a:pt x="558" y="510"/>
                  </a:lnTo>
                  <a:lnTo>
                    <a:pt x="546" y="504"/>
                  </a:lnTo>
                  <a:lnTo>
                    <a:pt x="540" y="498"/>
                  </a:lnTo>
                  <a:lnTo>
                    <a:pt x="528" y="498"/>
                  </a:lnTo>
                  <a:lnTo>
                    <a:pt x="516" y="486"/>
                  </a:lnTo>
                  <a:lnTo>
                    <a:pt x="504" y="462"/>
                  </a:lnTo>
                  <a:lnTo>
                    <a:pt x="498" y="456"/>
                  </a:lnTo>
                  <a:lnTo>
                    <a:pt x="498" y="450"/>
                  </a:lnTo>
                  <a:lnTo>
                    <a:pt x="480" y="450"/>
                  </a:lnTo>
                  <a:lnTo>
                    <a:pt x="474" y="432"/>
                  </a:lnTo>
                  <a:lnTo>
                    <a:pt x="456" y="414"/>
                  </a:lnTo>
                  <a:lnTo>
                    <a:pt x="438" y="402"/>
                  </a:lnTo>
                  <a:lnTo>
                    <a:pt x="426" y="378"/>
                  </a:lnTo>
                  <a:lnTo>
                    <a:pt x="426" y="354"/>
                  </a:lnTo>
                  <a:lnTo>
                    <a:pt x="420" y="354"/>
                  </a:lnTo>
                  <a:lnTo>
                    <a:pt x="414" y="348"/>
                  </a:lnTo>
                  <a:lnTo>
                    <a:pt x="402" y="342"/>
                  </a:lnTo>
                  <a:lnTo>
                    <a:pt x="390" y="342"/>
                  </a:lnTo>
                  <a:lnTo>
                    <a:pt x="384" y="336"/>
                  </a:lnTo>
                  <a:lnTo>
                    <a:pt x="384" y="306"/>
                  </a:lnTo>
                  <a:lnTo>
                    <a:pt x="372" y="306"/>
                  </a:lnTo>
                  <a:lnTo>
                    <a:pt x="366" y="300"/>
                  </a:lnTo>
                  <a:lnTo>
                    <a:pt x="354" y="294"/>
                  </a:lnTo>
                  <a:lnTo>
                    <a:pt x="342" y="282"/>
                  </a:lnTo>
                  <a:lnTo>
                    <a:pt x="306" y="264"/>
                  </a:lnTo>
                  <a:lnTo>
                    <a:pt x="300" y="258"/>
                  </a:lnTo>
                  <a:lnTo>
                    <a:pt x="288" y="252"/>
                  </a:lnTo>
                  <a:lnTo>
                    <a:pt x="288" y="234"/>
                  </a:lnTo>
                  <a:lnTo>
                    <a:pt x="282" y="228"/>
                  </a:lnTo>
                  <a:lnTo>
                    <a:pt x="306" y="228"/>
                  </a:lnTo>
                  <a:lnTo>
                    <a:pt x="312" y="234"/>
                  </a:lnTo>
                  <a:lnTo>
                    <a:pt x="330" y="234"/>
                  </a:lnTo>
                  <a:lnTo>
                    <a:pt x="336" y="228"/>
                  </a:lnTo>
                  <a:lnTo>
                    <a:pt x="342" y="216"/>
                  </a:lnTo>
                  <a:lnTo>
                    <a:pt x="354" y="210"/>
                  </a:lnTo>
                  <a:lnTo>
                    <a:pt x="360" y="198"/>
                  </a:lnTo>
                  <a:lnTo>
                    <a:pt x="360" y="186"/>
                  </a:lnTo>
                  <a:lnTo>
                    <a:pt x="348" y="180"/>
                  </a:lnTo>
                  <a:lnTo>
                    <a:pt x="330" y="174"/>
                  </a:lnTo>
                  <a:lnTo>
                    <a:pt x="306" y="162"/>
                  </a:lnTo>
                  <a:lnTo>
                    <a:pt x="306" y="156"/>
                  </a:lnTo>
                  <a:lnTo>
                    <a:pt x="312" y="150"/>
                  </a:lnTo>
                  <a:lnTo>
                    <a:pt x="318" y="150"/>
                  </a:lnTo>
                  <a:lnTo>
                    <a:pt x="294" y="126"/>
                  </a:lnTo>
                  <a:lnTo>
                    <a:pt x="282" y="120"/>
                  </a:lnTo>
                  <a:lnTo>
                    <a:pt x="270" y="120"/>
                  </a:lnTo>
                  <a:lnTo>
                    <a:pt x="264" y="132"/>
                  </a:lnTo>
                  <a:lnTo>
                    <a:pt x="264" y="138"/>
                  </a:lnTo>
                  <a:lnTo>
                    <a:pt x="258" y="150"/>
                  </a:lnTo>
                  <a:lnTo>
                    <a:pt x="252" y="156"/>
                  </a:lnTo>
                  <a:lnTo>
                    <a:pt x="240" y="144"/>
                  </a:lnTo>
                  <a:lnTo>
                    <a:pt x="240" y="138"/>
                  </a:lnTo>
                  <a:lnTo>
                    <a:pt x="222" y="138"/>
                  </a:lnTo>
                  <a:lnTo>
                    <a:pt x="216" y="126"/>
                  </a:lnTo>
                  <a:lnTo>
                    <a:pt x="198" y="108"/>
                  </a:lnTo>
                  <a:lnTo>
                    <a:pt x="186" y="84"/>
                  </a:lnTo>
                  <a:lnTo>
                    <a:pt x="186" y="54"/>
                  </a:lnTo>
                  <a:lnTo>
                    <a:pt x="180" y="54"/>
                  </a:lnTo>
                  <a:lnTo>
                    <a:pt x="174" y="60"/>
                  </a:lnTo>
                  <a:lnTo>
                    <a:pt x="168" y="48"/>
                  </a:lnTo>
                  <a:lnTo>
                    <a:pt x="156" y="42"/>
                  </a:lnTo>
                  <a:lnTo>
                    <a:pt x="150" y="30"/>
                  </a:lnTo>
                  <a:lnTo>
                    <a:pt x="144" y="24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96" y="0"/>
                  </a:lnTo>
                  <a:lnTo>
                    <a:pt x="90" y="6"/>
                  </a:lnTo>
                  <a:lnTo>
                    <a:pt x="90" y="48"/>
                  </a:lnTo>
                  <a:lnTo>
                    <a:pt x="114" y="72"/>
                  </a:lnTo>
                  <a:lnTo>
                    <a:pt x="114" y="108"/>
                  </a:lnTo>
                  <a:lnTo>
                    <a:pt x="72" y="108"/>
                  </a:lnTo>
                  <a:lnTo>
                    <a:pt x="72" y="84"/>
                  </a:lnTo>
                  <a:lnTo>
                    <a:pt x="36" y="102"/>
                  </a:lnTo>
                  <a:lnTo>
                    <a:pt x="36" y="114"/>
                  </a:lnTo>
                  <a:lnTo>
                    <a:pt x="30" y="126"/>
                  </a:lnTo>
                  <a:lnTo>
                    <a:pt x="36" y="132"/>
                  </a:lnTo>
                  <a:lnTo>
                    <a:pt x="30" y="138"/>
                  </a:lnTo>
                  <a:lnTo>
                    <a:pt x="18" y="138"/>
                  </a:lnTo>
                  <a:lnTo>
                    <a:pt x="0" y="156"/>
                  </a:lnTo>
                  <a:lnTo>
                    <a:pt x="0" y="168"/>
                  </a:lnTo>
                  <a:lnTo>
                    <a:pt x="6" y="168"/>
                  </a:lnTo>
                  <a:lnTo>
                    <a:pt x="12" y="174"/>
                  </a:lnTo>
                  <a:lnTo>
                    <a:pt x="24" y="18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72" name="Kyrgyzstan" descr="© INSCALE GmbH, 05.05.2010&#10;http://www.presentationload.com/">
              <a:extLst>
                <a:ext uri="{FF2B5EF4-FFF2-40B4-BE49-F238E27FC236}">
                  <a16:creationId xmlns:a16="http://schemas.microsoft.com/office/drawing/2014/main" id="{9F2EB3FA-0EF8-42CA-85C9-59694A30F35D}"/>
                </a:ext>
              </a:extLst>
            </p:cNvPr>
            <p:cNvSpPr>
              <a:spLocks/>
            </p:cNvSpPr>
            <p:nvPr/>
          </p:nvSpPr>
          <p:spPr bwMode="gray">
            <a:xfrm>
              <a:off x="7637536" y="2459317"/>
              <a:ext cx="300890" cy="139949"/>
            </a:xfrm>
            <a:custGeom>
              <a:avLst/>
              <a:gdLst>
                <a:gd name="T0" fmla="*/ 2147483647 w 672"/>
                <a:gd name="T1" fmla="*/ 2147483647 h 312"/>
                <a:gd name="T2" fmla="*/ 2147483647 w 672"/>
                <a:gd name="T3" fmla="*/ 2147483647 h 312"/>
                <a:gd name="T4" fmla="*/ 2147483647 w 672"/>
                <a:gd name="T5" fmla="*/ 2147483647 h 312"/>
                <a:gd name="T6" fmla="*/ 2147483647 w 672"/>
                <a:gd name="T7" fmla="*/ 2147483647 h 312"/>
                <a:gd name="T8" fmla="*/ 2147483647 w 672"/>
                <a:gd name="T9" fmla="*/ 2147483647 h 312"/>
                <a:gd name="T10" fmla="*/ 2147483647 w 672"/>
                <a:gd name="T11" fmla="*/ 2147483647 h 312"/>
                <a:gd name="T12" fmla="*/ 2147483647 w 672"/>
                <a:gd name="T13" fmla="*/ 2147483647 h 312"/>
                <a:gd name="T14" fmla="*/ 2147483647 w 672"/>
                <a:gd name="T15" fmla="*/ 2147483647 h 312"/>
                <a:gd name="T16" fmla="*/ 2147483647 w 672"/>
                <a:gd name="T17" fmla="*/ 2147483647 h 312"/>
                <a:gd name="T18" fmla="*/ 2147483647 w 672"/>
                <a:gd name="T19" fmla="*/ 2147483647 h 312"/>
                <a:gd name="T20" fmla="*/ 2147483647 w 672"/>
                <a:gd name="T21" fmla="*/ 2147483647 h 312"/>
                <a:gd name="T22" fmla="*/ 2147483647 w 672"/>
                <a:gd name="T23" fmla="*/ 2147483647 h 312"/>
                <a:gd name="T24" fmla="*/ 0 w 672"/>
                <a:gd name="T25" fmla="*/ 2147483647 h 312"/>
                <a:gd name="T26" fmla="*/ 2147483647 w 672"/>
                <a:gd name="T27" fmla="*/ 2147483647 h 312"/>
                <a:gd name="T28" fmla="*/ 2147483647 w 672"/>
                <a:gd name="T29" fmla="*/ 2147483647 h 312"/>
                <a:gd name="T30" fmla="*/ 2147483647 w 672"/>
                <a:gd name="T31" fmla="*/ 2147483647 h 312"/>
                <a:gd name="T32" fmla="*/ 2147483647 w 672"/>
                <a:gd name="T33" fmla="*/ 2147483647 h 312"/>
                <a:gd name="T34" fmla="*/ 2147483647 w 672"/>
                <a:gd name="T35" fmla="*/ 2147483647 h 312"/>
                <a:gd name="T36" fmla="*/ 2147483647 w 672"/>
                <a:gd name="T37" fmla="*/ 2147483647 h 312"/>
                <a:gd name="T38" fmla="*/ 2147483647 w 672"/>
                <a:gd name="T39" fmla="*/ 2147483647 h 312"/>
                <a:gd name="T40" fmla="*/ 2147483647 w 672"/>
                <a:gd name="T41" fmla="*/ 2147483647 h 312"/>
                <a:gd name="T42" fmla="*/ 2147483647 w 672"/>
                <a:gd name="T43" fmla="*/ 2147483647 h 312"/>
                <a:gd name="T44" fmla="*/ 2147483647 w 672"/>
                <a:gd name="T45" fmla="*/ 2147483647 h 312"/>
                <a:gd name="T46" fmla="*/ 2147483647 w 672"/>
                <a:gd name="T47" fmla="*/ 2147483647 h 312"/>
                <a:gd name="T48" fmla="*/ 2147483647 w 672"/>
                <a:gd name="T49" fmla="*/ 2147483647 h 312"/>
                <a:gd name="T50" fmla="*/ 2147483647 w 672"/>
                <a:gd name="T51" fmla="*/ 2147483647 h 312"/>
                <a:gd name="T52" fmla="*/ 2147483647 w 672"/>
                <a:gd name="T53" fmla="*/ 2147483647 h 312"/>
                <a:gd name="T54" fmla="*/ 2147483647 w 672"/>
                <a:gd name="T55" fmla="*/ 2147483647 h 312"/>
                <a:gd name="T56" fmla="*/ 2147483647 w 672"/>
                <a:gd name="T57" fmla="*/ 2147483647 h 312"/>
                <a:gd name="T58" fmla="*/ 2147483647 w 672"/>
                <a:gd name="T59" fmla="*/ 2147483647 h 312"/>
                <a:gd name="T60" fmla="*/ 2147483647 w 672"/>
                <a:gd name="T61" fmla="*/ 2147483647 h 312"/>
                <a:gd name="T62" fmla="*/ 2147483647 w 672"/>
                <a:gd name="T63" fmla="*/ 2147483647 h 312"/>
                <a:gd name="T64" fmla="*/ 2147483647 w 672"/>
                <a:gd name="T65" fmla="*/ 2147483647 h 312"/>
                <a:gd name="T66" fmla="*/ 2147483647 w 672"/>
                <a:gd name="T67" fmla="*/ 2147483647 h 312"/>
                <a:gd name="T68" fmla="*/ 2147483647 w 672"/>
                <a:gd name="T69" fmla="*/ 2147483647 h 312"/>
                <a:gd name="T70" fmla="*/ 2147483647 w 672"/>
                <a:gd name="T71" fmla="*/ 2147483647 h 312"/>
                <a:gd name="T72" fmla="*/ 2147483647 w 672"/>
                <a:gd name="T73" fmla="*/ 2147483647 h 312"/>
                <a:gd name="T74" fmla="*/ 2147483647 w 672"/>
                <a:gd name="T75" fmla="*/ 2147483647 h 312"/>
                <a:gd name="T76" fmla="*/ 2147483647 w 672"/>
                <a:gd name="T77" fmla="*/ 0 h 312"/>
                <a:gd name="T78" fmla="*/ 2147483647 w 672"/>
                <a:gd name="T79" fmla="*/ 2147483647 h 312"/>
                <a:gd name="T80" fmla="*/ 2147483647 w 672"/>
                <a:gd name="T81" fmla="*/ 2147483647 h 312"/>
                <a:gd name="T82" fmla="*/ 2147483647 w 672"/>
                <a:gd name="T83" fmla="*/ 2147483647 h 312"/>
                <a:gd name="T84" fmla="*/ 2147483647 w 672"/>
                <a:gd name="T85" fmla="*/ 2147483647 h 312"/>
                <a:gd name="T86" fmla="*/ 2147483647 w 672"/>
                <a:gd name="T87" fmla="*/ 2147483647 h 312"/>
                <a:gd name="T88" fmla="*/ 2147483647 w 672"/>
                <a:gd name="T89" fmla="*/ 2147483647 h 31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72"/>
                <a:gd name="T136" fmla="*/ 0 h 312"/>
                <a:gd name="T137" fmla="*/ 672 w 672"/>
                <a:gd name="T138" fmla="*/ 312 h 31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72" h="312">
                  <a:moveTo>
                    <a:pt x="36" y="132"/>
                  </a:moveTo>
                  <a:lnTo>
                    <a:pt x="66" y="144"/>
                  </a:lnTo>
                  <a:lnTo>
                    <a:pt x="78" y="156"/>
                  </a:lnTo>
                  <a:lnTo>
                    <a:pt x="114" y="156"/>
                  </a:lnTo>
                  <a:lnTo>
                    <a:pt x="114" y="144"/>
                  </a:lnTo>
                  <a:lnTo>
                    <a:pt x="126" y="144"/>
                  </a:lnTo>
                  <a:lnTo>
                    <a:pt x="126" y="132"/>
                  </a:lnTo>
                  <a:lnTo>
                    <a:pt x="144" y="156"/>
                  </a:lnTo>
                  <a:lnTo>
                    <a:pt x="162" y="156"/>
                  </a:lnTo>
                  <a:lnTo>
                    <a:pt x="168" y="174"/>
                  </a:lnTo>
                  <a:lnTo>
                    <a:pt x="192" y="174"/>
                  </a:lnTo>
                  <a:lnTo>
                    <a:pt x="198" y="186"/>
                  </a:lnTo>
                  <a:lnTo>
                    <a:pt x="204" y="186"/>
                  </a:lnTo>
                  <a:lnTo>
                    <a:pt x="216" y="180"/>
                  </a:lnTo>
                  <a:lnTo>
                    <a:pt x="228" y="180"/>
                  </a:lnTo>
                  <a:lnTo>
                    <a:pt x="228" y="192"/>
                  </a:lnTo>
                  <a:lnTo>
                    <a:pt x="216" y="204"/>
                  </a:lnTo>
                  <a:lnTo>
                    <a:pt x="204" y="210"/>
                  </a:lnTo>
                  <a:lnTo>
                    <a:pt x="192" y="210"/>
                  </a:lnTo>
                  <a:lnTo>
                    <a:pt x="192" y="216"/>
                  </a:lnTo>
                  <a:lnTo>
                    <a:pt x="174" y="222"/>
                  </a:lnTo>
                  <a:lnTo>
                    <a:pt x="156" y="240"/>
                  </a:lnTo>
                  <a:lnTo>
                    <a:pt x="150" y="240"/>
                  </a:lnTo>
                  <a:lnTo>
                    <a:pt x="144" y="234"/>
                  </a:lnTo>
                  <a:lnTo>
                    <a:pt x="138" y="234"/>
                  </a:lnTo>
                  <a:lnTo>
                    <a:pt x="132" y="228"/>
                  </a:lnTo>
                  <a:lnTo>
                    <a:pt x="114" y="228"/>
                  </a:lnTo>
                  <a:lnTo>
                    <a:pt x="102" y="234"/>
                  </a:lnTo>
                  <a:lnTo>
                    <a:pt x="96" y="234"/>
                  </a:lnTo>
                  <a:lnTo>
                    <a:pt x="96" y="246"/>
                  </a:lnTo>
                  <a:lnTo>
                    <a:pt x="90" y="252"/>
                  </a:lnTo>
                  <a:lnTo>
                    <a:pt x="84" y="252"/>
                  </a:lnTo>
                  <a:lnTo>
                    <a:pt x="72" y="246"/>
                  </a:lnTo>
                  <a:lnTo>
                    <a:pt x="36" y="234"/>
                  </a:lnTo>
                  <a:lnTo>
                    <a:pt x="24" y="234"/>
                  </a:lnTo>
                  <a:lnTo>
                    <a:pt x="18" y="240"/>
                  </a:lnTo>
                  <a:lnTo>
                    <a:pt x="18" y="252"/>
                  </a:lnTo>
                  <a:lnTo>
                    <a:pt x="12" y="258"/>
                  </a:lnTo>
                  <a:lnTo>
                    <a:pt x="0" y="264"/>
                  </a:lnTo>
                  <a:lnTo>
                    <a:pt x="0" y="276"/>
                  </a:lnTo>
                  <a:lnTo>
                    <a:pt x="6" y="282"/>
                  </a:lnTo>
                  <a:lnTo>
                    <a:pt x="6" y="288"/>
                  </a:lnTo>
                  <a:lnTo>
                    <a:pt x="12" y="294"/>
                  </a:lnTo>
                  <a:lnTo>
                    <a:pt x="24" y="288"/>
                  </a:lnTo>
                  <a:lnTo>
                    <a:pt x="36" y="288"/>
                  </a:lnTo>
                  <a:lnTo>
                    <a:pt x="42" y="282"/>
                  </a:lnTo>
                  <a:lnTo>
                    <a:pt x="60" y="282"/>
                  </a:lnTo>
                  <a:lnTo>
                    <a:pt x="72" y="288"/>
                  </a:lnTo>
                  <a:lnTo>
                    <a:pt x="96" y="288"/>
                  </a:lnTo>
                  <a:lnTo>
                    <a:pt x="108" y="300"/>
                  </a:lnTo>
                  <a:lnTo>
                    <a:pt x="126" y="300"/>
                  </a:lnTo>
                  <a:lnTo>
                    <a:pt x="132" y="294"/>
                  </a:lnTo>
                  <a:lnTo>
                    <a:pt x="144" y="288"/>
                  </a:lnTo>
                  <a:lnTo>
                    <a:pt x="150" y="282"/>
                  </a:lnTo>
                  <a:lnTo>
                    <a:pt x="180" y="312"/>
                  </a:lnTo>
                  <a:lnTo>
                    <a:pt x="192" y="306"/>
                  </a:lnTo>
                  <a:lnTo>
                    <a:pt x="198" y="306"/>
                  </a:lnTo>
                  <a:lnTo>
                    <a:pt x="198" y="312"/>
                  </a:lnTo>
                  <a:lnTo>
                    <a:pt x="210" y="312"/>
                  </a:lnTo>
                  <a:lnTo>
                    <a:pt x="222" y="306"/>
                  </a:lnTo>
                  <a:lnTo>
                    <a:pt x="228" y="300"/>
                  </a:lnTo>
                  <a:lnTo>
                    <a:pt x="270" y="300"/>
                  </a:lnTo>
                  <a:lnTo>
                    <a:pt x="282" y="288"/>
                  </a:lnTo>
                  <a:lnTo>
                    <a:pt x="300" y="294"/>
                  </a:lnTo>
                  <a:lnTo>
                    <a:pt x="318" y="294"/>
                  </a:lnTo>
                  <a:lnTo>
                    <a:pt x="318" y="282"/>
                  </a:lnTo>
                  <a:lnTo>
                    <a:pt x="312" y="270"/>
                  </a:lnTo>
                  <a:lnTo>
                    <a:pt x="300" y="264"/>
                  </a:lnTo>
                  <a:lnTo>
                    <a:pt x="300" y="258"/>
                  </a:lnTo>
                  <a:lnTo>
                    <a:pt x="306" y="252"/>
                  </a:lnTo>
                  <a:lnTo>
                    <a:pt x="318" y="246"/>
                  </a:lnTo>
                  <a:lnTo>
                    <a:pt x="330" y="246"/>
                  </a:lnTo>
                  <a:lnTo>
                    <a:pt x="336" y="240"/>
                  </a:lnTo>
                  <a:lnTo>
                    <a:pt x="348" y="234"/>
                  </a:lnTo>
                  <a:lnTo>
                    <a:pt x="348" y="216"/>
                  </a:lnTo>
                  <a:lnTo>
                    <a:pt x="372" y="216"/>
                  </a:lnTo>
                  <a:lnTo>
                    <a:pt x="384" y="204"/>
                  </a:lnTo>
                  <a:lnTo>
                    <a:pt x="396" y="204"/>
                  </a:lnTo>
                  <a:lnTo>
                    <a:pt x="402" y="210"/>
                  </a:lnTo>
                  <a:lnTo>
                    <a:pt x="408" y="222"/>
                  </a:lnTo>
                  <a:lnTo>
                    <a:pt x="414" y="228"/>
                  </a:lnTo>
                  <a:lnTo>
                    <a:pt x="426" y="222"/>
                  </a:lnTo>
                  <a:lnTo>
                    <a:pt x="456" y="228"/>
                  </a:lnTo>
                  <a:lnTo>
                    <a:pt x="462" y="222"/>
                  </a:lnTo>
                  <a:lnTo>
                    <a:pt x="462" y="198"/>
                  </a:lnTo>
                  <a:lnTo>
                    <a:pt x="468" y="186"/>
                  </a:lnTo>
                  <a:lnTo>
                    <a:pt x="486" y="168"/>
                  </a:lnTo>
                  <a:lnTo>
                    <a:pt x="516" y="168"/>
                  </a:lnTo>
                  <a:lnTo>
                    <a:pt x="534" y="174"/>
                  </a:lnTo>
                  <a:lnTo>
                    <a:pt x="552" y="174"/>
                  </a:lnTo>
                  <a:lnTo>
                    <a:pt x="558" y="168"/>
                  </a:lnTo>
                  <a:lnTo>
                    <a:pt x="564" y="156"/>
                  </a:lnTo>
                  <a:lnTo>
                    <a:pt x="564" y="138"/>
                  </a:lnTo>
                  <a:lnTo>
                    <a:pt x="570" y="132"/>
                  </a:lnTo>
                  <a:lnTo>
                    <a:pt x="582" y="126"/>
                  </a:lnTo>
                  <a:lnTo>
                    <a:pt x="594" y="114"/>
                  </a:lnTo>
                  <a:lnTo>
                    <a:pt x="642" y="96"/>
                  </a:lnTo>
                  <a:lnTo>
                    <a:pt x="666" y="96"/>
                  </a:lnTo>
                  <a:lnTo>
                    <a:pt x="672" y="90"/>
                  </a:lnTo>
                  <a:lnTo>
                    <a:pt x="672" y="78"/>
                  </a:lnTo>
                  <a:lnTo>
                    <a:pt x="660" y="66"/>
                  </a:lnTo>
                  <a:lnTo>
                    <a:pt x="642" y="60"/>
                  </a:lnTo>
                  <a:lnTo>
                    <a:pt x="600" y="60"/>
                  </a:lnTo>
                  <a:lnTo>
                    <a:pt x="576" y="30"/>
                  </a:lnTo>
                  <a:lnTo>
                    <a:pt x="558" y="30"/>
                  </a:lnTo>
                  <a:lnTo>
                    <a:pt x="546" y="18"/>
                  </a:lnTo>
                  <a:lnTo>
                    <a:pt x="498" y="24"/>
                  </a:lnTo>
                  <a:lnTo>
                    <a:pt x="486" y="24"/>
                  </a:lnTo>
                  <a:lnTo>
                    <a:pt x="474" y="18"/>
                  </a:lnTo>
                  <a:lnTo>
                    <a:pt x="354" y="18"/>
                  </a:lnTo>
                  <a:lnTo>
                    <a:pt x="336" y="24"/>
                  </a:lnTo>
                  <a:lnTo>
                    <a:pt x="318" y="24"/>
                  </a:lnTo>
                  <a:lnTo>
                    <a:pt x="306" y="18"/>
                  </a:lnTo>
                  <a:lnTo>
                    <a:pt x="282" y="18"/>
                  </a:lnTo>
                  <a:lnTo>
                    <a:pt x="276" y="6"/>
                  </a:lnTo>
                  <a:lnTo>
                    <a:pt x="264" y="0"/>
                  </a:lnTo>
                  <a:lnTo>
                    <a:pt x="222" y="0"/>
                  </a:lnTo>
                  <a:lnTo>
                    <a:pt x="216" y="6"/>
                  </a:lnTo>
                  <a:lnTo>
                    <a:pt x="216" y="36"/>
                  </a:lnTo>
                  <a:lnTo>
                    <a:pt x="222" y="48"/>
                  </a:lnTo>
                  <a:lnTo>
                    <a:pt x="222" y="60"/>
                  </a:lnTo>
                  <a:lnTo>
                    <a:pt x="204" y="54"/>
                  </a:lnTo>
                  <a:lnTo>
                    <a:pt x="174" y="54"/>
                  </a:lnTo>
                  <a:lnTo>
                    <a:pt x="138" y="36"/>
                  </a:lnTo>
                  <a:lnTo>
                    <a:pt x="120" y="30"/>
                  </a:lnTo>
                  <a:lnTo>
                    <a:pt x="108" y="24"/>
                  </a:lnTo>
                  <a:lnTo>
                    <a:pt x="78" y="24"/>
                  </a:lnTo>
                  <a:lnTo>
                    <a:pt x="60" y="42"/>
                  </a:lnTo>
                  <a:lnTo>
                    <a:pt x="54" y="54"/>
                  </a:lnTo>
                  <a:lnTo>
                    <a:pt x="54" y="72"/>
                  </a:lnTo>
                  <a:lnTo>
                    <a:pt x="72" y="72"/>
                  </a:lnTo>
                  <a:lnTo>
                    <a:pt x="78" y="78"/>
                  </a:lnTo>
                  <a:lnTo>
                    <a:pt x="84" y="78"/>
                  </a:lnTo>
                  <a:lnTo>
                    <a:pt x="84" y="84"/>
                  </a:lnTo>
                  <a:lnTo>
                    <a:pt x="36" y="13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73" name="Kuwait" descr="© INSCALE GmbH, 05.05.2010&#10;http://www.presentationload.com/">
              <a:extLst>
                <a:ext uri="{FF2B5EF4-FFF2-40B4-BE49-F238E27FC236}">
                  <a16:creationId xmlns:a16="http://schemas.microsoft.com/office/drawing/2014/main" id="{D7439674-B1C7-476F-8BDF-1041D6666223}"/>
                </a:ext>
              </a:extLst>
            </p:cNvPr>
            <p:cNvSpPr>
              <a:spLocks/>
            </p:cNvSpPr>
            <p:nvPr/>
          </p:nvSpPr>
          <p:spPr bwMode="gray">
            <a:xfrm>
              <a:off x="7018262" y="2931645"/>
              <a:ext cx="61229" cy="54231"/>
            </a:xfrm>
            <a:custGeom>
              <a:avLst/>
              <a:gdLst>
                <a:gd name="T0" fmla="*/ 2147483647 w 138"/>
                <a:gd name="T1" fmla="*/ 0 h 120"/>
                <a:gd name="T2" fmla="*/ 2147483647 w 138"/>
                <a:gd name="T3" fmla="*/ 0 h 120"/>
                <a:gd name="T4" fmla="*/ 2147483647 w 138"/>
                <a:gd name="T5" fmla="*/ 2147483647 h 120"/>
                <a:gd name="T6" fmla="*/ 2147483647 w 138"/>
                <a:gd name="T7" fmla="*/ 2147483647 h 120"/>
                <a:gd name="T8" fmla="*/ 2147483647 w 138"/>
                <a:gd name="T9" fmla="*/ 2147483647 h 120"/>
                <a:gd name="T10" fmla="*/ 2147483647 w 138"/>
                <a:gd name="T11" fmla="*/ 2147483647 h 120"/>
                <a:gd name="T12" fmla="*/ 0 w 138"/>
                <a:gd name="T13" fmla="*/ 2147483647 h 120"/>
                <a:gd name="T14" fmla="*/ 2147483647 w 138"/>
                <a:gd name="T15" fmla="*/ 2147483647 h 120"/>
                <a:gd name="T16" fmla="*/ 2147483647 w 138"/>
                <a:gd name="T17" fmla="*/ 2147483647 h 120"/>
                <a:gd name="T18" fmla="*/ 2147483647 w 138"/>
                <a:gd name="T19" fmla="*/ 2147483647 h 120"/>
                <a:gd name="T20" fmla="*/ 2147483647 w 138"/>
                <a:gd name="T21" fmla="*/ 2147483647 h 120"/>
                <a:gd name="T22" fmla="*/ 2147483647 w 138"/>
                <a:gd name="T23" fmla="*/ 2147483647 h 120"/>
                <a:gd name="T24" fmla="*/ 2147483647 w 138"/>
                <a:gd name="T25" fmla="*/ 2147483647 h 120"/>
                <a:gd name="T26" fmla="*/ 2147483647 w 138"/>
                <a:gd name="T27" fmla="*/ 2147483647 h 120"/>
                <a:gd name="T28" fmla="*/ 2147483647 w 138"/>
                <a:gd name="T29" fmla="*/ 2147483647 h 120"/>
                <a:gd name="T30" fmla="*/ 2147483647 w 138"/>
                <a:gd name="T31" fmla="*/ 2147483647 h 120"/>
                <a:gd name="T32" fmla="*/ 2147483647 w 138"/>
                <a:gd name="T33" fmla="*/ 2147483647 h 120"/>
                <a:gd name="T34" fmla="*/ 2147483647 w 138"/>
                <a:gd name="T35" fmla="*/ 2147483647 h 120"/>
                <a:gd name="T36" fmla="*/ 2147483647 w 138"/>
                <a:gd name="T37" fmla="*/ 2147483647 h 120"/>
                <a:gd name="T38" fmla="*/ 2147483647 w 138"/>
                <a:gd name="T39" fmla="*/ 2147483647 h 120"/>
                <a:gd name="T40" fmla="*/ 2147483647 w 138"/>
                <a:gd name="T41" fmla="*/ 2147483647 h 120"/>
                <a:gd name="T42" fmla="*/ 2147483647 w 138"/>
                <a:gd name="T43" fmla="*/ 2147483647 h 120"/>
                <a:gd name="T44" fmla="*/ 2147483647 w 138"/>
                <a:gd name="T45" fmla="*/ 2147483647 h 120"/>
                <a:gd name="T46" fmla="*/ 2147483647 w 138"/>
                <a:gd name="T47" fmla="*/ 2147483647 h 120"/>
                <a:gd name="T48" fmla="*/ 2147483647 w 138"/>
                <a:gd name="T49" fmla="*/ 0 h 120"/>
                <a:gd name="T50" fmla="*/ 2147483647 w 138"/>
                <a:gd name="T51" fmla="*/ 0 h 12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8"/>
                <a:gd name="T79" fmla="*/ 0 h 120"/>
                <a:gd name="T80" fmla="*/ 138 w 138"/>
                <a:gd name="T81" fmla="*/ 120 h 12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8" h="120">
                  <a:moveTo>
                    <a:pt x="54" y="0"/>
                  </a:moveTo>
                  <a:lnTo>
                    <a:pt x="36" y="0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24" y="30"/>
                  </a:lnTo>
                  <a:lnTo>
                    <a:pt x="6" y="66"/>
                  </a:lnTo>
                  <a:lnTo>
                    <a:pt x="0" y="72"/>
                  </a:lnTo>
                  <a:lnTo>
                    <a:pt x="42" y="72"/>
                  </a:lnTo>
                  <a:lnTo>
                    <a:pt x="60" y="78"/>
                  </a:lnTo>
                  <a:lnTo>
                    <a:pt x="66" y="78"/>
                  </a:lnTo>
                  <a:lnTo>
                    <a:pt x="66" y="114"/>
                  </a:lnTo>
                  <a:lnTo>
                    <a:pt x="72" y="120"/>
                  </a:lnTo>
                  <a:lnTo>
                    <a:pt x="138" y="120"/>
                  </a:lnTo>
                  <a:lnTo>
                    <a:pt x="126" y="114"/>
                  </a:lnTo>
                  <a:lnTo>
                    <a:pt x="114" y="102"/>
                  </a:lnTo>
                  <a:lnTo>
                    <a:pt x="102" y="78"/>
                  </a:lnTo>
                  <a:lnTo>
                    <a:pt x="102" y="66"/>
                  </a:lnTo>
                  <a:lnTo>
                    <a:pt x="90" y="60"/>
                  </a:lnTo>
                  <a:lnTo>
                    <a:pt x="84" y="36"/>
                  </a:lnTo>
                  <a:lnTo>
                    <a:pt x="120" y="36"/>
                  </a:lnTo>
                  <a:lnTo>
                    <a:pt x="120" y="18"/>
                  </a:lnTo>
                  <a:lnTo>
                    <a:pt x="114" y="12"/>
                  </a:lnTo>
                  <a:lnTo>
                    <a:pt x="90" y="12"/>
                  </a:lnTo>
                  <a:lnTo>
                    <a:pt x="90" y="18"/>
                  </a:lnTo>
                  <a:lnTo>
                    <a:pt x="84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74" name="Kosovo" descr="© INSCALE GmbH, 05.05.2010&#10;http://www.presentationload.com/">
              <a:extLst>
                <a:ext uri="{FF2B5EF4-FFF2-40B4-BE49-F238E27FC236}">
                  <a16:creationId xmlns:a16="http://schemas.microsoft.com/office/drawing/2014/main" id="{DE2CE07E-5BB5-4DDF-940E-BD79C238915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187103" y="2444967"/>
              <a:ext cx="57654" cy="58084"/>
            </a:xfrm>
            <a:custGeom>
              <a:avLst/>
              <a:gdLst/>
              <a:ahLst/>
              <a:cxnLst>
                <a:cxn ang="0">
                  <a:pos x="6" y="75"/>
                </a:cxn>
                <a:cxn ang="0">
                  <a:pos x="0" y="72"/>
                </a:cxn>
                <a:cxn ang="0">
                  <a:pos x="227" y="122"/>
                </a:cxn>
                <a:cxn ang="0">
                  <a:pos x="218" y="127"/>
                </a:cxn>
                <a:cxn ang="0">
                  <a:pos x="214" y="120"/>
                </a:cxn>
                <a:cxn ang="0">
                  <a:pos x="206" y="113"/>
                </a:cxn>
                <a:cxn ang="0">
                  <a:pos x="197" y="111"/>
                </a:cxn>
                <a:cxn ang="0">
                  <a:pos x="190" y="110"/>
                </a:cxn>
                <a:cxn ang="0">
                  <a:pos x="185" y="110"/>
                </a:cxn>
                <a:cxn ang="0">
                  <a:pos x="185" y="101"/>
                </a:cxn>
                <a:cxn ang="0">
                  <a:pos x="189" y="95"/>
                </a:cxn>
                <a:cxn ang="0">
                  <a:pos x="187" y="84"/>
                </a:cxn>
                <a:cxn ang="0">
                  <a:pos x="177" y="78"/>
                </a:cxn>
                <a:cxn ang="0">
                  <a:pos x="169" y="76"/>
                </a:cxn>
                <a:cxn ang="0">
                  <a:pos x="170" y="61"/>
                </a:cxn>
                <a:cxn ang="0">
                  <a:pos x="165" y="56"/>
                </a:cxn>
                <a:cxn ang="0">
                  <a:pos x="161" y="61"/>
                </a:cxn>
                <a:cxn ang="0">
                  <a:pos x="157" y="53"/>
                </a:cxn>
                <a:cxn ang="0">
                  <a:pos x="158" y="35"/>
                </a:cxn>
                <a:cxn ang="0">
                  <a:pos x="154" y="32"/>
                </a:cxn>
                <a:cxn ang="0">
                  <a:pos x="147" y="32"/>
                </a:cxn>
                <a:cxn ang="0">
                  <a:pos x="137" y="32"/>
                </a:cxn>
                <a:cxn ang="0">
                  <a:pos x="126" y="27"/>
                </a:cxn>
                <a:cxn ang="0">
                  <a:pos x="131" y="20"/>
                </a:cxn>
                <a:cxn ang="0">
                  <a:pos x="130" y="12"/>
                </a:cxn>
                <a:cxn ang="0">
                  <a:pos x="122" y="0"/>
                </a:cxn>
                <a:cxn ang="0">
                  <a:pos x="115" y="6"/>
                </a:cxn>
                <a:cxn ang="0">
                  <a:pos x="104" y="13"/>
                </a:cxn>
                <a:cxn ang="0">
                  <a:pos x="96" y="15"/>
                </a:cxn>
                <a:cxn ang="0">
                  <a:pos x="89" y="13"/>
                </a:cxn>
                <a:cxn ang="0">
                  <a:pos x="91" y="22"/>
                </a:cxn>
                <a:cxn ang="0">
                  <a:pos x="101" y="27"/>
                </a:cxn>
                <a:cxn ang="0">
                  <a:pos x="97" y="33"/>
                </a:cxn>
                <a:cxn ang="0">
                  <a:pos x="100" y="40"/>
                </a:cxn>
                <a:cxn ang="0">
                  <a:pos x="99" y="46"/>
                </a:cxn>
                <a:cxn ang="0">
                  <a:pos x="92" y="49"/>
                </a:cxn>
                <a:cxn ang="0">
                  <a:pos x="88" y="45"/>
                </a:cxn>
                <a:cxn ang="0">
                  <a:pos x="70" y="59"/>
                </a:cxn>
                <a:cxn ang="0">
                  <a:pos x="73" y="71"/>
                </a:cxn>
                <a:cxn ang="0">
                  <a:pos x="45" y="74"/>
                </a:cxn>
                <a:cxn ang="0">
                  <a:pos x="14" y="72"/>
                </a:cxn>
                <a:cxn ang="0">
                  <a:pos x="6" y="75"/>
                </a:cxn>
                <a:cxn ang="0">
                  <a:pos x="6" y="141"/>
                </a:cxn>
                <a:cxn ang="0">
                  <a:pos x="14" y="155"/>
                </a:cxn>
                <a:cxn ang="0">
                  <a:pos x="27" y="173"/>
                </a:cxn>
                <a:cxn ang="0">
                  <a:pos x="50" y="175"/>
                </a:cxn>
                <a:cxn ang="0">
                  <a:pos x="60" y="211"/>
                </a:cxn>
                <a:cxn ang="0">
                  <a:pos x="60" y="237"/>
                </a:cxn>
                <a:cxn ang="0">
                  <a:pos x="92" y="226"/>
                </a:cxn>
                <a:cxn ang="0">
                  <a:pos x="138" y="205"/>
                </a:cxn>
                <a:cxn ang="0">
                  <a:pos x="146" y="184"/>
                </a:cxn>
                <a:cxn ang="0">
                  <a:pos x="189" y="173"/>
                </a:cxn>
                <a:cxn ang="0">
                  <a:pos x="209" y="163"/>
                </a:cxn>
                <a:cxn ang="0">
                  <a:pos x="217" y="156"/>
                </a:cxn>
                <a:cxn ang="0">
                  <a:pos x="225" y="144"/>
                </a:cxn>
                <a:cxn ang="0">
                  <a:pos x="228" y="137"/>
                </a:cxn>
                <a:cxn ang="0">
                  <a:pos x="232" y="129"/>
                </a:cxn>
              </a:cxnLst>
              <a:rect l="0" t="0" r="r" b="b"/>
              <a:pathLst>
                <a:path w="232" h="237">
                  <a:moveTo>
                    <a:pt x="0" y="72"/>
                  </a:moveTo>
                  <a:cubicBezTo>
                    <a:pt x="1" y="72"/>
                    <a:pt x="2" y="73"/>
                    <a:pt x="6" y="75"/>
                  </a:cubicBezTo>
                  <a:cubicBezTo>
                    <a:pt x="6" y="66"/>
                    <a:pt x="6" y="66"/>
                    <a:pt x="6" y="66"/>
                  </a:cubicBezTo>
                  <a:lnTo>
                    <a:pt x="0" y="72"/>
                  </a:lnTo>
                  <a:close/>
                  <a:moveTo>
                    <a:pt x="231" y="124"/>
                  </a:moveTo>
                  <a:cubicBezTo>
                    <a:pt x="227" y="122"/>
                    <a:pt x="227" y="122"/>
                    <a:pt x="227" y="122"/>
                  </a:cubicBezTo>
                  <a:cubicBezTo>
                    <a:pt x="223" y="124"/>
                    <a:pt x="223" y="124"/>
                    <a:pt x="223" y="124"/>
                  </a:cubicBezTo>
                  <a:cubicBezTo>
                    <a:pt x="218" y="127"/>
                    <a:pt x="218" y="127"/>
                    <a:pt x="218" y="127"/>
                  </a:cubicBezTo>
                  <a:cubicBezTo>
                    <a:pt x="216" y="124"/>
                    <a:pt x="216" y="124"/>
                    <a:pt x="216" y="124"/>
                  </a:cubicBezTo>
                  <a:cubicBezTo>
                    <a:pt x="214" y="120"/>
                    <a:pt x="214" y="120"/>
                    <a:pt x="214" y="120"/>
                  </a:cubicBezTo>
                  <a:cubicBezTo>
                    <a:pt x="210" y="117"/>
                    <a:pt x="210" y="117"/>
                    <a:pt x="210" y="117"/>
                  </a:cubicBezTo>
                  <a:cubicBezTo>
                    <a:pt x="206" y="113"/>
                    <a:pt x="206" y="113"/>
                    <a:pt x="206" y="113"/>
                  </a:cubicBezTo>
                  <a:cubicBezTo>
                    <a:pt x="202" y="113"/>
                    <a:pt x="202" y="113"/>
                    <a:pt x="202" y="113"/>
                  </a:cubicBezTo>
                  <a:cubicBezTo>
                    <a:pt x="197" y="111"/>
                    <a:pt x="197" y="111"/>
                    <a:pt x="197" y="111"/>
                  </a:cubicBezTo>
                  <a:cubicBezTo>
                    <a:pt x="195" y="113"/>
                    <a:pt x="195" y="113"/>
                    <a:pt x="195" y="113"/>
                  </a:cubicBezTo>
                  <a:cubicBezTo>
                    <a:pt x="190" y="110"/>
                    <a:pt x="190" y="110"/>
                    <a:pt x="190" y="110"/>
                  </a:cubicBezTo>
                  <a:cubicBezTo>
                    <a:pt x="186" y="111"/>
                    <a:pt x="186" y="111"/>
                    <a:pt x="186" y="111"/>
                  </a:cubicBezTo>
                  <a:cubicBezTo>
                    <a:pt x="185" y="110"/>
                    <a:pt x="185" y="110"/>
                    <a:pt x="185" y="110"/>
                  </a:cubicBezTo>
                  <a:cubicBezTo>
                    <a:pt x="187" y="106"/>
                    <a:pt x="187" y="106"/>
                    <a:pt x="187" y="106"/>
                  </a:cubicBezTo>
                  <a:cubicBezTo>
                    <a:pt x="185" y="101"/>
                    <a:pt x="185" y="101"/>
                    <a:pt x="185" y="101"/>
                  </a:cubicBezTo>
                  <a:cubicBezTo>
                    <a:pt x="189" y="100"/>
                    <a:pt x="189" y="100"/>
                    <a:pt x="189" y="100"/>
                  </a:cubicBezTo>
                  <a:cubicBezTo>
                    <a:pt x="189" y="95"/>
                    <a:pt x="189" y="95"/>
                    <a:pt x="189" y="95"/>
                  </a:cubicBezTo>
                  <a:cubicBezTo>
                    <a:pt x="191" y="85"/>
                    <a:pt x="191" y="85"/>
                    <a:pt x="191" y="85"/>
                  </a:cubicBezTo>
                  <a:cubicBezTo>
                    <a:pt x="187" y="84"/>
                    <a:pt x="187" y="84"/>
                    <a:pt x="187" y="84"/>
                  </a:cubicBezTo>
                  <a:cubicBezTo>
                    <a:pt x="182" y="80"/>
                    <a:pt x="182" y="80"/>
                    <a:pt x="182" y="80"/>
                  </a:cubicBezTo>
                  <a:cubicBezTo>
                    <a:pt x="177" y="78"/>
                    <a:pt x="177" y="78"/>
                    <a:pt x="177" y="78"/>
                  </a:cubicBezTo>
                  <a:cubicBezTo>
                    <a:pt x="172" y="78"/>
                    <a:pt x="172" y="78"/>
                    <a:pt x="172" y="78"/>
                  </a:cubicBezTo>
                  <a:cubicBezTo>
                    <a:pt x="169" y="76"/>
                    <a:pt x="169" y="76"/>
                    <a:pt x="169" y="76"/>
                  </a:cubicBezTo>
                  <a:cubicBezTo>
                    <a:pt x="169" y="71"/>
                    <a:pt x="169" y="71"/>
                    <a:pt x="169" y="71"/>
                  </a:cubicBezTo>
                  <a:cubicBezTo>
                    <a:pt x="170" y="61"/>
                    <a:pt x="170" y="61"/>
                    <a:pt x="170" y="61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5" y="56"/>
                    <a:pt x="165" y="56"/>
                    <a:pt x="165" y="56"/>
                  </a:cubicBezTo>
                  <a:cubicBezTo>
                    <a:pt x="163" y="59"/>
                    <a:pt x="163" y="59"/>
                    <a:pt x="163" y="59"/>
                  </a:cubicBezTo>
                  <a:cubicBezTo>
                    <a:pt x="161" y="61"/>
                    <a:pt x="161" y="61"/>
                    <a:pt x="161" y="61"/>
                  </a:cubicBezTo>
                  <a:cubicBezTo>
                    <a:pt x="158" y="60"/>
                    <a:pt x="158" y="60"/>
                    <a:pt x="158" y="60"/>
                  </a:cubicBezTo>
                  <a:cubicBezTo>
                    <a:pt x="157" y="53"/>
                    <a:pt x="157" y="53"/>
                    <a:pt x="157" y="53"/>
                  </a:cubicBezTo>
                  <a:cubicBezTo>
                    <a:pt x="159" y="36"/>
                    <a:pt x="159" y="36"/>
                    <a:pt x="159" y="36"/>
                  </a:cubicBezTo>
                  <a:cubicBezTo>
                    <a:pt x="158" y="35"/>
                    <a:pt x="158" y="35"/>
                    <a:pt x="158" y="35"/>
                  </a:cubicBezTo>
                  <a:cubicBezTo>
                    <a:pt x="151" y="36"/>
                    <a:pt x="151" y="36"/>
                    <a:pt x="151" y="36"/>
                  </a:cubicBezTo>
                  <a:cubicBezTo>
                    <a:pt x="154" y="32"/>
                    <a:pt x="154" y="32"/>
                    <a:pt x="154" y="32"/>
                  </a:cubicBezTo>
                  <a:cubicBezTo>
                    <a:pt x="152" y="29"/>
                    <a:pt x="152" y="29"/>
                    <a:pt x="152" y="29"/>
                  </a:cubicBezTo>
                  <a:cubicBezTo>
                    <a:pt x="147" y="32"/>
                    <a:pt x="147" y="32"/>
                    <a:pt x="147" y="32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32" y="28"/>
                    <a:pt x="132" y="28"/>
                    <a:pt x="132" y="28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31" y="20"/>
                    <a:pt x="131" y="20"/>
                    <a:pt x="131" y="20"/>
                  </a:cubicBezTo>
                  <a:cubicBezTo>
                    <a:pt x="131" y="17"/>
                    <a:pt x="131" y="17"/>
                    <a:pt x="131" y="17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26" y="5"/>
                    <a:pt x="126" y="5"/>
                    <a:pt x="126" y="5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100" y="16"/>
                    <a:pt x="100" y="16"/>
                    <a:pt x="100" y="16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91" y="22"/>
                    <a:pt x="91" y="22"/>
                    <a:pt x="91" y="22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97" y="30"/>
                    <a:pt x="97" y="30"/>
                    <a:pt x="97" y="30"/>
                  </a:cubicBezTo>
                  <a:cubicBezTo>
                    <a:pt x="97" y="33"/>
                    <a:pt x="97" y="33"/>
                    <a:pt x="97" y="33"/>
                  </a:cubicBezTo>
                  <a:cubicBezTo>
                    <a:pt x="101" y="35"/>
                    <a:pt x="101" y="35"/>
                    <a:pt x="101" y="35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9" y="46"/>
                    <a:pt x="99" y="46"/>
                    <a:pt x="99" y="46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2" y="49"/>
                    <a:pt x="92" y="49"/>
                    <a:pt x="92" y="49"/>
                  </a:cubicBezTo>
                  <a:cubicBezTo>
                    <a:pt x="91" y="44"/>
                    <a:pt x="91" y="44"/>
                    <a:pt x="91" y="44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3" y="71"/>
                    <a:pt x="73" y="71"/>
                    <a:pt x="73" y="71"/>
                  </a:cubicBezTo>
                  <a:cubicBezTo>
                    <a:pt x="63" y="74"/>
                    <a:pt x="63" y="74"/>
                    <a:pt x="63" y="74"/>
                  </a:cubicBezTo>
                  <a:cubicBezTo>
                    <a:pt x="45" y="74"/>
                    <a:pt x="45" y="74"/>
                    <a:pt x="45" y="74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8" y="76"/>
                    <a:pt x="7" y="76"/>
                    <a:pt x="6" y="75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14" y="153"/>
                    <a:pt x="14" y="153"/>
                    <a:pt x="14" y="153"/>
                  </a:cubicBezTo>
                  <a:cubicBezTo>
                    <a:pt x="14" y="154"/>
                    <a:pt x="14" y="155"/>
                    <a:pt x="14" y="155"/>
                  </a:cubicBezTo>
                  <a:cubicBezTo>
                    <a:pt x="14" y="155"/>
                    <a:pt x="15" y="155"/>
                    <a:pt x="16" y="156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48" y="173"/>
                    <a:pt x="48" y="173"/>
                    <a:pt x="48" y="173"/>
                  </a:cubicBezTo>
                  <a:cubicBezTo>
                    <a:pt x="48" y="173"/>
                    <a:pt x="49" y="174"/>
                    <a:pt x="50" y="175"/>
                  </a:cubicBezTo>
                  <a:cubicBezTo>
                    <a:pt x="59" y="201"/>
                    <a:pt x="59" y="201"/>
                    <a:pt x="59" y="201"/>
                  </a:cubicBezTo>
                  <a:cubicBezTo>
                    <a:pt x="59" y="205"/>
                    <a:pt x="60" y="208"/>
                    <a:pt x="60" y="211"/>
                  </a:cubicBezTo>
                  <a:cubicBezTo>
                    <a:pt x="60" y="229"/>
                    <a:pt x="60" y="229"/>
                    <a:pt x="60" y="229"/>
                  </a:cubicBezTo>
                  <a:cubicBezTo>
                    <a:pt x="60" y="237"/>
                    <a:pt x="60" y="237"/>
                    <a:pt x="60" y="237"/>
                  </a:cubicBezTo>
                  <a:cubicBezTo>
                    <a:pt x="76" y="232"/>
                    <a:pt x="76" y="232"/>
                    <a:pt x="76" y="232"/>
                  </a:cubicBezTo>
                  <a:cubicBezTo>
                    <a:pt x="92" y="226"/>
                    <a:pt x="92" y="226"/>
                    <a:pt x="92" y="226"/>
                  </a:cubicBezTo>
                  <a:cubicBezTo>
                    <a:pt x="103" y="205"/>
                    <a:pt x="103" y="205"/>
                    <a:pt x="103" y="205"/>
                  </a:cubicBezTo>
                  <a:cubicBezTo>
                    <a:pt x="138" y="205"/>
                    <a:pt x="138" y="205"/>
                    <a:pt x="138" y="205"/>
                  </a:cubicBezTo>
                  <a:cubicBezTo>
                    <a:pt x="146" y="205"/>
                    <a:pt x="146" y="205"/>
                    <a:pt x="146" y="205"/>
                  </a:cubicBezTo>
                  <a:cubicBezTo>
                    <a:pt x="146" y="184"/>
                    <a:pt x="146" y="184"/>
                    <a:pt x="146" y="184"/>
                  </a:cubicBezTo>
                  <a:cubicBezTo>
                    <a:pt x="178" y="184"/>
                    <a:pt x="178" y="184"/>
                    <a:pt x="178" y="184"/>
                  </a:cubicBezTo>
                  <a:cubicBezTo>
                    <a:pt x="189" y="173"/>
                    <a:pt x="189" y="173"/>
                    <a:pt x="189" y="173"/>
                  </a:cubicBezTo>
                  <a:cubicBezTo>
                    <a:pt x="210" y="170"/>
                    <a:pt x="210" y="170"/>
                    <a:pt x="210" y="170"/>
                  </a:cubicBezTo>
                  <a:cubicBezTo>
                    <a:pt x="209" y="163"/>
                    <a:pt x="209" y="163"/>
                    <a:pt x="209" y="163"/>
                  </a:cubicBezTo>
                  <a:cubicBezTo>
                    <a:pt x="213" y="159"/>
                    <a:pt x="213" y="159"/>
                    <a:pt x="213" y="159"/>
                  </a:cubicBezTo>
                  <a:cubicBezTo>
                    <a:pt x="217" y="156"/>
                    <a:pt x="217" y="156"/>
                    <a:pt x="217" y="156"/>
                  </a:cubicBezTo>
                  <a:cubicBezTo>
                    <a:pt x="219" y="147"/>
                    <a:pt x="219" y="147"/>
                    <a:pt x="219" y="147"/>
                  </a:cubicBezTo>
                  <a:cubicBezTo>
                    <a:pt x="225" y="144"/>
                    <a:pt x="225" y="144"/>
                    <a:pt x="225" y="144"/>
                  </a:cubicBezTo>
                  <a:cubicBezTo>
                    <a:pt x="225" y="141"/>
                    <a:pt x="225" y="141"/>
                    <a:pt x="225" y="141"/>
                  </a:cubicBezTo>
                  <a:cubicBezTo>
                    <a:pt x="228" y="137"/>
                    <a:pt x="228" y="137"/>
                    <a:pt x="228" y="137"/>
                  </a:cubicBezTo>
                  <a:cubicBezTo>
                    <a:pt x="229" y="133"/>
                    <a:pt x="229" y="133"/>
                    <a:pt x="229" y="133"/>
                  </a:cubicBezTo>
                  <a:cubicBezTo>
                    <a:pt x="232" y="129"/>
                    <a:pt x="232" y="129"/>
                    <a:pt x="232" y="129"/>
                  </a:cubicBezTo>
                  <a:cubicBezTo>
                    <a:pt x="231" y="124"/>
                    <a:pt x="231" y="124"/>
                    <a:pt x="231" y="124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75" name="Korea, South" descr="© INSCALE GmbH, 05.05.2010&#10;http://www.presentationload.com/">
              <a:extLst>
                <a:ext uri="{FF2B5EF4-FFF2-40B4-BE49-F238E27FC236}">
                  <a16:creationId xmlns:a16="http://schemas.microsoft.com/office/drawing/2014/main" id="{5044A40C-C871-4065-8416-8F2D657FB84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9353661" y="2625506"/>
              <a:ext cx="122455" cy="190681"/>
            </a:xfrm>
            <a:custGeom>
              <a:avLst/>
              <a:gdLst>
                <a:gd name="T0" fmla="*/ 2147483647 w 276"/>
                <a:gd name="T1" fmla="*/ 2147483647 h 426"/>
                <a:gd name="T2" fmla="*/ 2147483647 w 276"/>
                <a:gd name="T3" fmla="*/ 2147483647 h 426"/>
                <a:gd name="T4" fmla="*/ 2147483647 w 276"/>
                <a:gd name="T5" fmla="*/ 2147483647 h 426"/>
                <a:gd name="T6" fmla="*/ 2147483647 w 276"/>
                <a:gd name="T7" fmla="*/ 2147483647 h 426"/>
                <a:gd name="T8" fmla="*/ 2147483647 w 276"/>
                <a:gd name="T9" fmla="*/ 2147483647 h 426"/>
                <a:gd name="T10" fmla="*/ 2147483647 w 276"/>
                <a:gd name="T11" fmla="*/ 2147483647 h 426"/>
                <a:gd name="T12" fmla="*/ 2147483647 w 276"/>
                <a:gd name="T13" fmla="*/ 2147483647 h 426"/>
                <a:gd name="T14" fmla="*/ 2147483647 w 276"/>
                <a:gd name="T15" fmla="*/ 2147483647 h 426"/>
                <a:gd name="T16" fmla="*/ 2147483647 w 276"/>
                <a:gd name="T17" fmla="*/ 2147483647 h 426"/>
                <a:gd name="T18" fmla="*/ 2147483647 w 276"/>
                <a:gd name="T19" fmla="*/ 2147483647 h 426"/>
                <a:gd name="T20" fmla="*/ 2147483647 w 276"/>
                <a:gd name="T21" fmla="*/ 2147483647 h 426"/>
                <a:gd name="T22" fmla="*/ 2147483647 w 276"/>
                <a:gd name="T23" fmla="*/ 2147483647 h 426"/>
                <a:gd name="T24" fmla="*/ 2147483647 w 276"/>
                <a:gd name="T25" fmla="*/ 0 h 426"/>
                <a:gd name="T26" fmla="*/ 2147483647 w 276"/>
                <a:gd name="T27" fmla="*/ 2147483647 h 426"/>
                <a:gd name="T28" fmla="*/ 2147483647 w 276"/>
                <a:gd name="T29" fmla="*/ 2147483647 h 426"/>
                <a:gd name="T30" fmla="*/ 2147483647 w 276"/>
                <a:gd name="T31" fmla="*/ 2147483647 h 426"/>
                <a:gd name="T32" fmla="*/ 2147483647 w 276"/>
                <a:gd name="T33" fmla="*/ 2147483647 h 426"/>
                <a:gd name="T34" fmla="*/ 0 w 276"/>
                <a:gd name="T35" fmla="*/ 2147483647 h 426"/>
                <a:gd name="T36" fmla="*/ 2147483647 w 276"/>
                <a:gd name="T37" fmla="*/ 2147483647 h 426"/>
                <a:gd name="T38" fmla="*/ 2147483647 w 276"/>
                <a:gd name="T39" fmla="*/ 2147483647 h 426"/>
                <a:gd name="T40" fmla="*/ 2147483647 w 276"/>
                <a:gd name="T41" fmla="*/ 2147483647 h 426"/>
                <a:gd name="T42" fmla="*/ 2147483647 w 276"/>
                <a:gd name="T43" fmla="*/ 2147483647 h 426"/>
                <a:gd name="T44" fmla="*/ 2147483647 w 276"/>
                <a:gd name="T45" fmla="*/ 2147483647 h 426"/>
                <a:gd name="T46" fmla="*/ 2147483647 w 276"/>
                <a:gd name="T47" fmla="*/ 2147483647 h 426"/>
                <a:gd name="T48" fmla="*/ 2147483647 w 276"/>
                <a:gd name="T49" fmla="*/ 2147483647 h 426"/>
                <a:gd name="T50" fmla="*/ 2147483647 w 276"/>
                <a:gd name="T51" fmla="*/ 2147483647 h 426"/>
                <a:gd name="T52" fmla="*/ 2147483647 w 276"/>
                <a:gd name="T53" fmla="*/ 2147483647 h 426"/>
                <a:gd name="T54" fmla="*/ 2147483647 w 276"/>
                <a:gd name="T55" fmla="*/ 2147483647 h 426"/>
                <a:gd name="T56" fmla="*/ 2147483647 w 276"/>
                <a:gd name="T57" fmla="*/ 2147483647 h 426"/>
                <a:gd name="T58" fmla="*/ 2147483647 w 276"/>
                <a:gd name="T59" fmla="*/ 2147483647 h 426"/>
                <a:gd name="T60" fmla="*/ 2147483647 w 276"/>
                <a:gd name="T61" fmla="*/ 2147483647 h 426"/>
                <a:gd name="T62" fmla="*/ 2147483647 w 276"/>
                <a:gd name="T63" fmla="*/ 2147483647 h 426"/>
                <a:gd name="T64" fmla="*/ 2147483647 w 276"/>
                <a:gd name="T65" fmla="*/ 2147483647 h 426"/>
                <a:gd name="T66" fmla="*/ 2147483647 w 276"/>
                <a:gd name="T67" fmla="*/ 2147483647 h 426"/>
                <a:gd name="T68" fmla="*/ 2147483647 w 276"/>
                <a:gd name="T69" fmla="*/ 2147483647 h 426"/>
                <a:gd name="T70" fmla="*/ 2147483647 w 276"/>
                <a:gd name="T71" fmla="*/ 2147483647 h 426"/>
                <a:gd name="T72" fmla="*/ 2147483647 w 276"/>
                <a:gd name="T73" fmla="*/ 2147483647 h 426"/>
                <a:gd name="T74" fmla="*/ 2147483647 w 276"/>
                <a:gd name="T75" fmla="*/ 2147483647 h 4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76"/>
                <a:gd name="T115" fmla="*/ 0 h 426"/>
                <a:gd name="T116" fmla="*/ 276 w 276"/>
                <a:gd name="T117" fmla="*/ 426 h 42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76" h="426">
                  <a:moveTo>
                    <a:pt x="150" y="402"/>
                  </a:moveTo>
                  <a:lnTo>
                    <a:pt x="132" y="408"/>
                  </a:lnTo>
                  <a:lnTo>
                    <a:pt x="126" y="414"/>
                  </a:lnTo>
                  <a:lnTo>
                    <a:pt x="138" y="426"/>
                  </a:lnTo>
                  <a:lnTo>
                    <a:pt x="162" y="426"/>
                  </a:lnTo>
                  <a:lnTo>
                    <a:pt x="174" y="414"/>
                  </a:lnTo>
                  <a:lnTo>
                    <a:pt x="174" y="408"/>
                  </a:lnTo>
                  <a:lnTo>
                    <a:pt x="168" y="402"/>
                  </a:lnTo>
                  <a:lnTo>
                    <a:pt x="150" y="402"/>
                  </a:lnTo>
                  <a:close/>
                  <a:moveTo>
                    <a:pt x="276" y="246"/>
                  </a:moveTo>
                  <a:lnTo>
                    <a:pt x="270" y="228"/>
                  </a:lnTo>
                  <a:lnTo>
                    <a:pt x="264" y="216"/>
                  </a:lnTo>
                  <a:lnTo>
                    <a:pt x="246" y="198"/>
                  </a:lnTo>
                  <a:lnTo>
                    <a:pt x="252" y="186"/>
                  </a:lnTo>
                  <a:lnTo>
                    <a:pt x="252" y="180"/>
                  </a:lnTo>
                  <a:lnTo>
                    <a:pt x="246" y="162"/>
                  </a:lnTo>
                  <a:lnTo>
                    <a:pt x="240" y="150"/>
                  </a:lnTo>
                  <a:lnTo>
                    <a:pt x="210" y="120"/>
                  </a:lnTo>
                  <a:lnTo>
                    <a:pt x="198" y="102"/>
                  </a:lnTo>
                  <a:lnTo>
                    <a:pt x="168" y="72"/>
                  </a:lnTo>
                  <a:lnTo>
                    <a:pt x="144" y="66"/>
                  </a:lnTo>
                  <a:lnTo>
                    <a:pt x="144" y="60"/>
                  </a:lnTo>
                  <a:lnTo>
                    <a:pt x="138" y="54"/>
                  </a:lnTo>
                  <a:lnTo>
                    <a:pt x="132" y="42"/>
                  </a:lnTo>
                  <a:lnTo>
                    <a:pt x="102" y="12"/>
                  </a:lnTo>
                  <a:lnTo>
                    <a:pt x="96" y="0"/>
                  </a:lnTo>
                  <a:lnTo>
                    <a:pt x="78" y="12"/>
                  </a:lnTo>
                  <a:lnTo>
                    <a:pt x="48" y="12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2" y="30"/>
                  </a:lnTo>
                  <a:lnTo>
                    <a:pt x="12" y="36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12" y="54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2" y="84"/>
                  </a:lnTo>
                  <a:lnTo>
                    <a:pt x="24" y="90"/>
                  </a:lnTo>
                  <a:lnTo>
                    <a:pt x="30" y="90"/>
                  </a:lnTo>
                  <a:lnTo>
                    <a:pt x="42" y="96"/>
                  </a:lnTo>
                  <a:lnTo>
                    <a:pt x="60" y="132"/>
                  </a:lnTo>
                  <a:lnTo>
                    <a:pt x="54" y="132"/>
                  </a:lnTo>
                  <a:lnTo>
                    <a:pt x="48" y="126"/>
                  </a:lnTo>
                  <a:lnTo>
                    <a:pt x="36" y="126"/>
                  </a:lnTo>
                  <a:lnTo>
                    <a:pt x="24" y="120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18" y="132"/>
                  </a:lnTo>
                  <a:lnTo>
                    <a:pt x="30" y="144"/>
                  </a:lnTo>
                  <a:lnTo>
                    <a:pt x="42" y="150"/>
                  </a:lnTo>
                  <a:lnTo>
                    <a:pt x="54" y="192"/>
                  </a:lnTo>
                  <a:lnTo>
                    <a:pt x="90" y="198"/>
                  </a:lnTo>
                  <a:lnTo>
                    <a:pt x="90" y="228"/>
                  </a:lnTo>
                  <a:lnTo>
                    <a:pt x="78" y="240"/>
                  </a:lnTo>
                  <a:lnTo>
                    <a:pt x="78" y="270"/>
                  </a:lnTo>
                  <a:lnTo>
                    <a:pt x="84" y="282"/>
                  </a:lnTo>
                  <a:lnTo>
                    <a:pt x="102" y="300"/>
                  </a:lnTo>
                  <a:lnTo>
                    <a:pt x="108" y="300"/>
                  </a:lnTo>
                  <a:lnTo>
                    <a:pt x="108" y="306"/>
                  </a:lnTo>
                  <a:lnTo>
                    <a:pt x="102" y="312"/>
                  </a:lnTo>
                  <a:lnTo>
                    <a:pt x="102" y="324"/>
                  </a:lnTo>
                  <a:lnTo>
                    <a:pt x="108" y="330"/>
                  </a:lnTo>
                  <a:lnTo>
                    <a:pt x="132" y="330"/>
                  </a:lnTo>
                  <a:lnTo>
                    <a:pt x="144" y="324"/>
                  </a:lnTo>
                  <a:lnTo>
                    <a:pt x="144" y="318"/>
                  </a:lnTo>
                  <a:lnTo>
                    <a:pt x="150" y="312"/>
                  </a:lnTo>
                  <a:lnTo>
                    <a:pt x="150" y="306"/>
                  </a:lnTo>
                  <a:lnTo>
                    <a:pt x="198" y="282"/>
                  </a:lnTo>
                  <a:lnTo>
                    <a:pt x="222" y="288"/>
                  </a:lnTo>
                  <a:lnTo>
                    <a:pt x="234" y="270"/>
                  </a:lnTo>
                  <a:lnTo>
                    <a:pt x="258" y="270"/>
                  </a:lnTo>
                  <a:lnTo>
                    <a:pt x="270" y="264"/>
                  </a:lnTo>
                  <a:lnTo>
                    <a:pt x="276" y="264"/>
                  </a:lnTo>
                  <a:lnTo>
                    <a:pt x="276" y="246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76" name="Korea, North" descr="© INSCALE GmbH, 05.05.2010&#10;http://www.presentationload.com/">
              <a:extLst>
                <a:ext uri="{FF2B5EF4-FFF2-40B4-BE49-F238E27FC236}">
                  <a16:creationId xmlns:a16="http://schemas.microsoft.com/office/drawing/2014/main" id="{82350703-2B2F-40BF-AD1D-30F3F45CB037}"/>
                </a:ext>
              </a:extLst>
            </p:cNvPr>
            <p:cNvSpPr>
              <a:spLocks/>
            </p:cNvSpPr>
            <p:nvPr/>
          </p:nvSpPr>
          <p:spPr bwMode="gray">
            <a:xfrm>
              <a:off x="9252198" y="2468063"/>
              <a:ext cx="146946" cy="187183"/>
            </a:xfrm>
            <a:custGeom>
              <a:avLst/>
              <a:gdLst>
                <a:gd name="T0" fmla="*/ 2147483647 w 330"/>
                <a:gd name="T1" fmla="*/ 0 h 420"/>
                <a:gd name="T2" fmla="*/ 2147483647 w 330"/>
                <a:gd name="T3" fmla="*/ 2147483647 h 420"/>
                <a:gd name="T4" fmla="*/ 2147483647 w 330"/>
                <a:gd name="T5" fmla="*/ 2147483647 h 420"/>
                <a:gd name="T6" fmla="*/ 2147483647 w 330"/>
                <a:gd name="T7" fmla="*/ 2147483647 h 420"/>
                <a:gd name="T8" fmla="*/ 2147483647 w 330"/>
                <a:gd name="T9" fmla="*/ 2147483647 h 420"/>
                <a:gd name="T10" fmla="*/ 2147483647 w 330"/>
                <a:gd name="T11" fmla="*/ 2147483647 h 420"/>
                <a:gd name="T12" fmla="*/ 2147483647 w 330"/>
                <a:gd name="T13" fmla="*/ 2147483647 h 420"/>
                <a:gd name="T14" fmla="*/ 2147483647 w 330"/>
                <a:gd name="T15" fmla="*/ 2147483647 h 420"/>
                <a:gd name="T16" fmla="*/ 2147483647 w 330"/>
                <a:gd name="T17" fmla="*/ 2147483647 h 420"/>
                <a:gd name="T18" fmla="*/ 2147483647 w 330"/>
                <a:gd name="T19" fmla="*/ 2147483647 h 420"/>
                <a:gd name="T20" fmla="*/ 2147483647 w 330"/>
                <a:gd name="T21" fmla="*/ 2147483647 h 420"/>
                <a:gd name="T22" fmla="*/ 2147483647 w 330"/>
                <a:gd name="T23" fmla="*/ 2147483647 h 420"/>
                <a:gd name="T24" fmla="*/ 2147483647 w 330"/>
                <a:gd name="T25" fmla="*/ 2147483647 h 420"/>
                <a:gd name="T26" fmla="*/ 2147483647 w 330"/>
                <a:gd name="T27" fmla="*/ 2147483647 h 420"/>
                <a:gd name="T28" fmla="*/ 2147483647 w 330"/>
                <a:gd name="T29" fmla="*/ 2147483647 h 420"/>
                <a:gd name="T30" fmla="*/ 2147483647 w 330"/>
                <a:gd name="T31" fmla="*/ 2147483647 h 420"/>
                <a:gd name="T32" fmla="*/ 2147483647 w 330"/>
                <a:gd name="T33" fmla="*/ 2147483647 h 420"/>
                <a:gd name="T34" fmla="*/ 2147483647 w 330"/>
                <a:gd name="T35" fmla="*/ 2147483647 h 420"/>
                <a:gd name="T36" fmla="*/ 2147483647 w 330"/>
                <a:gd name="T37" fmla="*/ 2147483647 h 420"/>
                <a:gd name="T38" fmla="*/ 2147483647 w 330"/>
                <a:gd name="T39" fmla="*/ 2147483647 h 420"/>
                <a:gd name="T40" fmla="*/ 2147483647 w 330"/>
                <a:gd name="T41" fmla="*/ 2147483647 h 420"/>
                <a:gd name="T42" fmla="*/ 2147483647 w 330"/>
                <a:gd name="T43" fmla="*/ 2147483647 h 420"/>
                <a:gd name="T44" fmla="*/ 2147483647 w 330"/>
                <a:gd name="T45" fmla="*/ 2147483647 h 420"/>
                <a:gd name="T46" fmla="*/ 2147483647 w 330"/>
                <a:gd name="T47" fmla="*/ 2147483647 h 420"/>
                <a:gd name="T48" fmla="*/ 2147483647 w 330"/>
                <a:gd name="T49" fmla="*/ 2147483647 h 420"/>
                <a:gd name="T50" fmla="*/ 2147483647 w 330"/>
                <a:gd name="T51" fmla="*/ 2147483647 h 420"/>
                <a:gd name="T52" fmla="*/ 2147483647 w 330"/>
                <a:gd name="T53" fmla="*/ 2147483647 h 420"/>
                <a:gd name="T54" fmla="*/ 2147483647 w 330"/>
                <a:gd name="T55" fmla="*/ 2147483647 h 420"/>
                <a:gd name="T56" fmla="*/ 2147483647 w 330"/>
                <a:gd name="T57" fmla="*/ 2147483647 h 420"/>
                <a:gd name="T58" fmla="*/ 2147483647 w 330"/>
                <a:gd name="T59" fmla="*/ 2147483647 h 420"/>
                <a:gd name="T60" fmla="*/ 2147483647 w 330"/>
                <a:gd name="T61" fmla="*/ 2147483647 h 420"/>
                <a:gd name="T62" fmla="*/ 2147483647 w 330"/>
                <a:gd name="T63" fmla="*/ 2147483647 h 420"/>
                <a:gd name="T64" fmla="*/ 2147483647 w 330"/>
                <a:gd name="T65" fmla="*/ 2147483647 h 420"/>
                <a:gd name="T66" fmla="*/ 2147483647 w 330"/>
                <a:gd name="T67" fmla="*/ 2147483647 h 420"/>
                <a:gd name="T68" fmla="*/ 2147483647 w 330"/>
                <a:gd name="T69" fmla="*/ 2147483647 h 420"/>
                <a:gd name="T70" fmla="*/ 2147483647 w 330"/>
                <a:gd name="T71" fmla="*/ 2147483647 h 420"/>
                <a:gd name="T72" fmla="*/ 2147483647 w 330"/>
                <a:gd name="T73" fmla="*/ 2147483647 h 420"/>
                <a:gd name="T74" fmla="*/ 2147483647 w 330"/>
                <a:gd name="T75" fmla="*/ 2147483647 h 420"/>
                <a:gd name="T76" fmla="*/ 2147483647 w 330"/>
                <a:gd name="T77" fmla="*/ 2147483647 h 420"/>
                <a:gd name="T78" fmla="*/ 2147483647 w 330"/>
                <a:gd name="T79" fmla="*/ 2147483647 h 420"/>
                <a:gd name="T80" fmla="*/ 2147483647 w 330"/>
                <a:gd name="T81" fmla="*/ 2147483647 h 420"/>
                <a:gd name="T82" fmla="*/ 2147483647 w 330"/>
                <a:gd name="T83" fmla="*/ 2147483647 h 420"/>
                <a:gd name="T84" fmla="*/ 2147483647 w 330"/>
                <a:gd name="T85" fmla="*/ 2147483647 h 420"/>
                <a:gd name="T86" fmla="*/ 2147483647 w 330"/>
                <a:gd name="T87" fmla="*/ 2147483647 h 420"/>
                <a:gd name="T88" fmla="*/ 2147483647 w 330"/>
                <a:gd name="T89" fmla="*/ 2147483647 h 420"/>
                <a:gd name="T90" fmla="*/ 2147483647 w 330"/>
                <a:gd name="T91" fmla="*/ 2147483647 h 420"/>
                <a:gd name="T92" fmla="*/ 2147483647 w 330"/>
                <a:gd name="T93" fmla="*/ 2147483647 h 420"/>
                <a:gd name="T94" fmla="*/ 2147483647 w 330"/>
                <a:gd name="T95" fmla="*/ 2147483647 h 420"/>
                <a:gd name="T96" fmla="*/ 2147483647 w 330"/>
                <a:gd name="T97" fmla="*/ 2147483647 h 420"/>
                <a:gd name="T98" fmla="*/ 2147483647 w 330"/>
                <a:gd name="T99" fmla="*/ 2147483647 h 420"/>
                <a:gd name="T100" fmla="*/ 2147483647 w 330"/>
                <a:gd name="T101" fmla="*/ 2147483647 h 420"/>
                <a:gd name="T102" fmla="*/ 2147483647 w 330"/>
                <a:gd name="T103" fmla="*/ 0 h 4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30"/>
                <a:gd name="T157" fmla="*/ 0 h 420"/>
                <a:gd name="T158" fmla="*/ 330 w 330"/>
                <a:gd name="T159" fmla="*/ 420 h 4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30" h="420">
                  <a:moveTo>
                    <a:pt x="270" y="0"/>
                  </a:moveTo>
                  <a:lnTo>
                    <a:pt x="240" y="0"/>
                  </a:lnTo>
                  <a:lnTo>
                    <a:pt x="240" y="6"/>
                  </a:lnTo>
                  <a:lnTo>
                    <a:pt x="246" y="12"/>
                  </a:lnTo>
                  <a:lnTo>
                    <a:pt x="252" y="24"/>
                  </a:lnTo>
                  <a:lnTo>
                    <a:pt x="252" y="42"/>
                  </a:lnTo>
                  <a:lnTo>
                    <a:pt x="228" y="42"/>
                  </a:lnTo>
                  <a:lnTo>
                    <a:pt x="234" y="54"/>
                  </a:lnTo>
                  <a:lnTo>
                    <a:pt x="234" y="60"/>
                  </a:lnTo>
                  <a:lnTo>
                    <a:pt x="228" y="72"/>
                  </a:lnTo>
                  <a:lnTo>
                    <a:pt x="216" y="78"/>
                  </a:lnTo>
                  <a:lnTo>
                    <a:pt x="204" y="72"/>
                  </a:lnTo>
                  <a:lnTo>
                    <a:pt x="180" y="72"/>
                  </a:lnTo>
                  <a:lnTo>
                    <a:pt x="174" y="66"/>
                  </a:lnTo>
                  <a:lnTo>
                    <a:pt x="168" y="72"/>
                  </a:lnTo>
                  <a:lnTo>
                    <a:pt x="168" y="84"/>
                  </a:lnTo>
                  <a:lnTo>
                    <a:pt x="192" y="108"/>
                  </a:lnTo>
                  <a:lnTo>
                    <a:pt x="198" y="108"/>
                  </a:lnTo>
                  <a:lnTo>
                    <a:pt x="198" y="120"/>
                  </a:lnTo>
                  <a:lnTo>
                    <a:pt x="150" y="120"/>
                  </a:lnTo>
                  <a:lnTo>
                    <a:pt x="138" y="114"/>
                  </a:lnTo>
                  <a:lnTo>
                    <a:pt x="126" y="114"/>
                  </a:lnTo>
                  <a:lnTo>
                    <a:pt x="114" y="102"/>
                  </a:lnTo>
                  <a:lnTo>
                    <a:pt x="102" y="96"/>
                  </a:lnTo>
                  <a:lnTo>
                    <a:pt x="90" y="96"/>
                  </a:lnTo>
                  <a:lnTo>
                    <a:pt x="90" y="102"/>
                  </a:lnTo>
                  <a:lnTo>
                    <a:pt x="84" y="108"/>
                  </a:lnTo>
                  <a:lnTo>
                    <a:pt x="84" y="138"/>
                  </a:lnTo>
                  <a:lnTo>
                    <a:pt x="66" y="174"/>
                  </a:lnTo>
                  <a:lnTo>
                    <a:pt x="54" y="186"/>
                  </a:lnTo>
                  <a:lnTo>
                    <a:pt x="18" y="204"/>
                  </a:lnTo>
                  <a:lnTo>
                    <a:pt x="12" y="216"/>
                  </a:lnTo>
                  <a:lnTo>
                    <a:pt x="6" y="222"/>
                  </a:lnTo>
                  <a:lnTo>
                    <a:pt x="6" y="234"/>
                  </a:lnTo>
                  <a:lnTo>
                    <a:pt x="0" y="246"/>
                  </a:lnTo>
                  <a:lnTo>
                    <a:pt x="12" y="228"/>
                  </a:lnTo>
                  <a:lnTo>
                    <a:pt x="18" y="246"/>
                  </a:lnTo>
                  <a:lnTo>
                    <a:pt x="36" y="270"/>
                  </a:lnTo>
                  <a:lnTo>
                    <a:pt x="48" y="252"/>
                  </a:lnTo>
                  <a:lnTo>
                    <a:pt x="54" y="258"/>
                  </a:lnTo>
                  <a:lnTo>
                    <a:pt x="60" y="270"/>
                  </a:lnTo>
                  <a:lnTo>
                    <a:pt x="96" y="270"/>
                  </a:lnTo>
                  <a:lnTo>
                    <a:pt x="96" y="282"/>
                  </a:lnTo>
                  <a:lnTo>
                    <a:pt x="102" y="294"/>
                  </a:lnTo>
                  <a:lnTo>
                    <a:pt x="102" y="336"/>
                  </a:lnTo>
                  <a:lnTo>
                    <a:pt x="138" y="336"/>
                  </a:lnTo>
                  <a:lnTo>
                    <a:pt x="144" y="348"/>
                  </a:lnTo>
                  <a:lnTo>
                    <a:pt x="132" y="342"/>
                  </a:lnTo>
                  <a:lnTo>
                    <a:pt x="108" y="342"/>
                  </a:lnTo>
                  <a:lnTo>
                    <a:pt x="102" y="348"/>
                  </a:lnTo>
                  <a:lnTo>
                    <a:pt x="102" y="360"/>
                  </a:lnTo>
                  <a:lnTo>
                    <a:pt x="108" y="378"/>
                  </a:lnTo>
                  <a:lnTo>
                    <a:pt x="114" y="384"/>
                  </a:lnTo>
                  <a:lnTo>
                    <a:pt x="126" y="408"/>
                  </a:lnTo>
                  <a:lnTo>
                    <a:pt x="156" y="396"/>
                  </a:lnTo>
                  <a:lnTo>
                    <a:pt x="162" y="402"/>
                  </a:lnTo>
                  <a:lnTo>
                    <a:pt x="174" y="408"/>
                  </a:lnTo>
                  <a:lnTo>
                    <a:pt x="180" y="414"/>
                  </a:lnTo>
                  <a:lnTo>
                    <a:pt x="192" y="420"/>
                  </a:lnTo>
                  <a:lnTo>
                    <a:pt x="198" y="420"/>
                  </a:lnTo>
                  <a:lnTo>
                    <a:pt x="216" y="414"/>
                  </a:lnTo>
                  <a:lnTo>
                    <a:pt x="228" y="414"/>
                  </a:lnTo>
                  <a:lnTo>
                    <a:pt x="240" y="408"/>
                  </a:lnTo>
                  <a:lnTo>
                    <a:pt x="246" y="402"/>
                  </a:lnTo>
                  <a:lnTo>
                    <a:pt x="246" y="396"/>
                  </a:lnTo>
                  <a:lnTo>
                    <a:pt x="240" y="390"/>
                  </a:lnTo>
                  <a:lnTo>
                    <a:pt x="240" y="384"/>
                  </a:lnTo>
                  <a:lnTo>
                    <a:pt x="246" y="384"/>
                  </a:lnTo>
                  <a:lnTo>
                    <a:pt x="252" y="378"/>
                  </a:lnTo>
                  <a:lnTo>
                    <a:pt x="276" y="366"/>
                  </a:lnTo>
                  <a:lnTo>
                    <a:pt x="306" y="366"/>
                  </a:lnTo>
                  <a:lnTo>
                    <a:pt x="324" y="354"/>
                  </a:lnTo>
                  <a:lnTo>
                    <a:pt x="312" y="342"/>
                  </a:lnTo>
                  <a:lnTo>
                    <a:pt x="312" y="336"/>
                  </a:lnTo>
                  <a:lnTo>
                    <a:pt x="264" y="312"/>
                  </a:lnTo>
                  <a:lnTo>
                    <a:pt x="240" y="312"/>
                  </a:lnTo>
                  <a:lnTo>
                    <a:pt x="240" y="300"/>
                  </a:lnTo>
                  <a:lnTo>
                    <a:pt x="246" y="288"/>
                  </a:lnTo>
                  <a:lnTo>
                    <a:pt x="252" y="282"/>
                  </a:lnTo>
                  <a:lnTo>
                    <a:pt x="246" y="276"/>
                  </a:lnTo>
                  <a:lnTo>
                    <a:pt x="234" y="270"/>
                  </a:lnTo>
                  <a:lnTo>
                    <a:pt x="228" y="264"/>
                  </a:lnTo>
                  <a:lnTo>
                    <a:pt x="228" y="252"/>
                  </a:lnTo>
                  <a:lnTo>
                    <a:pt x="240" y="246"/>
                  </a:lnTo>
                  <a:lnTo>
                    <a:pt x="246" y="240"/>
                  </a:lnTo>
                  <a:lnTo>
                    <a:pt x="258" y="234"/>
                  </a:lnTo>
                  <a:lnTo>
                    <a:pt x="270" y="234"/>
                  </a:lnTo>
                  <a:lnTo>
                    <a:pt x="276" y="228"/>
                  </a:lnTo>
                  <a:lnTo>
                    <a:pt x="288" y="204"/>
                  </a:lnTo>
                  <a:lnTo>
                    <a:pt x="288" y="192"/>
                  </a:lnTo>
                  <a:lnTo>
                    <a:pt x="294" y="186"/>
                  </a:lnTo>
                  <a:lnTo>
                    <a:pt x="300" y="174"/>
                  </a:lnTo>
                  <a:lnTo>
                    <a:pt x="324" y="162"/>
                  </a:lnTo>
                  <a:lnTo>
                    <a:pt x="312" y="132"/>
                  </a:lnTo>
                  <a:lnTo>
                    <a:pt x="306" y="126"/>
                  </a:lnTo>
                  <a:lnTo>
                    <a:pt x="294" y="102"/>
                  </a:lnTo>
                  <a:lnTo>
                    <a:pt x="294" y="90"/>
                  </a:lnTo>
                  <a:lnTo>
                    <a:pt x="306" y="66"/>
                  </a:lnTo>
                  <a:lnTo>
                    <a:pt x="318" y="60"/>
                  </a:lnTo>
                  <a:lnTo>
                    <a:pt x="324" y="54"/>
                  </a:lnTo>
                  <a:lnTo>
                    <a:pt x="330" y="54"/>
                  </a:lnTo>
                  <a:lnTo>
                    <a:pt x="312" y="36"/>
                  </a:lnTo>
                  <a:lnTo>
                    <a:pt x="288" y="24"/>
                  </a:lnTo>
                  <a:lnTo>
                    <a:pt x="270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77" name="Kenya" descr="© INSCALE GmbH, 05.05.2010&#10;http://www.presentationload.com/">
              <a:extLst>
                <a:ext uri="{FF2B5EF4-FFF2-40B4-BE49-F238E27FC236}">
                  <a16:creationId xmlns:a16="http://schemas.microsoft.com/office/drawing/2014/main" id="{E2DA61FC-4619-4E0F-9D76-DE024DCD8785}"/>
                </a:ext>
              </a:extLst>
            </p:cNvPr>
            <p:cNvSpPr>
              <a:spLocks/>
            </p:cNvSpPr>
            <p:nvPr/>
          </p:nvSpPr>
          <p:spPr bwMode="gray">
            <a:xfrm>
              <a:off x="6661391" y="3844813"/>
              <a:ext cx="251908" cy="341127"/>
            </a:xfrm>
            <a:custGeom>
              <a:avLst/>
              <a:gdLst>
                <a:gd name="T0" fmla="*/ 2147483647 w 564"/>
                <a:gd name="T1" fmla="*/ 2147483647 h 762"/>
                <a:gd name="T2" fmla="*/ 2147483647 w 564"/>
                <a:gd name="T3" fmla="*/ 2147483647 h 762"/>
                <a:gd name="T4" fmla="*/ 2147483647 w 564"/>
                <a:gd name="T5" fmla="*/ 2147483647 h 762"/>
                <a:gd name="T6" fmla="*/ 2147483647 w 564"/>
                <a:gd name="T7" fmla="*/ 2147483647 h 762"/>
                <a:gd name="T8" fmla="*/ 2147483647 w 564"/>
                <a:gd name="T9" fmla="*/ 2147483647 h 762"/>
                <a:gd name="T10" fmla="*/ 2147483647 w 564"/>
                <a:gd name="T11" fmla="*/ 2147483647 h 762"/>
                <a:gd name="T12" fmla="*/ 2147483647 w 564"/>
                <a:gd name="T13" fmla="*/ 2147483647 h 762"/>
                <a:gd name="T14" fmla="*/ 2147483647 w 564"/>
                <a:gd name="T15" fmla="*/ 2147483647 h 762"/>
                <a:gd name="T16" fmla="*/ 2147483647 w 564"/>
                <a:gd name="T17" fmla="*/ 2147483647 h 762"/>
                <a:gd name="T18" fmla="*/ 2147483647 w 564"/>
                <a:gd name="T19" fmla="*/ 2147483647 h 762"/>
                <a:gd name="T20" fmla="*/ 2147483647 w 564"/>
                <a:gd name="T21" fmla="*/ 2147483647 h 762"/>
                <a:gd name="T22" fmla="*/ 2147483647 w 564"/>
                <a:gd name="T23" fmla="*/ 2147483647 h 762"/>
                <a:gd name="T24" fmla="*/ 2147483647 w 564"/>
                <a:gd name="T25" fmla="*/ 0 h 762"/>
                <a:gd name="T26" fmla="*/ 2147483647 w 564"/>
                <a:gd name="T27" fmla="*/ 2147483647 h 762"/>
                <a:gd name="T28" fmla="*/ 2147483647 w 564"/>
                <a:gd name="T29" fmla="*/ 2147483647 h 762"/>
                <a:gd name="T30" fmla="*/ 2147483647 w 564"/>
                <a:gd name="T31" fmla="*/ 2147483647 h 762"/>
                <a:gd name="T32" fmla="*/ 2147483647 w 564"/>
                <a:gd name="T33" fmla="*/ 2147483647 h 762"/>
                <a:gd name="T34" fmla="*/ 2147483647 w 564"/>
                <a:gd name="T35" fmla="*/ 2147483647 h 762"/>
                <a:gd name="T36" fmla="*/ 2147483647 w 564"/>
                <a:gd name="T37" fmla="*/ 2147483647 h 762"/>
                <a:gd name="T38" fmla="*/ 2147483647 w 564"/>
                <a:gd name="T39" fmla="*/ 2147483647 h 762"/>
                <a:gd name="T40" fmla="*/ 2147483647 w 564"/>
                <a:gd name="T41" fmla="*/ 2147483647 h 762"/>
                <a:gd name="T42" fmla="*/ 2147483647 w 564"/>
                <a:gd name="T43" fmla="*/ 2147483647 h 762"/>
                <a:gd name="T44" fmla="*/ 2147483647 w 564"/>
                <a:gd name="T45" fmla="*/ 2147483647 h 762"/>
                <a:gd name="T46" fmla="*/ 2147483647 w 564"/>
                <a:gd name="T47" fmla="*/ 2147483647 h 762"/>
                <a:gd name="T48" fmla="*/ 2147483647 w 564"/>
                <a:gd name="T49" fmla="*/ 2147483647 h 762"/>
                <a:gd name="T50" fmla="*/ 2147483647 w 564"/>
                <a:gd name="T51" fmla="*/ 2147483647 h 762"/>
                <a:gd name="T52" fmla="*/ 2147483647 w 564"/>
                <a:gd name="T53" fmla="*/ 2147483647 h 762"/>
                <a:gd name="T54" fmla="*/ 2147483647 w 564"/>
                <a:gd name="T55" fmla="*/ 2147483647 h 762"/>
                <a:gd name="T56" fmla="*/ 2147483647 w 564"/>
                <a:gd name="T57" fmla="*/ 2147483647 h 762"/>
                <a:gd name="T58" fmla="*/ 0 w 564"/>
                <a:gd name="T59" fmla="*/ 2147483647 h 762"/>
                <a:gd name="T60" fmla="*/ 2147483647 w 564"/>
                <a:gd name="T61" fmla="*/ 2147483647 h 762"/>
                <a:gd name="T62" fmla="*/ 2147483647 w 564"/>
                <a:gd name="T63" fmla="*/ 2147483647 h 762"/>
                <a:gd name="T64" fmla="*/ 2147483647 w 564"/>
                <a:gd name="T65" fmla="*/ 2147483647 h 762"/>
                <a:gd name="T66" fmla="*/ 2147483647 w 564"/>
                <a:gd name="T67" fmla="*/ 2147483647 h 762"/>
                <a:gd name="T68" fmla="*/ 2147483647 w 564"/>
                <a:gd name="T69" fmla="*/ 2147483647 h 762"/>
                <a:gd name="T70" fmla="*/ 0 w 564"/>
                <a:gd name="T71" fmla="*/ 2147483647 h 762"/>
                <a:gd name="T72" fmla="*/ 2147483647 w 564"/>
                <a:gd name="T73" fmla="*/ 2147483647 h 762"/>
                <a:gd name="T74" fmla="*/ 2147483647 w 564"/>
                <a:gd name="T75" fmla="*/ 2147483647 h 762"/>
                <a:gd name="T76" fmla="*/ 2147483647 w 564"/>
                <a:gd name="T77" fmla="*/ 2147483647 h 762"/>
                <a:gd name="T78" fmla="*/ 2147483647 w 564"/>
                <a:gd name="T79" fmla="*/ 2147483647 h 762"/>
                <a:gd name="T80" fmla="*/ 2147483647 w 564"/>
                <a:gd name="T81" fmla="*/ 2147483647 h 762"/>
                <a:gd name="T82" fmla="*/ 2147483647 w 564"/>
                <a:gd name="T83" fmla="*/ 2147483647 h 762"/>
                <a:gd name="T84" fmla="*/ 2147483647 w 564"/>
                <a:gd name="T85" fmla="*/ 2147483647 h 762"/>
                <a:gd name="T86" fmla="*/ 2147483647 w 564"/>
                <a:gd name="T87" fmla="*/ 2147483647 h 762"/>
                <a:gd name="T88" fmla="*/ 2147483647 w 564"/>
                <a:gd name="T89" fmla="*/ 2147483647 h 762"/>
                <a:gd name="T90" fmla="*/ 2147483647 w 564"/>
                <a:gd name="T91" fmla="*/ 2147483647 h 762"/>
                <a:gd name="T92" fmla="*/ 2147483647 w 564"/>
                <a:gd name="T93" fmla="*/ 2147483647 h 762"/>
                <a:gd name="T94" fmla="*/ 2147483647 w 564"/>
                <a:gd name="T95" fmla="*/ 2147483647 h 762"/>
                <a:gd name="T96" fmla="*/ 2147483647 w 564"/>
                <a:gd name="T97" fmla="*/ 2147483647 h 762"/>
                <a:gd name="T98" fmla="*/ 2147483647 w 564"/>
                <a:gd name="T99" fmla="*/ 2147483647 h 762"/>
                <a:gd name="T100" fmla="*/ 2147483647 w 564"/>
                <a:gd name="T101" fmla="*/ 2147483647 h 76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64"/>
                <a:gd name="T154" fmla="*/ 0 h 762"/>
                <a:gd name="T155" fmla="*/ 564 w 564"/>
                <a:gd name="T156" fmla="*/ 762 h 76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64" h="762">
                  <a:moveTo>
                    <a:pt x="498" y="150"/>
                  </a:moveTo>
                  <a:lnTo>
                    <a:pt x="540" y="108"/>
                  </a:lnTo>
                  <a:lnTo>
                    <a:pt x="558" y="72"/>
                  </a:lnTo>
                  <a:lnTo>
                    <a:pt x="564" y="66"/>
                  </a:lnTo>
                  <a:lnTo>
                    <a:pt x="564" y="60"/>
                  </a:lnTo>
                  <a:lnTo>
                    <a:pt x="540" y="54"/>
                  </a:lnTo>
                  <a:lnTo>
                    <a:pt x="534" y="60"/>
                  </a:lnTo>
                  <a:lnTo>
                    <a:pt x="504" y="60"/>
                  </a:lnTo>
                  <a:lnTo>
                    <a:pt x="480" y="30"/>
                  </a:lnTo>
                  <a:lnTo>
                    <a:pt x="462" y="48"/>
                  </a:lnTo>
                  <a:lnTo>
                    <a:pt x="456" y="48"/>
                  </a:lnTo>
                  <a:lnTo>
                    <a:pt x="450" y="54"/>
                  </a:lnTo>
                  <a:lnTo>
                    <a:pt x="438" y="60"/>
                  </a:lnTo>
                  <a:lnTo>
                    <a:pt x="426" y="60"/>
                  </a:lnTo>
                  <a:lnTo>
                    <a:pt x="414" y="72"/>
                  </a:lnTo>
                  <a:lnTo>
                    <a:pt x="414" y="84"/>
                  </a:lnTo>
                  <a:lnTo>
                    <a:pt x="390" y="102"/>
                  </a:lnTo>
                  <a:lnTo>
                    <a:pt x="378" y="96"/>
                  </a:lnTo>
                  <a:lnTo>
                    <a:pt x="372" y="96"/>
                  </a:lnTo>
                  <a:lnTo>
                    <a:pt x="360" y="90"/>
                  </a:lnTo>
                  <a:lnTo>
                    <a:pt x="330" y="90"/>
                  </a:lnTo>
                  <a:lnTo>
                    <a:pt x="318" y="84"/>
                  </a:lnTo>
                  <a:lnTo>
                    <a:pt x="288" y="84"/>
                  </a:lnTo>
                  <a:lnTo>
                    <a:pt x="210" y="24"/>
                  </a:lnTo>
                  <a:lnTo>
                    <a:pt x="138" y="18"/>
                  </a:lnTo>
                  <a:lnTo>
                    <a:pt x="132" y="0"/>
                  </a:lnTo>
                  <a:lnTo>
                    <a:pt x="108" y="12"/>
                  </a:lnTo>
                  <a:lnTo>
                    <a:pt x="18" y="12"/>
                  </a:lnTo>
                  <a:lnTo>
                    <a:pt x="0" y="42"/>
                  </a:lnTo>
                  <a:lnTo>
                    <a:pt x="6" y="48"/>
                  </a:lnTo>
                  <a:lnTo>
                    <a:pt x="12" y="60"/>
                  </a:lnTo>
                  <a:lnTo>
                    <a:pt x="12" y="84"/>
                  </a:lnTo>
                  <a:lnTo>
                    <a:pt x="18" y="84"/>
                  </a:lnTo>
                  <a:lnTo>
                    <a:pt x="24" y="90"/>
                  </a:lnTo>
                  <a:lnTo>
                    <a:pt x="24" y="84"/>
                  </a:lnTo>
                  <a:lnTo>
                    <a:pt x="30" y="84"/>
                  </a:lnTo>
                  <a:lnTo>
                    <a:pt x="30" y="96"/>
                  </a:lnTo>
                  <a:lnTo>
                    <a:pt x="24" y="102"/>
                  </a:lnTo>
                  <a:lnTo>
                    <a:pt x="24" y="108"/>
                  </a:lnTo>
                  <a:lnTo>
                    <a:pt x="42" y="126"/>
                  </a:lnTo>
                  <a:lnTo>
                    <a:pt x="36" y="132"/>
                  </a:lnTo>
                  <a:lnTo>
                    <a:pt x="72" y="174"/>
                  </a:lnTo>
                  <a:lnTo>
                    <a:pt x="66" y="180"/>
                  </a:lnTo>
                  <a:lnTo>
                    <a:pt x="60" y="180"/>
                  </a:lnTo>
                  <a:lnTo>
                    <a:pt x="54" y="186"/>
                  </a:lnTo>
                  <a:lnTo>
                    <a:pt x="54" y="192"/>
                  </a:lnTo>
                  <a:lnTo>
                    <a:pt x="66" y="216"/>
                  </a:lnTo>
                  <a:lnTo>
                    <a:pt x="72" y="222"/>
                  </a:lnTo>
                  <a:lnTo>
                    <a:pt x="78" y="234"/>
                  </a:lnTo>
                  <a:lnTo>
                    <a:pt x="78" y="246"/>
                  </a:lnTo>
                  <a:lnTo>
                    <a:pt x="66" y="258"/>
                  </a:lnTo>
                  <a:lnTo>
                    <a:pt x="60" y="282"/>
                  </a:lnTo>
                  <a:lnTo>
                    <a:pt x="42" y="282"/>
                  </a:lnTo>
                  <a:lnTo>
                    <a:pt x="36" y="288"/>
                  </a:lnTo>
                  <a:lnTo>
                    <a:pt x="36" y="312"/>
                  </a:lnTo>
                  <a:lnTo>
                    <a:pt x="18" y="324"/>
                  </a:lnTo>
                  <a:lnTo>
                    <a:pt x="12" y="342"/>
                  </a:lnTo>
                  <a:lnTo>
                    <a:pt x="6" y="348"/>
                  </a:lnTo>
                  <a:lnTo>
                    <a:pt x="0" y="360"/>
                  </a:lnTo>
                  <a:lnTo>
                    <a:pt x="0" y="384"/>
                  </a:lnTo>
                  <a:lnTo>
                    <a:pt x="18" y="402"/>
                  </a:lnTo>
                  <a:lnTo>
                    <a:pt x="30" y="402"/>
                  </a:lnTo>
                  <a:lnTo>
                    <a:pt x="30" y="390"/>
                  </a:lnTo>
                  <a:lnTo>
                    <a:pt x="54" y="390"/>
                  </a:lnTo>
                  <a:lnTo>
                    <a:pt x="60" y="408"/>
                  </a:lnTo>
                  <a:lnTo>
                    <a:pt x="42" y="408"/>
                  </a:lnTo>
                  <a:lnTo>
                    <a:pt x="30" y="420"/>
                  </a:lnTo>
                  <a:lnTo>
                    <a:pt x="24" y="414"/>
                  </a:lnTo>
                  <a:lnTo>
                    <a:pt x="18" y="414"/>
                  </a:lnTo>
                  <a:lnTo>
                    <a:pt x="6" y="420"/>
                  </a:lnTo>
                  <a:lnTo>
                    <a:pt x="0" y="432"/>
                  </a:lnTo>
                  <a:lnTo>
                    <a:pt x="0" y="438"/>
                  </a:lnTo>
                  <a:lnTo>
                    <a:pt x="12" y="450"/>
                  </a:lnTo>
                  <a:lnTo>
                    <a:pt x="6" y="468"/>
                  </a:lnTo>
                  <a:lnTo>
                    <a:pt x="258" y="624"/>
                  </a:lnTo>
                  <a:lnTo>
                    <a:pt x="270" y="636"/>
                  </a:lnTo>
                  <a:lnTo>
                    <a:pt x="270" y="642"/>
                  </a:lnTo>
                  <a:lnTo>
                    <a:pt x="264" y="648"/>
                  </a:lnTo>
                  <a:lnTo>
                    <a:pt x="258" y="648"/>
                  </a:lnTo>
                  <a:lnTo>
                    <a:pt x="252" y="654"/>
                  </a:lnTo>
                  <a:lnTo>
                    <a:pt x="366" y="762"/>
                  </a:lnTo>
                  <a:lnTo>
                    <a:pt x="384" y="756"/>
                  </a:lnTo>
                  <a:lnTo>
                    <a:pt x="414" y="690"/>
                  </a:lnTo>
                  <a:lnTo>
                    <a:pt x="414" y="660"/>
                  </a:lnTo>
                  <a:lnTo>
                    <a:pt x="426" y="648"/>
                  </a:lnTo>
                  <a:lnTo>
                    <a:pt x="432" y="648"/>
                  </a:lnTo>
                  <a:lnTo>
                    <a:pt x="444" y="636"/>
                  </a:lnTo>
                  <a:lnTo>
                    <a:pt x="444" y="624"/>
                  </a:lnTo>
                  <a:lnTo>
                    <a:pt x="438" y="618"/>
                  </a:lnTo>
                  <a:lnTo>
                    <a:pt x="438" y="600"/>
                  </a:lnTo>
                  <a:lnTo>
                    <a:pt x="444" y="594"/>
                  </a:lnTo>
                  <a:lnTo>
                    <a:pt x="456" y="588"/>
                  </a:lnTo>
                  <a:lnTo>
                    <a:pt x="468" y="588"/>
                  </a:lnTo>
                  <a:lnTo>
                    <a:pt x="474" y="582"/>
                  </a:lnTo>
                  <a:lnTo>
                    <a:pt x="480" y="582"/>
                  </a:lnTo>
                  <a:lnTo>
                    <a:pt x="486" y="540"/>
                  </a:lnTo>
                  <a:lnTo>
                    <a:pt x="516" y="540"/>
                  </a:lnTo>
                  <a:lnTo>
                    <a:pt x="528" y="534"/>
                  </a:lnTo>
                  <a:lnTo>
                    <a:pt x="534" y="522"/>
                  </a:lnTo>
                  <a:lnTo>
                    <a:pt x="540" y="516"/>
                  </a:lnTo>
                  <a:lnTo>
                    <a:pt x="498" y="450"/>
                  </a:lnTo>
                  <a:lnTo>
                    <a:pt x="498" y="150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78" name="Kazakhstan" descr="© INSCALE GmbH, 05.05.2010&#10;http://www.presentationload.com/">
              <a:extLst>
                <a:ext uri="{FF2B5EF4-FFF2-40B4-BE49-F238E27FC236}">
                  <a16:creationId xmlns:a16="http://schemas.microsoft.com/office/drawing/2014/main" id="{BCBD2913-0CBD-4F0E-A13F-BAD30629FD2C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918548" y="2032472"/>
              <a:ext cx="1124841" cy="521311"/>
            </a:xfrm>
            <a:custGeom>
              <a:avLst/>
              <a:gdLst>
                <a:gd name="T0" fmla="*/ 2147483647 w 2514"/>
                <a:gd name="T1" fmla="*/ 2147483647 h 1164"/>
                <a:gd name="T2" fmla="*/ 2147483647 w 2514"/>
                <a:gd name="T3" fmla="*/ 2147483647 h 1164"/>
                <a:gd name="T4" fmla="*/ 2147483647 w 2514"/>
                <a:gd name="T5" fmla="*/ 2147483647 h 1164"/>
                <a:gd name="T6" fmla="*/ 2147483647 w 2514"/>
                <a:gd name="T7" fmla="*/ 2147483647 h 1164"/>
                <a:gd name="T8" fmla="*/ 2147483647 w 2514"/>
                <a:gd name="T9" fmla="*/ 2147483647 h 1164"/>
                <a:gd name="T10" fmla="*/ 2147483647 w 2514"/>
                <a:gd name="T11" fmla="*/ 2147483647 h 1164"/>
                <a:gd name="T12" fmla="*/ 2147483647 w 2514"/>
                <a:gd name="T13" fmla="*/ 2147483647 h 1164"/>
                <a:gd name="T14" fmla="*/ 2147483647 w 2514"/>
                <a:gd name="T15" fmla="*/ 2147483647 h 1164"/>
                <a:gd name="T16" fmla="*/ 2147483647 w 2514"/>
                <a:gd name="T17" fmla="*/ 2147483647 h 1164"/>
                <a:gd name="T18" fmla="*/ 2147483647 w 2514"/>
                <a:gd name="T19" fmla="*/ 2147483647 h 1164"/>
                <a:gd name="T20" fmla="*/ 2147483647 w 2514"/>
                <a:gd name="T21" fmla="*/ 2147483647 h 1164"/>
                <a:gd name="T22" fmla="*/ 2147483647 w 2514"/>
                <a:gd name="T23" fmla="*/ 2147483647 h 1164"/>
                <a:gd name="T24" fmla="*/ 2147483647 w 2514"/>
                <a:gd name="T25" fmla="*/ 2147483647 h 1164"/>
                <a:gd name="T26" fmla="*/ 2147483647 w 2514"/>
                <a:gd name="T27" fmla="*/ 2147483647 h 1164"/>
                <a:gd name="T28" fmla="*/ 2147483647 w 2514"/>
                <a:gd name="T29" fmla="*/ 2147483647 h 1164"/>
                <a:gd name="T30" fmla="*/ 2147483647 w 2514"/>
                <a:gd name="T31" fmla="*/ 2147483647 h 1164"/>
                <a:gd name="T32" fmla="*/ 2147483647 w 2514"/>
                <a:gd name="T33" fmla="*/ 2147483647 h 1164"/>
                <a:gd name="T34" fmla="*/ 2147483647 w 2514"/>
                <a:gd name="T35" fmla="*/ 2147483647 h 1164"/>
                <a:gd name="T36" fmla="*/ 2147483647 w 2514"/>
                <a:gd name="T37" fmla="*/ 2147483647 h 1164"/>
                <a:gd name="T38" fmla="*/ 2147483647 w 2514"/>
                <a:gd name="T39" fmla="*/ 2147483647 h 1164"/>
                <a:gd name="T40" fmla="*/ 2147483647 w 2514"/>
                <a:gd name="T41" fmla="*/ 2147483647 h 1164"/>
                <a:gd name="T42" fmla="*/ 2147483647 w 2514"/>
                <a:gd name="T43" fmla="*/ 2147483647 h 1164"/>
                <a:gd name="T44" fmla="*/ 2147483647 w 2514"/>
                <a:gd name="T45" fmla="*/ 2147483647 h 1164"/>
                <a:gd name="T46" fmla="*/ 2147483647 w 2514"/>
                <a:gd name="T47" fmla="*/ 2147483647 h 1164"/>
                <a:gd name="T48" fmla="*/ 2147483647 w 2514"/>
                <a:gd name="T49" fmla="*/ 2147483647 h 1164"/>
                <a:gd name="T50" fmla="*/ 2147483647 w 2514"/>
                <a:gd name="T51" fmla="*/ 2147483647 h 1164"/>
                <a:gd name="T52" fmla="*/ 2147483647 w 2514"/>
                <a:gd name="T53" fmla="*/ 2147483647 h 1164"/>
                <a:gd name="T54" fmla="*/ 2147483647 w 2514"/>
                <a:gd name="T55" fmla="*/ 2147483647 h 1164"/>
                <a:gd name="T56" fmla="*/ 2147483647 w 2514"/>
                <a:gd name="T57" fmla="*/ 2147483647 h 1164"/>
                <a:gd name="T58" fmla="*/ 2147483647 w 2514"/>
                <a:gd name="T59" fmla="*/ 2147483647 h 1164"/>
                <a:gd name="T60" fmla="*/ 2147483647 w 2514"/>
                <a:gd name="T61" fmla="*/ 2147483647 h 1164"/>
                <a:gd name="T62" fmla="*/ 2147483647 w 2514"/>
                <a:gd name="T63" fmla="*/ 2147483647 h 1164"/>
                <a:gd name="T64" fmla="*/ 2147483647 w 2514"/>
                <a:gd name="T65" fmla="*/ 2147483647 h 1164"/>
                <a:gd name="T66" fmla="*/ 2147483647 w 2514"/>
                <a:gd name="T67" fmla="*/ 2147483647 h 1164"/>
                <a:gd name="T68" fmla="*/ 2147483647 w 2514"/>
                <a:gd name="T69" fmla="*/ 2147483647 h 1164"/>
                <a:gd name="T70" fmla="*/ 2147483647 w 2514"/>
                <a:gd name="T71" fmla="*/ 2147483647 h 1164"/>
                <a:gd name="T72" fmla="*/ 2147483647 w 2514"/>
                <a:gd name="T73" fmla="*/ 2147483647 h 1164"/>
                <a:gd name="T74" fmla="*/ 2147483647 w 2514"/>
                <a:gd name="T75" fmla="*/ 2147483647 h 1164"/>
                <a:gd name="T76" fmla="*/ 2147483647 w 2514"/>
                <a:gd name="T77" fmla="*/ 2147483647 h 1164"/>
                <a:gd name="T78" fmla="*/ 2147483647 w 2514"/>
                <a:gd name="T79" fmla="*/ 2147483647 h 1164"/>
                <a:gd name="T80" fmla="*/ 2147483647 w 2514"/>
                <a:gd name="T81" fmla="*/ 2147483647 h 1164"/>
                <a:gd name="T82" fmla="*/ 2147483647 w 2514"/>
                <a:gd name="T83" fmla="*/ 2147483647 h 1164"/>
                <a:gd name="T84" fmla="*/ 2147483647 w 2514"/>
                <a:gd name="T85" fmla="*/ 2147483647 h 1164"/>
                <a:gd name="T86" fmla="*/ 2147483647 w 2514"/>
                <a:gd name="T87" fmla="*/ 2147483647 h 1164"/>
                <a:gd name="T88" fmla="*/ 2147483647 w 2514"/>
                <a:gd name="T89" fmla="*/ 2147483647 h 1164"/>
                <a:gd name="T90" fmla="*/ 2147483647 w 2514"/>
                <a:gd name="T91" fmla="*/ 2147483647 h 1164"/>
                <a:gd name="T92" fmla="*/ 2147483647 w 2514"/>
                <a:gd name="T93" fmla="*/ 2147483647 h 1164"/>
                <a:gd name="T94" fmla="*/ 2147483647 w 2514"/>
                <a:gd name="T95" fmla="*/ 2147483647 h 1164"/>
                <a:gd name="T96" fmla="*/ 2147483647 w 2514"/>
                <a:gd name="T97" fmla="*/ 2147483647 h 1164"/>
                <a:gd name="T98" fmla="*/ 2147483647 w 2514"/>
                <a:gd name="T99" fmla="*/ 2147483647 h 1164"/>
                <a:gd name="T100" fmla="*/ 2147483647 w 2514"/>
                <a:gd name="T101" fmla="*/ 2147483647 h 1164"/>
                <a:gd name="T102" fmla="*/ 2147483647 w 2514"/>
                <a:gd name="T103" fmla="*/ 2147483647 h 1164"/>
                <a:gd name="T104" fmla="*/ 2147483647 w 2514"/>
                <a:gd name="T105" fmla="*/ 2147483647 h 1164"/>
                <a:gd name="T106" fmla="*/ 2147483647 w 2514"/>
                <a:gd name="T107" fmla="*/ 2147483647 h 1164"/>
                <a:gd name="T108" fmla="*/ 2147483647 w 2514"/>
                <a:gd name="T109" fmla="*/ 2147483647 h 1164"/>
                <a:gd name="T110" fmla="*/ 2147483647 w 2514"/>
                <a:gd name="T111" fmla="*/ 2147483647 h 1164"/>
                <a:gd name="T112" fmla="*/ 2147483647 w 2514"/>
                <a:gd name="T113" fmla="*/ 2147483647 h 1164"/>
                <a:gd name="T114" fmla="*/ 2147483647 w 2514"/>
                <a:gd name="T115" fmla="*/ 2147483647 h 1164"/>
                <a:gd name="T116" fmla="*/ 2147483647 w 2514"/>
                <a:gd name="T117" fmla="*/ 2147483647 h 1164"/>
                <a:gd name="T118" fmla="*/ 2147483647 w 2514"/>
                <a:gd name="T119" fmla="*/ 2147483647 h 1164"/>
                <a:gd name="T120" fmla="*/ 2147483647 w 2514"/>
                <a:gd name="T121" fmla="*/ 2147483647 h 1164"/>
                <a:gd name="T122" fmla="*/ 2147483647 w 2514"/>
                <a:gd name="T123" fmla="*/ 2147483647 h 116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514"/>
                <a:gd name="T187" fmla="*/ 0 h 1164"/>
                <a:gd name="T188" fmla="*/ 2514 w 2514"/>
                <a:gd name="T189" fmla="*/ 1164 h 116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514" h="1164">
                  <a:moveTo>
                    <a:pt x="852" y="756"/>
                  </a:moveTo>
                  <a:lnTo>
                    <a:pt x="840" y="744"/>
                  </a:lnTo>
                  <a:lnTo>
                    <a:pt x="822" y="768"/>
                  </a:lnTo>
                  <a:lnTo>
                    <a:pt x="816" y="780"/>
                  </a:lnTo>
                  <a:lnTo>
                    <a:pt x="870" y="804"/>
                  </a:lnTo>
                  <a:lnTo>
                    <a:pt x="870" y="786"/>
                  </a:lnTo>
                  <a:lnTo>
                    <a:pt x="864" y="780"/>
                  </a:lnTo>
                  <a:lnTo>
                    <a:pt x="858" y="768"/>
                  </a:lnTo>
                  <a:lnTo>
                    <a:pt x="858" y="762"/>
                  </a:lnTo>
                  <a:lnTo>
                    <a:pt x="852" y="756"/>
                  </a:lnTo>
                  <a:close/>
                  <a:moveTo>
                    <a:pt x="2484" y="492"/>
                  </a:moveTo>
                  <a:lnTo>
                    <a:pt x="2484" y="486"/>
                  </a:lnTo>
                  <a:lnTo>
                    <a:pt x="2514" y="486"/>
                  </a:lnTo>
                  <a:lnTo>
                    <a:pt x="2478" y="444"/>
                  </a:lnTo>
                  <a:lnTo>
                    <a:pt x="2454" y="420"/>
                  </a:lnTo>
                  <a:lnTo>
                    <a:pt x="2442" y="456"/>
                  </a:lnTo>
                  <a:lnTo>
                    <a:pt x="2370" y="450"/>
                  </a:lnTo>
                  <a:lnTo>
                    <a:pt x="2370" y="444"/>
                  </a:lnTo>
                  <a:lnTo>
                    <a:pt x="2364" y="438"/>
                  </a:lnTo>
                  <a:lnTo>
                    <a:pt x="2358" y="426"/>
                  </a:lnTo>
                  <a:lnTo>
                    <a:pt x="2352" y="420"/>
                  </a:lnTo>
                  <a:lnTo>
                    <a:pt x="2346" y="408"/>
                  </a:lnTo>
                  <a:lnTo>
                    <a:pt x="2346" y="402"/>
                  </a:lnTo>
                  <a:lnTo>
                    <a:pt x="2340" y="402"/>
                  </a:lnTo>
                  <a:lnTo>
                    <a:pt x="2328" y="396"/>
                  </a:lnTo>
                  <a:lnTo>
                    <a:pt x="2316" y="396"/>
                  </a:lnTo>
                  <a:lnTo>
                    <a:pt x="2304" y="390"/>
                  </a:lnTo>
                  <a:lnTo>
                    <a:pt x="2292" y="390"/>
                  </a:lnTo>
                  <a:lnTo>
                    <a:pt x="2286" y="378"/>
                  </a:lnTo>
                  <a:lnTo>
                    <a:pt x="2274" y="372"/>
                  </a:lnTo>
                  <a:lnTo>
                    <a:pt x="2250" y="348"/>
                  </a:lnTo>
                  <a:lnTo>
                    <a:pt x="2226" y="336"/>
                  </a:lnTo>
                  <a:lnTo>
                    <a:pt x="2208" y="336"/>
                  </a:lnTo>
                  <a:lnTo>
                    <a:pt x="2196" y="342"/>
                  </a:lnTo>
                  <a:lnTo>
                    <a:pt x="2178" y="348"/>
                  </a:lnTo>
                  <a:lnTo>
                    <a:pt x="2166" y="354"/>
                  </a:lnTo>
                  <a:lnTo>
                    <a:pt x="2160" y="366"/>
                  </a:lnTo>
                  <a:lnTo>
                    <a:pt x="2136" y="366"/>
                  </a:lnTo>
                  <a:lnTo>
                    <a:pt x="2124" y="360"/>
                  </a:lnTo>
                  <a:lnTo>
                    <a:pt x="2118" y="348"/>
                  </a:lnTo>
                  <a:lnTo>
                    <a:pt x="2106" y="342"/>
                  </a:lnTo>
                  <a:lnTo>
                    <a:pt x="2076" y="342"/>
                  </a:lnTo>
                  <a:lnTo>
                    <a:pt x="2076" y="336"/>
                  </a:lnTo>
                  <a:lnTo>
                    <a:pt x="2070" y="330"/>
                  </a:lnTo>
                  <a:lnTo>
                    <a:pt x="2070" y="318"/>
                  </a:lnTo>
                  <a:lnTo>
                    <a:pt x="2064" y="312"/>
                  </a:lnTo>
                  <a:lnTo>
                    <a:pt x="2052" y="312"/>
                  </a:lnTo>
                  <a:lnTo>
                    <a:pt x="2052" y="318"/>
                  </a:lnTo>
                  <a:lnTo>
                    <a:pt x="2046" y="324"/>
                  </a:lnTo>
                  <a:lnTo>
                    <a:pt x="2046" y="336"/>
                  </a:lnTo>
                  <a:lnTo>
                    <a:pt x="2034" y="348"/>
                  </a:lnTo>
                  <a:lnTo>
                    <a:pt x="2022" y="354"/>
                  </a:lnTo>
                  <a:lnTo>
                    <a:pt x="2010" y="354"/>
                  </a:lnTo>
                  <a:lnTo>
                    <a:pt x="1998" y="348"/>
                  </a:lnTo>
                  <a:lnTo>
                    <a:pt x="1986" y="336"/>
                  </a:lnTo>
                  <a:lnTo>
                    <a:pt x="1974" y="318"/>
                  </a:lnTo>
                  <a:lnTo>
                    <a:pt x="1938" y="282"/>
                  </a:lnTo>
                  <a:lnTo>
                    <a:pt x="1920" y="258"/>
                  </a:lnTo>
                  <a:lnTo>
                    <a:pt x="1848" y="198"/>
                  </a:lnTo>
                  <a:lnTo>
                    <a:pt x="1818" y="168"/>
                  </a:lnTo>
                  <a:lnTo>
                    <a:pt x="1800" y="156"/>
                  </a:lnTo>
                  <a:lnTo>
                    <a:pt x="1788" y="150"/>
                  </a:lnTo>
                  <a:lnTo>
                    <a:pt x="1758" y="132"/>
                  </a:lnTo>
                  <a:lnTo>
                    <a:pt x="1728" y="120"/>
                  </a:lnTo>
                  <a:lnTo>
                    <a:pt x="1692" y="102"/>
                  </a:lnTo>
                  <a:lnTo>
                    <a:pt x="1698" y="102"/>
                  </a:lnTo>
                  <a:lnTo>
                    <a:pt x="1710" y="90"/>
                  </a:lnTo>
                  <a:lnTo>
                    <a:pt x="1710" y="72"/>
                  </a:lnTo>
                  <a:lnTo>
                    <a:pt x="1704" y="66"/>
                  </a:lnTo>
                  <a:lnTo>
                    <a:pt x="1698" y="66"/>
                  </a:lnTo>
                  <a:lnTo>
                    <a:pt x="1680" y="84"/>
                  </a:lnTo>
                  <a:lnTo>
                    <a:pt x="1644" y="96"/>
                  </a:lnTo>
                  <a:lnTo>
                    <a:pt x="1632" y="114"/>
                  </a:lnTo>
                  <a:lnTo>
                    <a:pt x="1620" y="114"/>
                  </a:lnTo>
                  <a:lnTo>
                    <a:pt x="1608" y="120"/>
                  </a:lnTo>
                  <a:lnTo>
                    <a:pt x="1602" y="126"/>
                  </a:lnTo>
                  <a:lnTo>
                    <a:pt x="1602" y="144"/>
                  </a:lnTo>
                  <a:lnTo>
                    <a:pt x="1590" y="156"/>
                  </a:lnTo>
                  <a:lnTo>
                    <a:pt x="1578" y="150"/>
                  </a:lnTo>
                  <a:lnTo>
                    <a:pt x="1572" y="144"/>
                  </a:lnTo>
                  <a:lnTo>
                    <a:pt x="1560" y="138"/>
                  </a:lnTo>
                  <a:lnTo>
                    <a:pt x="1554" y="132"/>
                  </a:lnTo>
                  <a:lnTo>
                    <a:pt x="1548" y="132"/>
                  </a:lnTo>
                  <a:lnTo>
                    <a:pt x="1542" y="138"/>
                  </a:lnTo>
                  <a:lnTo>
                    <a:pt x="1536" y="138"/>
                  </a:lnTo>
                  <a:lnTo>
                    <a:pt x="1530" y="144"/>
                  </a:lnTo>
                  <a:lnTo>
                    <a:pt x="1524" y="144"/>
                  </a:lnTo>
                  <a:lnTo>
                    <a:pt x="1524" y="138"/>
                  </a:lnTo>
                  <a:lnTo>
                    <a:pt x="1530" y="132"/>
                  </a:lnTo>
                  <a:lnTo>
                    <a:pt x="1530" y="108"/>
                  </a:lnTo>
                  <a:lnTo>
                    <a:pt x="1518" y="102"/>
                  </a:lnTo>
                  <a:lnTo>
                    <a:pt x="1512" y="102"/>
                  </a:lnTo>
                  <a:lnTo>
                    <a:pt x="1506" y="108"/>
                  </a:lnTo>
                  <a:lnTo>
                    <a:pt x="1482" y="96"/>
                  </a:lnTo>
                  <a:lnTo>
                    <a:pt x="1458" y="108"/>
                  </a:lnTo>
                  <a:lnTo>
                    <a:pt x="1434" y="72"/>
                  </a:lnTo>
                  <a:lnTo>
                    <a:pt x="1422" y="90"/>
                  </a:lnTo>
                  <a:lnTo>
                    <a:pt x="1404" y="90"/>
                  </a:lnTo>
                  <a:lnTo>
                    <a:pt x="1392" y="96"/>
                  </a:lnTo>
                  <a:lnTo>
                    <a:pt x="1374" y="96"/>
                  </a:lnTo>
                  <a:lnTo>
                    <a:pt x="1368" y="90"/>
                  </a:lnTo>
                  <a:lnTo>
                    <a:pt x="1368" y="48"/>
                  </a:lnTo>
                  <a:lnTo>
                    <a:pt x="1362" y="42"/>
                  </a:lnTo>
                  <a:lnTo>
                    <a:pt x="1350" y="42"/>
                  </a:lnTo>
                  <a:lnTo>
                    <a:pt x="1344" y="36"/>
                  </a:lnTo>
                  <a:lnTo>
                    <a:pt x="1338" y="24"/>
                  </a:lnTo>
                  <a:lnTo>
                    <a:pt x="1320" y="6"/>
                  </a:lnTo>
                  <a:lnTo>
                    <a:pt x="1314" y="6"/>
                  </a:lnTo>
                  <a:lnTo>
                    <a:pt x="1302" y="18"/>
                  </a:lnTo>
                  <a:lnTo>
                    <a:pt x="1290" y="18"/>
                  </a:lnTo>
                  <a:lnTo>
                    <a:pt x="1278" y="6"/>
                  </a:lnTo>
                  <a:lnTo>
                    <a:pt x="1260" y="6"/>
                  </a:lnTo>
                  <a:lnTo>
                    <a:pt x="1242" y="0"/>
                  </a:lnTo>
                  <a:lnTo>
                    <a:pt x="1218" y="0"/>
                  </a:lnTo>
                  <a:lnTo>
                    <a:pt x="1200" y="6"/>
                  </a:lnTo>
                  <a:lnTo>
                    <a:pt x="1188" y="12"/>
                  </a:lnTo>
                  <a:lnTo>
                    <a:pt x="1176" y="24"/>
                  </a:lnTo>
                  <a:lnTo>
                    <a:pt x="1176" y="36"/>
                  </a:lnTo>
                  <a:lnTo>
                    <a:pt x="1164" y="36"/>
                  </a:lnTo>
                  <a:lnTo>
                    <a:pt x="1110" y="54"/>
                  </a:lnTo>
                  <a:lnTo>
                    <a:pt x="1020" y="54"/>
                  </a:lnTo>
                  <a:lnTo>
                    <a:pt x="1014" y="60"/>
                  </a:lnTo>
                  <a:lnTo>
                    <a:pt x="1014" y="78"/>
                  </a:lnTo>
                  <a:lnTo>
                    <a:pt x="948" y="78"/>
                  </a:lnTo>
                  <a:lnTo>
                    <a:pt x="942" y="96"/>
                  </a:lnTo>
                  <a:lnTo>
                    <a:pt x="888" y="96"/>
                  </a:lnTo>
                  <a:lnTo>
                    <a:pt x="828" y="102"/>
                  </a:lnTo>
                  <a:lnTo>
                    <a:pt x="792" y="114"/>
                  </a:lnTo>
                  <a:lnTo>
                    <a:pt x="780" y="126"/>
                  </a:lnTo>
                  <a:lnTo>
                    <a:pt x="780" y="132"/>
                  </a:lnTo>
                  <a:lnTo>
                    <a:pt x="786" y="138"/>
                  </a:lnTo>
                  <a:lnTo>
                    <a:pt x="786" y="144"/>
                  </a:lnTo>
                  <a:lnTo>
                    <a:pt x="810" y="144"/>
                  </a:lnTo>
                  <a:lnTo>
                    <a:pt x="798" y="162"/>
                  </a:lnTo>
                  <a:lnTo>
                    <a:pt x="810" y="162"/>
                  </a:lnTo>
                  <a:lnTo>
                    <a:pt x="834" y="174"/>
                  </a:lnTo>
                  <a:lnTo>
                    <a:pt x="846" y="174"/>
                  </a:lnTo>
                  <a:lnTo>
                    <a:pt x="858" y="186"/>
                  </a:lnTo>
                  <a:lnTo>
                    <a:pt x="804" y="186"/>
                  </a:lnTo>
                  <a:lnTo>
                    <a:pt x="792" y="198"/>
                  </a:lnTo>
                  <a:lnTo>
                    <a:pt x="798" y="204"/>
                  </a:lnTo>
                  <a:lnTo>
                    <a:pt x="804" y="216"/>
                  </a:lnTo>
                  <a:lnTo>
                    <a:pt x="810" y="222"/>
                  </a:lnTo>
                  <a:lnTo>
                    <a:pt x="810" y="234"/>
                  </a:lnTo>
                  <a:lnTo>
                    <a:pt x="798" y="246"/>
                  </a:lnTo>
                  <a:lnTo>
                    <a:pt x="786" y="246"/>
                  </a:lnTo>
                  <a:lnTo>
                    <a:pt x="774" y="252"/>
                  </a:lnTo>
                  <a:lnTo>
                    <a:pt x="762" y="252"/>
                  </a:lnTo>
                  <a:lnTo>
                    <a:pt x="792" y="282"/>
                  </a:lnTo>
                  <a:lnTo>
                    <a:pt x="816" y="282"/>
                  </a:lnTo>
                  <a:lnTo>
                    <a:pt x="834" y="288"/>
                  </a:lnTo>
                  <a:lnTo>
                    <a:pt x="846" y="294"/>
                  </a:lnTo>
                  <a:lnTo>
                    <a:pt x="870" y="318"/>
                  </a:lnTo>
                  <a:lnTo>
                    <a:pt x="876" y="336"/>
                  </a:lnTo>
                  <a:lnTo>
                    <a:pt x="876" y="348"/>
                  </a:lnTo>
                  <a:lnTo>
                    <a:pt x="870" y="360"/>
                  </a:lnTo>
                  <a:lnTo>
                    <a:pt x="864" y="366"/>
                  </a:lnTo>
                  <a:lnTo>
                    <a:pt x="828" y="366"/>
                  </a:lnTo>
                  <a:lnTo>
                    <a:pt x="816" y="360"/>
                  </a:lnTo>
                  <a:lnTo>
                    <a:pt x="810" y="354"/>
                  </a:lnTo>
                  <a:lnTo>
                    <a:pt x="798" y="354"/>
                  </a:lnTo>
                  <a:lnTo>
                    <a:pt x="792" y="348"/>
                  </a:lnTo>
                  <a:lnTo>
                    <a:pt x="780" y="372"/>
                  </a:lnTo>
                  <a:lnTo>
                    <a:pt x="768" y="372"/>
                  </a:lnTo>
                  <a:lnTo>
                    <a:pt x="756" y="366"/>
                  </a:lnTo>
                  <a:lnTo>
                    <a:pt x="732" y="366"/>
                  </a:lnTo>
                  <a:lnTo>
                    <a:pt x="708" y="354"/>
                  </a:lnTo>
                  <a:lnTo>
                    <a:pt x="702" y="342"/>
                  </a:lnTo>
                  <a:lnTo>
                    <a:pt x="690" y="336"/>
                  </a:lnTo>
                  <a:lnTo>
                    <a:pt x="684" y="330"/>
                  </a:lnTo>
                  <a:lnTo>
                    <a:pt x="672" y="330"/>
                  </a:lnTo>
                  <a:lnTo>
                    <a:pt x="666" y="336"/>
                  </a:lnTo>
                  <a:lnTo>
                    <a:pt x="654" y="342"/>
                  </a:lnTo>
                  <a:lnTo>
                    <a:pt x="636" y="348"/>
                  </a:lnTo>
                  <a:lnTo>
                    <a:pt x="624" y="348"/>
                  </a:lnTo>
                  <a:lnTo>
                    <a:pt x="588" y="330"/>
                  </a:lnTo>
                  <a:lnTo>
                    <a:pt x="582" y="330"/>
                  </a:lnTo>
                  <a:lnTo>
                    <a:pt x="570" y="336"/>
                  </a:lnTo>
                  <a:lnTo>
                    <a:pt x="558" y="348"/>
                  </a:lnTo>
                  <a:lnTo>
                    <a:pt x="546" y="354"/>
                  </a:lnTo>
                  <a:lnTo>
                    <a:pt x="540" y="366"/>
                  </a:lnTo>
                  <a:lnTo>
                    <a:pt x="534" y="372"/>
                  </a:lnTo>
                  <a:lnTo>
                    <a:pt x="462" y="336"/>
                  </a:lnTo>
                  <a:lnTo>
                    <a:pt x="450" y="336"/>
                  </a:lnTo>
                  <a:lnTo>
                    <a:pt x="450" y="342"/>
                  </a:lnTo>
                  <a:lnTo>
                    <a:pt x="462" y="354"/>
                  </a:lnTo>
                  <a:lnTo>
                    <a:pt x="462" y="372"/>
                  </a:lnTo>
                  <a:lnTo>
                    <a:pt x="450" y="372"/>
                  </a:lnTo>
                  <a:lnTo>
                    <a:pt x="438" y="360"/>
                  </a:lnTo>
                  <a:lnTo>
                    <a:pt x="438" y="354"/>
                  </a:lnTo>
                  <a:lnTo>
                    <a:pt x="426" y="324"/>
                  </a:lnTo>
                  <a:lnTo>
                    <a:pt x="390" y="324"/>
                  </a:lnTo>
                  <a:lnTo>
                    <a:pt x="384" y="312"/>
                  </a:lnTo>
                  <a:lnTo>
                    <a:pt x="384" y="306"/>
                  </a:lnTo>
                  <a:lnTo>
                    <a:pt x="378" y="300"/>
                  </a:lnTo>
                  <a:lnTo>
                    <a:pt x="318" y="300"/>
                  </a:lnTo>
                  <a:lnTo>
                    <a:pt x="312" y="288"/>
                  </a:lnTo>
                  <a:lnTo>
                    <a:pt x="306" y="282"/>
                  </a:lnTo>
                  <a:lnTo>
                    <a:pt x="288" y="282"/>
                  </a:lnTo>
                  <a:lnTo>
                    <a:pt x="276" y="288"/>
                  </a:lnTo>
                  <a:lnTo>
                    <a:pt x="264" y="300"/>
                  </a:lnTo>
                  <a:lnTo>
                    <a:pt x="234" y="300"/>
                  </a:lnTo>
                  <a:lnTo>
                    <a:pt x="228" y="294"/>
                  </a:lnTo>
                  <a:lnTo>
                    <a:pt x="228" y="288"/>
                  </a:lnTo>
                  <a:lnTo>
                    <a:pt x="222" y="288"/>
                  </a:lnTo>
                  <a:lnTo>
                    <a:pt x="210" y="282"/>
                  </a:lnTo>
                  <a:lnTo>
                    <a:pt x="180" y="282"/>
                  </a:lnTo>
                  <a:lnTo>
                    <a:pt x="180" y="288"/>
                  </a:lnTo>
                  <a:lnTo>
                    <a:pt x="186" y="294"/>
                  </a:lnTo>
                  <a:lnTo>
                    <a:pt x="186" y="312"/>
                  </a:lnTo>
                  <a:lnTo>
                    <a:pt x="174" y="324"/>
                  </a:lnTo>
                  <a:lnTo>
                    <a:pt x="162" y="330"/>
                  </a:lnTo>
                  <a:lnTo>
                    <a:pt x="150" y="330"/>
                  </a:lnTo>
                  <a:lnTo>
                    <a:pt x="138" y="336"/>
                  </a:lnTo>
                  <a:lnTo>
                    <a:pt x="132" y="336"/>
                  </a:lnTo>
                  <a:lnTo>
                    <a:pt x="132" y="360"/>
                  </a:lnTo>
                  <a:lnTo>
                    <a:pt x="102" y="372"/>
                  </a:lnTo>
                  <a:lnTo>
                    <a:pt x="114" y="384"/>
                  </a:lnTo>
                  <a:lnTo>
                    <a:pt x="120" y="396"/>
                  </a:lnTo>
                  <a:lnTo>
                    <a:pt x="114" y="402"/>
                  </a:lnTo>
                  <a:lnTo>
                    <a:pt x="108" y="414"/>
                  </a:lnTo>
                  <a:lnTo>
                    <a:pt x="102" y="420"/>
                  </a:lnTo>
                  <a:lnTo>
                    <a:pt x="90" y="420"/>
                  </a:lnTo>
                  <a:lnTo>
                    <a:pt x="78" y="414"/>
                  </a:lnTo>
                  <a:lnTo>
                    <a:pt x="72" y="402"/>
                  </a:lnTo>
                  <a:lnTo>
                    <a:pt x="60" y="396"/>
                  </a:lnTo>
                  <a:lnTo>
                    <a:pt x="48" y="384"/>
                  </a:lnTo>
                  <a:lnTo>
                    <a:pt x="36" y="378"/>
                  </a:lnTo>
                  <a:lnTo>
                    <a:pt x="24" y="378"/>
                  </a:lnTo>
                  <a:lnTo>
                    <a:pt x="18" y="384"/>
                  </a:lnTo>
                  <a:lnTo>
                    <a:pt x="18" y="396"/>
                  </a:lnTo>
                  <a:lnTo>
                    <a:pt x="24" y="402"/>
                  </a:lnTo>
                  <a:lnTo>
                    <a:pt x="24" y="426"/>
                  </a:lnTo>
                  <a:lnTo>
                    <a:pt x="0" y="426"/>
                  </a:lnTo>
                  <a:lnTo>
                    <a:pt x="6" y="462"/>
                  </a:lnTo>
                  <a:lnTo>
                    <a:pt x="12" y="468"/>
                  </a:lnTo>
                  <a:lnTo>
                    <a:pt x="12" y="492"/>
                  </a:lnTo>
                  <a:lnTo>
                    <a:pt x="0" y="516"/>
                  </a:lnTo>
                  <a:lnTo>
                    <a:pt x="0" y="546"/>
                  </a:lnTo>
                  <a:lnTo>
                    <a:pt x="6" y="546"/>
                  </a:lnTo>
                  <a:lnTo>
                    <a:pt x="12" y="552"/>
                  </a:lnTo>
                  <a:lnTo>
                    <a:pt x="36" y="552"/>
                  </a:lnTo>
                  <a:lnTo>
                    <a:pt x="42" y="558"/>
                  </a:lnTo>
                  <a:lnTo>
                    <a:pt x="42" y="588"/>
                  </a:lnTo>
                  <a:lnTo>
                    <a:pt x="48" y="594"/>
                  </a:lnTo>
                  <a:lnTo>
                    <a:pt x="90" y="594"/>
                  </a:lnTo>
                  <a:lnTo>
                    <a:pt x="102" y="588"/>
                  </a:lnTo>
                  <a:lnTo>
                    <a:pt x="114" y="588"/>
                  </a:lnTo>
                  <a:lnTo>
                    <a:pt x="162" y="636"/>
                  </a:lnTo>
                  <a:lnTo>
                    <a:pt x="168" y="648"/>
                  </a:lnTo>
                  <a:lnTo>
                    <a:pt x="180" y="660"/>
                  </a:lnTo>
                  <a:lnTo>
                    <a:pt x="180" y="672"/>
                  </a:lnTo>
                  <a:lnTo>
                    <a:pt x="144" y="672"/>
                  </a:lnTo>
                  <a:lnTo>
                    <a:pt x="144" y="678"/>
                  </a:lnTo>
                  <a:lnTo>
                    <a:pt x="156" y="690"/>
                  </a:lnTo>
                  <a:lnTo>
                    <a:pt x="174" y="696"/>
                  </a:lnTo>
                  <a:lnTo>
                    <a:pt x="186" y="696"/>
                  </a:lnTo>
                  <a:lnTo>
                    <a:pt x="192" y="702"/>
                  </a:lnTo>
                  <a:lnTo>
                    <a:pt x="198" y="702"/>
                  </a:lnTo>
                  <a:lnTo>
                    <a:pt x="204" y="690"/>
                  </a:lnTo>
                  <a:lnTo>
                    <a:pt x="222" y="690"/>
                  </a:lnTo>
                  <a:lnTo>
                    <a:pt x="228" y="684"/>
                  </a:lnTo>
                  <a:lnTo>
                    <a:pt x="246" y="672"/>
                  </a:lnTo>
                  <a:lnTo>
                    <a:pt x="306" y="648"/>
                  </a:lnTo>
                  <a:lnTo>
                    <a:pt x="324" y="642"/>
                  </a:lnTo>
                  <a:lnTo>
                    <a:pt x="336" y="648"/>
                  </a:lnTo>
                  <a:lnTo>
                    <a:pt x="342" y="654"/>
                  </a:lnTo>
                  <a:lnTo>
                    <a:pt x="360" y="666"/>
                  </a:lnTo>
                  <a:lnTo>
                    <a:pt x="366" y="672"/>
                  </a:lnTo>
                  <a:lnTo>
                    <a:pt x="384" y="672"/>
                  </a:lnTo>
                  <a:lnTo>
                    <a:pt x="390" y="666"/>
                  </a:lnTo>
                  <a:lnTo>
                    <a:pt x="402" y="666"/>
                  </a:lnTo>
                  <a:lnTo>
                    <a:pt x="408" y="660"/>
                  </a:lnTo>
                  <a:lnTo>
                    <a:pt x="414" y="666"/>
                  </a:lnTo>
                  <a:lnTo>
                    <a:pt x="426" y="672"/>
                  </a:lnTo>
                  <a:lnTo>
                    <a:pt x="450" y="696"/>
                  </a:lnTo>
                  <a:lnTo>
                    <a:pt x="450" y="726"/>
                  </a:lnTo>
                  <a:lnTo>
                    <a:pt x="444" y="732"/>
                  </a:lnTo>
                  <a:lnTo>
                    <a:pt x="444" y="738"/>
                  </a:lnTo>
                  <a:lnTo>
                    <a:pt x="438" y="744"/>
                  </a:lnTo>
                  <a:lnTo>
                    <a:pt x="438" y="750"/>
                  </a:lnTo>
                  <a:lnTo>
                    <a:pt x="444" y="756"/>
                  </a:lnTo>
                  <a:lnTo>
                    <a:pt x="450" y="768"/>
                  </a:lnTo>
                  <a:lnTo>
                    <a:pt x="462" y="774"/>
                  </a:lnTo>
                  <a:lnTo>
                    <a:pt x="474" y="786"/>
                  </a:lnTo>
                  <a:lnTo>
                    <a:pt x="486" y="786"/>
                  </a:lnTo>
                  <a:lnTo>
                    <a:pt x="504" y="768"/>
                  </a:lnTo>
                  <a:lnTo>
                    <a:pt x="516" y="762"/>
                  </a:lnTo>
                  <a:lnTo>
                    <a:pt x="528" y="762"/>
                  </a:lnTo>
                  <a:lnTo>
                    <a:pt x="528" y="792"/>
                  </a:lnTo>
                  <a:lnTo>
                    <a:pt x="546" y="810"/>
                  </a:lnTo>
                  <a:lnTo>
                    <a:pt x="510" y="816"/>
                  </a:lnTo>
                  <a:lnTo>
                    <a:pt x="510" y="828"/>
                  </a:lnTo>
                  <a:lnTo>
                    <a:pt x="504" y="834"/>
                  </a:lnTo>
                  <a:lnTo>
                    <a:pt x="498" y="834"/>
                  </a:lnTo>
                  <a:lnTo>
                    <a:pt x="486" y="822"/>
                  </a:lnTo>
                  <a:lnTo>
                    <a:pt x="486" y="816"/>
                  </a:lnTo>
                  <a:lnTo>
                    <a:pt x="498" y="804"/>
                  </a:lnTo>
                  <a:lnTo>
                    <a:pt x="504" y="804"/>
                  </a:lnTo>
                  <a:lnTo>
                    <a:pt x="510" y="798"/>
                  </a:lnTo>
                  <a:lnTo>
                    <a:pt x="480" y="798"/>
                  </a:lnTo>
                  <a:lnTo>
                    <a:pt x="462" y="792"/>
                  </a:lnTo>
                  <a:lnTo>
                    <a:pt x="450" y="792"/>
                  </a:lnTo>
                  <a:lnTo>
                    <a:pt x="432" y="786"/>
                  </a:lnTo>
                  <a:lnTo>
                    <a:pt x="408" y="786"/>
                  </a:lnTo>
                  <a:lnTo>
                    <a:pt x="390" y="780"/>
                  </a:lnTo>
                  <a:lnTo>
                    <a:pt x="372" y="780"/>
                  </a:lnTo>
                  <a:lnTo>
                    <a:pt x="360" y="774"/>
                  </a:lnTo>
                  <a:lnTo>
                    <a:pt x="348" y="774"/>
                  </a:lnTo>
                  <a:lnTo>
                    <a:pt x="360" y="804"/>
                  </a:lnTo>
                  <a:lnTo>
                    <a:pt x="342" y="804"/>
                  </a:lnTo>
                  <a:lnTo>
                    <a:pt x="330" y="816"/>
                  </a:lnTo>
                  <a:lnTo>
                    <a:pt x="330" y="822"/>
                  </a:lnTo>
                  <a:lnTo>
                    <a:pt x="336" y="828"/>
                  </a:lnTo>
                  <a:lnTo>
                    <a:pt x="348" y="834"/>
                  </a:lnTo>
                  <a:lnTo>
                    <a:pt x="354" y="840"/>
                  </a:lnTo>
                  <a:lnTo>
                    <a:pt x="366" y="840"/>
                  </a:lnTo>
                  <a:lnTo>
                    <a:pt x="372" y="846"/>
                  </a:lnTo>
                  <a:lnTo>
                    <a:pt x="372" y="852"/>
                  </a:lnTo>
                  <a:lnTo>
                    <a:pt x="360" y="852"/>
                  </a:lnTo>
                  <a:lnTo>
                    <a:pt x="348" y="846"/>
                  </a:lnTo>
                  <a:lnTo>
                    <a:pt x="336" y="846"/>
                  </a:lnTo>
                  <a:lnTo>
                    <a:pt x="324" y="840"/>
                  </a:lnTo>
                  <a:lnTo>
                    <a:pt x="306" y="834"/>
                  </a:lnTo>
                  <a:lnTo>
                    <a:pt x="300" y="834"/>
                  </a:lnTo>
                  <a:lnTo>
                    <a:pt x="294" y="840"/>
                  </a:lnTo>
                  <a:lnTo>
                    <a:pt x="294" y="846"/>
                  </a:lnTo>
                  <a:lnTo>
                    <a:pt x="306" y="858"/>
                  </a:lnTo>
                  <a:lnTo>
                    <a:pt x="318" y="864"/>
                  </a:lnTo>
                  <a:lnTo>
                    <a:pt x="324" y="870"/>
                  </a:lnTo>
                  <a:lnTo>
                    <a:pt x="336" y="870"/>
                  </a:lnTo>
                  <a:lnTo>
                    <a:pt x="336" y="882"/>
                  </a:lnTo>
                  <a:lnTo>
                    <a:pt x="342" y="894"/>
                  </a:lnTo>
                  <a:lnTo>
                    <a:pt x="366" y="918"/>
                  </a:lnTo>
                  <a:lnTo>
                    <a:pt x="372" y="930"/>
                  </a:lnTo>
                  <a:lnTo>
                    <a:pt x="372" y="954"/>
                  </a:lnTo>
                  <a:lnTo>
                    <a:pt x="408" y="960"/>
                  </a:lnTo>
                  <a:lnTo>
                    <a:pt x="414" y="978"/>
                  </a:lnTo>
                  <a:lnTo>
                    <a:pt x="444" y="978"/>
                  </a:lnTo>
                  <a:lnTo>
                    <a:pt x="480" y="996"/>
                  </a:lnTo>
                  <a:lnTo>
                    <a:pt x="486" y="1002"/>
                  </a:lnTo>
                  <a:lnTo>
                    <a:pt x="486" y="1014"/>
                  </a:lnTo>
                  <a:lnTo>
                    <a:pt x="480" y="1020"/>
                  </a:lnTo>
                  <a:lnTo>
                    <a:pt x="468" y="1026"/>
                  </a:lnTo>
                  <a:lnTo>
                    <a:pt x="462" y="1038"/>
                  </a:lnTo>
                  <a:lnTo>
                    <a:pt x="462" y="1056"/>
                  </a:lnTo>
                  <a:lnTo>
                    <a:pt x="468" y="1062"/>
                  </a:lnTo>
                  <a:lnTo>
                    <a:pt x="492" y="1062"/>
                  </a:lnTo>
                  <a:lnTo>
                    <a:pt x="498" y="1056"/>
                  </a:lnTo>
                  <a:lnTo>
                    <a:pt x="504" y="1038"/>
                  </a:lnTo>
                  <a:lnTo>
                    <a:pt x="510" y="1026"/>
                  </a:lnTo>
                  <a:lnTo>
                    <a:pt x="516" y="1020"/>
                  </a:lnTo>
                  <a:lnTo>
                    <a:pt x="528" y="1020"/>
                  </a:lnTo>
                  <a:lnTo>
                    <a:pt x="546" y="1026"/>
                  </a:lnTo>
                  <a:lnTo>
                    <a:pt x="546" y="1020"/>
                  </a:lnTo>
                  <a:lnTo>
                    <a:pt x="552" y="1014"/>
                  </a:lnTo>
                  <a:lnTo>
                    <a:pt x="570" y="1014"/>
                  </a:lnTo>
                  <a:lnTo>
                    <a:pt x="594" y="1026"/>
                  </a:lnTo>
                  <a:lnTo>
                    <a:pt x="606" y="1026"/>
                  </a:lnTo>
                  <a:lnTo>
                    <a:pt x="618" y="1038"/>
                  </a:lnTo>
                  <a:lnTo>
                    <a:pt x="630" y="1044"/>
                  </a:lnTo>
                  <a:lnTo>
                    <a:pt x="636" y="1056"/>
                  </a:lnTo>
                  <a:lnTo>
                    <a:pt x="642" y="1062"/>
                  </a:lnTo>
                  <a:lnTo>
                    <a:pt x="648" y="1074"/>
                  </a:lnTo>
                  <a:lnTo>
                    <a:pt x="672" y="1098"/>
                  </a:lnTo>
                  <a:lnTo>
                    <a:pt x="684" y="1104"/>
                  </a:lnTo>
                  <a:lnTo>
                    <a:pt x="690" y="1110"/>
                  </a:lnTo>
                  <a:lnTo>
                    <a:pt x="696" y="1104"/>
                  </a:lnTo>
                  <a:lnTo>
                    <a:pt x="696" y="1098"/>
                  </a:lnTo>
                  <a:lnTo>
                    <a:pt x="702" y="1092"/>
                  </a:lnTo>
                  <a:lnTo>
                    <a:pt x="654" y="810"/>
                  </a:lnTo>
                  <a:lnTo>
                    <a:pt x="798" y="768"/>
                  </a:lnTo>
                  <a:lnTo>
                    <a:pt x="804" y="774"/>
                  </a:lnTo>
                  <a:lnTo>
                    <a:pt x="804" y="762"/>
                  </a:lnTo>
                  <a:lnTo>
                    <a:pt x="810" y="756"/>
                  </a:lnTo>
                  <a:lnTo>
                    <a:pt x="810" y="750"/>
                  </a:lnTo>
                  <a:lnTo>
                    <a:pt x="816" y="738"/>
                  </a:lnTo>
                  <a:lnTo>
                    <a:pt x="816" y="732"/>
                  </a:lnTo>
                  <a:lnTo>
                    <a:pt x="822" y="726"/>
                  </a:lnTo>
                  <a:lnTo>
                    <a:pt x="846" y="726"/>
                  </a:lnTo>
                  <a:lnTo>
                    <a:pt x="852" y="750"/>
                  </a:lnTo>
                  <a:lnTo>
                    <a:pt x="864" y="744"/>
                  </a:lnTo>
                  <a:lnTo>
                    <a:pt x="870" y="744"/>
                  </a:lnTo>
                  <a:lnTo>
                    <a:pt x="876" y="738"/>
                  </a:lnTo>
                  <a:lnTo>
                    <a:pt x="876" y="732"/>
                  </a:lnTo>
                  <a:lnTo>
                    <a:pt x="852" y="708"/>
                  </a:lnTo>
                  <a:lnTo>
                    <a:pt x="870" y="708"/>
                  </a:lnTo>
                  <a:lnTo>
                    <a:pt x="882" y="720"/>
                  </a:lnTo>
                  <a:lnTo>
                    <a:pt x="936" y="720"/>
                  </a:lnTo>
                  <a:lnTo>
                    <a:pt x="924" y="708"/>
                  </a:lnTo>
                  <a:lnTo>
                    <a:pt x="918" y="708"/>
                  </a:lnTo>
                  <a:lnTo>
                    <a:pt x="906" y="696"/>
                  </a:lnTo>
                  <a:lnTo>
                    <a:pt x="882" y="696"/>
                  </a:lnTo>
                  <a:lnTo>
                    <a:pt x="876" y="690"/>
                  </a:lnTo>
                  <a:lnTo>
                    <a:pt x="876" y="684"/>
                  </a:lnTo>
                  <a:lnTo>
                    <a:pt x="882" y="678"/>
                  </a:lnTo>
                  <a:lnTo>
                    <a:pt x="906" y="678"/>
                  </a:lnTo>
                  <a:lnTo>
                    <a:pt x="924" y="666"/>
                  </a:lnTo>
                  <a:lnTo>
                    <a:pt x="930" y="672"/>
                  </a:lnTo>
                  <a:lnTo>
                    <a:pt x="936" y="684"/>
                  </a:lnTo>
                  <a:lnTo>
                    <a:pt x="942" y="690"/>
                  </a:lnTo>
                  <a:lnTo>
                    <a:pt x="948" y="690"/>
                  </a:lnTo>
                  <a:lnTo>
                    <a:pt x="954" y="684"/>
                  </a:lnTo>
                  <a:lnTo>
                    <a:pt x="960" y="690"/>
                  </a:lnTo>
                  <a:lnTo>
                    <a:pt x="966" y="702"/>
                  </a:lnTo>
                  <a:lnTo>
                    <a:pt x="966" y="708"/>
                  </a:lnTo>
                  <a:lnTo>
                    <a:pt x="960" y="714"/>
                  </a:lnTo>
                  <a:lnTo>
                    <a:pt x="954" y="714"/>
                  </a:lnTo>
                  <a:lnTo>
                    <a:pt x="942" y="720"/>
                  </a:lnTo>
                  <a:lnTo>
                    <a:pt x="924" y="738"/>
                  </a:lnTo>
                  <a:lnTo>
                    <a:pt x="888" y="738"/>
                  </a:lnTo>
                  <a:lnTo>
                    <a:pt x="882" y="744"/>
                  </a:lnTo>
                  <a:lnTo>
                    <a:pt x="882" y="756"/>
                  </a:lnTo>
                  <a:lnTo>
                    <a:pt x="888" y="762"/>
                  </a:lnTo>
                  <a:lnTo>
                    <a:pt x="900" y="762"/>
                  </a:lnTo>
                  <a:lnTo>
                    <a:pt x="906" y="768"/>
                  </a:lnTo>
                  <a:lnTo>
                    <a:pt x="918" y="768"/>
                  </a:lnTo>
                  <a:lnTo>
                    <a:pt x="918" y="786"/>
                  </a:lnTo>
                  <a:lnTo>
                    <a:pt x="912" y="798"/>
                  </a:lnTo>
                  <a:lnTo>
                    <a:pt x="912" y="816"/>
                  </a:lnTo>
                  <a:lnTo>
                    <a:pt x="918" y="822"/>
                  </a:lnTo>
                  <a:lnTo>
                    <a:pt x="984" y="858"/>
                  </a:lnTo>
                  <a:lnTo>
                    <a:pt x="1062" y="930"/>
                  </a:lnTo>
                  <a:lnTo>
                    <a:pt x="1068" y="930"/>
                  </a:lnTo>
                  <a:lnTo>
                    <a:pt x="1074" y="924"/>
                  </a:lnTo>
                  <a:lnTo>
                    <a:pt x="1110" y="924"/>
                  </a:lnTo>
                  <a:lnTo>
                    <a:pt x="1128" y="918"/>
                  </a:lnTo>
                  <a:lnTo>
                    <a:pt x="1188" y="918"/>
                  </a:lnTo>
                  <a:lnTo>
                    <a:pt x="1206" y="924"/>
                  </a:lnTo>
                  <a:lnTo>
                    <a:pt x="1224" y="924"/>
                  </a:lnTo>
                  <a:lnTo>
                    <a:pt x="1230" y="918"/>
                  </a:lnTo>
                  <a:lnTo>
                    <a:pt x="1254" y="906"/>
                  </a:lnTo>
                  <a:lnTo>
                    <a:pt x="1266" y="906"/>
                  </a:lnTo>
                  <a:lnTo>
                    <a:pt x="1272" y="918"/>
                  </a:lnTo>
                  <a:lnTo>
                    <a:pt x="1290" y="936"/>
                  </a:lnTo>
                  <a:lnTo>
                    <a:pt x="1296" y="954"/>
                  </a:lnTo>
                  <a:lnTo>
                    <a:pt x="1308" y="960"/>
                  </a:lnTo>
                  <a:lnTo>
                    <a:pt x="1314" y="972"/>
                  </a:lnTo>
                  <a:lnTo>
                    <a:pt x="1344" y="972"/>
                  </a:lnTo>
                  <a:lnTo>
                    <a:pt x="1344" y="984"/>
                  </a:lnTo>
                  <a:lnTo>
                    <a:pt x="1350" y="1002"/>
                  </a:lnTo>
                  <a:lnTo>
                    <a:pt x="1350" y="1044"/>
                  </a:lnTo>
                  <a:lnTo>
                    <a:pt x="1356" y="1050"/>
                  </a:lnTo>
                  <a:lnTo>
                    <a:pt x="1362" y="1050"/>
                  </a:lnTo>
                  <a:lnTo>
                    <a:pt x="1368" y="1044"/>
                  </a:lnTo>
                  <a:lnTo>
                    <a:pt x="1380" y="1044"/>
                  </a:lnTo>
                  <a:lnTo>
                    <a:pt x="1386" y="1050"/>
                  </a:lnTo>
                  <a:lnTo>
                    <a:pt x="1416" y="1110"/>
                  </a:lnTo>
                  <a:lnTo>
                    <a:pt x="1494" y="1110"/>
                  </a:lnTo>
                  <a:lnTo>
                    <a:pt x="1512" y="1116"/>
                  </a:lnTo>
                  <a:lnTo>
                    <a:pt x="1512" y="1134"/>
                  </a:lnTo>
                  <a:lnTo>
                    <a:pt x="1506" y="1140"/>
                  </a:lnTo>
                  <a:lnTo>
                    <a:pt x="1506" y="1152"/>
                  </a:lnTo>
                  <a:lnTo>
                    <a:pt x="1512" y="1152"/>
                  </a:lnTo>
                  <a:lnTo>
                    <a:pt x="1524" y="1158"/>
                  </a:lnTo>
                  <a:lnTo>
                    <a:pt x="1536" y="1158"/>
                  </a:lnTo>
                  <a:lnTo>
                    <a:pt x="1542" y="1164"/>
                  </a:lnTo>
                  <a:lnTo>
                    <a:pt x="1542" y="1152"/>
                  </a:lnTo>
                  <a:lnTo>
                    <a:pt x="1536" y="1146"/>
                  </a:lnTo>
                  <a:lnTo>
                    <a:pt x="1536" y="1134"/>
                  </a:lnTo>
                  <a:lnTo>
                    <a:pt x="1548" y="1122"/>
                  </a:lnTo>
                  <a:lnTo>
                    <a:pt x="1560" y="1116"/>
                  </a:lnTo>
                  <a:lnTo>
                    <a:pt x="1566" y="1110"/>
                  </a:lnTo>
                  <a:lnTo>
                    <a:pt x="1572" y="1110"/>
                  </a:lnTo>
                  <a:lnTo>
                    <a:pt x="1572" y="1092"/>
                  </a:lnTo>
                  <a:lnTo>
                    <a:pt x="1584" y="1080"/>
                  </a:lnTo>
                  <a:lnTo>
                    <a:pt x="1596" y="1074"/>
                  </a:lnTo>
                  <a:lnTo>
                    <a:pt x="1608" y="1074"/>
                  </a:lnTo>
                  <a:lnTo>
                    <a:pt x="1614" y="1068"/>
                  </a:lnTo>
                  <a:lnTo>
                    <a:pt x="1620" y="1068"/>
                  </a:lnTo>
                  <a:lnTo>
                    <a:pt x="1632" y="1044"/>
                  </a:lnTo>
                  <a:lnTo>
                    <a:pt x="1656" y="1044"/>
                  </a:lnTo>
                  <a:lnTo>
                    <a:pt x="1686" y="1026"/>
                  </a:lnTo>
                  <a:lnTo>
                    <a:pt x="1662" y="1026"/>
                  </a:lnTo>
                  <a:lnTo>
                    <a:pt x="1662" y="1008"/>
                  </a:lnTo>
                  <a:lnTo>
                    <a:pt x="1668" y="996"/>
                  </a:lnTo>
                  <a:lnTo>
                    <a:pt x="1686" y="978"/>
                  </a:lnTo>
                  <a:lnTo>
                    <a:pt x="1716" y="978"/>
                  </a:lnTo>
                  <a:lnTo>
                    <a:pt x="1728" y="984"/>
                  </a:lnTo>
                  <a:lnTo>
                    <a:pt x="1746" y="990"/>
                  </a:lnTo>
                  <a:lnTo>
                    <a:pt x="1782" y="1008"/>
                  </a:lnTo>
                  <a:lnTo>
                    <a:pt x="1812" y="1008"/>
                  </a:lnTo>
                  <a:lnTo>
                    <a:pt x="1830" y="1014"/>
                  </a:lnTo>
                  <a:lnTo>
                    <a:pt x="1830" y="1002"/>
                  </a:lnTo>
                  <a:lnTo>
                    <a:pt x="1824" y="990"/>
                  </a:lnTo>
                  <a:lnTo>
                    <a:pt x="1824" y="960"/>
                  </a:lnTo>
                  <a:lnTo>
                    <a:pt x="1830" y="954"/>
                  </a:lnTo>
                  <a:lnTo>
                    <a:pt x="1872" y="954"/>
                  </a:lnTo>
                  <a:lnTo>
                    <a:pt x="1884" y="960"/>
                  </a:lnTo>
                  <a:lnTo>
                    <a:pt x="1890" y="972"/>
                  </a:lnTo>
                  <a:lnTo>
                    <a:pt x="1914" y="972"/>
                  </a:lnTo>
                  <a:lnTo>
                    <a:pt x="1926" y="978"/>
                  </a:lnTo>
                  <a:lnTo>
                    <a:pt x="1944" y="978"/>
                  </a:lnTo>
                  <a:lnTo>
                    <a:pt x="1962" y="972"/>
                  </a:lnTo>
                  <a:lnTo>
                    <a:pt x="2082" y="972"/>
                  </a:lnTo>
                  <a:lnTo>
                    <a:pt x="2094" y="978"/>
                  </a:lnTo>
                  <a:lnTo>
                    <a:pt x="2106" y="978"/>
                  </a:lnTo>
                  <a:lnTo>
                    <a:pt x="2154" y="972"/>
                  </a:lnTo>
                  <a:lnTo>
                    <a:pt x="2166" y="984"/>
                  </a:lnTo>
                  <a:lnTo>
                    <a:pt x="2184" y="984"/>
                  </a:lnTo>
                  <a:lnTo>
                    <a:pt x="2208" y="1014"/>
                  </a:lnTo>
                  <a:lnTo>
                    <a:pt x="2250" y="1014"/>
                  </a:lnTo>
                  <a:lnTo>
                    <a:pt x="2268" y="1020"/>
                  </a:lnTo>
                  <a:lnTo>
                    <a:pt x="2262" y="1014"/>
                  </a:lnTo>
                  <a:lnTo>
                    <a:pt x="2262" y="1002"/>
                  </a:lnTo>
                  <a:lnTo>
                    <a:pt x="2256" y="996"/>
                  </a:lnTo>
                  <a:lnTo>
                    <a:pt x="2256" y="984"/>
                  </a:lnTo>
                  <a:lnTo>
                    <a:pt x="2280" y="984"/>
                  </a:lnTo>
                  <a:lnTo>
                    <a:pt x="2262" y="966"/>
                  </a:lnTo>
                  <a:lnTo>
                    <a:pt x="2262" y="960"/>
                  </a:lnTo>
                  <a:lnTo>
                    <a:pt x="2268" y="954"/>
                  </a:lnTo>
                  <a:lnTo>
                    <a:pt x="2286" y="954"/>
                  </a:lnTo>
                  <a:lnTo>
                    <a:pt x="2286" y="942"/>
                  </a:lnTo>
                  <a:lnTo>
                    <a:pt x="2274" y="936"/>
                  </a:lnTo>
                  <a:lnTo>
                    <a:pt x="2268" y="924"/>
                  </a:lnTo>
                  <a:lnTo>
                    <a:pt x="2226" y="882"/>
                  </a:lnTo>
                  <a:lnTo>
                    <a:pt x="2214" y="858"/>
                  </a:lnTo>
                  <a:lnTo>
                    <a:pt x="2214" y="828"/>
                  </a:lnTo>
                  <a:lnTo>
                    <a:pt x="2196" y="828"/>
                  </a:lnTo>
                  <a:lnTo>
                    <a:pt x="2184" y="822"/>
                  </a:lnTo>
                  <a:lnTo>
                    <a:pt x="2178" y="816"/>
                  </a:lnTo>
                  <a:lnTo>
                    <a:pt x="2178" y="810"/>
                  </a:lnTo>
                  <a:lnTo>
                    <a:pt x="2184" y="804"/>
                  </a:lnTo>
                  <a:lnTo>
                    <a:pt x="2196" y="798"/>
                  </a:lnTo>
                  <a:lnTo>
                    <a:pt x="2208" y="798"/>
                  </a:lnTo>
                  <a:lnTo>
                    <a:pt x="2220" y="792"/>
                  </a:lnTo>
                  <a:lnTo>
                    <a:pt x="2232" y="792"/>
                  </a:lnTo>
                  <a:lnTo>
                    <a:pt x="2268" y="774"/>
                  </a:lnTo>
                  <a:lnTo>
                    <a:pt x="2280" y="774"/>
                  </a:lnTo>
                  <a:lnTo>
                    <a:pt x="2286" y="780"/>
                  </a:lnTo>
                  <a:lnTo>
                    <a:pt x="2292" y="792"/>
                  </a:lnTo>
                  <a:lnTo>
                    <a:pt x="2298" y="798"/>
                  </a:lnTo>
                  <a:lnTo>
                    <a:pt x="2316" y="786"/>
                  </a:lnTo>
                  <a:lnTo>
                    <a:pt x="2328" y="798"/>
                  </a:lnTo>
                  <a:lnTo>
                    <a:pt x="2334" y="798"/>
                  </a:lnTo>
                  <a:lnTo>
                    <a:pt x="2340" y="792"/>
                  </a:lnTo>
                  <a:lnTo>
                    <a:pt x="2340" y="780"/>
                  </a:lnTo>
                  <a:lnTo>
                    <a:pt x="2334" y="774"/>
                  </a:lnTo>
                  <a:lnTo>
                    <a:pt x="2328" y="774"/>
                  </a:lnTo>
                  <a:lnTo>
                    <a:pt x="2322" y="768"/>
                  </a:lnTo>
                  <a:lnTo>
                    <a:pt x="2316" y="768"/>
                  </a:lnTo>
                  <a:lnTo>
                    <a:pt x="2316" y="630"/>
                  </a:lnTo>
                  <a:lnTo>
                    <a:pt x="2328" y="630"/>
                  </a:lnTo>
                  <a:lnTo>
                    <a:pt x="2340" y="636"/>
                  </a:lnTo>
                  <a:lnTo>
                    <a:pt x="2352" y="636"/>
                  </a:lnTo>
                  <a:lnTo>
                    <a:pt x="2376" y="648"/>
                  </a:lnTo>
                  <a:lnTo>
                    <a:pt x="2424" y="648"/>
                  </a:lnTo>
                  <a:lnTo>
                    <a:pt x="2436" y="660"/>
                  </a:lnTo>
                  <a:lnTo>
                    <a:pt x="2454" y="642"/>
                  </a:lnTo>
                  <a:lnTo>
                    <a:pt x="2472" y="642"/>
                  </a:lnTo>
                  <a:lnTo>
                    <a:pt x="2478" y="636"/>
                  </a:lnTo>
                  <a:lnTo>
                    <a:pt x="2478" y="618"/>
                  </a:lnTo>
                  <a:lnTo>
                    <a:pt x="2466" y="594"/>
                  </a:lnTo>
                  <a:lnTo>
                    <a:pt x="2454" y="582"/>
                  </a:lnTo>
                  <a:lnTo>
                    <a:pt x="2442" y="558"/>
                  </a:lnTo>
                  <a:lnTo>
                    <a:pt x="2442" y="540"/>
                  </a:lnTo>
                  <a:lnTo>
                    <a:pt x="2454" y="528"/>
                  </a:lnTo>
                  <a:lnTo>
                    <a:pt x="2496" y="528"/>
                  </a:lnTo>
                  <a:lnTo>
                    <a:pt x="2502" y="522"/>
                  </a:lnTo>
                  <a:lnTo>
                    <a:pt x="2502" y="510"/>
                  </a:lnTo>
                  <a:lnTo>
                    <a:pt x="2484" y="492"/>
                  </a:lnTo>
                  <a:close/>
                  <a:moveTo>
                    <a:pt x="2082" y="696"/>
                  </a:moveTo>
                  <a:lnTo>
                    <a:pt x="2046" y="696"/>
                  </a:lnTo>
                  <a:lnTo>
                    <a:pt x="2046" y="702"/>
                  </a:lnTo>
                  <a:lnTo>
                    <a:pt x="2040" y="708"/>
                  </a:lnTo>
                  <a:lnTo>
                    <a:pt x="2028" y="708"/>
                  </a:lnTo>
                  <a:lnTo>
                    <a:pt x="2022" y="702"/>
                  </a:lnTo>
                  <a:lnTo>
                    <a:pt x="2010" y="696"/>
                  </a:lnTo>
                  <a:lnTo>
                    <a:pt x="1980" y="702"/>
                  </a:lnTo>
                  <a:lnTo>
                    <a:pt x="1950" y="696"/>
                  </a:lnTo>
                  <a:lnTo>
                    <a:pt x="1932" y="696"/>
                  </a:lnTo>
                  <a:lnTo>
                    <a:pt x="1908" y="690"/>
                  </a:lnTo>
                  <a:lnTo>
                    <a:pt x="1860" y="690"/>
                  </a:lnTo>
                  <a:lnTo>
                    <a:pt x="1854" y="684"/>
                  </a:lnTo>
                  <a:lnTo>
                    <a:pt x="1854" y="678"/>
                  </a:lnTo>
                  <a:lnTo>
                    <a:pt x="1836" y="696"/>
                  </a:lnTo>
                  <a:lnTo>
                    <a:pt x="1830" y="696"/>
                  </a:lnTo>
                  <a:lnTo>
                    <a:pt x="1824" y="708"/>
                  </a:lnTo>
                  <a:lnTo>
                    <a:pt x="1824" y="714"/>
                  </a:lnTo>
                  <a:lnTo>
                    <a:pt x="1818" y="726"/>
                  </a:lnTo>
                  <a:lnTo>
                    <a:pt x="1812" y="732"/>
                  </a:lnTo>
                  <a:lnTo>
                    <a:pt x="1794" y="732"/>
                  </a:lnTo>
                  <a:lnTo>
                    <a:pt x="1800" y="762"/>
                  </a:lnTo>
                  <a:lnTo>
                    <a:pt x="1788" y="768"/>
                  </a:lnTo>
                  <a:lnTo>
                    <a:pt x="1806" y="786"/>
                  </a:lnTo>
                  <a:lnTo>
                    <a:pt x="1800" y="810"/>
                  </a:lnTo>
                  <a:lnTo>
                    <a:pt x="1794" y="810"/>
                  </a:lnTo>
                  <a:lnTo>
                    <a:pt x="1788" y="798"/>
                  </a:lnTo>
                  <a:lnTo>
                    <a:pt x="1776" y="792"/>
                  </a:lnTo>
                  <a:lnTo>
                    <a:pt x="1770" y="780"/>
                  </a:lnTo>
                  <a:lnTo>
                    <a:pt x="1758" y="774"/>
                  </a:lnTo>
                  <a:lnTo>
                    <a:pt x="1752" y="762"/>
                  </a:lnTo>
                  <a:lnTo>
                    <a:pt x="1752" y="750"/>
                  </a:lnTo>
                  <a:lnTo>
                    <a:pt x="1746" y="732"/>
                  </a:lnTo>
                  <a:lnTo>
                    <a:pt x="1746" y="720"/>
                  </a:lnTo>
                  <a:lnTo>
                    <a:pt x="1764" y="702"/>
                  </a:lnTo>
                  <a:lnTo>
                    <a:pt x="1776" y="702"/>
                  </a:lnTo>
                  <a:lnTo>
                    <a:pt x="1782" y="696"/>
                  </a:lnTo>
                  <a:lnTo>
                    <a:pt x="1788" y="684"/>
                  </a:lnTo>
                  <a:lnTo>
                    <a:pt x="1788" y="678"/>
                  </a:lnTo>
                  <a:lnTo>
                    <a:pt x="1800" y="666"/>
                  </a:lnTo>
                  <a:lnTo>
                    <a:pt x="1818" y="666"/>
                  </a:lnTo>
                  <a:lnTo>
                    <a:pt x="1830" y="672"/>
                  </a:lnTo>
                  <a:lnTo>
                    <a:pt x="1848" y="672"/>
                  </a:lnTo>
                  <a:lnTo>
                    <a:pt x="1854" y="666"/>
                  </a:lnTo>
                  <a:lnTo>
                    <a:pt x="1896" y="666"/>
                  </a:lnTo>
                  <a:lnTo>
                    <a:pt x="1908" y="672"/>
                  </a:lnTo>
                  <a:lnTo>
                    <a:pt x="1914" y="678"/>
                  </a:lnTo>
                  <a:lnTo>
                    <a:pt x="1932" y="678"/>
                  </a:lnTo>
                  <a:lnTo>
                    <a:pt x="1944" y="684"/>
                  </a:lnTo>
                  <a:lnTo>
                    <a:pt x="1974" y="684"/>
                  </a:lnTo>
                  <a:lnTo>
                    <a:pt x="1986" y="672"/>
                  </a:lnTo>
                  <a:lnTo>
                    <a:pt x="2028" y="672"/>
                  </a:lnTo>
                  <a:lnTo>
                    <a:pt x="2034" y="678"/>
                  </a:lnTo>
                  <a:lnTo>
                    <a:pt x="2046" y="678"/>
                  </a:lnTo>
                  <a:lnTo>
                    <a:pt x="2052" y="672"/>
                  </a:lnTo>
                  <a:lnTo>
                    <a:pt x="2064" y="666"/>
                  </a:lnTo>
                  <a:lnTo>
                    <a:pt x="2088" y="666"/>
                  </a:lnTo>
                  <a:lnTo>
                    <a:pt x="2088" y="684"/>
                  </a:lnTo>
                  <a:lnTo>
                    <a:pt x="2082" y="690"/>
                  </a:lnTo>
                  <a:lnTo>
                    <a:pt x="2082" y="69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79" name="Jordan" descr="© INSCALE GmbH, 05.05.2010&#10;http://www.presentationload.com/">
              <a:extLst>
                <a:ext uri="{FF2B5EF4-FFF2-40B4-BE49-F238E27FC236}">
                  <a16:creationId xmlns:a16="http://schemas.microsoft.com/office/drawing/2014/main" id="{29EBCB97-D860-43AC-B823-E02A0E839F8C}"/>
                </a:ext>
              </a:extLst>
            </p:cNvPr>
            <p:cNvSpPr>
              <a:spLocks/>
            </p:cNvSpPr>
            <p:nvPr/>
          </p:nvSpPr>
          <p:spPr bwMode="gray">
            <a:xfrm>
              <a:off x="6661391" y="2814438"/>
              <a:ext cx="125954" cy="150445"/>
            </a:xfrm>
            <a:custGeom>
              <a:avLst/>
              <a:gdLst>
                <a:gd name="T0" fmla="*/ 2147483647 w 282"/>
                <a:gd name="T1" fmla="*/ 2147483647 h 336"/>
                <a:gd name="T2" fmla="*/ 2147483647 w 282"/>
                <a:gd name="T3" fmla="*/ 2147483647 h 336"/>
                <a:gd name="T4" fmla="*/ 2147483647 w 282"/>
                <a:gd name="T5" fmla="*/ 0 h 336"/>
                <a:gd name="T6" fmla="*/ 2147483647 w 282"/>
                <a:gd name="T7" fmla="*/ 2147483647 h 336"/>
                <a:gd name="T8" fmla="*/ 2147483647 w 282"/>
                <a:gd name="T9" fmla="*/ 2147483647 h 336"/>
                <a:gd name="T10" fmla="*/ 2147483647 w 282"/>
                <a:gd name="T11" fmla="*/ 2147483647 h 336"/>
                <a:gd name="T12" fmla="*/ 2147483647 w 282"/>
                <a:gd name="T13" fmla="*/ 2147483647 h 336"/>
                <a:gd name="T14" fmla="*/ 2147483647 w 282"/>
                <a:gd name="T15" fmla="*/ 2147483647 h 336"/>
                <a:gd name="T16" fmla="*/ 2147483647 w 282"/>
                <a:gd name="T17" fmla="*/ 2147483647 h 336"/>
                <a:gd name="T18" fmla="*/ 2147483647 w 282"/>
                <a:gd name="T19" fmla="*/ 2147483647 h 336"/>
                <a:gd name="T20" fmla="*/ 2147483647 w 282"/>
                <a:gd name="T21" fmla="*/ 2147483647 h 336"/>
                <a:gd name="T22" fmla="*/ 2147483647 w 282"/>
                <a:gd name="T23" fmla="*/ 2147483647 h 336"/>
                <a:gd name="T24" fmla="*/ 2147483647 w 282"/>
                <a:gd name="T25" fmla="*/ 2147483647 h 336"/>
                <a:gd name="T26" fmla="*/ 2147483647 w 282"/>
                <a:gd name="T27" fmla="*/ 2147483647 h 336"/>
                <a:gd name="T28" fmla="*/ 2147483647 w 282"/>
                <a:gd name="T29" fmla="*/ 2147483647 h 336"/>
                <a:gd name="T30" fmla="*/ 2147483647 w 282"/>
                <a:gd name="T31" fmla="*/ 2147483647 h 336"/>
                <a:gd name="T32" fmla="*/ 2147483647 w 282"/>
                <a:gd name="T33" fmla="*/ 2147483647 h 336"/>
                <a:gd name="T34" fmla="*/ 2147483647 w 282"/>
                <a:gd name="T35" fmla="*/ 2147483647 h 336"/>
                <a:gd name="T36" fmla="*/ 2147483647 w 282"/>
                <a:gd name="T37" fmla="*/ 2147483647 h 336"/>
                <a:gd name="T38" fmla="*/ 2147483647 w 282"/>
                <a:gd name="T39" fmla="*/ 2147483647 h 336"/>
                <a:gd name="T40" fmla="*/ 2147483647 w 282"/>
                <a:gd name="T41" fmla="*/ 2147483647 h 336"/>
                <a:gd name="T42" fmla="*/ 2147483647 w 282"/>
                <a:gd name="T43" fmla="*/ 2147483647 h 336"/>
                <a:gd name="T44" fmla="*/ 2147483647 w 282"/>
                <a:gd name="T45" fmla="*/ 2147483647 h 336"/>
                <a:gd name="T46" fmla="*/ 0 w 282"/>
                <a:gd name="T47" fmla="*/ 2147483647 h 336"/>
                <a:gd name="T48" fmla="*/ 0 w 282"/>
                <a:gd name="T49" fmla="*/ 2147483647 h 336"/>
                <a:gd name="T50" fmla="*/ 2147483647 w 282"/>
                <a:gd name="T51" fmla="*/ 2147483647 h 336"/>
                <a:gd name="T52" fmla="*/ 2147483647 w 282"/>
                <a:gd name="T53" fmla="*/ 2147483647 h 336"/>
                <a:gd name="T54" fmla="*/ 2147483647 w 282"/>
                <a:gd name="T55" fmla="*/ 2147483647 h 336"/>
                <a:gd name="T56" fmla="*/ 2147483647 w 282"/>
                <a:gd name="T57" fmla="*/ 2147483647 h 336"/>
                <a:gd name="T58" fmla="*/ 2147483647 w 282"/>
                <a:gd name="T59" fmla="*/ 2147483647 h 336"/>
                <a:gd name="T60" fmla="*/ 2147483647 w 282"/>
                <a:gd name="T61" fmla="*/ 2147483647 h 336"/>
                <a:gd name="T62" fmla="*/ 2147483647 w 282"/>
                <a:gd name="T63" fmla="*/ 2147483647 h 336"/>
                <a:gd name="T64" fmla="*/ 2147483647 w 282"/>
                <a:gd name="T65" fmla="*/ 2147483647 h 336"/>
                <a:gd name="T66" fmla="*/ 2147483647 w 282"/>
                <a:gd name="T67" fmla="*/ 2147483647 h 336"/>
                <a:gd name="T68" fmla="*/ 2147483647 w 282"/>
                <a:gd name="T69" fmla="*/ 2147483647 h 336"/>
                <a:gd name="T70" fmla="*/ 2147483647 w 282"/>
                <a:gd name="T71" fmla="*/ 2147483647 h 336"/>
                <a:gd name="T72" fmla="*/ 2147483647 w 282"/>
                <a:gd name="T73" fmla="*/ 2147483647 h 336"/>
                <a:gd name="T74" fmla="*/ 2147483647 w 282"/>
                <a:gd name="T75" fmla="*/ 2147483647 h 336"/>
                <a:gd name="T76" fmla="*/ 2147483647 w 282"/>
                <a:gd name="T77" fmla="*/ 2147483647 h 336"/>
                <a:gd name="T78" fmla="*/ 2147483647 w 282"/>
                <a:gd name="T79" fmla="*/ 2147483647 h 336"/>
                <a:gd name="T80" fmla="*/ 2147483647 w 282"/>
                <a:gd name="T81" fmla="*/ 2147483647 h 336"/>
                <a:gd name="T82" fmla="*/ 2147483647 w 282"/>
                <a:gd name="T83" fmla="*/ 2147483647 h 336"/>
                <a:gd name="T84" fmla="*/ 2147483647 w 282"/>
                <a:gd name="T85" fmla="*/ 2147483647 h 336"/>
                <a:gd name="T86" fmla="*/ 2147483647 w 282"/>
                <a:gd name="T87" fmla="*/ 2147483647 h 336"/>
                <a:gd name="T88" fmla="*/ 2147483647 w 282"/>
                <a:gd name="T89" fmla="*/ 2147483647 h 336"/>
                <a:gd name="T90" fmla="*/ 2147483647 w 282"/>
                <a:gd name="T91" fmla="*/ 2147483647 h 336"/>
                <a:gd name="T92" fmla="*/ 2147483647 w 282"/>
                <a:gd name="T93" fmla="*/ 2147483647 h 336"/>
                <a:gd name="T94" fmla="*/ 2147483647 w 282"/>
                <a:gd name="T95" fmla="*/ 2147483647 h 336"/>
                <a:gd name="T96" fmla="*/ 2147483647 w 282"/>
                <a:gd name="T97" fmla="*/ 2147483647 h 336"/>
                <a:gd name="T98" fmla="*/ 2147483647 w 282"/>
                <a:gd name="T99" fmla="*/ 2147483647 h 336"/>
                <a:gd name="T100" fmla="*/ 2147483647 w 282"/>
                <a:gd name="T101" fmla="*/ 2147483647 h 336"/>
                <a:gd name="T102" fmla="*/ 2147483647 w 282"/>
                <a:gd name="T103" fmla="*/ 2147483647 h 336"/>
                <a:gd name="T104" fmla="*/ 2147483647 w 282"/>
                <a:gd name="T105" fmla="*/ 2147483647 h 336"/>
                <a:gd name="T106" fmla="*/ 2147483647 w 282"/>
                <a:gd name="T107" fmla="*/ 2147483647 h 336"/>
                <a:gd name="T108" fmla="*/ 2147483647 w 282"/>
                <a:gd name="T109" fmla="*/ 2147483647 h 336"/>
                <a:gd name="T110" fmla="*/ 2147483647 w 282"/>
                <a:gd name="T111" fmla="*/ 2147483647 h 336"/>
                <a:gd name="T112" fmla="*/ 2147483647 w 282"/>
                <a:gd name="T113" fmla="*/ 2147483647 h 336"/>
                <a:gd name="T114" fmla="*/ 2147483647 w 282"/>
                <a:gd name="T115" fmla="*/ 2147483647 h 336"/>
                <a:gd name="T116" fmla="*/ 2147483647 w 282"/>
                <a:gd name="T117" fmla="*/ 2147483647 h 336"/>
                <a:gd name="T118" fmla="*/ 2147483647 w 282"/>
                <a:gd name="T119" fmla="*/ 2147483647 h 336"/>
                <a:gd name="T120" fmla="*/ 2147483647 w 282"/>
                <a:gd name="T121" fmla="*/ 2147483647 h 336"/>
                <a:gd name="T122" fmla="*/ 2147483647 w 282"/>
                <a:gd name="T123" fmla="*/ 2147483647 h 3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82"/>
                <a:gd name="T187" fmla="*/ 0 h 336"/>
                <a:gd name="T188" fmla="*/ 282 w 282"/>
                <a:gd name="T189" fmla="*/ 336 h 3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82" h="336">
                  <a:moveTo>
                    <a:pt x="258" y="60"/>
                  </a:moveTo>
                  <a:lnTo>
                    <a:pt x="258" y="42"/>
                  </a:lnTo>
                  <a:lnTo>
                    <a:pt x="234" y="0"/>
                  </a:lnTo>
                  <a:lnTo>
                    <a:pt x="222" y="6"/>
                  </a:lnTo>
                  <a:lnTo>
                    <a:pt x="198" y="30"/>
                  </a:lnTo>
                  <a:lnTo>
                    <a:pt x="138" y="78"/>
                  </a:lnTo>
                  <a:lnTo>
                    <a:pt x="114" y="84"/>
                  </a:lnTo>
                  <a:lnTo>
                    <a:pt x="96" y="84"/>
                  </a:lnTo>
                  <a:lnTo>
                    <a:pt x="84" y="78"/>
                  </a:lnTo>
                  <a:lnTo>
                    <a:pt x="72" y="66"/>
                  </a:lnTo>
                  <a:lnTo>
                    <a:pt x="36" y="48"/>
                  </a:lnTo>
                  <a:lnTo>
                    <a:pt x="30" y="48"/>
                  </a:lnTo>
                  <a:lnTo>
                    <a:pt x="24" y="66"/>
                  </a:lnTo>
                  <a:lnTo>
                    <a:pt x="30" y="138"/>
                  </a:lnTo>
                  <a:lnTo>
                    <a:pt x="18" y="150"/>
                  </a:lnTo>
                  <a:lnTo>
                    <a:pt x="18" y="162"/>
                  </a:lnTo>
                  <a:lnTo>
                    <a:pt x="30" y="174"/>
                  </a:lnTo>
                  <a:lnTo>
                    <a:pt x="30" y="186"/>
                  </a:lnTo>
                  <a:lnTo>
                    <a:pt x="24" y="198"/>
                  </a:lnTo>
                  <a:lnTo>
                    <a:pt x="18" y="204"/>
                  </a:lnTo>
                  <a:lnTo>
                    <a:pt x="12" y="216"/>
                  </a:lnTo>
                  <a:lnTo>
                    <a:pt x="6" y="222"/>
                  </a:lnTo>
                  <a:lnTo>
                    <a:pt x="6" y="282"/>
                  </a:lnTo>
                  <a:lnTo>
                    <a:pt x="0" y="294"/>
                  </a:lnTo>
                  <a:lnTo>
                    <a:pt x="0" y="312"/>
                  </a:lnTo>
                  <a:lnTo>
                    <a:pt x="6" y="324"/>
                  </a:lnTo>
                  <a:lnTo>
                    <a:pt x="24" y="324"/>
                  </a:lnTo>
                  <a:lnTo>
                    <a:pt x="48" y="336"/>
                  </a:lnTo>
                  <a:lnTo>
                    <a:pt x="84" y="336"/>
                  </a:lnTo>
                  <a:lnTo>
                    <a:pt x="96" y="324"/>
                  </a:lnTo>
                  <a:lnTo>
                    <a:pt x="108" y="300"/>
                  </a:lnTo>
                  <a:lnTo>
                    <a:pt x="108" y="288"/>
                  </a:lnTo>
                  <a:lnTo>
                    <a:pt x="120" y="276"/>
                  </a:lnTo>
                  <a:lnTo>
                    <a:pt x="126" y="276"/>
                  </a:lnTo>
                  <a:lnTo>
                    <a:pt x="138" y="270"/>
                  </a:lnTo>
                  <a:lnTo>
                    <a:pt x="150" y="270"/>
                  </a:lnTo>
                  <a:lnTo>
                    <a:pt x="162" y="264"/>
                  </a:lnTo>
                  <a:lnTo>
                    <a:pt x="168" y="258"/>
                  </a:lnTo>
                  <a:lnTo>
                    <a:pt x="174" y="246"/>
                  </a:lnTo>
                  <a:lnTo>
                    <a:pt x="180" y="240"/>
                  </a:lnTo>
                  <a:lnTo>
                    <a:pt x="180" y="228"/>
                  </a:lnTo>
                  <a:lnTo>
                    <a:pt x="186" y="222"/>
                  </a:lnTo>
                  <a:lnTo>
                    <a:pt x="186" y="210"/>
                  </a:lnTo>
                  <a:lnTo>
                    <a:pt x="180" y="204"/>
                  </a:lnTo>
                  <a:lnTo>
                    <a:pt x="168" y="180"/>
                  </a:lnTo>
                  <a:lnTo>
                    <a:pt x="144" y="156"/>
                  </a:lnTo>
                  <a:lnTo>
                    <a:pt x="132" y="156"/>
                  </a:lnTo>
                  <a:lnTo>
                    <a:pt x="120" y="150"/>
                  </a:lnTo>
                  <a:lnTo>
                    <a:pt x="96" y="150"/>
                  </a:lnTo>
                  <a:lnTo>
                    <a:pt x="96" y="144"/>
                  </a:lnTo>
                  <a:lnTo>
                    <a:pt x="108" y="144"/>
                  </a:lnTo>
                  <a:lnTo>
                    <a:pt x="120" y="138"/>
                  </a:lnTo>
                  <a:lnTo>
                    <a:pt x="186" y="138"/>
                  </a:lnTo>
                  <a:lnTo>
                    <a:pt x="198" y="114"/>
                  </a:lnTo>
                  <a:lnTo>
                    <a:pt x="240" y="114"/>
                  </a:lnTo>
                  <a:lnTo>
                    <a:pt x="252" y="108"/>
                  </a:lnTo>
                  <a:lnTo>
                    <a:pt x="258" y="102"/>
                  </a:lnTo>
                  <a:lnTo>
                    <a:pt x="264" y="102"/>
                  </a:lnTo>
                  <a:lnTo>
                    <a:pt x="276" y="96"/>
                  </a:lnTo>
                  <a:lnTo>
                    <a:pt x="282" y="90"/>
                  </a:lnTo>
                  <a:lnTo>
                    <a:pt x="282" y="78"/>
                  </a:lnTo>
                  <a:lnTo>
                    <a:pt x="258" y="6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80" name="Jamaica" descr="© INSCALE GmbH, 05.05.2010&#10;http://www.presentationload.com/">
              <a:extLst>
                <a:ext uri="{FF2B5EF4-FFF2-40B4-BE49-F238E27FC236}">
                  <a16:creationId xmlns:a16="http://schemas.microsoft.com/office/drawing/2014/main" id="{79D36BE8-340B-463B-8B5F-0939D8A1C423}"/>
                </a:ext>
              </a:extLst>
            </p:cNvPr>
            <p:cNvSpPr>
              <a:spLocks/>
            </p:cNvSpPr>
            <p:nvPr/>
          </p:nvSpPr>
          <p:spPr bwMode="gray">
            <a:xfrm>
              <a:off x="3117183" y="3351492"/>
              <a:ext cx="69975" cy="22742"/>
            </a:xfrm>
            <a:custGeom>
              <a:avLst/>
              <a:gdLst>
                <a:gd name="T0" fmla="*/ 2147483647 w 156"/>
                <a:gd name="T1" fmla="*/ 2147483647 h 54"/>
                <a:gd name="T2" fmla="*/ 2147483647 w 156"/>
                <a:gd name="T3" fmla="*/ 2147483647 h 54"/>
                <a:gd name="T4" fmla="*/ 2147483647 w 156"/>
                <a:gd name="T5" fmla="*/ 2147483647 h 54"/>
                <a:gd name="T6" fmla="*/ 2147483647 w 156"/>
                <a:gd name="T7" fmla="*/ 2147483647 h 54"/>
                <a:gd name="T8" fmla="*/ 2147483647 w 156"/>
                <a:gd name="T9" fmla="*/ 2147483647 h 54"/>
                <a:gd name="T10" fmla="*/ 2147483647 w 156"/>
                <a:gd name="T11" fmla="*/ 2147483647 h 54"/>
                <a:gd name="T12" fmla="*/ 2147483647 w 156"/>
                <a:gd name="T13" fmla="*/ 2147483647 h 54"/>
                <a:gd name="T14" fmla="*/ 2147483647 w 156"/>
                <a:gd name="T15" fmla="*/ 2147483647 h 54"/>
                <a:gd name="T16" fmla="*/ 2147483647 w 156"/>
                <a:gd name="T17" fmla="*/ 0 h 54"/>
                <a:gd name="T18" fmla="*/ 2147483647 w 156"/>
                <a:gd name="T19" fmla="*/ 0 h 54"/>
                <a:gd name="T20" fmla="*/ 2147483647 w 156"/>
                <a:gd name="T21" fmla="*/ 2147483647 h 54"/>
                <a:gd name="T22" fmla="*/ 0 w 156"/>
                <a:gd name="T23" fmla="*/ 2147483647 h 54"/>
                <a:gd name="T24" fmla="*/ 2147483647 w 156"/>
                <a:gd name="T25" fmla="*/ 2147483647 h 54"/>
                <a:gd name="T26" fmla="*/ 2147483647 w 156"/>
                <a:gd name="T27" fmla="*/ 2147483647 h 54"/>
                <a:gd name="T28" fmla="*/ 2147483647 w 156"/>
                <a:gd name="T29" fmla="*/ 2147483647 h 54"/>
                <a:gd name="T30" fmla="*/ 2147483647 w 156"/>
                <a:gd name="T31" fmla="*/ 2147483647 h 54"/>
                <a:gd name="T32" fmla="*/ 2147483647 w 156"/>
                <a:gd name="T33" fmla="*/ 2147483647 h 54"/>
                <a:gd name="T34" fmla="*/ 2147483647 w 156"/>
                <a:gd name="T35" fmla="*/ 2147483647 h 54"/>
                <a:gd name="T36" fmla="*/ 2147483647 w 156"/>
                <a:gd name="T37" fmla="*/ 2147483647 h 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6"/>
                <a:gd name="T58" fmla="*/ 0 h 54"/>
                <a:gd name="T59" fmla="*/ 156 w 156"/>
                <a:gd name="T60" fmla="*/ 54 h 5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6" h="54">
                  <a:moveTo>
                    <a:pt x="108" y="54"/>
                  </a:moveTo>
                  <a:lnTo>
                    <a:pt x="114" y="36"/>
                  </a:lnTo>
                  <a:lnTo>
                    <a:pt x="156" y="4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44" y="24"/>
                  </a:lnTo>
                  <a:lnTo>
                    <a:pt x="126" y="6"/>
                  </a:lnTo>
                  <a:lnTo>
                    <a:pt x="84" y="6"/>
                  </a:lnTo>
                  <a:lnTo>
                    <a:pt x="66" y="0"/>
                  </a:lnTo>
                  <a:lnTo>
                    <a:pt x="24" y="0"/>
                  </a:lnTo>
                  <a:lnTo>
                    <a:pt x="12" y="6"/>
                  </a:lnTo>
                  <a:lnTo>
                    <a:pt x="0" y="6"/>
                  </a:lnTo>
                  <a:lnTo>
                    <a:pt x="6" y="18"/>
                  </a:lnTo>
                  <a:lnTo>
                    <a:pt x="18" y="24"/>
                  </a:lnTo>
                  <a:lnTo>
                    <a:pt x="24" y="36"/>
                  </a:lnTo>
                  <a:lnTo>
                    <a:pt x="36" y="42"/>
                  </a:lnTo>
                  <a:lnTo>
                    <a:pt x="60" y="42"/>
                  </a:lnTo>
                  <a:lnTo>
                    <a:pt x="78" y="48"/>
                  </a:lnTo>
                  <a:lnTo>
                    <a:pt x="108" y="5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81" name="Japan" descr="© INSCALE GmbH, 05.05.2010&#10;http://www.presentationload.com/">
              <a:extLst>
                <a:ext uri="{FF2B5EF4-FFF2-40B4-BE49-F238E27FC236}">
                  <a16:creationId xmlns:a16="http://schemas.microsoft.com/office/drawing/2014/main" id="{BF24CF3A-1C3A-4F51-A7A6-40C8F788888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9423635" y="2377096"/>
              <a:ext cx="391857" cy="764472"/>
            </a:xfrm>
            <a:custGeom>
              <a:avLst/>
              <a:gdLst>
                <a:gd name="T0" fmla="*/ 2147483647 w 876"/>
                <a:gd name="T1" fmla="*/ 2147483647 h 1710"/>
                <a:gd name="T2" fmla="*/ 2147483647 w 876"/>
                <a:gd name="T3" fmla="*/ 2147483647 h 1710"/>
                <a:gd name="T4" fmla="*/ 2147483647 w 876"/>
                <a:gd name="T5" fmla="*/ 2147483647 h 1710"/>
                <a:gd name="T6" fmla="*/ 2147483647 w 876"/>
                <a:gd name="T7" fmla="*/ 2147483647 h 1710"/>
                <a:gd name="T8" fmla="*/ 2147483647 w 876"/>
                <a:gd name="T9" fmla="*/ 2147483647 h 1710"/>
                <a:gd name="T10" fmla="*/ 2147483647 w 876"/>
                <a:gd name="T11" fmla="*/ 2147483647 h 1710"/>
                <a:gd name="T12" fmla="*/ 2147483647 w 876"/>
                <a:gd name="T13" fmla="*/ 2147483647 h 1710"/>
                <a:gd name="T14" fmla="*/ 2147483647 w 876"/>
                <a:gd name="T15" fmla="*/ 2147483647 h 1710"/>
                <a:gd name="T16" fmla="*/ 2147483647 w 876"/>
                <a:gd name="T17" fmla="*/ 2147483647 h 1710"/>
                <a:gd name="T18" fmla="*/ 2147483647 w 876"/>
                <a:gd name="T19" fmla="*/ 2147483647 h 1710"/>
                <a:gd name="T20" fmla="*/ 2147483647 w 876"/>
                <a:gd name="T21" fmla="*/ 2147483647 h 1710"/>
                <a:gd name="T22" fmla="*/ 2147483647 w 876"/>
                <a:gd name="T23" fmla="*/ 2147483647 h 1710"/>
                <a:gd name="T24" fmla="*/ 2147483647 w 876"/>
                <a:gd name="T25" fmla="*/ 2147483647 h 1710"/>
                <a:gd name="T26" fmla="*/ 2147483647 w 876"/>
                <a:gd name="T27" fmla="*/ 2147483647 h 1710"/>
                <a:gd name="T28" fmla="*/ 2147483647 w 876"/>
                <a:gd name="T29" fmla="*/ 2147483647 h 1710"/>
                <a:gd name="T30" fmla="*/ 2147483647 w 876"/>
                <a:gd name="T31" fmla="*/ 2147483647 h 1710"/>
                <a:gd name="T32" fmla="*/ 2147483647 w 876"/>
                <a:gd name="T33" fmla="*/ 2147483647 h 1710"/>
                <a:gd name="T34" fmla="*/ 2147483647 w 876"/>
                <a:gd name="T35" fmla="*/ 2147483647 h 1710"/>
                <a:gd name="T36" fmla="*/ 2147483647 w 876"/>
                <a:gd name="T37" fmla="*/ 2147483647 h 1710"/>
                <a:gd name="T38" fmla="*/ 2147483647 w 876"/>
                <a:gd name="T39" fmla="*/ 2147483647 h 1710"/>
                <a:gd name="T40" fmla="*/ 2147483647 w 876"/>
                <a:gd name="T41" fmla="*/ 2147483647 h 1710"/>
                <a:gd name="T42" fmla="*/ 2147483647 w 876"/>
                <a:gd name="T43" fmla="*/ 2147483647 h 1710"/>
                <a:gd name="T44" fmla="*/ 2147483647 w 876"/>
                <a:gd name="T45" fmla="*/ 2147483647 h 1710"/>
                <a:gd name="T46" fmla="*/ 2147483647 w 876"/>
                <a:gd name="T47" fmla="*/ 2147483647 h 1710"/>
                <a:gd name="T48" fmla="*/ 2147483647 w 876"/>
                <a:gd name="T49" fmla="*/ 2147483647 h 1710"/>
                <a:gd name="T50" fmla="*/ 2147483647 w 876"/>
                <a:gd name="T51" fmla="*/ 2147483647 h 1710"/>
                <a:gd name="T52" fmla="*/ 2147483647 w 876"/>
                <a:gd name="T53" fmla="*/ 2147483647 h 1710"/>
                <a:gd name="T54" fmla="*/ 2147483647 w 876"/>
                <a:gd name="T55" fmla="*/ 2147483647 h 1710"/>
                <a:gd name="T56" fmla="*/ 2147483647 w 876"/>
                <a:gd name="T57" fmla="*/ 2147483647 h 1710"/>
                <a:gd name="T58" fmla="*/ 2147483647 w 876"/>
                <a:gd name="T59" fmla="*/ 2147483647 h 1710"/>
                <a:gd name="T60" fmla="*/ 2147483647 w 876"/>
                <a:gd name="T61" fmla="*/ 2147483647 h 1710"/>
                <a:gd name="T62" fmla="*/ 2147483647 w 876"/>
                <a:gd name="T63" fmla="*/ 2147483647 h 1710"/>
                <a:gd name="T64" fmla="*/ 2147483647 w 876"/>
                <a:gd name="T65" fmla="*/ 2147483647 h 1710"/>
                <a:gd name="T66" fmla="*/ 2147483647 w 876"/>
                <a:gd name="T67" fmla="*/ 2147483647 h 1710"/>
                <a:gd name="T68" fmla="*/ 2147483647 w 876"/>
                <a:gd name="T69" fmla="*/ 2147483647 h 1710"/>
                <a:gd name="T70" fmla="*/ 2147483647 w 876"/>
                <a:gd name="T71" fmla="*/ 2147483647 h 1710"/>
                <a:gd name="T72" fmla="*/ 2147483647 w 876"/>
                <a:gd name="T73" fmla="*/ 2147483647 h 1710"/>
                <a:gd name="T74" fmla="*/ 2147483647 w 876"/>
                <a:gd name="T75" fmla="*/ 2147483647 h 1710"/>
                <a:gd name="T76" fmla="*/ 2147483647 w 876"/>
                <a:gd name="T77" fmla="*/ 2147483647 h 1710"/>
                <a:gd name="T78" fmla="*/ 2147483647 w 876"/>
                <a:gd name="T79" fmla="*/ 2147483647 h 1710"/>
                <a:gd name="T80" fmla="*/ 2147483647 w 876"/>
                <a:gd name="T81" fmla="*/ 2147483647 h 1710"/>
                <a:gd name="T82" fmla="*/ 2147483647 w 876"/>
                <a:gd name="T83" fmla="*/ 2147483647 h 1710"/>
                <a:gd name="T84" fmla="*/ 2147483647 w 876"/>
                <a:gd name="T85" fmla="*/ 2147483647 h 1710"/>
                <a:gd name="T86" fmla="*/ 2147483647 w 876"/>
                <a:gd name="T87" fmla="*/ 2147483647 h 1710"/>
                <a:gd name="T88" fmla="*/ 2147483647 w 876"/>
                <a:gd name="T89" fmla="*/ 2147483647 h 1710"/>
                <a:gd name="T90" fmla="*/ 2147483647 w 876"/>
                <a:gd name="T91" fmla="*/ 2147483647 h 1710"/>
                <a:gd name="T92" fmla="*/ 2147483647 w 876"/>
                <a:gd name="T93" fmla="*/ 2147483647 h 1710"/>
                <a:gd name="T94" fmla="*/ 2147483647 w 876"/>
                <a:gd name="T95" fmla="*/ 2147483647 h 1710"/>
                <a:gd name="T96" fmla="*/ 2147483647 w 876"/>
                <a:gd name="T97" fmla="*/ 2147483647 h 1710"/>
                <a:gd name="T98" fmla="*/ 2147483647 w 876"/>
                <a:gd name="T99" fmla="*/ 2147483647 h 1710"/>
                <a:gd name="T100" fmla="*/ 2147483647 w 876"/>
                <a:gd name="T101" fmla="*/ 2147483647 h 1710"/>
                <a:gd name="T102" fmla="*/ 2147483647 w 876"/>
                <a:gd name="T103" fmla="*/ 2147483647 h 1710"/>
                <a:gd name="T104" fmla="*/ 2147483647 w 876"/>
                <a:gd name="T105" fmla="*/ 2147483647 h 1710"/>
                <a:gd name="T106" fmla="*/ 2147483647 w 876"/>
                <a:gd name="T107" fmla="*/ 2147483647 h 1710"/>
                <a:gd name="T108" fmla="*/ 2147483647 w 876"/>
                <a:gd name="T109" fmla="*/ 2147483647 h 1710"/>
                <a:gd name="T110" fmla="*/ 2147483647 w 876"/>
                <a:gd name="T111" fmla="*/ 2147483647 h 1710"/>
                <a:gd name="T112" fmla="*/ 2147483647 w 876"/>
                <a:gd name="T113" fmla="*/ 2147483647 h 1710"/>
                <a:gd name="T114" fmla="*/ 2147483647 w 876"/>
                <a:gd name="T115" fmla="*/ 2147483647 h 1710"/>
                <a:gd name="T116" fmla="*/ 2147483647 w 876"/>
                <a:gd name="T117" fmla="*/ 2147483647 h 1710"/>
                <a:gd name="T118" fmla="*/ 2147483647 w 876"/>
                <a:gd name="T119" fmla="*/ 2147483647 h 171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76"/>
                <a:gd name="T181" fmla="*/ 0 h 1710"/>
                <a:gd name="T182" fmla="*/ 876 w 876"/>
                <a:gd name="T183" fmla="*/ 1710 h 171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76" h="1710">
                  <a:moveTo>
                    <a:pt x="876" y="780"/>
                  </a:moveTo>
                  <a:lnTo>
                    <a:pt x="864" y="774"/>
                  </a:lnTo>
                  <a:lnTo>
                    <a:pt x="858" y="768"/>
                  </a:lnTo>
                  <a:lnTo>
                    <a:pt x="846" y="762"/>
                  </a:lnTo>
                  <a:lnTo>
                    <a:pt x="840" y="750"/>
                  </a:lnTo>
                  <a:lnTo>
                    <a:pt x="828" y="744"/>
                  </a:lnTo>
                  <a:lnTo>
                    <a:pt x="828" y="720"/>
                  </a:lnTo>
                  <a:lnTo>
                    <a:pt x="834" y="702"/>
                  </a:lnTo>
                  <a:lnTo>
                    <a:pt x="834" y="684"/>
                  </a:lnTo>
                  <a:lnTo>
                    <a:pt x="828" y="666"/>
                  </a:lnTo>
                  <a:lnTo>
                    <a:pt x="816" y="642"/>
                  </a:lnTo>
                  <a:lnTo>
                    <a:pt x="792" y="618"/>
                  </a:lnTo>
                  <a:lnTo>
                    <a:pt x="786" y="600"/>
                  </a:lnTo>
                  <a:lnTo>
                    <a:pt x="786" y="576"/>
                  </a:lnTo>
                  <a:lnTo>
                    <a:pt x="792" y="570"/>
                  </a:lnTo>
                  <a:lnTo>
                    <a:pt x="810" y="570"/>
                  </a:lnTo>
                  <a:lnTo>
                    <a:pt x="810" y="528"/>
                  </a:lnTo>
                  <a:lnTo>
                    <a:pt x="798" y="516"/>
                  </a:lnTo>
                  <a:lnTo>
                    <a:pt x="810" y="510"/>
                  </a:lnTo>
                  <a:lnTo>
                    <a:pt x="810" y="498"/>
                  </a:lnTo>
                  <a:lnTo>
                    <a:pt x="804" y="486"/>
                  </a:lnTo>
                  <a:lnTo>
                    <a:pt x="804" y="474"/>
                  </a:lnTo>
                  <a:lnTo>
                    <a:pt x="798" y="468"/>
                  </a:lnTo>
                  <a:lnTo>
                    <a:pt x="792" y="456"/>
                  </a:lnTo>
                  <a:lnTo>
                    <a:pt x="786" y="450"/>
                  </a:lnTo>
                  <a:lnTo>
                    <a:pt x="774" y="444"/>
                  </a:lnTo>
                  <a:lnTo>
                    <a:pt x="768" y="438"/>
                  </a:lnTo>
                  <a:lnTo>
                    <a:pt x="762" y="420"/>
                  </a:lnTo>
                  <a:lnTo>
                    <a:pt x="756" y="420"/>
                  </a:lnTo>
                  <a:lnTo>
                    <a:pt x="738" y="402"/>
                  </a:lnTo>
                  <a:lnTo>
                    <a:pt x="714" y="390"/>
                  </a:lnTo>
                  <a:lnTo>
                    <a:pt x="702" y="378"/>
                  </a:lnTo>
                  <a:lnTo>
                    <a:pt x="696" y="360"/>
                  </a:lnTo>
                  <a:lnTo>
                    <a:pt x="690" y="348"/>
                  </a:lnTo>
                  <a:lnTo>
                    <a:pt x="690" y="330"/>
                  </a:lnTo>
                  <a:lnTo>
                    <a:pt x="684" y="324"/>
                  </a:lnTo>
                  <a:lnTo>
                    <a:pt x="678" y="324"/>
                  </a:lnTo>
                  <a:lnTo>
                    <a:pt x="666" y="318"/>
                  </a:lnTo>
                  <a:lnTo>
                    <a:pt x="654" y="318"/>
                  </a:lnTo>
                  <a:lnTo>
                    <a:pt x="648" y="324"/>
                  </a:lnTo>
                  <a:lnTo>
                    <a:pt x="648" y="342"/>
                  </a:lnTo>
                  <a:lnTo>
                    <a:pt x="654" y="342"/>
                  </a:lnTo>
                  <a:lnTo>
                    <a:pt x="660" y="348"/>
                  </a:lnTo>
                  <a:lnTo>
                    <a:pt x="672" y="342"/>
                  </a:lnTo>
                  <a:lnTo>
                    <a:pt x="678" y="348"/>
                  </a:lnTo>
                  <a:lnTo>
                    <a:pt x="678" y="366"/>
                  </a:lnTo>
                  <a:lnTo>
                    <a:pt x="672" y="366"/>
                  </a:lnTo>
                  <a:lnTo>
                    <a:pt x="666" y="360"/>
                  </a:lnTo>
                  <a:lnTo>
                    <a:pt x="654" y="372"/>
                  </a:lnTo>
                  <a:lnTo>
                    <a:pt x="630" y="342"/>
                  </a:lnTo>
                  <a:lnTo>
                    <a:pt x="612" y="342"/>
                  </a:lnTo>
                  <a:lnTo>
                    <a:pt x="636" y="378"/>
                  </a:lnTo>
                  <a:lnTo>
                    <a:pt x="618" y="378"/>
                  </a:lnTo>
                  <a:lnTo>
                    <a:pt x="648" y="426"/>
                  </a:lnTo>
                  <a:lnTo>
                    <a:pt x="636" y="438"/>
                  </a:lnTo>
                  <a:lnTo>
                    <a:pt x="648" y="444"/>
                  </a:lnTo>
                  <a:lnTo>
                    <a:pt x="666" y="462"/>
                  </a:lnTo>
                  <a:lnTo>
                    <a:pt x="678" y="468"/>
                  </a:lnTo>
                  <a:lnTo>
                    <a:pt x="684" y="480"/>
                  </a:lnTo>
                  <a:lnTo>
                    <a:pt x="684" y="504"/>
                  </a:lnTo>
                  <a:lnTo>
                    <a:pt x="678" y="516"/>
                  </a:lnTo>
                  <a:lnTo>
                    <a:pt x="678" y="534"/>
                  </a:lnTo>
                  <a:lnTo>
                    <a:pt x="672" y="540"/>
                  </a:lnTo>
                  <a:lnTo>
                    <a:pt x="672" y="570"/>
                  </a:lnTo>
                  <a:lnTo>
                    <a:pt x="678" y="570"/>
                  </a:lnTo>
                  <a:lnTo>
                    <a:pt x="690" y="582"/>
                  </a:lnTo>
                  <a:lnTo>
                    <a:pt x="690" y="600"/>
                  </a:lnTo>
                  <a:lnTo>
                    <a:pt x="678" y="606"/>
                  </a:lnTo>
                  <a:lnTo>
                    <a:pt x="660" y="606"/>
                  </a:lnTo>
                  <a:lnTo>
                    <a:pt x="660" y="618"/>
                  </a:lnTo>
                  <a:lnTo>
                    <a:pt x="666" y="630"/>
                  </a:lnTo>
                  <a:lnTo>
                    <a:pt x="666" y="642"/>
                  </a:lnTo>
                  <a:lnTo>
                    <a:pt x="660" y="654"/>
                  </a:lnTo>
                  <a:lnTo>
                    <a:pt x="654" y="660"/>
                  </a:lnTo>
                  <a:lnTo>
                    <a:pt x="642" y="666"/>
                  </a:lnTo>
                  <a:lnTo>
                    <a:pt x="630" y="666"/>
                  </a:lnTo>
                  <a:lnTo>
                    <a:pt x="618" y="672"/>
                  </a:lnTo>
                  <a:lnTo>
                    <a:pt x="612" y="678"/>
                  </a:lnTo>
                  <a:lnTo>
                    <a:pt x="606" y="678"/>
                  </a:lnTo>
                  <a:lnTo>
                    <a:pt x="606" y="696"/>
                  </a:lnTo>
                  <a:lnTo>
                    <a:pt x="588" y="696"/>
                  </a:lnTo>
                  <a:lnTo>
                    <a:pt x="564" y="672"/>
                  </a:lnTo>
                  <a:lnTo>
                    <a:pt x="564" y="654"/>
                  </a:lnTo>
                  <a:lnTo>
                    <a:pt x="570" y="636"/>
                  </a:lnTo>
                  <a:lnTo>
                    <a:pt x="558" y="636"/>
                  </a:lnTo>
                  <a:lnTo>
                    <a:pt x="552" y="642"/>
                  </a:lnTo>
                  <a:lnTo>
                    <a:pt x="540" y="648"/>
                  </a:lnTo>
                  <a:lnTo>
                    <a:pt x="534" y="654"/>
                  </a:lnTo>
                  <a:lnTo>
                    <a:pt x="534" y="660"/>
                  </a:lnTo>
                  <a:lnTo>
                    <a:pt x="540" y="666"/>
                  </a:lnTo>
                  <a:lnTo>
                    <a:pt x="558" y="702"/>
                  </a:lnTo>
                  <a:lnTo>
                    <a:pt x="558" y="714"/>
                  </a:lnTo>
                  <a:lnTo>
                    <a:pt x="552" y="720"/>
                  </a:lnTo>
                  <a:lnTo>
                    <a:pt x="540" y="744"/>
                  </a:lnTo>
                  <a:lnTo>
                    <a:pt x="540" y="756"/>
                  </a:lnTo>
                  <a:lnTo>
                    <a:pt x="546" y="762"/>
                  </a:lnTo>
                  <a:lnTo>
                    <a:pt x="546" y="768"/>
                  </a:lnTo>
                  <a:lnTo>
                    <a:pt x="552" y="780"/>
                  </a:lnTo>
                  <a:lnTo>
                    <a:pt x="558" y="786"/>
                  </a:lnTo>
                  <a:lnTo>
                    <a:pt x="558" y="792"/>
                  </a:lnTo>
                  <a:lnTo>
                    <a:pt x="522" y="792"/>
                  </a:lnTo>
                  <a:lnTo>
                    <a:pt x="498" y="780"/>
                  </a:lnTo>
                  <a:lnTo>
                    <a:pt x="474" y="780"/>
                  </a:lnTo>
                  <a:lnTo>
                    <a:pt x="450" y="792"/>
                  </a:lnTo>
                  <a:lnTo>
                    <a:pt x="438" y="792"/>
                  </a:lnTo>
                  <a:lnTo>
                    <a:pt x="420" y="798"/>
                  </a:lnTo>
                  <a:lnTo>
                    <a:pt x="414" y="804"/>
                  </a:lnTo>
                  <a:lnTo>
                    <a:pt x="378" y="804"/>
                  </a:lnTo>
                  <a:lnTo>
                    <a:pt x="366" y="792"/>
                  </a:lnTo>
                  <a:lnTo>
                    <a:pt x="336" y="816"/>
                  </a:lnTo>
                  <a:lnTo>
                    <a:pt x="330" y="828"/>
                  </a:lnTo>
                  <a:lnTo>
                    <a:pt x="312" y="846"/>
                  </a:lnTo>
                  <a:lnTo>
                    <a:pt x="306" y="864"/>
                  </a:lnTo>
                  <a:lnTo>
                    <a:pt x="300" y="870"/>
                  </a:lnTo>
                  <a:lnTo>
                    <a:pt x="294" y="882"/>
                  </a:lnTo>
                  <a:lnTo>
                    <a:pt x="270" y="882"/>
                  </a:lnTo>
                  <a:lnTo>
                    <a:pt x="264" y="888"/>
                  </a:lnTo>
                  <a:lnTo>
                    <a:pt x="258" y="888"/>
                  </a:lnTo>
                  <a:lnTo>
                    <a:pt x="258" y="900"/>
                  </a:lnTo>
                  <a:lnTo>
                    <a:pt x="264" y="912"/>
                  </a:lnTo>
                  <a:lnTo>
                    <a:pt x="276" y="924"/>
                  </a:lnTo>
                  <a:lnTo>
                    <a:pt x="288" y="924"/>
                  </a:lnTo>
                  <a:lnTo>
                    <a:pt x="294" y="918"/>
                  </a:lnTo>
                  <a:lnTo>
                    <a:pt x="312" y="918"/>
                  </a:lnTo>
                  <a:lnTo>
                    <a:pt x="318" y="924"/>
                  </a:lnTo>
                  <a:lnTo>
                    <a:pt x="324" y="924"/>
                  </a:lnTo>
                  <a:lnTo>
                    <a:pt x="336" y="930"/>
                  </a:lnTo>
                  <a:lnTo>
                    <a:pt x="342" y="930"/>
                  </a:lnTo>
                  <a:lnTo>
                    <a:pt x="348" y="924"/>
                  </a:lnTo>
                  <a:lnTo>
                    <a:pt x="348" y="912"/>
                  </a:lnTo>
                  <a:lnTo>
                    <a:pt x="354" y="906"/>
                  </a:lnTo>
                  <a:lnTo>
                    <a:pt x="354" y="894"/>
                  </a:lnTo>
                  <a:lnTo>
                    <a:pt x="372" y="906"/>
                  </a:lnTo>
                  <a:lnTo>
                    <a:pt x="378" y="906"/>
                  </a:lnTo>
                  <a:lnTo>
                    <a:pt x="384" y="900"/>
                  </a:lnTo>
                  <a:lnTo>
                    <a:pt x="420" y="882"/>
                  </a:lnTo>
                  <a:lnTo>
                    <a:pt x="426" y="882"/>
                  </a:lnTo>
                  <a:lnTo>
                    <a:pt x="432" y="876"/>
                  </a:lnTo>
                  <a:lnTo>
                    <a:pt x="444" y="876"/>
                  </a:lnTo>
                  <a:lnTo>
                    <a:pt x="456" y="882"/>
                  </a:lnTo>
                  <a:lnTo>
                    <a:pt x="480" y="882"/>
                  </a:lnTo>
                  <a:lnTo>
                    <a:pt x="480" y="876"/>
                  </a:lnTo>
                  <a:lnTo>
                    <a:pt x="474" y="870"/>
                  </a:lnTo>
                  <a:lnTo>
                    <a:pt x="474" y="864"/>
                  </a:lnTo>
                  <a:lnTo>
                    <a:pt x="480" y="858"/>
                  </a:lnTo>
                  <a:lnTo>
                    <a:pt x="498" y="858"/>
                  </a:lnTo>
                  <a:lnTo>
                    <a:pt x="516" y="876"/>
                  </a:lnTo>
                  <a:lnTo>
                    <a:pt x="522" y="870"/>
                  </a:lnTo>
                  <a:lnTo>
                    <a:pt x="534" y="864"/>
                  </a:lnTo>
                  <a:lnTo>
                    <a:pt x="540" y="864"/>
                  </a:lnTo>
                  <a:lnTo>
                    <a:pt x="546" y="858"/>
                  </a:lnTo>
                  <a:lnTo>
                    <a:pt x="552" y="864"/>
                  </a:lnTo>
                  <a:lnTo>
                    <a:pt x="552" y="882"/>
                  </a:lnTo>
                  <a:lnTo>
                    <a:pt x="546" y="894"/>
                  </a:lnTo>
                  <a:lnTo>
                    <a:pt x="540" y="900"/>
                  </a:lnTo>
                  <a:lnTo>
                    <a:pt x="540" y="912"/>
                  </a:lnTo>
                  <a:lnTo>
                    <a:pt x="546" y="918"/>
                  </a:lnTo>
                  <a:lnTo>
                    <a:pt x="552" y="930"/>
                  </a:lnTo>
                  <a:lnTo>
                    <a:pt x="576" y="954"/>
                  </a:lnTo>
                  <a:lnTo>
                    <a:pt x="600" y="966"/>
                  </a:lnTo>
                  <a:lnTo>
                    <a:pt x="612" y="960"/>
                  </a:lnTo>
                  <a:lnTo>
                    <a:pt x="618" y="954"/>
                  </a:lnTo>
                  <a:lnTo>
                    <a:pt x="630" y="930"/>
                  </a:lnTo>
                  <a:lnTo>
                    <a:pt x="630" y="906"/>
                  </a:lnTo>
                  <a:lnTo>
                    <a:pt x="660" y="900"/>
                  </a:lnTo>
                  <a:lnTo>
                    <a:pt x="654" y="894"/>
                  </a:lnTo>
                  <a:lnTo>
                    <a:pt x="648" y="882"/>
                  </a:lnTo>
                  <a:lnTo>
                    <a:pt x="636" y="870"/>
                  </a:lnTo>
                  <a:lnTo>
                    <a:pt x="624" y="870"/>
                  </a:lnTo>
                  <a:lnTo>
                    <a:pt x="612" y="858"/>
                  </a:lnTo>
                  <a:lnTo>
                    <a:pt x="630" y="834"/>
                  </a:lnTo>
                  <a:lnTo>
                    <a:pt x="636" y="834"/>
                  </a:lnTo>
                  <a:lnTo>
                    <a:pt x="636" y="840"/>
                  </a:lnTo>
                  <a:lnTo>
                    <a:pt x="642" y="852"/>
                  </a:lnTo>
                  <a:lnTo>
                    <a:pt x="642" y="858"/>
                  </a:lnTo>
                  <a:lnTo>
                    <a:pt x="654" y="858"/>
                  </a:lnTo>
                  <a:lnTo>
                    <a:pt x="666" y="870"/>
                  </a:lnTo>
                  <a:lnTo>
                    <a:pt x="666" y="876"/>
                  </a:lnTo>
                  <a:lnTo>
                    <a:pt x="684" y="864"/>
                  </a:lnTo>
                  <a:lnTo>
                    <a:pt x="696" y="870"/>
                  </a:lnTo>
                  <a:lnTo>
                    <a:pt x="732" y="870"/>
                  </a:lnTo>
                  <a:lnTo>
                    <a:pt x="744" y="858"/>
                  </a:lnTo>
                  <a:lnTo>
                    <a:pt x="744" y="852"/>
                  </a:lnTo>
                  <a:lnTo>
                    <a:pt x="738" y="846"/>
                  </a:lnTo>
                  <a:lnTo>
                    <a:pt x="738" y="840"/>
                  </a:lnTo>
                  <a:lnTo>
                    <a:pt x="744" y="834"/>
                  </a:lnTo>
                  <a:lnTo>
                    <a:pt x="762" y="834"/>
                  </a:lnTo>
                  <a:lnTo>
                    <a:pt x="768" y="840"/>
                  </a:lnTo>
                  <a:lnTo>
                    <a:pt x="768" y="858"/>
                  </a:lnTo>
                  <a:lnTo>
                    <a:pt x="774" y="864"/>
                  </a:lnTo>
                  <a:lnTo>
                    <a:pt x="774" y="870"/>
                  </a:lnTo>
                  <a:lnTo>
                    <a:pt x="780" y="870"/>
                  </a:lnTo>
                  <a:lnTo>
                    <a:pt x="786" y="864"/>
                  </a:lnTo>
                  <a:lnTo>
                    <a:pt x="786" y="852"/>
                  </a:lnTo>
                  <a:lnTo>
                    <a:pt x="780" y="840"/>
                  </a:lnTo>
                  <a:lnTo>
                    <a:pt x="780" y="816"/>
                  </a:lnTo>
                  <a:lnTo>
                    <a:pt x="804" y="816"/>
                  </a:lnTo>
                  <a:lnTo>
                    <a:pt x="804" y="798"/>
                  </a:lnTo>
                  <a:lnTo>
                    <a:pt x="810" y="792"/>
                  </a:lnTo>
                  <a:lnTo>
                    <a:pt x="810" y="786"/>
                  </a:lnTo>
                  <a:lnTo>
                    <a:pt x="816" y="780"/>
                  </a:lnTo>
                  <a:lnTo>
                    <a:pt x="828" y="792"/>
                  </a:lnTo>
                  <a:lnTo>
                    <a:pt x="828" y="840"/>
                  </a:lnTo>
                  <a:lnTo>
                    <a:pt x="852" y="840"/>
                  </a:lnTo>
                  <a:lnTo>
                    <a:pt x="858" y="828"/>
                  </a:lnTo>
                  <a:lnTo>
                    <a:pt x="858" y="792"/>
                  </a:lnTo>
                  <a:lnTo>
                    <a:pt x="876" y="780"/>
                  </a:lnTo>
                  <a:close/>
                  <a:moveTo>
                    <a:pt x="498" y="912"/>
                  </a:moveTo>
                  <a:lnTo>
                    <a:pt x="486" y="906"/>
                  </a:lnTo>
                  <a:lnTo>
                    <a:pt x="480" y="900"/>
                  </a:lnTo>
                  <a:lnTo>
                    <a:pt x="468" y="894"/>
                  </a:lnTo>
                  <a:lnTo>
                    <a:pt x="444" y="894"/>
                  </a:lnTo>
                  <a:lnTo>
                    <a:pt x="438" y="900"/>
                  </a:lnTo>
                  <a:lnTo>
                    <a:pt x="438" y="924"/>
                  </a:lnTo>
                  <a:lnTo>
                    <a:pt x="432" y="924"/>
                  </a:lnTo>
                  <a:lnTo>
                    <a:pt x="426" y="918"/>
                  </a:lnTo>
                  <a:lnTo>
                    <a:pt x="396" y="918"/>
                  </a:lnTo>
                  <a:lnTo>
                    <a:pt x="390" y="924"/>
                  </a:lnTo>
                  <a:lnTo>
                    <a:pt x="390" y="942"/>
                  </a:lnTo>
                  <a:lnTo>
                    <a:pt x="396" y="948"/>
                  </a:lnTo>
                  <a:lnTo>
                    <a:pt x="396" y="954"/>
                  </a:lnTo>
                  <a:lnTo>
                    <a:pt x="378" y="972"/>
                  </a:lnTo>
                  <a:lnTo>
                    <a:pt x="390" y="978"/>
                  </a:lnTo>
                  <a:lnTo>
                    <a:pt x="396" y="990"/>
                  </a:lnTo>
                  <a:lnTo>
                    <a:pt x="408" y="1002"/>
                  </a:lnTo>
                  <a:lnTo>
                    <a:pt x="432" y="1014"/>
                  </a:lnTo>
                  <a:lnTo>
                    <a:pt x="438" y="1020"/>
                  </a:lnTo>
                  <a:lnTo>
                    <a:pt x="450" y="1026"/>
                  </a:lnTo>
                  <a:lnTo>
                    <a:pt x="450" y="984"/>
                  </a:lnTo>
                  <a:lnTo>
                    <a:pt x="456" y="972"/>
                  </a:lnTo>
                  <a:lnTo>
                    <a:pt x="462" y="966"/>
                  </a:lnTo>
                  <a:lnTo>
                    <a:pt x="474" y="960"/>
                  </a:lnTo>
                  <a:lnTo>
                    <a:pt x="486" y="960"/>
                  </a:lnTo>
                  <a:lnTo>
                    <a:pt x="492" y="966"/>
                  </a:lnTo>
                  <a:lnTo>
                    <a:pt x="504" y="972"/>
                  </a:lnTo>
                  <a:lnTo>
                    <a:pt x="510" y="984"/>
                  </a:lnTo>
                  <a:lnTo>
                    <a:pt x="516" y="990"/>
                  </a:lnTo>
                  <a:lnTo>
                    <a:pt x="516" y="978"/>
                  </a:lnTo>
                  <a:lnTo>
                    <a:pt x="522" y="966"/>
                  </a:lnTo>
                  <a:lnTo>
                    <a:pt x="522" y="954"/>
                  </a:lnTo>
                  <a:lnTo>
                    <a:pt x="528" y="942"/>
                  </a:lnTo>
                  <a:lnTo>
                    <a:pt x="528" y="930"/>
                  </a:lnTo>
                  <a:lnTo>
                    <a:pt x="522" y="918"/>
                  </a:lnTo>
                  <a:lnTo>
                    <a:pt x="516" y="912"/>
                  </a:lnTo>
                  <a:lnTo>
                    <a:pt x="516" y="906"/>
                  </a:lnTo>
                  <a:lnTo>
                    <a:pt x="498" y="912"/>
                  </a:lnTo>
                  <a:close/>
                  <a:moveTo>
                    <a:pt x="354" y="1050"/>
                  </a:moveTo>
                  <a:lnTo>
                    <a:pt x="354" y="1038"/>
                  </a:lnTo>
                  <a:lnTo>
                    <a:pt x="372" y="1020"/>
                  </a:lnTo>
                  <a:lnTo>
                    <a:pt x="372" y="1008"/>
                  </a:lnTo>
                  <a:lnTo>
                    <a:pt x="360" y="1002"/>
                  </a:lnTo>
                  <a:lnTo>
                    <a:pt x="354" y="990"/>
                  </a:lnTo>
                  <a:lnTo>
                    <a:pt x="348" y="984"/>
                  </a:lnTo>
                  <a:lnTo>
                    <a:pt x="336" y="978"/>
                  </a:lnTo>
                  <a:lnTo>
                    <a:pt x="336" y="966"/>
                  </a:lnTo>
                  <a:lnTo>
                    <a:pt x="330" y="960"/>
                  </a:lnTo>
                  <a:lnTo>
                    <a:pt x="324" y="960"/>
                  </a:lnTo>
                  <a:lnTo>
                    <a:pt x="318" y="954"/>
                  </a:lnTo>
                  <a:lnTo>
                    <a:pt x="300" y="954"/>
                  </a:lnTo>
                  <a:lnTo>
                    <a:pt x="294" y="948"/>
                  </a:lnTo>
                  <a:lnTo>
                    <a:pt x="270" y="936"/>
                  </a:lnTo>
                  <a:lnTo>
                    <a:pt x="258" y="936"/>
                  </a:lnTo>
                  <a:lnTo>
                    <a:pt x="240" y="954"/>
                  </a:lnTo>
                  <a:lnTo>
                    <a:pt x="204" y="972"/>
                  </a:lnTo>
                  <a:lnTo>
                    <a:pt x="234" y="1026"/>
                  </a:lnTo>
                  <a:lnTo>
                    <a:pt x="252" y="1014"/>
                  </a:lnTo>
                  <a:lnTo>
                    <a:pt x="252" y="1008"/>
                  </a:lnTo>
                  <a:lnTo>
                    <a:pt x="246" y="1002"/>
                  </a:lnTo>
                  <a:lnTo>
                    <a:pt x="246" y="990"/>
                  </a:lnTo>
                  <a:lnTo>
                    <a:pt x="252" y="990"/>
                  </a:lnTo>
                  <a:lnTo>
                    <a:pt x="264" y="1002"/>
                  </a:lnTo>
                  <a:lnTo>
                    <a:pt x="270" y="1014"/>
                  </a:lnTo>
                  <a:lnTo>
                    <a:pt x="276" y="1020"/>
                  </a:lnTo>
                  <a:lnTo>
                    <a:pt x="282" y="1032"/>
                  </a:lnTo>
                  <a:lnTo>
                    <a:pt x="282" y="1068"/>
                  </a:lnTo>
                  <a:lnTo>
                    <a:pt x="264" y="1074"/>
                  </a:lnTo>
                  <a:lnTo>
                    <a:pt x="264" y="1080"/>
                  </a:lnTo>
                  <a:lnTo>
                    <a:pt x="270" y="1086"/>
                  </a:lnTo>
                  <a:lnTo>
                    <a:pt x="270" y="1104"/>
                  </a:lnTo>
                  <a:lnTo>
                    <a:pt x="276" y="1116"/>
                  </a:lnTo>
                  <a:lnTo>
                    <a:pt x="282" y="1134"/>
                  </a:lnTo>
                  <a:lnTo>
                    <a:pt x="294" y="1146"/>
                  </a:lnTo>
                  <a:lnTo>
                    <a:pt x="300" y="1146"/>
                  </a:lnTo>
                  <a:lnTo>
                    <a:pt x="306" y="1140"/>
                  </a:lnTo>
                  <a:lnTo>
                    <a:pt x="306" y="1104"/>
                  </a:lnTo>
                  <a:lnTo>
                    <a:pt x="336" y="1116"/>
                  </a:lnTo>
                  <a:lnTo>
                    <a:pt x="336" y="1140"/>
                  </a:lnTo>
                  <a:lnTo>
                    <a:pt x="342" y="1146"/>
                  </a:lnTo>
                  <a:lnTo>
                    <a:pt x="342" y="1152"/>
                  </a:lnTo>
                  <a:lnTo>
                    <a:pt x="348" y="1152"/>
                  </a:lnTo>
                  <a:lnTo>
                    <a:pt x="348" y="1140"/>
                  </a:lnTo>
                  <a:lnTo>
                    <a:pt x="360" y="1128"/>
                  </a:lnTo>
                  <a:lnTo>
                    <a:pt x="366" y="1116"/>
                  </a:lnTo>
                  <a:lnTo>
                    <a:pt x="366" y="1110"/>
                  </a:lnTo>
                  <a:lnTo>
                    <a:pt x="360" y="1104"/>
                  </a:lnTo>
                  <a:lnTo>
                    <a:pt x="360" y="1074"/>
                  </a:lnTo>
                  <a:lnTo>
                    <a:pt x="354" y="1062"/>
                  </a:lnTo>
                  <a:lnTo>
                    <a:pt x="354" y="1050"/>
                  </a:lnTo>
                  <a:close/>
                  <a:moveTo>
                    <a:pt x="264" y="1026"/>
                  </a:moveTo>
                  <a:lnTo>
                    <a:pt x="246" y="1062"/>
                  </a:lnTo>
                  <a:lnTo>
                    <a:pt x="264" y="1056"/>
                  </a:lnTo>
                  <a:lnTo>
                    <a:pt x="264" y="1026"/>
                  </a:lnTo>
                  <a:close/>
                  <a:moveTo>
                    <a:pt x="624" y="618"/>
                  </a:moveTo>
                  <a:lnTo>
                    <a:pt x="636" y="618"/>
                  </a:lnTo>
                  <a:lnTo>
                    <a:pt x="636" y="594"/>
                  </a:lnTo>
                  <a:lnTo>
                    <a:pt x="630" y="594"/>
                  </a:lnTo>
                  <a:lnTo>
                    <a:pt x="612" y="570"/>
                  </a:lnTo>
                  <a:lnTo>
                    <a:pt x="606" y="582"/>
                  </a:lnTo>
                  <a:lnTo>
                    <a:pt x="618" y="600"/>
                  </a:lnTo>
                  <a:lnTo>
                    <a:pt x="624" y="618"/>
                  </a:lnTo>
                  <a:close/>
                  <a:moveTo>
                    <a:pt x="546" y="72"/>
                  </a:moveTo>
                  <a:lnTo>
                    <a:pt x="552" y="96"/>
                  </a:lnTo>
                  <a:lnTo>
                    <a:pt x="558" y="102"/>
                  </a:lnTo>
                  <a:lnTo>
                    <a:pt x="570" y="108"/>
                  </a:lnTo>
                  <a:lnTo>
                    <a:pt x="576" y="114"/>
                  </a:lnTo>
                  <a:lnTo>
                    <a:pt x="576" y="132"/>
                  </a:lnTo>
                  <a:lnTo>
                    <a:pt x="564" y="144"/>
                  </a:lnTo>
                  <a:lnTo>
                    <a:pt x="564" y="150"/>
                  </a:lnTo>
                  <a:lnTo>
                    <a:pt x="570" y="156"/>
                  </a:lnTo>
                  <a:lnTo>
                    <a:pt x="576" y="168"/>
                  </a:lnTo>
                  <a:lnTo>
                    <a:pt x="582" y="174"/>
                  </a:lnTo>
                  <a:lnTo>
                    <a:pt x="582" y="186"/>
                  </a:lnTo>
                  <a:lnTo>
                    <a:pt x="576" y="186"/>
                  </a:lnTo>
                  <a:lnTo>
                    <a:pt x="564" y="180"/>
                  </a:lnTo>
                  <a:lnTo>
                    <a:pt x="552" y="180"/>
                  </a:lnTo>
                  <a:lnTo>
                    <a:pt x="540" y="174"/>
                  </a:lnTo>
                  <a:lnTo>
                    <a:pt x="528" y="174"/>
                  </a:lnTo>
                  <a:lnTo>
                    <a:pt x="522" y="168"/>
                  </a:lnTo>
                  <a:lnTo>
                    <a:pt x="522" y="180"/>
                  </a:lnTo>
                  <a:lnTo>
                    <a:pt x="540" y="198"/>
                  </a:lnTo>
                  <a:lnTo>
                    <a:pt x="516" y="228"/>
                  </a:lnTo>
                  <a:lnTo>
                    <a:pt x="522" y="240"/>
                  </a:lnTo>
                  <a:lnTo>
                    <a:pt x="528" y="246"/>
                  </a:lnTo>
                  <a:lnTo>
                    <a:pt x="528" y="252"/>
                  </a:lnTo>
                  <a:lnTo>
                    <a:pt x="534" y="258"/>
                  </a:lnTo>
                  <a:lnTo>
                    <a:pt x="546" y="264"/>
                  </a:lnTo>
                  <a:lnTo>
                    <a:pt x="552" y="270"/>
                  </a:lnTo>
                  <a:lnTo>
                    <a:pt x="564" y="276"/>
                  </a:lnTo>
                  <a:lnTo>
                    <a:pt x="570" y="282"/>
                  </a:lnTo>
                  <a:lnTo>
                    <a:pt x="576" y="282"/>
                  </a:lnTo>
                  <a:lnTo>
                    <a:pt x="576" y="318"/>
                  </a:lnTo>
                  <a:lnTo>
                    <a:pt x="582" y="330"/>
                  </a:lnTo>
                  <a:lnTo>
                    <a:pt x="600" y="330"/>
                  </a:lnTo>
                  <a:lnTo>
                    <a:pt x="600" y="300"/>
                  </a:lnTo>
                  <a:lnTo>
                    <a:pt x="636" y="300"/>
                  </a:lnTo>
                  <a:lnTo>
                    <a:pt x="642" y="294"/>
                  </a:lnTo>
                  <a:lnTo>
                    <a:pt x="606" y="270"/>
                  </a:lnTo>
                  <a:lnTo>
                    <a:pt x="588" y="270"/>
                  </a:lnTo>
                  <a:lnTo>
                    <a:pt x="576" y="264"/>
                  </a:lnTo>
                  <a:lnTo>
                    <a:pt x="570" y="264"/>
                  </a:lnTo>
                  <a:lnTo>
                    <a:pt x="558" y="258"/>
                  </a:lnTo>
                  <a:lnTo>
                    <a:pt x="558" y="246"/>
                  </a:lnTo>
                  <a:lnTo>
                    <a:pt x="564" y="240"/>
                  </a:lnTo>
                  <a:lnTo>
                    <a:pt x="576" y="234"/>
                  </a:lnTo>
                  <a:lnTo>
                    <a:pt x="600" y="246"/>
                  </a:lnTo>
                  <a:lnTo>
                    <a:pt x="606" y="252"/>
                  </a:lnTo>
                  <a:lnTo>
                    <a:pt x="618" y="240"/>
                  </a:lnTo>
                  <a:lnTo>
                    <a:pt x="630" y="234"/>
                  </a:lnTo>
                  <a:lnTo>
                    <a:pt x="636" y="234"/>
                  </a:lnTo>
                  <a:lnTo>
                    <a:pt x="690" y="252"/>
                  </a:lnTo>
                  <a:lnTo>
                    <a:pt x="726" y="270"/>
                  </a:lnTo>
                  <a:lnTo>
                    <a:pt x="756" y="282"/>
                  </a:lnTo>
                  <a:lnTo>
                    <a:pt x="768" y="282"/>
                  </a:lnTo>
                  <a:lnTo>
                    <a:pt x="768" y="270"/>
                  </a:lnTo>
                  <a:lnTo>
                    <a:pt x="762" y="258"/>
                  </a:lnTo>
                  <a:lnTo>
                    <a:pt x="762" y="222"/>
                  </a:lnTo>
                  <a:lnTo>
                    <a:pt x="780" y="204"/>
                  </a:lnTo>
                  <a:lnTo>
                    <a:pt x="792" y="204"/>
                  </a:lnTo>
                  <a:lnTo>
                    <a:pt x="798" y="210"/>
                  </a:lnTo>
                  <a:lnTo>
                    <a:pt x="816" y="210"/>
                  </a:lnTo>
                  <a:lnTo>
                    <a:pt x="840" y="198"/>
                  </a:lnTo>
                  <a:lnTo>
                    <a:pt x="858" y="180"/>
                  </a:lnTo>
                  <a:lnTo>
                    <a:pt x="804" y="144"/>
                  </a:lnTo>
                  <a:lnTo>
                    <a:pt x="804" y="120"/>
                  </a:lnTo>
                  <a:lnTo>
                    <a:pt x="798" y="108"/>
                  </a:lnTo>
                  <a:lnTo>
                    <a:pt x="792" y="102"/>
                  </a:lnTo>
                  <a:lnTo>
                    <a:pt x="786" y="102"/>
                  </a:lnTo>
                  <a:lnTo>
                    <a:pt x="774" y="114"/>
                  </a:lnTo>
                  <a:lnTo>
                    <a:pt x="774" y="126"/>
                  </a:lnTo>
                  <a:lnTo>
                    <a:pt x="756" y="120"/>
                  </a:lnTo>
                  <a:lnTo>
                    <a:pt x="720" y="114"/>
                  </a:lnTo>
                  <a:lnTo>
                    <a:pt x="678" y="102"/>
                  </a:lnTo>
                  <a:lnTo>
                    <a:pt x="648" y="90"/>
                  </a:lnTo>
                  <a:lnTo>
                    <a:pt x="624" y="72"/>
                  </a:lnTo>
                  <a:lnTo>
                    <a:pt x="552" y="24"/>
                  </a:lnTo>
                  <a:lnTo>
                    <a:pt x="516" y="6"/>
                  </a:lnTo>
                  <a:lnTo>
                    <a:pt x="498" y="0"/>
                  </a:lnTo>
                  <a:lnTo>
                    <a:pt x="498" y="18"/>
                  </a:lnTo>
                  <a:lnTo>
                    <a:pt x="510" y="30"/>
                  </a:lnTo>
                  <a:lnTo>
                    <a:pt x="516" y="42"/>
                  </a:lnTo>
                  <a:lnTo>
                    <a:pt x="528" y="54"/>
                  </a:lnTo>
                  <a:lnTo>
                    <a:pt x="534" y="66"/>
                  </a:lnTo>
                  <a:lnTo>
                    <a:pt x="546" y="72"/>
                  </a:lnTo>
                  <a:close/>
                  <a:moveTo>
                    <a:pt x="282" y="1458"/>
                  </a:moveTo>
                  <a:lnTo>
                    <a:pt x="306" y="1458"/>
                  </a:lnTo>
                  <a:lnTo>
                    <a:pt x="276" y="1440"/>
                  </a:lnTo>
                  <a:lnTo>
                    <a:pt x="282" y="1458"/>
                  </a:lnTo>
                  <a:close/>
                  <a:moveTo>
                    <a:pt x="300" y="1386"/>
                  </a:moveTo>
                  <a:lnTo>
                    <a:pt x="312" y="1398"/>
                  </a:lnTo>
                  <a:lnTo>
                    <a:pt x="318" y="1398"/>
                  </a:lnTo>
                  <a:lnTo>
                    <a:pt x="330" y="1386"/>
                  </a:lnTo>
                  <a:lnTo>
                    <a:pt x="336" y="1386"/>
                  </a:lnTo>
                  <a:lnTo>
                    <a:pt x="342" y="1380"/>
                  </a:lnTo>
                  <a:lnTo>
                    <a:pt x="342" y="1368"/>
                  </a:lnTo>
                  <a:lnTo>
                    <a:pt x="336" y="1362"/>
                  </a:lnTo>
                  <a:lnTo>
                    <a:pt x="318" y="1362"/>
                  </a:lnTo>
                  <a:lnTo>
                    <a:pt x="306" y="1368"/>
                  </a:lnTo>
                  <a:lnTo>
                    <a:pt x="300" y="1380"/>
                  </a:lnTo>
                  <a:lnTo>
                    <a:pt x="300" y="1386"/>
                  </a:lnTo>
                  <a:close/>
                  <a:moveTo>
                    <a:pt x="312" y="1416"/>
                  </a:moveTo>
                  <a:lnTo>
                    <a:pt x="300" y="1416"/>
                  </a:lnTo>
                  <a:lnTo>
                    <a:pt x="300" y="1428"/>
                  </a:lnTo>
                  <a:lnTo>
                    <a:pt x="318" y="1428"/>
                  </a:lnTo>
                  <a:lnTo>
                    <a:pt x="318" y="1422"/>
                  </a:lnTo>
                  <a:lnTo>
                    <a:pt x="312" y="1416"/>
                  </a:lnTo>
                  <a:close/>
                  <a:moveTo>
                    <a:pt x="336" y="1200"/>
                  </a:moveTo>
                  <a:lnTo>
                    <a:pt x="336" y="1206"/>
                  </a:lnTo>
                  <a:lnTo>
                    <a:pt x="330" y="1206"/>
                  </a:lnTo>
                  <a:lnTo>
                    <a:pt x="318" y="1212"/>
                  </a:lnTo>
                  <a:lnTo>
                    <a:pt x="342" y="1230"/>
                  </a:lnTo>
                  <a:lnTo>
                    <a:pt x="342" y="1218"/>
                  </a:lnTo>
                  <a:lnTo>
                    <a:pt x="336" y="1206"/>
                  </a:lnTo>
                  <a:lnTo>
                    <a:pt x="336" y="1200"/>
                  </a:lnTo>
                  <a:close/>
                  <a:moveTo>
                    <a:pt x="366" y="1170"/>
                  </a:moveTo>
                  <a:lnTo>
                    <a:pt x="366" y="1182"/>
                  </a:lnTo>
                  <a:lnTo>
                    <a:pt x="360" y="1194"/>
                  </a:lnTo>
                  <a:lnTo>
                    <a:pt x="378" y="1224"/>
                  </a:lnTo>
                  <a:lnTo>
                    <a:pt x="378" y="1200"/>
                  </a:lnTo>
                  <a:lnTo>
                    <a:pt x="372" y="1194"/>
                  </a:lnTo>
                  <a:lnTo>
                    <a:pt x="372" y="1176"/>
                  </a:lnTo>
                  <a:lnTo>
                    <a:pt x="366" y="1170"/>
                  </a:lnTo>
                  <a:close/>
                  <a:moveTo>
                    <a:pt x="36" y="1698"/>
                  </a:moveTo>
                  <a:lnTo>
                    <a:pt x="54" y="1698"/>
                  </a:lnTo>
                  <a:lnTo>
                    <a:pt x="60" y="1692"/>
                  </a:lnTo>
                  <a:lnTo>
                    <a:pt x="72" y="1692"/>
                  </a:lnTo>
                  <a:lnTo>
                    <a:pt x="42" y="1680"/>
                  </a:lnTo>
                  <a:lnTo>
                    <a:pt x="36" y="1686"/>
                  </a:lnTo>
                  <a:lnTo>
                    <a:pt x="36" y="1698"/>
                  </a:lnTo>
                  <a:close/>
                  <a:moveTo>
                    <a:pt x="114" y="1662"/>
                  </a:moveTo>
                  <a:lnTo>
                    <a:pt x="96" y="1632"/>
                  </a:lnTo>
                  <a:lnTo>
                    <a:pt x="96" y="1662"/>
                  </a:lnTo>
                  <a:lnTo>
                    <a:pt x="102" y="1674"/>
                  </a:lnTo>
                  <a:lnTo>
                    <a:pt x="114" y="1680"/>
                  </a:lnTo>
                  <a:lnTo>
                    <a:pt x="120" y="1680"/>
                  </a:lnTo>
                  <a:lnTo>
                    <a:pt x="126" y="1674"/>
                  </a:lnTo>
                  <a:lnTo>
                    <a:pt x="126" y="1662"/>
                  </a:lnTo>
                  <a:lnTo>
                    <a:pt x="114" y="1662"/>
                  </a:lnTo>
                  <a:close/>
                  <a:moveTo>
                    <a:pt x="12" y="1686"/>
                  </a:moveTo>
                  <a:lnTo>
                    <a:pt x="6" y="1686"/>
                  </a:lnTo>
                  <a:lnTo>
                    <a:pt x="0" y="1692"/>
                  </a:lnTo>
                  <a:lnTo>
                    <a:pt x="0" y="1704"/>
                  </a:lnTo>
                  <a:lnTo>
                    <a:pt x="6" y="1710"/>
                  </a:lnTo>
                  <a:lnTo>
                    <a:pt x="12" y="1710"/>
                  </a:lnTo>
                  <a:lnTo>
                    <a:pt x="24" y="1698"/>
                  </a:lnTo>
                  <a:lnTo>
                    <a:pt x="24" y="1686"/>
                  </a:lnTo>
                  <a:lnTo>
                    <a:pt x="12" y="1686"/>
                  </a:lnTo>
                  <a:close/>
                  <a:moveTo>
                    <a:pt x="168" y="1536"/>
                  </a:moveTo>
                  <a:lnTo>
                    <a:pt x="168" y="1542"/>
                  </a:lnTo>
                  <a:lnTo>
                    <a:pt x="180" y="1548"/>
                  </a:lnTo>
                  <a:lnTo>
                    <a:pt x="186" y="1548"/>
                  </a:lnTo>
                  <a:lnTo>
                    <a:pt x="186" y="1536"/>
                  </a:lnTo>
                  <a:lnTo>
                    <a:pt x="180" y="1530"/>
                  </a:lnTo>
                  <a:lnTo>
                    <a:pt x="168" y="1530"/>
                  </a:lnTo>
                  <a:lnTo>
                    <a:pt x="168" y="1536"/>
                  </a:lnTo>
                  <a:close/>
                  <a:moveTo>
                    <a:pt x="264" y="1494"/>
                  </a:moveTo>
                  <a:lnTo>
                    <a:pt x="252" y="1518"/>
                  </a:lnTo>
                  <a:lnTo>
                    <a:pt x="246" y="1536"/>
                  </a:lnTo>
                  <a:lnTo>
                    <a:pt x="246" y="1548"/>
                  </a:lnTo>
                  <a:lnTo>
                    <a:pt x="240" y="1554"/>
                  </a:lnTo>
                  <a:lnTo>
                    <a:pt x="240" y="1560"/>
                  </a:lnTo>
                  <a:lnTo>
                    <a:pt x="258" y="1566"/>
                  </a:lnTo>
                  <a:lnTo>
                    <a:pt x="264" y="1554"/>
                  </a:lnTo>
                  <a:lnTo>
                    <a:pt x="264" y="1548"/>
                  </a:lnTo>
                  <a:lnTo>
                    <a:pt x="270" y="1542"/>
                  </a:lnTo>
                  <a:lnTo>
                    <a:pt x="270" y="1524"/>
                  </a:lnTo>
                  <a:lnTo>
                    <a:pt x="288" y="1506"/>
                  </a:lnTo>
                  <a:lnTo>
                    <a:pt x="282" y="1500"/>
                  </a:lnTo>
                  <a:lnTo>
                    <a:pt x="282" y="1494"/>
                  </a:lnTo>
                  <a:lnTo>
                    <a:pt x="276" y="1488"/>
                  </a:lnTo>
                  <a:lnTo>
                    <a:pt x="264" y="1494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82" name="Italy" descr="© INSCALE GmbH, 05.05.2010&#10;http://www.presentationload.com/">
              <a:extLst>
                <a:ext uri="{FF2B5EF4-FFF2-40B4-BE49-F238E27FC236}">
                  <a16:creationId xmlns:a16="http://schemas.microsoft.com/office/drawing/2014/main" id="{64AC8C18-E3A9-4C0B-BDDD-DC6FA9DC313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797206" y="2319368"/>
              <a:ext cx="348124" cy="370865"/>
            </a:xfrm>
            <a:custGeom>
              <a:avLst/>
              <a:gdLst>
                <a:gd name="T0" fmla="*/ 2147483647 w 780"/>
                <a:gd name="T1" fmla="*/ 2147483647 h 828"/>
                <a:gd name="T2" fmla="*/ 2147483647 w 780"/>
                <a:gd name="T3" fmla="*/ 2147483647 h 828"/>
                <a:gd name="T4" fmla="*/ 2147483647 w 780"/>
                <a:gd name="T5" fmla="*/ 2147483647 h 828"/>
                <a:gd name="T6" fmla="*/ 2147483647 w 780"/>
                <a:gd name="T7" fmla="*/ 2147483647 h 828"/>
                <a:gd name="T8" fmla="*/ 2147483647 w 780"/>
                <a:gd name="T9" fmla="*/ 2147483647 h 828"/>
                <a:gd name="T10" fmla="*/ 2147483647 w 780"/>
                <a:gd name="T11" fmla="*/ 2147483647 h 828"/>
                <a:gd name="T12" fmla="*/ 2147483647 w 780"/>
                <a:gd name="T13" fmla="*/ 2147483647 h 828"/>
                <a:gd name="T14" fmla="*/ 2147483647 w 780"/>
                <a:gd name="T15" fmla="*/ 2147483647 h 828"/>
                <a:gd name="T16" fmla="*/ 2147483647 w 780"/>
                <a:gd name="T17" fmla="*/ 2147483647 h 828"/>
                <a:gd name="T18" fmla="*/ 2147483647 w 780"/>
                <a:gd name="T19" fmla="*/ 2147483647 h 828"/>
                <a:gd name="T20" fmla="*/ 2147483647 w 780"/>
                <a:gd name="T21" fmla="*/ 2147483647 h 828"/>
                <a:gd name="T22" fmla="*/ 2147483647 w 780"/>
                <a:gd name="T23" fmla="*/ 2147483647 h 828"/>
                <a:gd name="T24" fmla="*/ 2147483647 w 780"/>
                <a:gd name="T25" fmla="*/ 2147483647 h 828"/>
                <a:gd name="T26" fmla="*/ 2147483647 w 780"/>
                <a:gd name="T27" fmla="*/ 2147483647 h 828"/>
                <a:gd name="T28" fmla="*/ 2147483647 w 780"/>
                <a:gd name="T29" fmla="*/ 2147483647 h 828"/>
                <a:gd name="T30" fmla="*/ 2147483647 w 780"/>
                <a:gd name="T31" fmla="*/ 2147483647 h 828"/>
                <a:gd name="T32" fmla="*/ 2147483647 w 780"/>
                <a:gd name="T33" fmla="*/ 2147483647 h 828"/>
                <a:gd name="T34" fmla="*/ 2147483647 w 780"/>
                <a:gd name="T35" fmla="*/ 2147483647 h 828"/>
                <a:gd name="T36" fmla="*/ 2147483647 w 780"/>
                <a:gd name="T37" fmla="*/ 2147483647 h 828"/>
                <a:gd name="T38" fmla="*/ 2147483647 w 780"/>
                <a:gd name="T39" fmla="*/ 2147483647 h 828"/>
                <a:gd name="T40" fmla="*/ 2147483647 w 780"/>
                <a:gd name="T41" fmla="*/ 2147483647 h 828"/>
                <a:gd name="T42" fmla="*/ 2147483647 w 780"/>
                <a:gd name="T43" fmla="*/ 2147483647 h 828"/>
                <a:gd name="T44" fmla="*/ 2147483647 w 780"/>
                <a:gd name="T45" fmla="*/ 2147483647 h 828"/>
                <a:gd name="T46" fmla="*/ 2147483647 w 780"/>
                <a:gd name="T47" fmla="*/ 2147483647 h 828"/>
                <a:gd name="T48" fmla="*/ 2147483647 w 780"/>
                <a:gd name="T49" fmla="*/ 2147483647 h 828"/>
                <a:gd name="T50" fmla="*/ 2147483647 w 780"/>
                <a:gd name="T51" fmla="*/ 2147483647 h 828"/>
                <a:gd name="T52" fmla="*/ 2147483647 w 780"/>
                <a:gd name="T53" fmla="*/ 2147483647 h 828"/>
                <a:gd name="T54" fmla="*/ 2147483647 w 780"/>
                <a:gd name="T55" fmla="*/ 2147483647 h 828"/>
                <a:gd name="T56" fmla="*/ 2147483647 w 780"/>
                <a:gd name="T57" fmla="*/ 2147483647 h 828"/>
                <a:gd name="T58" fmla="*/ 2147483647 w 780"/>
                <a:gd name="T59" fmla="*/ 2147483647 h 828"/>
                <a:gd name="T60" fmla="*/ 2147483647 w 780"/>
                <a:gd name="T61" fmla="*/ 2147483647 h 828"/>
                <a:gd name="T62" fmla="*/ 2147483647 w 780"/>
                <a:gd name="T63" fmla="*/ 2147483647 h 828"/>
                <a:gd name="T64" fmla="*/ 2147483647 w 780"/>
                <a:gd name="T65" fmla="*/ 2147483647 h 828"/>
                <a:gd name="T66" fmla="*/ 2147483647 w 780"/>
                <a:gd name="T67" fmla="*/ 2147483647 h 828"/>
                <a:gd name="T68" fmla="*/ 2147483647 w 780"/>
                <a:gd name="T69" fmla="*/ 2147483647 h 828"/>
                <a:gd name="T70" fmla="*/ 2147483647 w 780"/>
                <a:gd name="T71" fmla="*/ 2147483647 h 828"/>
                <a:gd name="T72" fmla="*/ 2147483647 w 780"/>
                <a:gd name="T73" fmla="*/ 2147483647 h 828"/>
                <a:gd name="T74" fmla="*/ 2147483647 w 780"/>
                <a:gd name="T75" fmla="*/ 2147483647 h 828"/>
                <a:gd name="T76" fmla="*/ 2147483647 w 780"/>
                <a:gd name="T77" fmla="*/ 2147483647 h 828"/>
                <a:gd name="T78" fmla="*/ 2147483647 w 780"/>
                <a:gd name="T79" fmla="*/ 2147483647 h 828"/>
                <a:gd name="T80" fmla="*/ 2147483647 w 780"/>
                <a:gd name="T81" fmla="*/ 2147483647 h 828"/>
                <a:gd name="T82" fmla="*/ 2147483647 w 780"/>
                <a:gd name="T83" fmla="*/ 2147483647 h 828"/>
                <a:gd name="T84" fmla="*/ 2147483647 w 780"/>
                <a:gd name="T85" fmla="*/ 2147483647 h 828"/>
                <a:gd name="T86" fmla="*/ 2147483647 w 780"/>
                <a:gd name="T87" fmla="*/ 2147483647 h 828"/>
                <a:gd name="T88" fmla="*/ 2147483647 w 780"/>
                <a:gd name="T89" fmla="*/ 2147483647 h 828"/>
                <a:gd name="T90" fmla="*/ 2147483647 w 780"/>
                <a:gd name="T91" fmla="*/ 2147483647 h 828"/>
                <a:gd name="T92" fmla="*/ 2147483647 w 780"/>
                <a:gd name="T93" fmla="*/ 2147483647 h 828"/>
                <a:gd name="T94" fmla="*/ 2147483647 w 780"/>
                <a:gd name="T95" fmla="*/ 2147483647 h 828"/>
                <a:gd name="T96" fmla="*/ 2147483647 w 780"/>
                <a:gd name="T97" fmla="*/ 2147483647 h 828"/>
                <a:gd name="T98" fmla="*/ 2147483647 w 780"/>
                <a:gd name="T99" fmla="*/ 2147483647 h 828"/>
                <a:gd name="T100" fmla="*/ 2147483647 w 780"/>
                <a:gd name="T101" fmla="*/ 2147483647 h 828"/>
                <a:gd name="T102" fmla="*/ 2147483647 w 780"/>
                <a:gd name="T103" fmla="*/ 2147483647 h 828"/>
                <a:gd name="T104" fmla="*/ 2147483647 w 780"/>
                <a:gd name="T105" fmla="*/ 2147483647 h 828"/>
                <a:gd name="T106" fmla="*/ 2147483647 w 780"/>
                <a:gd name="T107" fmla="*/ 2147483647 h 828"/>
                <a:gd name="T108" fmla="*/ 2147483647 w 780"/>
                <a:gd name="T109" fmla="*/ 2147483647 h 828"/>
                <a:gd name="T110" fmla="*/ 2147483647 w 780"/>
                <a:gd name="T111" fmla="*/ 2147483647 h 828"/>
                <a:gd name="T112" fmla="*/ 2147483647 w 780"/>
                <a:gd name="T113" fmla="*/ 2147483647 h 82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80"/>
                <a:gd name="T172" fmla="*/ 0 h 828"/>
                <a:gd name="T173" fmla="*/ 780 w 780"/>
                <a:gd name="T174" fmla="*/ 828 h 82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80" h="828">
                  <a:moveTo>
                    <a:pt x="570" y="720"/>
                  </a:moveTo>
                  <a:lnTo>
                    <a:pt x="558" y="714"/>
                  </a:lnTo>
                  <a:lnTo>
                    <a:pt x="552" y="708"/>
                  </a:lnTo>
                  <a:lnTo>
                    <a:pt x="540" y="708"/>
                  </a:lnTo>
                  <a:lnTo>
                    <a:pt x="534" y="714"/>
                  </a:lnTo>
                  <a:lnTo>
                    <a:pt x="522" y="720"/>
                  </a:lnTo>
                  <a:lnTo>
                    <a:pt x="516" y="726"/>
                  </a:lnTo>
                  <a:lnTo>
                    <a:pt x="468" y="726"/>
                  </a:lnTo>
                  <a:lnTo>
                    <a:pt x="456" y="720"/>
                  </a:lnTo>
                  <a:lnTo>
                    <a:pt x="444" y="708"/>
                  </a:lnTo>
                  <a:lnTo>
                    <a:pt x="438" y="708"/>
                  </a:lnTo>
                  <a:lnTo>
                    <a:pt x="420" y="726"/>
                  </a:lnTo>
                  <a:lnTo>
                    <a:pt x="402" y="714"/>
                  </a:lnTo>
                  <a:lnTo>
                    <a:pt x="396" y="714"/>
                  </a:lnTo>
                  <a:lnTo>
                    <a:pt x="384" y="726"/>
                  </a:lnTo>
                  <a:lnTo>
                    <a:pt x="384" y="738"/>
                  </a:lnTo>
                  <a:lnTo>
                    <a:pt x="396" y="750"/>
                  </a:lnTo>
                  <a:lnTo>
                    <a:pt x="420" y="762"/>
                  </a:lnTo>
                  <a:lnTo>
                    <a:pt x="426" y="762"/>
                  </a:lnTo>
                  <a:lnTo>
                    <a:pt x="444" y="780"/>
                  </a:lnTo>
                  <a:lnTo>
                    <a:pt x="444" y="786"/>
                  </a:lnTo>
                  <a:lnTo>
                    <a:pt x="456" y="786"/>
                  </a:lnTo>
                  <a:lnTo>
                    <a:pt x="468" y="798"/>
                  </a:lnTo>
                  <a:lnTo>
                    <a:pt x="480" y="804"/>
                  </a:lnTo>
                  <a:lnTo>
                    <a:pt x="498" y="798"/>
                  </a:lnTo>
                  <a:lnTo>
                    <a:pt x="504" y="804"/>
                  </a:lnTo>
                  <a:lnTo>
                    <a:pt x="516" y="810"/>
                  </a:lnTo>
                  <a:lnTo>
                    <a:pt x="522" y="822"/>
                  </a:lnTo>
                  <a:lnTo>
                    <a:pt x="534" y="828"/>
                  </a:lnTo>
                  <a:lnTo>
                    <a:pt x="558" y="828"/>
                  </a:lnTo>
                  <a:lnTo>
                    <a:pt x="570" y="816"/>
                  </a:lnTo>
                  <a:lnTo>
                    <a:pt x="570" y="792"/>
                  </a:lnTo>
                  <a:lnTo>
                    <a:pt x="564" y="780"/>
                  </a:lnTo>
                  <a:lnTo>
                    <a:pt x="564" y="768"/>
                  </a:lnTo>
                  <a:lnTo>
                    <a:pt x="570" y="750"/>
                  </a:lnTo>
                  <a:lnTo>
                    <a:pt x="576" y="738"/>
                  </a:lnTo>
                  <a:lnTo>
                    <a:pt x="582" y="732"/>
                  </a:lnTo>
                  <a:lnTo>
                    <a:pt x="582" y="714"/>
                  </a:lnTo>
                  <a:lnTo>
                    <a:pt x="576" y="702"/>
                  </a:lnTo>
                  <a:lnTo>
                    <a:pt x="570" y="720"/>
                  </a:lnTo>
                  <a:close/>
                  <a:moveTo>
                    <a:pt x="180" y="468"/>
                  </a:moveTo>
                  <a:lnTo>
                    <a:pt x="156" y="480"/>
                  </a:lnTo>
                  <a:lnTo>
                    <a:pt x="150" y="486"/>
                  </a:lnTo>
                  <a:lnTo>
                    <a:pt x="138" y="492"/>
                  </a:lnTo>
                  <a:lnTo>
                    <a:pt x="132" y="498"/>
                  </a:lnTo>
                  <a:lnTo>
                    <a:pt x="126" y="498"/>
                  </a:lnTo>
                  <a:lnTo>
                    <a:pt x="114" y="492"/>
                  </a:lnTo>
                  <a:lnTo>
                    <a:pt x="102" y="480"/>
                  </a:lnTo>
                  <a:lnTo>
                    <a:pt x="96" y="498"/>
                  </a:lnTo>
                  <a:lnTo>
                    <a:pt x="102" y="504"/>
                  </a:lnTo>
                  <a:lnTo>
                    <a:pt x="114" y="510"/>
                  </a:lnTo>
                  <a:lnTo>
                    <a:pt x="120" y="522"/>
                  </a:lnTo>
                  <a:lnTo>
                    <a:pt x="120" y="540"/>
                  </a:lnTo>
                  <a:lnTo>
                    <a:pt x="114" y="558"/>
                  </a:lnTo>
                  <a:lnTo>
                    <a:pt x="114" y="570"/>
                  </a:lnTo>
                  <a:lnTo>
                    <a:pt x="126" y="582"/>
                  </a:lnTo>
                  <a:lnTo>
                    <a:pt x="114" y="588"/>
                  </a:lnTo>
                  <a:lnTo>
                    <a:pt x="120" y="636"/>
                  </a:lnTo>
                  <a:lnTo>
                    <a:pt x="108" y="636"/>
                  </a:lnTo>
                  <a:lnTo>
                    <a:pt x="126" y="654"/>
                  </a:lnTo>
                  <a:lnTo>
                    <a:pt x="138" y="654"/>
                  </a:lnTo>
                  <a:lnTo>
                    <a:pt x="144" y="642"/>
                  </a:lnTo>
                  <a:lnTo>
                    <a:pt x="156" y="630"/>
                  </a:lnTo>
                  <a:lnTo>
                    <a:pt x="156" y="618"/>
                  </a:lnTo>
                  <a:lnTo>
                    <a:pt x="168" y="630"/>
                  </a:lnTo>
                  <a:lnTo>
                    <a:pt x="180" y="636"/>
                  </a:lnTo>
                  <a:lnTo>
                    <a:pt x="186" y="636"/>
                  </a:lnTo>
                  <a:lnTo>
                    <a:pt x="192" y="630"/>
                  </a:lnTo>
                  <a:lnTo>
                    <a:pt x="198" y="618"/>
                  </a:lnTo>
                  <a:lnTo>
                    <a:pt x="198" y="594"/>
                  </a:lnTo>
                  <a:lnTo>
                    <a:pt x="204" y="582"/>
                  </a:lnTo>
                  <a:lnTo>
                    <a:pt x="204" y="558"/>
                  </a:lnTo>
                  <a:lnTo>
                    <a:pt x="198" y="552"/>
                  </a:lnTo>
                  <a:lnTo>
                    <a:pt x="192" y="552"/>
                  </a:lnTo>
                  <a:lnTo>
                    <a:pt x="192" y="546"/>
                  </a:lnTo>
                  <a:lnTo>
                    <a:pt x="198" y="540"/>
                  </a:lnTo>
                  <a:lnTo>
                    <a:pt x="204" y="540"/>
                  </a:lnTo>
                  <a:lnTo>
                    <a:pt x="210" y="534"/>
                  </a:lnTo>
                  <a:lnTo>
                    <a:pt x="210" y="522"/>
                  </a:lnTo>
                  <a:lnTo>
                    <a:pt x="204" y="510"/>
                  </a:lnTo>
                  <a:lnTo>
                    <a:pt x="204" y="492"/>
                  </a:lnTo>
                  <a:lnTo>
                    <a:pt x="198" y="480"/>
                  </a:lnTo>
                  <a:lnTo>
                    <a:pt x="186" y="474"/>
                  </a:lnTo>
                  <a:lnTo>
                    <a:pt x="180" y="468"/>
                  </a:lnTo>
                  <a:close/>
                  <a:moveTo>
                    <a:pt x="774" y="546"/>
                  </a:moveTo>
                  <a:lnTo>
                    <a:pt x="768" y="534"/>
                  </a:lnTo>
                  <a:lnTo>
                    <a:pt x="756" y="528"/>
                  </a:lnTo>
                  <a:lnTo>
                    <a:pt x="738" y="510"/>
                  </a:lnTo>
                  <a:lnTo>
                    <a:pt x="678" y="480"/>
                  </a:lnTo>
                  <a:lnTo>
                    <a:pt x="672" y="480"/>
                  </a:lnTo>
                  <a:lnTo>
                    <a:pt x="660" y="474"/>
                  </a:lnTo>
                  <a:lnTo>
                    <a:pt x="648" y="474"/>
                  </a:lnTo>
                  <a:lnTo>
                    <a:pt x="630" y="468"/>
                  </a:lnTo>
                  <a:lnTo>
                    <a:pt x="606" y="456"/>
                  </a:lnTo>
                  <a:lnTo>
                    <a:pt x="606" y="450"/>
                  </a:lnTo>
                  <a:lnTo>
                    <a:pt x="612" y="438"/>
                  </a:lnTo>
                  <a:lnTo>
                    <a:pt x="624" y="426"/>
                  </a:lnTo>
                  <a:lnTo>
                    <a:pt x="624" y="420"/>
                  </a:lnTo>
                  <a:lnTo>
                    <a:pt x="618" y="414"/>
                  </a:lnTo>
                  <a:lnTo>
                    <a:pt x="612" y="414"/>
                  </a:lnTo>
                  <a:lnTo>
                    <a:pt x="594" y="408"/>
                  </a:lnTo>
                  <a:lnTo>
                    <a:pt x="552" y="408"/>
                  </a:lnTo>
                  <a:lnTo>
                    <a:pt x="540" y="402"/>
                  </a:lnTo>
                  <a:lnTo>
                    <a:pt x="534" y="396"/>
                  </a:lnTo>
                  <a:lnTo>
                    <a:pt x="516" y="384"/>
                  </a:lnTo>
                  <a:lnTo>
                    <a:pt x="492" y="360"/>
                  </a:lnTo>
                  <a:lnTo>
                    <a:pt x="480" y="342"/>
                  </a:lnTo>
                  <a:lnTo>
                    <a:pt x="474" y="336"/>
                  </a:lnTo>
                  <a:lnTo>
                    <a:pt x="468" y="324"/>
                  </a:lnTo>
                  <a:lnTo>
                    <a:pt x="468" y="312"/>
                  </a:lnTo>
                  <a:lnTo>
                    <a:pt x="450" y="276"/>
                  </a:lnTo>
                  <a:lnTo>
                    <a:pt x="438" y="270"/>
                  </a:lnTo>
                  <a:lnTo>
                    <a:pt x="432" y="264"/>
                  </a:lnTo>
                  <a:lnTo>
                    <a:pt x="420" y="258"/>
                  </a:lnTo>
                  <a:lnTo>
                    <a:pt x="414" y="252"/>
                  </a:lnTo>
                  <a:lnTo>
                    <a:pt x="378" y="222"/>
                  </a:lnTo>
                  <a:lnTo>
                    <a:pt x="372" y="210"/>
                  </a:lnTo>
                  <a:lnTo>
                    <a:pt x="360" y="198"/>
                  </a:lnTo>
                  <a:lnTo>
                    <a:pt x="360" y="186"/>
                  </a:lnTo>
                  <a:lnTo>
                    <a:pt x="366" y="180"/>
                  </a:lnTo>
                  <a:lnTo>
                    <a:pt x="384" y="180"/>
                  </a:lnTo>
                  <a:lnTo>
                    <a:pt x="384" y="174"/>
                  </a:lnTo>
                  <a:lnTo>
                    <a:pt x="372" y="162"/>
                  </a:lnTo>
                  <a:lnTo>
                    <a:pt x="366" y="150"/>
                  </a:lnTo>
                  <a:lnTo>
                    <a:pt x="366" y="138"/>
                  </a:lnTo>
                  <a:lnTo>
                    <a:pt x="402" y="120"/>
                  </a:lnTo>
                  <a:lnTo>
                    <a:pt x="408" y="114"/>
                  </a:lnTo>
                  <a:lnTo>
                    <a:pt x="414" y="114"/>
                  </a:lnTo>
                  <a:lnTo>
                    <a:pt x="438" y="108"/>
                  </a:lnTo>
                  <a:lnTo>
                    <a:pt x="444" y="72"/>
                  </a:lnTo>
                  <a:lnTo>
                    <a:pt x="432" y="66"/>
                  </a:lnTo>
                  <a:lnTo>
                    <a:pt x="438" y="60"/>
                  </a:lnTo>
                  <a:lnTo>
                    <a:pt x="438" y="42"/>
                  </a:lnTo>
                  <a:lnTo>
                    <a:pt x="384" y="42"/>
                  </a:lnTo>
                  <a:lnTo>
                    <a:pt x="378" y="24"/>
                  </a:lnTo>
                  <a:lnTo>
                    <a:pt x="366" y="24"/>
                  </a:lnTo>
                  <a:lnTo>
                    <a:pt x="366" y="6"/>
                  </a:lnTo>
                  <a:lnTo>
                    <a:pt x="360" y="0"/>
                  </a:lnTo>
                  <a:lnTo>
                    <a:pt x="342" y="0"/>
                  </a:lnTo>
                  <a:lnTo>
                    <a:pt x="336" y="6"/>
                  </a:lnTo>
                  <a:lnTo>
                    <a:pt x="336" y="12"/>
                  </a:lnTo>
                  <a:lnTo>
                    <a:pt x="294" y="12"/>
                  </a:lnTo>
                  <a:lnTo>
                    <a:pt x="282" y="30"/>
                  </a:lnTo>
                  <a:lnTo>
                    <a:pt x="270" y="24"/>
                  </a:lnTo>
                  <a:lnTo>
                    <a:pt x="252" y="24"/>
                  </a:lnTo>
                  <a:lnTo>
                    <a:pt x="246" y="42"/>
                  </a:lnTo>
                  <a:lnTo>
                    <a:pt x="222" y="42"/>
                  </a:lnTo>
                  <a:lnTo>
                    <a:pt x="222" y="48"/>
                  </a:lnTo>
                  <a:lnTo>
                    <a:pt x="234" y="60"/>
                  </a:lnTo>
                  <a:lnTo>
                    <a:pt x="228" y="72"/>
                  </a:lnTo>
                  <a:lnTo>
                    <a:pt x="210" y="60"/>
                  </a:lnTo>
                  <a:lnTo>
                    <a:pt x="192" y="66"/>
                  </a:lnTo>
                  <a:lnTo>
                    <a:pt x="180" y="48"/>
                  </a:lnTo>
                  <a:lnTo>
                    <a:pt x="174" y="72"/>
                  </a:lnTo>
                  <a:lnTo>
                    <a:pt x="162" y="84"/>
                  </a:lnTo>
                  <a:lnTo>
                    <a:pt x="162" y="102"/>
                  </a:lnTo>
                  <a:lnTo>
                    <a:pt x="138" y="78"/>
                  </a:lnTo>
                  <a:lnTo>
                    <a:pt x="132" y="78"/>
                  </a:lnTo>
                  <a:lnTo>
                    <a:pt x="132" y="72"/>
                  </a:lnTo>
                  <a:lnTo>
                    <a:pt x="126" y="66"/>
                  </a:lnTo>
                  <a:lnTo>
                    <a:pt x="126" y="60"/>
                  </a:lnTo>
                  <a:lnTo>
                    <a:pt x="120" y="54"/>
                  </a:lnTo>
                  <a:lnTo>
                    <a:pt x="108" y="54"/>
                  </a:lnTo>
                  <a:lnTo>
                    <a:pt x="102" y="60"/>
                  </a:lnTo>
                  <a:lnTo>
                    <a:pt x="102" y="78"/>
                  </a:lnTo>
                  <a:lnTo>
                    <a:pt x="84" y="96"/>
                  </a:lnTo>
                  <a:lnTo>
                    <a:pt x="78" y="96"/>
                  </a:lnTo>
                  <a:lnTo>
                    <a:pt x="66" y="84"/>
                  </a:lnTo>
                  <a:lnTo>
                    <a:pt x="54" y="84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30" y="102"/>
                  </a:lnTo>
                  <a:lnTo>
                    <a:pt x="24" y="102"/>
                  </a:lnTo>
                  <a:lnTo>
                    <a:pt x="18" y="108"/>
                  </a:lnTo>
                  <a:lnTo>
                    <a:pt x="42" y="132"/>
                  </a:lnTo>
                  <a:lnTo>
                    <a:pt x="42" y="138"/>
                  </a:lnTo>
                  <a:lnTo>
                    <a:pt x="24" y="156"/>
                  </a:lnTo>
                  <a:lnTo>
                    <a:pt x="0" y="156"/>
                  </a:lnTo>
                  <a:lnTo>
                    <a:pt x="12" y="174"/>
                  </a:lnTo>
                  <a:lnTo>
                    <a:pt x="24" y="174"/>
                  </a:lnTo>
                  <a:lnTo>
                    <a:pt x="30" y="180"/>
                  </a:lnTo>
                  <a:lnTo>
                    <a:pt x="30" y="192"/>
                  </a:lnTo>
                  <a:lnTo>
                    <a:pt x="24" y="198"/>
                  </a:lnTo>
                  <a:lnTo>
                    <a:pt x="24" y="204"/>
                  </a:lnTo>
                  <a:lnTo>
                    <a:pt x="18" y="210"/>
                  </a:lnTo>
                  <a:lnTo>
                    <a:pt x="18" y="216"/>
                  </a:lnTo>
                  <a:lnTo>
                    <a:pt x="24" y="222"/>
                  </a:lnTo>
                  <a:lnTo>
                    <a:pt x="36" y="228"/>
                  </a:lnTo>
                  <a:lnTo>
                    <a:pt x="42" y="228"/>
                  </a:lnTo>
                  <a:lnTo>
                    <a:pt x="42" y="234"/>
                  </a:lnTo>
                  <a:lnTo>
                    <a:pt x="66" y="234"/>
                  </a:lnTo>
                  <a:lnTo>
                    <a:pt x="72" y="240"/>
                  </a:lnTo>
                  <a:lnTo>
                    <a:pt x="72" y="246"/>
                  </a:lnTo>
                  <a:lnTo>
                    <a:pt x="54" y="264"/>
                  </a:lnTo>
                  <a:lnTo>
                    <a:pt x="54" y="270"/>
                  </a:lnTo>
                  <a:lnTo>
                    <a:pt x="66" y="270"/>
                  </a:lnTo>
                  <a:lnTo>
                    <a:pt x="90" y="258"/>
                  </a:lnTo>
                  <a:lnTo>
                    <a:pt x="120" y="228"/>
                  </a:lnTo>
                  <a:lnTo>
                    <a:pt x="144" y="216"/>
                  </a:lnTo>
                  <a:lnTo>
                    <a:pt x="156" y="216"/>
                  </a:lnTo>
                  <a:lnTo>
                    <a:pt x="168" y="222"/>
                  </a:lnTo>
                  <a:lnTo>
                    <a:pt x="204" y="234"/>
                  </a:lnTo>
                  <a:lnTo>
                    <a:pt x="216" y="240"/>
                  </a:lnTo>
                  <a:lnTo>
                    <a:pt x="228" y="252"/>
                  </a:lnTo>
                  <a:lnTo>
                    <a:pt x="234" y="264"/>
                  </a:lnTo>
                  <a:lnTo>
                    <a:pt x="234" y="276"/>
                  </a:lnTo>
                  <a:lnTo>
                    <a:pt x="240" y="282"/>
                  </a:lnTo>
                  <a:lnTo>
                    <a:pt x="240" y="288"/>
                  </a:lnTo>
                  <a:lnTo>
                    <a:pt x="252" y="300"/>
                  </a:lnTo>
                  <a:lnTo>
                    <a:pt x="252" y="306"/>
                  </a:lnTo>
                  <a:lnTo>
                    <a:pt x="246" y="318"/>
                  </a:lnTo>
                  <a:lnTo>
                    <a:pt x="246" y="324"/>
                  </a:lnTo>
                  <a:lnTo>
                    <a:pt x="258" y="336"/>
                  </a:lnTo>
                  <a:lnTo>
                    <a:pt x="282" y="348"/>
                  </a:lnTo>
                  <a:lnTo>
                    <a:pt x="288" y="354"/>
                  </a:lnTo>
                  <a:lnTo>
                    <a:pt x="294" y="354"/>
                  </a:lnTo>
                  <a:lnTo>
                    <a:pt x="300" y="372"/>
                  </a:lnTo>
                  <a:lnTo>
                    <a:pt x="330" y="372"/>
                  </a:lnTo>
                  <a:lnTo>
                    <a:pt x="348" y="390"/>
                  </a:lnTo>
                  <a:lnTo>
                    <a:pt x="354" y="402"/>
                  </a:lnTo>
                  <a:lnTo>
                    <a:pt x="366" y="414"/>
                  </a:lnTo>
                  <a:lnTo>
                    <a:pt x="378" y="420"/>
                  </a:lnTo>
                  <a:lnTo>
                    <a:pt x="384" y="432"/>
                  </a:lnTo>
                  <a:lnTo>
                    <a:pt x="420" y="468"/>
                  </a:lnTo>
                  <a:lnTo>
                    <a:pt x="456" y="468"/>
                  </a:lnTo>
                  <a:lnTo>
                    <a:pt x="462" y="474"/>
                  </a:lnTo>
                  <a:lnTo>
                    <a:pt x="468" y="486"/>
                  </a:lnTo>
                  <a:lnTo>
                    <a:pt x="492" y="498"/>
                  </a:lnTo>
                  <a:lnTo>
                    <a:pt x="510" y="504"/>
                  </a:lnTo>
                  <a:lnTo>
                    <a:pt x="528" y="504"/>
                  </a:lnTo>
                  <a:lnTo>
                    <a:pt x="540" y="510"/>
                  </a:lnTo>
                  <a:lnTo>
                    <a:pt x="546" y="510"/>
                  </a:lnTo>
                  <a:lnTo>
                    <a:pt x="552" y="522"/>
                  </a:lnTo>
                  <a:lnTo>
                    <a:pt x="552" y="534"/>
                  </a:lnTo>
                  <a:lnTo>
                    <a:pt x="564" y="558"/>
                  </a:lnTo>
                  <a:lnTo>
                    <a:pt x="570" y="564"/>
                  </a:lnTo>
                  <a:lnTo>
                    <a:pt x="582" y="564"/>
                  </a:lnTo>
                  <a:lnTo>
                    <a:pt x="594" y="558"/>
                  </a:lnTo>
                  <a:lnTo>
                    <a:pt x="600" y="558"/>
                  </a:lnTo>
                  <a:lnTo>
                    <a:pt x="600" y="570"/>
                  </a:lnTo>
                  <a:lnTo>
                    <a:pt x="606" y="582"/>
                  </a:lnTo>
                  <a:lnTo>
                    <a:pt x="606" y="606"/>
                  </a:lnTo>
                  <a:lnTo>
                    <a:pt x="612" y="618"/>
                  </a:lnTo>
                  <a:lnTo>
                    <a:pt x="630" y="636"/>
                  </a:lnTo>
                  <a:lnTo>
                    <a:pt x="630" y="666"/>
                  </a:lnTo>
                  <a:lnTo>
                    <a:pt x="612" y="666"/>
                  </a:lnTo>
                  <a:lnTo>
                    <a:pt x="612" y="690"/>
                  </a:lnTo>
                  <a:lnTo>
                    <a:pt x="606" y="696"/>
                  </a:lnTo>
                  <a:lnTo>
                    <a:pt x="600" y="708"/>
                  </a:lnTo>
                  <a:lnTo>
                    <a:pt x="594" y="714"/>
                  </a:lnTo>
                  <a:lnTo>
                    <a:pt x="594" y="732"/>
                  </a:lnTo>
                  <a:lnTo>
                    <a:pt x="606" y="732"/>
                  </a:lnTo>
                  <a:lnTo>
                    <a:pt x="618" y="726"/>
                  </a:lnTo>
                  <a:lnTo>
                    <a:pt x="624" y="726"/>
                  </a:lnTo>
                  <a:lnTo>
                    <a:pt x="636" y="702"/>
                  </a:lnTo>
                  <a:lnTo>
                    <a:pt x="654" y="696"/>
                  </a:lnTo>
                  <a:lnTo>
                    <a:pt x="654" y="666"/>
                  </a:lnTo>
                  <a:lnTo>
                    <a:pt x="666" y="654"/>
                  </a:lnTo>
                  <a:lnTo>
                    <a:pt x="678" y="654"/>
                  </a:lnTo>
                  <a:lnTo>
                    <a:pt x="684" y="648"/>
                  </a:lnTo>
                  <a:lnTo>
                    <a:pt x="696" y="648"/>
                  </a:lnTo>
                  <a:lnTo>
                    <a:pt x="696" y="636"/>
                  </a:lnTo>
                  <a:lnTo>
                    <a:pt x="690" y="630"/>
                  </a:lnTo>
                  <a:lnTo>
                    <a:pt x="690" y="618"/>
                  </a:lnTo>
                  <a:lnTo>
                    <a:pt x="678" y="606"/>
                  </a:lnTo>
                  <a:lnTo>
                    <a:pt x="666" y="606"/>
                  </a:lnTo>
                  <a:lnTo>
                    <a:pt x="648" y="588"/>
                  </a:lnTo>
                  <a:lnTo>
                    <a:pt x="654" y="582"/>
                  </a:lnTo>
                  <a:lnTo>
                    <a:pt x="660" y="570"/>
                  </a:lnTo>
                  <a:lnTo>
                    <a:pt x="666" y="552"/>
                  </a:lnTo>
                  <a:lnTo>
                    <a:pt x="672" y="540"/>
                  </a:lnTo>
                  <a:lnTo>
                    <a:pt x="684" y="528"/>
                  </a:lnTo>
                  <a:lnTo>
                    <a:pt x="690" y="534"/>
                  </a:lnTo>
                  <a:lnTo>
                    <a:pt x="702" y="534"/>
                  </a:lnTo>
                  <a:lnTo>
                    <a:pt x="708" y="540"/>
                  </a:lnTo>
                  <a:lnTo>
                    <a:pt x="738" y="540"/>
                  </a:lnTo>
                  <a:lnTo>
                    <a:pt x="738" y="552"/>
                  </a:lnTo>
                  <a:lnTo>
                    <a:pt x="744" y="558"/>
                  </a:lnTo>
                  <a:lnTo>
                    <a:pt x="744" y="564"/>
                  </a:lnTo>
                  <a:lnTo>
                    <a:pt x="750" y="576"/>
                  </a:lnTo>
                  <a:lnTo>
                    <a:pt x="762" y="576"/>
                  </a:lnTo>
                  <a:lnTo>
                    <a:pt x="774" y="570"/>
                  </a:lnTo>
                  <a:lnTo>
                    <a:pt x="780" y="564"/>
                  </a:lnTo>
                  <a:lnTo>
                    <a:pt x="780" y="558"/>
                  </a:lnTo>
                  <a:lnTo>
                    <a:pt x="774" y="546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83" name="Israel" descr="© INSCALE GmbH, 05.05.2010&#10;http://www.presentationload.com/">
              <a:extLst>
                <a:ext uri="{FF2B5EF4-FFF2-40B4-BE49-F238E27FC236}">
                  <a16:creationId xmlns:a16="http://schemas.microsoft.com/office/drawing/2014/main" id="{51443341-EC3B-4C98-8D36-76920FA16C6F}"/>
                </a:ext>
              </a:extLst>
            </p:cNvPr>
            <p:cNvSpPr>
              <a:spLocks/>
            </p:cNvSpPr>
            <p:nvPr/>
          </p:nvSpPr>
          <p:spPr bwMode="gray">
            <a:xfrm>
              <a:off x="6635151" y="2809190"/>
              <a:ext cx="45484" cy="143448"/>
            </a:xfrm>
            <a:custGeom>
              <a:avLst/>
              <a:gdLst>
                <a:gd name="T0" fmla="*/ 0 w 102"/>
                <a:gd name="T1" fmla="*/ 2147483647 h 324"/>
                <a:gd name="T2" fmla="*/ 2147483647 w 102"/>
                <a:gd name="T3" fmla="*/ 2147483647 h 324"/>
                <a:gd name="T4" fmla="*/ 2147483647 w 102"/>
                <a:gd name="T5" fmla="*/ 2147483647 h 324"/>
                <a:gd name="T6" fmla="*/ 2147483647 w 102"/>
                <a:gd name="T7" fmla="*/ 2147483647 h 324"/>
                <a:gd name="T8" fmla="*/ 2147483647 w 102"/>
                <a:gd name="T9" fmla="*/ 2147483647 h 324"/>
                <a:gd name="T10" fmla="*/ 2147483647 w 102"/>
                <a:gd name="T11" fmla="*/ 2147483647 h 324"/>
                <a:gd name="T12" fmla="*/ 2147483647 w 102"/>
                <a:gd name="T13" fmla="*/ 2147483647 h 324"/>
                <a:gd name="T14" fmla="*/ 2147483647 w 102"/>
                <a:gd name="T15" fmla="*/ 2147483647 h 324"/>
                <a:gd name="T16" fmla="*/ 2147483647 w 102"/>
                <a:gd name="T17" fmla="*/ 2147483647 h 324"/>
                <a:gd name="T18" fmla="*/ 2147483647 w 102"/>
                <a:gd name="T19" fmla="*/ 2147483647 h 324"/>
                <a:gd name="T20" fmla="*/ 2147483647 w 102"/>
                <a:gd name="T21" fmla="*/ 2147483647 h 324"/>
                <a:gd name="T22" fmla="*/ 2147483647 w 102"/>
                <a:gd name="T23" fmla="*/ 2147483647 h 324"/>
                <a:gd name="T24" fmla="*/ 2147483647 w 102"/>
                <a:gd name="T25" fmla="*/ 2147483647 h 324"/>
                <a:gd name="T26" fmla="*/ 2147483647 w 102"/>
                <a:gd name="T27" fmla="*/ 2147483647 h 324"/>
                <a:gd name="T28" fmla="*/ 2147483647 w 102"/>
                <a:gd name="T29" fmla="*/ 2147483647 h 324"/>
                <a:gd name="T30" fmla="*/ 2147483647 w 102"/>
                <a:gd name="T31" fmla="*/ 2147483647 h 324"/>
                <a:gd name="T32" fmla="*/ 2147483647 w 102"/>
                <a:gd name="T33" fmla="*/ 2147483647 h 324"/>
                <a:gd name="T34" fmla="*/ 2147483647 w 102"/>
                <a:gd name="T35" fmla="*/ 2147483647 h 324"/>
                <a:gd name="T36" fmla="*/ 2147483647 w 102"/>
                <a:gd name="T37" fmla="*/ 2147483647 h 324"/>
                <a:gd name="T38" fmla="*/ 2147483647 w 102"/>
                <a:gd name="T39" fmla="*/ 2147483647 h 324"/>
                <a:gd name="T40" fmla="*/ 2147483647 w 102"/>
                <a:gd name="T41" fmla="*/ 2147483647 h 324"/>
                <a:gd name="T42" fmla="*/ 2147483647 w 102"/>
                <a:gd name="T43" fmla="*/ 2147483647 h 324"/>
                <a:gd name="T44" fmla="*/ 2147483647 w 102"/>
                <a:gd name="T45" fmla="*/ 2147483647 h 324"/>
                <a:gd name="T46" fmla="*/ 2147483647 w 102"/>
                <a:gd name="T47" fmla="*/ 2147483647 h 324"/>
                <a:gd name="T48" fmla="*/ 2147483647 w 102"/>
                <a:gd name="T49" fmla="*/ 0 h 324"/>
                <a:gd name="T50" fmla="*/ 2147483647 w 102"/>
                <a:gd name="T51" fmla="*/ 2147483647 h 324"/>
                <a:gd name="T52" fmla="*/ 2147483647 w 102"/>
                <a:gd name="T53" fmla="*/ 2147483647 h 324"/>
                <a:gd name="T54" fmla="*/ 2147483647 w 102"/>
                <a:gd name="T55" fmla="*/ 2147483647 h 324"/>
                <a:gd name="T56" fmla="*/ 2147483647 w 102"/>
                <a:gd name="T57" fmla="*/ 2147483647 h 324"/>
                <a:gd name="T58" fmla="*/ 2147483647 w 102"/>
                <a:gd name="T59" fmla="*/ 2147483647 h 324"/>
                <a:gd name="T60" fmla="*/ 2147483647 w 102"/>
                <a:gd name="T61" fmla="*/ 2147483647 h 324"/>
                <a:gd name="T62" fmla="*/ 2147483647 w 102"/>
                <a:gd name="T63" fmla="*/ 2147483647 h 324"/>
                <a:gd name="T64" fmla="*/ 2147483647 w 102"/>
                <a:gd name="T65" fmla="*/ 2147483647 h 324"/>
                <a:gd name="T66" fmla="*/ 2147483647 w 102"/>
                <a:gd name="T67" fmla="*/ 2147483647 h 324"/>
                <a:gd name="T68" fmla="*/ 2147483647 w 102"/>
                <a:gd name="T69" fmla="*/ 2147483647 h 324"/>
                <a:gd name="T70" fmla="*/ 2147483647 w 102"/>
                <a:gd name="T71" fmla="*/ 2147483647 h 324"/>
                <a:gd name="T72" fmla="*/ 2147483647 w 102"/>
                <a:gd name="T73" fmla="*/ 2147483647 h 324"/>
                <a:gd name="T74" fmla="*/ 2147483647 w 102"/>
                <a:gd name="T75" fmla="*/ 2147483647 h 324"/>
                <a:gd name="T76" fmla="*/ 2147483647 w 102"/>
                <a:gd name="T77" fmla="*/ 2147483647 h 324"/>
                <a:gd name="T78" fmla="*/ 0 w 102"/>
                <a:gd name="T79" fmla="*/ 2147483647 h 32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2"/>
                <a:gd name="T121" fmla="*/ 0 h 324"/>
                <a:gd name="T122" fmla="*/ 102 w 102"/>
                <a:gd name="T123" fmla="*/ 324 h 32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2" h="324">
                  <a:moveTo>
                    <a:pt x="0" y="168"/>
                  </a:moveTo>
                  <a:lnTo>
                    <a:pt x="54" y="312"/>
                  </a:lnTo>
                  <a:lnTo>
                    <a:pt x="60" y="324"/>
                  </a:lnTo>
                  <a:lnTo>
                    <a:pt x="60" y="306"/>
                  </a:lnTo>
                  <a:lnTo>
                    <a:pt x="66" y="294"/>
                  </a:lnTo>
                  <a:lnTo>
                    <a:pt x="66" y="234"/>
                  </a:lnTo>
                  <a:lnTo>
                    <a:pt x="72" y="228"/>
                  </a:lnTo>
                  <a:lnTo>
                    <a:pt x="78" y="216"/>
                  </a:lnTo>
                  <a:lnTo>
                    <a:pt x="84" y="210"/>
                  </a:lnTo>
                  <a:lnTo>
                    <a:pt x="90" y="198"/>
                  </a:lnTo>
                  <a:lnTo>
                    <a:pt x="90" y="186"/>
                  </a:lnTo>
                  <a:lnTo>
                    <a:pt x="78" y="174"/>
                  </a:lnTo>
                  <a:lnTo>
                    <a:pt x="78" y="162"/>
                  </a:lnTo>
                  <a:lnTo>
                    <a:pt x="72" y="156"/>
                  </a:lnTo>
                  <a:lnTo>
                    <a:pt x="66" y="162"/>
                  </a:lnTo>
                  <a:lnTo>
                    <a:pt x="66" y="168"/>
                  </a:lnTo>
                  <a:lnTo>
                    <a:pt x="60" y="168"/>
                  </a:lnTo>
                  <a:lnTo>
                    <a:pt x="54" y="174"/>
                  </a:lnTo>
                  <a:lnTo>
                    <a:pt x="48" y="168"/>
                  </a:lnTo>
                  <a:lnTo>
                    <a:pt x="48" y="96"/>
                  </a:lnTo>
                  <a:lnTo>
                    <a:pt x="66" y="78"/>
                  </a:lnTo>
                  <a:lnTo>
                    <a:pt x="84" y="78"/>
                  </a:lnTo>
                  <a:lnTo>
                    <a:pt x="90" y="60"/>
                  </a:lnTo>
                  <a:lnTo>
                    <a:pt x="84" y="18"/>
                  </a:lnTo>
                  <a:lnTo>
                    <a:pt x="102" y="0"/>
                  </a:lnTo>
                  <a:lnTo>
                    <a:pt x="78" y="6"/>
                  </a:lnTo>
                  <a:lnTo>
                    <a:pt x="78" y="18"/>
                  </a:lnTo>
                  <a:lnTo>
                    <a:pt x="72" y="30"/>
                  </a:lnTo>
                  <a:lnTo>
                    <a:pt x="66" y="36"/>
                  </a:lnTo>
                  <a:lnTo>
                    <a:pt x="60" y="36"/>
                  </a:lnTo>
                  <a:lnTo>
                    <a:pt x="54" y="30"/>
                  </a:lnTo>
                  <a:lnTo>
                    <a:pt x="42" y="54"/>
                  </a:lnTo>
                  <a:lnTo>
                    <a:pt x="30" y="60"/>
                  </a:lnTo>
                  <a:lnTo>
                    <a:pt x="36" y="72"/>
                  </a:lnTo>
                  <a:lnTo>
                    <a:pt x="36" y="84"/>
                  </a:lnTo>
                  <a:lnTo>
                    <a:pt x="42" y="90"/>
                  </a:lnTo>
                  <a:lnTo>
                    <a:pt x="42" y="96"/>
                  </a:lnTo>
                  <a:lnTo>
                    <a:pt x="18" y="138"/>
                  </a:lnTo>
                  <a:lnTo>
                    <a:pt x="18" y="156"/>
                  </a:lnTo>
                  <a:lnTo>
                    <a:pt x="0" y="16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84" name="Ireland" descr="© INSCALE GmbH, 05.05.2010&#10;http://www.presentationload.com/">
              <a:extLst>
                <a:ext uri="{FF2B5EF4-FFF2-40B4-BE49-F238E27FC236}">
                  <a16:creationId xmlns:a16="http://schemas.microsoft.com/office/drawing/2014/main" id="{1E50FCAC-0713-4ACA-849A-5E68148FFD21}"/>
                </a:ext>
              </a:extLst>
            </p:cNvPr>
            <p:cNvSpPr>
              <a:spLocks/>
            </p:cNvSpPr>
            <p:nvPr/>
          </p:nvSpPr>
          <p:spPr bwMode="gray">
            <a:xfrm>
              <a:off x="5340622" y="2035971"/>
              <a:ext cx="125954" cy="132951"/>
            </a:xfrm>
            <a:custGeom>
              <a:avLst/>
              <a:gdLst>
                <a:gd name="T0" fmla="*/ 2147483647 w 282"/>
                <a:gd name="T1" fmla="*/ 2147483647 h 300"/>
                <a:gd name="T2" fmla="*/ 2147483647 w 282"/>
                <a:gd name="T3" fmla="*/ 2147483647 h 300"/>
                <a:gd name="T4" fmla="*/ 2147483647 w 282"/>
                <a:gd name="T5" fmla="*/ 2147483647 h 300"/>
                <a:gd name="T6" fmla="*/ 2147483647 w 282"/>
                <a:gd name="T7" fmla="*/ 2147483647 h 300"/>
                <a:gd name="T8" fmla="*/ 2147483647 w 282"/>
                <a:gd name="T9" fmla="*/ 2147483647 h 300"/>
                <a:gd name="T10" fmla="*/ 2147483647 w 282"/>
                <a:gd name="T11" fmla="*/ 2147483647 h 300"/>
                <a:gd name="T12" fmla="*/ 2147483647 w 282"/>
                <a:gd name="T13" fmla="*/ 2147483647 h 300"/>
                <a:gd name="T14" fmla="*/ 2147483647 w 282"/>
                <a:gd name="T15" fmla="*/ 2147483647 h 300"/>
                <a:gd name="T16" fmla="*/ 2147483647 w 282"/>
                <a:gd name="T17" fmla="*/ 2147483647 h 300"/>
                <a:gd name="T18" fmla="*/ 2147483647 w 282"/>
                <a:gd name="T19" fmla="*/ 2147483647 h 300"/>
                <a:gd name="T20" fmla="*/ 2147483647 w 282"/>
                <a:gd name="T21" fmla="*/ 2147483647 h 300"/>
                <a:gd name="T22" fmla="*/ 2147483647 w 282"/>
                <a:gd name="T23" fmla="*/ 2147483647 h 300"/>
                <a:gd name="T24" fmla="*/ 2147483647 w 282"/>
                <a:gd name="T25" fmla="*/ 0 h 300"/>
                <a:gd name="T26" fmla="*/ 2147483647 w 282"/>
                <a:gd name="T27" fmla="*/ 2147483647 h 300"/>
                <a:gd name="T28" fmla="*/ 2147483647 w 282"/>
                <a:gd name="T29" fmla="*/ 2147483647 h 300"/>
                <a:gd name="T30" fmla="*/ 2147483647 w 282"/>
                <a:gd name="T31" fmla="*/ 2147483647 h 300"/>
                <a:gd name="T32" fmla="*/ 2147483647 w 282"/>
                <a:gd name="T33" fmla="*/ 2147483647 h 300"/>
                <a:gd name="T34" fmla="*/ 2147483647 w 282"/>
                <a:gd name="T35" fmla="*/ 2147483647 h 300"/>
                <a:gd name="T36" fmla="*/ 2147483647 w 282"/>
                <a:gd name="T37" fmla="*/ 2147483647 h 300"/>
                <a:gd name="T38" fmla="*/ 2147483647 w 282"/>
                <a:gd name="T39" fmla="*/ 2147483647 h 300"/>
                <a:gd name="T40" fmla="*/ 2147483647 w 282"/>
                <a:gd name="T41" fmla="*/ 2147483647 h 300"/>
                <a:gd name="T42" fmla="*/ 2147483647 w 282"/>
                <a:gd name="T43" fmla="*/ 2147483647 h 300"/>
                <a:gd name="T44" fmla="*/ 2147483647 w 282"/>
                <a:gd name="T45" fmla="*/ 2147483647 h 300"/>
                <a:gd name="T46" fmla="*/ 2147483647 w 282"/>
                <a:gd name="T47" fmla="*/ 2147483647 h 300"/>
                <a:gd name="T48" fmla="*/ 2147483647 w 282"/>
                <a:gd name="T49" fmla="*/ 2147483647 h 300"/>
                <a:gd name="T50" fmla="*/ 2147483647 w 282"/>
                <a:gd name="T51" fmla="*/ 2147483647 h 300"/>
                <a:gd name="T52" fmla="*/ 2147483647 w 282"/>
                <a:gd name="T53" fmla="*/ 2147483647 h 300"/>
                <a:gd name="T54" fmla="*/ 2147483647 w 282"/>
                <a:gd name="T55" fmla="*/ 2147483647 h 300"/>
                <a:gd name="T56" fmla="*/ 2147483647 w 282"/>
                <a:gd name="T57" fmla="*/ 2147483647 h 300"/>
                <a:gd name="T58" fmla="*/ 2147483647 w 282"/>
                <a:gd name="T59" fmla="*/ 2147483647 h 300"/>
                <a:gd name="T60" fmla="*/ 2147483647 w 282"/>
                <a:gd name="T61" fmla="*/ 2147483647 h 300"/>
                <a:gd name="T62" fmla="*/ 2147483647 w 282"/>
                <a:gd name="T63" fmla="*/ 2147483647 h 300"/>
                <a:gd name="T64" fmla="*/ 2147483647 w 282"/>
                <a:gd name="T65" fmla="*/ 2147483647 h 300"/>
                <a:gd name="T66" fmla="*/ 2147483647 w 282"/>
                <a:gd name="T67" fmla="*/ 2147483647 h 300"/>
                <a:gd name="T68" fmla="*/ 2147483647 w 282"/>
                <a:gd name="T69" fmla="*/ 2147483647 h 300"/>
                <a:gd name="T70" fmla="*/ 2147483647 w 282"/>
                <a:gd name="T71" fmla="*/ 2147483647 h 300"/>
                <a:gd name="T72" fmla="*/ 2147483647 w 282"/>
                <a:gd name="T73" fmla="*/ 2147483647 h 300"/>
                <a:gd name="T74" fmla="*/ 2147483647 w 282"/>
                <a:gd name="T75" fmla="*/ 2147483647 h 300"/>
                <a:gd name="T76" fmla="*/ 2147483647 w 282"/>
                <a:gd name="T77" fmla="*/ 2147483647 h 300"/>
                <a:gd name="T78" fmla="*/ 2147483647 w 282"/>
                <a:gd name="T79" fmla="*/ 2147483647 h 300"/>
                <a:gd name="T80" fmla="*/ 0 w 282"/>
                <a:gd name="T81" fmla="*/ 2147483647 h 300"/>
                <a:gd name="T82" fmla="*/ 2147483647 w 282"/>
                <a:gd name="T83" fmla="*/ 2147483647 h 300"/>
                <a:gd name="T84" fmla="*/ 2147483647 w 282"/>
                <a:gd name="T85" fmla="*/ 2147483647 h 300"/>
                <a:gd name="T86" fmla="*/ 2147483647 w 282"/>
                <a:gd name="T87" fmla="*/ 2147483647 h 300"/>
                <a:gd name="T88" fmla="*/ 2147483647 w 282"/>
                <a:gd name="T89" fmla="*/ 2147483647 h 300"/>
                <a:gd name="T90" fmla="*/ 2147483647 w 282"/>
                <a:gd name="T91" fmla="*/ 2147483647 h 300"/>
                <a:gd name="T92" fmla="*/ 2147483647 w 282"/>
                <a:gd name="T93" fmla="*/ 2147483647 h 300"/>
                <a:gd name="T94" fmla="*/ 2147483647 w 282"/>
                <a:gd name="T95" fmla="*/ 2147483647 h 300"/>
                <a:gd name="T96" fmla="*/ 2147483647 w 282"/>
                <a:gd name="T97" fmla="*/ 2147483647 h 300"/>
                <a:gd name="T98" fmla="*/ 2147483647 w 282"/>
                <a:gd name="T99" fmla="*/ 2147483647 h 300"/>
                <a:gd name="T100" fmla="*/ 2147483647 w 282"/>
                <a:gd name="T101" fmla="*/ 2147483647 h 300"/>
                <a:gd name="T102" fmla="*/ 2147483647 w 282"/>
                <a:gd name="T103" fmla="*/ 2147483647 h 300"/>
                <a:gd name="T104" fmla="*/ 2147483647 w 282"/>
                <a:gd name="T105" fmla="*/ 2147483647 h 300"/>
                <a:gd name="T106" fmla="*/ 2147483647 w 282"/>
                <a:gd name="T107" fmla="*/ 2147483647 h 300"/>
                <a:gd name="T108" fmla="*/ 2147483647 w 282"/>
                <a:gd name="T109" fmla="*/ 2147483647 h 300"/>
                <a:gd name="T110" fmla="*/ 2147483647 w 282"/>
                <a:gd name="T111" fmla="*/ 2147483647 h 3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2"/>
                <a:gd name="T169" fmla="*/ 0 h 300"/>
                <a:gd name="T170" fmla="*/ 282 w 282"/>
                <a:gd name="T171" fmla="*/ 300 h 3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2" h="300">
                  <a:moveTo>
                    <a:pt x="276" y="156"/>
                  </a:moveTo>
                  <a:lnTo>
                    <a:pt x="276" y="144"/>
                  </a:lnTo>
                  <a:lnTo>
                    <a:pt x="270" y="132"/>
                  </a:lnTo>
                  <a:lnTo>
                    <a:pt x="264" y="126"/>
                  </a:lnTo>
                  <a:lnTo>
                    <a:pt x="264" y="114"/>
                  </a:lnTo>
                  <a:lnTo>
                    <a:pt x="258" y="108"/>
                  </a:lnTo>
                  <a:lnTo>
                    <a:pt x="258" y="102"/>
                  </a:lnTo>
                  <a:lnTo>
                    <a:pt x="276" y="102"/>
                  </a:lnTo>
                  <a:lnTo>
                    <a:pt x="282" y="96"/>
                  </a:lnTo>
                  <a:lnTo>
                    <a:pt x="246" y="90"/>
                  </a:lnTo>
                  <a:lnTo>
                    <a:pt x="228" y="66"/>
                  </a:lnTo>
                  <a:lnTo>
                    <a:pt x="204" y="90"/>
                  </a:lnTo>
                  <a:lnTo>
                    <a:pt x="192" y="90"/>
                  </a:lnTo>
                  <a:lnTo>
                    <a:pt x="168" y="78"/>
                  </a:lnTo>
                  <a:lnTo>
                    <a:pt x="162" y="72"/>
                  </a:lnTo>
                  <a:lnTo>
                    <a:pt x="174" y="60"/>
                  </a:lnTo>
                  <a:lnTo>
                    <a:pt x="180" y="60"/>
                  </a:lnTo>
                  <a:lnTo>
                    <a:pt x="186" y="54"/>
                  </a:lnTo>
                  <a:lnTo>
                    <a:pt x="192" y="54"/>
                  </a:lnTo>
                  <a:lnTo>
                    <a:pt x="192" y="42"/>
                  </a:lnTo>
                  <a:lnTo>
                    <a:pt x="234" y="18"/>
                  </a:lnTo>
                  <a:lnTo>
                    <a:pt x="240" y="12"/>
                  </a:lnTo>
                  <a:lnTo>
                    <a:pt x="240" y="6"/>
                  </a:lnTo>
                  <a:lnTo>
                    <a:pt x="234" y="6"/>
                  </a:lnTo>
                  <a:lnTo>
                    <a:pt x="228" y="0"/>
                  </a:lnTo>
                  <a:lnTo>
                    <a:pt x="222" y="0"/>
                  </a:lnTo>
                  <a:lnTo>
                    <a:pt x="210" y="6"/>
                  </a:lnTo>
                  <a:lnTo>
                    <a:pt x="204" y="18"/>
                  </a:lnTo>
                  <a:lnTo>
                    <a:pt x="198" y="6"/>
                  </a:lnTo>
                  <a:lnTo>
                    <a:pt x="174" y="6"/>
                  </a:lnTo>
                  <a:lnTo>
                    <a:pt x="162" y="12"/>
                  </a:lnTo>
                  <a:lnTo>
                    <a:pt x="156" y="12"/>
                  </a:lnTo>
                  <a:lnTo>
                    <a:pt x="150" y="18"/>
                  </a:lnTo>
                  <a:lnTo>
                    <a:pt x="150" y="30"/>
                  </a:lnTo>
                  <a:lnTo>
                    <a:pt x="144" y="36"/>
                  </a:lnTo>
                  <a:lnTo>
                    <a:pt x="144" y="42"/>
                  </a:lnTo>
                  <a:lnTo>
                    <a:pt x="126" y="42"/>
                  </a:lnTo>
                  <a:lnTo>
                    <a:pt x="120" y="48"/>
                  </a:lnTo>
                  <a:lnTo>
                    <a:pt x="120" y="54"/>
                  </a:lnTo>
                  <a:lnTo>
                    <a:pt x="138" y="54"/>
                  </a:lnTo>
                  <a:lnTo>
                    <a:pt x="144" y="60"/>
                  </a:lnTo>
                  <a:lnTo>
                    <a:pt x="150" y="60"/>
                  </a:lnTo>
                  <a:lnTo>
                    <a:pt x="150" y="66"/>
                  </a:lnTo>
                  <a:lnTo>
                    <a:pt x="144" y="72"/>
                  </a:lnTo>
                  <a:lnTo>
                    <a:pt x="132" y="72"/>
                  </a:lnTo>
                  <a:lnTo>
                    <a:pt x="132" y="78"/>
                  </a:lnTo>
                  <a:lnTo>
                    <a:pt x="126" y="84"/>
                  </a:lnTo>
                  <a:lnTo>
                    <a:pt x="102" y="84"/>
                  </a:lnTo>
                  <a:lnTo>
                    <a:pt x="102" y="90"/>
                  </a:lnTo>
                  <a:lnTo>
                    <a:pt x="90" y="78"/>
                  </a:lnTo>
                  <a:lnTo>
                    <a:pt x="42" y="78"/>
                  </a:lnTo>
                  <a:lnTo>
                    <a:pt x="42" y="102"/>
                  </a:lnTo>
                  <a:lnTo>
                    <a:pt x="54" y="102"/>
                  </a:lnTo>
                  <a:lnTo>
                    <a:pt x="54" y="108"/>
                  </a:lnTo>
                  <a:lnTo>
                    <a:pt x="60" y="114"/>
                  </a:lnTo>
                  <a:lnTo>
                    <a:pt x="42" y="126"/>
                  </a:lnTo>
                  <a:lnTo>
                    <a:pt x="36" y="126"/>
                  </a:lnTo>
                  <a:lnTo>
                    <a:pt x="30" y="132"/>
                  </a:lnTo>
                  <a:lnTo>
                    <a:pt x="30" y="138"/>
                  </a:lnTo>
                  <a:lnTo>
                    <a:pt x="42" y="150"/>
                  </a:lnTo>
                  <a:lnTo>
                    <a:pt x="54" y="156"/>
                  </a:lnTo>
                  <a:lnTo>
                    <a:pt x="60" y="162"/>
                  </a:lnTo>
                  <a:lnTo>
                    <a:pt x="72" y="162"/>
                  </a:lnTo>
                  <a:lnTo>
                    <a:pt x="78" y="156"/>
                  </a:lnTo>
                  <a:lnTo>
                    <a:pt x="96" y="156"/>
                  </a:lnTo>
                  <a:lnTo>
                    <a:pt x="96" y="168"/>
                  </a:lnTo>
                  <a:lnTo>
                    <a:pt x="90" y="174"/>
                  </a:lnTo>
                  <a:lnTo>
                    <a:pt x="72" y="174"/>
                  </a:lnTo>
                  <a:lnTo>
                    <a:pt x="72" y="192"/>
                  </a:lnTo>
                  <a:lnTo>
                    <a:pt x="54" y="192"/>
                  </a:lnTo>
                  <a:lnTo>
                    <a:pt x="48" y="198"/>
                  </a:lnTo>
                  <a:lnTo>
                    <a:pt x="48" y="210"/>
                  </a:lnTo>
                  <a:lnTo>
                    <a:pt x="42" y="222"/>
                  </a:lnTo>
                  <a:lnTo>
                    <a:pt x="42" y="234"/>
                  </a:lnTo>
                  <a:lnTo>
                    <a:pt x="18" y="234"/>
                  </a:lnTo>
                  <a:lnTo>
                    <a:pt x="12" y="240"/>
                  </a:lnTo>
                  <a:lnTo>
                    <a:pt x="6" y="240"/>
                  </a:lnTo>
                  <a:lnTo>
                    <a:pt x="6" y="246"/>
                  </a:lnTo>
                  <a:lnTo>
                    <a:pt x="12" y="246"/>
                  </a:lnTo>
                  <a:lnTo>
                    <a:pt x="18" y="252"/>
                  </a:lnTo>
                  <a:lnTo>
                    <a:pt x="6" y="252"/>
                  </a:lnTo>
                  <a:lnTo>
                    <a:pt x="0" y="258"/>
                  </a:lnTo>
                  <a:lnTo>
                    <a:pt x="0" y="270"/>
                  </a:lnTo>
                  <a:lnTo>
                    <a:pt x="42" y="270"/>
                  </a:lnTo>
                  <a:lnTo>
                    <a:pt x="24" y="288"/>
                  </a:lnTo>
                  <a:lnTo>
                    <a:pt x="30" y="282"/>
                  </a:lnTo>
                  <a:lnTo>
                    <a:pt x="48" y="282"/>
                  </a:lnTo>
                  <a:lnTo>
                    <a:pt x="48" y="288"/>
                  </a:lnTo>
                  <a:lnTo>
                    <a:pt x="42" y="288"/>
                  </a:lnTo>
                  <a:lnTo>
                    <a:pt x="36" y="294"/>
                  </a:lnTo>
                  <a:lnTo>
                    <a:pt x="30" y="294"/>
                  </a:lnTo>
                  <a:lnTo>
                    <a:pt x="36" y="300"/>
                  </a:lnTo>
                  <a:lnTo>
                    <a:pt x="60" y="300"/>
                  </a:lnTo>
                  <a:lnTo>
                    <a:pt x="96" y="288"/>
                  </a:lnTo>
                  <a:lnTo>
                    <a:pt x="108" y="282"/>
                  </a:lnTo>
                  <a:lnTo>
                    <a:pt x="120" y="270"/>
                  </a:lnTo>
                  <a:lnTo>
                    <a:pt x="120" y="264"/>
                  </a:lnTo>
                  <a:lnTo>
                    <a:pt x="132" y="270"/>
                  </a:lnTo>
                  <a:lnTo>
                    <a:pt x="138" y="270"/>
                  </a:lnTo>
                  <a:lnTo>
                    <a:pt x="150" y="264"/>
                  </a:lnTo>
                  <a:lnTo>
                    <a:pt x="162" y="252"/>
                  </a:lnTo>
                  <a:lnTo>
                    <a:pt x="180" y="246"/>
                  </a:lnTo>
                  <a:lnTo>
                    <a:pt x="204" y="246"/>
                  </a:lnTo>
                  <a:lnTo>
                    <a:pt x="210" y="240"/>
                  </a:lnTo>
                  <a:lnTo>
                    <a:pt x="252" y="240"/>
                  </a:lnTo>
                  <a:lnTo>
                    <a:pt x="246" y="222"/>
                  </a:lnTo>
                  <a:lnTo>
                    <a:pt x="264" y="222"/>
                  </a:lnTo>
                  <a:lnTo>
                    <a:pt x="264" y="198"/>
                  </a:lnTo>
                  <a:lnTo>
                    <a:pt x="270" y="192"/>
                  </a:lnTo>
                  <a:lnTo>
                    <a:pt x="270" y="180"/>
                  </a:lnTo>
                  <a:lnTo>
                    <a:pt x="276" y="168"/>
                  </a:lnTo>
                  <a:lnTo>
                    <a:pt x="276" y="156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85" name="Iraq" descr="© INSCALE GmbH, 05.05.2010&#10;http://www.presentationload.com/">
              <a:extLst>
                <a:ext uri="{FF2B5EF4-FFF2-40B4-BE49-F238E27FC236}">
                  <a16:creationId xmlns:a16="http://schemas.microsoft.com/office/drawing/2014/main" id="{7BC063A5-4A80-41D7-9797-5DFC89986548}"/>
                </a:ext>
              </a:extLst>
            </p:cNvPr>
            <p:cNvSpPr>
              <a:spLocks/>
            </p:cNvSpPr>
            <p:nvPr/>
          </p:nvSpPr>
          <p:spPr bwMode="gray">
            <a:xfrm>
              <a:off x="6766354" y="2669241"/>
              <a:ext cx="306139" cy="295643"/>
            </a:xfrm>
            <a:custGeom>
              <a:avLst/>
              <a:gdLst>
                <a:gd name="T0" fmla="*/ 2147483647 w 684"/>
                <a:gd name="T1" fmla="*/ 2147483647 h 660"/>
                <a:gd name="T2" fmla="*/ 2147483647 w 684"/>
                <a:gd name="T3" fmla="*/ 2147483647 h 660"/>
                <a:gd name="T4" fmla="*/ 2147483647 w 684"/>
                <a:gd name="T5" fmla="*/ 2147483647 h 660"/>
                <a:gd name="T6" fmla="*/ 2147483647 w 684"/>
                <a:gd name="T7" fmla="*/ 2147483647 h 660"/>
                <a:gd name="T8" fmla="*/ 2147483647 w 684"/>
                <a:gd name="T9" fmla="*/ 2147483647 h 660"/>
                <a:gd name="T10" fmla="*/ 2147483647 w 684"/>
                <a:gd name="T11" fmla="*/ 2147483647 h 660"/>
                <a:gd name="T12" fmla="*/ 2147483647 w 684"/>
                <a:gd name="T13" fmla="*/ 2147483647 h 660"/>
                <a:gd name="T14" fmla="*/ 2147483647 w 684"/>
                <a:gd name="T15" fmla="*/ 2147483647 h 660"/>
                <a:gd name="T16" fmla="*/ 2147483647 w 684"/>
                <a:gd name="T17" fmla="*/ 2147483647 h 660"/>
                <a:gd name="T18" fmla="*/ 2147483647 w 684"/>
                <a:gd name="T19" fmla="*/ 2147483647 h 660"/>
                <a:gd name="T20" fmla="*/ 2147483647 w 684"/>
                <a:gd name="T21" fmla="*/ 2147483647 h 660"/>
                <a:gd name="T22" fmla="*/ 2147483647 w 684"/>
                <a:gd name="T23" fmla="*/ 2147483647 h 660"/>
                <a:gd name="T24" fmla="*/ 2147483647 w 684"/>
                <a:gd name="T25" fmla="*/ 2147483647 h 660"/>
                <a:gd name="T26" fmla="*/ 2147483647 w 684"/>
                <a:gd name="T27" fmla="*/ 2147483647 h 660"/>
                <a:gd name="T28" fmla="*/ 2147483647 w 684"/>
                <a:gd name="T29" fmla="*/ 2147483647 h 660"/>
                <a:gd name="T30" fmla="*/ 2147483647 w 684"/>
                <a:gd name="T31" fmla="*/ 2147483647 h 660"/>
                <a:gd name="T32" fmla="*/ 2147483647 w 684"/>
                <a:gd name="T33" fmla="*/ 2147483647 h 660"/>
                <a:gd name="T34" fmla="*/ 2147483647 w 684"/>
                <a:gd name="T35" fmla="*/ 2147483647 h 660"/>
                <a:gd name="T36" fmla="*/ 2147483647 w 684"/>
                <a:gd name="T37" fmla="*/ 2147483647 h 660"/>
                <a:gd name="T38" fmla="*/ 2147483647 w 684"/>
                <a:gd name="T39" fmla="*/ 2147483647 h 660"/>
                <a:gd name="T40" fmla="*/ 2147483647 w 684"/>
                <a:gd name="T41" fmla="*/ 2147483647 h 660"/>
                <a:gd name="T42" fmla="*/ 2147483647 w 684"/>
                <a:gd name="T43" fmla="*/ 2147483647 h 660"/>
                <a:gd name="T44" fmla="*/ 2147483647 w 684"/>
                <a:gd name="T45" fmla="*/ 2147483647 h 660"/>
                <a:gd name="T46" fmla="*/ 2147483647 w 684"/>
                <a:gd name="T47" fmla="*/ 2147483647 h 660"/>
                <a:gd name="T48" fmla="*/ 2147483647 w 684"/>
                <a:gd name="T49" fmla="*/ 2147483647 h 660"/>
                <a:gd name="T50" fmla="*/ 2147483647 w 684"/>
                <a:gd name="T51" fmla="*/ 2147483647 h 660"/>
                <a:gd name="T52" fmla="*/ 2147483647 w 684"/>
                <a:gd name="T53" fmla="*/ 0 h 660"/>
                <a:gd name="T54" fmla="*/ 2147483647 w 684"/>
                <a:gd name="T55" fmla="*/ 2147483647 h 660"/>
                <a:gd name="T56" fmla="*/ 2147483647 w 684"/>
                <a:gd name="T57" fmla="*/ 2147483647 h 660"/>
                <a:gd name="T58" fmla="*/ 2147483647 w 684"/>
                <a:gd name="T59" fmla="*/ 0 h 660"/>
                <a:gd name="T60" fmla="*/ 2147483647 w 684"/>
                <a:gd name="T61" fmla="*/ 2147483647 h 660"/>
                <a:gd name="T62" fmla="*/ 2147483647 w 684"/>
                <a:gd name="T63" fmla="*/ 2147483647 h 660"/>
                <a:gd name="T64" fmla="*/ 2147483647 w 684"/>
                <a:gd name="T65" fmla="*/ 2147483647 h 660"/>
                <a:gd name="T66" fmla="*/ 2147483647 w 684"/>
                <a:gd name="T67" fmla="*/ 2147483647 h 660"/>
                <a:gd name="T68" fmla="*/ 2147483647 w 684"/>
                <a:gd name="T69" fmla="*/ 2147483647 h 660"/>
                <a:gd name="T70" fmla="*/ 2147483647 w 684"/>
                <a:gd name="T71" fmla="*/ 2147483647 h 660"/>
                <a:gd name="T72" fmla="*/ 2147483647 w 684"/>
                <a:gd name="T73" fmla="*/ 2147483647 h 660"/>
                <a:gd name="T74" fmla="*/ 2147483647 w 684"/>
                <a:gd name="T75" fmla="*/ 2147483647 h 660"/>
                <a:gd name="T76" fmla="*/ 2147483647 w 684"/>
                <a:gd name="T77" fmla="*/ 2147483647 h 660"/>
                <a:gd name="T78" fmla="*/ 2147483647 w 684"/>
                <a:gd name="T79" fmla="*/ 2147483647 h 660"/>
                <a:gd name="T80" fmla="*/ 2147483647 w 684"/>
                <a:gd name="T81" fmla="*/ 2147483647 h 660"/>
                <a:gd name="T82" fmla="*/ 2147483647 w 684"/>
                <a:gd name="T83" fmla="*/ 2147483647 h 660"/>
                <a:gd name="T84" fmla="*/ 2147483647 w 684"/>
                <a:gd name="T85" fmla="*/ 2147483647 h 660"/>
                <a:gd name="T86" fmla="*/ 0 w 684"/>
                <a:gd name="T87" fmla="*/ 2147483647 h 660"/>
                <a:gd name="T88" fmla="*/ 2147483647 w 684"/>
                <a:gd name="T89" fmla="*/ 2147483647 h 660"/>
                <a:gd name="T90" fmla="*/ 2147483647 w 684"/>
                <a:gd name="T91" fmla="*/ 2147483647 h 660"/>
                <a:gd name="T92" fmla="*/ 2147483647 w 684"/>
                <a:gd name="T93" fmla="*/ 2147483647 h 660"/>
                <a:gd name="T94" fmla="*/ 2147483647 w 684"/>
                <a:gd name="T95" fmla="*/ 2147483647 h 660"/>
                <a:gd name="T96" fmla="*/ 2147483647 w 684"/>
                <a:gd name="T97" fmla="*/ 2147483647 h 660"/>
                <a:gd name="T98" fmla="*/ 2147483647 w 684"/>
                <a:gd name="T99" fmla="*/ 2147483647 h 660"/>
                <a:gd name="T100" fmla="*/ 2147483647 w 684"/>
                <a:gd name="T101" fmla="*/ 2147483647 h 660"/>
                <a:gd name="T102" fmla="*/ 2147483647 w 684"/>
                <a:gd name="T103" fmla="*/ 2147483647 h 660"/>
                <a:gd name="T104" fmla="*/ 2147483647 w 684"/>
                <a:gd name="T105" fmla="*/ 2147483647 h 660"/>
                <a:gd name="T106" fmla="*/ 2147483647 w 684"/>
                <a:gd name="T107" fmla="*/ 2147483647 h 660"/>
                <a:gd name="T108" fmla="*/ 2147483647 w 684"/>
                <a:gd name="T109" fmla="*/ 2147483647 h 660"/>
                <a:gd name="T110" fmla="*/ 2147483647 w 684"/>
                <a:gd name="T111" fmla="*/ 2147483647 h 660"/>
                <a:gd name="T112" fmla="*/ 2147483647 w 684"/>
                <a:gd name="T113" fmla="*/ 2147483647 h 660"/>
                <a:gd name="T114" fmla="*/ 2147483647 w 684"/>
                <a:gd name="T115" fmla="*/ 2147483647 h 6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84"/>
                <a:gd name="T175" fmla="*/ 0 h 660"/>
                <a:gd name="T176" fmla="*/ 684 w 684"/>
                <a:gd name="T177" fmla="*/ 660 h 6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84" h="660">
                  <a:moveTo>
                    <a:pt x="678" y="564"/>
                  </a:moveTo>
                  <a:lnTo>
                    <a:pt x="666" y="552"/>
                  </a:lnTo>
                  <a:lnTo>
                    <a:pt x="654" y="546"/>
                  </a:lnTo>
                  <a:lnTo>
                    <a:pt x="648" y="516"/>
                  </a:lnTo>
                  <a:lnTo>
                    <a:pt x="642" y="516"/>
                  </a:lnTo>
                  <a:lnTo>
                    <a:pt x="636" y="510"/>
                  </a:lnTo>
                  <a:lnTo>
                    <a:pt x="624" y="504"/>
                  </a:lnTo>
                  <a:lnTo>
                    <a:pt x="618" y="498"/>
                  </a:lnTo>
                  <a:lnTo>
                    <a:pt x="618" y="462"/>
                  </a:lnTo>
                  <a:lnTo>
                    <a:pt x="624" y="450"/>
                  </a:lnTo>
                  <a:lnTo>
                    <a:pt x="624" y="438"/>
                  </a:lnTo>
                  <a:lnTo>
                    <a:pt x="594" y="402"/>
                  </a:lnTo>
                  <a:lnTo>
                    <a:pt x="588" y="390"/>
                  </a:lnTo>
                  <a:lnTo>
                    <a:pt x="582" y="384"/>
                  </a:lnTo>
                  <a:lnTo>
                    <a:pt x="564" y="384"/>
                  </a:lnTo>
                  <a:lnTo>
                    <a:pt x="546" y="366"/>
                  </a:lnTo>
                  <a:lnTo>
                    <a:pt x="534" y="360"/>
                  </a:lnTo>
                  <a:lnTo>
                    <a:pt x="528" y="354"/>
                  </a:lnTo>
                  <a:lnTo>
                    <a:pt x="504" y="354"/>
                  </a:lnTo>
                  <a:lnTo>
                    <a:pt x="504" y="312"/>
                  </a:lnTo>
                  <a:lnTo>
                    <a:pt x="498" y="312"/>
                  </a:lnTo>
                  <a:lnTo>
                    <a:pt x="492" y="306"/>
                  </a:lnTo>
                  <a:lnTo>
                    <a:pt x="468" y="294"/>
                  </a:lnTo>
                  <a:lnTo>
                    <a:pt x="456" y="282"/>
                  </a:lnTo>
                  <a:lnTo>
                    <a:pt x="444" y="276"/>
                  </a:lnTo>
                  <a:lnTo>
                    <a:pt x="438" y="270"/>
                  </a:lnTo>
                  <a:lnTo>
                    <a:pt x="438" y="264"/>
                  </a:lnTo>
                  <a:lnTo>
                    <a:pt x="444" y="252"/>
                  </a:lnTo>
                  <a:lnTo>
                    <a:pt x="450" y="246"/>
                  </a:lnTo>
                  <a:lnTo>
                    <a:pt x="438" y="234"/>
                  </a:lnTo>
                  <a:lnTo>
                    <a:pt x="438" y="228"/>
                  </a:lnTo>
                  <a:lnTo>
                    <a:pt x="450" y="216"/>
                  </a:lnTo>
                  <a:lnTo>
                    <a:pt x="462" y="216"/>
                  </a:lnTo>
                  <a:lnTo>
                    <a:pt x="462" y="186"/>
                  </a:lnTo>
                  <a:lnTo>
                    <a:pt x="468" y="186"/>
                  </a:lnTo>
                  <a:lnTo>
                    <a:pt x="480" y="174"/>
                  </a:lnTo>
                  <a:lnTo>
                    <a:pt x="480" y="168"/>
                  </a:lnTo>
                  <a:lnTo>
                    <a:pt x="474" y="156"/>
                  </a:lnTo>
                  <a:lnTo>
                    <a:pt x="462" y="144"/>
                  </a:lnTo>
                  <a:lnTo>
                    <a:pt x="462" y="138"/>
                  </a:lnTo>
                  <a:lnTo>
                    <a:pt x="480" y="120"/>
                  </a:lnTo>
                  <a:lnTo>
                    <a:pt x="480" y="114"/>
                  </a:lnTo>
                  <a:lnTo>
                    <a:pt x="468" y="114"/>
                  </a:lnTo>
                  <a:lnTo>
                    <a:pt x="456" y="120"/>
                  </a:lnTo>
                  <a:lnTo>
                    <a:pt x="450" y="126"/>
                  </a:lnTo>
                  <a:lnTo>
                    <a:pt x="438" y="108"/>
                  </a:lnTo>
                  <a:lnTo>
                    <a:pt x="414" y="102"/>
                  </a:lnTo>
                  <a:lnTo>
                    <a:pt x="414" y="84"/>
                  </a:lnTo>
                  <a:lnTo>
                    <a:pt x="402" y="72"/>
                  </a:lnTo>
                  <a:lnTo>
                    <a:pt x="378" y="24"/>
                  </a:lnTo>
                  <a:lnTo>
                    <a:pt x="378" y="12"/>
                  </a:lnTo>
                  <a:lnTo>
                    <a:pt x="336" y="24"/>
                  </a:lnTo>
                  <a:lnTo>
                    <a:pt x="336" y="6"/>
                  </a:lnTo>
                  <a:lnTo>
                    <a:pt x="330" y="0"/>
                  </a:lnTo>
                  <a:lnTo>
                    <a:pt x="306" y="0"/>
                  </a:lnTo>
                  <a:lnTo>
                    <a:pt x="306" y="6"/>
                  </a:lnTo>
                  <a:lnTo>
                    <a:pt x="300" y="12"/>
                  </a:lnTo>
                  <a:lnTo>
                    <a:pt x="288" y="12"/>
                  </a:lnTo>
                  <a:lnTo>
                    <a:pt x="276" y="0"/>
                  </a:lnTo>
                  <a:lnTo>
                    <a:pt x="234" y="0"/>
                  </a:lnTo>
                  <a:lnTo>
                    <a:pt x="234" y="12"/>
                  </a:lnTo>
                  <a:lnTo>
                    <a:pt x="228" y="18"/>
                  </a:lnTo>
                  <a:lnTo>
                    <a:pt x="216" y="24"/>
                  </a:lnTo>
                  <a:lnTo>
                    <a:pt x="204" y="36"/>
                  </a:lnTo>
                  <a:lnTo>
                    <a:pt x="198" y="48"/>
                  </a:lnTo>
                  <a:lnTo>
                    <a:pt x="192" y="54"/>
                  </a:lnTo>
                  <a:lnTo>
                    <a:pt x="180" y="54"/>
                  </a:lnTo>
                  <a:lnTo>
                    <a:pt x="168" y="60"/>
                  </a:lnTo>
                  <a:lnTo>
                    <a:pt x="156" y="60"/>
                  </a:lnTo>
                  <a:lnTo>
                    <a:pt x="150" y="66"/>
                  </a:lnTo>
                  <a:lnTo>
                    <a:pt x="144" y="78"/>
                  </a:lnTo>
                  <a:lnTo>
                    <a:pt x="144" y="90"/>
                  </a:lnTo>
                  <a:lnTo>
                    <a:pt x="150" y="102"/>
                  </a:lnTo>
                  <a:lnTo>
                    <a:pt x="156" y="108"/>
                  </a:lnTo>
                  <a:lnTo>
                    <a:pt x="156" y="120"/>
                  </a:lnTo>
                  <a:lnTo>
                    <a:pt x="162" y="132"/>
                  </a:lnTo>
                  <a:lnTo>
                    <a:pt x="162" y="162"/>
                  </a:lnTo>
                  <a:lnTo>
                    <a:pt x="156" y="174"/>
                  </a:lnTo>
                  <a:lnTo>
                    <a:pt x="150" y="192"/>
                  </a:lnTo>
                  <a:lnTo>
                    <a:pt x="150" y="198"/>
                  </a:lnTo>
                  <a:lnTo>
                    <a:pt x="168" y="216"/>
                  </a:lnTo>
                  <a:lnTo>
                    <a:pt x="168" y="222"/>
                  </a:lnTo>
                  <a:lnTo>
                    <a:pt x="162" y="228"/>
                  </a:lnTo>
                  <a:lnTo>
                    <a:pt x="138" y="240"/>
                  </a:lnTo>
                  <a:lnTo>
                    <a:pt x="78" y="264"/>
                  </a:lnTo>
                  <a:lnTo>
                    <a:pt x="66" y="270"/>
                  </a:lnTo>
                  <a:lnTo>
                    <a:pt x="6" y="318"/>
                  </a:lnTo>
                  <a:lnTo>
                    <a:pt x="0" y="318"/>
                  </a:lnTo>
                  <a:lnTo>
                    <a:pt x="0" y="324"/>
                  </a:lnTo>
                  <a:lnTo>
                    <a:pt x="24" y="366"/>
                  </a:lnTo>
                  <a:lnTo>
                    <a:pt x="24" y="384"/>
                  </a:lnTo>
                  <a:lnTo>
                    <a:pt x="48" y="402"/>
                  </a:lnTo>
                  <a:lnTo>
                    <a:pt x="48" y="414"/>
                  </a:lnTo>
                  <a:lnTo>
                    <a:pt x="60" y="426"/>
                  </a:lnTo>
                  <a:lnTo>
                    <a:pt x="126" y="426"/>
                  </a:lnTo>
                  <a:lnTo>
                    <a:pt x="156" y="456"/>
                  </a:lnTo>
                  <a:lnTo>
                    <a:pt x="168" y="462"/>
                  </a:lnTo>
                  <a:lnTo>
                    <a:pt x="180" y="474"/>
                  </a:lnTo>
                  <a:lnTo>
                    <a:pt x="228" y="498"/>
                  </a:lnTo>
                  <a:lnTo>
                    <a:pt x="234" y="504"/>
                  </a:lnTo>
                  <a:lnTo>
                    <a:pt x="246" y="510"/>
                  </a:lnTo>
                  <a:lnTo>
                    <a:pt x="438" y="654"/>
                  </a:lnTo>
                  <a:lnTo>
                    <a:pt x="522" y="654"/>
                  </a:lnTo>
                  <a:lnTo>
                    <a:pt x="570" y="660"/>
                  </a:lnTo>
                  <a:lnTo>
                    <a:pt x="564" y="660"/>
                  </a:lnTo>
                  <a:lnTo>
                    <a:pt x="570" y="654"/>
                  </a:lnTo>
                  <a:lnTo>
                    <a:pt x="588" y="618"/>
                  </a:lnTo>
                  <a:lnTo>
                    <a:pt x="588" y="606"/>
                  </a:lnTo>
                  <a:lnTo>
                    <a:pt x="594" y="600"/>
                  </a:lnTo>
                  <a:lnTo>
                    <a:pt x="600" y="588"/>
                  </a:lnTo>
                  <a:lnTo>
                    <a:pt x="648" y="588"/>
                  </a:lnTo>
                  <a:lnTo>
                    <a:pt x="654" y="594"/>
                  </a:lnTo>
                  <a:lnTo>
                    <a:pt x="678" y="582"/>
                  </a:lnTo>
                  <a:lnTo>
                    <a:pt x="684" y="576"/>
                  </a:lnTo>
                  <a:lnTo>
                    <a:pt x="678" y="570"/>
                  </a:lnTo>
                  <a:lnTo>
                    <a:pt x="678" y="56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86" name="Iran" descr="© INSCALE GmbH, 05.05.2010&#10;http://www.presentationload.com/">
              <a:extLst>
                <a:ext uri="{FF2B5EF4-FFF2-40B4-BE49-F238E27FC236}">
                  <a16:creationId xmlns:a16="http://schemas.microsoft.com/office/drawing/2014/main" id="{91974E7F-9B76-4E8F-8771-139B49EB2099}"/>
                </a:ext>
              </a:extLst>
            </p:cNvPr>
            <p:cNvSpPr>
              <a:spLocks/>
            </p:cNvSpPr>
            <p:nvPr/>
          </p:nvSpPr>
          <p:spPr bwMode="gray">
            <a:xfrm>
              <a:off x="6897555" y="2580022"/>
              <a:ext cx="643766" cy="528308"/>
            </a:xfrm>
            <a:custGeom>
              <a:avLst/>
              <a:gdLst>
                <a:gd name="T0" fmla="*/ 2147483647 w 1440"/>
                <a:gd name="T1" fmla="*/ 2147483647 h 1182"/>
                <a:gd name="T2" fmla="*/ 2147483647 w 1440"/>
                <a:gd name="T3" fmla="*/ 2147483647 h 1182"/>
                <a:gd name="T4" fmla="*/ 2147483647 w 1440"/>
                <a:gd name="T5" fmla="*/ 2147483647 h 1182"/>
                <a:gd name="T6" fmla="*/ 2147483647 w 1440"/>
                <a:gd name="T7" fmla="*/ 2147483647 h 1182"/>
                <a:gd name="T8" fmla="*/ 2147483647 w 1440"/>
                <a:gd name="T9" fmla="*/ 2147483647 h 1182"/>
                <a:gd name="T10" fmla="*/ 2147483647 w 1440"/>
                <a:gd name="T11" fmla="*/ 2147483647 h 1182"/>
                <a:gd name="T12" fmla="*/ 2147483647 w 1440"/>
                <a:gd name="T13" fmla="*/ 2147483647 h 1182"/>
                <a:gd name="T14" fmla="*/ 2147483647 w 1440"/>
                <a:gd name="T15" fmla="*/ 2147483647 h 1182"/>
                <a:gd name="T16" fmla="*/ 2147483647 w 1440"/>
                <a:gd name="T17" fmla="*/ 2147483647 h 1182"/>
                <a:gd name="T18" fmla="*/ 2147483647 w 1440"/>
                <a:gd name="T19" fmla="*/ 2147483647 h 1182"/>
                <a:gd name="T20" fmla="*/ 2147483647 w 1440"/>
                <a:gd name="T21" fmla="*/ 2147483647 h 1182"/>
                <a:gd name="T22" fmla="*/ 2147483647 w 1440"/>
                <a:gd name="T23" fmla="*/ 2147483647 h 1182"/>
                <a:gd name="T24" fmla="*/ 2147483647 w 1440"/>
                <a:gd name="T25" fmla="*/ 2147483647 h 1182"/>
                <a:gd name="T26" fmla="*/ 2147483647 w 1440"/>
                <a:gd name="T27" fmla="*/ 2147483647 h 1182"/>
                <a:gd name="T28" fmla="*/ 2147483647 w 1440"/>
                <a:gd name="T29" fmla="*/ 2147483647 h 1182"/>
                <a:gd name="T30" fmla="*/ 2147483647 w 1440"/>
                <a:gd name="T31" fmla="*/ 2147483647 h 1182"/>
                <a:gd name="T32" fmla="*/ 2147483647 w 1440"/>
                <a:gd name="T33" fmla="*/ 2147483647 h 1182"/>
                <a:gd name="T34" fmla="*/ 2147483647 w 1440"/>
                <a:gd name="T35" fmla="*/ 2147483647 h 1182"/>
                <a:gd name="T36" fmla="*/ 2147483647 w 1440"/>
                <a:gd name="T37" fmla="*/ 2147483647 h 1182"/>
                <a:gd name="T38" fmla="*/ 2147483647 w 1440"/>
                <a:gd name="T39" fmla="*/ 2147483647 h 1182"/>
                <a:gd name="T40" fmla="*/ 2147483647 w 1440"/>
                <a:gd name="T41" fmla="*/ 2147483647 h 1182"/>
                <a:gd name="T42" fmla="*/ 2147483647 w 1440"/>
                <a:gd name="T43" fmla="*/ 2147483647 h 1182"/>
                <a:gd name="T44" fmla="*/ 2147483647 w 1440"/>
                <a:gd name="T45" fmla="*/ 2147483647 h 1182"/>
                <a:gd name="T46" fmla="*/ 2147483647 w 1440"/>
                <a:gd name="T47" fmla="*/ 2147483647 h 1182"/>
                <a:gd name="T48" fmla="*/ 2147483647 w 1440"/>
                <a:gd name="T49" fmla="*/ 2147483647 h 1182"/>
                <a:gd name="T50" fmla="*/ 2147483647 w 1440"/>
                <a:gd name="T51" fmla="*/ 2147483647 h 1182"/>
                <a:gd name="T52" fmla="*/ 2147483647 w 1440"/>
                <a:gd name="T53" fmla="*/ 2147483647 h 1182"/>
                <a:gd name="T54" fmla="*/ 2147483647 w 1440"/>
                <a:gd name="T55" fmla="*/ 2147483647 h 1182"/>
                <a:gd name="T56" fmla="*/ 2147483647 w 1440"/>
                <a:gd name="T57" fmla="*/ 2147483647 h 1182"/>
                <a:gd name="T58" fmla="*/ 2147483647 w 1440"/>
                <a:gd name="T59" fmla="*/ 2147483647 h 1182"/>
                <a:gd name="T60" fmla="*/ 2147483647 w 1440"/>
                <a:gd name="T61" fmla="*/ 0 h 1182"/>
                <a:gd name="T62" fmla="*/ 2147483647 w 1440"/>
                <a:gd name="T63" fmla="*/ 2147483647 h 1182"/>
                <a:gd name="T64" fmla="*/ 2147483647 w 1440"/>
                <a:gd name="T65" fmla="*/ 2147483647 h 1182"/>
                <a:gd name="T66" fmla="*/ 2147483647 w 1440"/>
                <a:gd name="T67" fmla="*/ 2147483647 h 1182"/>
                <a:gd name="T68" fmla="*/ 2147483647 w 1440"/>
                <a:gd name="T69" fmla="*/ 2147483647 h 1182"/>
                <a:gd name="T70" fmla="*/ 2147483647 w 1440"/>
                <a:gd name="T71" fmla="*/ 2147483647 h 1182"/>
                <a:gd name="T72" fmla="*/ 2147483647 w 1440"/>
                <a:gd name="T73" fmla="*/ 2147483647 h 1182"/>
                <a:gd name="T74" fmla="*/ 2147483647 w 1440"/>
                <a:gd name="T75" fmla="*/ 2147483647 h 1182"/>
                <a:gd name="T76" fmla="*/ 2147483647 w 1440"/>
                <a:gd name="T77" fmla="*/ 2147483647 h 1182"/>
                <a:gd name="T78" fmla="*/ 2147483647 w 1440"/>
                <a:gd name="T79" fmla="*/ 2147483647 h 1182"/>
                <a:gd name="T80" fmla="*/ 2147483647 w 1440"/>
                <a:gd name="T81" fmla="*/ 2147483647 h 1182"/>
                <a:gd name="T82" fmla="*/ 2147483647 w 1440"/>
                <a:gd name="T83" fmla="*/ 2147483647 h 1182"/>
                <a:gd name="T84" fmla="*/ 2147483647 w 1440"/>
                <a:gd name="T85" fmla="*/ 2147483647 h 1182"/>
                <a:gd name="T86" fmla="*/ 2147483647 w 1440"/>
                <a:gd name="T87" fmla="*/ 2147483647 h 1182"/>
                <a:gd name="T88" fmla="*/ 2147483647 w 1440"/>
                <a:gd name="T89" fmla="*/ 2147483647 h 1182"/>
                <a:gd name="T90" fmla="*/ 2147483647 w 1440"/>
                <a:gd name="T91" fmla="*/ 2147483647 h 1182"/>
                <a:gd name="T92" fmla="*/ 2147483647 w 1440"/>
                <a:gd name="T93" fmla="*/ 2147483647 h 1182"/>
                <a:gd name="T94" fmla="*/ 2147483647 w 1440"/>
                <a:gd name="T95" fmla="*/ 2147483647 h 1182"/>
                <a:gd name="T96" fmla="*/ 2147483647 w 1440"/>
                <a:gd name="T97" fmla="*/ 2147483647 h 1182"/>
                <a:gd name="T98" fmla="*/ 2147483647 w 1440"/>
                <a:gd name="T99" fmla="*/ 2147483647 h 1182"/>
                <a:gd name="T100" fmla="*/ 2147483647 w 1440"/>
                <a:gd name="T101" fmla="*/ 2147483647 h 1182"/>
                <a:gd name="T102" fmla="*/ 2147483647 w 1440"/>
                <a:gd name="T103" fmla="*/ 2147483647 h 1182"/>
                <a:gd name="T104" fmla="*/ 2147483647 w 1440"/>
                <a:gd name="T105" fmla="*/ 2147483647 h 1182"/>
                <a:gd name="T106" fmla="*/ 2147483647 w 1440"/>
                <a:gd name="T107" fmla="*/ 2147483647 h 1182"/>
                <a:gd name="T108" fmla="*/ 2147483647 w 1440"/>
                <a:gd name="T109" fmla="*/ 2147483647 h 1182"/>
                <a:gd name="T110" fmla="*/ 2147483647 w 1440"/>
                <a:gd name="T111" fmla="*/ 2147483647 h 118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40"/>
                <a:gd name="T169" fmla="*/ 0 h 1182"/>
                <a:gd name="T170" fmla="*/ 1440 w 1440"/>
                <a:gd name="T171" fmla="*/ 1182 h 118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40" h="1182">
                  <a:moveTo>
                    <a:pt x="1338" y="1176"/>
                  </a:moveTo>
                  <a:lnTo>
                    <a:pt x="1338" y="1170"/>
                  </a:lnTo>
                  <a:lnTo>
                    <a:pt x="1332" y="1158"/>
                  </a:lnTo>
                  <a:lnTo>
                    <a:pt x="1332" y="1128"/>
                  </a:lnTo>
                  <a:lnTo>
                    <a:pt x="1344" y="1116"/>
                  </a:lnTo>
                  <a:lnTo>
                    <a:pt x="1344" y="1110"/>
                  </a:lnTo>
                  <a:lnTo>
                    <a:pt x="1350" y="1104"/>
                  </a:lnTo>
                  <a:lnTo>
                    <a:pt x="1356" y="1086"/>
                  </a:lnTo>
                  <a:lnTo>
                    <a:pt x="1368" y="1086"/>
                  </a:lnTo>
                  <a:lnTo>
                    <a:pt x="1374" y="1080"/>
                  </a:lnTo>
                  <a:lnTo>
                    <a:pt x="1374" y="1074"/>
                  </a:lnTo>
                  <a:lnTo>
                    <a:pt x="1380" y="1074"/>
                  </a:lnTo>
                  <a:lnTo>
                    <a:pt x="1380" y="1068"/>
                  </a:lnTo>
                  <a:lnTo>
                    <a:pt x="1386" y="1062"/>
                  </a:lnTo>
                  <a:lnTo>
                    <a:pt x="1398" y="1056"/>
                  </a:lnTo>
                  <a:lnTo>
                    <a:pt x="1428" y="1056"/>
                  </a:lnTo>
                  <a:lnTo>
                    <a:pt x="1428" y="1062"/>
                  </a:lnTo>
                  <a:lnTo>
                    <a:pt x="1434" y="1062"/>
                  </a:lnTo>
                  <a:lnTo>
                    <a:pt x="1440" y="1056"/>
                  </a:lnTo>
                  <a:lnTo>
                    <a:pt x="1440" y="1044"/>
                  </a:lnTo>
                  <a:lnTo>
                    <a:pt x="1434" y="1026"/>
                  </a:lnTo>
                  <a:lnTo>
                    <a:pt x="1428" y="1014"/>
                  </a:lnTo>
                  <a:lnTo>
                    <a:pt x="1422" y="1008"/>
                  </a:lnTo>
                  <a:lnTo>
                    <a:pt x="1404" y="1008"/>
                  </a:lnTo>
                  <a:lnTo>
                    <a:pt x="1404" y="996"/>
                  </a:lnTo>
                  <a:lnTo>
                    <a:pt x="1398" y="984"/>
                  </a:lnTo>
                  <a:lnTo>
                    <a:pt x="1398" y="960"/>
                  </a:lnTo>
                  <a:lnTo>
                    <a:pt x="1392" y="960"/>
                  </a:lnTo>
                  <a:lnTo>
                    <a:pt x="1398" y="930"/>
                  </a:lnTo>
                  <a:lnTo>
                    <a:pt x="1374" y="930"/>
                  </a:lnTo>
                  <a:lnTo>
                    <a:pt x="1362" y="912"/>
                  </a:lnTo>
                  <a:lnTo>
                    <a:pt x="1350" y="918"/>
                  </a:lnTo>
                  <a:lnTo>
                    <a:pt x="1332" y="918"/>
                  </a:lnTo>
                  <a:lnTo>
                    <a:pt x="1326" y="912"/>
                  </a:lnTo>
                  <a:lnTo>
                    <a:pt x="1314" y="894"/>
                  </a:lnTo>
                  <a:lnTo>
                    <a:pt x="1308" y="876"/>
                  </a:lnTo>
                  <a:lnTo>
                    <a:pt x="1296" y="864"/>
                  </a:lnTo>
                  <a:lnTo>
                    <a:pt x="1284" y="846"/>
                  </a:lnTo>
                  <a:lnTo>
                    <a:pt x="1278" y="840"/>
                  </a:lnTo>
                  <a:lnTo>
                    <a:pt x="1272" y="828"/>
                  </a:lnTo>
                  <a:lnTo>
                    <a:pt x="1248" y="804"/>
                  </a:lnTo>
                  <a:lnTo>
                    <a:pt x="1242" y="804"/>
                  </a:lnTo>
                  <a:lnTo>
                    <a:pt x="1242" y="792"/>
                  </a:lnTo>
                  <a:lnTo>
                    <a:pt x="1260" y="774"/>
                  </a:lnTo>
                  <a:lnTo>
                    <a:pt x="1266" y="762"/>
                  </a:lnTo>
                  <a:lnTo>
                    <a:pt x="1272" y="756"/>
                  </a:lnTo>
                  <a:lnTo>
                    <a:pt x="1296" y="708"/>
                  </a:lnTo>
                  <a:lnTo>
                    <a:pt x="1284" y="684"/>
                  </a:lnTo>
                  <a:lnTo>
                    <a:pt x="1278" y="678"/>
                  </a:lnTo>
                  <a:lnTo>
                    <a:pt x="1242" y="678"/>
                  </a:lnTo>
                  <a:lnTo>
                    <a:pt x="1230" y="672"/>
                  </a:lnTo>
                  <a:lnTo>
                    <a:pt x="1224" y="672"/>
                  </a:lnTo>
                  <a:lnTo>
                    <a:pt x="1218" y="666"/>
                  </a:lnTo>
                  <a:lnTo>
                    <a:pt x="1218" y="612"/>
                  </a:lnTo>
                  <a:lnTo>
                    <a:pt x="1212" y="606"/>
                  </a:lnTo>
                  <a:lnTo>
                    <a:pt x="1200" y="582"/>
                  </a:lnTo>
                  <a:lnTo>
                    <a:pt x="1188" y="564"/>
                  </a:lnTo>
                  <a:lnTo>
                    <a:pt x="1176" y="540"/>
                  </a:lnTo>
                  <a:lnTo>
                    <a:pt x="1182" y="528"/>
                  </a:lnTo>
                  <a:lnTo>
                    <a:pt x="1200" y="510"/>
                  </a:lnTo>
                  <a:lnTo>
                    <a:pt x="1200" y="504"/>
                  </a:lnTo>
                  <a:lnTo>
                    <a:pt x="1194" y="498"/>
                  </a:lnTo>
                  <a:lnTo>
                    <a:pt x="1170" y="498"/>
                  </a:lnTo>
                  <a:lnTo>
                    <a:pt x="1170" y="468"/>
                  </a:lnTo>
                  <a:lnTo>
                    <a:pt x="1158" y="456"/>
                  </a:lnTo>
                  <a:lnTo>
                    <a:pt x="1158" y="450"/>
                  </a:lnTo>
                  <a:lnTo>
                    <a:pt x="1164" y="444"/>
                  </a:lnTo>
                  <a:lnTo>
                    <a:pt x="1176" y="438"/>
                  </a:lnTo>
                  <a:lnTo>
                    <a:pt x="1182" y="432"/>
                  </a:lnTo>
                  <a:lnTo>
                    <a:pt x="1188" y="432"/>
                  </a:lnTo>
                  <a:lnTo>
                    <a:pt x="1176" y="414"/>
                  </a:lnTo>
                  <a:lnTo>
                    <a:pt x="1200" y="408"/>
                  </a:lnTo>
                  <a:lnTo>
                    <a:pt x="1200" y="402"/>
                  </a:lnTo>
                  <a:lnTo>
                    <a:pt x="1194" y="396"/>
                  </a:lnTo>
                  <a:lnTo>
                    <a:pt x="1194" y="372"/>
                  </a:lnTo>
                  <a:lnTo>
                    <a:pt x="1188" y="360"/>
                  </a:lnTo>
                  <a:lnTo>
                    <a:pt x="1188" y="354"/>
                  </a:lnTo>
                  <a:lnTo>
                    <a:pt x="1194" y="342"/>
                  </a:lnTo>
                  <a:lnTo>
                    <a:pt x="1200" y="336"/>
                  </a:lnTo>
                  <a:lnTo>
                    <a:pt x="1188" y="306"/>
                  </a:lnTo>
                  <a:lnTo>
                    <a:pt x="1194" y="282"/>
                  </a:lnTo>
                  <a:lnTo>
                    <a:pt x="1182" y="282"/>
                  </a:lnTo>
                  <a:lnTo>
                    <a:pt x="1182" y="246"/>
                  </a:lnTo>
                  <a:lnTo>
                    <a:pt x="1116" y="252"/>
                  </a:lnTo>
                  <a:lnTo>
                    <a:pt x="1110" y="246"/>
                  </a:lnTo>
                  <a:lnTo>
                    <a:pt x="1104" y="234"/>
                  </a:lnTo>
                  <a:lnTo>
                    <a:pt x="1092" y="228"/>
                  </a:lnTo>
                  <a:lnTo>
                    <a:pt x="1080" y="216"/>
                  </a:lnTo>
                  <a:lnTo>
                    <a:pt x="1068" y="216"/>
                  </a:lnTo>
                  <a:lnTo>
                    <a:pt x="1062" y="210"/>
                  </a:lnTo>
                  <a:lnTo>
                    <a:pt x="1056" y="210"/>
                  </a:lnTo>
                  <a:lnTo>
                    <a:pt x="1050" y="204"/>
                  </a:lnTo>
                  <a:lnTo>
                    <a:pt x="1044" y="192"/>
                  </a:lnTo>
                  <a:lnTo>
                    <a:pt x="1044" y="186"/>
                  </a:lnTo>
                  <a:lnTo>
                    <a:pt x="1038" y="180"/>
                  </a:lnTo>
                  <a:lnTo>
                    <a:pt x="1032" y="180"/>
                  </a:lnTo>
                  <a:lnTo>
                    <a:pt x="1020" y="174"/>
                  </a:lnTo>
                  <a:lnTo>
                    <a:pt x="1002" y="174"/>
                  </a:lnTo>
                  <a:lnTo>
                    <a:pt x="990" y="168"/>
                  </a:lnTo>
                  <a:lnTo>
                    <a:pt x="972" y="168"/>
                  </a:lnTo>
                  <a:lnTo>
                    <a:pt x="972" y="174"/>
                  </a:lnTo>
                  <a:lnTo>
                    <a:pt x="960" y="168"/>
                  </a:lnTo>
                  <a:lnTo>
                    <a:pt x="954" y="162"/>
                  </a:lnTo>
                  <a:lnTo>
                    <a:pt x="942" y="156"/>
                  </a:lnTo>
                  <a:lnTo>
                    <a:pt x="936" y="150"/>
                  </a:lnTo>
                  <a:lnTo>
                    <a:pt x="906" y="150"/>
                  </a:lnTo>
                  <a:lnTo>
                    <a:pt x="906" y="138"/>
                  </a:lnTo>
                  <a:lnTo>
                    <a:pt x="894" y="126"/>
                  </a:lnTo>
                  <a:lnTo>
                    <a:pt x="834" y="126"/>
                  </a:lnTo>
                  <a:lnTo>
                    <a:pt x="834" y="132"/>
                  </a:lnTo>
                  <a:lnTo>
                    <a:pt x="828" y="138"/>
                  </a:lnTo>
                  <a:lnTo>
                    <a:pt x="816" y="132"/>
                  </a:lnTo>
                  <a:lnTo>
                    <a:pt x="780" y="132"/>
                  </a:lnTo>
                  <a:lnTo>
                    <a:pt x="768" y="138"/>
                  </a:lnTo>
                  <a:lnTo>
                    <a:pt x="750" y="156"/>
                  </a:lnTo>
                  <a:lnTo>
                    <a:pt x="738" y="162"/>
                  </a:lnTo>
                  <a:lnTo>
                    <a:pt x="732" y="168"/>
                  </a:lnTo>
                  <a:lnTo>
                    <a:pt x="732" y="180"/>
                  </a:lnTo>
                  <a:lnTo>
                    <a:pt x="720" y="186"/>
                  </a:lnTo>
                  <a:lnTo>
                    <a:pt x="708" y="198"/>
                  </a:lnTo>
                  <a:lnTo>
                    <a:pt x="678" y="198"/>
                  </a:lnTo>
                  <a:lnTo>
                    <a:pt x="690" y="210"/>
                  </a:lnTo>
                  <a:lnTo>
                    <a:pt x="690" y="222"/>
                  </a:lnTo>
                  <a:lnTo>
                    <a:pt x="696" y="228"/>
                  </a:lnTo>
                  <a:lnTo>
                    <a:pt x="696" y="234"/>
                  </a:lnTo>
                  <a:lnTo>
                    <a:pt x="690" y="240"/>
                  </a:lnTo>
                  <a:lnTo>
                    <a:pt x="678" y="240"/>
                  </a:lnTo>
                  <a:lnTo>
                    <a:pt x="666" y="234"/>
                  </a:lnTo>
                  <a:lnTo>
                    <a:pt x="660" y="228"/>
                  </a:lnTo>
                  <a:lnTo>
                    <a:pt x="654" y="228"/>
                  </a:lnTo>
                  <a:lnTo>
                    <a:pt x="648" y="234"/>
                  </a:lnTo>
                  <a:lnTo>
                    <a:pt x="624" y="234"/>
                  </a:lnTo>
                  <a:lnTo>
                    <a:pt x="612" y="240"/>
                  </a:lnTo>
                  <a:lnTo>
                    <a:pt x="600" y="240"/>
                  </a:lnTo>
                  <a:lnTo>
                    <a:pt x="582" y="246"/>
                  </a:lnTo>
                  <a:lnTo>
                    <a:pt x="558" y="258"/>
                  </a:lnTo>
                  <a:lnTo>
                    <a:pt x="546" y="252"/>
                  </a:lnTo>
                  <a:lnTo>
                    <a:pt x="534" y="252"/>
                  </a:lnTo>
                  <a:lnTo>
                    <a:pt x="522" y="246"/>
                  </a:lnTo>
                  <a:lnTo>
                    <a:pt x="498" y="246"/>
                  </a:lnTo>
                  <a:lnTo>
                    <a:pt x="480" y="240"/>
                  </a:lnTo>
                  <a:lnTo>
                    <a:pt x="468" y="228"/>
                  </a:lnTo>
                  <a:lnTo>
                    <a:pt x="456" y="222"/>
                  </a:lnTo>
                  <a:lnTo>
                    <a:pt x="444" y="210"/>
                  </a:lnTo>
                  <a:lnTo>
                    <a:pt x="438" y="198"/>
                  </a:lnTo>
                  <a:lnTo>
                    <a:pt x="432" y="192"/>
                  </a:lnTo>
                  <a:lnTo>
                    <a:pt x="432" y="186"/>
                  </a:lnTo>
                  <a:lnTo>
                    <a:pt x="378" y="186"/>
                  </a:lnTo>
                  <a:lnTo>
                    <a:pt x="354" y="162"/>
                  </a:lnTo>
                  <a:lnTo>
                    <a:pt x="336" y="126"/>
                  </a:lnTo>
                  <a:lnTo>
                    <a:pt x="330" y="120"/>
                  </a:lnTo>
                  <a:lnTo>
                    <a:pt x="330" y="114"/>
                  </a:lnTo>
                  <a:lnTo>
                    <a:pt x="312" y="114"/>
                  </a:lnTo>
                  <a:lnTo>
                    <a:pt x="312" y="108"/>
                  </a:lnTo>
                  <a:lnTo>
                    <a:pt x="306" y="102"/>
                  </a:lnTo>
                  <a:lnTo>
                    <a:pt x="300" y="102"/>
                  </a:lnTo>
                  <a:lnTo>
                    <a:pt x="294" y="96"/>
                  </a:lnTo>
                  <a:lnTo>
                    <a:pt x="282" y="90"/>
                  </a:lnTo>
                  <a:lnTo>
                    <a:pt x="270" y="78"/>
                  </a:lnTo>
                  <a:lnTo>
                    <a:pt x="270" y="72"/>
                  </a:lnTo>
                  <a:lnTo>
                    <a:pt x="282" y="72"/>
                  </a:lnTo>
                  <a:lnTo>
                    <a:pt x="288" y="66"/>
                  </a:lnTo>
                  <a:lnTo>
                    <a:pt x="288" y="60"/>
                  </a:lnTo>
                  <a:lnTo>
                    <a:pt x="282" y="54"/>
                  </a:lnTo>
                  <a:lnTo>
                    <a:pt x="276" y="54"/>
                  </a:lnTo>
                  <a:lnTo>
                    <a:pt x="276" y="42"/>
                  </a:lnTo>
                  <a:lnTo>
                    <a:pt x="282" y="36"/>
                  </a:lnTo>
                  <a:lnTo>
                    <a:pt x="282" y="18"/>
                  </a:lnTo>
                  <a:lnTo>
                    <a:pt x="276" y="12"/>
                  </a:lnTo>
                  <a:lnTo>
                    <a:pt x="270" y="0"/>
                  </a:lnTo>
                  <a:lnTo>
                    <a:pt x="258" y="0"/>
                  </a:lnTo>
                  <a:lnTo>
                    <a:pt x="246" y="6"/>
                  </a:lnTo>
                  <a:lnTo>
                    <a:pt x="234" y="18"/>
                  </a:lnTo>
                  <a:lnTo>
                    <a:pt x="222" y="24"/>
                  </a:lnTo>
                  <a:lnTo>
                    <a:pt x="204" y="36"/>
                  </a:lnTo>
                  <a:lnTo>
                    <a:pt x="192" y="48"/>
                  </a:lnTo>
                  <a:lnTo>
                    <a:pt x="192" y="54"/>
                  </a:lnTo>
                  <a:lnTo>
                    <a:pt x="186" y="60"/>
                  </a:lnTo>
                  <a:lnTo>
                    <a:pt x="180" y="72"/>
                  </a:lnTo>
                  <a:lnTo>
                    <a:pt x="132" y="72"/>
                  </a:lnTo>
                  <a:lnTo>
                    <a:pt x="96" y="60"/>
                  </a:lnTo>
                  <a:lnTo>
                    <a:pt x="84" y="54"/>
                  </a:lnTo>
                  <a:lnTo>
                    <a:pt x="66" y="36"/>
                  </a:lnTo>
                  <a:lnTo>
                    <a:pt x="54" y="12"/>
                  </a:lnTo>
                  <a:lnTo>
                    <a:pt x="54" y="6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24" y="18"/>
                  </a:lnTo>
                  <a:lnTo>
                    <a:pt x="24" y="30"/>
                  </a:lnTo>
                  <a:lnTo>
                    <a:pt x="0" y="30"/>
                  </a:lnTo>
                  <a:lnTo>
                    <a:pt x="18" y="54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108"/>
                  </a:lnTo>
                  <a:lnTo>
                    <a:pt x="36" y="114"/>
                  </a:lnTo>
                  <a:lnTo>
                    <a:pt x="42" y="114"/>
                  </a:lnTo>
                  <a:lnTo>
                    <a:pt x="36" y="120"/>
                  </a:lnTo>
                  <a:lnTo>
                    <a:pt x="36" y="126"/>
                  </a:lnTo>
                  <a:lnTo>
                    <a:pt x="30" y="138"/>
                  </a:lnTo>
                  <a:lnTo>
                    <a:pt x="24" y="144"/>
                  </a:lnTo>
                  <a:lnTo>
                    <a:pt x="60" y="162"/>
                  </a:lnTo>
                  <a:lnTo>
                    <a:pt x="60" y="192"/>
                  </a:lnTo>
                  <a:lnTo>
                    <a:pt x="84" y="198"/>
                  </a:lnTo>
                  <a:lnTo>
                    <a:pt x="84" y="210"/>
                  </a:lnTo>
                  <a:lnTo>
                    <a:pt x="96" y="246"/>
                  </a:lnTo>
                  <a:lnTo>
                    <a:pt x="108" y="270"/>
                  </a:lnTo>
                  <a:lnTo>
                    <a:pt x="120" y="282"/>
                  </a:lnTo>
                  <a:lnTo>
                    <a:pt x="120" y="300"/>
                  </a:lnTo>
                  <a:lnTo>
                    <a:pt x="144" y="306"/>
                  </a:lnTo>
                  <a:lnTo>
                    <a:pt x="156" y="324"/>
                  </a:lnTo>
                  <a:lnTo>
                    <a:pt x="162" y="318"/>
                  </a:lnTo>
                  <a:lnTo>
                    <a:pt x="174" y="312"/>
                  </a:lnTo>
                  <a:lnTo>
                    <a:pt x="186" y="312"/>
                  </a:lnTo>
                  <a:lnTo>
                    <a:pt x="186" y="318"/>
                  </a:lnTo>
                  <a:lnTo>
                    <a:pt x="168" y="336"/>
                  </a:lnTo>
                  <a:lnTo>
                    <a:pt x="168" y="342"/>
                  </a:lnTo>
                  <a:lnTo>
                    <a:pt x="180" y="354"/>
                  </a:lnTo>
                  <a:lnTo>
                    <a:pt x="186" y="366"/>
                  </a:lnTo>
                  <a:lnTo>
                    <a:pt x="186" y="372"/>
                  </a:lnTo>
                  <a:lnTo>
                    <a:pt x="174" y="384"/>
                  </a:lnTo>
                  <a:lnTo>
                    <a:pt x="168" y="384"/>
                  </a:lnTo>
                  <a:lnTo>
                    <a:pt x="168" y="414"/>
                  </a:lnTo>
                  <a:lnTo>
                    <a:pt x="156" y="414"/>
                  </a:lnTo>
                  <a:lnTo>
                    <a:pt x="144" y="426"/>
                  </a:lnTo>
                  <a:lnTo>
                    <a:pt x="144" y="432"/>
                  </a:lnTo>
                  <a:lnTo>
                    <a:pt x="156" y="444"/>
                  </a:lnTo>
                  <a:lnTo>
                    <a:pt x="150" y="450"/>
                  </a:lnTo>
                  <a:lnTo>
                    <a:pt x="144" y="462"/>
                  </a:lnTo>
                  <a:lnTo>
                    <a:pt x="144" y="468"/>
                  </a:lnTo>
                  <a:lnTo>
                    <a:pt x="150" y="474"/>
                  </a:lnTo>
                  <a:lnTo>
                    <a:pt x="162" y="480"/>
                  </a:lnTo>
                  <a:lnTo>
                    <a:pt x="174" y="492"/>
                  </a:lnTo>
                  <a:lnTo>
                    <a:pt x="198" y="504"/>
                  </a:lnTo>
                  <a:lnTo>
                    <a:pt x="204" y="510"/>
                  </a:lnTo>
                  <a:lnTo>
                    <a:pt x="210" y="510"/>
                  </a:lnTo>
                  <a:lnTo>
                    <a:pt x="210" y="552"/>
                  </a:lnTo>
                  <a:lnTo>
                    <a:pt x="234" y="552"/>
                  </a:lnTo>
                  <a:lnTo>
                    <a:pt x="240" y="558"/>
                  </a:lnTo>
                  <a:lnTo>
                    <a:pt x="252" y="564"/>
                  </a:lnTo>
                  <a:lnTo>
                    <a:pt x="270" y="582"/>
                  </a:lnTo>
                  <a:lnTo>
                    <a:pt x="288" y="582"/>
                  </a:lnTo>
                  <a:lnTo>
                    <a:pt x="294" y="588"/>
                  </a:lnTo>
                  <a:lnTo>
                    <a:pt x="300" y="600"/>
                  </a:lnTo>
                  <a:lnTo>
                    <a:pt x="330" y="636"/>
                  </a:lnTo>
                  <a:lnTo>
                    <a:pt x="330" y="648"/>
                  </a:lnTo>
                  <a:lnTo>
                    <a:pt x="324" y="660"/>
                  </a:lnTo>
                  <a:lnTo>
                    <a:pt x="324" y="696"/>
                  </a:lnTo>
                  <a:lnTo>
                    <a:pt x="330" y="702"/>
                  </a:lnTo>
                  <a:lnTo>
                    <a:pt x="342" y="708"/>
                  </a:lnTo>
                  <a:lnTo>
                    <a:pt x="348" y="714"/>
                  </a:lnTo>
                  <a:lnTo>
                    <a:pt x="354" y="714"/>
                  </a:lnTo>
                  <a:lnTo>
                    <a:pt x="360" y="744"/>
                  </a:lnTo>
                  <a:lnTo>
                    <a:pt x="372" y="750"/>
                  </a:lnTo>
                  <a:lnTo>
                    <a:pt x="384" y="762"/>
                  </a:lnTo>
                  <a:lnTo>
                    <a:pt x="384" y="768"/>
                  </a:lnTo>
                  <a:lnTo>
                    <a:pt x="390" y="774"/>
                  </a:lnTo>
                  <a:lnTo>
                    <a:pt x="402" y="780"/>
                  </a:lnTo>
                  <a:lnTo>
                    <a:pt x="408" y="786"/>
                  </a:lnTo>
                  <a:lnTo>
                    <a:pt x="420" y="792"/>
                  </a:lnTo>
                  <a:lnTo>
                    <a:pt x="426" y="786"/>
                  </a:lnTo>
                  <a:lnTo>
                    <a:pt x="426" y="774"/>
                  </a:lnTo>
                  <a:lnTo>
                    <a:pt x="420" y="768"/>
                  </a:lnTo>
                  <a:lnTo>
                    <a:pt x="420" y="762"/>
                  </a:lnTo>
                  <a:lnTo>
                    <a:pt x="426" y="756"/>
                  </a:lnTo>
                  <a:lnTo>
                    <a:pt x="438" y="750"/>
                  </a:lnTo>
                  <a:lnTo>
                    <a:pt x="444" y="756"/>
                  </a:lnTo>
                  <a:lnTo>
                    <a:pt x="450" y="756"/>
                  </a:lnTo>
                  <a:lnTo>
                    <a:pt x="450" y="768"/>
                  </a:lnTo>
                  <a:lnTo>
                    <a:pt x="456" y="780"/>
                  </a:lnTo>
                  <a:lnTo>
                    <a:pt x="474" y="780"/>
                  </a:lnTo>
                  <a:lnTo>
                    <a:pt x="474" y="786"/>
                  </a:lnTo>
                  <a:lnTo>
                    <a:pt x="474" y="780"/>
                  </a:lnTo>
                  <a:lnTo>
                    <a:pt x="480" y="780"/>
                  </a:lnTo>
                  <a:lnTo>
                    <a:pt x="480" y="768"/>
                  </a:lnTo>
                  <a:lnTo>
                    <a:pt x="504" y="768"/>
                  </a:lnTo>
                  <a:lnTo>
                    <a:pt x="504" y="804"/>
                  </a:lnTo>
                  <a:lnTo>
                    <a:pt x="510" y="810"/>
                  </a:lnTo>
                  <a:lnTo>
                    <a:pt x="516" y="810"/>
                  </a:lnTo>
                  <a:lnTo>
                    <a:pt x="528" y="816"/>
                  </a:lnTo>
                  <a:lnTo>
                    <a:pt x="540" y="828"/>
                  </a:lnTo>
                  <a:lnTo>
                    <a:pt x="540" y="846"/>
                  </a:lnTo>
                  <a:lnTo>
                    <a:pt x="552" y="858"/>
                  </a:lnTo>
                  <a:lnTo>
                    <a:pt x="558" y="870"/>
                  </a:lnTo>
                  <a:lnTo>
                    <a:pt x="564" y="876"/>
                  </a:lnTo>
                  <a:lnTo>
                    <a:pt x="570" y="876"/>
                  </a:lnTo>
                  <a:lnTo>
                    <a:pt x="582" y="894"/>
                  </a:lnTo>
                  <a:lnTo>
                    <a:pt x="582" y="906"/>
                  </a:lnTo>
                  <a:lnTo>
                    <a:pt x="594" y="930"/>
                  </a:lnTo>
                  <a:lnTo>
                    <a:pt x="600" y="936"/>
                  </a:lnTo>
                  <a:lnTo>
                    <a:pt x="606" y="936"/>
                  </a:lnTo>
                  <a:lnTo>
                    <a:pt x="612" y="942"/>
                  </a:lnTo>
                  <a:lnTo>
                    <a:pt x="618" y="954"/>
                  </a:lnTo>
                  <a:lnTo>
                    <a:pt x="618" y="960"/>
                  </a:lnTo>
                  <a:lnTo>
                    <a:pt x="648" y="960"/>
                  </a:lnTo>
                  <a:lnTo>
                    <a:pt x="666" y="984"/>
                  </a:lnTo>
                  <a:lnTo>
                    <a:pt x="684" y="978"/>
                  </a:lnTo>
                  <a:lnTo>
                    <a:pt x="702" y="978"/>
                  </a:lnTo>
                  <a:lnTo>
                    <a:pt x="720" y="996"/>
                  </a:lnTo>
                  <a:lnTo>
                    <a:pt x="738" y="1008"/>
                  </a:lnTo>
                  <a:lnTo>
                    <a:pt x="756" y="1026"/>
                  </a:lnTo>
                  <a:lnTo>
                    <a:pt x="792" y="1050"/>
                  </a:lnTo>
                  <a:lnTo>
                    <a:pt x="810" y="1050"/>
                  </a:lnTo>
                  <a:lnTo>
                    <a:pt x="822" y="1056"/>
                  </a:lnTo>
                  <a:lnTo>
                    <a:pt x="834" y="1068"/>
                  </a:lnTo>
                  <a:lnTo>
                    <a:pt x="852" y="1068"/>
                  </a:lnTo>
                  <a:lnTo>
                    <a:pt x="876" y="1056"/>
                  </a:lnTo>
                  <a:lnTo>
                    <a:pt x="876" y="1050"/>
                  </a:lnTo>
                  <a:lnTo>
                    <a:pt x="900" y="1056"/>
                  </a:lnTo>
                  <a:lnTo>
                    <a:pt x="912" y="1032"/>
                  </a:lnTo>
                  <a:lnTo>
                    <a:pt x="930" y="1032"/>
                  </a:lnTo>
                  <a:lnTo>
                    <a:pt x="954" y="1008"/>
                  </a:lnTo>
                  <a:lnTo>
                    <a:pt x="966" y="1020"/>
                  </a:lnTo>
                  <a:lnTo>
                    <a:pt x="972" y="1014"/>
                  </a:lnTo>
                  <a:lnTo>
                    <a:pt x="984" y="1014"/>
                  </a:lnTo>
                  <a:lnTo>
                    <a:pt x="1002" y="1032"/>
                  </a:lnTo>
                  <a:lnTo>
                    <a:pt x="1014" y="1050"/>
                  </a:lnTo>
                  <a:lnTo>
                    <a:pt x="1020" y="1068"/>
                  </a:lnTo>
                  <a:lnTo>
                    <a:pt x="1032" y="1080"/>
                  </a:lnTo>
                  <a:lnTo>
                    <a:pt x="1032" y="1098"/>
                  </a:lnTo>
                  <a:lnTo>
                    <a:pt x="1038" y="1110"/>
                  </a:lnTo>
                  <a:lnTo>
                    <a:pt x="1044" y="1116"/>
                  </a:lnTo>
                  <a:lnTo>
                    <a:pt x="1056" y="1122"/>
                  </a:lnTo>
                  <a:lnTo>
                    <a:pt x="1080" y="1122"/>
                  </a:lnTo>
                  <a:lnTo>
                    <a:pt x="1080" y="1128"/>
                  </a:lnTo>
                  <a:lnTo>
                    <a:pt x="1086" y="1134"/>
                  </a:lnTo>
                  <a:lnTo>
                    <a:pt x="1098" y="1140"/>
                  </a:lnTo>
                  <a:lnTo>
                    <a:pt x="1164" y="1140"/>
                  </a:lnTo>
                  <a:lnTo>
                    <a:pt x="1176" y="1146"/>
                  </a:lnTo>
                  <a:lnTo>
                    <a:pt x="1200" y="1170"/>
                  </a:lnTo>
                  <a:lnTo>
                    <a:pt x="1212" y="1170"/>
                  </a:lnTo>
                  <a:lnTo>
                    <a:pt x="1224" y="1164"/>
                  </a:lnTo>
                  <a:lnTo>
                    <a:pt x="1230" y="1164"/>
                  </a:lnTo>
                  <a:lnTo>
                    <a:pt x="1242" y="1158"/>
                  </a:lnTo>
                  <a:lnTo>
                    <a:pt x="1248" y="1158"/>
                  </a:lnTo>
                  <a:lnTo>
                    <a:pt x="1254" y="1164"/>
                  </a:lnTo>
                  <a:lnTo>
                    <a:pt x="1278" y="1176"/>
                  </a:lnTo>
                  <a:lnTo>
                    <a:pt x="1296" y="1182"/>
                  </a:lnTo>
                  <a:lnTo>
                    <a:pt x="1326" y="1182"/>
                  </a:lnTo>
                  <a:lnTo>
                    <a:pt x="1338" y="117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87" name="Indonesia" descr="© INSCALE GmbH, 05.05.2010&#10;http://www.presentationload.com/">
              <a:extLst>
                <a:ext uri="{FF2B5EF4-FFF2-40B4-BE49-F238E27FC236}">
                  <a16:creationId xmlns:a16="http://schemas.microsoft.com/office/drawing/2014/main" id="{584F151C-D3FA-4483-98C1-38CBCBE6922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8606683" y="3809825"/>
              <a:ext cx="1460719" cy="582538"/>
            </a:xfrm>
            <a:custGeom>
              <a:avLst/>
              <a:gdLst>
                <a:gd name="T0" fmla="*/ 2147483647 w 3264"/>
                <a:gd name="T1" fmla="*/ 2147483647 h 1302"/>
                <a:gd name="T2" fmla="*/ 2147483647 w 3264"/>
                <a:gd name="T3" fmla="*/ 2147483647 h 1302"/>
                <a:gd name="T4" fmla="*/ 2147483647 w 3264"/>
                <a:gd name="T5" fmla="*/ 2147483647 h 1302"/>
                <a:gd name="T6" fmla="*/ 2147483647 w 3264"/>
                <a:gd name="T7" fmla="*/ 2147483647 h 1302"/>
                <a:gd name="T8" fmla="*/ 2147483647 w 3264"/>
                <a:gd name="T9" fmla="*/ 2147483647 h 1302"/>
                <a:gd name="T10" fmla="*/ 2147483647 w 3264"/>
                <a:gd name="T11" fmla="*/ 2147483647 h 1302"/>
                <a:gd name="T12" fmla="*/ 2147483647 w 3264"/>
                <a:gd name="T13" fmla="*/ 2147483647 h 1302"/>
                <a:gd name="T14" fmla="*/ 2147483647 w 3264"/>
                <a:gd name="T15" fmla="*/ 2147483647 h 1302"/>
                <a:gd name="T16" fmla="*/ 2147483647 w 3264"/>
                <a:gd name="T17" fmla="*/ 2147483647 h 1302"/>
                <a:gd name="T18" fmla="*/ 2147483647 w 3264"/>
                <a:gd name="T19" fmla="*/ 2147483647 h 1302"/>
                <a:gd name="T20" fmla="*/ 2147483647 w 3264"/>
                <a:gd name="T21" fmla="*/ 2147483647 h 1302"/>
                <a:gd name="T22" fmla="*/ 2147483647 w 3264"/>
                <a:gd name="T23" fmla="*/ 2147483647 h 1302"/>
                <a:gd name="T24" fmla="*/ 2147483647 w 3264"/>
                <a:gd name="T25" fmla="*/ 2147483647 h 1302"/>
                <a:gd name="T26" fmla="*/ 2147483647 w 3264"/>
                <a:gd name="T27" fmla="*/ 2147483647 h 1302"/>
                <a:gd name="T28" fmla="*/ 2147483647 w 3264"/>
                <a:gd name="T29" fmla="*/ 2147483647 h 1302"/>
                <a:gd name="T30" fmla="*/ 2147483647 w 3264"/>
                <a:gd name="T31" fmla="*/ 2147483647 h 1302"/>
                <a:gd name="T32" fmla="*/ 2147483647 w 3264"/>
                <a:gd name="T33" fmla="*/ 2147483647 h 1302"/>
                <a:gd name="T34" fmla="*/ 2147483647 w 3264"/>
                <a:gd name="T35" fmla="*/ 2147483647 h 1302"/>
                <a:gd name="T36" fmla="*/ 2147483647 w 3264"/>
                <a:gd name="T37" fmla="*/ 2147483647 h 1302"/>
                <a:gd name="T38" fmla="*/ 2147483647 w 3264"/>
                <a:gd name="T39" fmla="*/ 2147483647 h 1302"/>
                <a:gd name="T40" fmla="*/ 2147483647 w 3264"/>
                <a:gd name="T41" fmla="*/ 2147483647 h 1302"/>
                <a:gd name="T42" fmla="*/ 2147483647 w 3264"/>
                <a:gd name="T43" fmla="*/ 2147483647 h 1302"/>
                <a:gd name="T44" fmla="*/ 2147483647 w 3264"/>
                <a:gd name="T45" fmla="*/ 2147483647 h 1302"/>
                <a:gd name="T46" fmla="*/ 2147483647 w 3264"/>
                <a:gd name="T47" fmla="*/ 2147483647 h 1302"/>
                <a:gd name="T48" fmla="*/ 2147483647 w 3264"/>
                <a:gd name="T49" fmla="*/ 2147483647 h 1302"/>
                <a:gd name="T50" fmla="*/ 2147483647 w 3264"/>
                <a:gd name="T51" fmla="*/ 2147483647 h 1302"/>
                <a:gd name="T52" fmla="*/ 2147483647 w 3264"/>
                <a:gd name="T53" fmla="*/ 2147483647 h 1302"/>
                <a:gd name="T54" fmla="*/ 2147483647 w 3264"/>
                <a:gd name="T55" fmla="*/ 2147483647 h 1302"/>
                <a:gd name="T56" fmla="*/ 2147483647 w 3264"/>
                <a:gd name="T57" fmla="*/ 2147483647 h 1302"/>
                <a:gd name="T58" fmla="*/ 2147483647 w 3264"/>
                <a:gd name="T59" fmla="*/ 2147483647 h 1302"/>
                <a:gd name="T60" fmla="*/ 2147483647 w 3264"/>
                <a:gd name="T61" fmla="*/ 2147483647 h 1302"/>
                <a:gd name="T62" fmla="*/ 2147483647 w 3264"/>
                <a:gd name="T63" fmla="*/ 2147483647 h 1302"/>
                <a:gd name="T64" fmla="*/ 2147483647 w 3264"/>
                <a:gd name="T65" fmla="*/ 2147483647 h 1302"/>
                <a:gd name="T66" fmla="*/ 2147483647 w 3264"/>
                <a:gd name="T67" fmla="*/ 2147483647 h 1302"/>
                <a:gd name="T68" fmla="*/ 2147483647 w 3264"/>
                <a:gd name="T69" fmla="*/ 2147483647 h 1302"/>
                <a:gd name="T70" fmla="*/ 2147483647 w 3264"/>
                <a:gd name="T71" fmla="*/ 2147483647 h 1302"/>
                <a:gd name="T72" fmla="*/ 2147483647 w 3264"/>
                <a:gd name="T73" fmla="*/ 2147483647 h 1302"/>
                <a:gd name="T74" fmla="*/ 2147483647 w 3264"/>
                <a:gd name="T75" fmla="*/ 2147483647 h 1302"/>
                <a:gd name="T76" fmla="*/ 2147483647 w 3264"/>
                <a:gd name="T77" fmla="*/ 2147483647 h 1302"/>
                <a:gd name="T78" fmla="*/ 2147483647 w 3264"/>
                <a:gd name="T79" fmla="*/ 2147483647 h 1302"/>
                <a:gd name="T80" fmla="*/ 2147483647 w 3264"/>
                <a:gd name="T81" fmla="*/ 2147483647 h 1302"/>
                <a:gd name="T82" fmla="*/ 2147483647 w 3264"/>
                <a:gd name="T83" fmla="*/ 2147483647 h 1302"/>
                <a:gd name="T84" fmla="*/ 2147483647 w 3264"/>
                <a:gd name="T85" fmla="*/ 2147483647 h 1302"/>
                <a:gd name="T86" fmla="*/ 2147483647 w 3264"/>
                <a:gd name="T87" fmla="*/ 2147483647 h 1302"/>
                <a:gd name="T88" fmla="*/ 2147483647 w 3264"/>
                <a:gd name="T89" fmla="*/ 2147483647 h 1302"/>
                <a:gd name="T90" fmla="*/ 2147483647 w 3264"/>
                <a:gd name="T91" fmla="*/ 2147483647 h 1302"/>
                <a:gd name="T92" fmla="*/ 2147483647 w 3264"/>
                <a:gd name="T93" fmla="*/ 2147483647 h 1302"/>
                <a:gd name="T94" fmla="*/ 2147483647 w 3264"/>
                <a:gd name="T95" fmla="*/ 2147483647 h 1302"/>
                <a:gd name="T96" fmla="*/ 2147483647 w 3264"/>
                <a:gd name="T97" fmla="*/ 2147483647 h 1302"/>
                <a:gd name="T98" fmla="*/ 2147483647 w 3264"/>
                <a:gd name="T99" fmla="*/ 2147483647 h 1302"/>
                <a:gd name="T100" fmla="*/ 2147483647 w 3264"/>
                <a:gd name="T101" fmla="*/ 2147483647 h 1302"/>
                <a:gd name="T102" fmla="*/ 2147483647 w 3264"/>
                <a:gd name="T103" fmla="*/ 2147483647 h 1302"/>
                <a:gd name="T104" fmla="*/ 2147483647 w 3264"/>
                <a:gd name="T105" fmla="*/ 2147483647 h 1302"/>
                <a:gd name="T106" fmla="*/ 2147483647 w 3264"/>
                <a:gd name="T107" fmla="*/ 2147483647 h 1302"/>
                <a:gd name="T108" fmla="*/ 2147483647 w 3264"/>
                <a:gd name="T109" fmla="*/ 2147483647 h 1302"/>
                <a:gd name="T110" fmla="*/ 2147483647 w 3264"/>
                <a:gd name="T111" fmla="*/ 2147483647 h 1302"/>
                <a:gd name="T112" fmla="*/ 2147483647 w 3264"/>
                <a:gd name="T113" fmla="*/ 2147483647 h 1302"/>
                <a:gd name="T114" fmla="*/ 2147483647 w 3264"/>
                <a:gd name="T115" fmla="*/ 2147483647 h 1302"/>
                <a:gd name="T116" fmla="*/ 2147483647 w 3264"/>
                <a:gd name="T117" fmla="*/ 2147483647 h 1302"/>
                <a:gd name="T118" fmla="*/ 2147483647 w 3264"/>
                <a:gd name="T119" fmla="*/ 2147483647 h 1302"/>
                <a:gd name="T120" fmla="*/ 2147483647 w 3264"/>
                <a:gd name="T121" fmla="*/ 2147483647 h 1302"/>
                <a:gd name="T122" fmla="*/ 2147483647 w 3264"/>
                <a:gd name="T123" fmla="*/ 2147483647 h 1302"/>
                <a:gd name="T124" fmla="*/ 2147483647 w 3264"/>
                <a:gd name="T125" fmla="*/ 2147483647 h 13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264"/>
                <a:gd name="T190" fmla="*/ 0 h 1302"/>
                <a:gd name="T191" fmla="*/ 3264 w 3264"/>
                <a:gd name="T192" fmla="*/ 1302 h 130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264" h="1302">
                  <a:moveTo>
                    <a:pt x="1788" y="984"/>
                  </a:moveTo>
                  <a:lnTo>
                    <a:pt x="1806" y="978"/>
                  </a:lnTo>
                  <a:lnTo>
                    <a:pt x="1818" y="954"/>
                  </a:lnTo>
                  <a:lnTo>
                    <a:pt x="1812" y="930"/>
                  </a:lnTo>
                  <a:lnTo>
                    <a:pt x="1788" y="984"/>
                  </a:lnTo>
                  <a:close/>
                  <a:moveTo>
                    <a:pt x="672" y="462"/>
                  </a:moveTo>
                  <a:lnTo>
                    <a:pt x="702" y="480"/>
                  </a:lnTo>
                  <a:lnTo>
                    <a:pt x="702" y="450"/>
                  </a:lnTo>
                  <a:lnTo>
                    <a:pt x="672" y="426"/>
                  </a:lnTo>
                  <a:lnTo>
                    <a:pt x="672" y="462"/>
                  </a:lnTo>
                  <a:close/>
                  <a:moveTo>
                    <a:pt x="678" y="492"/>
                  </a:moveTo>
                  <a:lnTo>
                    <a:pt x="654" y="516"/>
                  </a:lnTo>
                  <a:lnTo>
                    <a:pt x="678" y="546"/>
                  </a:lnTo>
                  <a:lnTo>
                    <a:pt x="678" y="492"/>
                  </a:lnTo>
                  <a:close/>
                  <a:moveTo>
                    <a:pt x="906" y="714"/>
                  </a:moveTo>
                  <a:lnTo>
                    <a:pt x="930" y="732"/>
                  </a:lnTo>
                  <a:lnTo>
                    <a:pt x="936" y="708"/>
                  </a:lnTo>
                  <a:lnTo>
                    <a:pt x="936" y="702"/>
                  </a:lnTo>
                  <a:lnTo>
                    <a:pt x="930" y="696"/>
                  </a:lnTo>
                  <a:lnTo>
                    <a:pt x="930" y="690"/>
                  </a:lnTo>
                  <a:lnTo>
                    <a:pt x="912" y="672"/>
                  </a:lnTo>
                  <a:lnTo>
                    <a:pt x="900" y="666"/>
                  </a:lnTo>
                  <a:lnTo>
                    <a:pt x="888" y="666"/>
                  </a:lnTo>
                  <a:lnTo>
                    <a:pt x="882" y="672"/>
                  </a:lnTo>
                  <a:lnTo>
                    <a:pt x="876" y="684"/>
                  </a:lnTo>
                  <a:lnTo>
                    <a:pt x="882" y="696"/>
                  </a:lnTo>
                  <a:lnTo>
                    <a:pt x="882" y="708"/>
                  </a:lnTo>
                  <a:lnTo>
                    <a:pt x="888" y="720"/>
                  </a:lnTo>
                  <a:lnTo>
                    <a:pt x="906" y="714"/>
                  </a:lnTo>
                  <a:close/>
                  <a:moveTo>
                    <a:pt x="684" y="372"/>
                  </a:moveTo>
                  <a:lnTo>
                    <a:pt x="672" y="360"/>
                  </a:lnTo>
                  <a:lnTo>
                    <a:pt x="660" y="372"/>
                  </a:lnTo>
                  <a:lnTo>
                    <a:pt x="672" y="396"/>
                  </a:lnTo>
                  <a:lnTo>
                    <a:pt x="684" y="396"/>
                  </a:lnTo>
                  <a:lnTo>
                    <a:pt x="684" y="372"/>
                  </a:lnTo>
                  <a:close/>
                  <a:moveTo>
                    <a:pt x="750" y="624"/>
                  </a:moveTo>
                  <a:lnTo>
                    <a:pt x="750" y="630"/>
                  </a:lnTo>
                  <a:lnTo>
                    <a:pt x="756" y="636"/>
                  </a:lnTo>
                  <a:lnTo>
                    <a:pt x="756" y="648"/>
                  </a:lnTo>
                  <a:lnTo>
                    <a:pt x="774" y="684"/>
                  </a:lnTo>
                  <a:lnTo>
                    <a:pt x="786" y="690"/>
                  </a:lnTo>
                  <a:lnTo>
                    <a:pt x="804" y="696"/>
                  </a:lnTo>
                  <a:lnTo>
                    <a:pt x="816" y="702"/>
                  </a:lnTo>
                  <a:lnTo>
                    <a:pt x="834" y="702"/>
                  </a:lnTo>
                  <a:lnTo>
                    <a:pt x="828" y="660"/>
                  </a:lnTo>
                  <a:lnTo>
                    <a:pt x="810" y="648"/>
                  </a:lnTo>
                  <a:lnTo>
                    <a:pt x="810" y="618"/>
                  </a:lnTo>
                  <a:lnTo>
                    <a:pt x="804" y="606"/>
                  </a:lnTo>
                  <a:lnTo>
                    <a:pt x="792" y="600"/>
                  </a:lnTo>
                  <a:lnTo>
                    <a:pt x="786" y="588"/>
                  </a:lnTo>
                  <a:lnTo>
                    <a:pt x="768" y="582"/>
                  </a:lnTo>
                  <a:lnTo>
                    <a:pt x="756" y="576"/>
                  </a:lnTo>
                  <a:lnTo>
                    <a:pt x="732" y="576"/>
                  </a:lnTo>
                  <a:lnTo>
                    <a:pt x="732" y="582"/>
                  </a:lnTo>
                  <a:lnTo>
                    <a:pt x="726" y="588"/>
                  </a:lnTo>
                  <a:lnTo>
                    <a:pt x="726" y="600"/>
                  </a:lnTo>
                  <a:lnTo>
                    <a:pt x="714" y="600"/>
                  </a:lnTo>
                  <a:lnTo>
                    <a:pt x="714" y="606"/>
                  </a:lnTo>
                  <a:lnTo>
                    <a:pt x="708" y="612"/>
                  </a:lnTo>
                  <a:lnTo>
                    <a:pt x="714" y="624"/>
                  </a:lnTo>
                  <a:lnTo>
                    <a:pt x="750" y="624"/>
                  </a:lnTo>
                  <a:close/>
                  <a:moveTo>
                    <a:pt x="246" y="438"/>
                  </a:moveTo>
                  <a:lnTo>
                    <a:pt x="222" y="462"/>
                  </a:lnTo>
                  <a:lnTo>
                    <a:pt x="234" y="492"/>
                  </a:lnTo>
                  <a:lnTo>
                    <a:pt x="234" y="498"/>
                  </a:lnTo>
                  <a:lnTo>
                    <a:pt x="228" y="504"/>
                  </a:lnTo>
                  <a:lnTo>
                    <a:pt x="228" y="510"/>
                  </a:lnTo>
                  <a:lnTo>
                    <a:pt x="240" y="510"/>
                  </a:lnTo>
                  <a:lnTo>
                    <a:pt x="246" y="504"/>
                  </a:lnTo>
                  <a:lnTo>
                    <a:pt x="246" y="468"/>
                  </a:lnTo>
                  <a:lnTo>
                    <a:pt x="252" y="456"/>
                  </a:lnTo>
                  <a:lnTo>
                    <a:pt x="246" y="438"/>
                  </a:lnTo>
                  <a:close/>
                  <a:moveTo>
                    <a:pt x="264" y="534"/>
                  </a:moveTo>
                  <a:lnTo>
                    <a:pt x="258" y="546"/>
                  </a:lnTo>
                  <a:lnTo>
                    <a:pt x="258" y="588"/>
                  </a:lnTo>
                  <a:lnTo>
                    <a:pt x="264" y="600"/>
                  </a:lnTo>
                  <a:lnTo>
                    <a:pt x="276" y="612"/>
                  </a:lnTo>
                  <a:lnTo>
                    <a:pt x="288" y="612"/>
                  </a:lnTo>
                  <a:lnTo>
                    <a:pt x="294" y="606"/>
                  </a:lnTo>
                  <a:lnTo>
                    <a:pt x="294" y="588"/>
                  </a:lnTo>
                  <a:lnTo>
                    <a:pt x="288" y="576"/>
                  </a:lnTo>
                  <a:lnTo>
                    <a:pt x="282" y="558"/>
                  </a:lnTo>
                  <a:lnTo>
                    <a:pt x="282" y="546"/>
                  </a:lnTo>
                  <a:lnTo>
                    <a:pt x="276" y="534"/>
                  </a:lnTo>
                  <a:lnTo>
                    <a:pt x="264" y="534"/>
                  </a:lnTo>
                  <a:close/>
                  <a:moveTo>
                    <a:pt x="48" y="222"/>
                  </a:moveTo>
                  <a:lnTo>
                    <a:pt x="42" y="228"/>
                  </a:lnTo>
                  <a:lnTo>
                    <a:pt x="42" y="246"/>
                  </a:lnTo>
                  <a:lnTo>
                    <a:pt x="48" y="258"/>
                  </a:lnTo>
                  <a:lnTo>
                    <a:pt x="66" y="258"/>
                  </a:lnTo>
                  <a:lnTo>
                    <a:pt x="84" y="276"/>
                  </a:lnTo>
                  <a:lnTo>
                    <a:pt x="90" y="270"/>
                  </a:lnTo>
                  <a:lnTo>
                    <a:pt x="90" y="252"/>
                  </a:lnTo>
                  <a:lnTo>
                    <a:pt x="78" y="246"/>
                  </a:lnTo>
                  <a:lnTo>
                    <a:pt x="72" y="234"/>
                  </a:lnTo>
                  <a:lnTo>
                    <a:pt x="60" y="228"/>
                  </a:lnTo>
                  <a:lnTo>
                    <a:pt x="54" y="222"/>
                  </a:lnTo>
                  <a:lnTo>
                    <a:pt x="48" y="222"/>
                  </a:lnTo>
                  <a:close/>
                  <a:moveTo>
                    <a:pt x="162" y="330"/>
                  </a:moveTo>
                  <a:lnTo>
                    <a:pt x="156" y="330"/>
                  </a:lnTo>
                  <a:lnTo>
                    <a:pt x="144" y="342"/>
                  </a:lnTo>
                  <a:lnTo>
                    <a:pt x="144" y="354"/>
                  </a:lnTo>
                  <a:lnTo>
                    <a:pt x="156" y="366"/>
                  </a:lnTo>
                  <a:lnTo>
                    <a:pt x="162" y="378"/>
                  </a:lnTo>
                  <a:lnTo>
                    <a:pt x="174" y="390"/>
                  </a:lnTo>
                  <a:lnTo>
                    <a:pt x="180" y="402"/>
                  </a:lnTo>
                  <a:lnTo>
                    <a:pt x="192" y="414"/>
                  </a:lnTo>
                  <a:lnTo>
                    <a:pt x="198" y="408"/>
                  </a:lnTo>
                  <a:lnTo>
                    <a:pt x="198" y="402"/>
                  </a:lnTo>
                  <a:lnTo>
                    <a:pt x="204" y="390"/>
                  </a:lnTo>
                  <a:lnTo>
                    <a:pt x="204" y="384"/>
                  </a:lnTo>
                  <a:lnTo>
                    <a:pt x="198" y="372"/>
                  </a:lnTo>
                  <a:lnTo>
                    <a:pt x="198" y="366"/>
                  </a:lnTo>
                  <a:lnTo>
                    <a:pt x="192" y="360"/>
                  </a:lnTo>
                  <a:lnTo>
                    <a:pt x="186" y="348"/>
                  </a:lnTo>
                  <a:lnTo>
                    <a:pt x="180" y="342"/>
                  </a:lnTo>
                  <a:lnTo>
                    <a:pt x="168" y="336"/>
                  </a:lnTo>
                  <a:lnTo>
                    <a:pt x="162" y="330"/>
                  </a:lnTo>
                  <a:close/>
                  <a:moveTo>
                    <a:pt x="2574" y="486"/>
                  </a:moveTo>
                  <a:lnTo>
                    <a:pt x="2574" y="474"/>
                  </a:lnTo>
                  <a:lnTo>
                    <a:pt x="2568" y="474"/>
                  </a:lnTo>
                  <a:lnTo>
                    <a:pt x="2556" y="468"/>
                  </a:lnTo>
                  <a:lnTo>
                    <a:pt x="2520" y="468"/>
                  </a:lnTo>
                  <a:lnTo>
                    <a:pt x="2514" y="474"/>
                  </a:lnTo>
                  <a:lnTo>
                    <a:pt x="2520" y="498"/>
                  </a:lnTo>
                  <a:lnTo>
                    <a:pt x="2526" y="498"/>
                  </a:lnTo>
                  <a:lnTo>
                    <a:pt x="2538" y="492"/>
                  </a:lnTo>
                  <a:lnTo>
                    <a:pt x="2562" y="492"/>
                  </a:lnTo>
                  <a:lnTo>
                    <a:pt x="2568" y="486"/>
                  </a:lnTo>
                  <a:lnTo>
                    <a:pt x="2574" y="486"/>
                  </a:lnTo>
                  <a:close/>
                  <a:moveTo>
                    <a:pt x="336" y="648"/>
                  </a:moveTo>
                  <a:lnTo>
                    <a:pt x="342" y="648"/>
                  </a:lnTo>
                  <a:lnTo>
                    <a:pt x="342" y="636"/>
                  </a:lnTo>
                  <a:lnTo>
                    <a:pt x="330" y="624"/>
                  </a:lnTo>
                  <a:lnTo>
                    <a:pt x="318" y="624"/>
                  </a:lnTo>
                  <a:lnTo>
                    <a:pt x="318" y="636"/>
                  </a:lnTo>
                  <a:lnTo>
                    <a:pt x="330" y="648"/>
                  </a:lnTo>
                  <a:lnTo>
                    <a:pt x="336" y="648"/>
                  </a:lnTo>
                  <a:close/>
                  <a:moveTo>
                    <a:pt x="2472" y="654"/>
                  </a:moveTo>
                  <a:lnTo>
                    <a:pt x="2484" y="648"/>
                  </a:lnTo>
                  <a:lnTo>
                    <a:pt x="2502" y="630"/>
                  </a:lnTo>
                  <a:lnTo>
                    <a:pt x="2502" y="618"/>
                  </a:lnTo>
                  <a:lnTo>
                    <a:pt x="2430" y="612"/>
                  </a:lnTo>
                  <a:lnTo>
                    <a:pt x="2430" y="624"/>
                  </a:lnTo>
                  <a:lnTo>
                    <a:pt x="2436" y="630"/>
                  </a:lnTo>
                  <a:lnTo>
                    <a:pt x="2442" y="642"/>
                  </a:lnTo>
                  <a:lnTo>
                    <a:pt x="2448" y="648"/>
                  </a:lnTo>
                  <a:lnTo>
                    <a:pt x="2460" y="654"/>
                  </a:lnTo>
                  <a:lnTo>
                    <a:pt x="2472" y="654"/>
                  </a:lnTo>
                  <a:close/>
                  <a:moveTo>
                    <a:pt x="2406" y="288"/>
                  </a:moveTo>
                  <a:lnTo>
                    <a:pt x="2418" y="276"/>
                  </a:lnTo>
                  <a:lnTo>
                    <a:pt x="2418" y="264"/>
                  </a:lnTo>
                  <a:lnTo>
                    <a:pt x="2412" y="258"/>
                  </a:lnTo>
                  <a:lnTo>
                    <a:pt x="2400" y="252"/>
                  </a:lnTo>
                  <a:lnTo>
                    <a:pt x="2376" y="252"/>
                  </a:lnTo>
                  <a:lnTo>
                    <a:pt x="2370" y="258"/>
                  </a:lnTo>
                  <a:lnTo>
                    <a:pt x="2370" y="264"/>
                  </a:lnTo>
                  <a:lnTo>
                    <a:pt x="2394" y="288"/>
                  </a:lnTo>
                  <a:lnTo>
                    <a:pt x="2406" y="288"/>
                  </a:lnTo>
                  <a:close/>
                  <a:moveTo>
                    <a:pt x="2868" y="528"/>
                  </a:moveTo>
                  <a:lnTo>
                    <a:pt x="2886" y="534"/>
                  </a:lnTo>
                  <a:lnTo>
                    <a:pt x="2892" y="534"/>
                  </a:lnTo>
                  <a:lnTo>
                    <a:pt x="2898" y="528"/>
                  </a:lnTo>
                  <a:lnTo>
                    <a:pt x="2898" y="522"/>
                  </a:lnTo>
                  <a:lnTo>
                    <a:pt x="2874" y="510"/>
                  </a:lnTo>
                  <a:lnTo>
                    <a:pt x="2868" y="516"/>
                  </a:lnTo>
                  <a:lnTo>
                    <a:pt x="2862" y="516"/>
                  </a:lnTo>
                  <a:lnTo>
                    <a:pt x="2862" y="522"/>
                  </a:lnTo>
                  <a:lnTo>
                    <a:pt x="2868" y="528"/>
                  </a:lnTo>
                  <a:close/>
                  <a:moveTo>
                    <a:pt x="2916" y="618"/>
                  </a:moveTo>
                  <a:lnTo>
                    <a:pt x="2928" y="618"/>
                  </a:lnTo>
                  <a:lnTo>
                    <a:pt x="2940" y="612"/>
                  </a:lnTo>
                  <a:lnTo>
                    <a:pt x="2958" y="612"/>
                  </a:lnTo>
                  <a:lnTo>
                    <a:pt x="2964" y="606"/>
                  </a:lnTo>
                  <a:lnTo>
                    <a:pt x="2970" y="606"/>
                  </a:lnTo>
                  <a:lnTo>
                    <a:pt x="2964" y="606"/>
                  </a:lnTo>
                  <a:lnTo>
                    <a:pt x="2958" y="600"/>
                  </a:lnTo>
                  <a:lnTo>
                    <a:pt x="2946" y="594"/>
                  </a:lnTo>
                  <a:lnTo>
                    <a:pt x="2934" y="594"/>
                  </a:lnTo>
                  <a:lnTo>
                    <a:pt x="2928" y="588"/>
                  </a:lnTo>
                  <a:lnTo>
                    <a:pt x="2922" y="588"/>
                  </a:lnTo>
                  <a:lnTo>
                    <a:pt x="2910" y="594"/>
                  </a:lnTo>
                  <a:lnTo>
                    <a:pt x="2892" y="594"/>
                  </a:lnTo>
                  <a:lnTo>
                    <a:pt x="2886" y="600"/>
                  </a:lnTo>
                  <a:lnTo>
                    <a:pt x="2880" y="600"/>
                  </a:lnTo>
                  <a:lnTo>
                    <a:pt x="2892" y="606"/>
                  </a:lnTo>
                  <a:lnTo>
                    <a:pt x="2898" y="612"/>
                  </a:lnTo>
                  <a:lnTo>
                    <a:pt x="2910" y="618"/>
                  </a:lnTo>
                  <a:lnTo>
                    <a:pt x="2916" y="618"/>
                  </a:lnTo>
                  <a:close/>
                  <a:moveTo>
                    <a:pt x="1710" y="552"/>
                  </a:moveTo>
                  <a:lnTo>
                    <a:pt x="1710" y="564"/>
                  </a:lnTo>
                  <a:lnTo>
                    <a:pt x="1716" y="570"/>
                  </a:lnTo>
                  <a:lnTo>
                    <a:pt x="1716" y="582"/>
                  </a:lnTo>
                  <a:lnTo>
                    <a:pt x="1722" y="594"/>
                  </a:lnTo>
                  <a:lnTo>
                    <a:pt x="1722" y="612"/>
                  </a:lnTo>
                  <a:lnTo>
                    <a:pt x="1716" y="618"/>
                  </a:lnTo>
                  <a:lnTo>
                    <a:pt x="1692" y="630"/>
                  </a:lnTo>
                  <a:lnTo>
                    <a:pt x="1686" y="636"/>
                  </a:lnTo>
                  <a:lnTo>
                    <a:pt x="1674" y="642"/>
                  </a:lnTo>
                  <a:lnTo>
                    <a:pt x="1674" y="678"/>
                  </a:lnTo>
                  <a:lnTo>
                    <a:pt x="1680" y="684"/>
                  </a:lnTo>
                  <a:lnTo>
                    <a:pt x="1686" y="696"/>
                  </a:lnTo>
                  <a:lnTo>
                    <a:pt x="1674" y="708"/>
                  </a:lnTo>
                  <a:lnTo>
                    <a:pt x="1674" y="720"/>
                  </a:lnTo>
                  <a:lnTo>
                    <a:pt x="1680" y="726"/>
                  </a:lnTo>
                  <a:lnTo>
                    <a:pt x="1692" y="732"/>
                  </a:lnTo>
                  <a:lnTo>
                    <a:pt x="1698" y="726"/>
                  </a:lnTo>
                  <a:lnTo>
                    <a:pt x="1722" y="726"/>
                  </a:lnTo>
                  <a:lnTo>
                    <a:pt x="1728" y="732"/>
                  </a:lnTo>
                  <a:lnTo>
                    <a:pt x="1728" y="756"/>
                  </a:lnTo>
                  <a:lnTo>
                    <a:pt x="1722" y="762"/>
                  </a:lnTo>
                  <a:lnTo>
                    <a:pt x="1740" y="780"/>
                  </a:lnTo>
                  <a:lnTo>
                    <a:pt x="1728" y="846"/>
                  </a:lnTo>
                  <a:lnTo>
                    <a:pt x="1710" y="864"/>
                  </a:lnTo>
                  <a:lnTo>
                    <a:pt x="1704" y="876"/>
                  </a:lnTo>
                  <a:lnTo>
                    <a:pt x="1704" y="888"/>
                  </a:lnTo>
                  <a:lnTo>
                    <a:pt x="1710" y="906"/>
                  </a:lnTo>
                  <a:lnTo>
                    <a:pt x="1722" y="924"/>
                  </a:lnTo>
                  <a:lnTo>
                    <a:pt x="1746" y="936"/>
                  </a:lnTo>
                  <a:lnTo>
                    <a:pt x="1764" y="930"/>
                  </a:lnTo>
                  <a:lnTo>
                    <a:pt x="1788" y="906"/>
                  </a:lnTo>
                  <a:lnTo>
                    <a:pt x="1788" y="864"/>
                  </a:lnTo>
                  <a:lnTo>
                    <a:pt x="1782" y="858"/>
                  </a:lnTo>
                  <a:lnTo>
                    <a:pt x="1776" y="846"/>
                  </a:lnTo>
                  <a:lnTo>
                    <a:pt x="1800" y="822"/>
                  </a:lnTo>
                  <a:lnTo>
                    <a:pt x="1806" y="804"/>
                  </a:lnTo>
                  <a:lnTo>
                    <a:pt x="1806" y="774"/>
                  </a:lnTo>
                  <a:lnTo>
                    <a:pt x="1812" y="756"/>
                  </a:lnTo>
                  <a:lnTo>
                    <a:pt x="1812" y="726"/>
                  </a:lnTo>
                  <a:lnTo>
                    <a:pt x="1806" y="714"/>
                  </a:lnTo>
                  <a:lnTo>
                    <a:pt x="1800" y="696"/>
                  </a:lnTo>
                  <a:lnTo>
                    <a:pt x="1794" y="684"/>
                  </a:lnTo>
                  <a:lnTo>
                    <a:pt x="1794" y="636"/>
                  </a:lnTo>
                  <a:lnTo>
                    <a:pt x="1800" y="630"/>
                  </a:lnTo>
                  <a:lnTo>
                    <a:pt x="1800" y="624"/>
                  </a:lnTo>
                  <a:lnTo>
                    <a:pt x="1806" y="618"/>
                  </a:lnTo>
                  <a:lnTo>
                    <a:pt x="1812" y="618"/>
                  </a:lnTo>
                  <a:lnTo>
                    <a:pt x="1818" y="624"/>
                  </a:lnTo>
                  <a:lnTo>
                    <a:pt x="1824" y="642"/>
                  </a:lnTo>
                  <a:lnTo>
                    <a:pt x="1830" y="666"/>
                  </a:lnTo>
                  <a:lnTo>
                    <a:pt x="1836" y="684"/>
                  </a:lnTo>
                  <a:lnTo>
                    <a:pt x="1836" y="702"/>
                  </a:lnTo>
                  <a:lnTo>
                    <a:pt x="1866" y="738"/>
                  </a:lnTo>
                  <a:lnTo>
                    <a:pt x="1866" y="792"/>
                  </a:lnTo>
                  <a:lnTo>
                    <a:pt x="1890" y="822"/>
                  </a:lnTo>
                  <a:lnTo>
                    <a:pt x="1890" y="858"/>
                  </a:lnTo>
                  <a:lnTo>
                    <a:pt x="1902" y="930"/>
                  </a:lnTo>
                  <a:lnTo>
                    <a:pt x="1920" y="918"/>
                  </a:lnTo>
                  <a:lnTo>
                    <a:pt x="1962" y="930"/>
                  </a:lnTo>
                  <a:lnTo>
                    <a:pt x="1962" y="870"/>
                  </a:lnTo>
                  <a:lnTo>
                    <a:pt x="1968" y="864"/>
                  </a:lnTo>
                  <a:lnTo>
                    <a:pt x="1974" y="852"/>
                  </a:lnTo>
                  <a:lnTo>
                    <a:pt x="1980" y="876"/>
                  </a:lnTo>
                  <a:lnTo>
                    <a:pt x="1998" y="876"/>
                  </a:lnTo>
                  <a:lnTo>
                    <a:pt x="2004" y="870"/>
                  </a:lnTo>
                  <a:lnTo>
                    <a:pt x="2010" y="858"/>
                  </a:lnTo>
                  <a:lnTo>
                    <a:pt x="2010" y="828"/>
                  </a:lnTo>
                  <a:lnTo>
                    <a:pt x="2004" y="822"/>
                  </a:lnTo>
                  <a:lnTo>
                    <a:pt x="2004" y="816"/>
                  </a:lnTo>
                  <a:lnTo>
                    <a:pt x="1992" y="810"/>
                  </a:lnTo>
                  <a:lnTo>
                    <a:pt x="1986" y="798"/>
                  </a:lnTo>
                  <a:lnTo>
                    <a:pt x="1974" y="792"/>
                  </a:lnTo>
                  <a:lnTo>
                    <a:pt x="1962" y="780"/>
                  </a:lnTo>
                  <a:lnTo>
                    <a:pt x="1956" y="768"/>
                  </a:lnTo>
                  <a:lnTo>
                    <a:pt x="1944" y="756"/>
                  </a:lnTo>
                  <a:lnTo>
                    <a:pt x="1944" y="750"/>
                  </a:lnTo>
                  <a:lnTo>
                    <a:pt x="1956" y="726"/>
                  </a:lnTo>
                  <a:lnTo>
                    <a:pt x="1968" y="720"/>
                  </a:lnTo>
                  <a:lnTo>
                    <a:pt x="1968" y="708"/>
                  </a:lnTo>
                  <a:lnTo>
                    <a:pt x="1962" y="696"/>
                  </a:lnTo>
                  <a:lnTo>
                    <a:pt x="1938" y="684"/>
                  </a:lnTo>
                  <a:lnTo>
                    <a:pt x="1932" y="672"/>
                  </a:lnTo>
                  <a:lnTo>
                    <a:pt x="1932" y="642"/>
                  </a:lnTo>
                  <a:lnTo>
                    <a:pt x="1938" y="636"/>
                  </a:lnTo>
                  <a:lnTo>
                    <a:pt x="1938" y="630"/>
                  </a:lnTo>
                  <a:lnTo>
                    <a:pt x="1926" y="618"/>
                  </a:lnTo>
                  <a:lnTo>
                    <a:pt x="1914" y="612"/>
                  </a:lnTo>
                  <a:lnTo>
                    <a:pt x="1896" y="594"/>
                  </a:lnTo>
                  <a:lnTo>
                    <a:pt x="1884" y="588"/>
                  </a:lnTo>
                  <a:lnTo>
                    <a:pt x="1878" y="582"/>
                  </a:lnTo>
                  <a:lnTo>
                    <a:pt x="1914" y="582"/>
                  </a:lnTo>
                  <a:lnTo>
                    <a:pt x="1926" y="576"/>
                  </a:lnTo>
                  <a:lnTo>
                    <a:pt x="1932" y="570"/>
                  </a:lnTo>
                  <a:lnTo>
                    <a:pt x="1944" y="546"/>
                  </a:lnTo>
                  <a:lnTo>
                    <a:pt x="1950" y="540"/>
                  </a:lnTo>
                  <a:lnTo>
                    <a:pt x="1956" y="528"/>
                  </a:lnTo>
                  <a:lnTo>
                    <a:pt x="1992" y="528"/>
                  </a:lnTo>
                  <a:lnTo>
                    <a:pt x="2004" y="522"/>
                  </a:lnTo>
                  <a:lnTo>
                    <a:pt x="2010" y="522"/>
                  </a:lnTo>
                  <a:lnTo>
                    <a:pt x="2016" y="516"/>
                  </a:lnTo>
                  <a:lnTo>
                    <a:pt x="2016" y="504"/>
                  </a:lnTo>
                  <a:lnTo>
                    <a:pt x="1998" y="486"/>
                  </a:lnTo>
                  <a:lnTo>
                    <a:pt x="1986" y="480"/>
                  </a:lnTo>
                  <a:lnTo>
                    <a:pt x="1974" y="486"/>
                  </a:lnTo>
                  <a:lnTo>
                    <a:pt x="1956" y="504"/>
                  </a:lnTo>
                  <a:lnTo>
                    <a:pt x="1956" y="510"/>
                  </a:lnTo>
                  <a:lnTo>
                    <a:pt x="1944" y="510"/>
                  </a:lnTo>
                  <a:lnTo>
                    <a:pt x="1932" y="504"/>
                  </a:lnTo>
                  <a:lnTo>
                    <a:pt x="1896" y="504"/>
                  </a:lnTo>
                  <a:lnTo>
                    <a:pt x="1890" y="510"/>
                  </a:lnTo>
                  <a:lnTo>
                    <a:pt x="1884" y="522"/>
                  </a:lnTo>
                  <a:lnTo>
                    <a:pt x="1854" y="552"/>
                  </a:lnTo>
                  <a:lnTo>
                    <a:pt x="1848" y="546"/>
                  </a:lnTo>
                  <a:lnTo>
                    <a:pt x="1836" y="540"/>
                  </a:lnTo>
                  <a:lnTo>
                    <a:pt x="1824" y="516"/>
                  </a:lnTo>
                  <a:lnTo>
                    <a:pt x="1788" y="498"/>
                  </a:lnTo>
                  <a:lnTo>
                    <a:pt x="1776" y="498"/>
                  </a:lnTo>
                  <a:lnTo>
                    <a:pt x="1776" y="486"/>
                  </a:lnTo>
                  <a:lnTo>
                    <a:pt x="1782" y="468"/>
                  </a:lnTo>
                  <a:lnTo>
                    <a:pt x="1782" y="456"/>
                  </a:lnTo>
                  <a:lnTo>
                    <a:pt x="1794" y="420"/>
                  </a:lnTo>
                  <a:lnTo>
                    <a:pt x="1806" y="408"/>
                  </a:lnTo>
                  <a:lnTo>
                    <a:pt x="1824" y="408"/>
                  </a:lnTo>
                  <a:lnTo>
                    <a:pt x="1842" y="414"/>
                  </a:lnTo>
                  <a:lnTo>
                    <a:pt x="1896" y="414"/>
                  </a:lnTo>
                  <a:lnTo>
                    <a:pt x="1902" y="408"/>
                  </a:lnTo>
                  <a:lnTo>
                    <a:pt x="1908" y="408"/>
                  </a:lnTo>
                  <a:lnTo>
                    <a:pt x="1908" y="402"/>
                  </a:lnTo>
                  <a:lnTo>
                    <a:pt x="1914" y="396"/>
                  </a:lnTo>
                  <a:lnTo>
                    <a:pt x="1920" y="396"/>
                  </a:lnTo>
                  <a:lnTo>
                    <a:pt x="1944" y="402"/>
                  </a:lnTo>
                  <a:lnTo>
                    <a:pt x="1980" y="420"/>
                  </a:lnTo>
                  <a:lnTo>
                    <a:pt x="2010" y="432"/>
                  </a:lnTo>
                  <a:lnTo>
                    <a:pt x="2034" y="438"/>
                  </a:lnTo>
                  <a:lnTo>
                    <a:pt x="2040" y="438"/>
                  </a:lnTo>
                  <a:lnTo>
                    <a:pt x="2052" y="432"/>
                  </a:lnTo>
                  <a:lnTo>
                    <a:pt x="2064" y="420"/>
                  </a:lnTo>
                  <a:lnTo>
                    <a:pt x="2082" y="420"/>
                  </a:lnTo>
                  <a:lnTo>
                    <a:pt x="2094" y="414"/>
                  </a:lnTo>
                  <a:lnTo>
                    <a:pt x="2106" y="414"/>
                  </a:lnTo>
                  <a:lnTo>
                    <a:pt x="2112" y="408"/>
                  </a:lnTo>
                  <a:lnTo>
                    <a:pt x="2112" y="402"/>
                  </a:lnTo>
                  <a:lnTo>
                    <a:pt x="2106" y="396"/>
                  </a:lnTo>
                  <a:lnTo>
                    <a:pt x="2106" y="390"/>
                  </a:lnTo>
                  <a:lnTo>
                    <a:pt x="2118" y="378"/>
                  </a:lnTo>
                  <a:lnTo>
                    <a:pt x="2142" y="366"/>
                  </a:lnTo>
                  <a:lnTo>
                    <a:pt x="2148" y="360"/>
                  </a:lnTo>
                  <a:lnTo>
                    <a:pt x="2160" y="354"/>
                  </a:lnTo>
                  <a:lnTo>
                    <a:pt x="2148" y="324"/>
                  </a:lnTo>
                  <a:lnTo>
                    <a:pt x="2070" y="360"/>
                  </a:lnTo>
                  <a:lnTo>
                    <a:pt x="2076" y="366"/>
                  </a:lnTo>
                  <a:lnTo>
                    <a:pt x="2076" y="372"/>
                  </a:lnTo>
                  <a:lnTo>
                    <a:pt x="2070" y="378"/>
                  </a:lnTo>
                  <a:lnTo>
                    <a:pt x="2046" y="378"/>
                  </a:lnTo>
                  <a:lnTo>
                    <a:pt x="2022" y="366"/>
                  </a:lnTo>
                  <a:lnTo>
                    <a:pt x="2004" y="366"/>
                  </a:lnTo>
                  <a:lnTo>
                    <a:pt x="1968" y="384"/>
                  </a:lnTo>
                  <a:lnTo>
                    <a:pt x="1950" y="384"/>
                  </a:lnTo>
                  <a:lnTo>
                    <a:pt x="1938" y="378"/>
                  </a:lnTo>
                  <a:lnTo>
                    <a:pt x="1926" y="378"/>
                  </a:lnTo>
                  <a:lnTo>
                    <a:pt x="1902" y="366"/>
                  </a:lnTo>
                  <a:lnTo>
                    <a:pt x="1860" y="366"/>
                  </a:lnTo>
                  <a:lnTo>
                    <a:pt x="1872" y="348"/>
                  </a:lnTo>
                  <a:lnTo>
                    <a:pt x="1860" y="348"/>
                  </a:lnTo>
                  <a:lnTo>
                    <a:pt x="1848" y="342"/>
                  </a:lnTo>
                  <a:lnTo>
                    <a:pt x="1824" y="342"/>
                  </a:lnTo>
                  <a:lnTo>
                    <a:pt x="1824" y="366"/>
                  </a:lnTo>
                  <a:lnTo>
                    <a:pt x="1812" y="378"/>
                  </a:lnTo>
                  <a:lnTo>
                    <a:pt x="1788" y="390"/>
                  </a:lnTo>
                  <a:lnTo>
                    <a:pt x="1764" y="390"/>
                  </a:lnTo>
                  <a:lnTo>
                    <a:pt x="1758" y="396"/>
                  </a:lnTo>
                  <a:lnTo>
                    <a:pt x="1758" y="426"/>
                  </a:lnTo>
                  <a:lnTo>
                    <a:pt x="1740" y="432"/>
                  </a:lnTo>
                  <a:lnTo>
                    <a:pt x="1752" y="498"/>
                  </a:lnTo>
                  <a:lnTo>
                    <a:pt x="1740" y="498"/>
                  </a:lnTo>
                  <a:lnTo>
                    <a:pt x="1734" y="510"/>
                  </a:lnTo>
                  <a:lnTo>
                    <a:pt x="1728" y="516"/>
                  </a:lnTo>
                  <a:lnTo>
                    <a:pt x="1710" y="552"/>
                  </a:lnTo>
                  <a:close/>
                  <a:moveTo>
                    <a:pt x="1986" y="576"/>
                  </a:moveTo>
                  <a:lnTo>
                    <a:pt x="1986" y="594"/>
                  </a:lnTo>
                  <a:lnTo>
                    <a:pt x="1992" y="600"/>
                  </a:lnTo>
                  <a:lnTo>
                    <a:pt x="2004" y="600"/>
                  </a:lnTo>
                  <a:lnTo>
                    <a:pt x="2016" y="588"/>
                  </a:lnTo>
                  <a:lnTo>
                    <a:pt x="2016" y="576"/>
                  </a:lnTo>
                  <a:lnTo>
                    <a:pt x="1986" y="576"/>
                  </a:lnTo>
                  <a:close/>
                  <a:moveTo>
                    <a:pt x="1686" y="1110"/>
                  </a:moveTo>
                  <a:lnTo>
                    <a:pt x="1674" y="1110"/>
                  </a:lnTo>
                  <a:lnTo>
                    <a:pt x="1668" y="1116"/>
                  </a:lnTo>
                  <a:lnTo>
                    <a:pt x="1662" y="1116"/>
                  </a:lnTo>
                  <a:lnTo>
                    <a:pt x="1614" y="1104"/>
                  </a:lnTo>
                  <a:lnTo>
                    <a:pt x="1644" y="1146"/>
                  </a:lnTo>
                  <a:lnTo>
                    <a:pt x="1650" y="1152"/>
                  </a:lnTo>
                  <a:lnTo>
                    <a:pt x="1662" y="1158"/>
                  </a:lnTo>
                  <a:lnTo>
                    <a:pt x="1668" y="1164"/>
                  </a:lnTo>
                  <a:lnTo>
                    <a:pt x="1680" y="1170"/>
                  </a:lnTo>
                  <a:lnTo>
                    <a:pt x="1692" y="1158"/>
                  </a:lnTo>
                  <a:lnTo>
                    <a:pt x="1698" y="1140"/>
                  </a:lnTo>
                  <a:lnTo>
                    <a:pt x="1698" y="1128"/>
                  </a:lnTo>
                  <a:lnTo>
                    <a:pt x="1692" y="1116"/>
                  </a:lnTo>
                  <a:lnTo>
                    <a:pt x="1686" y="1110"/>
                  </a:lnTo>
                  <a:close/>
                  <a:moveTo>
                    <a:pt x="2094" y="1104"/>
                  </a:moveTo>
                  <a:lnTo>
                    <a:pt x="2064" y="1128"/>
                  </a:lnTo>
                  <a:lnTo>
                    <a:pt x="2094" y="1134"/>
                  </a:lnTo>
                  <a:lnTo>
                    <a:pt x="2094" y="1104"/>
                  </a:lnTo>
                  <a:close/>
                  <a:moveTo>
                    <a:pt x="486" y="294"/>
                  </a:moveTo>
                  <a:lnTo>
                    <a:pt x="474" y="288"/>
                  </a:lnTo>
                  <a:lnTo>
                    <a:pt x="468" y="288"/>
                  </a:lnTo>
                  <a:lnTo>
                    <a:pt x="456" y="294"/>
                  </a:lnTo>
                  <a:lnTo>
                    <a:pt x="456" y="312"/>
                  </a:lnTo>
                  <a:lnTo>
                    <a:pt x="468" y="324"/>
                  </a:lnTo>
                  <a:lnTo>
                    <a:pt x="474" y="318"/>
                  </a:lnTo>
                  <a:lnTo>
                    <a:pt x="486" y="318"/>
                  </a:lnTo>
                  <a:lnTo>
                    <a:pt x="486" y="312"/>
                  </a:lnTo>
                  <a:lnTo>
                    <a:pt x="492" y="300"/>
                  </a:lnTo>
                  <a:lnTo>
                    <a:pt x="486" y="294"/>
                  </a:lnTo>
                  <a:close/>
                  <a:moveTo>
                    <a:pt x="2346" y="588"/>
                  </a:moveTo>
                  <a:lnTo>
                    <a:pt x="2340" y="576"/>
                  </a:lnTo>
                  <a:lnTo>
                    <a:pt x="2328" y="570"/>
                  </a:lnTo>
                  <a:lnTo>
                    <a:pt x="2310" y="552"/>
                  </a:lnTo>
                  <a:lnTo>
                    <a:pt x="2304" y="552"/>
                  </a:lnTo>
                  <a:lnTo>
                    <a:pt x="2304" y="600"/>
                  </a:lnTo>
                  <a:lnTo>
                    <a:pt x="2316" y="600"/>
                  </a:lnTo>
                  <a:lnTo>
                    <a:pt x="2328" y="606"/>
                  </a:lnTo>
                  <a:lnTo>
                    <a:pt x="2334" y="606"/>
                  </a:lnTo>
                  <a:lnTo>
                    <a:pt x="2346" y="600"/>
                  </a:lnTo>
                  <a:lnTo>
                    <a:pt x="2346" y="588"/>
                  </a:lnTo>
                  <a:close/>
                  <a:moveTo>
                    <a:pt x="2310" y="474"/>
                  </a:moveTo>
                  <a:lnTo>
                    <a:pt x="2340" y="504"/>
                  </a:lnTo>
                  <a:lnTo>
                    <a:pt x="2358" y="516"/>
                  </a:lnTo>
                  <a:lnTo>
                    <a:pt x="2382" y="528"/>
                  </a:lnTo>
                  <a:lnTo>
                    <a:pt x="2400" y="528"/>
                  </a:lnTo>
                  <a:lnTo>
                    <a:pt x="2400" y="522"/>
                  </a:lnTo>
                  <a:lnTo>
                    <a:pt x="2358" y="480"/>
                  </a:lnTo>
                  <a:lnTo>
                    <a:pt x="2358" y="468"/>
                  </a:lnTo>
                  <a:lnTo>
                    <a:pt x="2364" y="456"/>
                  </a:lnTo>
                  <a:lnTo>
                    <a:pt x="2376" y="450"/>
                  </a:lnTo>
                  <a:lnTo>
                    <a:pt x="2394" y="450"/>
                  </a:lnTo>
                  <a:lnTo>
                    <a:pt x="2406" y="456"/>
                  </a:lnTo>
                  <a:lnTo>
                    <a:pt x="2424" y="444"/>
                  </a:lnTo>
                  <a:lnTo>
                    <a:pt x="2400" y="432"/>
                  </a:lnTo>
                  <a:lnTo>
                    <a:pt x="2412" y="426"/>
                  </a:lnTo>
                  <a:lnTo>
                    <a:pt x="2424" y="402"/>
                  </a:lnTo>
                  <a:lnTo>
                    <a:pt x="2412" y="378"/>
                  </a:lnTo>
                  <a:lnTo>
                    <a:pt x="2400" y="372"/>
                  </a:lnTo>
                  <a:lnTo>
                    <a:pt x="2382" y="372"/>
                  </a:lnTo>
                  <a:lnTo>
                    <a:pt x="2358" y="396"/>
                  </a:lnTo>
                  <a:lnTo>
                    <a:pt x="2346" y="402"/>
                  </a:lnTo>
                  <a:lnTo>
                    <a:pt x="2340" y="408"/>
                  </a:lnTo>
                  <a:lnTo>
                    <a:pt x="2334" y="408"/>
                  </a:lnTo>
                  <a:lnTo>
                    <a:pt x="2328" y="402"/>
                  </a:lnTo>
                  <a:lnTo>
                    <a:pt x="2328" y="366"/>
                  </a:lnTo>
                  <a:lnTo>
                    <a:pt x="2334" y="360"/>
                  </a:lnTo>
                  <a:lnTo>
                    <a:pt x="2346" y="336"/>
                  </a:lnTo>
                  <a:lnTo>
                    <a:pt x="2346" y="318"/>
                  </a:lnTo>
                  <a:lnTo>
                    <a:pt x="2340" y="312"/>
                  </a:lnTo>
                  <a:lnTo>
                    <a:pt x="2358" y="276"/>
                  </a:lnTo>
                  <a:lnTo>
                    <a:pt x="2316" y="312"/>
                  </a:lnTo>
                  <a:lnTo>
                    <a:pt x="2316" y="342"/>
                  </a:lnTo>
                  <a:lnTo>
                    <a:pt x="2304" y="348"/>
                  </a:lnTo>
                  <a:lnTo>
                    <a:pt x="2298" y="354"/>
                  </a:lnTo>
                  <a:lnTo>
                    <a:pt x="2286" y="378"/>
                  </a:lnTo>
                  <a:lnTo>
                    <a:pt x="2286" y="408"/>
                  </a:lnTo>
                  <a:lnTo>
                    <a:pt x="2298" y="420"/>
                  </a:lnTo>
                  <a:lnTo>
                    <a:pt x="2304" y="432"/>
                  </a:lnTo>
                  <a:lnTo>
                    <a:pt x="2310" y="438"/>
                  </a:lnTo>
                  <a:lnTo>
                    <a:pt x="2310" y="444"/>
                  </a:lnTo>
                  <a:lnTo>
                    <a:pt x="2304" y="450"/>
                  </a:lnTo>
                  <a:lnTo>
                    <a:pt x="2304" y="468"/>
                  </a:lnTo>
                  <a:lnTo>
                    <a:pt x="2310" y="474"/>
                  </a:lnTo>
                  <a:close/>
                  <a:moveTo>
                    <a:pt x="2250" y="708"/>
                  </a:moveTo>
                  <a:lnTo>
                    <a:pt x="2238" y="696"/>
                  </a:lnTo>
                  <a:lnTo>
                    <a:pt x="2214" y="708"/>
                  </a:lnTo>
                  <a:lnTo>
                    <a:pt x="2214" y="732"/>
                  </a:lnTo>
                  <a:lnTo>
                    <a:pt x="2220" y="744"/>
                  </a:lnTo>
                  <a:lnTo>
                    <a:pt x="2226" y="750"/>
                  </a:lnTo>
                  <a:lnTo>
                    <a:pt x="2250" y="762"/>
                  </a:lnTo>
                  <a:lnTo>
                    <a:pt x="2274" y="762"/>
                  </a:lnTo>
                  <a:lnTo>
                    <a:pt x="2280" y="750"/>
                  </a:lnTo>
                  <a:lnTo>
                    <a:pt x="2280" y="738"/>
                  </a:lnTo>
                  <a:lnTo>
                    <a:pt x="2274" y="726"/>
                  </a:lnTo>
                  <a:lnTo>
                    <a:pt x="2274" y="714"/>
                  </a:lnTo>
                  <a:lnTo>
                    <a:pt x="2268" y="708"/>
                  </a:lnTo>
                  <a:lnTo>
                    <a:pt x="2268" y="702"/>
                  </a:lnTo>
                  <a:lnTo>
                    <a:pt x="2250" y="708"/>
                  </a:lnTo>
                  <a:close/>
                  <a:moveTo>
                    <a:pt x="2148" y="1104"/>
                  </a:moveTo>
                  <a:lnTo>
                    <a:pt x="2226" y="1092"/>
                  </a:lnTo>
                  <a:lnTo>
                    <a:pt x="2166" y="1074"/>
                  </a:lnTo>
                  <a:lnTo>
                    <a:pt x="2148" y="1104"/>
                  </a:lnTo>
                  <a:close/>
                  <a:moveTo>
                    <a:pt x="2544" y="750"/>
                  </a:moveTo>
                  <a:lnTo>
                    <a:pt x="2520" y="732"/>
                  </a:lnTo>
                  <a:lnTo>
                    <a:pt x="2526" y="714"/>
                  </a:lnTo>
                  <a:lnTo>
                    <a:pt x="2514" y="702"/>
                  </a:lnTo>
                  <a:lnTo>
                    <a:pt x="2508" y="690"/>
                  </a:lnTo>
                  <a:lnTo>
                    <a:pt x="2490" y="684"/>
                  </a:lnTo>
                  <a:lnTo>
                    <a:pt x="2472" y="672"/>
                  </a:lnTo>
                  <a:lnTo>
                    <a:pt x="2442" y="666"/>
                  </a:lnTo>
                  <a:lnTo>
                    <a:pt x="2424" y="666"/>
                  </a:lnTo>
                  <a:lnTo>
                    <a:pt x="2388" y="684"/>
                  </a:lnTo>
                  <a:lnTo>
                    <a:pt x="2358" y="684"/>
                  </a:lnTo>
                  <a:lnTo>
                    <a:pt x="2346" y="696"/>
                  </a:lnTo>
                  <a:lnTo>
                    <a:pt x="2340" y="708"/>
                  </a:lnTo>
                  <a:lnTo>
                    <a:pt x="2340" y="726"/>
                  </a:lnTo>
                  <a:lnTo>
                    <a:pt x="2346" y="732"/>
                  </a:lnTo>
                  <a:lnTo>
                    <a:pt x="2364" y="714"/>
                  </a:lnTo>
                  <a:lnTo>
                    <a:pt x="2364" y="726"/>
                  </a:lnTo>
                  <a:lnTo>
                    <a:pt x="2370" y="738"/>
                  </a:lnTo>
                  <a:lnTo>
                    <a:pt x="2376" y="744"/>
                  </a:lnTo>
                  <a:lnTo>
                    <a:pt x="2388" y="738"/>
                  </a:lnTo>
                  <a:lnTo>
                    <a:pt x="2394" y="732"/>
                  </a:lnTo>
                  <a:lnTo>
                    <a:pt x="2394" y="726"/>
                  </a:lnTo>
                  <a:lnTo>
                    <a:pt x="2400" y="720"/>
                  </a:lnTo>
                  <a:lnTo>
                    <a:pt x="2400" y="714"/>
                  </a:lnTo>
                  <a:lnTo>
                    <a:pt x="2406" y="726"/>
                  </a:lnTo>
                  <a:lnTo>
                    <a:pt x="2418" y="732"/>
                  </a:lnTo>
                  <a:lnTo>
                    <a:pt x="2430" y="732"/>
                  </a:lnTo>
                  <a:lnTo>
                    <a:pt x="2442" y="720"/>
                  </a:lnTo>
                  <a:lnTo>
                    <a:pt x="2454" y="714"/>
                  </a:lnTo>
                  <a:lnTo>
                    <a:pt x="2460" y="708"/>
                  </a:lnTo>
                  <a:lnTo>
                    <a:pt x="2472" y="762"/>
                  </a:lnTo>
                  <a:lnTo>
                    <a:pt x="2502" y="738"/>
                  </a:lnTo>
                  <a:lnTo>
                    <a:pt x="2538" y="774"/>
                  </a:lnTo>
                  <a:lnTo>
                    <a:pt x="2544" y="750"/>
                  </a:lnTo>
                  <a:close/>
                  <a:moveTo>
                    <a:pt x="3264" y="678"/>
                  </a:moveTo>
                  <a:lnTo>
                    <a:pt x="3222" y="648"/>
                  </a:lnTo>
                  <a:lnTo>
                    <a:pt x="3210" y="648"/>
                  </a:lnTo>
                  <a:lnTo>
                    <a:pt x="3198" y="654"/>
                  </a:lnTo>
                  <a:lnTo>
                    <a:pt x="3180" y="654"/>
                  </a:lnTo>
                  <a:lnTo>
                    <a:pt x="3162" y="648"/>
                  </a:lnTo>
                  <a:lnTo>
                    <a:pt x="3126" y="630"/>
                  </a:lnTo>
                  <a:lnTo>
                    <a:pt x="3096" y="612"/>
                  </a:lnTo>
                  <a:lnTo>
                    <a:pt x="3060" y="594"/>
                  </a:lnTo>
                  <a:lnTo>
                    <a:pt x="3042" y="582"/>
                  </a:lnTo>
                  <a:lnTo>
                    <a:pt x="3030" y="582"/>
                  </a:lnTo>
                  <a:lnTo>
                    <a:pt x="3006" y="594"/>
                  </a:lnTo>
                  <a:lnTo>
                    <a:pt x="3000" y="600"/>
                  </a:lnTo>
                  <a:lnTo>
                    <a:pt x="2988" y="606"/>
                  </a:lnTo>
                  <a:lnTo>
                    <a:pt x="3006" y="630"/>
                  </a:lnTo>
                  <a:lnTo>
                    <a:pt x="2928" y="642"/>
                  </a:lnTo>
                  <a:lnTo>
                    <a:pt x="2934" y="666"/>
                  </a:lnTo>
                  <a:lnTo>
                    <a:pt x="2928" y="678"/>
                  </a:lnTo>
                  <a:lnTo>
                    <a:pt x="2922" y="684"/>
                  </a:lnTo>
                  <a:lnTo>
                    <a:pt x="2916" y="696"/>
                  </a:lnTo>
                  <a:lnTo>
                    <a:pt x="2880" y="720"/>
                  </a:lnTo>
                  <a:lnTo>
                    <a:pt x="2862" y="726"/>
                  </a:lnTo>
                  <a:lnTo>
                    <a:pt x="2844" y="726"/>
                  </a:lnTo>
                  <a:lnTo>
                    <a:pt x="2832" y="720"/>
                  </a:lnTo>
                  <a:lnTo>
                    <a:pt x="2826" y="714"/>
                  </a:lnTo>
                  <a:lnTo>
                    <a:pt x="2820" y="702"/>
                  </a:lnTo>
                  <a:lnTo>
                    <a:pt x="2820" y="678"/>
                  </a:lnTo>
                  <a:lnTo>
                    <a:pt x="2814" y="672"/>
                  </a:lnTo>
                  <a:lnTo>
                    <a:pt x="2814" y="660"/>
                  </a:lnTo>
                  <a:lnTo>
                    <a:pt x="2808" y="666"/>
                  </a:lnTo>
                  <a:lnTo>
                    <a:pt x="2808" y="672"/>
                  </a:lnTo>
                  <a:lnTo>
                    <a:pt x="2802" y="684"/>
                  </a:lnTo>
                  <a:lnTo>
                    <a:pt x="2796" y="690"/>
                  </a:lnTo>
                  <a:lnTo>
                    <a:pt x="2796" y="696"/>
                  </a:lnTo>
                  <a:lnTo>
                    <a:pt x="2796" y="690"/>
                  </a:lnTo>
                  <a:lnTo>
                    <a:pt x="2790" y="684"/>
                  </a:lnTo>
                  <a:lnTo>
                    <a:pt x="2790" y="672"/>
                  </a:lnTo>
                  <a:lnTo>
                    <a:pt x="2784" y="660"/>
                  </a:lnTo>
                  <a:lnTo>
                    <a:pt x="2784" y="576"/>
                  </a:lnTo>
                  <a:lnTo>
                    <a:pt x="2778" y="558"/>
                  </a:lnTo>
                  <a:lnTo>
                    <a:pt x="2760" y="522"/>
                  </a:lnTo>
                  <a:lnTo>
                    <a:pt x="2724" y="522"/>
                  </a:lnTo>
                  <a:lnTo>
                    <a:pt x="2718" y="510"/>
                  </a:lnTo>
                  <a:lnTo>
                    <a:pt x="2694" y="498"/>
                  </a:lnTo>
                  <a:lnTo>
                    <a:pt x="2676" y="486"/>
                  </a:lnTo>
                  <a:lnTo>
                    <a:pt x="2652" y="486"/>
                  </a:lnTo>
                  <a:lnTo>
                    <a:pt x="2634" y="498"/>
                  </a:lnTo>
                  <a:lnTo>
                    <a:pt x="2628" y="504"/>
                  </a:lnTo>
                  <a:lnTo>
                    <a:pt x="2616" y="510"/>
                  </a:lnTo>
                  <a:lnTo>
                    <a:pt x="2610" y="522"/>
                  </a:lnTo>
                  <a:lnTo>
                    <a:pt x="2586" y="528"/>
                  </a:lnTo>
                  <a:lnTo>
                    <a:pt x="2580" y="546"/>
                  </a:lnTo>
                  <a:lnTo>
                    <a:pt x="2562" y="558"/>
                  </a:lnTo>
                  <a:lnTo>
                    <a:pt x="2562" y="540"/>
                  </a:lnTo>
                  <a:lnTo>
                    <a:pt x="2556" y="534"/>
                  </a:lnTo>
                  <a:lnTo>
                    <a:pt x="2532" y="534"/>
                  </a:lnTo>
                  <a:lnTo>
                    <a:pt x="2532" y="546"/>
                  </a:lnTo>
                  <a:lnTo>
                    <a:pt x="2544" y="570"/>
                  </a:lnTo>
                  <a:lnTo>
                    <a:pt x="2568" y="582"/>
                  </a:lnTo>
                  <a:lnTo>
                    <a:pt x="2604" y="582"/>
                  </a:lnTo>
                  <a:lnTo>
                    <a:pt x="2616" y="588"/>
                  </a:lnTo>
                  <a:lnTo>
                    <a:pt x="2622" y="594"/>
                  </a:lnTo>
                  <a:lnTo>
                    <a:pt x="2628" y="594"/>
                  </a:lnTo>
                  <a:lnTo>
                    <a:pt x="2628" y="618"/>
                  </a:lnTo>
                  <a:lnTo>
                    <a:pt x="2634" y="630"/>
                  </a:lnTo>
                  <a:lnTo>
                    <a:pt x="2640" y="636"/>
                  </a:lnTo>
                  <a:lnTo>
                    <a:pt x="2652" y="642"/>
                  </a:lnTo>
                  <a:lnTo>
                    <a:pt x="2694" y="642"/>
                  </a:lnTo>
                  <a:lnTo>
                    <a:pt x="2712" y="636"/>
                  </a:lnTo>
                  <a:lnTo>
                    <a:pt x="2754" y="636"/>
                  </a:lnTo>
                  <a:lnTo>
                    <a:pt x="2760" y="642"/>
                  </a:lnTo>
                  <a:lnTo>
                    <a:pt x="2760" y="660"/>
                  </a:lnTo>
                  <a:lnTo>
                    <a:pt x="2700" y="660"/>
                  </a:lnTo>
                  <a:lnTo>
                    <a:pt x="2688" y="666"/>
                  </a:lnTo>
                  <a:lnTo>
                    <a:pt x="2676" y="678"/>
                  </a:lnTo>
                  <a:lnTo>
                    <a:pt x="2640" y="678"/>
                  </a:lnTo>
                  <a:lnTo>
                    <a:pt x="2616" y="690"/>
                  </a:lnTo>
                  <a:lnTo>
                    <a:pt x="2616" y="696"/>
                  </a:lnTo>
                  <a:lnTo>
                    <a:pt x="2622" y="696"/>
                  </a:lnTo>
                  <a:lnTo>
                    <a:pt x="2646" y="708"/>
                  </a:lnTo>
                  <a:lnTo>
                    <a:pt x="2658" y="708"/>
                  </a:lnTo>
                  <a:lnTo>
                    <a:pt x="2676" y="726"/>
                  </a:lnTo>
                  <a:lnTo>
                    <a:pt x="2682" y="738"/>
                  </a:lnTo>
                  <a:lnTo>
                    <a:pt x="2688" y="744"/>
                  </a:lnTo>
                  <a:lnTo>
                    <a:pt x="2682" y="750"/>
                  </a:lnTo>
                  <a:lnTo>
                    <a:pt x="2676" y="762"/>
                  </a:lnTo>
                  <a:lnTo>
                    <a:pt x="2676" y="774"/>
                  </a:lnTo>
                  <a:lnTo>
                    <a:pt x="2670" y="780"/>
                  </a:lnTo>
                  <a:lnTo>
                    <a:pt x="2676" y="792"/>
                  </a:lnTo>
                  <a:lnTo>
                    <a:pt x="2682" y="798"/>
                  </a:lnTo>
                  <a:lnTo>
                    <a:pt x="2694" y="792"/>
                  </a:lnTo>
                  <a:lnTo>
                    <a:pt x="2706" y="780"/>
                  </a:lnTo>
                  <a:lnTo>
                    <a:pt x="2712" y="768"/>
                  </a:lnTo>
                  <a:lnTo>
                    <a:pt x="2718" y="762"/>
                  </a:lnTo>
                  <a:lnTo>
                    <a:pt x="2718" y="750"/>
                  </a:lnTo>
                  <a:lnTo>
                    <a:pt x="2724" y="744"/>
                  </a:lnTo>
                  <a:lnTo>
                    <a:pt x="2736" y="720"/>
                  </a:lnTo>
                  <a:lnTo>
                    <a:pt x="2742" y="714"/>
                  </a:lnTo>
                  <a:lnTo>
                    <a:pt x="2748" y="702"/>
                  </a:lnTo>
                  <a:lnTo>
                    <a:pt x="2748" y="744"/>
                  </a:lnTo>
                  <a:lnTo>
                    <a:pt x="2754" y="750"/>
                  </a:lnTo>
                  <a:lnTo>
                    <a:pt x="2766" y="756"/>
                  </a:lnTo>
                  <a:lnTo>
                    <a:pt x="2772" y="768"/>
                  </a:lnTo>
                  <a:lnTo>
                    <a:pt x="2784" y="774"/>
                  </a:lnTo>
                  <a:lnTo>
                    <a:pt x="2790" y="780"/>
                  </a:lnTo>
                  <a:lnTo>
                    <a:pt x="2814" y="780"/>
                  </a:lnTo>
                  <a:lnTo>
                    <a:pt x="2820" y="774"/>
                  </a:lnTo>
                  <a:lnTo>
                    <a:pt x="2826" y="774"/>
                  </a:lnTo>
                  <a:lnTo>
                    <a:pt x="2814" y="792"/>
                  </a:lnTo>
                  <a:lnTo>
                    <a:pt x="2844" y="822"/>
                  </a:lnTo>
                  <a:lnTo>
                    <a:pt x="2904" y="822"/>
                  </a:lnTo>
                  <a:lnTo>
                    <a:pt x="2940" y="846"/>
                  </a:lnTo>
                  <a:lnTo>
                    <a:pt x="2976" y="864"/>
                  </a:lnTo>
                  <a:lnTo>
                    <a:pt x="3006" y="876"/>
                  </a:lnTo>
                  <a:lnTo>
                    <a:pt x="3036" y="894"/>
                  </a:lnTo>
                  <a:lnTo>
                    <a:pt x="3066" y="924"/>
                  </a:lnTo>
                  <a:lnTo>
                    <a:pt x="3066" y="972"/>
                  </a:lnTo>
                  <a:lnTo>
                    <a:pt x="3090" y="996"/>
                  </a:lnTo>
                  <a:lnTo>
                    <a:pt x="3102" y="1002"/>
                  </a:lnTo>
                  <a:lnTo>
                    <a:pt x="3096" y="1002"/>
                  </a:lnTo>
                  <a:lnTo>
                    <a:pt x="3084" y="1008"/>
                  </a:lnTo>
                  <a:lnTo>
                    <a:pt x="3078" y="1014"/>
                  </a:lnTo>
                  <a:lnTo>
                    <a:pt x="3078" y="1020"/>
                  </a:lnTo>
                  <a:lnTo>
                    <a:pt x="3090" y="1032"/>
                  </a:lnTo>
                  <a:lnTo>
                    <a:pt x="3114" y="1032"/>
                  </a:lnTo>
                  <a:lnTo>
                    <a:pt x="3090" y="1044"/>
                  </a:lnTo>
                  <a:lnTo>
                    <a:pt x="3090" y="1056"/>
                  </a:lnTo>
                  <a:lnTo>
                    <a:pt x="3102" y="1062"/>
                  </a:lnTo>
                  <a:lnTo>
                    <a:pt x="3108" y="1092"/>
                  </a:lnTo>
                  <a:lnTo>
                    <a:pt x="3096" y="1122"/>
                  </a:lnTo>
                  <a:lnTo>
                    <a:pt x="3120" y="1122"/>
                  </a:lnTo>
                  <a:lnTo>
                    <a:pt x="3126" y="1116"/>
                  </a:lnTo>
                  <a:lnTo>
                    <a:pt x="3138" y="1116"/>
                  </a:lnTo>
                  <a:lnTo>
                    <a:pt x="3150" y="1110"/>
                  </a:lnTo>
                  <a:lnTo>
                    <a:pt x="3162" y="1110"/>
                  </a:lnTo>
                  <a:lnTo>
                    <a:pt x="3168" y="1104"/>
                  </a:lnTo>
                  <a:lnTo>
                    <a:pt x="3174" y="1104"/>
                  </a:lnTo>
                  <a:lnTo>
                    <a:pt x="3174" y="1134"/>
                  </a:lnTo>
                  <a:lnTo>
                    <a:pt x="3234" y="1194"/>
                  </a:lnTo>
                  <a:lnTo>
                    <a:pt x="3240" y="1194"/>
                  </a:lnTo>
                  <a:lnTo>
                    <a:pt x="3240" y="1146"/>
                  </a:lnTo>
                  <a:lnTo>
                    <a:pt x="3234" y="1122"/>
                  </a:lnTo>
                  <a:lnTo>
                    <a:pt x="3234" y="1116"/>
                  </a:lnTo>
                  <a:lnTo>
                    <a:pt x="3240" y="1110"/>
                  </a:lnTo>
                  <a:lnTo>
                    <a:pt x="3240" y="1098"/>
                  </a:lnTo>
                  <a:lnTo>
                    <a:pt x="3246" y="1086"/>
                  </a:lnTo>
                  <a:lnTo>
                    <a:pt x="3246" y="1062"/>
                  </a:lnTo>
                  <a:lnTo>
                    <a:pt x="3252" y="1050"/>
                  </a:lnTo>
                  <a:lnTo>
                    <a:pt x="3252" y="1020"/>
                  </a:lnTo>
                  <a:lnTo>
                    <a:pt x="3240" y="1020"/>
                  </a:lnTo>
                  <a:lnTo>
                    <a:pt x="3228" y="1014"/>
                  </a:lnTo>
                  <a:lnTo>
                    <a:pt x="3222" y="1008"/>
                  </a:lnTo>
                  <a:lnTo>
                    <a:pt x="3222" y="1002"/>
                  </a:lnTo>
                  <a:lnTo>
                    <a:pt x="3234" y="990"/>
                  </a:lnTo>
                  <a:lnTo>
                    <a:pt x="3246" y="984"/>
                  </a:lnTo>
                  <a:lnTo>
                    <a:pt x="3252" y="978"/>
                  </a:lnTo>
                  <a:lnTo>
                    <a:pt x="3252" y="864"/>
                  </a:lnTo>
                  <a:lnTo>
                    <a:pt x="3258" y="846"/>
                  </a:lnTo>
                  <a:lnTo>
                    <a:pt x="3258" y="708"/>
                  </a:lnTo>
                  <a:lnTo>
                    <a:pt x="3264" y="678"/>
                  </a:lnTo>
                  <a:close/>
                  <a:moveTo>
                    <a:pt x="336" y="666"/>
                  </a:moveTo>
                  <a:lnTo>
                    <a:pt x="330" y="672"/>
                  </a:lnTo>
                  <a:lnTo>
                    <a:pt x="354" y="696"/>
                  </a:lnTo>
                  <a:lnTo>
                    <a:pt x="360" y="708"/>
                  </a:lnTo>
                  <a:lnTo>
                    <a:pt x="366" y="714"/>
                  </a:lnTo>
                  <a:lnTo>
                    <a:pt x="378" y="714"/>
                  </a:lnTo>
                  <a:lnTo>
                    <a:pt x="378" y="696"/>
                  </a:lnTo>
                  <a:lnTo>
                    <a:pt x="366" y="690"/>
                  </a:lnTo>
                  <a:lnTo>
                    <a:pt x="360" y="678"/>
                  </a:lnTo>
                  <a:lnTo>
                    <a:pt x="348" y="672"/>
                  </a:lnTo>
                  <a:lnTo>
                    <a:pt x="342" y="666"/>
                  </a:lnTo>
                  <a:lnTo>
                    <a:pt x="336" y="666"/>
                  </a:lnTo>
                  <a:close/>
                  <a:moveTo>
                    <a:pt x="2526" y="1104"/>
                  </a:moveTo>
                  <a:lnTo>
                    <a:pt x="2544" y="1116"/>
                  </a:lnTo>
                  <a:lnTo>
                    <a:pt x="2574" y="1092"/>
                  </a:lnTo>
                  <a:lnTo>
                    <a:pt x="2592" y="1092"/>
                  </a:lnTo>
                  <a:lnTo>
                    <a:pt x="2604" y="1080"/>
                  </a:lnTo>
                  <a:lnTo>
                    <a:pt x="2604" y="1062"/>
                  </a:lnTo>
                  <a:lnTo>
                    <a:pt x="2592" y="1056"/>
                  </a:lnTo>
                  <a:lnTo>
                    <a:pt x="2586" y="1056"/>
                  </a:lnTo>
                  <a:lnTo>
                    <a:pt x="2574" y="1062"/>
                  </a:lnTo>
                  <a:lnTo>
                    <a:pt x="2556" y="1068"/>
                  </a:lnTo>
                  <a:lnTo>
                    <a:pt x="2526" y="1098"/>
                  </a:lnTo>
                  <a:lnTo>
                    <a:pt x="2526" y="1104"/>
                  </a:lnTo>
                  <a:close/>
                  <a:moveTo>
                    <a:pt x="3096" y="1068"/>
                  </a:moveTo>
                  <a:lnTo>
                    <a:pt x="3090" y="1068"/>
                  </a:lnTo>
                  <a:lnTo>
                    <a:pt x="3090" y="1062"/>
                  </a:lnTo>
                  <a:lnTo>
                    <a:pt x="3084" y="1062"/>
                  </a:lnTo>
                  <a:lnTo>
                    <a:pt x="3078" y="1056"/>
                  </a:lnTo>
                  <a:lnTo>
                    <a:pt x="3066" y="1056"/>
                  </a:lnTo>
                  <a:lnTo>
                    <a:pt x="3048" y="1062"/>
                  </a:lnTo>
                  <a:lnTo>
                    <a:pt x="3024" y="1086"/>
                  </a:lnTo>
                  <a:lnTo>
                    <a:pt x="3012" y="1122"/>
                  </a:lnTo>
                  <a:lnTo>
                    <a:pt x="3012" y="1134"/>
                  </a:lnTo>
                  <a:lnTo>
                    <a:pt x="3072" y="1128"/>
                  </a:lnTo>
                  <a:lnTo>
                    <a:pt x="3084" y="1128"/>
                  </a:lnTo>
                  <a:lnTo>
                    <a:pt x="3090" y="1122"/>
                  </a:lnTo>
                  <a:lnTo>
                    <a:pt x="3102" y="1092"/>
                  </a:lnTo>
                  <a:lnTo>
                    <a:pt x="3096" y="1068"/>
                  </a:lnTo>
                  <a:close/>
                  <a:moveTo>
                    <a:pt x="2778" y="942"/>
                  </a:moveTo>
                  <a:lnTo>
                    <a:pt x="2766" y="960"/>
                  </a:lnTo>
                  <a:lnTo>
                    <a:pt x="2766" y="1014"/>
                  </a:lnTo>
                  <a:lnTo>
                    <a:pt x="2784" y="1014"/>
                  </a:lnTo>
                  <a:lnTo>
                    <a:pt x="2778" y="996"/>
                  </a:lnTo>
                  <a:lnTo>
                    <a:pt x="2790" y="990"/>
                  </a:lnTo>
                  <a:lnTo>
                    <a:pt x="2790" y="972"/>
                  </a:lnTo>
                  <a:lnTo>
                    <a:pt x="2778" y="972"/>
                  </a:lnTo>
                  <a:lnTo>
                    <a:pt x="2796" y="936"/>
                  </a:lnTo>
                  <a:lnTo>
                    <a:pt x="2814" y="906"/>
                  </a:lnTo>
                  <a:lnTo>
                    <a:pt x="2784" y="912"/>
                  </a:lnTo>
                  <a:lnTo>
                    <a:pt x="2778" y="942"/>
                  </a:lnTo>
                  <a:close/>
                  <a:moveTo>
                    <a:pt x="2136" y="600"/>
                  </a:moveTo>
                  <a:lnTo>
                    <a:pt x="2124" y="594"/>
                  </a:lnTo>
                  <a:lnTo>
                    <a:pt x="2118" y="594"/>
                  </a:lnTo>
                  <a:lnTo>
                    <a:pt x="2106" y="588"/>
                  </a:lnTo>
                  <a:lnTo>
                    <a:pt x="2088" y="588"/>
                  </a:lnTo>
                  <a:lnTo>
                    <a:pt x="2082" y="594"/>
                  </a:lnTo>
                  <a:lnTo>
                    <a:pt x="2082" y="600"/>
                  </a:lnTo>
                  <a:lnTo>
                    <a:pt x="2076" y="606"/>
                  </a:lnTo>
                  <a:lnTo>
                    <a:pt x="2082" y="612"/>
                  </a:lnTo>
                  <a:lnTo>
                    <a:pt x="2094" y="618"/>
                  </a:lnTo>
                  <a:lnTo>
                    <a:pt x="2136" y="618"/>
                  </a:lnTo>
                  <a:lnTo>
                    <a:pt x="2214" y="606"/>
                  </a:lnTo>
                  <a:lnTo>
                    <a:pt x="2136" y="600"/>
                  </a:lnTo>
                  <a:close/>
                  <a:moveTo>
                    <a:pt x="1308" y="1038"/>
                  </a:moveTo>
                  <a:lnTo>
                    <a:pt x="1368" y="1002"/>
                  </a:lnTo>
                  <a:lnTo>
                    <a:pt x="1362" y="990"/>
                  </a:lnTo>
                  <a:lnTo>
                    <a:pt x="1350" y="990"/>
                  </a:lnTo>
                  <a:lnTo>
                    <a:pt x="1332" y="996"/>
                  </a:lnTo>
                  <a:lnTo>
                    <a:pt x="1320" y="996"/>
                  </a:lnTo>
                  <a:lnTo>
                    <a:pt x="1302" y="1002"/>
                  </a:lnTo>
                  <a:lnTo>
                    <a:pt x="1290" y="1008"/>
                  </a:lnTo>
                  <a:lnTo>
                    <a:pt x="1284" y="1014"/>
                  </a:lnTo>
                  <a:lnTo>
                    <a:pt x="1284" y="1032"/>
                  </a:lnTo>
                  <a:lnTo>
                    <a:pt x="1290" y="1038"/>
                  </a:lnTo>
                  <a:lnTo>
                    <a:pt x="1308" y="1038"/>
                  </a:lnTo>
                  <a:close/>
                  <a:moveTo>
                    <a:pt x="1428" y="1116"/>
                  </a:moveTo>
                  <a:lnTo>
                    <a:pt x="1392" y="1116"/>
                  </a:lnTo>
                  <a:lnTo>
                    <a:pt x="1386" y="1146"/>
                  </a:lnTo>
                  <a:lnTo>
                    <a:pt x="1386" y="1152"/>
                  </a:lnTo>
                  <a:lnTo>
                    <a:pt x="1404" y="1170"/>
                  </a:lnTo>
                  <a:lnTo>
                    <a:pt x="1416" y="1176"/>
                  </a:lnTo>
                  <a:lnTo>
                    <a:pt x="1428" y="1164"/>
                  </a:lnTo>
                  <a:lnTo>
                    <a:pt x="1440" y="1140"/>
                  </a:lnTo>
                  <a:lnTo>
                    <a:pt x="1440" y="1128"/>
                  </a:lnTo>
                  <a:lnTo>
                    <a:pt x="1428" y="1116"/>
                  </a:lnTo>
                  <a:close/>
                  <a:moveTo>
                    <a:pt x="708" y="930"/>
                  </a:moveTo>
                  <a:lnTo>
                    <a:pt x="714" y="924"/>
                  </a:lnTo>
                  <a:lnTo>
                    <a:pt x="714" y="900"/>
                  </a:lnTo>
                  <a:lnTo>
                    <a:pt x="744" y="924"/>
                  </a:lnTo>
                  <a:lnTo>
                    <a:pt x="744" y="918"/>
                  </a:lnTo>
                  <a:lnTo>
                    <a:pt x="750" y="912"/>
                  </a:lnTo>
                  <a:lnTo>
                    <a:pt x="750" y="900"/>
                  </a:lnTo>
                  <a:lnTo>
                    <a:pt x="756" y="882"/>
                  </a:lnTo>
                  <a:lnTo>
                    <a:pt x="756" y="840"/>
                  </a:lnTo>
                  <a:lnTo>
                    <a:pt x="762" y="822"/>
                  </a:lnTo>
                  <a:lnTo>
                    <a:pt x="762" y="810"/>
                  </a:lnTo>
                  <a:lnTo>
                    <a:pt x="768" y="792"/>
                  </a:lnTo>
                  <a:lnTo>
                    <a:pt x="768" y="780"/>
                  </a:lnTo>
                  <a:lnTo>
                    <a:pt x="762" y="774"/>
                  </a:lnTo>
                  <a:lnTo>
                    <a:pt x="756" y="762"/>
                  </a:lnTo>
                  <a:lnTo>
                    <a:pt x="756" y="750"/>
                  </a:lnTo>
                  <a:lnTo>
                    <a:pt x="768" y="726"/>
                  </a:lnTo>
                  <a:lnTo>
                    <a:pt x="774" y="720"/>
                  </a:lnTo>
                  <a:lnTo>
                    <a:pt x="774" y="714"/>
                  </a:lnTo>
                  <a:lnTo>
                    <a:pt x="756" y="696"/>
                  </a:lnTo>
                  <a:lnTo>
                    <a:pt x="744" y="654"/>
                  </a:lnTo>
                  <a:lnTo>
                    <a:pt x="702" y="654"/>
                  </a:lnTo>
                  <a:lnTo>
                    <a:pt x="702" y="618"/>
                  </a:lnTo>
                  <a:lnTo>
                    <a:pt x="666" y="618"/>
                  </a:lnTo>
                  <a:lnTo>
                    <a:pt x="660" y="546"/>
                  </a:lnTo>
                  <a:lnTo>
                    <a:pt x="606" y="546"/>
                  </a:lnTo>
                  <a:lnTo>
                    <a:pt x="594" y="534"/>
                  </a:lnTo>
                  <a:lnTo>
                    <a:pt x="594" y="504"/>
                  </a:lnTo>
                  <a:lnTo>
                    <a:pt x="600" y="498"/>
                  </a:lnTo>
                  <a:lnTo>
                    <a:pt x="606" y="486"/>
                  </a:lnTo>
                  <a:lnTo>
                    <a:pt x="582" y="486"/>
                  </a:lnTo>
                  <a:lnTo>
                    <a:pt x="600" y="468"/>
                  </a:lnTo>
                  <a:lnTo>
                    <a:pt x="606" y="456"/>
                  </a:lnTo>
                  <a:lnTo>
                    <a:pt x="612" y="450"/>
                  </a:lnTo>
                  <a:lnTo>
                    <a:pt x="612" y="438"/>
                  </a:lnTo>
                  <a:lnTo>
                    <a:pt x="600" y="426"/>
                  </a:lnTo>
                  <a:lnTo>
                    <a:pt x="588" y="432"/>
                  </a:lnTo>
                  <a:lnTo>
                    <a:pt x="570" y="432"/>
                  </a:lnTo>
                  <a:lnTo>
                    <a:pt x="552" y="438"/>
                  </a:lnTo>
                  <a:lnTo>
                    <a:pt x="540" y="438"/>
                  </a:lnTo>
                  <a:lnTo>
                    <a:pt x="534" y="444"/>
                  </a:lnTo>
                  <a:lnTo>
                    <a:pt x="528" y="444"/>
                  </a:lnTo>
                  <a:lnTo>
                    <a:pt x="534" y="438"/>
                  </a:lnTo>
                  <a:lnTo>
                    <a:pt x="546" y="432"/>
                  </a:lnTo>
                  <a:lnTo>
                    <a:pt x="552" y="420"/>
                  </a:lnTo>
                  <a:lnTo>
                    <a:pt x="558" y="414"/>
                  </a:lnTo>
                  <a:lnTo>
                    <a:pt x="558" y="402"/>
                  </a:lnTo>
                  <a:lnTo>
                    <a:pt x="546" y="396"/>
                  </a:lnTo>
                  <a:lnTo>
                    <a:pt x="534" y="396"/>
                  </a:lnTo>
                  <a:lnTo>
                    <a:pt x="522" y="390"/>
                  </a:lnTo>
                  <a:lnTo>
                    <a:pt x="510" y="390"/>
                  </a:lnTo>
                  <a:lnTo>
                    <a:pt x="516" y="384"/>
                  </a:lnTo>
                  <a:lnTo>
                    <a:pt x="516" y="378"/>
                  </a:lnTo>
                  <a:lnTo>
                    <a:pt x="504" y="354"/>
                  </a:lnTo>
                  <a:lnTo>
                    <a:pt x="492" y="342"/>
                  </a:lnTo>
                  <a:lnTo>
                    <a:pt x="480" y="336"/>
                  </a:lnTo>
                  <a:lnTo>
                    <a:pt x="462" y="330"/>
                  </a:lnTo>
                  <a:lnTo>
                    <a:pt x="456" y="324"/>
                  </a:lnTo>
                  <a:lnTo>
                    <a:pt x="450" y="324"/>
                  </a:lnTo>
                  <a:lnTo>
                    <a:pt x="450" y="318"/>
                  </a:lnTo>
                  <a:lnTo>
                    <a:pt x="444" y="312"/>
                  </a:lnTo>
                  <a:lnTo>
                    <a:pt x="438" y="300"/>
                  </a:lnTo>
                  <a:lnTo>
                    <a:pt x="438" y="288"/>
                  </a:lnTo>
                  <a:lnTo>
                    <a:pt x="426" y="276"/>
                  </a:lnTo>
                  <a:lnTo>
                    <a:pt x="414" y="276"/>
                  </a:lnTo>
                  <a:lnTo>
                    <a:pt x="408" y="282"/>
                  </a:lnTo>
                  <a:lnTo>
                    <a:pt x="414" y="306"/>
                  </a:lnTo>
                  <a:lnTo>
                    <a:pt x="408" y="300"/>
                  </a:lnTo>
                  <a:lnTo>
                    <a:pt x="396" y="294"/>
                  </a:lnTo>
                  <a:lnTo>
                    <a:pt x="360" y="258"/>
                  </a:lnTo>
                  <a:lnTo>
                    <a:pt x="360" y="246"/>
                  </a:lnTo>
                  <a:lnTo>
                    <a:pt x="354" y="240"/>
                  </a:lnTo>
                  <a:lnTo>
                    <a:pt x="348" y="228"/>
                  </a:lnTo>
                  <a:lnTo>
                    <a:pt x="342" y="222"/>
                  </a:lnTo>
                  <a:lnTo>
                    <a:pt x="342" y="216"/>
                  </a:lnTo>
                  <a:lnTo>
                    <a:pt x="330" y="210"/>
                  </a:lnTo>
                  <a:lnTo>
                    <a:pt x="312" y="192"/>
                  </a:lnTo>
                  <a:lnTo>
                    <a:pt x="294" y="186"/>
                  </a:lnTo>
                  <a:lnTo>
                    <a:pt x="288" y="174"/>
                  </a:lnTo>
                  <a:lnTo>
                    <a:pt x="276" y="168"/>
                  </a:lnTo>
                  <a:lnTo>
                    <a:pt x="264" y="156"/>
                  </a:lnTo>
                  <a:lnTo>
                    <a:pt x="252" y="150"/>
                  </a:lnTo>
                  <a:lnTo>
                    <a:pt x="240" y="138"/>
                  </a:lnTo>
                  <a:lnTo>
                    <a:pt x="234" y="126"/>
                  </a:lnTo>
                  <a:lnTo>
                    <a:pt x="222" y="120"/>
                  </a:lnTo>
                  <a:lnTo>
                    <a:pt x="222" y="102"/>
                  </a:lnTo>
                  <a:lnTo>
                    <a:pt x="204" y="84"/>
                  </a:lnTo>
                  <a:lnTo>
                    <a:pt x="198" y="72"/>
                  </a:lnTo>
                  <a:lnTo>
                    <a:pt x="168" y="42"/>
                  </a:lnTo>
                  <a:lnTo>
                    <a:pt x="150" y="42"/>
                  </a:lnTo>
                  <a:lnTo>
                    <a:pt x="66" y="36"/>
                  </a:lnTo>
                  <a:lnTo>
                    <a:pt x="42" y="12"/>
                  </a:lnTo>
                  <a:lnTo>
                    <a:pt x="30" y="6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18"/>
                  </a:lnTo>
                  <a:lnTo>
                    <a:pt x="0" y="48"/>
                  </a:lnTo>
                  <a:lnTo>
                    <a:pt x="6" y="60"/>
                  </a:lnTo>
                  <a:lnTo>
                    <a:pt x="18" y="78"/>
                  </a:lnTo>
                  <a:lnTo>
                    <a:pt x="66" y="126"/>
                  </a:lnTo>
                  <a:lnTo>
                    <a:pt x="96" y="150"/>
                  </a:lnTo>
                  <a:lnTo>
                    <a:pt x="126" y="180"/>
                  </a:lnTo>
                  <a:lnTo>
                    <a:pt x="162" y="234"/>
                  </a:lnTo>
                  <a:lnTo>
                    <a:pt x="174" y="228"/>
                  </a:lnTo>
                  <a:lnTo>
                    <a:pt x="174" y="252"/>
                  </a:lnTo>
                  <a:lnTo>
                    <a:pt x="180" y="264"/>
                  </a:lnTo>
                  <a:lnTo>
                    <a:pt x="186" y="270"/>
                  </a:lnTo>
                  <a:lnTo>
                    <a:pt x="198" y="276"/>
                  </a:lnTo>
                  <a:lnTo>
                    <a:pt x="216" y="288"/>
                  </a:lnTo>
                  <a:lnTo>
                    <a:pt x="228" y="300"/>
                  </a:lnTo>
                  <a:lnTo>
                    <a:pt x="246" y="312"/>
                  </a:lnTo>
                  <a:lnTo>
                    <a:pt x="258" y="324"/>
                  </a:lnTo>
                  <a:lnTo>
                    <a:pt x="264" y="336"/>
                  </a:lnTo>
                  <a:lnTo>
                    <a:pt x="276" y="372"/>
                  </a:lnTo>
                  <a:lnTo>
                    <a:pt x="276" y="384"/>
                  </a:lnTo>
                  <a:lnTo>
                    <a:pt x="282" y="390"/>
                  </a:lnTo>
                  <a:lnTo>
                    <a:pt x="282" y="426"/>
                  </a:lnTo>
                  <a:lnTo>
                    <a:pt x="288" y="438"/>
                  </a:lnTo>
                  <a:lnTo>
                    <a:pt x="288" y="444"/>
                  </a:lnTo>
                  <a:lnTo>
                    <a:pt x="294" y="450"/>
                  </a:lnTo>
                  <a:lnTo>
                    <a:pt x="300" y="450"/>
                  </a:lnTo>
                  <a:lnTo>
                    <a:pt x="312" y="444"/>
                  </a:lnTo>
                  <a:lnTo>
                    <a:pt x="324" y="444"/>
                  </a:lnTo>
                  <a:lnTo>
                    <a:pt x="324" y="450"/>
                  </a:lnTo>
                  <a:lnTo>
                    <a:pt x="330" y="462"/>
                  </a:lnTo>
                  <a:lnTo>
                    <a:pt x="330" y="474"/>
                  </a:lnTo>
                  <a:lnTo>
                    <a:pt x="336" y="480"/>
                  </a:lnTo>
                  <a:lnTo>
                    <a:pt x="336" y="486"/>
                  </a:lnTo>
                  <a:lnTo>
                    <a:pt x="378" y="522"/>
                  </a:lnTo>
                  <a:lnTo>
                    <a:pt x="372" y="546"/>
                  </a:lnTo>
                  <a:lnTo>
                    <a:pt x="408" y="606"/>
                  </a:lnTo>
                  <a:lnTo>
                    <a:pt x="402" y="618"/>
                  </a:lnTo>
                  <a:lnTo>
                    <a:pt x="402" y="636"/>
                  </a:lnTo>
                  <a:lnTo>
                    <a:pt x="408" y="648"/>
                  </a:lnTo>
                  <a:lnTo>
                    <a:pt x="438" y="678"/>
                  </a:lnTo>
                  <a:lnTo>
                    <a:pt x="438" y="684"/>
                  </a:lnTo>
                  <a:lnTo>
                    <a:pt x="444" y="690"/>
                  </a:lnTo>
                  <a:lnTo>
                    <a:pt x="462" y="726"/>
                  </a:lnTo>
                  <a:lnTo>
                    <a:pt x="498" y="744"/>
                  </a:lnTo>
                  <a:lnTo>
                    <a:pt x="504" y="750"/>
                  </a:lnTo>
                  <a:lnTo>
                    <a:pt x="510" y="750"/>
                  </a:lnTo>
                  <a:lnTo>
                    <a:pt x="510" y="786"/>
                  </a:lnTo>
                  <a:lnTo>
                    <a:pt x="522" y="792"/>
                  </a:lnTo>
                  <a:lnTo>
                    <a:pt x="528" y="804"/>
                  </a:lnTo>
                  <a:lnTo>
                    <a:pt x="540" y="810"/>
                  </a:lnTo>
                  <a:lnTo>
                    <a:pt x="564" y="834"/>
                  </a:lnTo>
                  <a:lnTo>
                    <a:pt x="576" y="840"/>
                  </a:lnTo>
                  <a:lnTo>
                    <a:pt x="594" y="858"/>
                  </a:lnTo>
                  <a:lnTo>
                    <a:pt x="600" y="858"/>
                  </a:lnTo>
                  <a:lnTo>
                    <a:pt x="606" y="864"/>
                  </a:lnTo>
                  <a:lnTo>
                    <a:pt x="612" y="864"/>
                  </a:lnTo>
                  <a:lnTo>
                    <a:pt x="612" y="870"/>
                  </a:lnTo>
                  <a:lnTo>
                    <a:pt x="618" y="876"/>
                  </a:lnTo>
                  <a:lnTo>
                    <a:pt x="630" y="900"/>
                  </a:lnTo>
                  <a:lnTo>
                    <a:pt x="642" y="912"/>
                  </a:lnTo>
                  <a:lnTo>
                    <a:pt x="654" y="936"/>
                  </a:lnTo>
                  <a:lnTo>
                    <a:pt x="660" y="942"/>
                  </a:lnTo>
                  <a:lnTo>
                    <a:pt x="660" y="906"/>
                  </a:lnTo>
                  <a:lnTo>
                    <a:pt x="672" y="906"/>
                  </a:lnTo>
                  <a:lnTo>
                    <a:pt x="684" y="918"/>
                  </a:lnTo>
                  <a:lnTo>
                    <a:pt x="696" y="924"/>
                  </a:lnTo>
                  <a:lnTo>
                    <a:pt x="702" y="930"/>
                  </a:lnTo>
                  <a:lnTo>
                    <a:pt x="708" y="930"/>
                  </a:lnTo>
                  <a:close/>
                  <a:moveTo>
                    <a:pt x="2118" y="1194"/>
                  </a:moveTo>
                  <a:lnTo>
                    <a:pt x="2106" y="1176"/>
                  </a:lnTo>
                  <a:lnTo>
                    <a:pt x="2088" y="1176"/>
                  </a:lnTo>
                  <a:lnTo>
                    <a:pt x="2064" y="1200"/>
                  </a:lnTo>
                  <a:lnTo>
                    <a:pt x="2064" y="1212"/>
                  </a:lnTo>
                  <a:lnTo>
                    <a:pt x="2052" y="1212"/>
                  </a:lnTo>
                  <a:lnTo>
                    <a:pt x="2040" y="1218"/>
                  </a:lnTo>
                  <a:lnTo>
                    <a:pt x="2010" y="1248"/>
                  </a:lnTo>
                  <a:lnTo>
                    <a:pt x="1998" y="1272"/>
                  </a:lnTo>
                  <a:lnTo>
                    <a:pt x="1992" y="1278"/>
                  </a:lnTo>
                  <a:lnTo>
                    <a:pt x="1992" y="1290"/>
                  </a:lnTo>
                  <a:lnTo>
                    <a:pt x="2004" y="1302"/>
                  </a:lnTo>
                  <a:lnTo>
                    <a:pt x="2022" y="1302"/>
                  </a:lnTo>
                  <a:lnTo>
                    <a:pt x="2052" y="1284"/>
                  </a:lnTo>
                  <a:lnTo>
                    <a:pt x="2082" y="1260"/>
                  </a:lnTo>
                  <a:lnTo>
                    <a:pt x="2106" y="1242"/>
                  </a:lnTo>
                  <a:lnTo>
                    <a:pt x="2100" y="1236"/>
                  </a:lnTo>
                  <a:lnTo>
                    <a:pt x="2100" y="1224"/>
                  </a:lnTo>
                  <a:lnTo>
                    <a:pt x="2112" y="1200"/>
                  </a:lnTo>
                  <a:lnTo>
                    <a:pt x="2118" y="1194"/>
                  </a:lnTo>
                  <a:close/>
                  <a:moveTo>
                    <a:pt x="1374" y="1128"/>
                  </a:moveTo>
                  <a:lnTo>
                    <a:pt x="1374" y="1116"/>
                  </a:lnTo>
                  <a:lnTo>
                    <a:pt x="1368" y="1110"/>
                  </a:lnTo>
                  <a:lnTo>
                    <a:pt x="1344" y="1098"/>
                  </a:lnTo>
                  <a:lnTo>
                    <a:pt x="1332" y="1098"/>
                  </a:lnTo>
                  <a:lnTo>
                    <a:pt x="1320" y="1092"/>
                  </a:lnTo>
                  <a:lnTo>
                    <a:pt x="1314" y="1092"/>
                  </a:lnTo>
                  <a:lnTo>
                    <a:pt x="1302" y="1098"/>
                  </a:lnTo>
                  <a:lnTo>
                    <a:pt x="1296" y="1104"/>
                  </a:lnTo>
                  <a:lnTo>
                    <a:pt x="1296" y="1116"/>
                  </a:lnTo>
                  <a:lnTo>
                    <a:pt x="1290" y="1122"/>
                  </a:lnTo>
                  <a:lnTo>
                    <a:pt x="1290" y="1134"/>
                  </a:lnTo>
                  <a:lnTo>
                    <a:pt x="1254" y="1104"/>
                  </a:lnTo>
                  <a:lnTo>
                    <a:pt x="1260" y="1092"/>
                  </a:lnTo>
                  <a:lnTo>
                    <a:pt x="1260" y="1080"/>
                  </a:lnTo>
                  <a:lnTo>
                    <a:pt x="1266" y="1068"/>
                  </a:lnTo>
                  <a:lnTo>
                    <a:pt x="1266" y="1050"/>
                  </a:lnTo>
                  <a:lnTo>
                    <a:pt x="1260" y="1038"/>
                  </a:lnTo>
                  <a:lnTo>
                    <a:pt x="1254" y="1032"/>
                  </a:lnTo>
                  <a:lnTo>
                    <a:pt x="1242" y="1026"/>
                  </a:lnTo>
                  <a:lnTo>
                    <a:pt x="1188" y="1026"/>
                  </a:lnTo>
                  <a:lnTo>
                    <a:pt x="1158" y="1008"/>
                  </a:lnTo>
                  <a:lnTo>
                    <a:pt x="1158" y="984"/>
                  </a:lnTo>
                  <a:lnTo>
                    <a:pt x="1116" y="984"/>
                  </a:lnTo>
                  <a:lnTo>
                    <a:pt x="1116" y="996"/>
                  </a:lnTo>
                  <a:lnTo>
                    <a:pt x="1110" y="1008"/>
                  </a:lnTo>
                  <a:lnTo>
                    <a:pt x="1110" y="1026"/>
                  </a:lnTo>
                  <a:lnTo>
                    <a:pt x="1086" y="1026"/>
                  </a:lnTo>
                  <a:lnTo>
                    <a:pt x="1074" y="1020"/>
                  </a:lnTo>
                  <a:lnTo>
                    <a:pt x="1056" y="1014"/>
                  </a:lnTo>
                  <a:lnTo>
                    <a:pt x="1044" y="1014"/>
                  </a:lnTo>
                  <a:lnTo>
                    <a:pt x="1032" y="1008"/>
                  </a:lnTo>
                  <a:lnTo>
                    <a:pt x="966" y="1008"/>
                  </a:lnTo>
                  <a:lnTo>
                    <a:pt x="960" y="996"/>
                  </a:lnTo>
                  <a:lnTo>
                    <a:pt x="948" y="990"/>
                  </a:lnTo>
                  <a:lnTo>
                    <a:pt x="942" y="978"/>
                  </a:lnTo>
                  <a:lnTo>
                    <a:pt x="918" y="954"/>
                  </a:lnTo>
                  <a:lnTo>
                    <a:pt x="900" y="954"/>
                  </a:lnTo>
                  <a:lnTo>
                    <a:pt x="888" y="960"/>
                  </a:lnTo>
                  <a:lnTo>
                    <a:pt x="876" y="954"/>
                  </a:lnTo>
                  <a:lnTo>
                    <a:pt x="870" y="948"/>
                  </a:lnTo>
                  <a:lnTo>
                    <a:pt x="858" y="942"/>
                  </a:lnTo>
                  <a:lnTo>
                    <a:pt x="846" y="942"/>
                  </a:lnTo>
                  <a:lnTo>
                    <a:pt x="840" y="936"/>
                  </a:lnTo>
                  <a:lnTo>
                    <a:pt x="822" y="936"/>
                  </a:lnTo>
                  <a:lnTo>
                    <a:pt x="810" y="930"/>
                  </a:lnTo>
                  <a:lnTo>
                    <a:pt x="792" y="930"/>
                  </a:lnTo>
                  <a:lnTo>
                    <a:pt x="786" y="924"/>
                  </a:lnTo>
                  <a:lnTo>
                    <a:pt x="762" y="924"/>
                  </a:lnTo>
                  <a:lnTo>
                    <a:pt x="750" y="930"/>
                  </a:lnTo>
                  <a:lnTo>
                    <a:pt x="738" y="954"/>
                  </a:lnTo>
                  <a:lnTo>
                    <a:pt x="738" y="966"/>
                  </a:lnTo>
                  <a:lnTo>
                    <a:pt x="732" y="978"/>
                  </a:lnTo>
                  <a:lnTo>
                    <a:pt x="720" y="990"/>
                  </a:lnTo>
                  <a:lnTo>
                    <a:pt x="714" y="990"/>
                  </a:lnTo>
                  <a:lnTo>
                    <a:pt x="702" y="1002"/>
                  </a:lnTo>
                  <a:lnTo>
                    <a:pt x="702" y="1014"/>
                  </a:lnTo>
                  <a:lnTo>
                    <a:pt x="738" y="1008"/>
                  </a:lnTo>
                  <a:lnTo>
                    <a:pt x="786" y="1008"/>
                  </a:lnTo>
                  <a:lnTo>
                    <a:pt x="780" y="1014"/>
                  </a:lnTo>
                  <a:lnTo>
                    <a:pt x="768" y="1020"/>
                  </a:lnTo>
                  <a:lnTo>
                    <a:pt x="762" y="1032"/>
                  </a:lnTo>
                  <a:lnTo>
                    <a:pt x="762" y="1044"/>
                  </a:lnTo>
                  <a:lnTo>
                    <a:pt x="774" y="1050"/>
                  </a:lnTo>
                  <a:lnTo>
                    <a:pt x="780" y="1050"/>
                  </a:lnTo>
                  <a:lnTo>
                    <a:pt x="798" y="1044"/>
                  </a:lnTo>
                  <a:lnTo>
                    <a:pt x="810" y="1044"/>
                  </a:lnTo>
                  <a:lnTo>
                    <a:pt x="816" y="1038"/>
                  </a:lnTo>
                  <a:lnTo>
                    <a:pt x="828" y="1032"/>
                  </a:lnTo>
                  <a:lnTo>
                    <a:pt x="840" y="1038"/>
                  </a:lnTo>
                  <a:lnTo>
                    <a:pt x="870" y="1056"/>
                  </a:lnTo>
                  <a:lnTo>
                    <a:pt x="900" y="1068"/>
                  </a:lnTo>
                  <a:lnTo>
                    <a:pt x="924" y="1080"/>
                  </a:lnTo>
                  <a:lnTo>
                    <a:pt x="960" y="1086"/>
                  </a:lnTo>
                  <a:lnTo>
                    <a:pt x="1014" y="1092"/>
                  </a:lnTo>
                  <a:lnTo>
                    <a:pt x="1062" y="1092"/>
                  </a:lnTo>
                  <a:lnTo>
                    <a:pt x="1080" y="1110"/>
                  </a:lnTo>
                  <a:lnTo>
                    <a:pt x="1086" y="1122"/>
                  </a:lnTo>
                  <a:lnTo>
                    <a:pt x="1098" y="1128"/>
                  </a:lnTo>
                  <a:lnTo>
                    <a:pt x="1110" y="1140"/>
                  </a:lnTo>
                  <a:lnTo>
                    <a:pt x="1128" y="1146"/>
                  </a:lnTo>
                  <a:lnTo>
                    <a:pt x="1152" y="1152"/>
                  </a:lnTo>
                  <a:lnTo>
                    <a:pt x="1170" y="1152"/>
                  </a:lnTo>
                  <a:lnTo>
                    <a:pt x="1182" y="1158"/>
                  </a:lnTo>
                  <a:lnTo>
                    <a:pt x="1248" y="1158"/>
                  </a:lnTo>
                  <a:lnTo>
                    <a:pt x="1260" y="1164"/>
                  </a:lnTo>
                  <a:lnTo>
                    <a:pt x="1278" y="1170"/>
                  </a:lnTo>
                  <a:lnTo>
                    <a:pt x="1290" y="1182"/>
                  </a:lnTo>
                  <a:lnTo>
                    <a:pt x="1302" y="1188"/>
                  </a:lnTo>
                  <a:lnTo>
                    <a:pt x="1320" y="1206"/>
                  </a:lnTo>
                  <a:lnTo>
                    <a:pt x="1338" y="1206"/>
                  </a:lnTo>
                  <a:lnTo>
                    <a:pt x="1350" y="1200"/>
                  </a:lnTo>
                  <a:lnTo>
                    <a:pt x="1356" y="1206"/>
                  </a:lnTo>
                  <a:lnTo>
                    <a:pt x="1374" y="1206"/>
                  </a:lnTo>
                  <a:lnTo>
                    <a:pt x="1374" y="1194"/>
                  </a:lnTo>
                  <a:lnTo>
                    <a:pt x="1368" y="1182"/>
                  </a:lnTo>
                  <a:lnTo>
                    <a:pt x="1362" y="1176"/>
                  </a:lnTo>
                  <a:lnTo>
                    <a:pt x="1356" y="1164"/>
                  </a:lnTo>
                  <a:lnTo>
                    <a:pt x="1374" y="1146"/>
                  </a:lnTo>
                  <a:lnTo>
                    <a:pt x="1374" y="1128"/>
                  </a:lnTo>
                  <a:close/>
                  <a:moveTo>
                    <a:pt x="1500" y="726"/>
                  </a:moveTo>
                  <a:lnTo>
                    <a:pt x="1542" y="684"/>
                  </a:lnTo>
                  <a:lnTo>
                    <a:pt x="1548" y="672"/>
                  </a:lnTo>
                  <a:lnTo>
                    <a:pt x="1554" y="654"/>
                  </a:lnTo>
                  <a:lnTo>
                    <a:pt x="1560" y="642"/>
                  </a:lnTo>
                  <a:lnTo>
                    <a:pt x="1566" y="624"/>
                  </a:lnTo>
                  <a:lnTo>
                    <a:pt x="1566" y="612"/>
                  </a:lnTo>
                  <a:lnTo>
                    <a:pt x="1572" y="606"/>
                  </a:lnTo>
                  <a:lnTo>
                    <a:pt x="1572" y="600"/>
                  </a:lnTo>
                  <a:lnTo>
                    <a:pt x="1566" y="600"/>
                  </a:lnTo>
                  <a:lnTo>
                    <a:pt x="1554" y="594"/>
                  </a:lnTo>
                  <a:lnTo>
                    <a:pt x="1542" y="582"/>
                  </a:lnTo>
                  <a:lnTo>
                    <a:pt x="1542" y="564"/>
                  </a:lnTo>
                  <a:lnTo>
                    <a:pt x="1554" y="516"/>
                  </a:lnTo>
                  <a:lnTo>
                    <a:pt x="1590" y="498"/>
                  </a:lnTo>
                  <a:lnTo>
                    <a:pt x="1626" y="498"/>
                  </a:lnTo>
                  <a:lnTo>
                    <a:pt x="1632" y="486"/>
                  </a:lnTo>
                  <a:lnTo>
                    <a:pt x="1638" y="480"/>
                  </a:lnTo>
                  <a:lnTo>
                    <a:pt x="1644" y="468"/>
                  </a:lnTo>
                  <a:lnTo>
                    <a:pt x="1644" y="444"/>
                  </a:lnTo>
                  <a:lnTo>
                    <a:pt x="1626" y="444"/>
                  </a:lnTo>
                  <a:lnTo>
                    <a:pt x="1620" y="450"/>
                  </a:lnTo>
                  <a:lnTo>
                    <a:pt x="1608" y="450"/>
                  </a:lnTo>
                  <a:lnTo>
                    <a:pt x="1608" y="438"/>
                  </a:lnTo>
                  <a:lnTo>
                    <a:pt x="1614" y="420"/>
                  </a:lnTo>
                  <a:lnTo>
                    <a:pt x="1626" y="408"/>
                  </a:lnTo>
                  <a:lnTo>
                    <a:pt x="1650" y="396"/>
                  </a:lnTo>
                  <a:lnTo>
                    <a:pt x="1662" y="396"/>
                  </a:lnTo>
                  <a:lnTo>
                    <a:pt x="1680" y="402"/>
                  </a:lnTo>
                  <a:lnTo>
                    <a:pt x="1704" y="402"/>
                  </a:lnTo>
                  <a:lnTo>
                    <a:pt x="1716" y="390"/>
                  </a:lnTo>
                  <a:lnTo>
                    <a:pt x="1716" y="384"/>
                  </a:lnTo>
                  <a:lnTo>
                    <a:pt x="1680" y="348"/>
                  </a:lnTo>
                  <a:lnTo>
                    <a:pt x="1680" y="312"/>
                  </a:lnTo>
                  <a:lnTo>
                    <a:pt x="1668" y="312"/>
                  </a:lnTo>
                  <a:lnTo>
                    <a:pt x="1650" y="294"/>
                  </a:lnTo>
                  <a:lnTo>
                    <a:pt x="1650" y="282"/>
                  </a:lnTo>
                  <a:lnTo>
                    <a:pt x="1662" y="270"/>
                  </a:lnTo>
                  <a:lnTo>
                    <a:pt x="1668" y="258"/>
                  </a:lnTo>
                  <a:lnTo>
                    <a:pt x="1668" y="246"/>
                  </a:lnTo>
                  <a:lnTo>
                    <a:pt x="1662" y="240"/>
                  </a:lnTo>
                  <a:lnTo>
                    <a:pt x="1638" y="228"/>
                  </a:lnTo>
                  <a:lnTo>
                    <a:pt x="1614" y="228"/>
                  </a:lnTo>
                  <a:lnTo>
                    <a:pt x="1632" y="198"/>
                  </a:lnTo>
                  <a:lnTo>
                    <a:pt x="1614" y="192"/>
                  </a:lnTo>
                  <a:lnTo>
                    <a:pt x="1620" y="162"/>
                  </a:lnTo>
                  <a:lnTo>
                    <a:pt x="1608" y="144"/>
                  </a:lnTo>
                  <a:lnTo>
                    <a:pt x="1602" y="138"/>
                  </a:lnTo>
                  <a:lnTo>
                    <a:pt x="1590" y="132"/>
                  </a:lnTo>
                  <a:lnTo>
                    <a:pt x="1566" y="108"/>
                  </a:lnTo>
                  <a:lnTo>
                    <a:pt x="1470" y="108"/>
                  </a:lnTo>
                  <a:lnTo>
                    <a:pt x="1464" y="114"/>
                  </a:lnTo>
                  <a:lnTo>
                    <a:pt x="1458" y="126"/>
                  </a:lnTo>
                  <a:lnTo>
                    <a:pt x="1458" y="180"/>
                  </a:lnTo>
                  <a:lnTo>
                    <a:pt x="1452" y="198"/>
                  </a:lnTo>
                  <a:lnTo>
                    <a:pt x="1452" y="204"/>
                  </a:lnTo>
                  <a:lnTo>
                    <a:pt x="1446" y="216"/>
                  </a:lnTo>
                  <a:lnTo>
                    <a:pt x="1428" y="216"/>
                  </a:lnTo>
                  <a:lnTo>
                    <a:pt x="1422" y="222"/>
                  </a:lnTo>
                  <a:lnTo>
                    <a:pt x="1422" y="246"/>
                  </a:lnTo>
                  <a:lnTo>
                    <a:pt x="1428" y="252"/>
                  </a:lnTo>
                  <a:lnTo>
                    <a:pt x="1434" y="264"/>
                  </a:lnTo>
                  <a:lnTo>
                    <a:pt x="1398" y="294"/>
                  </a:lnTo>
                  <a:lnTo>
                    <a:pt x="1404" y="306"/>
                  </a:lnTo>
                  <a:lnTo>
                    <a:pt x="1374" y="342"/>
                  </a:lnTo>
                  <a:lnTo>
                    <a:pt x="1350" y="342"/>
                  </a:lnTo>
                  <a:lnTo>
                    <a:pt x="1344" y="348"/>
                  </a:lnTo>
                  <a:lnTo>
                    <a:pt x="1332" y="354"/>
                  </a:lnTo>
                  <a:lnTo>
                    <a:pt x="1320" y="366"/>
                  </a:lnTo>
                  <a:lnTo>
                    <a:pt x="1314" y="366"/>
                  </a:lnTo>
                  <a:lnTo>
                    <a:pt x="1308" y="360"/>
                  </a:lnTo>
                  <a:lnTo>
                    <a:pt x="1284" y="348"/>
                  </a:lnTo>
                  <a:lnTo>
                    <a:pt x="1272" y="336"/>
                  </a:lnTo>
                  <a:lnTo>
                    <a:pt x="1230" y="336"/>
                  </a:lnTo>
                  <a:lnTo>
                    <a:pt x="1224" y="348"/>
                  </a:lnTo>
                  <a:lnTo>
                    <a:pt x="1194" y="378"/>
                  </a:lnTo>
                  <a:lnTo>
                    <a:pt x="1170" y="378"/>
                  </a:lnTo>
                  <a:lnTo>
                    <a:pt x="1152" y="372"/>
                  </a:lnTo>
                  <a:lnTo>
                    <a:pt x="1128" y="372"/>
                  </a:lnTo>
                  <a:lnTo>
                    <a:pt x="1110" y="390"/>
                  </a:lnTo>
                  <a:lnTo>
                    <a:pt x="1104" y="390"/>
                  </a:lnTo>
                  <a:lnTo>
                    <a:pt x="1080" y="378"/>
                  </a:lnTo>
                  <a:lnTo>
                    <a:pt x="1074" y="372"/>
                  </a:lnTo>
                  <a:lnTo>
                    <a:pt x="1062" y="366"/>
                  </a:lnTo>
                  <a:lnTo>
                    <a:pt x="1050" y="354"/>
                  </a:lnTo>
                  <a:lnTo>
                    <a:pt x="1050" y="342"/>
                  </a:lnTo>
                  <a:lnTo>
                    <a:pt x="1044" y="336"/>
                  </a:lnTo>
                  <a:lnTo>
                    <a:pt x="1032" y="330"/>
                  </a:lnTo>
                  <a:lnTo>
                    <a:pt x="1008" y="330"/>
                  </a:lnTo>
                  <a:lnTo>
                    <a:pt x="996" y="336"/>
                  </a:lnTo>
                  <a:lnTo>
                    <a:pt x="990" y="348"/>
                  </a:lnTo>
                  <a:lnTo>
                    <a:pt x="978" y="366"/>
                  </a:lnTo>
                  <a:lnTo>
                    <a:pt x="972" y="384"/>
                  </a:lnTo>
                  <a:lnTo>
                    <a:pt x="972" y="402"/>
                  </a:lnTo>
                  <a:lnTo>
                    <a:pt x="966" y="408"/>
                  </a:lnTo>
                  <a:lnTo>
                    <a:pt x="966" y="414"/>
                  </a:lnTo>
                  <a:lnTo>
                    <a:pt x="990" y="444"/>
                  </a:lnTo>
                  <a:lnTo>
                    <a:pt x="1002" y="498"/>
                  </a:lnTo>
                  <a:lnTo>
                    <a:pt x="1050" y="528"/>
                  </a:lnTo>
                  <a:lnTo>
                    <a:pt x="1038" y="564"/>
                  </a:lnTo>
                  <a:lnTo>
                    <a:pt x="1068" y="582"/>
                  </a:lnTo>
                  <a:lnTo>
                    <a:pt x="1050" y="606"/>
                  </a:lnTo>
                  <a:lnTo>
                    <a:pt x="1068" y="636"/>
                  </a:lnTo>
                  <a:lnTo>
                    <a:pt x="1056" y="648"/>
                  </a:lnTo>
                  <a:lnTo>
                    <a:pt x="1068" y="702"/>
                  </a:lnTo>
                  <a:lnTo>
                    <a:pt x="1110" y="696"/>
                  </a:lnTo>
                  <a:lnTo>
                    <a:pt x="1140" y="708"/>
                  </a:lnTo>
                  <a:lnTo>
                    <a:pt x="1146" y="696"/>
                  </a:lnTo>
                  <a:lnTo>
                    <a:pt x="1170" y="672"/>
                  </a:lnTo>
                  <a:lnTo>
                    <a:pt x="1182" y="672"/>
                  </a:lnTo>
                  <a:lnTo>
                    <a:pt x="1182" y="690"/>
                  </a:lnTo>
                  <a:lnTo>
                    <a:pt x="1188" y="702"/>
                  </a:lnTo>
                  <a:lnTo>
                    <a:pt x="1188" y="726"/>
                  </a:lnTo>
                  <a:lnTo>
                    <a:pt x="1194" y="738"/>
                  </a:lnTo>
                  <a:lnTo>
                    <a:pt x="1212" y="738"/>
                  </a:lnTo>
                  <a:lnTo>
                    <a:pt x="1218" y="726"/>
                  </a:lnTo>
                  <a:lnTo>
                    <a:pt x="1218" y="720"/>
                  </a:lnTo>
                  <a:lnTo>
                    <a:pt x="1224" y="714"/>
                  </a:lnTo>
                  <a:lnTo>
                    <a:pt x="1224" y="708"/>
                  </a:lnTo>
                  <a:lnTo>
                    <a:pt x="1254" y="726"/>
                  </a:lnTo>
                  <a:lnTo>
                    <a:pt x="1266" y="720"/>
                  </a:lnTo>
                  <a:lnTo>
                    <a:pt x="1272" y="708"/>
                  </a:lnTo>
                  <a:lnTo>
                    <a:pt x="1284" y="702"/>
                  </a:lnTo>
                  <a:lnTo>
                    <a:pt x="1296" y="702"/>
                  </a:lnTo>
                  <a:lnTo>
                    <a:pt x="1296" y="714"/>
                  </a:lnTo>
                  <a:lnTo>
                    <a:pt x="1302" y="720"/>
                  </a:lnTo>
                  <a:lnTo>
                    <a:pt x="1302" y="738"/>
                  </a:lnTo>
                  <a:lnTo>
                    <a:pt x="1308" y="744"/>
                  </a:lnTo>
                  <a:lnTo>
                    <a:pt x="1332" y="744"/>
                  </a:lnTo>
                  <a:lnTo>
                    <a:pt x="1350" y="738"/>
                  </a:lnTo>
                  <a:lnTo>
                    <a:pt x="1362" y="732"/>
                  </a:lnTo>
                  <a:lnTo>
                    <a:pt x="1392" y="732"/>
                  </a:lnTo>
                  <a:lnTo>
                    <a:pt x="1404" y="744"/>
                  </a:lnTo>
                  <a:lnTo>
                    <a:pt x="1404" y="786"/>
                  </a:lnTo>
                  <a:lnTo>
                    <a:pt x="1398" y="798"/>
                  </a:lnTo>
                  <a:lnTo>
                    <a:pt x="1398" y="810"/>
                  </a:lnTo>
                  <a:lnTo>
                    <a:pt x="1404" y="810"/>
                  </a:lnTo>
                  <a:lnTo>
                    <a:pt x="1410" y="804"/>
                  </a:lnTo>
                  <a:lnTo>
                    <a:pt x="1422" y="798"/>
                  </a:lnTo>
                  <a:lnTo>
                    <a:pt x="1440" y="792"/>
                  </a:lnTo>
                  <a:lnTo>
                    <a:pt x="1452" y="786"/>
                  </a:lnTo>
                  <a:lnTo>
                    <a:pt x="1476" y="762"/>
                  </a:lnTo>
                  <a:lnTo>
                    <a:pt x="1482" y="750"/>
                  </a:lnTo>
                  <a:lnTo>
                    <a:pt x="1500" y="732"/>
                  </a:lnTo>
                  <a:lnTo>
                    <a:pt x="1500" y="726"/>
                  </a:lnTo>
                  <a:close/>
                  <a:moveTo>
                    <a:pt x="1476" y="1116"/>
                  </a:moveTo>
                  <a:lnTo>
                    <a:pt x="1470" y="1116"/>
                  </a:lnTo>
                  <a:lnTo>
                    <a:pt x="1458" y="1122"/>
                  </a:lnTo>
                  <a:lnTo>
                    <a:pt x="1452" y="1128"/>
                  </a:lnTo>
                  <a:lnTo>
                    <a:pt x="1458" y="1134"/>
                  </a:lnTo>
                  <a:lnTo>
                    <a:pt x="1470" y="1140"/>
                  </a:lnTo>
                  <a:lnTo>
                    <a:pt x="1476" y="1140"/>
                  </a:lnTo>
                  <a:lnTo>
                    <a:pt x="1488" y="1146"/>
                  </a:lnTo>
                  <a:lnTo>
                    <a:pt x="1500" y="1134"/>
                  </a:lnTo>
                  <a:lnTo>
                    <a:pt x="1500" y="1128"/>
                  </a:lnTo>
                  <a:lnTo>
                    <a:pt x="1488" y="1116"/>
                  </a:lnTo>
                  <a:lnTo>
                    <a:pt x="1476" y="1116"/>
                  </a:lnTo>
                  <a:close/>
                  <a:moveTo>
                    <a:pt x="1716" y="1230"/>
                  </a:moveTo>
                  <a:lnTo>
                    <a:pt x="1680" y="1218"/>
                  </a:lnTo>
                  <a:lnTo>
                    <a:pt x="1674" y="1224"/>
                  </a:lnTo>
                  <a:lnTo>
                    <a:pt x="1674" y="1230"/>
                  </a:lnTo>
                  <a:lnTo>
                    <a:pt x="1686" y="1254"/>
                  </a:lnTo>
                  <a:lnTo>
                    <a:pt x="1692" y="1260"/>
                  </a:lnTo>
                  <a:lnTo>
                    <a:pt x="1704" y="1266"/>
                  </a:lnTo>
                  <a:lnTo>
                    <a:pt x="1716" y="1266"/>
                  </a:lnTo>
                  <a:lnTo>
                    <a:pt x="1722" y="1260"/>
                  </a:lnTo>
                  <a:lnTo>
                    <a:pt x="1740" y="1260"/>
                  </a:lnTo>
                  <a:lnTo>
                    <a:pt x="1746" y="1266"/>
                  </a:lnTo>
                  <a:lnTo>
                    <a:pt x="1746" y="1278"/>
                  </a:lnTo>
                  <a:lnTo>
                    <a:pt x="1752" y="1290"/>
                  </a:lnTo>
                  <a:lnTo>
                    <a:pt x="1764" y="1296"/>
                  </a:lnTo>
                  <a:lnTo>
                    <a:pt x="1788" y="1296"/>
                  </a:lnTo>
                  <a:lnTo>
                    <a:pt x="1794" y="1290"/>
                  </a:lnTo>
                  <a:lnTo>
                    <a:pt x="1800" y="1290"/>
                  </a:lnTo>
                  <a:lnTo>
                    <a:pt x="1800" y="1284"/>
                  </a:lnTo>
                  <a:lnTo>
                    <a:pt x="1794" y="1272"/>
                  </a:lnTo>
                  <a:lnTo>
                    <a:pt x="1782" y="1260"/>
                  </a:lnTo>
                  <a:lnTo>
                    <a:pt x="1770" y="1236"/>
                  </a:lnTo>
                  <a:lnTo>
                    <a:pt x="1746" y="1224"/>
                  </a:lnTo>
                  <a:lnTo>
                    <a:pt x="1728" y="1224"/>
                  </a:lnTo>
                  <a:lnTo>
                    <a:pt x="1716" y="1230"/>
                  </a:lnTo>
                  <a:close/>
                  <a:moveTo>
                    <a:pt x="1962" y="1122"/>
                  </a:moveTo>
                  <a:lnTo>
                    <a:pt x="1932" y="1146"/>
                  </a:lnTo>
                  <a:lnTo>
                    <a:pt x="1920" y="1134"/>
                  </a:lnTo>
                  <a:lnTo>
                    <a:pt x="1890" y="1134"/>
                  </a:lnTo>
                  <a:lnTo>
                    <a:pt x="1884" y="1140"/>
                  </a:lnTo>
                  <a:lnTo>
                    <a:pt x="1872" y="1146"/>
                  </a:lnTo>
                  <a:lnTo>
                    <a:pt x="1866" y="1152"/>
                  </a:lnTo>
                  <a:lnTo>
                    <a:pt x="1860" y="1140"/>
                  </a:lnTo>
                  <a:lnTo>
                    <a:pt x="1836" y="1116"/>
                  </a:lnTo>
                  <a:lnTo>
                    <a:pt x="1824" y="1116"/>
                  </a:lnTo>
                  <a:lnTo>
                    <a:pt x="1800" y="1128"/>
                  </a:lnTo>
                  <a:lnTo>
                    <a:pt x="1764" y="1164"/>
                  </a:lnTo>
                  <a:lnTo>
                    <a:pt x="1728" y="1158"/>
                  </a:lnTo>
                  <a:lnTo>
                    <a:pt x="1716" y="1176"/>
                  </a:lnTo>
                  <a:lnTo>
                    <a:pt x="1746" y="1176"/>
                  </a:lnTo>
                  <a:lnTo>
                    <a:pt x="1752" y="1182"/>
                  </a:lnTo>
                  <a:lnTo>
                    <a:pt x="1764" y="1182"/>
                  </a:lnTo>
                  <a:lnTo>
                    <a:pt x="1776" y="1188"/>
                  </a:lnTo>
                  <a:lnTo>
                    <a:pt x="1788" y="1188"/>
                  </a:lnTo>
                  <a:lnTo>
                    <a:pt x="1794" y="1182"/>
                  </a:lnTo>
                  <a:lnTo>
                    <a:pt x="1806" y="1176"/>
                  </a:lnTo>
                  <a:lnTo>
                    <a:pt x="1812" y="1170"/>
                  </a:lnTo>
                  <a:lnTo>
                    <a:pt x="1908" y="1164"/>
                  </a:lnTo>
                  <a:lnTo>
                    <a:pt x="1956" y="1158"/>
                  </a:lnTo>
                  <a:lnTo>
                    <a:pt x="1992" y="1128"/>
                  </a:lnTo>
                  <a:lnTo>
                    <a:pt x="1992" y="1110"/>
                  </a:lnTo>
                  <a:lnTo>
                    <a:pt x="1962" y="1122"/>
                  </a:lnTo>
                  <a:close/>
                  <a:moveTo>
                    <a:pt x="1578" y="1158"/>
                  </a:moveTo>
                  <a:lnTo>
                    <a:pt x="1566" y="1152"/>
                  </a:lnTo>
                  <a:lnTo>
                    <a:pt x="1560" y="1146"/>
                  </a:lnTo>
                  <a:lnTo>
                    <a:pt x="1548" y="1140"/>
                  </a:lnTo>
                  <a:lnTo>
                    <a:pt x="1536" y="1140"/>
                  </a:lnTo>
                  <a:lnTo>
                    <a:pt x="1512" y="1164"/>
                  </a:lnTo>
                  <a:lnTo>
                    <a:pt x="1506" y="1176"/>
                  </a:lnTo>
                  <a:lnTo>
                    <a:pt x="1500" y="1182"/>
                  </a:lnTo>
                  <a:lnTo>
                    <a:pt x="1554" y="1188"/>
                  </a:lnTo>
                  <a:lnTo>
                    <a:pt x="1554" y="1212"/>
                  </a:lnTo>
                  <a:lnTo>
                    <a:pt x="1578" y="1206"/>
                  </a:lnTo>
                  <a:lnTo>
                    <a:pt x="1590" y="1188"/>
                  </a:lnTo>
                  <a:lnTo>
                    <a:pt x="1614" y="1206"/>
                  </a:lnTo>
                  <a:lnTo>
                    <a:pt x="1644" y="1170"/>
                  </a:lnTo>
                  <a:lnTo>
                    <a:pt x="1596" y="1152"/>
                  </a:lnTo>
                  <a:lnTo>
                    <a:pt x="1578" y="115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88" name="India" descr="© INSCALE GmbH, 05.05.2010&#10;http://www.presentationload.com/">
              <a:extLst>
                <a:ext uri="{FF2B5EF4-FFF2-40B4-BE49-F238E27FC236}">
                  <a16:creationId xmlns:a16="http://schemas.microsoft.com/office/drawing/2014/main" id="{84252E49-9C12-4FDA-94A1-B0EF60DD820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7711010" y="2716473"/>
              <a:ext cx="874681" cy="1054866"/>
            </a:xfrm>
            <a:custGeom>
              <a:avLst/>
              <a:gdLst>
                <a:gd name="T0" fmla="*/ 2147483647 w 1956"/>
                <a:gd name="T1" fmla="*/ 2147483647 h 2358"/>
                <a:gd name="T2" fmla="*/ 2147483647 w 1956"/>
                <a:gd name="T3" fmla="*/ 2147483647 h 2358"/>
                <a:gd name="T4" fmla="*/ 2147483647 w 1956"/>
                <a:gd name="T5" fmla="*/ 2147483647 h 2358"/>
                <a:gd name="T6" fmla="*/ 2147483647 w 1956"/>
                <a:gd name="T7" fmla="*/ 2147483647 h 2358"/>
                <a:gd name="T8" fmla="*/ 2147483647 w 1956"/>
                <a:gd name="T9" fmla="*/ 2147483647 h 2358"/>
                <a:gd name="T10" fmla="*/ 2147483647 w 1956"/>
                <a:gd name="T11" fmla="*/ 2147483647 h 2358"/>
                <a:gd name="T12" fmla="*/ 2147483647 w 1956"/>
                <a:gd name="T13" fmla="*/ 2147483647 h 2358"/>
                <a:gd name="T14" fmla="*/ 2147483647 w 1956"/>
                <a:gd name="T15" fmla="*/ 2147483647 h 2358"/>
                <a:gd name="T16" fmla="*/ 2147483647 w 1956"/>
                <a:gd name="T17" fmla="*/ 2147483647 h 2358"/>
                <a:gd name="T18" fmla="*/ 2147483647 w 1956"/>
                <a:gd name="T19" fmla="*/ 2147483647 h 2358"/>
                <a:gd name="T20" fmla="*/ 2147483647 w 1956"/>
                <a:gd name="T21" fmla="*/ 2147483647 h 2358"/>
                <a:gd name="T22" fmla="*/ 2147483647 w 1956"/>
                <a:gd name="T23" fmla="*/ 2147483647 h 2358"/>
                <a:gd name="T24" fmla="*/ 2147483647 w 1956"/>
                <a:gd name="T25" fmla="*/ 2147483647 h 2358"/>
                <a:gd name="T26" fmla="*/ 2147483647 w 1956"/>
                <a:gd name="T27" fmla="*/ 2147483647 h 2358"/>
                <a:gd name="T28" fmla="*/ 2147483647 w 1956"/>
                <a:gd name="T29" fmla="*/ 2147483647 h 2358"/>
                <a:gd name="T30" fmla="*/ 2147483647 w 1956"/>
                <a:gd name="T31" fmla="*/ 2147483647 h 2358"/>
                <a:gd name="T32" fmla="*/ 2147483647 w 1956"/>
                <a:gd name="T33" fmla="*/ 2147483647 h 2358"/>
                <a:gd name="T34" fmla="*/ 2147483647 w 1956"/>
                <a:gd name="T35" fmla="*/ 2147483647 h 2358"/>
                <a:gd name="T36" fmla="*/ 2147483647 w 1956"/>
                <a:gd name="T37" fmla="*/ 2147483647 h 2358"/>
                <a:gd name="T38" fmla="*/ 2147483647 w 1956"/>
                <a:gd name="T39" fmla="*/ 2147483647 h 2358"/>
                <a:gd name="T40" fmla="*/ 2147483647 w 1956"/>
                <a:gd name="T41" fmla="*/ 2147483647 h 2358"/>
                <a:gd name="T42" fmla="*/ 2147483647 w 1956"/>
                <a:gd name="T43" fmla="*/ 2147483647 h 2358"/>
                <a:gd name="T44" fmla="*/ 2147483647 w 1956"/>
                <a:gd name="T45" fmla="*/ 2147483647 h 2358"/>
                <a:gd name="T46" fmla="*/ 2147483647 w 1956"/>
                <a:gd name="T47" fmla="*/ 2147483647 h 2358"/>
                <a:gd name="T48" fmla="*/ 2147483647 w 1956"/>
                <a:gd name="T49" fmla="*/ 2147483647 h 2358"/>
                <a:gd name="T50" fmla="*/ 2147483647 w 1956"/>
                <a:gd name="T51" fmla="*/ 2147483647 h 2358"/>
                <a:gd name="T52" fmla="*/ 2147483647 w 1956"/>
                <a:gd name="T53" fmla="*/ 2147483647 h 2358"/>
                <a:gd name="T54" fmla="*/ 2147483647 w 1956"/>
                <a:gd name="T55" fmla="*/ 2147483647 h 2358"/>
                <a:gd name="T56" fmla="*/ 2147483647 w 1956"/>
                <a:gd name="T57" fmla="*/ 2147483647 h 2358"/>
                <a:gd name="T58" fmla="*/ 2147483647 w 1956"/>
                <a:gd name="T59" fmla="*/ 2147483647 h 2358"/>
                <a:gd name="T60" fmla="*/ 2147483647 w 1956"/>
                <a:gd name="T61" fmla="*/ 2147483647 h 2358"/>
                <a:gd name="T62" fmla="*/ 2147483647 w 1956"/>
                <a:gd name="T63" fmla="*/ 2147483647 h 2358"/>
                <a:gd name="T64" fmla="*/ 2147483647 w 1956"/>
                <a:gd name="T65" fmla="*/ 2147483647 h 2358"/>
                <a:gd name="T66" fmla="*/ 2147483647 w 1956"/>
                <a:gd name="T67" fmla="*/ 2147483647 h 2358"/>
                <a:gd name="T68" fmla="*/ 2147483647 w 1956"/>
                <a:gd name="T69" fmla="*/ 2147483647 h 2358"/>
                <a:gd name="T70" fmla="*/ 2147483647 w 1956"/>
                <a:gd name="T71" fmla="*/ 2147483647 h 2358"/>
                <a:gd name="T72" fmla="*/ 2147483647 w 1956"/>
                <a:gd name="T73" fmla="*/ 2147483647 h 2358"/>
                <a:gd name="T74" fmla="*/ 2147483647 w 1956"/>
                <a:gd name="T75" fmla="*/ 2147483647 h 2358"/>
                <a:gd name="T76" fmla="*/ 2147483647 w 1956"/>
                <a:gd name="T77" fmla="*/ 2147483647 h 2358"/>
                <a:gd name="T78" fmla="*/ 2147483647 w 1956"/>
                <a:gd name="T79" fmla="*/ 2147483647 h 2358"/>
                <a:gd name="T80" fmla="*/ 2147483647 w 1956"/>
                <a:gd name="T81" fmla="*/ 2147483647 h 2358"/>
                <a:gd name="T82" fmla="*/ 2147483647 w 1956"/>
                <a:gd name="T83" fmla="*/ 2147483647 h 2358"/>
                <a:gd name="T84" fmla="*/ 2147483647 w 1956"/>
                <a:gd name="T85" fmla="*/ 2147483647 h 2358"/>
                <a:gd name="T86" fmla="*/ 2147483647 w 1956"/>
                <a:gd name="T87" fmla="*/ 2147483647 h 2358"/>
                <a:gd name="T88" fmla="*/ 2147483647 w 1956"/>
                <a:gd name="T89" fmla="*/ 2147483647 h 2358"/>
                <a:gd name="T90" fmla="*/ 2147483647 w 1956"/>
                <a:gd name="T91" fmla="*/ 2147483647 h 2358"/>
                <a:gd name="T92" fmla="*/ 2147483647 w 1956"/>
                <a:gd name="T93" fmla="*/ 2147483647 h 2358"/>
                <a:gd name="T94" fmla="*/ 2147483647 w 1956"/>
                <a:gd name="T95" fmla="*/ 2147483647 h 2358"/>
                <a:gd name="T96" fmla="*/ 2147483647 w 1956"/>
                <a:gd name="T97" fmla="*/ 2147483647 h 2358"/>
                <a:gd name="T98" fmla="*/ 2147483647 w 1956"/>
                <a:gd name="T99" fmla="*/ 2147483647 h 2358"/>
                <a:gd name="T100" fmla="*/ 2147483647 w 1956"/>
                <a:gd name="T101" fmla="*/ 2147483647 h 2358"/>
                <a:gd name="T102" fmla="*/ 2147483647 w 1956"/>
                <a:gd name="T103" fmla="*/ 2147483647 h 2358"/>
                <a:gd name="T104" fmla="*/ 2147483647 w 1956"/>
                <a:gd name="T105" fmla="*/ 2147483647 h 2358"/>
                <a:gd name="T106" fmla="*/ 2147483647 w 1956"/>
                <a:gd name="T107" fmla="*/ 2147483647 h 2358"/>
                <a:gd name="T108" fmla="*/ 2147483647 w 1956"/>
                <a:gd name="T109" fmla="*/ 2147483647 h 2358"/>
                <a:gd name="T110" fmla="*/ 2147483647 w 1956"/>
                <a:gd name="T111" fmla="*/ 2147483647 h 2358"/>
                <a:gd name="T112" fmla="*/ 2147483647 w 1956"/>
                <a:gd name="T113" fmla="*/ 2147483647 h 2358"/>
                <a:gd name="T114" fmla="*/ 2147483647 w 1956"/>
                <a:gd name="T115" fmla="*/ 2147483647 h 2358"/>
                <a:gd name="T116" fmla="*/ 2147483647 w 1956"/>
                <a:gd name="T117" fmla="*/ 2147483647 h 2358"/>
                <a:gd name="T118" fmla="*/ 2147483647 w 1956"/>
                <a:gd name="T119" fmla="*/ 2147483647 h 235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56"/>
                <a:gd name="T181" fmla="*/ 0 h 2358"/>
                <a:gd name="T182" fmla="*/ 1956 w 1956"/>
                <a:gd name="T183" fmla="*/ 2358 h 235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56" h="2358">
                  <a:moveTo>
                    <a:pt x="1806" y="1788"/>
                  </a:moveTo>
                  <a:lnTo>
                    <a:pt x="1794" y="1800"/>
                  </a:lnTo>
                  <a:lnTo>
                    <a:pt x="1782" y="1824"/>
                  </a:lnTo>
                  <a:lnTo>
                    <a:pt x="1782" y="1884"/>
                  </a:lnTo>
                  <a:lnTo>
                    <a:pt x="1788" y="1980"/>
                  </a:lnTo>
                  <a:lnTo>
                    <a:pt x="1800" y="1950"/>
                  </a:lnTo>
                  <a:lnTo>
                    <a:pt x="1800" y="1848"/>
                  </a:lnTo>
                  <a:lnTo>
                    <a:pt x="1806" y="1836"/>
                  </a:lnTo>
                  <a:lnTo>
                    <a:pt x="1806" y="1830"/>
                  </a:lnTo>
                  <a:lnTo>
                    <a:pt x="1812" y="1818"/>
                  </a:lnTo>
                  <a:lnTo>
                    <a:pt x="1812" y="1806"/>
                  </a:lnTo>
                  <a:lnTo>
                    <a:pt x="1818" y="1800"/>
                  </a:lnTo>
                  <a:lnTo>
                    <a:pt x="1812" y="1788"/>
                  </a:lnTo>
                  <a:lnTo>
                    <a:pt x="1806" y="1788"/>
                  </a:lnTo>
                  <a:close/>
                  <a:moveTo>
                    <a:pt x="1794" y="2028"/>
                  </a:moveTo>
                  <a:lnTo>
                    <a:pt x="1788" y="2028"/>
                  </a:lnTo>
                  <a:lnTo>
                    <a:pt x="1782" y="2040"/>
                  </a:lnTo>
                  <a:lnTo>
                    <a:pt x="1782" y="2046"/>
                  </a:lnTo>
                  <a:lnTo>
                    <a:pt x="1788" y="2058"/>
                  </a:lnTo>
                  <a:lnTo>
                    <a:pt x="1788" y="2064"/>
                  </a:lnTo>
                  <a:lnTo>
                    <a:pt x="1794" y="2076"/>
                  </a:lnTo>
                  <a:lnTo>
                    <a:pt x="1800" y="2064"/>
                  </a:lnTo>
                  <a:lnTo>
                    <a:pt x="1800" y="2028"/>
                  </a:lnTo>
                  <a:lnTo>
                    <a:pt x="1794" y="2028"/>
                  </a:lnTo>
                  <a:close/>
                  <a:moveTo>
                    <a:pt x="1890" y="2310"/>
                  </a:moveTo>
                  <a:lnTo>
                    <a:pt x="1884" y="2316"/>
                  </a:lnTo>
                  <a:lnTo>
                    <a:pt x="1884" y="2334"/>
                  </a:lnTo>
                  <a:lnTo>
                    <a:pt x="1890" y="2346"/>
                  </a:lnTo>
                  <a:lnTo>
                    <a:pt x="1896" y="2352"/>
                  </a:lnTo>
                  <a:lnTo>
                    <a:pt x="1908" y="2358"/>
                  </a:lnTo>
                  <a:lnTo>
                    <a:pt x="1908" y="2346"/>
                  </a:lnTo>
                  <a:lnTo>
                    <a:pt x="1902" y="2334"/>
                  </a:lnTo>
                  <a:lnTo>
                    <a:pt x="1902" y="2322"/>
                  </a:lnTo>
                  <a:lnTo>
                    <a:pt x="1896" y="2310"/>
                  </a:lnTo>
                  <a:lnTo>
                    <a:pt x="1890" y="2310"/>
                  </a:lnTo>
                  <a:close/>
                  <a:moveTo>
                    <a:pt x="1920" y="672"/>
                  </a:moveTo>
                  <a:lnTo>
                    <a:pt x="1932" y="660"/>
                  </a:lnTo>
                  <a:lnTo>
                    <a:pt x="1944" y="654"/>
                  </a:lnTo>
                  <a:lnTo>
                    <a:pt x="1950" y="648"/>
                  </a:lnTo>
                  <a:lnTo>
                    <a:pt x="1956" y="648"/>
                  </a:lnTo>
                  <a:lnTo>
                    <a:pt x="1956" y="618"/>
                  </a:lnTo>
                  <a:lnTo>
                    <a:pt x="1950" y="618"/>
                  </a:lnTo>
                  <a:lnTo>
                    <a:pt x="1944" y="612"/>
                  </a:lnTo>
                  <a:lnTo>
                    <a:pt x="1878" y="612"/>
                  </a:lnTo>
                  <a:lnTo>
                    <a:pt x="1878" y="606"/>
                  </a:lnTo>
                  <a:lnTo>
                    <a:pt x="1890" y="594"/>
                  </a:lnTo>
                  <a:lnTo>
                    <a:pt x="1896" y="594"/>
                  </a:lnTo>
                  <a:lnTo>
                    <a:pt x="1878" y="564"/>
                  </a:lnTo>
                  <a:lnTo>
                    <a:pt x="1848" y="564"/>
                  </a:lnTo>
                  <a:lnTo>
                    <a:pt x="1842" y="558"/>
                  </a:lnTo>
                  <a:lnTo>
                    <a:pt x="1848" y="558"/>
                  </a:lnTo>
                  <a:lnTo>
                    <a:pt x="1860" y="546"/>
                  </a:lnTo>
                  <a:lnTo>
                    <a:pt x="1854" y="540"/>
                  </a:lnTo>
                  <a:lnTo>
                    <a:pt x="1818" y="522"/>
                  </a:lnTo>
                  <a:lnTo>
                    <a:pt x="1806" y="534"/>
                  </a:lnTo>
                  <a:lnTo>
                    <a:pt x="1806" y="558"/>
                  </a:lnTo>
                  <a:lnTo>
                    <a:pt x="1788" y="558"/>
                  </a:lnTo>
                  <a:lnTo>
                    <a:pt x="1770" y="546"/>
                  </a:lnTo>
                  <a:lnTo>
                    <a:pt x="1758" y="540"/>
                  </a:lnTo>
                  <a:lnTo>
                    <a:pt x="1740" y="540"/>
                  </a:lnTo>
                  <a:lnTo>
                    <a:pt x="1728" y="552"/>
                  </a:lnTo>
                  <a:lnTo>
                    <a:pt x="1716" y="558"/>
                  </a:lnTo>
                  <a:lnTo>
                    <a:pt x="1692" y="582"/>
                  </a:lnTo>
                  <a:lnTo>
                    <a:pt x="1656" y="582"/>
                  </a:lnTo>
                  <a:lnTo>
                    <a:pt x="1656" y="588"/>
                  </a:lnTo>
                  <a:lnTo>
                    <a:pt x="1662" y="594"/>
                  </a:lnTo>
                  <a:lnTo>
                    <a:pt x="1662" y="618"/>
                  </a:lnTo>
                  <a:lnTo>
                    <a:pt x="1656" y="624"/>
                  </a:lnTo>
                  <a:lnTo>
                    <a:pt x="1626" y="624"/>
                  </a:lnTo>
                  <a:lnTo>
                    <a:pt x="1632" y="636"/>
                  </a:lnTo>
                  <a:lnTo>
                    <a:pt x="1632" y="654"/>
                  </a:lnTo>
                  <a:lnTo>
                    <a:pt x="1620" y="666"/>
                  </a:lnTo>
                  <a:lnTo>
                    <a:pt x="1566" y="666"/>
                  </a:lnTo>
                  <a:lnTo>
                    <a:pt x="1566" y="684"/>
                  </a:lnTo>
                  <a:lnTo>
                    <a:pt x="1572" y="690"/>
                  </a:lnTo>
                  <a:lnTo>
                    <a:pt x="1596" y="690"/>
                  </a:lnTo>
                  <a:lnTo>
                    <a:pt x="1596" y="714"/>
                  </a:lnTo>
                  <a:lnTo>
                    <a:pt x="1608" y="726"/>
                  </a:lnTo>
                  <a:lnTo>
                    <a:pt x="1608" y="732"/>
                  </a:lnTo>
                  <a:lnTo>
                    <a:pt x="1584" y="744"/>
                  </a:lnTo>
                  <a:lnTo>
                    <a:pt x="1572" y="744"/>
                  </a:lnTo>
                  <a:lnTo>
                    <a:pt x="1566" y="738"/>
                  </a:lnTo>
                  <a:lnTo>
                    <a:pt x="1554" y="738"/>
                  </a:lnTo>
                  <a:lnTo>
                    <a:pt x="1542" y="744"/>
                  </a:lnTo>
                  <a:lnTo>
                    <a:pt x="1512" y="744"/>
                  </a:lnTo>
                  <a:lnTo>
                    <a:pt x="1500" y="738"/>
                  </a:lnTo>
                  <a:lnTo>
                    <a:pt x="1482" y="738"/>
                  </a:lnTo>
                  <a:lnTo>
                    <a:pt x="1476" y="744"/>
                  </a:lnTo>
                  <a:lnTo>
                    <a:pt x="1464" y="750"/>
                  </a:lnTo>
                  <a:lnTo>
                    <a:pt x="1440" y="750"/>
                  </a:lnTo>
                  <a:lnTo>
                    <a:pt x="1428" y="738"/>
                  </a:lnTo>
                  <a:lnTo>
                    <a:pt x="1428" y="732"/>
                  </a:lnTo>
                  <a:lnTo>
                    <a:pt x="1428" y="738"/>
                  </a:lnTo>
                  <a:lnTo>
                    <a:pt x="1416" y="738"/>
                  </a:lnTo>
                  <a:lnTo>
                    <a:pt x="1392" y="726"/>
                  </a:lnTo>
                  <a:lnTo>
                    <a:pt x="1374" y="708"/>
                  </a:lnTo>
                  <a:lnTo>
                    <a:pt x="1374" y="696"/>
                  </a:lnTo>
                  <a:lnTo>
                    <a:pt x="1380" y="696"/>
                  </a:lnTo>
                  <a:lnTo>
                    <a:pt x="1374" y="696"/>
                  </a:lnTo>
                  <a:lnTo>
                    <a:pt x="1368" y="690"/>
                  </a:lnTo>
                  <a:lnTo>
                    <a:pt x="1368" y="642"/>
                  </a:lnTo>
                  <a:lnTo>
                    <a:pt x="1362" y="636"/>
                  </a:lnTo>
                  <a:lnTo>
                    <a:pt x="1350" y="630"/>
                  </a:lnTo>
                  <a:lnTo>
                    <a:pt x="1338" y="630"/>
                  </a:lnTo>
                  <a:lnTo>
                    <a:pt x="1326" y="642"/>
                  </a:lnTo>
                  <a:lnTo>
                    <a:pt x="1314" y="648"/>
                  </a:lnTo>
                  <a:lnTo>
                    <a:pt x="1326" y="666"/>
                  </a:lnTo>
                  <a:lnTo>
                    <a:pt x="1326" y="714"/>
                  </a:lnTo>
                  <a:lnTo>
                    <a:pt x="1338" y="738"/>
                  </a:lnTo>
                  <a:lnTo>
                    <a:pt x="1338" y="774"/>
                  </a:lnTo>
                  <a:lnTo>
                    <a:pt x="1272" y="774"/>
                  </a:lnTo>
                  <a:lnTo>
                    <a:pt x="1272" y="762"/>
                  </a:lnTo>
                  <a:lnTo>
                    <a:pt x="1266" y="756"/>
                  </a:lnTo>
                  <a:lnTo>
                    <a:pt x="1260" y="756"/>
                  </a:lnTo>
                  <a:lnTo>
                    <a:pt x="1248" y="762"/>
                  </a:lnTo>
                  <a:lnTo>
                    <a:pt x="1242" y="774"/>
                  </a:lnTo>
                  <a:lnTo>
                    <a:pt x="1236" y="762"/>
                  </a:lnTo>
                  <a:lnTo>
                    <a:pt x="1224" y="756"/>
                  </a:lnTo>
                  <a:lnTo>
                    <a:pt x="1206" y="750"/>
                  </a:lnTo>
                  <a:lnTo>
                    <a:pt x="1188" y="750"/>
                  </a:lnTo>
                  <a:lnTo>
                    <a:pt x="1182" y="756"/>
                  </a:lnTo>
                  <a:lnTo>
                    <a:pt x="1152" y="738"/>
                  </a:lnTo>
                  <a:lnTo>
                    <a:pt x="1134" y="750"/>
                  </a:lnTo>
                  <a:lnTo>
                    <a:pt x="1080" y="696"/>
                  </a:lnTo>
                  <a:lnTo>
                    <a:pt x="1056" y="696"/>
                  </a:lnTo>
                  <a:lnTo>
                    <a:pt x="1056" y="690"/>
                  </a:lnTo>
                  <a:lnTo>
                    <a:pt x="1044" y="678"/>
                  </a:lnTo>
                  <a:lnTo>
                    <a:pt x="1038" y="678"/>
                  </a:lnTo>
                  <a:lnTo>
                    <a:pt x="1032" y="684"/>
                  </a:lnTo>
                  <a:lnTo>
                    <a:pt x="1032" y="702"/>
                  </a:lnTo>
                  <a:lnTo>
                    <a:pt x="1032" y="696"/>
                  </a:lnTo>
                  <a:lnTo>
                    <a:pt x="1026" y="690"/>
                  </a:lnTo>
                  <a:lnTo>
                    <a:pt x="1008" y="690"/>
                  </a:lnTo>
                  <a:lnTo>
                    <a:pt x="996" y="702"/>
                  </a:lnTo>
                  <a:lnTo>
                    <a:pt x="990" y="690"/>
                  </a:lnTo>
                  <a:lnTo>
                    <a:pt x="984" y="684"/>
                  </a:lnTo>
                  <a:lnTo>
                    <a:pt x="960" y="684"/>
                  </a:lnTo>
                  <a:lnTo>
                    <a:pt x="954" y="678"/>
                  </a:lnTo>
                  <a:lnTo>
                    <a:pt x="954" y="666"/>
                  </a:lnTo>
                  <a:lnTo>
                    <a:pt x="942" y="666"/>
                  </a:lnTo>
                  <a:lnTo>
                    <a:pt x="936" y="672"/>
                  </a:lnTo>
                  <a:lnTo>
                    <a:pt x="918" y="672"/>
                  </a:lnTo>
                  <a:lnTo>
                    <a:pt x="912" y="666"/>
                  </a:lnTo>
                  <a:lnTo>
                    <a:pt x="906" y="654"/>
                  </a:lnTo>
                  <a:lnTo>
                    <a:pt x="900" y="648"/>
                  </a:lnTo>
                  <a:lnTo>
                    <a:pt x="888" y="648"/>
                  </a:lnTo>
                  <a:lnTo>
                    <a:pt x="846" y="630"/>
                  </a:lnTo>
                  <a:lnTo>
                    <a:pt x="834" y="612"/>
                  </a:lnTo>
                  <a:lnTo>
                    <a:pt x="810" y="612"/>
                  </a:lnTo>
                  <a:lnTo>
                    <a:pt x="792" y="588"/>
                  </a:lnTo>
                  <a:lnTo>
                    <a:pt x="780" y="594"/>
                  </a:lnTo>
                  <a:lnTo>
                    <a:pt x="750" y="564"/>
                  </a:lnTo>
                  <a:lnTo>
                    <a:pt x="750" y="552"/>
                  </a:lnTo>
                  <a:lnTo>
                    <a:pt x="762" y="540"/>
                  </a:lnTo>
                  <a:lnTo>
                    <a:pt x="768" y="540"/>
                  </a:lnTo>
                  <a:lnTo>
                    <a:pt x="756" y="528"/>
                  </a:lnTo>
                  <a:lnTo>
                    <a:pt x="756" y="522"/>
                  </a:lnTo>
                  <a:lnTo>
                    <a:pt x="762" y="516"/>
                  </a:lnTo>
                  <a:lnTo>
                    <a:pt x="756" y="504"/>
                  </a:lnTo>
                  <a:lnTo>
                    <a:pt x="780" y="480"/>
                  </a:lnTo>
                  <a:lnTo>
                    <a:pt x="786" y="456"/>
                  </a:lnTo>
                  <a:lnTo>
                    <a:pt x="762" y="438"/>
                  </a:lnTo>
                  <a:lnTo>
                    <a:pt x="750" y="438"/>
                  </a:lnTo>
                  <a:lnTo>
                    <a:pt x="738" y="432"/>
                  </a:lnTo>
                  <a:lnTo>
                    <a:pt x="738" y="414"/>
                  </a:lnTo>
                  <a:lnTo>
                    <a:pt x="720" y="420"/>
                  </a:lnTo>
                  <a:lnTo>
                    <a:pt x="702" y="402"/>
                  </a:lnTo>
                  <a:lnTo>
                    <a:pt x="696" y="402"/>
                  </a:lnTo>
                  <a:lnTo>
                    <a:pt x="690" y="396"/>
                  </a:lnTo>
                  <a:lnTo>
                    <a:pt x="678" y="396"/>
                  </a:lnTo>
                  <a:lnTo>
                    <a:pt x="666" y="390"/>
                  </a:lnTo>
                  <a:lnTo>
                    <a:pt x="654" y="378"/>
                  </a:lnTo>
                  <a:lnTo>
                    <a:pt x="648" y="366"/>
                  </a:lnTo>
                  <a:lnTo>
                    <a:pt x="618" y="366"/>
                  </a:lnTo>
                  <a:lnTo>
                    <a:pt x="612" y="360"/>
                  </a:lnTo>
                  <a:lnTo>
                    <a:pt x="612" y="342"/>
                  </a:lnTo>
                  <a:lnTo>
                    <a:pt x="618" y="336"/>
                  </a:lnTo>
                  <a:lnTo>
                    <a:pt x="618" y="324"/>
                  </a:lnTo>
                  <a:lnTo>
                    <a:pt x="612" y="324"/>
                  </a:lnTo>
                  <a:lnTo>
                    <a:pt x="600" y="312"/>
                  </a:lnTo>
                  <a:lnTo>
                    <a:pt x="594" y="300"/>
                  </a:lnTo>
                  <a:lnTo>
                    <a:pt x="588" y="294"/>
                  </a:lnTo>
                  <a:lnTo>
                    <a:pt x="588" y="276"/>
                  </a:lnTo>
                  <a:lnTo>
                    <a:pt x="594" y="276"/>
                  </a:lnTo>
                  <a:lnTo>
                    <a:pt x="600" y="270"/>
                  </a:lnTo>
                  <a:lnTo>
                    <a:pt x="612" y="270"/>
                  </a:lnTo>
                  <a:lnTo>
                    <a:pt x="612" y="288"/>
                  </a:lnTo>
                  <a:lnTo>
                    <a:pt x="624" y="300"/>
                  </a:lnTo>
                  <a:lnTo>
                    <a:pt x="636" y="282"/>
                  </a:lnTo>
                  <a:lnTo>
                    <a:pt x="642" y="282"/>
                  </a:lnTo>
                  <a:lnTo>
                    <a:pt x="648" y="276"/>
                  </a:lnTo>
                  <a:lnTo>
                    <a:pt x="660" y="270"/>
                  </a:lnTo>
                  <a:lnTo>
                    <a:pt x="660" y="258"/>
                  </a:lnTo>
                  <a:lnTo>
                    <a:pt x="642" y="240"/>
                  </a:lnTo>
                  <a:lnTo>
                    <a:pt x="636" y="228"/>
                  </a:lnTo>
                  <a:lnTo>
                    <a:pt x="630" y="222"/>
                  </a:lnTo>
                  <a:lnTo>
                    <a:pt x="618" y="222"/>
                  </a:lnTo>
                  <a:lnTo>
                    <a:pt x="594" y="210"/>
                  </a:lnTo>
                  <a:lnTo>
                    <a:pt x="594" y="186"/>
                  </a:lnTo>
                  <a:lnTo>
                    <a:pt x="612" y="180"/>
                  </a:lnTo>
                  <a:lnTo>
                    <a:pt x="594" y="156"/>
                  </a:lnTo>
                  <a:lnTo>
                    <a:pt x="624" y="156"/>
                  </a:lnTo>
                  <a:lnTo>
                    <a:pt x="636" y="150"/>
                  </a:lnTo>
                  <a:lnTo>
                    <a:pt x="642" y="138"/>
                  </a:lnTo>
                  <a:lnTo>
                    <a:pt x="642" y="114"/>
                  </a:lnTo>
                  <a:lnTo>
                    <a:pt x="636" y="108"/>
                  </a:lnTo>
                  <a:lnTo>
                    <a:pt x="636" y="102"/>
                  </a:lnTo>
                  <a:lnTo>
                    <a:pt x="654" y="102"/>
                  </a:lnTo>
                  <a:lnTo>
                    <a:pt x="660" y="96"/>
                  </a:lnTo>
                  <a:lnTo>
                    <a:pt x="660" y="36"/>
                  </a:lnTo>
                  <a:lnTo>
                    <a:pt x="618" y="36"/>
                  </a:lnTo>
                  <a:lnTo>
                    <a:pt x="594" y="12"/>
                  </a:lnTo>
                  <a:lnTo>
                    <a:pt x="576" y="0"/>
                  </a:lnTo>
                  <a:lnTo>
                    <a:pt x="564" y="0"/>
                  </a:lnTo>
                  <a:lnTo>
                    <a:pt x="540" y="12"/>
                  </a:lnTo>
                  <a:lnTo>
                    <a:pt x="522" y="18"/>
                  </a:lnTo>
                  <a:lnTo>
                    <a:pt x="516" y="30"/>
                  </a:lnTo>
                  <a:lnTo>
                    <a:pt x="504" y="36"/>
                  </a:lnTo>
                  <a:lnTo>
                    <a:pt x="480" y="36"/>
                  </a:lnTo>
                  <a:lnTo>
                    <a:pt x="456" y="72"/>
                  </a:lnTo>
                  <a:lnTo>
                    <a:pt x="432" y="78"/>
                  </a:lnTo>
                  <a:lnTo>
                    <a:pt x="432" y="96"/>
                  </a:lnTo>
                  <a:lnTo>
                    <a:pt x="408" y="96"/>
                  </a:lnTo>
                  <a:lnTo>
                    <a:pt x="402" y="102"/>
                  </a:lnTo>
                  <a:lnTo>
                    <a:pt x="396" y="96"/>
                  </a:lnTo>
                  <a:lnTo>
                    <a:pt x="390" y="102"/>
                  </a:lnTo>
                  <a:lnTo>
                    <a:pt x="378" y="108"/>
                  </a:lnTo>
                  <a:lnTo>
                    <a:pt x="372" y="114"/>
                  </a:lnTo>
                  <a:lnTo>
                    <a:pt x="360" y="120"/>
                  </a:lnTo>
                  <a:lnTo>
                    <a:pt x="348" y="120"/>
                  </a:lnTo>
                  <a:lnTo>
                    <a:pt x="348" y="108"/>
                  </a:lnTo>
                  <a:lnTo>
                    <a:pt x="342" y="102"/>
                  </a:lnTo>
                  <a:lnTo>
                    <a:pt x="324" y="102"/>
                  </a:lnTo>
                  <a:lnTo>
                    <a:pt x="306" y="96"/>
                  </a:lnTo>
                  <a:lnTo>
                    <a:pt x="264" y="96"/>
                  </a:lnTo>
                  <a:lnTo>
                    <a:pt x="240" y="108"/>
                  </a:lnTo>
                  <a:lnTo>
                    <a:pt x="234" y="120"/>
                  </a:lnTo>
                  <a:lnTo>
                    <a:pt x="234" y="126"/>
                  </a:lnTo>
                  <a:lnTo>
                    <a:pt x="258" y="144"/>
                  </a:lnTo>
                  <a:lnTo>
                    <a:pt x="252" y="156"/>
                  </a:lnTo>
                  <a:lnTo>
                    <a:pt x="282" y="162"/>
                  </a:lnTo>
                  <a:lnTo>
                    <a:pt x="276" y="168"/>
                  </a:lnTo>
                  <a:lnTo>
                    <a:pt x="270" y="180"/>
                  </a:lnTo>
                  <a:lnTo>
                    <a:pt x="264" y="186"/>
                  </a:lnTo>
                  <a:lnTo>
                    <a:pt x="264" y="192"/>
                  </a:lnTo>
                  <a:lnTo>
                    <a:pt x="276" y="204"/>
                  </a:lnTo>
                  <a:lnTo>
                    <a:pt x="282" y="204"/>
                  </a:lnTo>
                  <a:lnTo>
                    <a:pt x="282" y="210"/>
                  </a:lnTo>
                  <a:lnTo>
                    <a:pt x="276" y="222"/>
                  </a:lnTo>
                  <a:lnTo>
                    <a:pt x="276" y="234"/>
                  </a:lnTo>
                  <a:lnTo>
                    <a:pt x="294" y="234"/>
                  </a:lnTo>
                  <a:lnTo>
                    <a:pt x="306" y="252"/>
                  </a:lnTo>
                  <a:lnTo>
                    <a:pt x="324" y="252"/>
                  </a:lnTo>
                  <a:lnTo>
                    <a:pt x="330" y="288"/>
                  </a:lnTo>
                  <a:lnTo>
                    <a:pt x="366" y="288"/>
                  </a:lnTo>
                  <a:lnTo>
                    <a:pt x="378" y="294"/>
                  </a:lnTo>
                  <a:lnTo>
                    <a:pt x="384" y="300"/>
                  </a:lnTo>
                  <a:lnTo>
                    <a:pt x="384" y="306"/>
                  </a:lnTo>
                  <a:lnTo>
                    <a:pt x="378" y="312"/>
                  </a:lnTo>
                  <a:lnTo>
                    <a:pt x="354" y="324"/>
                  </a:lnTo>
                  <a:lnTo>
                    <a:pt x="342" y="324"/>
                  </a:lnTo>
                  <a:lnTo>
                    <a:pt x="336" y="330"/>
                  </a:lnTo>
                  <a:lnTo>
                    <a:pt x="336" y="366"/>
                  </a:lnTo>
                  <a:lnTo>
                    <a:pt x="342" y="378"/>
                  </a:lnTo>
                  <a:lnTo>
                    <a:pt x="354" y="390"/>
                  </a:lnTo>
                  <a:lnTo>
                    <a:pt x="354" y="396"/>
                  </a:lnTo>
                  <a:lnTo>
                    <a:pt x="324" y="414"/>
                  </a:lnTo>
                  <a:lnTo>
                    <a:pt x="300" y="450"/>
                  </a:lnTo>
                  <a:lnTo>
                    <a:pt x="318" y="474"/>
                  </a:lnTo>
                  <a:lnTo>
                    <a:pt x="306" y="474"/>
                  </a:lnTo>
                  <a:lnTo>
                    <a:pt x="300" y="480"/>
                  </a:lnTo>
                  <a:lnTo>
                    <a:pt x="288" y="486"/>
                  </a:lnTo>
                  <a:lnTo>
                    <a:pt x="282" y="492"/>
                  </a:lnTo>
                  <a:lnTo>
                    <a:pt x="282" y="504"/>
                  </a:lnTo>
                  <a:lnTo>
                    <a:pt x="276" y="522"/>
                  </a:lnTo>
                  <a:lnTo>
                    <a:pt x="276" y="534"/>
                  </a:lnTo>
                  <a:lnTo>
                    <a:pt x="270" y="552"/>
                  </a:lnTo>
                  <a:lnTo>
                    <a:pt x="258" y="564"/>
                  </a:lnTo>
                  <a:lnTo>
                    <a:pt x="234" y="576"/>
                  </a:lnTo>
                  <a:lnTo>
                    <a:pt x="228" y="582"/>
                  </a:lnTo>
                  <a:lnTo>
                    <a:pt x="228" y="588"/>
                  </a:lnTo>
                  <a:lnTo>
                    <a:pt x="222" y="594"/>
                  </a:lnTo>
                  <a:lnTo>
                    <a:pt x="222" y="612"/>
                  </a:lnTo>
                  <a:lnTo>
                    <a:pt x="204" y="624"/>
                  </a:lnTo>
                  <a:lnTo>
                    <a:pt x="204" y="630"/>
                  </a:lnTo>
                  <a:lnTo>
                    <a:pt x="198" y="636"/>
                  </a:lnTo>
                  <a:lnTo>
                    <a:pt x="192" y="648"/>
                  </a:lnTo>
                  <a:lnTo>
                    <a:pt x="186" y="654"/>
                  </a:lnTo>
                  <a:lnTo>
                    <a:pt x="168" y="654"/>
                  </a:lnTo>
                  <a:lnTo>
                    <a:pt x="162" y="648"/>
                  </a:lnTo>
                  <a:lnTo>
                    <a:pt x="156" y="654"/>
                  </a:lnTo>
                  <a:lnTo>
                    <a:pt x="132" y="666"/>
                  </a:lnTo>
                  <a:lnTo>
                    <a:pt x="126" y="666"/>
                  </a:lnTo>
                  <a:lnTo>
                    <a:pt x="120" y="660"/>
                  </a:lnTo>
                  <a:lnTo>
                    <a:pt x="120" y="648"/>
                  </a:lnTo>
                  <a:lnTo>
                    <a:pt x="114" y="642"/>
                  </a:lnTo>
                  <a:lnTo>
                    <a:pt x="108" y="642"/>
                  </a:lnTo>
                  <a:lnTo>
                    <a:pt x="96" y="648"/>
                  </a:lnTo>
                  <a:lnTo>
                    <a:pt x="84" y="660"/>
                  </a:lnTo>
                  <a:lnTo>
                    <a:pt x="84" y="666"/>
                  </a:lnTo>
                  <a:lnTo>
                    <a:pt x="78" y="678"/>
                  </a:lnTo>
                  <a:lnTo>
                    <a:pt x="72" y="684"/>
                  </a:lnTo>
                  <a:lnTo>
                    <a:pt x="66" y="696"/>
                  </a:lnTo>
                  <a:lnTo>
                    <a:pt x="54" y="708"/>
                  </a:lnTo>
                  <a:lnTo>
                    <a:pt x="48" y="720"/>
                  </a:lnTo>
                  <a:lnTo>
                    <a:pt x="48" y="744"/>
                  </a:lnTo>
                  <a:lnTo>
                    <a:pt x="54" y="750"/>
                  </a:lnTo>
                  <a:lnTo>
                    <a:pt x="66" y="756"/>
                  </a:lnTo>
                  <a:lnTo>
                    <a:pt x="72" y="756"/>
                  </a:lnTo>
                  <a:lnTo>
                    <a:pt x="102" y="750"/>
                  </a:lnTo>
                  <a:lnTo>
                    <a:pt x="102" y="768"/>
                  </a:lnTo>
                  <a:lnTo>
                    <a:pt x="96" y="798"/>
                  </a:lnTo>
                  <a:lnTo>
                    <a:pt x="102" y="804"/>
                  </a:lnTo>
                  <a:lnTo>
                    <a:pt x="108" y="816"/>
                  </a:lnTo>
                  <a:lnTo>
                    <a:pt x="120" y="828"/>
                  </a:lnTo>
                  <a:lnTo>
                    <a:pt x="144" y="828"/>
                  </a:lnTo>
                  <a:lnTo>
                    <a:pt x="144" y="852"/>
                  </a:lnTo>
                  <a:lnTo>
                    <a:pt x="168" y="894"/>
                  </a:lnTo>
                  <a:lnTo>
                    <a:pt x="174" y="906"/>
                  </a:lnTo>
                  <a:lnTo>
                    <a:pt x="180" y="912"/>
                  </a:lnTo>
                  <a:lnTo>
                    <a:pt x="180" y="936"/>
                  </a:lnTo>
                  <a:lnTo>
                    <a:pt x="168" y="942"/>
                  </a:lnTo>
                  <a:lnTo>
                    <a:pt x="162" y="948"/>
                  </a:lnTo>
                  <a:lnTo>
                    <a:pt x="144" y="948"/>
                  </a:lnTo>
                  <a:lnTo>
                    <a:pt x="138" y="942"/>
                  </a:lnTo>
                  <a:lnTo>
                    <a:pt x="138" y="930"/>
                  </a:lnTo>
                  <a:lnTo>
                    <a:pt x="132" y="930"/>
                  </a:lnTo>
                  <a:lnTo>
                    <a:pt x="120" y="936"/>
                  </a:lnTo>
                  <a:lnTo>
                    <a:pt x="108" y="948"/>
                  </a:lnTo>
                  <a:lnTo>
                    <a:pt x="84" y="948"/>
                  </a:lnTo>
                  <a:lnTo>
                    <a:pt x="78" y="942"/>
                  </a:lnTo>
                  <a:lnTo>
                    <a:pt x="78" y="936"/>
                  </a:lnTo>
                  <a:lnTo>
                    <a:pt x="54" y="948"/>
                  </a:lnTo>
                  <a:lnTo>
                    <a:pt x="48" y="942"/>
                  </a:lnTo>
                  <a:lnTo>
                    <a:pt x="36" y="936"/>
                  </a:lnTo>
                  <a:lnTo>
                    <a:pt x="24" y="936"/>
                  </a:lnTo>
                  <a:lnTo>
                    <a:pt x="12" y="948"/>
                  </a:lnTo>
                  <a:lnTo>
                    <a:pt x="12" y="960"/>
                  </a:lnTo>
                  <a:lnTo>
                    <a:pt x="18" y="966"/>
                  </a:lnTo>
                  <a:lnTo>
                    <a:pt x="0" y="972"/>
                  </a:lnTo>
                  <a:lnTo>
                    <a:pt x="36" y="972"/>
                  </a:lnTo>
                  <a:lnTo>
                    <a:pt x="30" y="984"/>
                  </a:lnTo>
                  <a:lnTo>
                    <a:pt x="30" y="1014"/>
                  </a:lnTo>
                  <a:lnTo>
                    <a:pt x="36" y="1026"/>
                  </a:lnTo>
                  <a:lnTo>
                    <a:pt x="48" y="1032"/>
                  </a:lnTo>
                  <a:lnTo>
                    <a:pt x="66" y="1038"/>
                  </a:lnTo>
                  <a:lnTo>
                    <a:pt x="120" y="1038"/>
                  </a:lnTo>
                  <a:lnTo>
                    <a:pt x="132" y="1032"/>
                  </a:lnTo>
                  <a:lnTo>
                    <a:pt x="150" y="1014"/>
                  </a:lnTo>
                  <a:lnTo>
                    <a:pt x="162" y="1008"/>
                  </a:lnTo>
                  <a:lnTo>
                    <a:pt x="168" y="1020"/>
                  </a:lnTo>
                  <a:lnTo>
                    <a:pt x="168" y="1026"/>
                  </a:lnTo>
                  <a:lnTo>
                    <a:pt x="162" y="1038"/>
                  </a:lnTo>
                  <a:lnTo>
                    <a:pt x="144" y="1056"/>
                  </a:lnTo>
                  <a:lnTo>
                    <a:pt x="120" y="1068"/>
                  </a:lnTo>
                  <a:lnTo>
                    <a:pt x="114" y="1074"/>
                  </a:lnTo>
                  <a:lnTo>
                    <a:pt x="90" y="1074"/>
                  </a:lnTo>
                  <a:lnTo>
                    <a:pt x="78" y="1080"/>
                  </a:lnTo>
                  <a:lnTo>
                    <a:pt x="60" y="1086"/>
                  </a:lnTo>
                  <a:lnTo>
                    <a:pt x="48" y="1092"/>
                  </a:lnTo>
                  <a:lnTo>
                    <a:pt x="42" y="1098"/>
                  </a:lnTo>
                  <a:lnTo>
                    <a:pt x="54" y="1122"/>
                  </a:lnTo>
                  <a:lnTo>
                    <a:pt x="66" y="1128"/>
                  </a:lnTo>
                  <a:lnTo>
                    <a:pt x="78" y="1140"/>
                  </a:lnTo>
                  <a:lnTo>
                    <a:pt x="96" y="1152"/>
                  </a:lnTo>
                  <a:lnTo>
                    <a:pt x="108" y="1164"/>
                  </a:lnTo>
                  <a:lnTo>
                    <a:pt x="132" y="1182"/>
                  </a:lnTo>
                  <a:lnTo>
                    <a:pt x="162" y="1206"/>
                  </a:lnTo>
                  <a:lnTo>
                    <a:pt x="204" y="1224"/>
                  </a:lnTo>
                  <a:lnTo>
                    <a:pt x="240" y="1218"/>
                  </a:lnTo>
                  <a:lnTo>
                    <a:pt x="270" y="1200"/>
                  </a:lnTo>
                  <a:lnTo>
                    <a:pt x="294" y="1176"/>
                  </a:lnTo>
                  <a:lnTo>
                    <a:pt x="300" y="1158"/>
                  </a:lnTo>
                  <a:lnTo>
                    <a:pt x="300" y="1128"/>
                  </a:lnTo>
                  <a:lnTo>
                    <a:pt x="306" y="1116"/>
                  </a:lnTo>
                  <a:lnTo>
                    <a:pt x="318" y="1104"/>
                  </a:lnTo>
                  <a:lnTo>
                    <a:pt x="324" y="1092"/>
                  </a:lnTo>
                  <a:lnTo>
                    <a:pt x="330" y="1086"/>
                  </a:lnTo>
                  <a:lnTo>
                    <a:pt x="342" y="1086"/>
                  </a:lnTo>
                  <a:lnTo>
                    <a:pt x="348" y="1080"/>
                  </a:lnTo>
                  <a:lnTo>
                    <a:pt x="354" y="1080"/>
                  </a:lnTo>
                  <a:lnTo>
                    <a:pt x="360" y="1086"/>
                  </a:lnTo>
                  <a:lnTo>
                    <a:pt x="360" y="1098"/>
                  </a:lnTo>
                  <a:lnTo>
                    <a:pt x="348" y="1110"/>
                  </a:lnTo>
                  <a:lnTo>
                    <a:pt x="336" y="1128"/>
                  </a:lnTo>
                  <a:lnTo>
                    <a:pt x="324" y="1140"/>
                  </a:lnTo>
                  <a:lnTo>
                    <a:pt x="318" y="1152"/>
                  </a:lnTo>
                  <a:lnTo>
                    <a:pt x="318" y="1164"/>
                  </a:lnTo>
                  <a:lnTo>
                    <a:pt x="324" y="1176"/>
                  </a:lnTo>
                  <a:lnTo>
                    <a:pt x="336" y="1182"/>
                  </a:lnTo>
                  <a:lnTo>
                    <a:pt x="342" y="1182"/>
                  </a:lnTo>
                  <a:lnTo>
                    <a:pt x="354" y="1194"/>
                  </a:lnTo>
                  <a:lnTo>
                    <a:pt x="354" y="1206"/>
                  </a:lnTo>
                  <a:lnTo>
                    <a:pt x="348" y="1242"/>
                  </a:lnTo>
                  <a:lnTo>
                    <a:pt x="342" y="1284"/>
                  </a:lnTo>
                  <a:lnTo>
                    <a:pt x="336" y="1338"/>
                  </a:lnTo>
                  <a:lnTo>
                    <a:pt x="342" y="1398"/>
                  </a:lnTo>
                  <a:lnTo>
                    <a:pt x="354" y="1446"/>
                  </a:lnTo>
                  <a:lnTo>
                    <a:pt x="384" y="1536"/>
                  </a:lnTo>
                  <a:lnTo>
                    <a:pt x="402" y="1554"/>
                  </a:lnTo>
                  <a:lnTo>
                    <a:pt x="402" y="1596"/>
                  </a:lnTo>
                  <a:lnTo>
                    <a:pt x="414" y="1620"/>
                  </a:lnTo>
                  <a:lnTo>
                    <a:pt x="426" y="1626"/>
                  </a:lnTo>
                  <a:lnTo>
                    <a:pt x="438" y="1626"/>
                  </a:lnTo>
                  <a:lnTo>
                    <a:pt x="444" y="1632"/>
                  </a:lnTo>
                  <a:lnTo>
                    <a:pt x="450" y="1632"/>
                  </a:lnTo>
                  <a:lnTo>
                    <a:pt x="450" y="1644"/>
                  </a:lnTo>
                  <a:lnTo>
                    <a:pt x="456" y="1656"/>
                  </a:lnTo>
                  <a:lnTo>
                    <a:pt x="456" y="1674"/>
                  </a:lnTo>
                  <a:lnTo>
                    <a:pt x="474" y="1710"/>
                  </a:lnTo>
                  <a:lnTo>
                    <a:pt x="498" y="1722"/>
                  </a:lnTo>
                  <a:lnTo>
                    <a:pt x="504" y="1728"/>
                  </a:lnTo>
                  <a:lnTo>
                    <a:pt x="510" y="1728"/>
                  </a:lnTo>
                  <a:lnTo>
                    <a:pt x="510" y="1746"/>
                  </a:lnTo>
                  <a:lnTo>
                    <a:pt x="516" y="1782"/>
                  </a:lnTo>
                  <a:lnTo>
                    <a:pt x="522" y="1830"/>
                  </a:lnTo>
                  <a:lnTo>
                    <a:pt x="534" y="1872"/>
                  </a:lnTo>
                  <a:lnTo>
                    <a:pt x="552" y="1908"/>
                  </a:lnTo>
                  <a:lnTo>
                    <a:pt x="576" y="1944"/>
                  </a:lnTo>
                  <a:lnTo>
                    <a:pt x="600" y="1974"/>
                  </a:lnTo>
                  <a:lnTo>
                    <a:pt x="612" y="1998"/>
                  </a:lnTo>
                  <a:lnTo>
                    <a:pt x="618" y="2016"/>
                  </a:lnTo>
                  <a:lnTo>
                    <a:pt x="618" y="2070"/>
                  </a:lnTo>
                  <a:lnTo>
                    <a:pt x="624" y="2094"/>
                  </a:lnTo>
                  <a:lnTo>
                    <a:pt x="642" y="2124"/>
                  </a:lnTo>
                  <a:lnTo>
                    <a:pt x="672" y="2166"/>
                  </a:lnTo>
                  <a:lnTo>
                    <a:pt x="696" y="2202"/>
                  </a:lnTo>
                  <a:lnTo>
                    <a:pt x="714" y="2232"/>
                  </a:lnTo>
                  <a:lnTo>
                    <a:pt x="720" y="2244"/>
                  </a:lnTo>
                  <a:lnTo>
                    <a:pt x="726" y="2244"/>
                  </a:lnTo>
                  <a:lnTo>
                    <a:pt x="732" y="2238"/>
                  </a:lnTo>
                  <a:lnTo>
                    <a:pt x="744" y="2238"/>
                  </a:lnTo>
                  <a:lnTo>
                    <a:pt x="768" y="2226"/>
                  </a:lnTo>
                  <a:lnTo>
                    <a:pt x="774" y="2220"/>
                  </a:lnTo>
                  <a:lnTo>
                    <a:pt x="780" y="2208"/>
                  </a:lnTo>
                  <a:lnTo>
                    <a:pt x="780" y="2172"/>
                  </a:lnTo>
                  <a:lnTo>
                    <a:pt x="786" y="2160"/>
                  </a:lnTo>
                  <a:lnTo>
                    <a:pt x="798" y="2154"/>
                  </a:lnTo>
                  <a:lnTo>
                    <a:pt x="804" y="2154"/>
                  </a:lnTo>
                  <a:lnTo>
                    <a:pt x="810" y="2160"/>
                  </a:lnTo>
                  <a:lnTo>
                    <a:pt x="828" y="2160"/>
                  </a:lnTo>
                  <a:lnTo>
                    <a:pt x="834" y="2154"/>
                  </a:lnTo>
                  <a:lnTo>
                    <a:pt x="846" y="2148"/>
                  </a:lnTo>
                  <a:lnTo>
                    <a:pt x="852" y="2142"/>
                  </a:lnTo>
                  <a:lnTo>
                    <a:pt x="864" y="2136"/>
                  </a:lnTo>
                  <a:lnTo>
                    <a:pt x="852" y="2136"/>
                  </a:lnTo>
                  <a:lnTo>
                    <a:pt x="846" y="2130"/>
                  </a:lnTo>
                  <a:lnTo>
                    <a:pt x="846" y="2118"/>
                  </a:lnTo>
                  <a:lnTo>
                    <a:pt x="852" y="2100"/>
                  </a:lnTo>
                  <a:lnTo>
                    <a:pt x="858" y="2088"/>
                  </a:lnTo>
                  <a:lnTo>
                    <a:pt x="906" y="2064"/>
                  </a:lnTo>
                  <a:lnTo>
                    <a:pt x="918" y="2052"/>
                  </a:lnTo>
                  <a:lnTo>
                    <a:pt x="918" y="2040"/>
                  </a:lnTo>
                  <a:lnTo>
                    <a:pt x="912" y="2028"/>
                  </a:lnTo>
                  <a:lnTo>
                    <a:pt x="912" y="2010"/>
                  </a:lnTo>
                  <a:lnTo>
                    <a:pt x="900" y="1974"/>
                  </a:lnTo>
                  <a:lnTo>
                    <a:pt x="900" y="1908"/>
                  </a:lnTo>
                  <a:lnTo>
                    <a:pt x="906" y="1890"/>
                  </a:lnTo>
                  <a:lnTo>
                    <a:pt x="906" y="1884"/>
                  </a:lnTo>
                  <a:lnTo>
                    <a:pt x="912" y="1878"/>
                  </a:lnTo>
                  <a:lnTo>
                    <a:pt x="912" y="1860"/>
                  </a:lnTo>
                  <a:lnTo>
                    <a:pt x="918" y="1842"/>
                  </a:lnTo>
                  <a:lnTo>
                    <a:pt x="918" y="1800"/>
                  </a:lnTo>
                  <a:lnTo>
                    <a:pt x="906" y="1776"/>
                  </a:lnTo>
                  <a:lnTo>
                    <a:pt x="888" y="1758"/>
                  </a:lnTo>
                  <a:lnTo>
                    <a:pt x="888" y="1728"/>
                  </a:lnTo>
                  <a:lnTo>
                    <a:pt x="894" y="1722"/>
                  </a:lnTo>
                  <a:lnTo>
                    <a:pt x="900" y="1710"/>
                  </a:lnTo>
                  <a:lnTo>
                    <a:pt x="900" y="1698"/>
                  </a:lnTo>
                  <a:lnTo>
                    <a:pt x="894" y="1686"/>
                  </a:lnTo>
                  <a:lnTo>
                    <a:pt x="894" y="1644"/>
                  </a:lnTo>
                  <a:lnTo>
                    <a:pt x="918" y="1632"/>
                  </a:lnTo>
                  <a:lnTo>
                    <a:pt x="924" y="1632"/>
                  </a:lnTo>
                  <a:lnTo>
                    <a:pt x="948" y="1620"/>
                  </a:lnTo>
                  <a:lnTo>
                    <a:pt x="948" y="1596"/>
                  </a:lnTo>
                  <a:lnTo>
                    <a:pt x="954" y="1584"/>
                  </a:lnTo>
                  <a:lnTo>
                    <a:pt x="960" y="1578"/>
                  </a:lnTo>
                  <a:lnTo>
                    <a:pt x="972" y="1572"/>
                  </a:lnTo>
                  <a:lnTo>
                    <a:pt x="990" y="1572"/>
                  </a:lnTo>
                  <a:lnTo>
                    <a:pt x="996" y="1560"/>
                  </a:lnTo>
                  <a:lnTo>
                    <a:pt x="1002" y="1566"/>
                  </a:lnTo>
                  <a:lnTo>
                    <a:pt x="1032" y="1566"/>
                  </a:lnTo>
                  <a:lnTo>
                    <a:pt x="1032" y="1548"/>
                  </a:lnTo>
                  <a:lnTo>
                    <a:pt x="1038" y="1530"/>
                  </a:lnTo>
                  <a:lnTo>
                    <a:pt x="1050" y="1518"/>
                  </a:lnTo>
                  <a:lnTo>
                    <a:pt x="1056" y="1500"/>
                  </a:lnTo>
                  <a:lnTo>
                    <a:pt x="1068" y="1488"/>
                  </a:lnTo>
                  <a:lnTo>
                    <a:pt x="1074" y="1476"/>
                  </a:lnTo>
                  <a:lnTo>
                    <a:pt x="1086" y="1470"/>
                  </a:lnTo>
                  <a:lnTo>
                    <a:pt x="1092" y="1464"/>
                  </a:lnTo>
                  <a:lnTo>
                    <a:pt x="1110" y="1458"/>
                  </a:lnTo>
                  <a:lnTo>
                    <a:pt x="1116" y="1452"/>
                  </a:lnTo>
                  <a:lnTo>
                    <a:pt x="1128" y="1446"/>
                  </a:lnTo>
                  <a:lnTo>
                    <a:pt x="1134" y="1428"/>
                  </a:lnTo>
                  <a:lnTo>
                    <a:pt x="1158" y="1380"/>
                  </a:lnTo>
                  <a:lnTo>
                    <a:pt x="1176" y="1362"/>
                  </a:lnTo>
                  <a:lnTo>
                    <a:pt x="1188" y="1356"/>
                  </a:lnTo>
                  <a:lnTo>
                    <a:pt x="1206" y="1344"/>
                  </a:lnTo>
                  <a:lnTo>
                    <a:pt x="1218" y="1338"/>
                  </a:lnTo>
                  <a:lnTo>
                    <a:pt x="1236" y="1320"/>
                  </a:lnTo>
                  <a:lnTo>
                    <a:pt x="1242" y="1320"/>
                  </a:lnTo>
                  <a:lnTo>
                    <a:pt x="1230" y="1290"/>
                  </a:lnTo>
                  <a:lnTo>
                    <a:pt x="1236" y="1284"/>
                  </a:lnTo>
                  <a:lnTo>
                    <a:pt x="1260" y="1314"/>
                  </a:lnTo>
                  <a:lnTo>
                    <a:pt x="1320" y="1254"/>
                  </a:lnTo>
                  <a:lnTo>
                    <a:pt x="1332" y="1230"/>
                  </a:lnTo>
                  <a:lnTo>
                    <a:pt x="1326" y="1224"/>
                  </a:lnTo>
                  <a:lnTo>
                    <a:pt x="1320" y="1212"/>
                  </a:lnTo>
                  <a:lnTo>
                    <a:pt x="1314" y="1206"/>
                  </a:lnTo>
                  <a:lnTo>
                    <a:pt x="1308" y="1194"/>
                  </a:lnTo>
                  <a:lnTo>
                    <a:pt x="1308" y="1182"/>
                  </a:lnTo>
                  <a:lnTo>
                    <a:pt x="1320" y="1176"/>
                  </a:lnTo>
                  <a:lnTo>
                    <a:pt x="1326" y="1170"/>
                  </a:lnTo>
                  <a:lnTo>
                    <a:pt x="1338" y="1170"/>
                  </a:lnTo>
                  <a:lnTo>
                    <a:pt x="1350" y="1164"/>
                  </a:lnTo>
                  <a:lnTo>
                    <a:pt x="1362" y="1152"/>
                  </a:lnTo>
                  <a:lnTo>
                    <a:pt x="1374" y="1134"/>
                  </a:lnTo>
                  <a:lnTo>
                    <a:pt x="1374" y="1110"/>
                  </a:lnTo>
                  <a:lnTo>
                    <a:pt x="1392" y="1116"/>
                  </a:lnTo>
                  <a:lnTo>
                    <a:pt x="1398" y="1146"/>
                  </a:lnTo>
                  <a:lnTo>
                    <a:pt x="1416" y="1110"/>
                  </a:lnTo>
                  <a:lnTo>
                    <a:pt x="1416" y="1128"/>
                  </a:lnTo>
                  <a:lnTo>
                    <a:pt x="1422" y="1140"/>
                  </a:lnTo>
                  <a:lnTo>
                    <a:pt x="1422" y="1158"/>
                  </a:lnTo>
                  <a:lnTo>
                    <a:pt x="1428" y="1170"/>
                  </a:lnTo>
                  <a:lnTo>
                    <a:pt x="1434" y="1176"/>
                  </a:lnTo>
                  <a:lnTo>
                    <a:pt x="1440" y="1176"/>
                  </a:lnTo>
                  <a:lnTo>
                    <a:pt x="1446" y="1170"/>
                  </a:lnTo>
                  <a:lnTo>
                    <a:pt x="1446" y="1158"/>
                  </a:lnTo>
                  <a:lnTo>
                    <a:pt x="1452" y="1152"/>
                  </a:lnTo>
                  <a:lnTo>
                    <a:pt x="1452" y="1140"/>
                  </a:lnTo>
                  <a:lnTo>
                    <a:pt x="1458" y="1110"/>
                  </a:lnTo>
                  <a:lnTo>
                    <a:pt x="1440" y="1068"/>
                  </a:lnTo>
                  <a:lnTo>
                    <a:pt x="1440" y="1038"/>
                  </a:lnTo>
                  <a:lnTo>
                    <a:pt x="1410" y="1014"/>
                  </a:lnTo>
                  <a:lnTo>
                    <a:pt x="1398" y="984"/>
                  </a:lnTo>
                  <a:lnTo>
                    <a:pt x="1404" y="972"/>
                  </a:lnTo>
                  <a:lnTo>
                    <a:pt x="1410" y="966"/>
                  </a:lnTo>
                  <a:lnTo>
                    <a:pt x="1416" y="948"/>
                  </a:lnTo>
                  <a:lnTo>
                    <a:pt x="1416" y="942"/>
                  </a:lnTo>
                  <a:lnTo>
                    <a:pt x="1410" y="936"/>
                  </a:lnTo>
                  <a:lnTo>
                    <a:pt x="1398" y="930"/>
                  </a:lnTo>
                  <a:lnTo>
                    <a:pt x="1380" y="930"/>
                  </a:lnTo>
                  <a:lnTo>
                    <a:pt x="1368" y="924"/>
                  </a:lnTo>
                  <a:lnTo>
                    <a:pt x="1356" y="912"/>
                  </a:lnTo>
                  <a:lnTo>
                    <a:pt x="1368" y="900"/>
                  </a:lnTo>
                  <a:lnTo>
                    <a:pt x="1374" y="900"/>
                  </a:lnTo>
                  <a:lnTo>
                    <a:pt x="1374" y="870"/>
                  </a:lnTo>
                  <a:lnTo>
                    <a:pt x="1410" y="870"/>
                  </a:lnTo>
                  <a:lnTo>
                    <a:pt x="1410" y="858"/>
                  </a:lnTo>
                  <a:lnTo>
                    <a:pt x="1380" y="840"/>
                  </a:lnTo>
                  <a:lnTo>
                    <a:pt x="1374" y="840"/>
                  </a:lnTo>
                  <a:lnTo>
                    <a:pt x="1362" y="828"/>
                  </a:lnTo>
                  <a:lnTo>
                    <a:pt x="1350" y="822"/>
                  </a:lnTo>
                  <a:lnTo>
                    <a:pt x="1344" y="810"/>
                  </a:lnTo>
                  <a:lnTo>
                    <a:pt x="1344" y="804"/>
                  </a:lnTo>
                  <a:lnTo>
                    <a:pt x="1350" y="792"/>
                  </a:lnTo>
                  <a:lnTo>
                    <a:pt x="1362" y="780"/>
                  </a:lnTo>
                  <a:lnTo>
                    <a:pt x="1350" y="762"/>
                  </a:lnTo>
                  <a:lnTo>
                    <a:pt x="1368" y="762"/>
                  </a:lnTo>
                  <a:lnTo>
                    <a:pt x="1392" y="774"/>
                  </a:lnTo>
                  <a:lnTo>
                    <a:pt x="1386" y="768"/>
                  </a:lnTo>
                  <a:lnTo>
                    <a:pt x="1404" y="762"/>
                  </a:lnTo>
                  <a:lnTo>
                    <a:pt x="1410" y="774"/>
                  </a:lnTo>
                  <a:lnTo>
                    <a:pt x="1410" y="780"/>
                  </a:lnTo>
                  <a:lnTo>
                    <a:pt x="1416" y="792"/>
                  </a:lnTo>
                  <a:lnTo>
                    <a:pt x="1422" y="798"/>
                  </a:lnTo>
                  <a:lnTo>
                    <a:pt x="1434" y="798"/>
                  </a:lnTo>
                  <a:lnTo>
                    <a:pt x="1440" y="804"/>
                  </a:lnTo>
                  <a:lnTo>
                    <a:pt x="1446" y="786"/>
                  </a:lnTo>
                  <a:lnTo>
                    <a:pt x="1452" y="792"/>
                  </a:lnTo>
                  <a:lnTo>
                    <a:pt x="1458" y="792"/>
                  </a:lnTo>
                  <a:lnTo>
                    <a:pt x="1464" y="798"/>
                  </a:lnTo>
                  <a:lnTo>
                    <a:pt x="1464" y="828"/>
                  </a:lnTo>
                  <a:lnTo>
                    <a:pt x="1470" y="828"/>
                  </a:lnTo>
                  <a:lnTo>
                    <a:pt x="1470" y="864"/>
                  </a:lnTo>
                  <a:lnTo>
                    <a:pt x="1476" y="864"/>
                  </a:lnTo>
                  <a:lnTo>
                    <a:pt x="1482" y="870"/>
                  </a:lnTo>
                  <a:lnTo>
                    <a:pt x="1542" y="870"/>
                  </a:lnTo>
                  <a:lnTo>
                    <a:pt x="1554" y="876"/>
                  </a:lnTo>
                  <a:lnTo>
                    <a:pt x="1572" y="876"/>
                  </a:lnTo>
                  <a:lnTo>
                    <a:pt x="1620" y="864"/>
                  </a:lnTo>
                  <a:lnTo>
                    <a:pt x="1626" y="864"/>
                  </a:lnTo>
                  <a:lnTo>
                    <a:pt x="1650" y="888"/>
                  </a:lnTo>
                  <a:lnTo>
                    <a:pt x="1650" y="894"/>
                  </a:lnTo>
                  <a:lnTo>
                    <a:pt x="1644" y="900"/>
                  </a:lnTo>
                  <a:lnTo>
                    <a:pt x="1638" y="900"/>
                  </a:lnTo>
                  <a:lnTo>
                    <a:pt x="1638" y="912"/>
                  </a:lnTo>
                  <a:lnTo>
                    <a:pt x="1632" y="930"/>
                  </a:lnTo>
                  <a:lnTo>
                    <a:pt x="1626" y="942"/>
                  </a:lnTo>
                  <a:lnTo>
                    <a:pt x="1620" y="948"/>
                  </a:lnTo>
                  <a:lnTo>
                    <a:pt x="1614" y="948"/>
                  </a:lnTo>
                  <a:lnTo>
                    <a:pt x="1602" y="954"/>
                  </a:lnTo>
                  <a:lnTo>
                    <a:pt x="1596" y="954"/>
                  </a:lnTo>
                  <a:lnTo>
                    <a:pt x="1584" y="966"/>
                  </a:lnTo>
                  <a:lnTo>
                    <a:pt x="1578" y="978"/>
                  </a:lnTo>
                  <a:lnTo>
                    <a:pt x="1578" y="996"/>
                  </a:lnTo>
                  <a:lnTo>
                    <a:pt x="1584" y="1008"/>
                  </a:lnTo>
                  <a:lnTo>
                    <a:pt x="1602" y="1026"/>
                  </a:lnTo>
                  <a:lnTo>
                    <a:pt x="1608" y="1026"/>
                  </a:lnTo>
                  <a:lnTo>
                    <a:pt x="1626" y="1050"/>
                  </a:lnTo>
                  <a:lnTo>
                    <a:pt x="1632" y="1014"/>
                  </a:lnTo>
                  <a:lnTo>
                    <a:pt x="1632" y="990"/>
                  </a:lnTo>
                  <a:lnTo>
                    <a:pt x="1650" y="990"/>
                  </a:lnTo>
                  <a:lnTo>
                    <a:pt x="1662" y="996"/>
                  </a:lnTo>
                  <a:lnTo>
                    <a:pt x="1668" y="1002"/>
                  </a:lnTo>
                  <a:lnTo>
                    <a:pt x="1668" y="1020"/>
                  </a:lnTo>
                  <a:lnTo>
                    <a:pt x="1674" y="1032"/>
                  </a:lnTo>
                  <a:lnTo>
                    <a:pt x="1674" y="1038"/>
                  </a:lnTo>
                  <a:lnTo>
                    <a:pt x="1680" y="1050"/>
                  </a:lnTo>
                  <a:lnTo>
                    <a:pt x="1680" y="1062"/>
                  </a:lnTo>
                  <a:lnTo>
                    <a:pt x="1686" y="1074"/>
                  </a:lnTo>
                  <a:lnTo>
                    <a:pt x="1692" y="1092"/>
                  </a:lnTo>
                  <a:lnTo>
                    <a:pt x="1698" y="1104"/>
                  </a:lnTo>
                  <a:lnTo>
                    <a:pt x="1704" y="1110"/>
                  </a:lnTo>
                  <a:lnTo>
                    <a:pt x="1704" y="1116"/>
                  </a:lnTo>
                  <a:lnTo>
                    <a:pt x="1722" y="1134"/>
                  </a:lnTo>
                  <a:lnTo>
                    <a:pt x="1722" y="1110"/>
                  </a:lnTo>
                  <a:lnTo>
                    <a:pt x="1728" y="1110"/>
                  </a:lnTo>
                  <a:lnTo>
                    <a:pt x="1734" y="1116"/>
                  </a:lnTo>
                  <a:lnTo>
                    <a:pt x="1746" y="1116"/>
                  </a:lnTo>
                  <a:lnTo>
                    <a:pt x="1746" y="1104"/>
                  </a:lnTo>
                  <a:lnTo>
                    <a:pt x="1728" y="1086"/>
                  </a:lnTo>
                  <a:lnTo>
                    <a:pt x="1728" y="1062"/>
                  </a:lnTo>
                  <a:lnTo>
                    <a:pt x="1722" y="1050"/>
                  </a:lnTo>
                  <a:lnTo>
                    <a:pt x="1740" y="1032"/>
                  </a:lnTo>
                  <a:lnTo>
                    <a:pt x="1746" y="1032"/>
                  </a:lnTo>
                  <a:lnTo>
                    <a:pt x="1740" y="984"/>
                  </a:lnTo>
                  <a:lnTo>
                    <a:pt x="1722" y="966"/>
                  </a:lnTo>
                  <a:lnTo>
                    <a:pt x="1716" y="966"/>
                  </a:lnTo>
                  <a:lnTo>
                    <a:pt x="1770" y="966"/>
                  </a:lnTo>
                  <a:lnTo>
                    <a:pt x="1782" y="972"/>
                  </a:lnTo>
                  <a:lnTo>
                    <a:pt x="1794" y="972"/>
                  </a:lnTo>
                  <a:lnTo>
                    <a:pt x="1794" y="936"/>
                  </a:lnTo>
                  <a:lnTo>
                    <a:pt x="1812" y="882"/>
                  </a:lnTo>
                  <a:lnTo>
                    <a:pt x="1806" y="876"/>
                  </a:lnTo>
                  <a:lnTo>
                    <a:pt x="1800" y="864"/>
                  </a:lnTo>
                  <a:lnTo>
                    <a:pt x="1800" y="846"/>
                  </a:lnTo>
                  <a:lnTo>
                    <a:pt x="1812" y="840"/>
                  </a:lnTo>
                  <a:lnTo>
                    <a:pt x="1818" y="834"/>
                  </a:lnTo>
                  <a:lnTo>
                    <a:pt x="1836" y="804"/>
                  </a:lnTo>
                  <a:lnTo>
                    <a:pt x="1836" y="792"/>
                  </a:lnTo>
                  <a:lnTo>
                    <a:pt x="1830" y="786"/>
                  </a:lnTo>
                  <a:lnTo>
                    <a:pt x="1830" y="780"/>
                  </a:lnTo>
                  <a:lnTo>
                    <a:pt x="1824" y="774"/>
                  </a:lnTo>
                  <a:lnTo>
                    <a:pt x="1824" y="750"/>
                  </a:lnTo>
                  <a:lnTo>
                    <a:pt x="1830" y="750"/>
                  </a:lnTo>
                  <a:lnTo>
                    <a:pt x="1836" y="744"/>
                  </a:lnTo>
                  <a:lnTo>
                    <a:pt x="1848" y="744"/>
                  </a:lnTo>
                  <a:lnTo>
                    <a:pt x="1860" y="738"/>
                  </a:lnTo>
                  <a:lnTo>
                    <a:pt x="1872" y="726"/>
                  </a:lnTo>
                  <a:lnTo>
                    <a:pt x="1872" y="708"/>
                  </a:lnTo>
                  <a:lnTo>
                    <a:pt x="1878" y="708"/>
                  </a:lnTo>
                  <a:lnTo>
                    <a:pt x="1890" y="702"/>
                  </a:lnTo>
                  <a:lnTo>
                    <a:pt x="1926" y="702"/>
                  </a:lnTo>
                  <a:lnTo>
                    <a:pt x="1932" y="708"/>
                  </a:lnTo>
                  <a:lnTo>
                    <a:pt x="1950" y="708"/>
                  </a:lnTo>
                  <a:lnTo>
                    <a:pt x="1950" y="702"/>
                  </a:lnTo>
                  <a:lnTo>
                    <a:pt x="1944" y="696"/>
                  </a:lnTo>
                  <a:lnTo>
                    <a:pt x="1932" y="690"/>
                  </a:lnTo>
                  <a:lnTo>
                    <a:pt x="1926" y="684"/>
                  </a:lnTo>
                  <a:lnTo>
                    <a:pt x="1920" y="67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89" name="Iceland" descr="© INSCALE GmbH, 05.05.2010&#10;http://www.presentationload.com/">
              <a:extLst>
                <a:ext uri="{FF2B5EF4-FFF2-40B4-BE49-F238E27FC236}">
                  <a16:creationId xmlns:a16="http://schemas.microsoft.com/office/drawing/2014/main" id="{DDAD9AB2-3EAB-4268-8904-EC889B5999C3}"/>
                </a:ext>
              </a:extLst>
            </p:cNvPr>
            <p:cNvSpPr>
              <a:spLocks/>
            </p:cNvSpPr>
            <p:nvPr/>
          </p:nvSpPr>
          <p:spPr bwMode="gray">
            <a:xfrm>
              <a:off x="5071220" y="1666855"/>
              <a:ext cx="255407" cy="99714"/>
            </a:xfrm>
            <a:custGeom>
              <a:avLst/>
              <a:gdLst>
                <a:gd name="T0" fmla="*/ 2147483647 w 570"/>
                <a:gd name="T1" fmla="*/ 2147483647 h 222"/>
                <a:gd name="T2" fmla="*/ 2147483647 w 570"/>
                <a:gd name="T3" fmla="*/ 2147483647 h 222"/>
                <a:gd name="T4" fmla="*/ 2147483647 w 570"/>
                <a:gd name="T5" fmla="*/ 2147483647 h 222"/>
                <a:gd name="T6" fmla="*/ 2147483647 w 570"/>
                <a:gd name="T7" fmla="*/ 2147483647 h 222"/>
                <a:gd name="T8" fmla="*/ 2147483647 w 570"/>
                <a:gd name="T9" fmla="*/ 2147483647 h 222"/>
                <a:gd name="T10" fmla="*/ 2147483647 w 570"/>
                <a:gd name="T11" fmla="*/ 2147483647 h 222"/>
                <a:gd name="T12" fmla="*/ 2147483647 w 570"/>
                <a:gd name="T13" fmla="*/ 2147483647 h 222"/>
                <a:gd name="T14" fmla="*/ 2147483647 w 570"/>
                <a:gd name="T15" fmla="*/ 2147483647 h 222"/>
                <a:gd name="T16" fmla="*/ 2147483647 w 570"/>
                <a:gd name="T17" fmla="*/ 2147483647 h 222"/>
                <a:gd name="T18" fmla="*/ 2147483647 w 570"/>
                <a:gd name="T19" fmla="*/ 2147483647 h 222"/>
                <a:gd name="T20" fmla="*/ 2147483647 w 570"/>
                <a:gd name="T21" fmla="*/ 2147483647 h 222"/>
                <a:gd name="T22" fmla="*/ 2147483647 w 570"/>
                <a:gd name="T23" fmla="*/ 2147483647 h 222"/>
                <a:gd name="T24" fmla="*/ 2147483647 w 570"/>
                <a:gd name="T25" fmla="*/ 2147483647 h 222"/>
                <a:gd name="T26" fmla="*/ 2147483647 w 570"/>
                <a:gd name="T27" fmla="*/ 2147483647 h 222"/>
                <a:gd name="T28" fmla="*/ 2147483647 w 570"/>
                <a:gd name="T29" fmla="*/ 2147483647 h 222"/>
                <a:gd name="T30" fmla="*/ 2147483647 w 570"/>
                <a:gd name="T31" fmla="*/ 2147483647 h 222"/>
                <a:gd name="T32" fmla="*/ 2147483647 w 570"/>
                <a:gd name="T33" fmla="*/ 2147483647 h 222"/>
                <a:gd name="T34" fmla="*/ 2147483647 w 570"/>
                <a:gd name="T35" fmla="*/ 2147483647 h 222"/>
                <a:gd name="T36" fmla="*/ 2147483647 w 570"/>
                <a:gd name="T37" fmla="*/ 2147483647 h 222"/>
                <a:gd name="T38" fmla="*/ 2147483647 w 570"/>
                <a:gd name="T39" fmla="*/ 2147483647 h 222"/>
                <a:gd name="T40" fmla="*/ 2147483647 w 570"/>
                <a:gd name="T41" fmla="*/ 2147483647 h 222"/>
                <a:gd name="T42" fmla="*/ 2147483647 w 570"/>
                <a:gd name="T43" fmla="*/ 2147483647 h 222"/>
                <a:gd name="T44" fmla="*/ 2147483647 w 570"/>
                <a:gd name="T45" fmla="*/ 2147483647 h 222"/>
                <a:gd name="T46" fmla="*/ 2147483647 w 570"/>
                <a:gd name="T47" fmla="*/ 2147483647 h 222"/>
                <a:gd name="T48" fmla="*/ 2147483647 w 570"/>
                <a:gd name="T49" fmla="*/ 2147483647 h 222"/>
                <a:gd name="T50" fmla="*/ 2147483647 w 570"/>
                <a:gd name="T51" fmla="*/ 2147483647 h 222"/>
                <a:gd name="T52" fmla="*/ 2147483647 w 570"/>
                <a:gd name="T53" fmla="*/ 2147483647 h 222"/>
                <a:gd name="T54" fmla="*/ 2147483647 w 570"/>
                <a:gd name="T55" fmla="*/ 2147483647 h 222"/>
                <a:gd name="T56" fmla="*/ 2147483647 w 570"/>
                <a:gd name="T57" fmla="*/ 2147483647 h 222"/>
                <a:gd name="T58" fmla="*/ 2147483647 w 570"/>
                <a:gd name="T59" fmla="*/ 2147483647 h 222"/>
                <a:gd name="T60" fmla="*/ 2147483647 w 570"/>
                <a:gd name="T61" fmla="*/ 2147483647 h 222"/>
                <a:gd name="T62" fmla="*/ 2147483647 w 570"/>
                <a:gd name="T63" fmla="*/ 2147483647 h 222"/>
                <a:gd name="T64" fmla="*/ 2147483647 w 570"/>
                <a:gd name="T65" fmla="*/ 2147483647 h 222"/>
                <a:gd name="T66" fmla="*/ 0 w 570"/>
                <a:gd name="T67" fmla="*/ 2147483647 h 222"/>
                <a:gd name="T68" fmla="*/ 2147483647 w 570"/>
                <a:gd name="T69" fmla="*/ 2147483647 h 222"/>
                <a:gd name="T70" fmla="*/ 2147483647 w 570"/>
                <a:gd name="T71" fmla="*/ 2147483647 h 222"/>
                <a:gd name="T72" fmla="*/ 2147483647 w 570"/>
                <a:gd name="T73" fmla="*/ 2147483647 h 222"/>
                <a:gd name="T74" fmla="*/ 2147483647 w 570"/>
                <a:gd name="T75" fmla="*/ 2147483647 h 222"/>
                <a:gd name="T76" fmla="*/ 2147483647 w 570"/>
                <a:gd name="T77" fmla="*/ 2147483647 h 222"/>
                <a:gd name="T78" fmla="*/ 2147483647 w 570"/>
                <a:gd name="T79" fmla="*/ 2147483647 h 222"/>
                <a:gd name="T80" fmla="*/ 2147483647 w 570"/>
                <a:gd name="T81" fmla="*/ 2147483647 h 222"/>
                <a:gd name="T82" fmla="*/ 2147483647 w 570"/>
                <a:gd name="T83" fmla="*/ 2147483647 h 222"/>
                <a:gd name="T84" fmla="*/ 2147483647 w 570"/>
                <a:gd name="T85" fmla="*/ 2147483647 h 222"/>
                <a:gd name="T86" fmla="*/ 2147483647 w 570"/>
                <a:gd name="T87" fmla="*/ 2147483647 h 222"/>
                <a:gd name="T88" fmla="*/ 2147483647 w 570"/>
                <a:gd name="T89" fmla="*/ 2147483647 h 222"/>
                <a:gd name="T90" fmla="*/ 2147483647 w 570"/>
                <a:gd name="T91" fmla="*/ 2147483647 h 222"/>
                <a:gd name="T92" fmla="*/ 2147483647 w 570"/>
                <a:gd name="T93" fmla="*/ 2147483647 h 2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70"/>
                <a:gd name="T142" fmla="*/ 0 h 222"/>
                <a:gd name="T143" fmla="*/ 570 w 570"/>
                <a:gd name="T144" fmla="*/ 222 h 22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70" h="222">
                  <a:moveTo>
                    <a:pt x="252" y="222"/>
                  </a:moveTo>
                  <a:lnTo>
                    <a:pt x="270" y="216"/>
                  </a:lnTo>
                  <a:lnTo>
                    <a:pt x="306" y="216"/>
                  </a:lnTo>
                  <a:lnTo>
                    <a:pt x="312" y="204"/>
                  </a:lnTo>
                  <a:lnTo>
                    <a:pt x="312" y="192"/>
                  </a:lnTo>
                  <a:lnTo>
                    <a:pt x="324" y="198"/>
                  </a:lnTo>
                  <a:lnTo>
                    <a:pt x="330" y="198"/>
                  </a:lnTo>
                  <a:lnTo>
                    <a:pt x="342" y="204"/>
                  </a:lnTo>
                  <a:lnTo>
                    <a:pt x="348" y="204"/>
                  </a:lnTo>
                  <a:lnTo>
                    <a:pt x="360" y="192"/>
                  </a:lnTo>
                  <a:lnTo>
                    <a:pt x="360" y="186"/>
                  </a:lnTo>
                  <a:lnTo>
                    <a:pt x="372" y="186"/>
                  </a:lnTo>
                  <a:lnTo>
                    <a:pt x="378" y="192"/>
                  </a:lnTo>
                  <a:lnTo>
                    <a:pt x="390" y="192"/>
                  </a:lnTo>
                  <a:lnTo>
                    <a:pt x="414" y="180"/>
                  </a:lnTo>
                  <a:lnTo>
                    <a:pt x="432" y="168"/>
                  </a:lnTo>
                  <a:lnTo>
                    <a:pt x="456" y="156"/>
                  </a:lnTo>
                  <a:lnTo>
                    <a:pt x="474" y="156"/>
                  </a:lnTo>
                  <a:lnTo>
                    <a:pt x="480" y="162"/>
                  </a:lnTo>
                  <a:lnTo>
                    <a:pt x="492" y="162"/>
                  </a:lnTo>
                  <a:lnTo>
                    <a:pt x="504" y="156"/>
                  </a:lnTo>
                  <a:lnTo>
                    <a:pt x="510" y="144"/>
                  </a:lnTo>
                  <a:lnTo>
                    <a:pt x="510" y="138"/>
                  </a:lnTo>
                  <a:lnTo>
                    <a:pt x="516" y="126"/>
                  </a:lnTo>
                  <a:lnTo>
                    <a:pt x="528" y="126"/>
                  </a:lnTo>
                  <a:lnTo>
                    <a:pt x="552" y="114"/>
                  </a:lnTo>
                  <a:lnTo>
                    <a:pt x="564" y="102"/>
                  </a:lnTo>
                  <a:lnTo>
                    <a:pt x="570" y="102"/>
                  </a:lnTo>
                  <a:lnTo>
                    <a:pt x="552" y="102"/>
                  </a:lnTo>
                  <a:lnTo>
                    <a:pt x="570" y="84"/>
                  </a:lnTo>
                  <a:lnTo>
                    <a:pt x="570" y="78"/>
                  </a:lnTo>
                  <a:lnTo>
                    <a:pt x="564" y="72"/>
                  </a:lnTo>
                  <a:lnTo>
                    <a:pt x="552" y="66"/>
                  </a:lnTo>
                  <a:lnTo>
                    <a:pt x="540" y="66"/>
                  </a:lnTo>
                  <a:lnTo>
                    <a:pt x="534" y="72"/>
                  </a:lnTo>
                  <a:lnTo>
                    <a:pt x="528" y="72"/>
                  </a:lnTo>
                  <a:lnTo>
                    <a:pt x="534" y="60"/>
                  </a:lnTo>
                  <a:lnTo>
                    <a:pt x="504" y="60"/>
                  </a:lnTo>
                  <a:lnTo>
                    <a:pt x="522" y="36"/>
                  </a:lnTo>
                  <a:lnTo>
                    <a:pt x="504" y="36"/>
                  </a:lnTo>
                  <a:lnTo>
                    <a:pt x="510" y="18"/>
                  </a:lnTo>
                  <a:lnTo>
                    <a:pt x="480" y="24"/>
                  </a:lnTo>
                  <a:lnTo>
                    <a:pt x="474" y="18"/>
                  </a:lnTo>
                  <a:lnTo>
                    <a:pt x="462" y="12"/>
                  </a:lnTo>
                  <a:lnTo>
                    <a:pt x="456" y="6"/>
                  </a:lnTo>
                  <a:lnTo>
                    <a:pt x="444" y="0"/>
                  </a:lnTo>
                  <a:lnTo>
                    <a:pt x="432" y="0"/>
                  </a:lnTo>
                  <a:lnTo>
                    <a:pt x="432" y="24"/>
                  </a:lnTo>
                  <a:lnTo>
                    <a:pt x="414" y="30"/>
                  </a:lnTo>
                  <a:lnTo>
                    <a:pt x="408" y="30"/>
                  </a:lnTo>
                  <a:lnTo>
                    <a:pt x="402" y="24"/>
                  </a:lnTo>
                  <a:lnTo>
                    <a:pt x="378" y="24"/>
                  </a:lnTo>
                  <a:lnTo>
                    <a:pt x="372" y="30"/>
                  </a:lnTo>
                  <a:lnTo>
                    <a:pt x="366" y="42"/>
                  </a:lnTo>
                  <a:lnTo>
                    <a:pt x="360" y="36"/>
                  </a:lnTo>
                  <a:lnTo>
                    <a:pt x="348" y="30"/>
                  </a:lnTo>
                  <a:lnTo>
                    <a:pt x="342" y="24"/>
                  </a:lnTo>
                  <a:lnTo>
                    <a:pt x="336" y="24"/>
                  </a:lnTo>
                  <a:lnTo>
                    <a:pt x="330" y="30"/>
                  </a:lnTo>
                  <a:lnTo>
                    <a:pt x="330" y="60"/>
                  </a:lnTo>
                  <a:lnTo>
                    <a:pt x="324" y="48"/>
                  </a:lnTo>
                  <a:lnTo>
                    <a:pt x="318" y="42"/>
                  </a:lnTo>
                  <a:lnTo>
                    <a:pt x="306" y="36"/>
                  </a:lnTo>
                  <a:lnTo>
                    <a:pt x="300" y="24"/>
                  </a:lnTo>
                  <a:lnTo>
                    <a:pt x="288" y="24"/>
                  </a:lnTo>
                  <a:lnTo>
                    <a:pt x="288" y="30"/>
                  </a:lnTo>
                  <a:lnTo>
                    <a:pt x="270" y="30"/>
                  </a:lnTo>
                  <a:lnTo>
                    <a:pt x="264" y="36"/>
                  </a:lnTo>
                  <a:lnTo>
                    <a:pt x="264" y="54"/>
                  </a:lnTo>
                  <a:lnTo>
                    <a:pt x="252" y="54"/>
                  </a:lnTo>
                  <a:lnTo>
                    <a:pt x="240" y="42"/>
                  </a:lnTo>
                  <a:lnTo>
                    <a:pt x="228" y="36"/>
                  </a:lnTo>
                  <a:lnTo>
                    <a:pt x="222" y="30"/>
                  </a:lnTo>
                  <a:lnTo>
                    <a:pt x="216" y="30"/>
                  </a:lnTo>
                  <a:lnTo>
                    <a:pt x="216" y="48"/>
                  </a:lnTo>
                  <a:lnTo>
                    <a:pt x="210" y="60"/>
                  </a:lnTo>
                  <a:lnTo>
                    <a:pt x="210" y="72"/>
                  </a:lnTo>
                  <a:lnTo>
                    <a:pt x="204" y="72"/>
                  </a:lnTo>
                  <a:lnTo>
                    <a:pt x="192" y="60"/>
                  </a:lnTo>
                  <a:lnTo>
                    <a:pt x="186" y="60"/>
                  </a:lnTo>
                  <a:lnTo>
                    <a:pt x="162" y="84"/>
                  </a:lnTo>
                  <a:lnTo>
                    <a:pt x="162" y="90"/>
                  </a:lnTo>
                  <a:lnTo>
                    <a:pt x="156" y="84"/>
                  </a:lnTo>
                  <a:lnTo>
                    <a:pt x="144" y="60"/>
                  </a:lnTo>
                  <a:lnTo>
                    <a:pt x="162" y="42"/>
                  </a:lnTo>
                  <a:lnTo>
                    <a:pt x="162" y="36"/>
                  </a:lnTo>
                  <a:lnTo>
                    <a:pt x="156" y="30"/>
                  </a:lnTo>
                  <a:lnTo>
                    <a:pt x="108" y="6"/>
                  </a:lnTo>
                  <a:lnTo>
                    <a:pt x="96" y="6"/>
                  </a:lnTo>
                  <a:lnTo>
                    <a:pt x="96" y="36"/>
                  </a:lnTo>
                  <a:lnTo>
                    <a:pt x="90" y="36"/>
                  </a:lnTo>
                  <a:lnTo>
                    <a:pt x="84" y="30"/>
                  </a:lnTo>
                  <a:lnTo>
                    <a:pt x="78" y="30"/>
                  </a:lnTo>
                  <a:lnTo>
                    <a:pt x="66" y="24"/>
                  </a:lnTo>
                  <a:lnTo>
                    <a:pt x="54" y="24"/>
                  </a:lnTo>
                  <a:lnTo>
                    <a:pt x="42" y="30"/>
                  </a:lnTo>
                  <a:lnTo>
                    <a:pt x="30" y="42"/>
                  </a:lnTo>
                  <a:lnTo>
                    <a:pt x="48" y="54"/>
                  </a:lnTo>
                  <a:lnTo>
                    <a:pt x="30" y="54"/>
                  </a:lnTo>
                  <a:lnTo>
                    <a:pt x="18" y="60"/>
                  </a:lnTo>
                  <a:lnTo>
                    <a:pt x="12" y="66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8" y="78"/>
                  </a:lnTo>
                  <a:lnTo>
                    <a:pt x="30" y="78"/>
                  </a:lnTo>
                  <a:lnTo>
                    <a:pt x="54" y="66"/>
                  </a:lnTo>
                  <a:lnTo>
                    <a:pt x="66" y="66"/>
                  </a:lnTo>
                  <a:lnTo>
                    <a:pt x="72" y="60"/>
                  </a:lnTo>
                  <a:lnTo>
                    <a:pt x="78" y="60"/>
                  </a:lnTo>
                  <a:lnTo>
                    <a:pt x="126" y="72"/>
                  </a:lnTo>
                  <a:lnTo>
                    <a:pt x="90" y="90"/>
                  </a:lnTo>
                  <a:lnTo>
                    <a:pt x="102" y="90"/>
                  </a:lnTo>
                  <a:lnTo>
                    <a:pt x="108" y="96"/>
                  </a:lnTo>
                  <a:lnTo>
                    <a:pt x="114" y="96"/>
                  </a:lnTo>
                  <a:lnTo>
                    <a:pt x="120" y="102"/>
                  </a:lnTo>
                  <a:lnTo>
                    <a:pt x="114" y="102"/>
                  </a:lnTo>
                  <a:lnTo>
                    <a:pt x="108" y="108"/>
                  </a:lnTo>
                  <a:lnTo>
                    <a:pt x="6" y="108"/>
                  </a:lnTo>
                  <a:lnTo>
                    <a:pt x="0" y="114"/>
                  </a:lnTo>
                  <a:lnTo>
                    <a:pt x="12" y="120"/>
                  </a:lnTo>
                  <a:lnTo>
                    <a:pt x="60" y="120"/>
                  </a:lnTo>
                  <a:lnTo>
                    <a:pt x="84" y="132"/>
                  </a:lnTo>
                  <a:lnTo>
                    <a:pt x="90" y="138"/>
                  </a:lnTo>
                  <a:lnTo>
                    <a:pt x="126" y="132"/>
                  </a:lnTo>
                  <a:lnTo>
                    <a:pt x="108" y="150"/>
                  </a:lnTo>
                  <a:lnTo>
                    <a:pt x="120" y="156"/>
                  </a:lnTo>
                  <a:lnTo>
                    <a:pt x="114" y="162"/>
                  </a:lnTo>
                  <a:lnTo>
                    <a:pt x="114" y="168"/>
                  </a:lnTo>
                  <a:lnTo>
                    <a:pt x="108" y="174"/>
                  </a:lnTo>
                  <a:lnTo>
                    <a:pt x="90" y="174"/>
                  </a:lnTo>
                  <a:lnTo>
                    <a:pt x="78" y="180"/>
                  </a:lnTo>
                  <a:lnTo>
                    <a:pt x="54" y="180"/>
                  </a:lnTo>
                  <a:lnTo>
                    <a:pt x="54" y="186"/>
                  </a:lnTo>
                  <a:lnTo>
                    <a:pt x="66" y="192"/>
                  </a:lnTo>
                  <a:lnTo>
                    <a:pt x="120" y="192"/>
                  </a:lnTo>
                  <a:lnTo>
                    <a:pt x="132" y="186"/>
                  </a:lnTo>
                  <a:lnTo>
                    <a:pt x="138" y="180"/>
                  </a:lnTo>
                  <a:lnTo>
                    <a:pt x="168" y="198"/>
                  </a:lnTo>
                  <a:lnTo>
                    <a:pt x="180" y="186"/>
                  </a:lnTo>
                  <a:lnTo>
                    <a:pt x="180" y="198"/>
                  </a:lnTo>
                  <a:lnTo>
                    <a:pt x="228" y="222"/>
                  </a:lnTo>
                  <a:lnTo>
                    <a:pt x="252" y="222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90" name="Hungary" descr="© INSCALE GmbH, 05.05.2010&#10;http://www.presentationload.com/">
              <a:extLst>
                <a:ext uri="{FF2B5EF4-FFF2-40B4-BE49-F238E27FC236}">
                  <a16:creationId xmlns:a16="http://schemas.microsoft.com/office/drawing/2014/main" id="{43AB29C2-0D03-42EF-A5B0-3D02B73C06A2}"/>
                </a:ext>
              </a:extLst>
            </p:cNvPr>
            <p:cNvSpPr>
              <a:spLocks/>
            </p:cNvSpPr>
            <p:nvPr/>
          </p:nvSpPr>
          <p:spPr bwMode="gray">
            <a:xfrm>
              <a:off x="6070107" y="2268636"/>
              <a:ext cx="190681" cy="99714"/>
            </a:xfrm>
            <a:custGeom>
              <a:avLst/>
              <a:gdLst>
                <a:gd name="T0" fmla="*/ 2147483647 w 426"/>
                <a:gd name="T1" fmla="*/ 2147483647 h 222"/>
                <a:gd name="T2" fmla="*/ 2147483647 w 426"/>
                <a:gd name="T3" fmla="*/ 2147483647 h 222"/>
                <a:gd name="T4" fmla="*/ 2147483647 w 426"/>
                <a:gd name="T5" fmla="*/ 2147483647 h 222"/>
                <a:gd name="T6" fmla="*/ 0 w 426"/>
                <a:gd name="T7" fmla="*/ 2147483647 h 222"/>
                <a:gd name="T8" fmla="*/ 2147483647 w 426"/>
                <a:gd name="T9" fmla="*/ 2147483647 h 222"/>
                <a:gd name="T10" fmla="*/ 2147483647 w 426"/>
                <a:gd name="T11" fmla="*/ 2147483647 h 222"/>
                <a:gd name="T12" fmla="*/ 2147483647 w 426"/>
                <a:gd name="T13" fmla="*/ 2147483647 h 222"/>
                <a:gd name="T14" fmla="*/ 2147483647 w 426"/>
                <a:gd name="T15" fmla="*/ 2147483647 h 222"/>
                <a:gd name="T16" fmla="*/ 2147483647 w 426"/>
                <a:gd name="T17" fmla="*/ 2147483647 h 222"/>
                <a:gd name="T18" fmla="*/ 2147483647 w 426"/>
                <a:gd name="T19" fmla="*/ 2147483647 h 222"/>
                <a:gd name="T20" fmla="*/ 2147483647 w 426"/>
                <a:gd name="T21" fmla="*/ 2147483647 h 222"/>
                <a:gd name="T22" fmla="*/ 2147483647 w 426"/>
                <a:gd name="T23" fmla="*/ 2147483647 h 222"/>
                <a:gd name="T24" fmla="*/ 2147483647 w 426"/>
                <a:gd name="T25" fmla="*/ 2147483647 h 222"/>
                <a:gd name="T26" fmla="*/ 2147483647 w 426"/>
                <a:gd name="T27" fmla="*/ 2147483647 h 222"/>
                <a:gd name="T28" fmla="*/ 2147483647 w 426"/>
                <a:gd name="T29" fmla="*/ 2147483647 h 222"/>
                <a:gd name="T30" fmla="*/ 2147483647 w 426"/>
                <a:gd name="T31" fmla="*/ 2147483647 h 222"/>
                <a:gd name="T32" fmla="*/ 2147483647 w 426"/>
                <a:gd name="T33" fmla="*/ 2147483647 h 222"/>
                <a:gd name="T34" fmla="*/ 2147483647 w 426"/>
                <a:gd name="T35" fmla="*/ 2147483647 h 222"/>
                <a:gd name="T36" fmla="*/ 2147483647 w 426"/>
                <a:gd name="T37" fmla="*/ 2147483647 h 222"/>
                <a:gd name="T38" fmla="*/ 2147483647 w 426"/>
                <a:gd name="T39" fmla="*/ 2147483647 h 222"/>
                <a:gd name="T40" fmla="*/ 2147483647 w 426"/>
                <a:gd name="T41" fmla="*/ 2147483647 h 222"/>
                <a:gd name="T42" fmla="*/ 2147483647 w 426"/>
                <a:gd name="T43" fmla="*/ 2147483647 h 222"/>
                <a:gd name="T44" fmla="*/ 2147483647 w 426"/>
                <a:gd name="T45" fmla="*/ 2147483647 h 222"/>
                <a:gd name="T46" fmla="*/ 2147483647 w 426"/>
                <a:gd name="T47" fmla="*/ 2147483647 h 222"/>
                <a:gd name="T48" fmla="*/ 2147483647 w 426"/>
                <a:gd name="T49" fmla="*/ 0 h 222"/>
                <a:gd name="T50" fmla="*/ 2147483647 w 426"/>
                <a:gd name="T51" fmla="*/ 2147483647 h 222"/>
                <a:gd name="T52" fmla="*/ 2147483647 w 426"/>
                <a:gd name="T53" fmla="*/ 0 h 222"/>
                <a:gd name="T54" fmla="*/ 2147483647 w 426"/>
                <a:gd name="T55" fmla="*/ 2147483647 h 222"/>
                <a:gd name="T56" fmla="*/ 2147483647 w 426"/>
                <a:gd name="T57" fmla="*/ 2147483647 h 222"/>
                <a:gd name="T58" fmla="*/ 2147483647 w 426"/>
                <a:gd name="T59" fmla="*/ 2147483647 h 222"/>
                <a:gd name="T60" fmla="*/ 2147483647 w 426"/>
                <a:gd name="T61" fmla="*/ 2147483647 h 222"/>
                <a:gd name="T62" fmla="*/ 2147483647 w 426"/>
                <a:gd name="T63" fmla="*/ 2147483647 h 222"/>
                <a:gd name="T64" fmla="*/ 2147483647 w 426"/>
                <a:gd name="T65" fmla="*/ 2147483647 h 222"/>
                <a:gd name="T66" fmla="*/ 2147483647 w 426"/>
                <a:gd name="T67" fmla="*/ 2147483647 h 222"/>
                <a:gd name="T68" fmla="*/ 2147483647 w 426"/>
                <a:gd name="T69" fmla="*/ 2147483647 h 222"/>
                <a:gd name="T70" fmla="*/ 2147483647 w 426"/>
                <a:gd name="T71" fmla="*/ 2147483647 h 22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26"/>
                <a:gd name="T109" fmla="*/ 0 h 222"/>
                <a:gd name="T110" fmla="*/ 426 w 426"/>
                <a:gd name="T111" fmla="*/ 222 h 22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26" h="222">
                  <a:moveTo>
                    <a:pt x="42" y="66"/>
                  </a:moveTo>
                  <a:lnTo>
                    <a:pt x="24" y="66"/>
                  </a:lnTo>
                  <a:lnTo>
                    <a:pt x="18" y="78"/>
                  </a:lnTo>
                  <a:lnTo>
                    <a:pt x="30" y="78"/>
                  </a:lnTo>
                  <a:lnTo>
                    <a:pt x="18" y="96"/>
                  </a:lnTo>
                  <a:lnTo>
                    <a:pt x="18" y="120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6" y="132"/>
                  </a:lnTo>
                  <a:lnTo>
                    <a:pt x="12" y="150"/>
                  </a:lnTo>
                  <a:lnTo>
                    <a:pt x="30" y="162"/>
                  </a:lnTo>
                  <a:lnTo>
                    <a:pt x="42" y="168"/>
                  </a:lnTo>
                  <a:lnTo>
                    <a:pt x="48" y="174"/>
                  </a:lnTo>
                  <a:lnTo>
                    <a:pt x="48" y="180"/>
                  </a:lnTo>
                  <a:lnTo>
                    <a:pt x="60" y="192"/>
                  </a:lnTo>
                  <a:lnTo>
                    <a:pt x="72" y="198"/>
                  </a:lnTo>
                  <a:lnTo>
                    <a:pt x="78" y="204"/>
                  </a:lnTo>
                  <a:lnTo>
                    <a:pt x="90" y="210"/>
                  </a:lnTo>
                  <a:lnTo>
                    <a:pt x="108" y="210"/>
                  </a:lnTo>
                  <a:lnTo>
                    <a:pt x="114" y="222"/>
                  </a:lnTo>
                  <a:lnTo>
                    <a:pt x="156" y="216"/>
                  </a:lnTo>
                  <a:lnTo>
                    <a:pt x="168" y="210"/>
                  </a:lnTo>
                  <a:lnTo>
                    <a:pt x="174" y="204"/>
                  </a:lnTo>
                  <a:lnTo>
                    <a:pt x="198" y="204"/>
                  </a:lnTo>
                  <a:lnTo>
                    <a:pt x="216" y="186"/>
                  </a:lnTo>
                  <a:lnTo>
                    <a:pt x="240" y="186"/>
                  </a:lnTo>
                  <a:lnTo>
                    <a:pt x="258" y="198"/>
                  </a:lnTo>
                  <a:lnTo>
                    <a:pt x="288" y="192"/>
                  </a:lnTo>
                  <a:lnTo>
                    <a:pt x="288" y="174"/>
                  </a:lnTo>
                  <a:lnTo>
                    <a:pt x="306" y="180"/>
                  </a:lnTo>
                  <a:lnTo>
                    <a:pt x="312" y="174"/>
                  </a:lnTo>
                  <a:lnTo>
                    <a:pt x="324" y="168"/>
                  </a:lnTo>
                  <a:lnTo>
                    <a:pt x="330" y="162"/>
                  </a:lnTo>
                  <a:lnTo>
                    <a:pt x="330" y="144"/>
                  </a:lnTo>
                  <a:lnTo>
                    <a:pt x="336" y="138"/>
                  </a:lnTo>
                  <a:lnTo>
                    <a:pt x="348" y="132"/>
                  </a:lnTo>
                  <a:lnTo>
                    <a:pt x="366" y="114"/>
                  </a:lnTo>
                  <a:lnTo>
                    <a:pt x="366" y="72"/>
                  </a:lnTo>
                  <a:lnTo>
                    <a:pt x="378" y="60"/>
                  </a:lnTo>
                  <a:lnTo>
                    <a:pt x="408" y="60"/>
                  </a:lnTo>
                  <a:lnTo>
                    <a:pt x="426" y="42"/>
                  </a:lnTo>
                  <a:lnTo>
                    <a:pt x="420" y="36"/>
                  </a:lnTo>
                  <a:lnTo>
                    <a:pt x="408" y="36"/>
                  </a:lnTo>
                  <a:lnTo>
                    <a:pt x="402" y="30"/>
                  </a:lnTo>
                  <a:lnTo>
                    <a:pt x="396" y="30"/>
                  </a:lnTo>
                  <a:lnTo>
                    <a:pt x="372" y="6"/>
                  </a:lnTo>
                  <a:lnTo>
                    <a:pt x="348" y="6"/>
                  </a:lnTo>
                  <a:lnTo>
                    <a:pt x="336" y="12"/>
                  </a:lnTo>
                  <a:lnTo>
                    <a:pt x="324" y="12"/>
                  </a:lnTo>
                  <a:lnTo>
                    <a:pt x="324" y="0"/>
                  </a:lnTo>
                  <a:lnTo>
                    <a:pt x="312" y="0"/>
                  </a:lnTo>
                  <a:lnTo>
                    <a:pt x="312" y="18"/>
                  </a:lnTo>
                  <a:lnTo>
                    <a:pt x="294" y="12"/>
                  </a:lnTo>
                  <a:lnTo>
                    <a:pt x="294" y="0"/>
                  </a:lnTo>
                  <a:lnTo>
                    <a:pt x="270" y="0"/>
                  </a:lnTo>
                  <a:lnTo>
                    <a:pt x="264" y="12"/>
                  </a:lnTo>
                  <a:lnTo>
                    <a:pt x="252" y="24"/>
                  </a:lnTo>
                  <a:lnTo>
                    <a:pt x="246" y="24"/>
                  </a:lnTo>
                  <a:lnTo>
                    <a:pt x="234" y="30"/>
                  </a:lnTo>
                  <a:lnTo>
                    <a:pt x="210" y="30"/>
                  </a:lnTo>
                  <a:lnTo>
                    <a:pt x="204" y="42"/>
                  </a:lnTo>
                  <a:lnTo>
                    <a:pt x="168" y="36"/>
                  </a:lnTo>
                  <a:lnTo>
                    <a:pt x="156" y="60"/>
                  </a:lnTo>
                  <a:lnTo>
                    <a:pt x="144" y="60"/>
                  </a:lnTo>
                  <a:lnTo>
                    <a:pt x="126" y="66"/>
                  </a:lnTo>
                  <a:lnTo>
                    <a:pt x="84" y="66"/>
                  </a:lnTo>
                  <a:lnTo>
                    <a:pt x="78" y="60"/>
                  </a:lnTo>
                  <a:lnTo>
                    <a:pt x="72" y="48"/>
                  </a:lnTo>
                  <a:lnTo>
                    <a:pt x="66" y="42"/>
                  </a:lnTo>
                  <a:lnTo>
                    <a:pt x="54" y="60"/>
                  </a:lnTo>
                  <a:lnTo>
                    <a:pt x="42" y="54"/>
                  </a:lnTo>
                  <a:lnTo>
                    <a:pt x="42" y="6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91" name="Honduras" descr="© INSCALE GmbH, 05.05.2010&#10;http://www.presentationload.com/">
              <a:extLst>
                <a:ext uri="{FF2B5EF4-FFF2-40B4-BE49-F238E27FC236}">
                  <a16:creationId xmlns:a16="http://schemas.microsoft.com/office/drawing/2014/main" id="{645689A2-9AD6-44DD-ADB7-4F3A91B08A37}"/>
                </a:ext>
              </a:extLst>
            </p:cNvPr>
            <p:cNvSpPr>
              <a:spLocks/>
            </p:cNvSpPr>
            <p:nvPr/>
          </p:nvSpPr>
          <p:spPr bwMode="gray">
            <a:xfrm>
              <a:off x="2760312" y="3437211"/>
              <a:ext cx="199428" cy="110210"/>
            </a:xfrm>
            <a:custGeom>
              <a:avLst/>
              <a:gdLst>
                <a:gd name="T0" fmla="*/ 2147483647 w 444"/>
                <a:gd name="T1" fmla="*/ 2147483647 h 246"/>
                <a:gd name="T2" fmla="*/ 2147483647 w 444"/>
                <a:gd name="T3" fmla="*/ 2147483647 h 246"/>
                <a:gd name="T4" fmla="*/ 2147483647 w 444"/>
                <a:gd name="T5" fmla="*/ 2147483647 h 246"/>
                <a:gd name="T6" fmla="*/ 2147483647 w 444"/>
                <a:gd name="T7" fmla="*/ 2147483647 h 246"/>
                <a:gd name="T8" fmla="*/ 2147483647 w 444"/>
                <a:gd name="T9" fmla="*/ 2147483647 h 246"/>
                <a:gd name="T10" fmla="*/ 2147483647 w 444"/>
                <a:gd name="T11" fmla="*/ 2147483647 h 246"/>
                <a:gd name="T12" fmla="*/ 2147483647 w 444"/>
                <a:gd name="T13" fmla="*/ 2147483647 h 246"/>
                <a:gd name="T14" fmla="*/ 2147483647 w 444"/>
                <a:gd name="T15" fmla="*/ 2147483647 h 246"/>
                <a:gd name="T16" fmla="*/ 2147483647 w 444"/>
                <a:gd name="T17" fmla="*/ 2147483647 h 246"/>
                <a:gd name="T18" fmla="*/ 2147483647 w 444"/>
                <a:gd name="T19" fmla="*/ 2147483647 h 246"/>
                <a:gd name="T20" fmla="*/ 2147483647 w 444"/>
                <a:gd name="T21" fmla="*/ 2147483647 h 246"/>
                <a:gd name="T22" fmla="*/ 2147483647 w 444"/>
                <a:gd name="T23" fmla="*/ 2147483647 h 246"/>
                <a:gd name="T24" fmla="*/ 2147483647 w 444"/>
                <a:gd name="T25" fmla="*/ 2147483647 h 246"/>
                <a:gd name="T26" fmla="*/ 2147483647 w 444"/>
                <a:gd name="T27" fmla="*/ 2147483647 h 246"/>
                <a:gd name="T28" fmla="*/ 2147483647 w 444"/>
                <a:gd name="T29" fmla="*/ 2147483647 h 246"/>
                <a:gd name="T30" fmla="*/ 2147483647 w 444"/>
                <a:gd name="T31" fmla="*/ 2147483647 h 246"/>
                <a:gd name="T32" fmla="*/ 2147483647 w 444"/>
                <a:gd name="T33" fmla="*/ 2147483647 h 246"/>
                <a:gd name="T34" fmla="*/ 2147483647 w 444"/>
                <a:gd name="T35" fmla="*/ 2147483647 h 246"/>
                <a:gd name="T36" fmla="*/ 2147483647 w 444"/>
                <a:gd name="T37" fmla="*/ 2147483647 h 246"/>
                <a:gd name="T38" fmla="*/ 2147483647 w 444"/>
                <a:gd name="T39" fmla="*/ 0 h 246"/>
                <a:gd name="T40" fmla="*/ 2147483647 w 444"/>
                <a:gd name="T41" fmla="*/ 2147483647 h 246"/>
                <a:gd name="T42" fmla="*/ 2147483647 w 444"/>
                <a:gd name="T43" fmla="*/ 2147483647 h 246"/>
                <a:gd name="T44" fmla="*/ 2147483647 w 444"/>
                <a:gd name="T45" fmla="*/ 0 h 246"/>
                <a:gd name="T46" fmla="*/ 2147483647 w 444"/>
                <a:gd name="T47" fmla="*/ 2147483647 h 246"/>
                <a:gd name="T48" fmla="*/ 2147483647 w 444"/>
                <a:gd name="T49" fmla="*/ 2147483647 h 246"/>
                <a:gd name="T50" fmla="*/ 2147483647 w 444"/>
                <a:gd name="T51" fmla="*/ 2147483647 h 246"/>
                <a:gd name="T52" fmla="*/ 2147483647 w 444"/>
                <a:gd name="T53" fmla="*/ 2147483647 h 246"/>
                <a:gd name="T54" fmla="*/ 2147483647 w 444"/>
                <a:gd name="T55" fmla="*/ 2147483647 h 246"/>
                <a:gd name="T56" fmla="*/ 2147483647 w 444"/>
                <a:gd name="T57" fmla="*/ 2147483647 h 246"/>
                <a:gd name="T58" fmla="*/ 2147483647 w 444"/>
                <a:gd name="T59" fmla="*/ 2147483647 h 246"/>
                <a:gd name="T60" fmla="*/ 2147483647 w 444"/>
                <a:gd name="T61" fmla="*/ 0 h 246"/>
                <a:gd name="T62" fmla="*/ 2147483647 w 444"/>
                <a:gd name="T63" fmla="*/ 2147483647 h 246"/>
                <a:gd name="T64" fmla="*/ 2147483647 w 444"/>
                <a:gd name="T65" fmla="*/ 2147483647 h 246"/>
                <a:gd name="T66" fmla="*/ 2147483647 w 444"/>
                <a:gd name="T67" fmla="*/ 2147483647 h 246"/>
                <a:gd name="T68" fmla="*/ 2147483647 w 444"/>
                <a:gd name="T69" fmla="*/ 2147483647 h 246"/>
                <a:gd name="T70" fmla="*/ 2147483647 w 444"/>
                <a:gd name="T71" fmla="*/ 2147483647 h 246"/>
                <a:gd name="T72" fmla="*/ 0 w 444"/>
                <a:gd name="T73" fmla="*/ 2147483647 h 246"/>
                <a:gd name="T74" fmla="*/ 2147483647 w 444"/>
                <a:gd name="T75" fmla="*/ 2147483647 h 246"/>
                <a:gd name="T76" fmla="*/ 2147483647 w 444"/>
                <a:gd name="T77" fmla="*/ 2147483647 h 246"/>
                <a:gd name="T78" fmla="*/ 2147483647 w 444"/>
                <a:gd name="T79" fmla="*/ 2147483647 h 246"/>
                <a:gd name="T80" fmla="*/ 2147483647 w 444"/>
                <a:gd name="T81" fmla="*/ 2147483647 h 246"/>
                <a:gd name="T82" fmla="*/ 2147483647 w 444"/>
                <a:gd name="T83" fmla="*/ 2147483647 h 246"/>
                <a:gd name="T84" fmla="*/ 2147483647 w 444"/>
                <a:gd name="T85" fmla="*/ 2147483647 h 246"/>
                <a:gd name="T86" fmla="*/ 2147483647 w 444"/>
                <a:gd name="T87" fmla="*/ 2147483647 h 24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44"/>
                <a:gd name="T133" fmla="*/ 0 h 246"/>
                <a:gd name="T134" fmla="*/ 444 w 444"/>
                <a:gd name="T135" fmla="*/ 246 h 24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44" h="246">
                  <a:moveTo>
                    <a:pt x="156" y="240"/>
                  </a:moveTo>
                  <a:lnTo>
                    <a:pt x="156" y="222"/>
                  </a:lnTo>
                  <a:lnTo>
                    <a:pt x="174" y="222"/>
                  </a:lnTo>
                  <a:lnTo>
                    <a:pt x="168" y="216"/>
                  </a:lnTo>
                  <a:lnTo>
                    <a:pt x="168" y="204"/>
                  </a:lnTo>
                  <a:lnTo>
                    <a:pt x="162" y="198"/>
                  </a:lnTo>
                  <a:lnTo>
                    <a:pt x="162" y="186"/>
                  </a:lnTo>
                  <a:lnTo>
                    <a:pt x="168" y="180"/>
                  </a:lnTo>
                  <a:lnTo>
                    <a:pt x="204" y="180"/>
                  </a:lnTo>
                  <a:lnTo>
                    <a:pt x="210" y="168"/>
                  </a:lnTo>
                  <a:lnTo>
                    <a:pt x="216" y="162"/>
                  </a:lnTo>
                  <a:lnTo>
                    <a:pt x="228" y="162"/>
                  </a:lnTo>
                  <a:lnTo>
                    <a:pt x="228" y="168"/>
                  </a:lnTo>
                  <a:lnTo>
                    <a:pt x="234" y="174"/>
                  </a:lnTo>
                  <a:lnTo>
                    <a:pt x="252" y="174"/>
                  </a:lnTo>
                  <a:lnTo>
                    <a:pt x="276" y="150"/>
                  </a:lnTo>
                  <a:lnTo>
                    <a:pt x="288" y="126"/>
                  </a:lnTo>
                  <a:lnTo>
                    <a:pt x="306" y="126"/>
                  </a:lnTo>
                  <a:lnTo>
                    <a:pt x="306" y="108"/>
                  </a:lnTo>
                  <a:lnTo>
                    <a:pt x="318" y="96"/>
                  </a:lnTo>
                  <a:lnTo>
                    <a:pt x="330" y="96"/>
                  </a:lnTo>
                  <a:lnTo>
                    <a:pt x="348" y="114"/>
                  </a:lnTo>
                  <a:lnTo>
                    <a:pt x="360" y="114"/>
                  </a:lnTo>
                  <a:lnTo>
                    <a:pt x="372" y="102"/>
                  </a:lnTo>
                  <a:lnTo>
                    <a:pt x="372" y="96"/>
                  </a:lnTo>
                  <a:lnTo>
                    <a:pt x="420" y="96"/>
                  </a:lnTo>
                  <a:lnTo>
                    <a:pt x="426" y="90"/>
                  </a:lnTo>
                  <a:lnTo>
                    <a:pt x="432" y="90"/>
                  </a:lnTo>
                  <a:lnTo>
                    <a:pt x="444" y="84"/>
                  </a:lnTo>
                  <a:lnTo>
                    <a:pt x="444" y="78"/>
                  </a:lnTo>
                  <a:lnTo>
                    <a:pt x="426" y="60"/>
                  </a:lnTo>
                  <a:lnTo>
                    <a:pt x="402" y="48"/>
                  </a:lnTo>
                  <a:lnTo>
                    <a:pt x="396" y="48"/>
                  </a:lnTo>
                  <a:lnTo>
                    <a:pt x="390" y="42"/>
                  </a:lnTo>
                  <a:lnTo>
                    <a:pt x="384" y="30"/>
                  </a:lnTo>
                  <a:lnTo>
                    <a:pt x="372" y="24"/>
                  </a:lnTo>
                  <a:lnTo>
                    <a:pt x="366" y="18"/>
                  </a:lnTo>
                  <a:lnTo>
                    <a:pt x="348" y="18"/>
                  </a:lnTo>
                  <a:lnTo>
                    <a:pt x="342" y="6"/>
                  </a:lnTo>
                  <a:lnTo>
                    <a:pt x="336" y="0"/>
                  </a:lnTo>
                  <a:lnTo>
                    <a:pt x="312" y="0"/>
                  </a:lnTo>
                  <a:lnTo>
                    <a:pt x="300" y="6"/>
                  </a:lnTo>
                  <a:lnTo>
                    <a:pt x="294" y="12"/>
                  </a:lnTo>
                  <a:lnTo>
                    <a:pt x="282" y="12"/>
                  </a:lnTo>
                  <a:lnTo>
                    <a:pt x="270" y="0"/>
                  </a:lnTo>
                  <a:lnTo>
                    <a:pt x="252" y="0"/>
                  </a:lnTo>
                  <a:lnTo>
                    <a:pt x="240" y="6"/>
                  </a:lnTo>
                  <a:lnTo>
                    <a:pt x="234" y="18"/>
                  </a:lnTo>
                  <a:lnTo>
                    <a:pt x="222" y="24"/>
                  </a:lnTo>
                  <a:lnTo>
                    <a:pt x="186" y="24"/>
                  </a:lnTo>
                  <a:lnTo>
                    <a:pt x="174" y="18"/>
                  </a:lnTo>
                  <a:lnTo>
                    <a:pt x="168" y="12"/>
                  </a:lnTo>
                  <a:lnTo>
                    <a:pt x="156" y="12"/>
                  </a:lnTo>
                  <a:lnTo>
                    <a:pt x="150" y="18"/>
                  </a:lnTo>
                  <a:lnTo>
                    <a:pt x="144" y="18"/>
                  </a:lnTo>
                  <a:lnTo>
                    <a:pt x="138" y="24"/>
                  </a:lnTo>
                  <a:lnTo>
                    <a:pt x="132" y="24"/>
                  </a:lnTo>
                  <a:lnTo>
                    <a:pt x="132" y="18"/>
                  </a:lnTo>
                  <a:lnTo>
                    <a:pt x="126" y="12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96" y="18"/>
                  </a:lnTo>
                  <a:lnTo>
                    <a:pt x="90" y="18"/>
                  </a:lnTo>
                  <a:lnTo>
                    <a:pt x="84" y="30"/>
                  </a:lnTo>
                  <a:lnTo>
                    <a:pt x="72" y="36"/>
                  </a:lnTo>
                  <a:lnTo>
                    <a:pt x="60" y="48"/>
                  </a:lnTo>
                  <a:lnTo>
                    <a:pt x="48" y="54"/>
                  </a:lnTo>
                  <a:lnTo>
                    <a:pt x="36" y="66"/>
                  </a:lnTo>
                  <a:lnTo>
                    <a:pt x="24" y="72"/>
                  </a:lnTo>
                  <a:lnTo>
                    <a:pt x="18" y="84"/>
                  </a:lnTo>
                  <a:lnTo>
                    <a:pt x="18" y="102"/>
                  </a:lnTo>
                  <a:lnTo>
                    <a:pt x="12" y="114"/>
                  </a:lnTo>
                  <a:lnTo>
                    <a:pt x="0" y="126"/>
                  </a:lnTo>
                  <a:lnTo>
                    <a:pt x="6" y="138"/>
                  </a:lnTo>
                  <a:lnTo>
                    <a:pt x="18" y="150"/>
                  </a:lnTo>
                  <a:lnTo>
                    <a:pt x="42" y="150"/>
                  </a:lnTo>
                  <a:lnTo>
                    <a:pt x="42" y="168"/>
                  </a:lnTo>
                  <a:lnTo>
                    <a:pt x="48" y="174"/>
                  </a:lnTo>
                  <a:lnTo>
                    <a:pt x="60" y="174"/>
                  </a:lnTo>
                  <a:lnTo>
                    <a:pt x="66" y="168"/>
                  </a:lnTo>
                  <a:lnTo>
                    <a:pt x="102" y="168"/>
                  </a:lnTo>
                  <a:lnTo>
                    <a:pt x="102" y="210"/>
                  </a:lnTo>
                  <a:lnTo>
                    <a:pt x="126" y="222"/>
                  </a:lnTo>
                  <a:lnTo>
                    <a:pt x="132" y="228"/>
                  </a:lnTo>
                  <a:lnTo>
                    <a:pt x="132" y="246"/>
                  </a:lnTo>
                  <a:lnTo>
                    <a:pt x="144" y="246"/>
                  </a:lnTo>
                  <a:lnTo>
                    <a:pt x="156" y="24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92" name="Haiti" descr="© INSCALE GmbH, 05.05.2010&#10;http://www.presentationload.com/">
              <a:extLst>
                <a:ext uri="{FF2B5EF4-FFF2-40B4-BE49-F238E27FC236}">
                  <a16:creationId xmlns:a16="http://schemas.microsoft.com/office/drawing/2014/main" id="{24D4C633-9A29-4939-AF4A-1A8B436F3A55}"/>
                </a:ext>
              </a:extLst>
            </p:cNvPr>
            <p:cNvSpPr>
              <a:spLocks/>
            </p:cNvSpPr>
            <p:nvPr/>
          </p:nvSpPr>
          <p:spPr bwMode="gray">
            <a:xfrm>
              <a:off x="3250134" y="3297261"/>
              <a:ext cx="87468" cy="69975"/>
            </a:xfrm>
            <a:custGeom>
              <a:avLst/>
              <a:gdLst>
                <a:gd name="T0" fmla="*/ 2147483647 w 198"/>
                <a:gd name="T1" fmla="*/ 2147483647 h 156"/>
                <a:gd name="T2" fmla="*/ 2147483647 w 198"/>
                <a:gd name="T3" fmla="*/ 2147483647 h 156"/>
                <a:gd name="T4" fmla="*/ 2147483647 w 198"/>
                <a:gd name="T5" fmla="*/ 2147483647 h 156"/>
                <a:gd name="T6" fmla="*/ 2147483647 w 198"/>
                <a:gd name="T7" fmla="*/ 2147483647 h 156"/>
                <a:gd name="T8" fmla="*/ 2147483647 w 198"/>
                <a:gd name="T9" fmla="*/ 2147483647 h 156"/>
                <a:gd name="T10" fmla="*/ 2147483647 w 198"/>
                <a:gd name="T11" fmla="*/ 2147483647 h 156"/>
                <a:gd name="T12" fmla="*/ 2147483647 w 198"/>
                <a:gd name="T13" fmla="*/ 2147483647 h 156"/>
                <a:gd name="T14" fmla="*/ 2147483647 w 198"/>
                <a:gd name="T15" fmla="*/ 2147483647 h 156"/>
                <a:gd name="T16" fmla="*/ 2147483647 w 198"/>
                <a:gd name="T17" fmla="*/ 2147483647 h 156"/>
                <a:gd name="T18" fmla="*/ 2147483647 w 198"/>
                <a:gd name="T19" fmla="*/ 2147483647 h 156"/>
                <a:gd name="T20" fmla="*/ 2147483647 w 198"/>
                <a:gd name="T21" fmla="*/ 2147483647 h 156"/>
                <a:gd name="T22" fmla="*/ 2147483647 w 198"/>
                <a:gd name="T23" fmla="*/ 2147483647 h 156"/>
                <a:gd name="T24" fmla="*/ 2147483647 w 198"/>
                <a:gd name="T25" fmla="*/ 2147483647 h 156"/>
                <a:gd name="T26" fmla="*/ 2147483647 w 198"/>
                <a:gd name="T27" fmla="*/ 2147483647 h 156"/>
                <a:gd name="T28" fmla="*/ 2147483647 w 198"/>
                <a:gd name="T29" fmla="*/ 2147483647 h 156"/>
                <a:gd name="T30" fmla="*/ 2147483647 w 198"/>
                <a:gd name="T31" fmla="*/ 2147483647 h 156"/>
                <a:gd name="T32" fmla="*/ 2147483647 w 198"/>
                <a:gd name="T33" fmla="*/ 2147483647 h 156"/>
                <a:gd name="T34" fmla="*/ 2147483647 w 198"/>
                <a:gd name="T35" fmla="*/ 0 h 156"/>
                <a:gd name="T36" fmla="*/ 2147483647 w 198"/>
                <a:gd name="T37" fmla="*/ 0 h 156"/>
                <a:gd name="T38" fmla="*/ 2147483647 w 198"/>
                <a:gd name="T39" fmla="*/ 2147483647 h 156"/>
                <a:gd name="T40" fmla="*/ 2147483647 w 198"/>
                <a:gd name="T41" fmla="*/ 2147483647 h 156"/>
                <a:gd name="T42" fmla="*/ 2147483647 w 198"/>
                <a:gd name="T43" fmla="*/ 2147483647 h 156"/>
                <a:gd name="T44" fmla="*/ 2147483647 w 198"/>
                <a:gd name="T45" fmla="*/ 2147483647 h 156"/>
                <a:gd name="T46" fmla="*/ 2147483647 w 198"/>
                <a:gd name="T47" fmla="*/ 2147483647 h 156"/>
                <a:gd name="T48" fmla="*/ 2147483647 w 198"/>
                <a:gd name="T49" fmla="*/ 2147483647 h 156"/>
                <a:gd name="T50" fmla="*/ 2147483647 w 198"/>
                <a:gd name="T51" fmla="*/ 2147483647 h 156"/>
                <a:gd name="T52" fmla="*/ 2147483647 w 198"/>
                <a:gd name="T53" fmla="*/ 2147483647 h 156"/>
                <a:gd name="T54" fmla="*/ 2147483647 w 198"/>
                <a:gd name="T55" fmla="*/ 2147483647 h 156"/>
                <a:gd name="T56" fmla="*/ 2147483647 w 198"/>
                <a:gd name="T57" fmla="*/ 2147483647 h 156"/>
                <a:gd name="T58" fmla="*/ 2147483647 w 198"/>
                <a:gd name="T59" fmla="*/ 2147483647 h 156"/>
                <a:gd name="T60" fmla="*/ 2147483647 w 198"/>
                <a:gd name="T61" fmla="*/ 2147483647 h 156"/>
                <a:gd name="T62" fmla="*/ 2147483647 w 198"/>
                <a:gd name="T63" fmla="*/ 2147483647 h 156"/>
                <a:gd name="T64" fmla="*/ 2147483647 w 198"/>
                <a:gd name="T65" fmla="*/ 2147483647 h 156"/>
                <a:gd name="T66" fmla="*/ 2147483647 w 198"/>
                <a:gd name="T67" fmla="*/ 2147483647 h 156"/>
                <a:gd name="T68" fmla="*/ 2147483647 w 198"/>
                <a:gd name="T69" fmla="*/ 2147483647 h 156"/>
                <a:gd name="T70" fmla="*/ 2147483647 w 198"/>
                <a:gd name="T71" fmla="*/ 2147483647 h 156"/>
                <a:gd name="T72" fmla="*/ 2147483647 w 198"/>
                <a:gd name="T73" fmla="*/ 2147483647 h 156"/>
                <a:gd name="T74" fmla="*/ 2147483647 w 198"/>
                <a:gd name="T75" fmla="*/ 2147483647 h 156"/>
                <a:gd name="T76" fmla="*/ 2147483647 w 198"/>
                <a:gd name="T77" fmla="*/ 2147483647 h 156"/>
                <a:gd name="T78" fmla="*/ 2147483647 w 198"/>
                <a:gd name="T79" fmla="*/ 2147483647 h 156"/>
                <a:gd name="T80" fmla="*/ 2147483647 w 198"/>
                <a:gd name="T81" fmla="*/ 2147483647 h 156"/>
                <a:gd name="T82" fmla="*/ 0 w 198"/>
                <a:gd name="T83" fmla="*/ 2147483647 h 156"/>
                <a:gd name="T84" fmla="*/ 0 w 198"/>
                <a:gd name="T85" fmla="*/ 2147483647 h 156"/>
                <a:gd name="T86" fmla="*/ 2147483647 w 198"/>
                <a:gd name="T87" fmla="*/ 2147483647 h 156"/>
                <a:gd name="T88" fmla="*/ 2147483647 w 198"/>
                <a:gd name="T89" fmla="*/ 2147483647 h 156"/>
                <a:gd name="T90" fmla="*/ 2147483647 w 198"/>
                <a:gd name="T91" fmla="*/ 2147483647 h 156"/>
                <a:gd name="T92" fmla="*/ 2147483647 w 198"/>
                <a:gd name="T93" fmla="*/ 2147483647 h 156"/>
                <a:gd name="T94" fmla="*/ 2147483647 w 198"/>
                <a:gd name="T95" fmla="*/ 2147483647 h 156"/>
                <a:gd name="T96" fmla="*/ 2147483647 w 198"/>
                <a:gd name="T97" fmla="*/ 2147483647 h 156"/>
                <a:gd name="T98" fmla="*/ 2147483647 w 198"/>
                <a:gd name="T99" fmla="*/ 2147483647 h 156"/>
                <a:gd name="T100" fmla="*/ 2147483647 w 198"/>
                <a:gd name="T101" fmla="*/ 2147483647 h 156"/>
                <a:gd name="T102" fmla="*/ 2147483647 w 198"/>
                <a:gd name="T103" fmla="*/ 2147483647 h 156"/>
                <a:gd name="T104" fmla="*/ 2147483647 w 198"/>
                <a:gd name="T105" fmla="*/ 2147483647 h 156"/>
                <a:gd name="T106" fmla="*/ 2147483647 w 198"/>
                <a:gd name="T107" fmla="*/ 2147483647 h 156"/>
                <a:gd name="T108" fmla="*/ 2147483647 w 198"/>
                <a:gd name="T109" fmla="*/ 2147483647 h 156"/>
                <a:gd name="T110" fmla="*/ 2147483647 w 198"/>
                <a:gd name="T111" fmla="*/ 2147483647 h 156"/>
                <a:gd name="T112" fmla="*/ 2147483647 w 198"/>
                <a:gd name="T113" fmla="*/ 2147483647 h 15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8"/>
                <a:gd name="T172" fmla="*/ 0 h 156"/>
                <a:gd name="T173" fmla="*/ 198 w 198"/>
                <a:gd name="T174" fmla="*/ 156 h 15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8" h="156">
                  <a:moveTo>
                    <a:pt x="168" y="114"/>
                  </a:moveTo>
                  <a:lnTo>
                    <a:pt x="168" y="108"/>
                  </a:lnTo>
                  <a:lnTo>
                    <a:pt x="174" y="102"/>
                  </a:lnTo>
                  <a:lnTo>
                    <a:pt x="180" y="90"/>
                  </a:lnTo>
                  <a:lnTo>
                    <a:pt x="180" y="78"/>
                  </a:lnTo>
                  <a:lnTo>
                    <a:pt x="186" y="72"/>
                  </a:lnTo>
                  <a:lnTo>
                    <a:pt x="192" y="60"/>
                  </a:lnTo>
                  <a:lnTo>
                    <a:pt x="198" y="54"/>
                  </a:lnTo>
                  <a:lnTo>
                    <a:pt x="198" y="42"/>
                  </a:lnTo>
                  <a:lnTo>
                    <a:pt x="186" y="6"/>
                  </a:lnTo>
                  <a:lnTo>
                    <a:pt x="180" y="12"/>
                  </a:lnTo>
                  <a:lnTo>
                    <a:pt x="180" y="18"/>
                  </a:lnTo>
                  <a:lnTo>
                    <a:pt x="174" y="18"/>
                  </a:lnTo>
                  <a:lnTo>
                    <a:pt x="168" y="12"/>
                  </a:lnTo>
                  <a:lnTo>
                    <a:pt x="156" y="12"/>
                  </a:lnTo>
                  <a:lnTo>
                    <a:pt x="144" y="6"/>
                  </a:lnTo>
                  <a:lnTo>
                    <a:pt x="126" y="6"/>
                  </a:lnTo>
                  <a:lnTo>
                    <a:pt x="114" y="0"/>
                  </a:lnTo>
                  <a:lnTo>
                    <a:pt x="84" y="0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66" y="18"/>
                  </a:lnTo>
                  <a:lnTo>
                    <a:pt x="72" y="24"/>
                  </a:lnTo>
                  <a:lnTo>
                    <a:pt x="108" y="24"/>
                  </a:lnTo>
                  <a:lnTo>
                    <a:pt x="114" y="30"/>
                  </a:lnTo>
                  <a:lnTo>
                    <a:pt x="120" y="42"/>
                  </a:lnTo>
                  <a:lnTo>
                    <a:pt x="126" y="48"/>
                  </a:lnTo>
                  <a:lnTo>
                    <a:pt x="114" y="54"/>
                  </a:lnTo>
                  <a:lnTo>
                    <a:pt x="108" y="60"/>
                  </a:lnTo>
                  <a:lnTo>
                    <a:pt x="108" y="72"/>
                  </a:lnTo>
                  <a:lnTo>
                    <a:pt x="114" y="84"/>
                  </a:lnTo>
                  <a:lnTo>
                    <a:pt x="114" y="96"/>
                  </a:lnTo>
                  <a:lnTo>
                    <a:pt x="120" y="102"/>
                  </a:lnTo>
                  <a:lnTo>
                    <a:pt x="114" y="108"/>
                  </a:lnTo>
                  <a:lnTo>
                    <a:pt x="96" y="108"/>
                  </a:lnTo>
                  <a:lnTo>
                    <a:pt x="78" y="102"/>
                  </a:lnTo>
                  <a:lnTo>
                    <a:pt x="66" y="102"/>
                  </a:lnTo>
                  <a:lnTo>
                    <a:pt x="54" y="96"/>
                  </a:lnTo>
                  <a:lnTo>
                    <a:pt x="36" y="96"/>
                  </a:lnTo>
                  <a:lnTo>
                    <a:pt x="24" y="102"/>
                  </a:lnTo>
                  <a:lnTo>
                    <a:pt x="6" y="102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6" y="120"/>
                  </a:lnTo>
                  <a:lnTo>
                    <a:pt x="12" y="132"/>
                  </a:lnTo>
                  <a:lnTo>
                    <a:pt x="24" y="138"/>
                  </a:lnTo>
                  <a:lnTo>
                    <a:pt x="30" y="150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8" y="150"/>
                  </a:lnTo>
                  <a:lnTo>
                    <a:pt x="54" y="138"/>
                  </a:lnTo>
                  <a:lnTo>
                    <a:pt x="60" y="132"/>
                  </a:lnTo>
                  <a:lnTo>
                    <a:pt x="138" y="132"/>
                  </a:lnTo>
                  <a:lnTo>
                    <a:pt x="156" y="126"/>
                  </a:lnTo>
                  <a:lnTo>
                    <a:pt x="168" y="126"/>
                  </a:lnTo>
                  <a:lnTo>
                    <a:pt x="180" y="144"/>
                  </a:lnTo>
                  <a:lnTo>
                    <a:pt x="168" y="11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93" name="Guyane (French Guiana)" descr="© INSCALE GmbH, 05.05.2010&#10;http://www.presentationload.com/">
              <a:extLst>
                <a:ext uri="{FF2B5EF4-FFF2-40B4-BE49-F238E27FC236}">
                  <a16:creationId xmlns:a16="http://schemas.microsoft.com/office/drawing/2014/main" id="{D9BDB98E-0FFC-4610-8EA5-6CDDBB577CD4}"/>
                </a:ext>
              </a:extLst>
            </p:cNvPr>
            <p:cNvSpPr>
              <a:spLocks/>
            </p:cNvSpPr>
            <p:nvPr/>
          </p:nvSpPr>
          <p:spPr bwMode="gray">
            <a:xfrm>
              <a:off x="3837920" y="3806326"/>
              <a:ext cx="90966" cy="132951"/>
            </a:xfrm>
            <a:custGeom>
              <a:avLst/>
              <a:gdLst>
                <a:gd name="T0" fmla="*/ 2147483647 w 52"/>
                <a:gd name="T1" fmla="*/ 2147483647 h 76"/>
                <a:gd name="T2" fmla="*/ 2147483647 w 52"/>
                <a:gd name="T3" fmla="*/ 2147483647 h 76"/>
                <a:gd name="T4" fmla="*/ 2147483647 w 52"/>
                <a:gd name="T5" fmla="*/ 2147483647 h 76"/>
                <a:gd name="T6" fmla="*/ 2147483647 w 52"/>
                <a:gd name="T7" fmla="*/ 2147483647 h 76"/>
                <a:gd name="T8" fmla="*/ 2147483647 w 52"/>
                <a:gd name="T9" fmla="*/ 2147483647 h 76"/>
                <a:gd name="T10" fmla="*/ 2147483647 w 52"/>
                <a:gd name="T11" fmla="*/ 2147483647 h 76"/>
                <a:gd name="T12" fmla="*/ 2147483647 w 52"/>
                <a:gd name="T13" fmla="*/ 2147483647 h 76"/>
                <a:gd name="T14" fmla="*/ 2147483647 w 52"/>
                <a:gd name="T15" fmla="*/ 2147483647 h 76"/>
                <a:gd name="T16" fmla="*/ 2147483647 w 52"/>
                <a:gd name="T17" fmla="*/ 2147483647 h 76"/>
                <a:gd name="T18" fmla="*/ 2147483647 w 52"/>
                <a:gd name="T19" fmla="*/ 2147483647 h 76"/>
                <a:gd name="T20" fmla="*/ 2147483647 w 52"/>
                <a:gd name="T21" fmla="*/ 2147483647 h 76"/>
                <a:gd name="T22" fmla="*/ 2147483647 w 52"/>
                <a:gd name="T23" fmla="*/ 0 h 76"/>
                <a:gd name="T24" fmla="*/ 2147483647 w 52"/>
                <a:gd name="T25" fmla="*/ 2147483647 h 76"/>
                <a:gd name="T26" fmla="*/ 2147483647 w 52"/>
                <a:gd name="T27" fmla="*/ 2147483647 h 76"/>
                <a:gd name="T28" fmla="*/ 2147483647 w 52"/>
                <a:gd name="T29" fmla="*/ 2147483647 h 76"/>
                <a:gd name="T30" fmla="*/ 2147483647 w 52"/>
                <a:gd name="T31" fmla="*/ 2147483647 h 76"/>
                <a:gd name="T32" fmla="*/ 2147483647 w 52"/>
                <a:gd name="T33" fmla="*/ 2147483647 h 76"/>
                <a:gd name="T34" fmla="*/ 2147483647 w 52"/>
                <a:gd name="T35" fmla="*/ 2147483647 h 76"/>
                <a:gd name="T36" fmla="*/ 2147483647 w 52"/>
                <a:gd name="T37" fmla="*/ 2147483647 h 76"/>
                <a:gd name="T38" fmla="*/ 2147483647 w 52"/>
                <a:gd name="T39" fmla="*/ 2147483647 h 76"/>
                <a:gd name="T40" fmla="*/ 2147483647 w 52"/>
                <a:gd name="T41" fmla="*/ 2147483647 h 76"/>
                <a:gd name="T42" fmla="*/ 2147483647 w 52"/>
                <a:gd name="T43" fmla="*/ 2147483647 h 76"/>
                <a:gd name="T44" fmla="*/ 2147483647 w 52"/>
                <a:gd name="T45" fmla="*/ 2147483647 h 76"/>
                <a:gd name="T46" fmla="*/ 2147483647 w 52"/>
                <a:gd name="T47" fmla="*/ 2147483647 h 76"/>
                <a:gd name="T48" fmla="*/ 2147483647 w 52"/>
                <a:gd name="T49" fmla="*/ 2147483647 h 76"/>
                <a:gd name="T50" fmla="*/ 2147483647 w 52"/>
                <a:gd name="T51" fmla="*/ 2147483647 h 76"/>
                <a:gd name="T52" fmla="*/ 2147483647 w 52"/>
                <a:gd name="T53" fmla="*/ 2147483647 h 76"/>
                <a:gd name="T54" fmla="*/ 2147483647 w 52"/>
                <a:gd name="T55" fmla="*/ 2147483647 h 76"/>
                <a:gd name="T56" fmla="*/ 2147483647 w 52"/>
                <a:gd name="T57" fmla="*/ 2147483647 h 76"/>
                <a:gd name="T58" fmla="*/ 2147483647 w 52"/>
                <a:gd name="T59" fmla="*/ 2147483647 h 76"/>
                <a:gd name="T60" fmla="*/ 2147483647 w 52"/>
                <a:gd name="T61" fmla="*/ 2147483647 h 76"/>
                <a:gd name="T62" fmla="*/ 2147483647 w 52"/>
                <a:gd name="T63" fmla="*/ 2147483647 h 76"/>
                <a:gd name="T64" fmla="*/ 0 w 52"/>
                <a:gd name="T65" fmla="*/ 2147483647 h 76"/>
                <a:gd name="T66" fmla="*/ 0 w 52"/>
                <a:gd name="T67" fmla="*/ 2147483647 h 76"/>
                <a:gd name="T68" fmla="*/ 2147483647 w 52"/>
                <a:gd name="T69" fmla="*/ 2147483647 h 76"/>
                <a:gd name="T70" fmla="*/ 2147483647 w 52"/>
                <a:gd name="T71" fmla="*/ 2147483647 h 76"/>
                <a:gd name="T72" fmla="*/ 2147483647 w 52"/>
                <a:gd name="T73" fmla="*/ 2147483647 h 76"/>
                <a:gd name="T74" fmla="*/ 2147483647 w 52"/>
                <a:gd name="T75" fmla="*/ 2147483647 h 76"/>
                <a:gd name="T76" fmla="*/ 2147483647 w 52"/>
                <a:gd name="T77" fmla="*/ 2147483647 h 76"/>
                <a:gd name="T78" fmla="*/ 2147483647 w 52"/>
                <a:gd name="T79" fmla="*/ 2147483647 h 76"/>
                <a:gd name="T80" fmla="*/ 2147483647 w 52"/>
                <a:gd name="T81" fmla="*/ 2147483647 h 76"/>
                <a:gd name="T82" fmla="*/ 2147483647 w 52"/>
                <a:gd name="T83" fmla="*/ 2147483647 h 76"/>
                <a:gd name="T84" fmla="*/ 2147483647 w 52"/>
                <a:gd name="T85" fmla="*/ 2147483647 h 76"/>
                <a:gd name="T86" fmla="*/ 2147483647 w 52"/>
                <a:gd name="T87" fmla="*/ 2147483647 h 76"/>
                <a:gd name="T88" fmla="*/ 2147483647 w 52"/>
                <a:gd name="T89" fmla="*/ 2147483647 h 76"/>
                <a:gd name="T90" fmla="*/ 2147483647 w 52"/>
                <a:gd name="T91" fmla="*/ 2147483647 h 76"/>
                <a:gd name="T92" fmla="*/ 2147483647 w 52"/>
                <a:gd name="T93" fmla="*/ 2147483647 h 76"/>
                <a:gd name="T94" fmla="*/ 2147483647 w 52"/>
                <a:gd name="T95" fmla="*/ 2147483647 h 76"/>
                <a:gd name="T96" fmla="*/ 2147483647 w 52"/>
                <a:gd name="T97" fmla="*/ 2147483647 h 76"/>
                <a:gd name="T98" fmla="*/ 2147483647 w 52"/>
                <a:gd name="T99" fmla="*/ 2147483647 h 76"/>
                <a:gd name="T100" fmla="*/ 2147483647 w 52"/>
                <a:gd name="T101" fmla="*/ 2147483647 h 76"/>
                <a:gd name="T102" fmla="*/ 2147483647 w 52"/>
                <a:gd name="T103" fmla="*/ 2147483647 h 76"/>
                <a:gd name="T104" fmla="*/ 2147483647 w 52"/>
                <a:gd name="T105" fmla="*/ 2147483647 h 76"/>
                <a:gd name="T106" fmla="*/ 2147483647 w 52"/>
                <a:gd name="T107" fmla="*/ 2147483647 h 76"/>
                <a:gd name="T108" fmla="*/ 2147483647 w 52"/>
                <a:gd name="T109" fmla="*/ 2147483647 h 76"/>
                <a:gd name="T110" fmla="*/ 2147483647 w 52"/>
                <a:gd name="T111" fmla="*/ 2147483647 h 76"/>
                <a:gd name="T112" fmla="*/ 2147483647 w 52"/>
                <a:gd name="T113" fmla="*/ 2147483647 h 76"/>
                <a:gd name="T114" fmla="*/ 2147483647 w 52"/>
                <a:gd name="T115" fmla="*/ 2147483647 h 7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2"/>
                <a:gd name="T175" fmla="*/ 0 h 76"/>
                <a:gd name="T176" fmla="*/ 52 w 52"/>
                <a:gd name="T177" fmla="*/ 76 h 7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2" h="76">
                  <a:moveTo>
                    <a:pt x="52" y="32"/>
                  </a:moveTo>
                  <a:lnTo>
                    <a:pt x="50" y="26"/>
                  </a:lnTo>
                  <a:lnTo>
                    <a:pt x="48" y="24"/>
                  </a:lnTo>
                  <a:lnTo>
                    <a:pt x="46" y="22"/>
                  </a:lnTo>
                  <a:lnTo>
                    <a:pt x="46" y="20"/>
                  </a:lnTo>
                  <a:lnTo>
                    <a:pt x="40" y="20"/>
                  </a:lnTo>
                  <a:lnTo>
                    <a:pt x="32" y="6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2" y="4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6" y="14"/>
                  </a:lnTo>
                  <a:lnTo>
                    <a:pt x="4" y="16"/>
                  </a:lnTo>
                  <a:lnTo>
                    <a:pt x="2" y="20"/>
                  </a:lnTo>
                  <a:lnTo>
                    <a:pt x="2" y="28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6" y="40"/>
                  </a:lnTo>
                  <a:lnTo>
                    <a:pt x="10" y="44"/>
                  </a:lnTo>
                  <a:lnTo>
                    <a:pt x="12" y="46"/>
                  </a:lnTo>
                  <a:lnTo>
                    <a:pt x="12" y="48"/>
                  </a:lnTo>
                  <a:lnTo>
                    <a:pt x="6" y="54"/>
                  </a:lnTo>
                  <a:lnTo>
                    <a:pt x="8" y="62"/>
                  </a:lnTo>
                  <a:lnTo>
                    <a:pt x="6" y="64"/>
                  </a:lnTo>
                  <a:lnTo>
                    <a:pt x="4" y="64"/>
                  </a:lnTo>
                  <a:lnTo>
                    <a:pt x="4" y="66"/>
                  </a:lnTo>
                  <a:lnTo>
                    <a:pt x="2" y="68"/>
                  </a:lnTo>
                  <a:lnTo>
                    <a:pt x="0" y="72"/>
                  </a:lnTo>
                  <a:lnTo>
                    <a:pt x="4" y="76"/>
                  </a:lnTo>
                  <a:lnTo>
                    <a:pt x="10" y="76"/>
                  </a:lnTo>
                  <a:lnTo>
                    <a:pt x="12" y="74"/>
                  </a:lnTo>
                  <a:lnTo>
                    <a:pt x="12" y="72"/>
                  </a:lnTo>
                  <a:lnTo>
                    <a:pt x="14" y="72"/>
                  </a:lnTo>
                  <a:lnTo>
                    <a:pt x="16" y="72"/>
                  </a:lnTo>
                  <a:lnTo>
                    <a:pt x="18" y="72"/>
                  </a:lnTo>
                  <a:lnTo>
                    <a:pt x="20" y="72"/>
                  </a:lnTo>
                  <a:lnTo>
                    <a:pt x="22" y="72"/>
                  </a:lnTo>
                  <a:lnTo>
                    <a:pt x="26" y="74"/>
                  </a:lnTo>
                  <a:lnTo>
                    <a:pt x="30" y="74"/>
                  </a:lnTo>
                  <a:lnTo>
                    <a:pt x="32" y="72"/>
                  </a:lnTo>
                  <a:lnTo>
                    <a:pt x="40" y="64"/>
                  </a:lnTo>
                  <a:lnTo>
                    <a:pt x="40" y="60"/>
                  </a:lnTo>
                  <a:lnTo>
                    <a:pt x="44" y="50"/>
                  </a:lnTo>
                  <a:lnTo>
                    <a:pt x="46" y="46"/>
                  </a:lnTo>
                  <a:lnTo>
                    <a:pt x="48" y="44"/>
                  </a:lnTo>
                  <a:lnTo>
                    <a:pt x="50" y="42"/>
                  </a:lnTo>
                  <a:lnTo>
                    <a:pt x="50" y="40"/>
                  </a:lnTo>
                  <a:lnTo>
                    <a:pt x="52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52" y="3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94" name="Guyana" descr="© INSCALE GmbH, 05.05.2010&#10;http://www.presentationload.com/">
              <a:extLst>
                <a:ext uri="{FF2B5EF4-FFF2-40B4-BE49-F238E27FC236}">
                  <a16:creationId xmlns:a16="http://schemas.microsoft.com/office/drawing/2014/main" id="{5BB4F5FA-926A-4EBB-BE34-C5734FE908B8}"/>
                </a:ext>
              </a:extLst>
            </p:cNvPr>
            <p:cNvSpPr>
              <a:spLocks/>
            </p:cNvSpPr>
            <p:nvPr/>
          </p:nvSpPr>
          <p:spPr bwMode="gray">
            <a:xfrm>
              <a:off x="3624497" y="3710111"/>
              <a:ext cx="145198" cy="260655"/>
            </a:xfrm>
            <a:custGeom>
              <a:avLst/>
              <a:gdLst>
                <a:gd name="T0" fmla="*/ 2147483647 w 324"/>
                <a:gd name="T1" fmla="*/ 2147483647 h 582"/>
                <a:gd name="T2" fmla="*/ 2147483647 w 324"/>
                <a:gd name="T3" fmla="*/ 2147483647 h 582"/>
                <a:gd name="T4" fmla="*/ 2147483647 w 324"/>
                <a:gd name="T5" fmla="*/ 2147483647 h 582"/>
                <a:gd name="T6" fmla="*/ 2147483647 w 324"/>
                <a:gd name="T7" fmla="*/ 2147483647 h 582"/>
                <a:gd name="T8" fmla="*/ 2147483647 w 324"/>
                <a:gd name="T9" fmla="*/ 2147483647 h 582"/>
                <a:gd name="T10" fmla="*/ 2147483647 w 324"/>
                <a:gd name="T11" fmla="*/ 2147483647 h 582"/>
                <a:gd name="T12" fmla="*/ 2147483647 w 324"/>
                <a:gd name="T13" fmla="*/ 2147483647 h 582"/>
                <a:gd name="T14" fmla="*/ 2147483647 w 324"/>
                <a:gd name="T15" fmla="*/ 2147483647 h 582"/>
                <a:gd name="T16" fmla="*/ 0 w 324"/>
                <a:gd name="T17" fmla="*/ 2147483647 h 582"/>
                <a:gd name="T18" fmla="*/ 2147483647 w 324"/>
                <a:gd name="T19" fmla="*/ 2147483647 h 582"/>
                <a:gd name="T20" fmla="*/ 2147483647 w 324"/>
                <a:gd name="T21" fmla="*/ 2147483647 h 582"/>
                <a:gd name="T22" fmla="*/ 2147483647 w 324"/>
                <a:gd name="T23" fmla="*/ 2147483647 h 582"/>
                <a:gd name="T24" fmla="*/ 2147483647 w 324"/>
                <a:gd name="T25" fmla="*/ 2147483647 h 582"/>
                <a:gd name="T26" fmla="*/ 2147483647 w 324"/>
                <a:gd name="T27" fmla="*/ 2147483647 h 582"/>
                <a:gd name="T28" fmla="*/ 2147483647 w 324"/>
                <a:gd name="T29" fmla="*/ 2147483647 h 582"/>
                <a:gd name="T30" fmla="*/ 2147483647 w 324"/>
                <a:gd name="T31" fmla="*/ 2147483647 h 582"/>
                <a:gd name="T32" fmla="*/ 2147483647 w 324"/>
                <a:gd name="T33" fmla="*/ 2147483647 h 582"/>
                <a:gd name="T34" fmla="*/ 2147483647 w 324"/>
                <a:gd name="T35" fmla="*/ 2147483647 h 582"/>
                <a:gd name="T36" fmla="*/ 2147483647 w 324"/>
                <a:gd name="T37" fmla="*/ 2147483647 h 582"/>
                <a:gd name="T38" fmla="*/ 2147483647 w 324"/>
                <a:gd name="T39" fmla="*/ 2147483647 h 582"/>
                <a:gd name="T40" fmla="*/ 2147483647 w 324"/>
                <a:gd name="T41" fmla="*/ 2147483647 h 582"/>
                <a:gd name="T42" fmla="*/ 2147483647 w 324"/>
                <a:gd name="T43" fmla="*/ 2147483647 h 582"/>
                <a:gd name="T44" fmla="*/ 2147483647 w 324"/>
                <a:gd name="T45" fmla="*/ 2147483647 h 582"/>
                <a:gd name="T46" fmla="*/ 2147483647 w 324"/>
                <a:gd name="T47" fmla="*/ 2147483647 h 582"/>
                <a:gd name="T48" fmla="*/ 2147483647 w 324"/>
                <a:gd name="T49" fmla="*/ 2147483647 h 582"/>
                <a:gd name="T50" fmla="*/ 2147483647 w 324"/>
                <a:gd name="T51" fmla="*/ 2147483647 h 582"/>
                <a:gd name="T52" fmla="*/ 2147483647 w 324"/>
                <a:gd name="T53" fmla="*/ 2147483647 h 582"/>
                <a:gd name="T54" fmla="*/ 2147483647 w 324"/>
                <a:gd name="T55" fmla="*/ 2147483647 h 582"/>
                <a:gd name="T56" fmla="*/ 2147483647 w 324"/>
                <a:gd name="T57" fmla="*/ 2147483647 h 582"/>
                <a:gd name="T58" fmla="*/ 2147483647 w 324"/>
                <a:gd name="T59" fmla="*/ 2147483647 h 582"/>
                <a:gd name="T60" fmla="*/ 2147483647 w 324"/>
                <a:gd name="T61" fmla="*/ 2147483647 h 582"/>
                <a:gd name="T62" fmla="*/ 2147483647 w 324"/>
                <a:gd name="T63" fmla="*/ 2147483647 h 582"/>
                <a:gd name="T64" fmla="*/ 2147483647 w 324"/>
                <a:gd name="T65" fmla="*/ 2147483647 h 582"/>
                <a:gd name="T66" fmla="*/ 2147483647 w 324"/>
                <a:gd name="T67" fmla="*/ 2147483647 h 582"/>
                <a:gd name="T68" fmla="*/ 2147483647 w 324"/>
                <a:gd name="T69" fmla="*/ 2147483647 h 582"/>
                <a:gd name="T70" fmla="*/ 2147483647 w 324"/>
                <a:gd name="T71" fmla="*/ 2147483647 h 582"/>
                <a:gd name="T72" fmla="*/ 2147483647 w 324"/>
                <a:gd name="T73" fmla="*/ 2147483647 h 582"/>
                <a:gd name="T74" fmla="*/ 2147483647 w 324"/>
                <a:gd name="T75" fmla="*/ 2147483647 h 582"/>
                <a:gd name="T76" fmla="*/ 2147483647 w 324"/>
                <a:gd name="T77" fmla="*/ 2147483647 h 582"/>
                <a:gd name="T78" fmla="*/ 2147483647 w 324"/>
                <a:gd name="T79" fmla="*/ 2147483647 h 582"/>
                <a:gd name="T80" fmla="*/ 2147483647 w 324"/>
                <a:gd name="T81" fmla="*/ 2147483647 h 582"/>
                <a:gd name="T82" fmla="*/ 2147483647 w 324"/>
                <a:gd name="T83" fmla="*/ 2147483647 h 582"/>
                <a:gd name="T84" fmla="*/ 2147483647 w 324"/>
                <a:gd name="T85" fmla="*/ 2147483647 h 582"/>
                <a:gd name="T86" fmla="*/ 2147483647 w 324"/>
                <a:gd name="T87" fmla="*/ 2147483647 h 582"/>
                <a:gd name="T88" fmla="*/ 2147483647 w 324"/>
                <a:gd name="T89" fmla="*/ 2147483647 h 582"/>
                <a:gd name="T90" fmla="*/ 2147483647 w 324"/>
                <a:gd name="T91" fmla="*/ 2147483647 h 582"/>
                <a:gd name="T92" fmla="*/ 2147483647 w 324"/>
                <a:gd name="T93" fmla="*/ 2147483647 h 582"/>
                <a:gd name="T94" fmla="*/ 2147483647 w 324"/>
                <a:gd name="T95" fmla="*/ 2147483647 h 582"/>
                <a:gd name="T96" fmla="*/ 2147483647 w 324"/>
                <a:gd name="T97" fmla="*/ 2147483647 h 582"/>
                <a:gd name="T98" fmla="*/ 2147483647 w 324"/>
                <a:gd name="T99" fmla="*/ 2147483647 h 582"/>
                <a:gd name="T100" fmla="*/ 2147483647 w 324"/>
                <a:gd name="T101" fmla="*/ 2147483647 h 582"/>
                <a:gd name="T102" fmla="*/ 2147483647 w 324"/>
                <a:gd name="T103" fmla="*/ 2147483647 h 582"/>
                <a:gd name="T104" fmla="*/ 2147483647 w 324"/>
                <a:gd name="T105" fmla="*/ 2147483647 h 582"/>
                <a:gd name="T106" fmla="*/ 2147483647 w 324"/>
                <a:gd name="T107" fmla="*/ 2147483647 h 582"/>
                <a:gd name="T108" fmla="*/ 2147483647 w 324"/>
                <a:gd name="T109" fmla="*/ 2147483647 h 582"/>
                <a:gd name="T110" fmla="*/ 2147483647 w 324"/>
                <a:gd name="T111" fmla="*/ 2147483647 h 582"/>
                <a:gd name="T112" fmla="*/ 2147483647 w 324"/>
                <a:gd name="T113" fmla="*/ 2147483647 h 582"/>
                <a:gd name="T114" fmla="*/ 2147483647 w 324"/>
                <a:gd name="T115" fmla="*/ 2147483647 h 582"/>
                <a:gd name="T116" fmla="*/ 2147483647 w 324"/>
                <a:gd name="T117" fmla="*/ 2147483647 h 582"/>
                <a:gd name="T118" fmla="*/ 2147483647 w 324"/>
                <a:gd name="T119" fmla="*/ 2147483647 h 582"/>
                <a:gd name="T120" fmla="*/ 2147483647 w 324"/>
                <a:gd name="T121" fmla="*/ 2147483647 h 582"/>
                <a:gd name="T122" fmla="*/ 2147483647 w 324"/>
                <a:gd name="T123" fmla="*/ 0 h 582"/>
                <a:gd name="T124" fmla="*/ 2147483647 w 324"/>
                <a:gd name="T125" fmla="*/ 2147483647 h 58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24"/>
                <a:gd name="T190" fmla="*/ 0 h 582"/>
                <a:gd name="T191" fmla="*/ 324 w 324"/>
                <a:gd name="T192" fmla="*/ 582 h 58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24" h="582">
                  <a:moveTo>
                    <a:pt x="90" y="42"/>
                  </a:moveTo>
                  <a:lnTo>
                    <a:pt x="84" y="48"/>
                  </a:lnTo>
                  <a:lnTo>
                    <a:pt x="72" y="48"/>
                  </a:lnTo>
                  <a:lnTo>
                    <a:pt x="60" y="60"/>
                  </a:lnTo>
                  <a:lnTo>
                    <a:pt x="60" y="102"/>
                  </a:lnTo>
                  <a:lnTo>
                    <a:pt x="84" y="102"/>
                  </a:lnTo>
                  <a:lnTo>
                    <a:pt x="84" y="120"/>
                  </a:lnTo>
                  <a:lnTo>
                    <a:pt x="78" y="126"/>
                  </a:lnTo>
                  <a:lnTo>
                    <a:pt x="66" y="132"/>
                  </a:lnTo>
                  <a:lnTo>
                    <a:pt x="54" y="132"/>
                  </a:lnTo>
                  <a:lnTo>
                    <a:pt x="42" y="138"/>
                  </a:lnTo>
                  <a:lnTo>
                    <a:pt x="12" y="138"/>
                  </a:lnTo>
                  <a:lnTo>
                    <a:pt x="12" y="144"/>
                  </a:lnTo>
                  <a:lnTo>
                    <a:pt x="30" y="162"/>
                  </a:lnTo>
                  <a:lnTo>
                    <a:pt x="30" y="180"/>
                  </a:lnTo>
                  <a:lnTo>
                    <a:pt x="18" y="186"/>
                  </a:lnTo>
                  <a:lnTo>
                    <a:pt x="12" y="186"/>
                  </a:lnTo>
                  <a:lnTo>
                    <a:pt x="0" y="192"/>
                  </a:lnTo>
                  <a:lnTo>
                    <a:pt x="0" y="204"/>
                  </a:lnTo>
                  <a:lnTo>
                    <a:pt x="6" y="210"/>
                  </a:lnTo>
                  <a:lnTo>
                    <a:pt x="12" y="222"/>
                  </a:lnTo>
                  <a:lnTo>
                    <a:pt x="48" y="258"/>
                  </a:lnTo>
                  <a:lnTo>
                    <a:pt x="72" y="264"/>
                  </a:lnTo>
                  <a:lnTo>
                    <a:pt x="78" y="252"/>
                  </a:lnTo>
                  <a:lnTo>
                    <a:pt x="90" y="264"/>
                  </a:lnTo>
                  <a:lnTo>
                    <a:pt x="96" y="276"/>
                  </a:lnTo>
                  <a:lnTo>
                    <a:pt x="96" y="294"/>
                  </a:lnTo>
                  <a:lnTo>
                    <a:pt x="90" y="306"/>
                  </a:lnTo>
                  <a:lnTo>
                    <a:pt x="84" y="312"/>
                  </a:lnTo>
                  <a:lnTo>
                    <a:pt x="84" y="318"/>
                  </a:lnTo>
                  <a:lnTo>
                    <a:pt x="90" y="324"/>
                  </a:lnTo>
                  <a:lnTo>
                    <a:pt x="96" y="324"/>
                  </a:lnTo>
                  <a:lnTo>
                    <a:pt x="108" y="318"/>
                  </a:lnTo>
                  <a:lnTo>
                    <a:pt x="114" y="318"/>
                  </a:lnTo>
                  <a:lnTo>
                    <a:pt x="114" y="348"/>
                  </a:lnTo>
                  <a:lnTo>
                    <a:pt x="120" y="354"/>
                  </a:lnTo>
                  <a:lnTo>
                    <a:pt x="126" y="354"/>
                  </a:lnTo>
                  <a:lnTo>
                    <a:pt x="126" y="366"/>
                  </a:lnTo>
                  <a:lnTo>
                    <a:pt x="120" y="378"/>
                  </a:lnTo>
                  <a:lnTo>
                    <a:pt x="108" y="390"/>
                  </a:lnTo>
                  <a:lnTo>
                    <a:pt x="96" y="432"/>
                  </a:lnTo>
                  <a:lnTo>
                    <a:pt x="90" y="444"/>
                  </a:lnTo>
                  <a:lnTo>
                    <a:pt x="90" y="450"/>
                  </a:lnTo>
                  <a:lnTo>
                    <a:pt x="84" y="462"/>
                  </a:lnTo>
                  <a:lnTo>
                    <a:pt x="84" y="468"/>
                  </a:lnTo>
                  <a:lnTo>
                    <a:pt x="90" y="480"/>
                  </a:lnTo>
                  <a:lnTo>
                    <a:pt x="114" y="504"/>
                  </a:lnTo>
                  <a:lnTo>
                    <a:pt x="114" y="534"/>
                  </a:lnTo>
                  <a:lnTo>
                    <a:pt x="144" y="570"/>
                  </a:lnTo>
                  <a:lnTo>
                    <a:pt x="156" y="570"/>
                  </a:lnTo>
                  <a:lnTo>
                    <a:pt x="162" y="582"/>
                  </a:lnTo>
                  <a:lnTo>
                    <a:pt x="198" y="582"/>
                  </a:lnTo>
                  <a:lnTo>
                    <a:pt x="204" y="576"/>
                  </a:lnTo>
                  <a:lnTo>
                    <a:pt x="204" y="564"/>
                  </a:lnTo>
                  <a:lnTo>
                    <a:pt x="216" y="552"/>
                  </a:lnTo>
                  <a:lnTo>
                    <a:pt x="234" y="552"/>
                  </a:lnTo>
                  <a:lnTo>
                    <a:pt x="240" y="540"/>
                  </a:lnTo>
                  <a:lnTo>
                    <a:pt x="270" y="540"/>
                  </a:lnTo>
                  <a:lnTo>
                    <a:pt x="270" y="534"/>
                  </a:lnTo>
                  <a:lnTo>
                    <a:pt x="288" y="516"/>
                  </a:lnTo>
                  <a:lnTo>
                    <a:pt x="300" y="516"/>
                  </a:lnTo>
                  <a:lnTo>
                    <a:pt x="312" y="528"/>
                  </a:lnTo>
                  <a:lnTo>
                    <a:pt x="318" y="528"/>
                  </a:lnTo>
                  <a:lnTo>
                    <a:pt x="324" y="522"/>
                  </a:lnTo>
                  <a:lnTo>
                    <a:pt x="324" y="510"/>
                  </a:lnTo>
                  <a:lnTo>
                    <a:pt x="318" y="504"/>
                  </a:lnTo>
                  <a:lnTo>
                    <a:pt x="312" y="492"/>
                  </a:lnTo>
                  <a:lnTo>
                    <a:pt x="306" y="474"/>
                  </a:lnTo>
                  <a:lnTo>
                    <a:pt x="288" y="456"/>
                  </a:lnTo>
                  <a:lnTo>
                    <a:pt x="282" y="444"/>
                  </a:lnTo>
                  <a:lnTo>
                    <a:pt x="282" y="420"/>
                  </a:lnTo>
                  <a:lnTo>
                    <a:pt x="288" y="414"/>
                  </a:lnTo>
                  <a:lnTo>
                    <a:pt x="288" y="396"/>
                  </a:lnTo>
                  <a:lnTo>
                    <a:pt x="276" y="408"/>
                  </a:lnTo>
                  <a:lnTo>
                    <a:pt x="276" y="414"/>
                  </a:lnTo>
                  <a:lnTo>
                    <a:pt x="264" y="414"/>
                  </a:lnTo>
                  <a:lnTo>
                    <a:pt x="258" y="402"/>
                  </a:lnTo>
                  <a:lnTo>
                    <a:pt x="252" y="396"/>
                  </a:lnTo>
                  <a:lnTo>
                    <a:pt x="246" y="384"/>
                  </a:lnTo>
                  <a:lnTo>
                    <a:pt x="246" y="372"/>
                  </a:lnTo>
                  <a:lnTo>
                    <a:pt x="240" y="372"/>
                  </a:lnTo>
                  <a:lnTo>
                    <a:pt x="240" y="366"/>
                  </a:lnTo>
                  <a:lnTo>
                    <a:pt x="234" y="360"/>
                  </a:lnTo>
                  <a:lnTo>
                    <a:pt x="234" y="348"/>
                  </a:lnTo>
                  <a:lnTo>
                    <a:pt x="240" y="336"/>
                  </a:lnTo>
                  <a:lnTo>
                    <a:pt x="246" y="330"/>
                  </a:lnTo>
                  <a:lnTo>
                    <a:pt x="246" y="288"/>
                  </a:lnTo>
                  <a:lnTo>
                    <a:pt x="252" y="282"/>
                  </a:lnTo>
                  <a:lnTo>
                    <a:pt x="264" y="276"/>
                  </a:lnTo>
                  <a:lnTo>
                    <a:pt x="294" y="276"/>
                  </a:lnTo>
                  <a:lnTo>
                    <a:pt x="300" y="270"/>
                  </a:lnTo>
                  <a:lnTo>
                    <a:pt x="300" y="258"/>
                  </a:lnTo>
                  <a:lnTo>
                    <a:pt x="288" y="246"/>
                  </a:lnTo>
                  <a:lnTo>
                    <a:pt x="288" y="234"/>
                  </a:lnTo>
                  <a:lnTo>
                    <a:pt x="294" y="222"/>
                  </a:lnTo>
                  <a:lnTo>
                    <a:pt x="300" y="216"/>
                  </a:lnTo>
                  <a:lnTo>
                    <a:pt x="306" y="204"/>
                  </a:lnTo>
                  <a:lnTo>
                    <a:pt x="306" y="192"/>
                  </a:lnTo>
                  <a:lnTo>
                    <a:pt x="300" y="180"/>
                  </a:lnTo>
                  <a:lnTo>
                    <a:pt x="294" y="174"/>
                  </a:lnTo>
                  <a:lnTo>
                    <a:pt x="276" y="174"/>
                  </a:lnTo>
                  <a:lnTo>
                    <a:pt x="270" y="180"/>
                  </a:lnTo>
                  <a:lnTo>
                    <a:pt x="270" y="156"/>
                  </a:lnTo>
                  <a:lnTo>
                    <a:pt x="258" y="150"/>
                  </a:lnTo>
                  <a:lnTo>
                    <a:pt x="252" y="138"/>
                  </a:lnTo>
                  <a:lnTo>
                    <a:pt x="234" y="132"/>
                  </a:lnTo>
                  <a:lnTo>
                    <a:pt x="216" y="132"/>
                  </a:lnTo>
                  <a:lnTo>
                    <a:pt x="204" y="138"/>
                  </a:lnTo>
                  <a:lnTo>
                    <a:pt x="198" y="150"/>
                  </a:lnTo>
                  <a:lnTo>
                    <a:pt x="198" y="156"/>
                  </a:lnTo>
                  <a:lnTo>
                    <a:pt x="192" y="162"/>
                  </a:lnTo>
                  <a:lnTo>
                    <a:pt x="192" y="168"/>
                  </a:lnTo>
                  <a:lnTo>
                    <a:pt x="192" y="162"/>
                  </a:lnTo>
                  <a:lnTo>
                    <a:pt x="198" y="156"/>
                  </a:lnTo>
                  <a:lnTo>
                    <a:pt x="198" y="144"/>
                  </a:lnTo>
                  <a:lnTo>
                    <a:pt x="204" y="132"/>
                  </a:lnTo>
                  <a:lnTo>
                    <a:pt x="204" y="114"/>
                  </a:lnTo>
                  <a:lnTo>
                    <a:pt x="210" y="102"/>
                  </a:lnTo>
                  <a:lnTo>
                    <a:pt x="210" y="78"/>
                  </a:lnTo>
                  <a:lnTo>
                    <a:pt x="192" y="42"/>
                  </a:lnTo>
                  <a:lnTo>
                    <a:pt x="180" y="30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02" y="36"/>
                  </a:lnTo>
                  <a:lnTo>
                    <a:pt x="96" y="42"/>
                  </a:lnTo>
                  <a:lnTo>
                    <a:pt x="90" y="4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95" name="Guinea-Bissau" descr="© INSCALE GmbH, 05.05.2010&#10;http://www.presentationload.com/">
              <a:extLst>
                <a:ext uri="{FF2B5EF4-FFF2-40B4-BE49-F238E27FC236}">
                  <a16:creationId xmlns:a16="http://schemas.microsoft.com/office/drawing/2014/main" id="{26959783-F226-4388-93A6-1E2C0E925CB3}"/>
                </a:ext>
              </a:extLst>
            </p:cNvPr>
            <p:cNvSpPr>
              <a:spLocks/>
            </p:cNvSpPr>
            <p:nvPr/>
          </p:nvSpPr>
          <p:spPr bwMode="gray">
            <a:xfrm>
              <a:off x="5064223" y="3554419"/>
              <a:ext cx="82221" cy="69975"/>
            </a:xfrm>
            <a:custGeom>
              <a:avLst/>
              <a:gdLst>
                <a:gd name="T0" fmla="*/ 2147483647 w 186"/>
                <a:gd name="T1" fmla="*/ 2147483647 h 156"/>
                <a:gd name="T2" fmla="*/ 2147483647 w 186"/>
                <a:gd name="T3" fmla="*/ 2147483647 h 156"/>
                <a:gd name="T4" fmla="*/ 2147483647 w 186"/>
                <a:gd name="T5" fmla="*/ 2147483647 h 156"/>
                <a:gd name="T6" fmla="*/ 2147483647 w 186"/>
                <a:gd name="T7" fmla="*/ 2147483647 h 156"/>
                <a:gd name="T8" fmla="*/ 2147483647 w 186"/>
                <a:gd name="T9" fmla="*/ 2147483647 h 156"/>
                <a:gd name="T10" fmla="*/ 2147483647 w 186"/>
                <a:gd name="T11" fmla="*/ 2147483647 h 156"/>
                <a:gd name="T12" fmla="*/ 2147483647 w 186"/>
                <a:gd name="T13" fmla="*/ 2147483647 h 156"/>
                <a:gd name="T14" fmla="*/ 2147483647 w 186"/>
                <a:gd name="T15" fmla="*/ 2147483647 h 156"/>
                <a:gd name="T16" fmla="*/ 2147483647 w 186"/>
                <a:gd name="T17" fmla="*/ 2147483647 h 156"/>
                <a:gd name="T18" fmla="*/ 2147483647 w 186"/>
                <a:gd name="T19" fmla="*/ 2147483647 h 156"/>
                <a:gd name="T20" fmla="*/ 2147483647 w 186"/>
                <a:gd name="T21" fmla="*/ 2147483647 h 156"/>
                <a:gd name="T22" fmla="*/ 2147483647 w 186"/>
                <a:gd name="T23" fmla="*/ 2147483647 h 156"/>
                <a:gd name="T24" fmla="*/ 2147483647 w 186"/>
                <a:gd name="T25" fmla="*/ 2147483647 h 156"/>
                <a:gd name="T26" fmla="*/ 2147483647 w 186"/>
                <a:gd name="T27" fmla="*/ 2147483647 h 156"/>
                <a:gd name="T28" fmla="*/ 2147483647 w 186"/>
                <a:gd name="T29" fmla="*/ 0 h 156"/>
                <a:gd name="T30" fmla="*/ 2147483647 w 186"/>
                <a:gd name="T31" fmla="*/ 2147483647 h 156"/>
                <a:gd name="T32" fmla="*/ 2147483647 w 186"/>
                <a:gd name="T33" fmla="*/ 2147483647 h 156"/>
                <a:gd name="T34" fmla="*/ 2147483647 w 186"/>
                <a:gd name="T35" fmla="*/ 2147483647 h 156"/>
                <a:gd name="T36" fmla="*/ 0 w 186"/>
                <a:gd name="T37" fmla="*/ 2147483647 h 156"/>
                <a:gd name="T38" fmla="*/ 2147483647 w 186"/>
                <a:gd name="T39" fmla="*/ 2147483647 h 156"/>
                <a:gd name="T40" fmla="*/ 2147483647 w 186"/>
                <a:gd name="T41" fmla="*/ 2147483647 h 156"/>
                <a:gd name="T42" fmla="*/ 2147483647 w 186"/>
                <a:gd name="T43" fmla="*/ 2147483647 h 156"/>
                <a:gd name="T44" fmla="*/ 2147483647 w 186"/>
                <a:gd name="T45" fmla="*/ 2147483647 h 156"/>
                <a:gd name="T46" fmla="*/ 2147483647 w 186"/>
                <a:gd name="T47" fmla="*/ 2147483647 h 156"/>
                <a:gd name="T48" fmla="*/ 2147483647 w 186"/>
                <a:gd name="T49" fmla="*/ 2147483647 h 156"/>
                <a:gd name="T50" fmla="*/ 2147483647 w 186"/>
                <a:gd name="T51" fmla="*/ 2147483647 h 156"/>
                <a:gd name="T52" fmla="*/ 2147483647 w 186"/>
                <a:gd name="T53" fmla="*/ 2147483647 h 156"/>
                <a:gd name="T54" fmla="*/ 2147483647 w 186"/>
                <a:gd name="T55" fmla="*/ 2147483647 h 156"/>
                <a:gd name="T56" fmla="*/ 2147483647 w 186"/>
                <a:gd name="T57" fmla="*/ 2147483647 h 156"/>
                <a:gd name="T58" fmla="*/ 2147483647 w 186"/>
                <a:gd name="T59" fmla="*/ 2147483647 h 156"/>
                <a:gd name="T60" fmla="*/ 2147483647 w 186"/>
                <a:gd name="T61" fmla="*/ 2147483647 h 156"/>
                <a:gd name="T62" fmla="*/ 2147483647 w 186"/>
                <a:gd name="T63" fmla="*/ 2147483647 h 156"/>
                <a:gd name="T64" fmla="*/ 2147483647 w 186"/>
                <a:gd name="T65" fmla="*/ 2147483647 h 156"/>
                <a:gd name="T66" fmla="*/ 2147483647 w 186"/>
                <a:gd name="T67" fmla="*/ 2147483647 h 156"/>
                <a:gd name="T68" fmla="*/ 2147483647 w 186"/>
                <a:gd name="T69" fmla="*/ 2147483647 h 156"/>
                <a:gd name="T70" fmla="*/ 2147483647 w 186"/>
                <a:gd name="T71" fmla="*/ 2147483647 h 156"/>
                <a:gd name="T72" fmla="*/ 2147483647 w 186"/>
                <a:gd name="T73" fmla="*/ 2147483647 h 1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6"/>
                <a:gd name="T112" fmla="*/ 0 h 156"/>
                <a:gd name="T113" fmla="*/ 186 w 186"/>
                <a:gd name="T114" fmla="*/ 156 h 15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6" h="156">
                  <a:moveTo>
                    <a:pt x="126" y="102"/>
                  </a:moveTo>
                  <a:lnTo>
                    <a:pt x="132" y="96"/>
                  </a:lnTo>
                  <a:lnTo>
                    <a:pt x="144" y="90"/>
                  </a:lnTo>
                  <a:lnTo>
                    <a:pt x="174" y="90"/>
                  </a:lnTo>
                  <a:lnTo>
                    <a:pt x="180" y="84"/>
                  </a:lnTo>
                  <a:lnTo>
                    <a:pt x="186" y="72"/>
                  </a:lnTo>
                  <a:lnTo>
                    <a:pt x="186" y="66"/>
                  </a:lnTo>
                  <a:lnTo>
                    <a:pt x="180" y="60"/>
                  </a:lnTo>
                  <a:lnTo>
                    <a:pt x="168" y="54"/>
                  </a:lnTo>
                  <a:lnTo>
                    <a:pt x="162" y="48"/>
                  </a:lnTo>
                  <a:lnTo>
                    <a:pt x="162" y="36"/>
                  </a:lnTo>
                  <a:lnTo>
                    <a:pt x="168" y="30"/>
                  </a:lnTo>
                  <a:lnTo>
                    <a:pt x="186" y="30"/>
                  </a:lnTo>
                  <a:lnTo>
                    <a:pt x="186" y="6"/>
                  </a:lnTo>
                  <a:lnTo>
                    <a:pt x="84" y="0"/>
                  </a:lnTo>
                  <a:lnTo>
                    <a:pt x="54" y="24"/>
                  </a:lnTo>
                  <a:lnTo>
                    <a:pt x="18" y="24"/>
                  </a:lnTo>
                  <a:lnTo>
                    <a:pt x="6" y="36"/>
                  </a:lnTo>
                  <a:lnTo>
                    <a:pt x="0" y="72"/>
                  </a:lnTo>
                  <a:lnTo>
                    <a:pt x="6" y="78"/>
                  </a:lnTo>
                  <a:lnTo>
                    <a:pt x="18" y="78"/>
                  </a:lnTo>
                  <a:lnTo>
                    <a:pt x="42" y="66"/>
                  </a:lnTo>
                  <a:lnTo>
                    <a:pt x="66" y="66"/>
                  </a:lnTo>
                  <a:lnTo>
                    <a:pt x="90" y="60"/>
                  </a:lnTo>
                  <a:lnTo>
                    <a:pt x="90" y="84"/>
                  </a:lnTo>
                  <a:lnTo>
                    <a:pt x="78" y="78"/>
                  </a:lnTo>
                  <a:lnTo>
                    <a:pt x="72" y="78"/>
                  </a:lnTo>
                  <a:lnTo>
                    <a:pt x="66" y="72"/>
                  </a:lnTo>
                  <a:lnTo>
                    <a:pt x="54" y="72"/>
                  </a:lnTo>
                  <a:lnTo>
                    <a:pt x="54" y="96"/>
                  </a:lnTo>
                  <a:lnTo>
                    <a:pt x="60" y="102"/>
                  </a:lnTo>
                  <a:lnTo>
                    <a:pt x="90" y="96"/>
                  </a:lnTo>
                  <a:lnTo>
                    <a:pt x="54" y="114"/>
                  </a:lnTo>
                  <a:lnTo>
                    <a:pt x="84" y="156"/>
                  </a:lnTo>
                  <a:lnTo>
                    <a:pt x="90" y="132"/>
                  </a:lnTo>
                  <a:lnTo>
                    <a:pt x="108" y="102"/>
                  </a:lnTo>
                  <a:lnTo>
                    <a:pt x="126" y="10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96" name="Guinea" descr="© INSCALE GmbH, 05.05.2010&#10;http://www.presentationload.com/">
              <a:extLst>
                <a:ext uri="{FF2B5EF4-FFF2-40B4-BE49-F238E27FC236}">
                  <a16:creationId xmlns:a16="http://schemas.microsoft.com/office/drawing/2014/main" id="{5E982F74-35BF-4862-AE70-2FBAC507A048}"/>
                </a:ext>
              </a:extLst>
            </p:cNvPr>
            <p:cNvSpPr>
              <a:spLocks/>
            </p:cNvSpPr>
            <p:nvPr/>
          </p:nvSpPr>
          <p:spPr bwMode="gray">
            <a:xfrm>
              <a:off x="5104459" y="3557917"/>
              <a:ext cx="232666" cy="197679"/>
            </a:xfrm>
            <a:custGeom>
              <a:avLst/>
              <a:gdLst>
                <a:gd name="T0" fmla="*/ 2147483647 w 522"/>
                <a:gd name="T1" fmla="*/ 2147483647 h 444"/>
                <a:gd name="T2" fmla="*/ 2147483647 w 522"/>
                <a:gd name="T3" fmla="*/ 2147483647 h 444"/>
                <a:gd name="T4" fmla="*/ 2147483647 w 522"/>
                <a:gd name="T5" fmla="*/ 2147483647 h 444"/>
                <a:gd name="T6" fmla="*/ 2147483647 w 522"/>
                <a:gd name="T7" fmla="*/ 2147483647 h 444"/>
                <a:gd name="T8" fmla="*/ 2147483647 w 522"/>
                <a:gd name="T9" fmla="*/ 2147483647 h 444"/>
                <a:gd name="T10" fmla="*/ 2147483647 w 522"/>
                <a:gd name="T11" fmla="*/ 2147483647 h 444"/>
                <a:gd name="T12" fmla="*/ 2147483647 w 522"/>
                <a:gd name="T13" fmla="*/ 2147483647 h 444"/>
                <a:gd name="T14" fmla="*/ 2147483647 w 522"/>
                <a:gd name="T15" fmla="*/ 2147483647 h 444"/>
                <a:gd name="T16" fmla="*/ 2147483647 w 522"/>
                <a:gd name="T17" fmla="*/ 2147483647 h 444"/>
                <a:gd name="T18" fmla="*/ 2147483647 w 522"/>
                <a:gd name="T19" fmla="*/ 2147483647 h 444"/>
                <a:gd name="T20" fmla="*/ 2147483647 w 522"/>
                <a:gd name="T21" fmla="*/ 2147483647 h 444"/>
                <a:gd name="T22" fmla="*/ 2147483647 w 522"/>
                <a:gd name="T23" fmla="*/ 2147483647 h 444"/>
                <a:gd name="T24" fmla="*/ 2147483647 w 522"/>
                <a:gd name="T25" fmla="*/ 2147483647 h 444"/>
                <a:gd name="T26" fmla="*/ 2147483647 w 522"/>
                <a:gd name="T27" fmla="*/ 2147483647 h 444"/>
                <a:gd name="T28" fmla="*/ 2147483647 w 522"/>
                <a:gd name="T29" fmla="*/ 2147483647 h 444"/>
                <a:gd name="T30" fmla="*/ 2147483647 w 522"/>
                <a:gd name="T31" fmla="*/ 2147483647 h 444"/>
                <a:gd name="T32" fmla="*/ 2147483647 w 522"/>
                <a:gd name="T33" fmla="*/ 2147483647 h 444"/>
                <a:gd name="T34" fmla="*/ 2147483647 w 522"/>
                <a:gd name="T35" fmla="*/ 2147483647 h 444"/>
                <a:gd name="T36" fmla="*/ 2147483647 w 522"/>
                <a:gd name="T37" fmla="*/ 2147483647 h 444"/>
                <a:gd name="T38" fmla="*/ 2147483647 w 522"/>
                <a:gd name="T39" fmla="*/ 2147483647 h 444"/>
                <a:gd name="T40" fmla="*/ 2147483647 w 522"/>
                <a:gd name="T41" fmla="*/ 2147483647 h 444"/>
                <a:gd name="T42" fmla="*/ 2147483647 w 522"/>
                <a:gd name="T43" fmla="*/ 2147483647 h 444"/>
                <a:gd name="T44" fmla="*/ 2147483647 w 522"/>
                <a:gd name="T45" fmla="*/ 2147483647 h 444"/>
                <a:gd name="T46" fmla="*/ 2147483647 w 522"/>
                <a:gd name="T47" fmla="*/ 2147483647 h 444"/>
                <a:gd name="T48" fmla="*/ 2147483647 w 522"/>
                <a:gd name="T49" fmla="*/ 2147483647 h 444"/>
                <a:gd name="T50" fmla="*/ 2147483647 w 522"/>
                <a:gd name="T51" fmla="*/ 2147483647 h 444"/>
                <a:gd name="T52" fmla="*/ 2147483647 w 522"/>
                <a:gd name="T53" fmla="*/ 2147483647 h 444"/>
                <a:gd name="T54" fmla="*/ 2147483647 w 522"/>
                <a:gd name="T55" fmla="*/ 2147483647 h 444"/>
                <a:gd name="T56" fmla="*/ 2147483647 w 522"/>
                <a:gd name="T57" fmla="*/ 2147483647 h 444"/>
                <a:gd name="T58" fmla="*/ 2147483647 w 522"/>
                <a:gd name="T59" fmla="*/ 2147483647 h 444"/>
                <a:gd name="T60" fmla="*/ 2147483647 w 522"/>
                <a:gd name="T61" fmla="*/ 2147483647 h 444"/>
                <a:gd name="T62" fmla="*/ 2147483647 w 522"/>
                <a:gd name="T63" fmla="*/ 2147483647 h 444"/>
                <a:gd name="T64" fmla="*/ 2147483647 w 522"/>
                <a:gd name="T65" fmla="*/ 2147483647 h 444"/>
                <a:gd name="T66" fmla="*/ 2147483647 w 522"/>
                <a:gd name="T67" fmla="*/ 2147483647 h 444"/>
                <a:gd name="T68" fmla="*/ 2147483647 w 522"/>
                <a:gd name="T69" fmla="*/ 2147483647 h 444"/>
                <a:gd name="T70" fmla="*/ 2147483647 w 522"/>
                <a:gd name="T71" fmla="*/ 2147483647 h 444"/>
                <a:gd name="T72" fmla="*/ 2147483647 w 522"/>
                <a:gd name="T73" fmla="*/ 2147483647 h 444"/>
                <a:gd name="T74" fmla="*/ 2147483647 w 522"/>
                <a:gd name="T75" fmla="*/ 2147483647 h 444"/>
                <a:gd name="T76" fmla="*/ 2147483647 w 522"/>
                <a:gd name="T77" fmla="*/ 2147483647 h 444"/>
                <a:gd name="T78" fmla="*/ 2147483647 w 522"/>
                <a:gd name="T79" fmla="*/ 2147483647 h 444"/>
                <a:gd name="T80" fmla="*/ 2147483647 w 522"/>
                <a:gd name="T81" fmla="*/ 2147483647 h 444"/>
                <a:gd name="T82" fmla="*/ 2147483647 w 522"/>
                <a:gd name="T83" fmla="*/ 2147483647 h 444"/>
                <a:gd name="T84" fmla="*/ 2147483647 w 522"/>
                <a:gd name="T85" fmla="*/ 2147483647 h 444"/>
                <a:gd name="T86" fmla="*/ 2147483647 w 522"/>
                <a:gd name="T87" fmla="*/ 2147483647 h 444"/>
                <a:gd name="T88" fmla="*/ 2147483647 w 522"/>
                <a:gd name="T89" fmla="*/ 2147483647 h 444"/>
                <a:gd name="T90" fmla="*/ 2147483647 w 522"/>
                <a:gd name="T91" fmla="*/ 2147483647 h 444"/>
                <a:gd name="T92" fmla="*/ 2147483647 w 522"/>
                <a:gd name="T93" fmla="*/ 2147483647 h 4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22"/>
                <a:gd name="T142" fmla="*/ 0 h 444"/>
                <a:gd name="T143" fmla="*/ 522 w 522"/>
                <a:gd name="T144" fmla="*/ 444 h 4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22" h="444">
                  <a:moveTo>
                    <a:pt x="96" y="0"/>
                  </a:moveTo>
                  <a:lnTo>
                    <a:pt x="96" y="24"/>
                  </a:lnTo>
                  <a:lnTo>
                    <a:pt x="78" y="24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90" y="54"/>
                  </a:lnTo>
                  <a:lnTo>
                    <a:pt x="96" y="60"/>
                  </a:lnTo>
                  <a:lnTo>
                    <a:pt x="96" y="66"/>
                  </a:lnTo>
                  <a:lnTo>
                    <a:pt x="90" y="78"/>
                  </a:lnTo>
                  <a:lnTo>
                    <a:pt x="84" y="84"/>
                  </a:lnTo>
                  <a:lnTo>
                    <a:pt x="54" y="84"/>
                  </a:lnTo>
                  <a:lnTo>
                    <a:pt x="42" y="90"/>
                  </a:lnTo>
                  <a:lnTo>
                    <a:pt x="36" y="96"/>
                  </a:lnTo>
                  <a:lnTo>
                    <a:pt x="18" y="96"/>
                  </a:lnTo>
                  <a:lnTo>
                    <a:pt x="0" y="126"/>
                  </a:lnTo>
                  <a:lnTo>
                    <a:pt x="0" y="132"/>
                  </a:lnTo>
                  <a:lnTo>
                    <a:pt x="18" y="150"/>
                  </a:lnTo>
                  <a:lnTo>
                    <a:pt x="30" y="150"/>
                  </a:lnTo>
                  <a:lnTo>
                    <a:pt x="30" y="162"/>
                  </a:lnTo>
                  <a:lnTo>
                    <a:pt x="24" y="168"/>
                  </a:lnTo>
                  <a:lnTo>
                    <a:pt x="30" y="180"/>
                  </a:lnTo>
                  <a:lnTo>
                    <a:pt x="30" y="192"/>
                  </a:lnTo>
                  <a:lnTo>
                    <a:pt x="54" y="204"/>
                  </a:lnTo>
                  <a:lnTo>
                    <a:pt x="72" y="204"/>
                  </a:lnTo>
                  <a:lnTo>
                    <a:pt x="72" y="228"/>
                  </a:lnTo>
                  <a:lnTo>
                    <a:pt x="84" y="228"/>
                  </a:lnTo>
                  <a:lnTo>
                    <a:pt x="90" y="222"/>
                  </a:lnTo>
                  <a:lnTo>
                    <a:pt x="90" y="234"/>
                  </a:lnTo>
                  <a:lnTo>
                    <a:pt x="96" y="246"/>
                  </a:lnTo>
                  <a:lnTo>
                    <a:pt x="96" y="258"/>
                  </a:lnTo>
                  <a:lnTo>
                    <a:pt x="114" y="276"/>
                  </a:lnTo>
                  <a:lnTo>
                    <a:pt x="126" y="282"/>
                  </a:lnTo>
                  <a:lnTo>
                    <a:pt x="132" y="288"/>
                  </a:lnTo>
                  <a:lnTo>
                    <a:pt x="138" y="282"/>
                  </a:lnTo>
                  <a:lnTo>
                    <a:pt x="150" y="276"/>
                  </a:lnTo>
                  <a:lnTo>
                    <a:pt x="156" y="264"/>
                  </a:lnTo>
                  <a:lnTo>
                    <a:pt x="168" y="252"/>
                  </a:lnTo>
                  <a:lnTo>
                    <a:pt x="174" y="240"/>
                  </a:lnTo>
                  <a:lnTo>
                    <a:pt x="180" y="234"/>
                  </a:lnTo>
                  <a:lnTo>
                    <a:pt x="180" y="228"/>
                  </a:lnTo>
                  <a:lnTo>
                    <a:pt x="216" y="228"/>
                  </a:lnTo>
                  <a:lnTo>
                    <a:pt x="222" y="210"/>
                  </a:lnTo>
                  <a:lnTo>
                    <a:pt x="258" y="210"/>
                  </a:lnTo>
                  <a:lnTo>
                    <a:pt x="300" y="270"/>
                  </a:lnTo>
                  <a:lnTo>
                    <a:pt x="300" y="288"/>
                  </a:lnTo>
                  <a:lnTo>
                    <a:pt x="312" y="300"/>
                  </a:lnTo>
                  <a:lnTo>
                    <a:pt x="312" y="318"/>
                  </a:lnTo>
                  <a:lnTo>
                    <a:pt x="306" y="330"/>
                  </a:lnTo>
                  <a:lnTo>
                    <a:pt x="300" y="336"/>
                  </a:lnTo>
                  <a:lnTo>
                    <a:pt x="294" y="354"/>
                  </a:lnTo>
                  <a:lnTo>
                    <a:pt x="324" y="342"/>
                  </a:lnTo>
                  <a:lnTo>
                    <a:pt x="348" y="348"/>
                  </a:lnTo>
                  <a:lnTo>
                    <a:pt x="348" y="336"/>
                  </a:lnTo>
                  <a:lnTo>
                    <a:pt x="354" y="330"/>
                  </a:lnTo>
                  <a:lnTo>
                    <a:pt x="360" y="330"/>
                  </a:lnTo>
                  <a:lnTo>
                    <a:pt x="372" y="336"/>
                  </a:lnTo>
                  <a:lnTo>
                    <a:pt x="384" y="348"/>
                  </a:lnTo>
                  <a:lnTo>
                    <a:pt x="390" y="366"/>
                  </a:lnTo>
                  <a:lnTo>
                    <a:pt x="390" y="426"/>
                  </a:lnTo>
                  <a:lnTo>
                    <a:pt x="402" y="426"/>
                  </a:lnTo>
                  <a:lnTo>
                    <a:pt x="402" y="432"/>
                  </a:lnTo>
                  <a:lnTo>
                    <a:pt x="414" y="444"/>
                  </a:lnTo>
                  <a:lnTo>
                    <a:pt x="420" y="444"/>
                  </a:lnTo>
                  <a:lnTo>
                    <a:pt x="432" y="432"/>
                  </a:lnTo>
                  <a:lnTo>
                    <a:pt x="432" y="420"/>
                  </a:lnTo>
                  <a:lnTo>
                    <a:pt x="438" y="408"/>
                  </a:lnTo>
                  <a:lnTo>
                    <a:pt x="444" y="402"/>
                  </a:lnTo>
                  <a:lnTo>
                    <a:pt x="456" y="402"/>
                  </a:lnTo>
                  <a:lnTo>
                    <a:pt x="468" y="408"/>
                  </a:lnTo>
                  <a:lnTo>
                    <a:pt x="474" y="414"/>
                  </a:lnTo>
                  <a:lnTo>
                    <a:pt x="480" y="414"/>
                  </a:lnTo>
                  <a:lnTo>
                    <a:pt x="486" y="408"/>
                  </a:lnTo>
                  <a:lnTo>
                    <a:pt x="486" y="390"/>
                  </a:lnTo>
                  <a:lnTo>
                    <a:pt x="480" y="384"/>
                  </a:lnTo>
                  <a:lnTo>
                    <a:pt x="480" y="378"/>
                  </a:lnTo>
                  <a:lnTo>
                    <a:pt x="498" y="378"/>
                  </a:lnTo>
                  <a:lnTo>
                    <a:pt x="492" y="366"/>
                  </a:lnTo>
                  <a:lnTo>
                    <a:pt x="480" y="360"/>
                  </a:lnTo>
                  <a:lnTo>
                    <a:pt x="474" y="348"/>
                  </a:lnTo>
                  <a:lnTo>
                    <a:pt x="474" y="336"/>
                  </a:lnTo>
                  <a:lnTo>
                    <a:pt x="492" y="336"/>
                  </a:lnTo>
                  <a:lnTo>
                    <a:pt x="498" y="342"/>
                  </a:lnTo>
                  <a:lnTo>
                    <a:pt x="510" y="342"/>
                  </a:lnTo>
                  <a:lnTo>
                    <a:pt x="516" y="348"/>
                  </a:lnTo>
                  <a:lnTo>
                    <a:pt x="516" y="342"/>
                  </a:lnTo>
                  <a:lnTo>
                    <a:pt x="522" y="336"/>
                  </a:lnTo>
                  <a:lnTo>
                    <a:pt x="522" y="324"/>
                  </a:lnTo>
                  <a:lnTo>
                    <a:pt x="516" y="324"/>
                  </a:lnTo>
                  <a:lnTo>
                    <a:pt x="504" y="318"/>
                  </a:lnTo>
                  <a:lnTo>
                    <a:pt x="498" y="318"/>
                  </a:lnTo>
                  <a:lnTo>
                    <a:pt x="498" y="306"/>
                  </a:lnTo>
                  <a:lnTo>
                    <a:pt x="504" y="294"/>
                  </a:lnTo>
                  <a:lnTo>
                    <a:pt x="510" y="288"/>
                  </a:lnTo>
                  <a:lnTo>
                    <a:pt x="492" y="282"/>
                  </a:lnTo>
                  <a:lnTo>
                    <a:pt x="504" y="264"/>
                  </a:lnTo>
                  <a:lnTo>
                    <a:pt x="486" y="258"/>
                  </a:lnTo>
                  <a:lnTo>
                    <a:pt x="480" y="222"/>
                  </a:lnTo>
                  <a:lnTo>
                    <a:pt x="498" y="198"/>
                  </a:lnTo>
                  <a:lnTo>
                    <a:pt x="468" y="168"/>
                  </a:lnTo>
                  <a:lnTo>
                    <a:pt x="468" y="132"/>
                  </a:lnTo>
                  <a:lnTo>
                    <a:pt x="444" y="132"/>
                  </a:lnTo>
                  <a:lnTo>
                    <a:pt x="468" y="96"/>
                  </a:lnTo>
                  <a:lnTo>
                    <a:pt x="432" y="78"/>
                  </a:lnTo>
                  <a:lnTo>
                    <a:pt x="444" y="48"/>
                  </a:lnTo>
                  <a:lnTo>
                    <a:pt x="426" y="36"/>
                  </a:lnTo>
                  <a:lnTo>
                    <a:pt x="426" y="18"/>
                  </a:lnTo>
                  <a:lnTo>
                    <a:pt x="414" y="12"/>
                  </a:lnTo>
                  <a:lnTo>
                    <a:pt x="402" y="12"/>
                  </a:lnTo>
                  <a:lnTo>
                    <a:pt x="396" y="18"/>
                  </a:lnTo>
                  <a:lnTo>
                    <a:pt x="396" y="36"/>
                  </a:lnTo>
                  <a:lnTo>
                    <a:pt x="378" y="54"/>
                  </a:lnTo>
                  <a:lnTo>
                    <a:pt x="366" y="48"/>
                  </a:lnTo>
                  <a:lnTo>
                    <a:pt x="360" y="42"/>
                  </a:lnTo>
                  <a:lnTo>
                    <a:pt x="348" y="36"/>
                  </a:lnTo>
                  <a:lnTo>
                    <a:pt x="342" y="36"/>
                  </a:lnTo>
                  <a:lnTo>
                    <a:pt x="336" y="30"/>
                  </a:lnTo>
                  <a:lnTo>
                    <a:pt x="330" y="30"/>
                  </a:lnTo>
                  <a:lnTo>
                    <a:pt x="324" y="42"/>
                  </a:lnTo>
                  <a:lnTo>
                    <a:pt x="312" y="54"/>
                  </a:lnTo>
                  <a:lnTo>
                    <a:pt x="306" y="66"/>
                  </a:lnTo>
                  <a:lnTo>
                    <a:pt x="306" y="54"/>
                  </a:lnTo>
                  <a:lnTo>
                    <a:pt x="300" y="42"/>
                  </a:lnTo>
                  <a:lnTo>
                    <a:pt x="288" y="30"/>
                  </a:lnTo>
                  <a:lnTo>
                    <a:pt x="276" y="42"/>
                  </a:lnTo>
                  <a:lnTo>
                    <a:pt x="270" y="54"/>
                  </a:lnTo>
                  <a:lnTo>
                    <a:pt x="264" y="60"/>
                  </a:lnTo>
                  <a:lnTo>
                    <a:pt x="258" y="54"/>
                  </a:lnTo>
                  <a:lnTo>
                    <a:pt x="258" y="48"/>
                  </a:lnTo>
                  <a:lnTo>
                    <a:pt x="252" y="36"/>
                  </a:lnTo>
                  <a:lnTo>
                    <a:pt x="252" y="24"/>
                  </a:lnTo>
                  <a:lnTo>
                    <a:pt x="210" y="24"/>
                  </a:lnTo>
                  <a:lnTo>
                    <a:pt x="204" y="30"/>
                  </a:lnTo>
                  <a:lnTo>
                    <a:pt x="192" y="36"/>
                  </a:lnTo>
                  <a:lnTo>
                    <a:pt x="180" y="36"/>
                  </a:lnTo>
                  <a:lnTo>
                    <a:pt x="174" y="30"/>
                  </a:lnTo>
                  <a:lnTo>
                    <a:pt x="168" y="18"/>
                  </a:lnTo>
                  <a:lnTo>
                    <a:pt x="162" y="12"/>
                  </a:lnTo>
                  <a:lnTo>
                    <a:pt x="156" y="18"/>
                  </a:lnTo>
                  <a:lnTo>
                    <a:pt x="138" y="18"/>
                  </a:lnTo>
                  <a:lnTo>
                    <a:pt x="132" y="6"/>
                  </a:lnTo>
                  <a:lnTo>
                    <a:pt x="132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97" name="Guatemala" descr="© INSCALE GmbH, 05.05.2010&#10;http://www.presentationload.com/">
              <a:extLst>
                <a:ext uri="{FF2B5EF4-FFF2-40B4-BE49-F238E27FC236}">
                  <a16:creationId xmlns:a16="http://schemas.microsoft.com/office/drawing/2014/main" id="{85D5EE71-C0AB-459F-AB13-A3FF38B8495E}"/>
                </a:ext>
              </a:extLst>
            </p:cNvPr>
            <p:cNvSpPr>
              <a:spLocks/>
            </p:cNvSpPr>
            <p:nvPr/>
          </p:nvSpPr>
          <p:spPr bwMode="gray">
            <a:xfrm>
              <a:off x="2667595" y="3368985"/>
              <a:ext cx="132951" cy="152444"/>
            </a:xfrm>
            <a:custGeom>
              <a:avLst/>
              <a:gdLst>
                <a:gd name="T0" fmla="*/ 2147483647 w 300"/>
                <a:gd name="T1" fmla="*/ 2147483647 h 336"/>
                <a:gd name="T2" fmla="*/ 2147483647 w 300"/>
                <a:gd name="T3" fmla="*/ 2147483647 h 336"/>
                <a:gd name="T4" fmla="*/ 2147483647 w 300"/>
                <a:gd name="T5" fmla="*/ 2147483647 h 336"/>
                <a:gd name="T6" fmla="*/ 2147483647 w 300"/>
                <a:gd name="T7" fmla="*/ 2147483647 h 336"/>
                <a:gd name="T8" fmla="*/ 2147483647 w 300"/>
                <a:gd name="T9" fmla="*/ 2147483647 h 336"/>
                <a:gd name="T10" fmla="*/ 2147483647 w 300"/>
                <a:gd name="T11" fmla="*/ 0 h 336"/>
                <a:gd name="T12" fmla="*/ 2147483647 w 300"/>
                <a:gd name="T13" fmla="*/ 2147483647 h 336"/>
                <a:gd name="T14" fmla="*/ 2147483647 w 300"/>
                <a:gd name="T15" fmla="*/ 2147483647 h 336"/>
                <a:gd name="T16" fmla="*/ 2147483647 w 300"/>
                <a:gd name="T17" fmla="*/ 2147483647 h 336"/>
                <a:gd name="T18" fmla="*/ 2147483647 w 300"/>
                <a:gd name="T19" fmla="*/ 2147483647 h 336"/>
                <a:gd name="T20" fmla="*/ 2147483647 w 300"/>
                <a:gd name="T21" fmla="*/ 2147483647 h 336"/>
                <a:gd name="T22" fmla="*/ 2147483647 w 300"/>
                <a:gd name="T23" fmla="*/ 2147483647 h 336"/>
                <a:gd name="T24" fmla="*/ 2147483647 w 300"/>
                <a:gd name="T25" fmla="*/ 2147483647 h 336"/>
                <a:gd name="T26" fmla="*/ 2147483647 w 300"/>
                <a:gd name="T27" fmla="*/ 2147483647 h 336"/>
                <a:gd name="T28" fmla="*/ 2147483647 w 300"/>
                <a:gd name="T29" fmla="*/ 2147483647 h 336"/>
                <a:gd name="T30" fmla="*/ 2147483647 w 300"/>
                <a:gd name="T31" fmla="*/ 2147483647 h 336"/>
                <a:gd name="T32" fmla="*/ 2147483647 w 300"/>
                <a:gd name="T33" fmla="*/ 2147483647 h 336"/>
                <a:gd name="T34" fmla="*/ 2147483647 w 300"/>
                <a:gd name="T35" fmla="*/ 2147483647 h 336"/>
                <a:gd name="T36" fmla="*/ 2147483647 w 300"/>
                <a:gd name="T37" fmla="*/ 2147483647 h 336"/>
                <a:gd name="T38" fmla="*/ 2147483647 w 300"/>
                <a:gd name="T39" fmla="*/ 2147483647 h 336"/>
                <a:gd name="T40" fmla="*/ 2147483647 w 300"/>
                <a:gd name="T41" fmla="*/ 2147483647 h 336"/>
                <a:gd name="T42" fmla="*/ 2147483647 w 300"/>
                <a:gd name="T43" fmla="*/ 2147483647 h 336"/>
                <a:gd name="T44" fmla="*/ 2147483647 w 300"/>
                <a:gd name="T45" fmla="*/ 2147483647 h 336"/>
                <a:gd name="T46" fmla="*/ 2147483647 w 300"/>
                <a:gd name="T47" fmla="*/ 2147483647 h 336"/>
                <a:gd name="T48" fmla="*/ 2147483647 w 300"/>
                <a:gd name="T49" fmla="*/ 2147483647 h 336"/>
                <a:gd name="T50" fmla="*/ 2147483647 w 300"/>
                <a:gd name="T51" fmla="*/ 2147483647 h 336"/>
                <a:gd name="T52" fmla="*/ 2147483647 w 300"/>
                <a:gd name="T53" fmla="*/ 2147483647 h 336"/>
                <a:gd name="T54" fmla="*/ 2147483647 w 300"/>
                <a:gd name="T55" fmla="*/ 2147483647 h 336"/>
                <a:gd name="T56" fmla="*/ 2147483647 w 300"/>
                <a:gd name="T57" fmla="*/ 2147483647 h 336"/>
                <a:gd name="T58" fmla="*/ 0 w 300"/>
                <a:gd name="T59" fmla="*/ 2147483647 h 336"/>
                <a:gd name="T60" fmla="*/ 2147483647 w 300"/>
                <a:gd name="T61" fmla="*/ 2147483647 h 336"/>
                <a:gd name="T62" fmla="*/ 2147483647 w 300"/>
                <a:gd name="T63" fmla="*/ 2147483647 h 336"/>
                <a:gd name="T64" fmla="*/ 2147483647 w 300"/>
                <a:gd name="T65" fmla="*/ 2147483647 h 336"/>
                <a:gd name="T66" fmla="*/ 2147483647 w 300"/>
                <a:gd name="T67" fmla="*/ 2147483647 h 336"/>
                <a:gd name="T68" fmla="*/ 2147483647 w 300"/>
                <a:gd name="T69" fmla="*/ 2147483647 h 336"/>
                <a:gd name="T70" fmla="*/ 2147483647 w 300"/>
                <a:gd name="T71" fmla="*/ 2147483647 h 336"/>
                <a:gd name="T72" fmla="*/ 2147483647 w 300"/>
                <a:gd name="T73" fmla="*/ 2147483647 h 336"/>
                <a:gd name="T74" fmla="*/ 2147483647 w 300"/>
                <a:gd name="T75" fmla="*/ 2147483647 h 336"/>
                <a:gd name="T76" fmla="*/ 2147483647 w 300"/>
                <a:gd name="T77" fmla="*/ 2147483647 h 336"/>
                <a:gd name="T78" fmla="*/ 2147483647 w 300"/>
                <a:gd name="T79" fmla="*/ 2147483647 h 336"/>
                <a:gd name="T80" fmla="*/ 2147483647 w 300"/>
                <a:gd name="T81" fmla="*/ 2147483647 h 336"/>
                <a:gd name="T82" fmla="*/ 2147483647 w 300"/>
                <a:gd name="T83" fmla="*/ 2147483647 h 336"/>
                <a:gd name="T84" fmla="*/ 2147483647 w 300"/>
                <a:gd name="T85" fmla="*/ 2147483647 h 336"/>
                <a:gd name="T86" fmla="*/ 2147483647 w 300"/>
                <a:gd name="T87" fmla="*/ 2147483647 h 336"/>
                <a:gd name="T88" fmla="*/ 2147483647 w 300"/>
                <a:gd name="T89" fmla="*/ 2147483647 h 336"/>
                <a:gd name="T90" fmla="*/ 2147483647 w 300"/>
                <a:gd name="T91" fmla="*/ 2147483647 h 336"/>
                <a:gd name="T92" fmla="*/ 2147483647 w 300"/>
                <a:gd name="T93" fmla="*/ 2147483647 h 336"/>
                <a:gd name="T94" fmla="*/ 2147483647 w 300"/>
                <a:gd name="T95" fmla="*/ 2147483647 h 336"/>
                <a:gd name="T96" fmla="*/ 2147483647 w 300"/>
                <a:gd name="T97" fmla="*/ 2147483647 h 336"/>
                <a:gd name="T98" fmla="*/ 2147483647 w 300"/>
                <a:gd name="T99" fmla="*/ 2147483647 h 336"/>
                <a:gd name="T100" fmla="*/ 2147483647 w 300"/>
                <a:gd name="T101" fmla="*/ 2147483647 h 336"/>
                <a:gd name="T102" fmla="*/ 2147483647 w 300"/>
                <a:gd name="T103" fmla="*/ 2147483647 h 336"/>
                <a:gd name="T104" fmla="*/ 2147483647 w 300"/>
                <a:gd name="T105" fmla="*/ 2147483647 h 336"/>
                <a:gd name="T106" fmla="*/ 2147483647 w 300"/>
                <a:gd name="T107" fmla="*/ 2147483647 h 336"/>
                <a:gd name="T108" fmla="*/ 2147483647 w 300"/>
                <a:gd name="T109" fmla="*/ 2147483647 h 336"/>
                <a:gd name="T110" fmla="*/ 2147483647 w 300"/>
                <a:gd name="T111" fmla="*/ 2147483647 h 336"/>
                <a:gd name="T112" fmla="*/ 2147483647 w 300"/>
                <a:gd name="T113" fmla="*/ 2147483647 h 336"/>
                <a:gd name="T114" fmla="*/ 2147483647 w 300"/>
                <a:gd name="T115" fmla="*/ 2147483647 h 336"/>
                <a:gd name="T116" fmla="*/ 2147483647 w 300"/>
                <a:gd name="T117" fmla="*/ 2147483647 h 336"/>
                <a:gd name="T118" fmla="*/ 2147483647 w 300"/>
                <a:gd name="T119" fmla="*/ 2147483647 h 336"/>
                <a:gd name="T120" fmla="*/ 2147483647 w 300"/>
                <a:gd name="T121" fmla="*/ 2147483647 h 3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00"/>
                <a:gd name="T184" fmla="*/ 0 h 336"/>
                <a:gd name="T185" fmla="*/ 300 w 300"/>
                <a:gd name="T186" fmla="*/ 336 h 3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00" h="336">
                  <a:moveTo>
                    <a:pt x="288" y="156"/>
                  </a:moveTo>
                  <a:lnTo>
                    <a:pt x="270" y="168"/>
                  </a:lnTo>
                  <a:lnTo>
                    <a:pt x="258" y="162"/>
                  </a:lnTo>
                  <a:lnTo>
                    <a:pt x="228" y="162"/>
                  </a:lnTo>
                  <a:lnTo>
                    <a:pt x="252" y="6"/>
                  </a:lnTo>
                  <a:lnTo>
                    <a:pt x="120" y="0"/>
                  </a:lnTo>
                  <a:lnTo>
                    <a:pt x="120" y="12"/>
                  </a:lnTo>
                  <a:lnTo>
                    <a:pt x="126" y="24"/>
                  </a:lnTo>
                  <a:lnTo>
                    <a:pt x="126" y="48"/>
                  </a:lnTo>
                  <a:lnTo>
                    <a:pt x="120" y="48"/>
                  </a:lnTo>
                  <a:lnTo>
                    <a:pt x="108" y="54"/>
                  </a:lnTo>
                  <a:lnTo>
                    <a:pt x="84" y="54"/>
                  </a:lnTo>
                  <a:lnTo>
                    <a:pt x="96" y="60"/>
                  </a:lnTo>
                  <a:lnTo>
                    <a:pt x="96" y="66"/>
                  </a:lnTo>
                  <a:lnTo>
                    <a:pt x="102" y="78"/>
                  </a:lnTo>
                  <a:lnTo>
                    <a:pt x="108" y="84"/>
                  </a:lnTo>
                  <a:lnTo>
                    <a:pt x="114" y="84"/>
                  </a:lnTo>
                  <a:lnTo>
                    <a:pt x="126" y="90"/>
                  </a:lnTo>
                  <a:lnTo>
                    <a:pt x="132" y="90"/>
                  </a:lnTo>
                  <a:lnTo>
                    <a:pt x="138" y="114"/>
                  </a:lnTo>
                  <a:lnTo>
                    <a:pt x="156" y="114"/>
                  </a:lnTo>
                  <a:lnTo>
                    <a:pt x="156" y="126"/>
                  </a:lnTo>
                  <a:lnTo>
                    <a:pt x="150" y="132"/>
                  </a:lnTo>
                  <a:lnTo>
                    <a:pt x="144" y="132"/>
                  </a:lnTo>
                  <a:lnTo>
                    <a:pt x="144" y="150"/>
                  </a:lnTo>
                  <a:lnTo>
                    <a:pt x="54" y="144"/>
                  </a:lnTo>
                  <a:lnTo>
                    <a:pt x="24" y="192"/>
                  </a:lnTo>
                  <a:lnTo>
                    <a:pt x="24" y="264"/>
                  </a:lnTo>
                  <a:lnTo>
                    <a:pt x="18" y="270"/>
                  </a:lnTo>
                  <a:lnTo>
                    <a:pt x="0" y="270"/>
                  </a:lnTo>
                  <a:lnTo>
                    <a:pt x="6" y="282"/>
                  </a:lnTo>
                  <a:lnTo>
                    <a:pt x="12" y="288"/>
                  </a:lnTo>
                  <a:lnTo>
                    <a:pt x="24" y="288"/>
                  </a:lnTo>
                  <a:lnTo>
                    <a:pt x="42" y="300"/>
                  </a:lnTo>
                  <a:lnTo>
                    <a:pt x="60" y="318"/>
                  </a:lnTo>
                  <a:lnTo>
                    <a:pt x="72" y="324"/>
                  </a:lnTo>
                  <a:lnTo>
                    <a:pt x="120" y="324"/>
                  </a:lnTo>
                  <a:lnTo>
                    <a:pt x="126" y="330"/>
                  </a:lnTo>
                  <a:lnTo>
                    <a:pt x="132" y="330"/>
                  </a:lnTo>
                  <a:lnTo>
                    <a:pt x="138" y="336"/>
                  </a:lnTo>
                  <a:lnTo>
                    <a:pt x="150" y="324"/>
                  </a:lnTo>
                  <a:lnTo>
                    <a:pt x="162" y="318"/>
                  </a:lnTo>
                  <a:lnTo>
                    <a:pt x="168" y="312"/>
                  </a:lnTo>
                  <a:lnTo>
                    <a:pt x="174" y="312"/>
                  </a:lnTo>
                  <a:lnTo>
                    <a:pt x="180" y="300"/>
                  </a:lnTo>
                  <a:lnTo>
                    <a:pt x="186" y="294"/>
                  </a:lnTo>
                  <a:lnTo>
                    <a:pt x="186" y="282"/>
                  </a:lnTo>
                  <a:lnTo>
                    <a:pt x="204" y="282"/>
                  </a:lnTo>
                  <a:lnTo>
                    <a:pt x="210" y="276"/>
                  </a:lnTo>
                  <a:lnTo>
                    <a:pt x="222" y="270"/>
                  </a:lnTo>
                  <a:lnTo>
                    <a:pt x="222" y="264"/>
                  </a:lnTo>
                  <a:lnTo>
                    <a:pt x="228" y="252"/>
                  </a:lnTo>
                  <a:lnTo>
                    <a:pt x="228" y="234"/>
                  </a:lnTo>
                  <a:lnTo>
                    <a:pt x="234" y="222"/>
                  </a:lnTo>
                  <a:lnTo>
                    <a:pt x="246" y="216"/>
                  </a:lnTo>
                  <a:lnTo>
                    <a:pt x="258" y="204"/>
                  </a:lnTo>
                  <a:lnTo>
                    <a:pt x="270" y="198"/>
                  </a:lnTo>
                  <a:lnTo>
                    <a:pt x="282" y="186"/>
                  </a:lnTo>
                  <a:lnTo>
                    <a:pt x="294" y="180"/>
                  </a:lnTo>
                  <a:lnTo>
                    <a:pt x="300" y="168"/>
                  </a:lnTo>
                  <a:lnTo>
                    <a:pt x="288" y="156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98" name="Greenland" descr="© INSCALE GmbH, 05.05.2010&#10;http://www.presentationload.com/">
              <a:extLst>
                <a:ext uri="{FF2B5EF4-FFF2-40B4-BE49-F238E27FC236}">
                  <a16:creationId xmlns:a16="http://schemas.microsoft.com/office/drawing/2014/main" id="{3F7919B0-5C93-4580-B806-F774E68DB49B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210533" y="1201524"/>
              <a:ext cx="1254294" cy="682252"/>
            </a:xfrm>
            <a:custGeom>
              <a:avLst/>
              <a:gdLst>
                <a:gd name="T0" fmla="*/ 2147483647 w 732"/>
                <a:gd name="T1" fmla="*/ 2147483647 h 398"/>
                <a:gd name="T2" fmla="*/ 2147483647 w 732"/>
                <a:gd name="T3" fmla="*/ 2147483647 h 398"/>
                <a:gd name="T4" fmla="*/ 2147483647 w 732"/>
                <a:gd name="T5" fmla="*/ 2147483647 h 398"/>
                <a:gd name="T6" fmla="*/ 2147483647 w 732"/>
                <a:gd name="T7" fmla="*/ 2147483647 h 398"/>
                <a:gd name="T8" fmla="*/ 2147483647 w 732"/>
                <a:gd name="T9" fmla="*/ 2147483647 h 398"/>
                <a:gd name="T10" fmla="*/ 2147483647 w 732"/>
                <a:gd name="T11" fmla="*/ 2147483647 h 398"/>
                <a:gd name="T12" fmla="*/ 2147483647 w 732"/>
                <a:gd name="T13" fmla="*/ 2147483647 h 398"/>
                <a:gd name="T14" fmla="*/ 2147483647 w 732"/>
                <a:gd name="T15" fmla="*/ 2147483647 h 398"/>
                <a:gd name="T16" fmla="*/ 2147483647 w 732"/>
                <a:gd name="T17" fmla="*/ 2147483647 h 398"/>
                <a:gd name="T18" fmla="*/ 2147483647 w 732"/>
                <a:gd name="T19" fmla="*/ 2147483647 h 398"/>
                <a:gd name="T20" fmla="*/ 2147483647 w 732"/>
                <a:gd name="T21" fmla="*/ 2147483647 h 398"/>
                <a:gd name="T22" fmla="*/ 2147483647 w 732"/>
                <a:gd name="T23" fmla="*/ 2147483647 h 398"/>
                <a:gd name="T24" fmla="*/ 2147483647 w 732"/>
                <a:gd name="T25" fmla="*/ 2147483647 h 398"/>
                <a:gd name="T26" fmla="*/ 2147483647 w 732"/>
                <a:gd name="T27" fmla="*/ 2147483647 h 398"/>
                <a:gd name="T28" fmla="*/ 2147483647 w 732"/>
                <a:gd name="T29" fmla="*/ 2147483647 h 398"/>
                <a:gd name="T30" fmla="*/ 2147483647 w 732"/>
                <a:gd name="T31" fmla="*/ 2147483647 h 398"/>
                <a:gd name="T32" fmla="*/ 2147483647 w 732"/>
                <a:gd name="T33" fmla="*/ 2147483647 h 398"/>
                <a:gd name="T34" fmla="*/ 2147483647 w 732"/>
                <a:gd name="T35" fmla="*/ 2147483647 h 398"/>
                <a:gd name="T36" fmla="*/ 2147483647 w 732"/>
                <a:gd name="T37" fmla="*/ 2147483647 h 398"/>
                <a:gd name="T38" fmla="*/ 2147483647 w 732"/>
                <a:gd name="T39" fmla="*/ 2147483647 h 398"/>
                <a:gd name="T40" fmla="*/ 2147483647 w 732"/>
                <a:gd name="T41" fmla="*/ 2147483647 h 398"/>
                <a:gd name="T42" fmla="*/ 2147483647 w 732"/>
                <a:gd name="T43" fmla="*/ 2147483647 h 398"/>
                <a:gd name="T44" fmla="*/ 2147483647 w 732"/>
                <a:gd name="T45" fmla="*/ 2147483647 h 398"/>
                <a:gd name="T46" fmla="*/ 2147483647 w 732"/>
                <a:gd name="T47" fmla="*/ 2147483647 h 398"/>
                <a:gd name="T48" fmla="*/ 2147483647 w 732"/>
                <a:gd name="T49" fmla="*/ 2147483647 h 398"/>
                <a:gd name="T50" fmla="*/ 2147483647 w 732"/>
                <a:gd name="T51" fmla="*/ 2147483647 h 398"/>
                <a:gd name="T52" fmla="*/ 2147483647 w 732"/>
                <a:gd name="T53" fmla="*/ 2147483647 h 398"/>
                <a:gd name="T54" fmla="*/ 2147483647 w 732"/>
                <a:gd name="T55" fmla="*/ 2147483647 h 398"/>
                <a:gd name="T56" fmla="*/ 2147483647 w 732"/>
                <a:gd name="T57" fmla="*/ 2147483647 h 398"/>
                <a:gd name="T58" fmla="*/ 2147483647 w 732"/>
                <a:gd name="T59" fmla="*/ 2147483647 h 398"/>
                <a:gd name="T60" fmla="*/ 2147483647 w 732"/>
                <a:gd name="T61" fmla="*/ 2147483647 h 398"/>
                <a:gd name="T62" fmla="*/ 2147483647 w 732"/>
                <a:gd name="T63" fmla="*/ 2147483647 h 398"/>
                <a:gd name="T64" fmla="*/ 2147483647 w 732"/>
                <a:gd name="T65" fmla="*/ 2147483647 h 398"/>
                <a:gd name="T66" fmla="*/ 2147483647 w 732"/>
                <a:gd name="T67" fmla="*/ 2147483647 h 398"/>
                <a:gd name="T68" fmla="*/ 2147483647 w 732"/>
                <a:gd name="T69" fmla="*/ 2147483647 h 398"/>
                <a:gd name="T70" fmla="*/ 2147483647 w 732"/>
                <a:gd name="T71" fmla="*/ 2147483647 h 398"/>
                <a:gd name="T72" fmla="*/ 2147483647 w 732"/>
                <a:gd name="T73" fmla="*/ 2147483647 h 398"/>
                <a:gd name="T74" fmla="*/ 2147483647 w 732"/>
                <a:gd name="T75" fmla="*/ 2147483647 h 398"/>
                <a:gd name="T76" fmla="*/ 2147483647 w 732"/>
                <a:gd name="T77" fmla="*/ 2147483647 h 398"/>
                <a:gd name="T78" fmla="*/ 2147483647 w 732"/>
                <a:gd name="T79" fmla="*/ 2147483647 h 398"/>
                <a:gd name="T80" fmla="*/ 2147483647 w 732"/>
                <a:gd name="T81" fmla="*/ 2147483647 h 398"/>
                <a:gd name="T82" fmla="*/ 2147483647 w 732"/>
                <a:gd name="T83" fmla="*/ 2147483647 h 398"/>
                <a:gd name="T84" fmla="*/ 2147483647 w 732"/>
                <a:gd name="T85" fmla="*/ 2147483647 h 398"/>
                <a:gd name="T86" fmla="*/ 2147483647 w 732"/>
                <a:gd name="T87" fmla="*/ 2147483647 h 398"/>
                <a:gd name="T88" fmla="*/ 2147483647 w 732"/>
                <a:gd name="T89" fmla="*/ 2147483647 h 398"/>
                <a:gd name="T90" fmla="*/ 2147483647 w 732"/>
                <a:gd name="T91" fmla="*/ 2147483647 h 398"/>
                <a:gd name="T92" fmla="*/ 2147483647 w 732"/>
                <a:gd name="T93" fmla="*/ 2147483647 h 398"/>
                <a:gd name="T94" fmla="*/ 2147483647 w 732"/>
                <a:gd name="T95" fmla="*/ 2147483647 h 398"/>
                <a:gd name="T96" fmla="*/ 2147483647 w 732"/>
                <a:gd name="T97" fmla="*/ 2147483647 h 398"/>
                <a:gd name="T98" fmla="*/ 2147483647 w 732"/>
                <a:gd name="T99" fmla="*/ 2147483647 h 398"/>
                <a:gd name="T100" fmla="*/ 2147483647 w 732"/>
                <a:gd name="T101" fmla="*/ 2147483647 h 398"/>
                <a:gd name="T102" fmla="*/ 2147483647 w 732"/>
                <a:gd name="T103" fmla="*/ 2147483647 h 398"/>
                <a:gd name="T104" fmla="*/ 2147483647 w 732"/>
                <a:gd name="T105" fmla="*/ 2147483647 h 398"/>
                <a:gd name="T106" fmla="*/ 2147483647 w 732"/>
                <a:gd name="T107" fmla="*/ 2147483647 h 398"/>
                <a:gd name="T108" fmla="*/ 2147483647 w 732"/>
                <a:gd name="T109" fmla="*/ 2147483647 h 398"/>
                <a:gd name="T110" fmla="*/ 2147483647 w 732"/>
                <a:gd name="T111" fmla="*/ 2147483647 h 398"/>
                <a:gd name="T112" fmla="*/ 2147483647 w 732"/>
                <a:gd name="T113" fmla="*/ 2147483647 h 398"/>
                <a:gd name="T114" fmla="*/ 2147483647 w 732"/>
                <a:gd name="T115" fmla="*/ 2147483647 h 398"/>
                <a:gd name="T116" fmla="*/ 2147483647 w 732"/>
                <a:gd name="T117" fmla="*/ 2147483647 h 398"/>
                <a:gd name="T118" fmla="*/ 2147483647 w 732"/>
                <a:gd name="T119" fmla="*/ 2147483647 h 398"/>
                <a:gd name="T120" fmla="*/ 2147483647 w 732"/>
                <a:gd name="T121" fmla="*/ 2147483647 h 398"/>
                <a:gd name="T122" fmla="*/ 2147483647 w 732"/>
                <a:gd name="T123" fmla="*/ 2147483647 h 39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32"/>
                <a:gd name="T187" fmla="*/ 0 h 398"/>
                <a:gd name="T188" fmla="*/ 732 w 732"/>
                <a:gd name="T189" fmla="*/ 398 h 39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32" h="398">
                  <a:moveTo>
                    <a:pt x="730" y="24"/>
                  </a:moveTo>
                  <a:lnTo>
                    <a:pt x="728" y="24"/>
                  </a:lnTo>
                  <a:lnTo>
                    <a:pt x="723" y="24"/>
                  </a:lnTo>
                  <a:lnTo>
                    <a:pt x="718" y="22"/>
                  </a:lnTo>
                  <a:lnTo>
                    <a:pt x="678" y="22"/>
                  </a:lnTo>
                  <a:lnTo>
                    <a:pt x="678" y="24"/>
                  </a:lnTo>
                  <a:lnTo>
                    <a:pt x="670" y="26"/>
                  </a:lnTo>
                  <a:lnTo>
                    <a:pt x="659" y="26"/>
                  </a:lnTo>
                  <a:lnTo>
                    <a:pt x="651" y="24"/>
                  </a:lnTo>
                  <a:lnTo>
                    <a:pt x="637" y="24"/>
                  </a:lnTo>
                  <a:lnTo>
                    <a:pt x="623" y="29"/>
                  </a:lnTo>
                  <a:lnTo>
                    <a:pt x="616" y="34"/>
                  </a:lnTo>
                  <a:lnTo>
                    <a:pt x="611" y="34"/>
                  </a:lnTo>
                  <a:lnTo>
                    <a:pt x="606" y="34"/>
                  </a:lnTo>
                  <a:lnTo>
                    <a:pt x="604" y="36"/>
                  </a:lnTo>
                  <a:lnTo>
                    <a:pt x="602" y="36"/>
                  </a:lnTo>
                  <a:lnTo>
                    <a:pt x="597" y="38"/>
                  </a:lnTo>
                  <a:lnTo>
                    <a:pt x="592" y="38"/>
                  </a:lnTo>
                  <a:lnTo>
                    <a:pt x="599" y="34"/>
                  </a:lnTo>
                  <a:lnTo>
                    <a:pt x="609" y="31"/>
                  </a:lnTo>
                  <a:lnTo>
                    <a:pt x="621" y="26"/>
                  </a:lnTo>
                  <a:lnTo>
                    <a:pt x="623" y="24"/>
                  </a:lnTo>
                  <a:lnTo>
                    <a:pt x="618" y="19"/>
                  </a:lnTo>
                  <a:lnTo>
                    <a:pt x="606" y="19"/>
                  </a:lnTo>
                  <a:lnTo>
                    <a:pt x="604" y="22"/>
                  </a:lnTo>
                  <a:lnTo>
                    <a:pt x="602" y="22"/>
                  </a:lnTo>
                  <a:lnTo>
                    <a:pt x="597" y="24"/>
                  </a:lnTo>
                  <a:lnTo>
                    <a:pt x="594" y="24"/>
                  </a:lnTo>
                  <a:lnTo>
                    <a:pt x="566" y="26"/>
                  </a:lnTo>
                  <a:lnTo>
                    <a:pt x="566" y="29"/>
                  </a:lnTo>
                  <a:lnTo>
                    <a:pt x="563" y="29"/>
                  </a:lnTo>
                  <a:lnTo>
                    <a:pt x="566" y="26"/>
                  </a:lnTo>
                  <a:lnTo>
                    <a:pt x="568" y="26"/>
                  </a:lnTo>
                  <a:lnTo>
                    <a:pt x="573" y="26"/>
                  </a:lnTo>
                  <a:lnTo>
                    <a:pt x="578" y="24"/>
                  </a:lnTo>
                  <a:lnTo>
                    <a:pt x="580" y="24"/>
                  </a:lnTo>
                  <a:lnTo>
                    <a:pt x="582" y="24"/>
                  </a:lnTo>
                  <a:lnTo>
                    <a:pt x="585" y="22"/>
                  </a:lnTo>
                  <a:lnTo>
                    <a:pt x="578" y="19"/>
                  </a:lnTo>
                  <a:lnTo>
                    <a:pt x="552" y="19"/>
                  </a:lnTo>
                  <a:lnTo>
                    <a:pt x="542" y="22"/>
                  </a:lnTo>
                  <a:lnTo>
                    <a:pt x="525" y="19"/>
                  </a:lnTo>
                  <a:lnTo>
                    <a:pt x="523" y="19"/>
                  </a:lnTo>
                  <a:lnTo>
                    <a:pt x="523" y="22"/>
                  </a:lnTo>
                  <a:lnTo>
                    <a:pt x="518" y="22"/>
                  </a:lnTo>
                  <a:lnTo>
                    <a:pt x="514" y="24"/>
                  </a:lnTo>
                  <a:lnTo>
                    <a:pt x="511" y="24"/>
                  </a:lnTo>
                  <a:lnTo>
                    <a:pt x="509" y="24"/>
                  </a:lnTo>
                  <a:lnTo>
                    <a:pt x="506" y="24"/>
                  </a:lnTo>
                  <a:lnTo>
                    <a:pt x="509" y="22"/>
                  </a:lnTo>
                  <a:lnTo>
                    <a:pt x="518" y="19"/>
                  </a:lnTo>
                  <a:lnTo>
                    <a:pt x="530" y="19"/>
                  </a:lnTo>
                  <a:lnTo>
                    <a:pt x="563" y="19"/>
                  </a:lnTo>
                  <a:lnTo>
                    <a:pt x="580" y="17"/>
                  </a:lnTo>
                  <a:lnTo>
                    <a:pt x="625" y="17"/>
                  </a:lnTo>
                  <a:lnTo>
                    <a:pt x="632" y="14"/>
                  </a:lnTo>
                  <a:lnTo>
                    <a:pt x="628" y="12"/>
                  </a:lnTo>
                  <a:lnTo>
                    <a:pt x="618" y="10"/>
                  </a:lnTo>
                  <a:lnTo>
                    <a:pt x="592" y="10"/>
                  </a:lnTo>
                  <a:lnTo>
                    <a:pt x="594" y="10"/>
                  </a:lnTo>
                  <a:lnTo>
                    <a:pt x="597" y="7"/>
                  </a:lnTo>
                  <a:lnTo>
                    <a:pt x="594" y="5"/>
                  </a:lnTo>
                  <a:lnTo>
                    <a:pt x="585" y="5"/>
                  </a:lnTo>
                  <a:lnTo>
                    <a:pt x="582" y="7"/>
                  </a:lnTo>
                  <a:lnTo>
                    <a:pt x="568" y="7"/>
                  </a:lnTo>
                  <a:lnTo>
                    <a:pt x="566" y="5"/>
                  </a:lnTo>
                  <a:lnTo>
                    <a:pt x="571" y="5"/>
                  </a:lnTo>
                  <a:lnTo>
                    <a:pt x="573" y="5"/>
                  </a:lnTo>
                  <a:lnTo>
                    <a:pt x="578" y="5"/>
                  </a:lnTo>
                  <a:lnTo>
                    <a:pt x="578" y="2"/>
                  </a:lnTo>
                  <a:lnTo>
                    <a:pt x="575" y="2"/>
                  </a:lnTo>
                  <a:lnTo>
                    <a:pt x="571" y="0"/>
                  </a:lnTo>
                  <a:lnTo>
                    <a:pt x="537" y="0"/>
                  </a:lnTo>
                  <a:lnTo>
                    <a:pt x="528" y="2"/>
                  </a:lnTo>
                  <a:lnTo>
                    <a:pt x="518" y="2"/>
                  </a:lnTo>
                  <a:lnTo>
                    <a:pt x="509" y="0"/>
                  </a:lnTo>
                  <a:lnTo>
                    <a:pt x="483" y="0"/>
                  </a:lnTo>
                  <a:lnTo>
                    <a:pt x="478" y="2"/>
                  </a:lnTo>
                  <a:lnTo>
                    <a:pt x="454" y="2"/>
                  </a:lnTo>
                  <a:lnTo>
                    <a:pt x="452" y="0"/>
                  </a:lnTo>
                  <a:lnTo>
                    <a:pt x="447" y="0"/>
                  </a:lnTo>
                  <a:lnTo>
                    <a:pt x="445" y="2"/>
                  </a:lnTo>
                  <a:lnTo>
                    <a:pt x="442" y="2"/>
                  </a:lnTo>
                  <a:lnTo>
                    <a:pt x="442" y="5"/>
                  </a:lnTo>
                  <a:lnTo>
                    <a:pt x="445" y="5"/>
                  </a:lnTo>
                  <a:lnTo>
                    <a:pt x="447" y="5"/>
                  </a:lnTo>
                  <a:lnTo>
                    <a:pt x="442" y="7"/>
                  </a:lnTo>
                  <a:lnTo>
                    <a:pt x="428" y="7"/>
                  </a:lnTo>
                  <a:lnTo>
                    <a:pt x="409" y="5"/>
                  </a:lnTo>
                  <a:lnTo>
                    <a:pt x="378" y="5"/>
                  </a:lnTo>
                  <a:lnTo>
                    <a:pt x="373" y="5"/>
                  </a:lnTo>
                  <a:lnTo>
                    <a:pt x="371" y="5"/>
                  </a:lnTo>
                  <a:lnTo>
                    <a:pt x="368" y="7"/>
                  </a:lnTo>
                  <a:lnTo>
                    <a:pt x="366" y="7"/>
                  </a:lnTo>
                  <a:lnTo>
                    <a:pt x="366" y="10"/>
                  </a:lnTo>
                  <a:lnTo>
                    <a:pt x="368" y="10"/>
                  </a:lnTo>
                  <a:lnTo>
                    <a:pt x="378" y="10"/>
                  </a:lnTo>
                  <a:lnTo>
                    <a:pt x="387" y="10"/>
                  </a:lnTo>
                  <a:lnTo>
                    <a:pt x="399" y="12"/>
                  </a:lnTo>
                  <a:lnTo>
                    <a:pt x="404" y="12"/>
                  </a:lnTo>
                  <a:lnTo>
                    <a:pt x="426" y="14"/>
                  </a:lnTo>
                  <a:lnTo>
                    <a:pt x="399" y="14"/>
                  </a:lnTo>
                  <a:lnTo>
                    <a:pt x="395" y="14"/>
                  </a:lnTo>
                  <a:lnTo>
                    <a:pt x="392" y="14"/>
                  </a:lnTo>
                  <a:lnTo>
                    <a:pt x="387" y="12"/>
                  </a:lnTo>
                  <a:lnTo>
                    <a:pt x="378" y="12"/>
                  </a:lnTo>
                  <a:lnTo>
                    <a:pt x="380" y="14"/>
                  </a:lnTo>
                  <a:lnTo>
                    <a:pt x="383" y="14"/>
                  </a:lnTo>
                  <a:lnTo>
                    <a:pt x="385" y="14"/>
                  </a:lnTo>
                  <a:lnTo>
                    <a:pt x="376" y="14"/>
                  </a:lnTo>
                  <a:lnTo>
                    <a:pt x="373" y="17"/>
                  </a:lnTo>
                  <a:lnTo>
                    <a:pt x="373" y="19"/>
                  </a:lnTo>
                  <a:lnTo>
                    <a:pt x="371" y="22"/>
                  </a:lnTo>
                  <a:lnTo>
                    <a:pt x="371" y="24"/>
                  </a:lnTo>
                  <a:lnTo>
                    <a:pt x="368" y="24"/>
                  </a:lnTo>
                  <a:lnTo>
                    <a:pt x="366" y="24"/>
                  </a:lnTo>
                  <a:lnTo>
                    <a:pt x="364" y="24"/>
                  </a:lnTo>
                  <a:lnTo>
                    <a:pt x="359" y="24"/>
                  </a:lnTo>
                  <a:lnTo>
                    <a:pt x="357" y="22"/>
                  </a:lnTo>
                  <a:lnTo>
                    <a:pt x="345" y="19"/>
                  </a:lnTo>
                  <a:lnTo>
                    <a:pt x="330" y="14"/>
                  </a:lnTo>
                  <a:lnTo>
                    <a:pt x="309" y="14"/>
                  </a:lnTo>
                  <a:lnTo>
                    <a:pt x="309" y="24"/>
                  </a:lnTo>
                  <a:lnTo>
                    <a:pt x="297" y="24"/>
                  </a:lnTo>
                  <a:lnTo>
                    <a:pt x="292" y="22"/>
                  </a:lnTo>
                  <a:lnTo>
                    <a:pt x="288" y="22"/>
                  </a:lnTo>
                  <a:lnTo>
                    <a:pt x="285" y="19"/>
                  </a:lnTo>
                  <a:lnTo>
                    <a:pt x="278" y="19"/>
                  </a:lnTo>
                  <a:lnTo>
                    <a:pt x="273" y="22"/>
                  </a:lnTo>
                  <a:lnTo>
                    <a:pt x="273" y="24"/>
                  </a:lnTo>
                  <a:lnTo>
                    <a:pt x="269" y="24"/>
                  </a:lnTo>
                  <a:lnTo>
                    <a:pt x="271" y="19"/>
                  </a:lnTo>
                  <a:lnTo>
                    <a:pt x="269" y="17"/>
                  </a:lnTo>
                  <a:lnTo>
                    <a:pt x="238" y="17"/>
                  </a:lnTo>
                  <a:lnTo>
                    <a:pt x="228" y="19"/>
                  </a:lnTo>
                  <a:lnTo>
                    <a:pt x="209" y="19"/>
                  </a:lnTo>
                  <a:lnTo>
                    <a:pt x="214" y="22"/>
                  </a:lnTo>
                  <a:lnTo>
                    <a:pt x="223" y="26"/>
                  </a:lnTo>
                  <a:lnTo>
                    <a:pt x="226" y="29"/>
                  </a:lnTo>
                  <a:lnTo>
                    <a:pt x="223" y="29"/>
                  </a:lnTo>
                  <a:lnTo>
                    <a:pt x="223" y="26"/>
                  </a:lnTo>
                  <a:lnTo>
                    <a:pt x="214" y="24"/>
                  </a:lnTo>
                  <a:lnTo>
                    <a:pt x="207" y="24"/>
                  </a:lnTo>
                  <a:lnTo>
                    <a:pt x="202" y="22"/>
                  </a:lnTo>
                  <a:lnTo>
                    <a:pt x="197" y="22"/>
                  </a:lnTo>
                  <a:lnTo>
                    <a:pt x="192" y="19"/>
                  </a:lnTo>
                  <a:lnTo>
                    <a:pt x="190" y="19"/>
                  </a:lnTo>
                  <a:lnTo>
                    <a:pt x="188" y="22"/>
                  </a:lnTo>
                  <a:lnTo>
                    <a:pt x="185" y="24"/>
                  </a:lnTo>
                  <a:lnTo>
                    <a:pt x="183" y="26"/>
                  </a:lnTo>
                  <a:lnTo>
                    <a:pt x="178" y="29"/>
                  </a:lnTo>
                  <a:lnTo>
                    <a:pt x="176" y="29"/>
                  </a:lnTo>
                  <a:lnTo>
                    <a:pt x="171" y="31"/>
                  </a:lnTo>
                  <a:lnTo>
                    <a:pt x="150" y="31"/>
                  </a:lnTo>
                  <a:lnTo>
                    <a:pt x="143" y="34"/>
                  </a:lnTo>
                  <a:lnTo>
                    <a:pt x="133" y="36"/>
                  </a:lnTo>
                  <a:lnTo>
                    <a:pt x="124" y="38"/>
                  </a:lnTo>
                  <a:lnTo>
                    <a:pt x="119" y="38"/>
                  </a:lnTo>
                  <a:lnTo>
                    <a:pt x="102" y="41"/>
                  </a:lnTo>
                  <a:lnTo>
                    <a:pt x="97" y="43"/>
                  </a:lnTo>
                  <a:lnTo>
                    <a:pt x="100" y="46"/>
                  </a:lnTo>
                  <a:lnTo>
                    <a:pt x="105" y="48"/>
                  </a:lnTo>
                  <a:lnTo>
                    <a:pt x="126" y="48"/>
                  </a:lnTo>
                  <a:lnTo>
                    <a:pt x="116" y="50"/>
                  </a:lnTo>
                  <a:lnTo>
                    <a:pt x="112" y="55"/>
                  </a:lnTo>
                  <a:lnTo>
                    <a:pt x="109" y="55"/>
                  </a:lnTo>
                  <a:lnTo>
                    <a:pt x="93" y="60"/>
                  </a:lnTo>
                  <a:lnTo>
                    <a:pt x="88" y="60"/>
                  </a:lnTo>
                  <a:lnTo>
                    <a:pt x="66" y="60"/>
                  </a:lnTo>
                  <a:lnTo>
                    <a:pt x="57" y="62"/>
                  </a:lnTo>
                  <a:lnTo>
                    <a:pt x="47" y="65"/>
                  </a:lnTo>
                  <a:lnTo>
                    <a:pt x="45" y="67"/>
                  </a:lnTo>
                  <a:lnTo>
                    <a:pt x="40" y="67"/>
                  </a:lnTo>
                  <a:lnTo>
                    <a:pt x="38" y="65"/>
                  </a:lnTo>
                  <a:lnTo>
                    <a:pt x="31" y="70"/>
                  </a:lnTo>
                  <a:lnTo>
                    <a:pt x="9" y="70"/>
                  </a:lnTo>
                  <a:lnTo>
                    <a:pt x="7" y="70"/>
                  </a:lnTo>
                  <a:lnTo>
                    <a:pt x="2" y="70"/>
                  </a:lnTo>
                  <a:lnTo>
                    <a:pt x="0" y="74"/>
                  </a:lnTo>
                  <a:lnTo>
                    <a:pt x="2" y="74"/>
                  </a:lnTo>
                  <a:lnTo>
                    <a:pt x="9" y="79"/>
                  </a:lnTo>
                  <a:lnTo>
                    <a:pt x="12" y="82"/>
                  </a:lnTo>
                  <a:lnTo>
                    <a:pt x="14" y="84"/>
                  </a:lnTo>
                  <a:lnTo>
                    <a:pt x="24" y="79"/>
                  </a:lnTo>
                  <a:lnTo>
                    <a:pt x="24" y="84"/>
                  </a:lnTo>
                  <a:lnTo>
                    <a:pt x="28" y="86"/>
                  </a:lnTo>
                  <a:lnTo>
                    <a:pt x="33" y="86"/>
                  </a:lnTo>
                  <a:lnTo>
                    <a:pt x="36" y="84"/>
                  </a:lnTo>
                  <a:lnTo>
                    <a:pt x="38" y="84"/>
                  </a:lnTo>
                  <a:lnTo>
                    <a:pt x="40" y="82"/>
                  </a:lnTo>
                  <a:lnTo>
                    <a:pt x="40" y="84"/>
                  </a:lnTo>
                  <a:lnTo>
                    <a:pt x="43" y="86"/>
                  </a:lnTo>
                  <a:lnTo>
                    <a:pt x="45" y="86"/>
                  </a:lnTo>
                  <a:lnTo>
                    <a:pt x="47" y="84"/>
                  </a:lnTo>
                  <a:lnTo>
                    <a:pt x="52" y="84"/>
                  </a:lnTo>
                  <a:lnTo>
                    <a:pt x="57" y="84"/>
                  </a:lnTo>
                  <a:lnTo>
                    <a:pt x="59" y="82"/>
                  </a:lnTo>
                  <a:lnTo>
                    <a:pt x="64" y="82"/>
                  </a:lnTo>
                  <a:lnTo>
                    <a:pt x="64" y="84"/>
                  </a:lnTo>
                  <a:lnTo>
                    <a:pt x="64" y="86"/>
                  </a:lnTo>
                  <a:lnTo>
                    <a:pt x="62" y="86"/>
                  </a:lnTo>
                  <a:lnTo>
                    <a:pt x="57" y="91"/>
                  </a:lnTo>
                  <a:lnTo>
                    <a:pt x="55" y="91"/>
                  </a:lnTo>
                  <a:lnTo>
                    <a:pt x="52" y="89"/>
                  </a:lnTo>
                  <a:lnTo>
                    <a:pt x="40" y="89"/>
                  </a:lnTo>
                  <a:lnTo>
                    <a:pt x="36" y="91"/>
                  </a:lnTo>
                  <a:lnTo>
                    <a:pt x="33" y="91"/>
                  </a:lnTo>
                  <a:lnTo>
                    <a:pt x="21" y="89"/>
                  </a:lnTo>
                  <a:lnTo>
                    <a:pt x="19" y="89"/>
                  </a:lnTo>
                  <a:lnTo>
                    <a:pt x="14" y="86"/>
                  </a:lnTo>
                  <a:lnTo>
                    <a:pt x="7" y="86"/>
                  </a:lnTo>
                  <a:lnTo>
                    <a:pt x="2" y="89"/>
                  </a:lnTo>
                  <a:lnTo>
                    <a:pt x="2" y="93"/>
                  </a:lnTo>
                  <a:lnTo>
                    <a:pt x="2" y="96"/>
                  </a:lnTo>
                  <a:lnTo>
                    <a:pt x="7" y="98"/>
                  </a:lnTo>
                  <a:lnTo>
                    <a:pt x="19" y="98"/>
                  </a:lnTo>
                  <a:lnTo>
                    <a:pt x="17" y="101"/>
                  </a:lnTo>
                  <a:lnTo>
                    <a:pt x="14" y="101"/>
                  </a:lnTo>
                  <a:lnTo>
                    <a:pt x="9" y="101"/>
                  </a:lnTo>
                  <a:lnTo>
                    <a:pt x="12" y="103"/>
                  </a:lnTo>
                  <a:lnTo>
                    <a:pt x="19" y="105"/>
                  </a:lnTo>
                  <a:lnTo>
                    <a:pt x="21" y="105"/>
                  </a:lnTo>
                  <a:lnTo>
                    <a:pt x="24" y="108"/>
                  </a:lnTo>
                  <a:lnTo>
                    <a:pt x="33" y="108"/>
                  </a:lnTo>
                  <a:lnTo>
                    <a:pt x="33" y="105"/>
                  </a:lnTo>
                  <a:lnTo>
                    <a:pt x="36" y="105"/>
                  </a:lnTo>
                  <a:lnTo>
                    <a:pt x="38" y="105"/>
                  </a:lnTo>
                  <a:lnTo>
                    <a:pt x="43" y="108"/>
                  </a:lnTo>
                  <a:lnTo>
                    <a:pt x="52" y="105"/>
                  </a:lnTo>
                  <a:lnTo>
                    <a:pt x="52" y="108"/>
                  </a:lnTo>
                  <a:lnTo>
                    <a:pt x="57" y="108"/>
                  </a:lnTo>
                  <a:lnTo>
                    <a:pt x="62" y="105"/>
                  </a:lnTo>
                  <a:lnTo>
                    <a:pt x="64" y="105"/>
                  </a:lnTo>
                  <a:lnTo>
                    <a:pt x="69" y="103"/>
                  </a:lnTo>
                  <a:lnTo>
                    <a:pt x="76" y="105"/>
                  </a:lnTo>
                  <a:lnTo>
                    <a:pt x="81" y="105"/>
                  </a:lnTo>
                  <a:lnTo>
                    <a:pt x="83" y="105"/>
                  </a:lnTo>
                  <a:lnTo>
                    <a:pt x="85" y="103"/>
                  </a:lnTo>
                  <a:lnTo>
                    <a:pt x="88" y="103"/>
                  </a:lnTo>
                  <a:lnTo>
                    <a:pt x="93" y="105"/>
                  </a:lnTo>
                  <a:lnTo>
                    <a:pt x="97" y="105"/>
                  </a:lnTo>
                  <a:lnTo>
                    <a:pt x="112" y="105"/>
                  </a:lnTo>
                  <a:lnTo>
                    <a:pt x="121" y="110"/>
                  </a:lnTo>
                  <a:lnTo>
                    <a:pt x="124" y="110"/>
                  </a:lnTo>
                  <a:lnTo>
                    <a:pt x="128" y="115"/>
                  </a:lnTo>
                  <a:lnTo>
                    <a:pt x="135" y="115"/>
                  </a:lnTo>
                  <a:lnTo>
                    <a:pt x="133" y="117"/>
                  </a:lnTo>
                  <a:lnTo>
                    <a:pt x="133" y="120"/>
                  </a:lnTo>
                  <a:lnTo>
                    <a:pt x="133" y="125"/>
                  </a:lnTo>
                  <a:lnTo>
                    <a:pt x="138" y="125"/>
                  </a:lnTo>
                  <a:lnTo>
                    <a:pt x="140" y="125"/>
                  </a:lnTo>
                  <a:lnTo>
                    <a:pt x="145" y="127"/>
                  </a:lnTo>
                  <a:lnTo>
                    <a:pt x="147" y="129"/>
                  </a:lnTo>
                  <a:lnTo>
                    <a:pt x="143" y="134"/>
                  </a:lnTo>
                  <a:lnTo>
                    <a:pt x="145" y="141"/>
                  </a:lnTo>
                  <a:lnTo>
                    <a:pt x="152" y="144"/>
                  </a:lnTo>
                  <a:lnTo>
                    <a:pt x="145" y="149"/>
                  </a:lnTo>
                  <a:lnTo>
                    <a:pt x="150" y="151"/>
                  </a:lnTo>
                  <a:lnTo>
                    <a:pt x="147" y="151"/>
                  </a:lnTo>
                  <a:lnTo>
                    <a:pt x="145" y="153"/>
                  </a:lnTo>
                  <a:lnTo>
                    <a:pt x="145" y="156"/>
                  </a:lnTo>
                  <a:lnTo>
                    <a:pt x="150" y="161"/>
                  </a:lnTo>
                  <a:lnTo>
                    <a:pt x="152" y="161"/>
                  </a:lnTo>
                  <a:lnTo>
                    <a:pt x="152" y="163"/>
                  </a:lnTo>
                  <a:lnTo>
                    <a:pt x="147" y="165"/>
                  </a:lnTo>
                  <a:lnTo>
                    <a:pt x="145" y="168"/>
                  </a:lnTo>
                  <a:lnTo>
                    <a:pt x="143" y="168"/>
                  </a:lnTo>
                  <a:lnTo>
                    <a:pt x="147" y="170"/>
                  </a:lnTo>
                  <a:lnTo>
                    <a:pt x="143" y="170"/>
                  </a:lnTo>
                  <a:lnTo>
                    <a:pt x="140" y="170"/>
                  </a:lnTo>
                  <a:lnTo>
                    <a:pt x="138" y="170"/>
                  </a:lnTo>
                  <a:lnTo>
                    <a:pt x="133" y="173"/>
                  </a:lnTo>
                  <a:lnTo>
                    <a:pt x="131" y="173"/>
                  </a:lnTo>
                  <a:lnTo>
                    <a:pt x="131" y="175"/>
                  </a:lnTo>
                  <a:lnTo>
                    <a:pt x="143" y="175"/>
                  </a:lnTo>
                  <a:lnTo>
                    <a:pt x="138" y="180"/>
                  </a:lnTo>
                  <a:lnTo>
                    <a:pt x="126" y="180"/>
                  </a:lnTo>
                  <a:lnTo>
                    <a:pt x="124" y="180"/>
                  </a:lnTo>
                  <a:lnTo>
                    <a:pt x="124" y="182"/>
                  </a:lnTo>
                  <a:lnTo>
                    <a:pt x="133" y="189"/>
                  </a:lnTo>
                  <a:lnTo>
                    <a:pt x="138" y="189"/>
                  </a:lnTo>
                  <a:lnTo>
                    <a:pt x="145" y="184"/>
                  </a:lnTo>
                  <a:lnTo>
                    <a:pt x="147" y="184"/>
                  </a:lnTo>
                  <a:lnTo>
                    <a:pt x="152" y="184"/>
                  </a:lnTo>
                  <a:lnTo>
                    <a:pt x="154" y="182"/>
                  </a:lnTo>
                  <a:lnTo>
                    <a:pt x="157" y="182"/>
                  </a:lnTo>
                  <a:lnTo>
                    <a:pt x="157" y="180"/>
                  </a:lnTo>
                  <a:lnTo>
                    <a:pt x="157" y="175"/>
                  </a:lnTo>
                  <a:lnTo>
                    <a:pt x="159" y="173"/>
                  </a:lnTo>
                  <a:lnTo>
                    <a:pt x="159" y="180"/>
                  </a:lnTo>
                  <a:lnTo>
                    <a:pt x="166" y="175"/>
                  </a:lnTo>
                  <a:lnTo>
                    <a:pt x="164" y="177"/>
                  </a:lnTo>
                  <a:lnTo>
                    <a:pt x="164" y="180"/>
                  </a:lnTo>
                  <a:lnTo>
                    <a:pt x="166" y="180"/>
                  </a:lnTo>
                  <a:lnTo>
                    <a:pt x="169" y="182"/>
                  </a:lnTo>
                  <a:lnTo>
                    <a:pt x="176" y="182"/>
                  </a:lnTo>
                  <a:lnTo>
                    <a:pt x="171" y="187"/>
                  </a:lnTo>
                  <a:lnTo>
                    <a:pt x="171" y="189"/>
                  </a:lnTo>
                  <a:lnTo>
                    <a:pt x="173" y="192"/>
                  </a:lnTo>
                  <a:lnTo>
                    <a:pt x="176" y="194"/>
                  </a:lnTo>
                  <a:lnTo>
                    <a:pt x="178" y="196"/>
                  </a:lnTo>
                  <a:lnTo>
                    <a:pt x="181" y="199"/>
                  </a:lnTo>
                  <a:lnTo>
                    <a:pt x="178" y="201"/>
                  </a:lnTo>
                  <a:lnTo>
                    <a:pt x="173" y="201"/>
                  </a:lnTo>
                  <a:lnTo>
                    <a:pt x="173" y="204"/>
                  </a:lnTo>
                  <a:lnTo>
                    <a:pt x="166" y="204"/>
                  </a:lnTo>
                  <a:lnTo>
                    <a:pt x="164" y="201"/>
                  </a:lnTo>
                  <a:lnTo>
                    <a:pt x="162" y="201"/>
                  </a:lnTo>
                  <a:lnTo>
                    <a:pt x="159" y="201"/>
                  </a:lnTo>
                  <a:lnTo>
                    <a:pt x="157" y="199"/>
                  </a:lnTo>
                  <a:lnTo>
                    <a:pt x="143" y="199"/>
                  </a:lnTo>
                  <a:lnTo>
                    <a:pt x="140" y="196"/>
                  </a:lnTo>
                  <a:lnTo>
                    <a:pt x="138" y="194"/>
                  </a:lnTo>
                  <a:lnTo>
                    <a:pt x="131" y="194"/>
                  </a:lnTo>
                  <a:lnTo>
                    <a:pt x="128" y="199"/>
                  </a:lnTo>
                  <a:lnTo>
                    <a:pt x="128" y="201"/>
                  </a:lnTo>
                  <a:lnTo>
                    <a:pt x="133" y="201"/>
                  </a:lnTo>
                  <a:lnTo>
                    <a:pt x="133" y="204"/>
                  </a:lnTo>
                  <a:lnTo>
                    <a:pt x="140" y="204"/>
                  </a:lnTo>
                  <a:lnTo>
                    <a:pt x="143" y="206"/>
                  </a:lnTo>
                  <a:lnTo>
                    <a:pt x="145" y="206"/>
                  </a:lnTo>
                  <a:lnTo>
                    <a:pt x="147" y="206"/>
                  </a:lnTo>
                  <a:lnTo>
                    <a:pt x="152" y="211"/>
                  </a:lnTo>
                  <a:lnTo>
                    <a:pt x="162" y="211"/>
                  </a:lnTo>
                  <a:lnTo>
                    <a:pt x="164" y="211"/>
                  </a:lnTo>
                  <a:lnTo>
                    <a:pt x="166" y="211"/>
                  </a:lnTo>
                  <a:lnTo>
                    <a:pt x="173" y="213"/>
                  </a:lnTo>
                  <a:lnTo>
                    <a:pt x="178" y="208"/>
                  </a:lnTo>
                  <a:lnTo>
                    <a:pt x="178" y="216"/>
                  </a:lnTo>
                  <a:lnTo>
                    <a:pt x="176" y="213"/>
                  </a:lnTo>
                  <a:lnTo>
                    <a:pt x="173" y="213"/>
                  </a:lnTo>
                  <a:lnTo>
                    <a:pt x="171" y="213"/>
                  </a:lnTo>
                  <a:lnTo>
                    <a:pt x="171" y="216"/>
                  </a:lnTo>
                  <a:lnTo>
                    <a:pt x="173" y="220"/>
                  </a:lnTo>
                  <a:lnTo>
                    <a:pt x="169" y="220"/>
                  </a:lnTo>
                  <a:lnTo>
                    <a:pt x="166" y="220"/>
                  </a:lnTo>
                  <a:lnTo>
                    <a:pt x="164" y="220"/>
                  </a:lnTo>
                  <a:lnTo>
                    <a:pt x="164" y="223"/>
                  </a:lnTo>
                  <a:lnTo>
                    <a:pt x="164" y="225"/>
                  </a:lnTo>
                  <a:lnTo>
                    <a:pt x="173" y="225"/>
                  </a:lnTo>
                  <a:lnTo>
                    <a:pt x="171" y="225"/>
                  </a:lnTo>
                  <a:lnTo>
                    <a:pt x="171" y="228"/>
                  </a:lnTo>
                  <a:lnTo>
                    <a:pt x="169" y="230"/>
                  </a:lnTo>
                  <a:lnTo>
                    <a:pt x="162" y="225"/>
                  </a:lnTo>
                  <a:lnTo>
                    <a:pt x="159" y="225"/>
                  </a:lnTo>
                  <a:lnTo>
                    <a:pt x="159" y="228"/>
                  </a:lnTo>
                  <a:lnTo>
                    <a:pt x="159" y="230"/>
                  </a:lnTo>
                  <a:lnTo>
                    <a:pt x="162" y="232"/>
                  </a:lnTo>
                  <a:lnTo>
                    <a:pt x="157" y="232"/>
                  </a:lnTo>
                  <a:lnTo>
                    <a:pt x="157" y="237"/>
                  </a:lnTo>
                  <a:lnTo>
                    <a:pt x="154" y="237"/>
                  </a:lnTo>
                  <a:lnTo>
                    <a:pt x="152" y="240"/>
                  </a:lnTo>
                  <a:lnTo>
                    <a:pt x="152" y="242"/>
                  </a:lnTo>
                  <a:lnTo>
                    <a:pt x="157" y="247"/>
                  </a:lnTo>
                  <a:lnTo>
                    <a:pt x="159" y="247"/>
                  </a:lnTo>
                  <a:lnTo>
                    <a:pt x="159" y="252"/>
                  </a:lnTo>
                  <a:lnTo>
                    <a:pt x="157" y="252"/>
                  </a:lnTo>
                  <a:lnTo>
                    <a:pt x="154" y="252"/>
                  </a:lnTo>
                  <a:lnTo>
                    <a:pt x="152" y="249"/>
                  </a:lnTo>
                  <a:lnTo>
                    <a:pt x="150" y="244"/>
                  </a:lnTo>
                  <a:lnTo>
                    <a:pt x="147" y="242"/>
                  </a:lnTo>
                  <a:lnTo>
                    <a:pt x="147" y="240"/>
                  </a:lnTo>
                  <a:lnTo>
                    <a:pt x="145" y="237"/>
                  </a:lnTo>
                  <a:lnTo>
                    <a:pt x="143" y="235"/>
                  </a:lnTo>
                  <a:lnTo>
                    <a:pt x="140" y="235"/>
                  </a:lnTo>
                  <a:lnTo>
                    <a:pt x="135" y="235"/>
                  </a:lnTo>
                  <a:lnTo>
                    <a:pt x="133" y="235"/>
                  </a:lnTo>
                  <a:lnTo>
                    <a:pt x="128" y="240"/>
                  </a:lnTo>
                  <a:lnTo>
                    <a:pt x="128" y="242"/>
                  </a:lnTo>
                  <a:lnTo>
                    <a:pt x="133" y="244"/>
                  </a:lnTo>
                  <a:lnTo>
                    <a:pt x="138" y="244"/>
                  </a:lnTo>
                  <a:lnTo>
                    <a:pt x="140" y="247"/>
                  </a:lnTo>
                  <a:lnTo>
                    <a:pt x="135" y="249"/>
                  </a:lnTo>
                  <a:lnTo>
                    <a:pt x="131" y="249"/>
                  </a:lnTo>
                  <a:lnTo>
                    <a:pt x="128" y="247"/>
                  </a:lnTo>
                  <a:lnTo>
                    <a:pt x="121" y="247"/>
                  </a:lnTo>
                  <a:lnTo>
                    <a:pt x="119" y="249"/>
                  </a:lnTo>
                  <a:lnTo>
                    <a:pt x="116" y="249"/>
                  </a:lnTo>
                  <a:lnTo>
                    <a:pt x="114" y="249"/>
                  </a:lnTo>
                  <a:lnTo>
                    <a:pt x="112" y="252"/>
                  </a:lnTo>
                  <a:lnTo>
                    <a:pt x="109" y="252"/>
                  </a:lnTo>
                  <a:lnTo>
                    <a:pt x="121" y="252"/>
                  </a:lnTo>
                  <a:lnTo>
                    <a:pt x="126" y="252"/>
                  </a:lnTo>
                  <a:lnTo>
                    <a:pt x="140" y="252"/>
                  </a:lnTo>
                  <a:lnTo>
                    <a:pt x="143" y="252"/>
                  </a:lnTo>
                  <a:lnTo>
                    <a:pt x="131" y="252"/>
                  </a:lnTo>
                  <a:lnTo>
                    <a:pt x="112" y="256"/>
                  </a:lnTo>
                  <a:lnTo>
                    <a:pt x="107" y="256"/>
                  </a:lnTo>
                  <a:lnTo>
                    <a:pt x="105" y="259"/>
                  </a:lnTo>
                  <a:lnTo>
                    <a:pt x="107" y="259"/>
                  </a:lnTo>
                  <a:lnTo>
                    <a:pt x="107" y="261"/>
                  </a:lnTo>
                  <a:lnTo>
                    <a:pt x="114" y="261"/>
                  </a:lnTo>
                  <a:lnTo>
                    <a:pt x="119" y="259"/>
                  </a:lnTo>
                  <a:lnTo>
                    <a:pt x="124" y="259"/>
                  </a:lnTo>
                  <a:lnTo>
                    <a:pt x="128" y="256"/>
                  </a:lnTo>
                  <a:lnTo>
                    <a:pt x="138" y="256"/>
                  </a:lnTo>
                  <a:lnTo>
                    <a:pt x="140" y="259"/>
                  </a:lnTo>
                  <a:lnTo>
                    <a:pt x="138" y="261"/>
                  </a:lnTo>
                  <a:lnTo>
                    <a:pt x="114" y="261"/>
                  </a:lnTo>
                  <a:lnTo>
                    <a:pt x="112" y="261"/>
                  </a:lnTo>
                  <a:lnTo>
                    <a:pt x="102" y="261"/>
                  </a:lnTo>
                  <a:lnTo>
                    <a:pt x="102" y="264"/>
                  </a:lnTo>
                  <a:lnTo>
                    <a:pt x="107" y="264"/>
                  </a:lnTo>
                  <a:lnTo>
                    <a:pt x="107" y="266"/>
                  </a:lnTo>
                  <a:lnTo>
                    <a:pt x="112" y="266"/>
                  </a:lnTo>
                  <a:lnTo>
                    <a:pt x="114" y="266"/>
                  </a:lnTo>
                  <a:lnTo>
                    <a:pt x="109" y="266"/>
                  </a:lnTo>
                  <a:lnTo>
                    <a:pt x="107" y="268"/>
                  </a:lnTo>
                  <a:lnTo>
                    <a:pt x="107" y="271"/>
                  </a:lnTo>
                  <a:lnTo>
                    <a:pt x="105" y="273"/>
                  </a:lnTo>
                  <a:lnTo>
                    <a:pt x="102" y="273"/>
                  </a:lnTo>
                  <a:lnTo>
                    <a:pt x="100" y="275"/>
                  </a:lnTo>
                  <a:lnTo>
                    <a:pt x="97" y="275"/>
                  </a:lnTo>
                  <a:lnTo>
                    <a:pt x="107" y="278"/>
                  </a:lnTo>
                  <a:lnTo>
                    <a:pt x="97" y="280"/>
                  </a:lnTo>
                  <a:lnTo>
                    <a:pt x="97" y="283"/>
                  </a:lnTo>
                  <a:lnTo>
                    <a:pt x="100" y="285"/>
                  </a:lnTo>
                  <a:lnTo>
                    <a:pt x="105" y="285"/>
                  </a:lnTo>
                  <a:lnTo>
                    <a:pt x="107" y="285"/>
                  </a:lnTo>
                  <a:lnTo>
                    <a:pt x="114" y="285"/>
                  </a:lnTo>
                  <a:lnTo>
                    <a:pt x="112" y="285"/>
                  </a:lnTo>
                  <a:lnTo>
                    <a:pt x="109" y="285"/>
                  </a:lnTo>
                  <a:lnTo>
                    <a:pt x="107" y="287"/>
                  </a:lnTo>
                  <a:lnTo>
                    <a:pt x="102" y="290"/>
                  </a:lnTo>
                  <a:lnTo>
                    <a:pt x="102" y="292"/>
                  </a:lnTo>
                  <a:lnTo>
                    <a:pt x="105" y="295"/>
                  </a:lnTo>
                  <a:lnTo>
                    <a:pt x="107" y="295"/>
                  </a:lnTo>
                  <a:lnTo>
                    <a:pt x="109" y="292"/>
                  </a:lnTo>
                  <a:lnTo>
                    <a:pt x="114" y="290"/>
                  </a:lnTo>
                  <a:lnTo>
                    <a:pt x="112" y="295"/>
                  </a:lnTo>
                  <a:lnTo>
                    <a:pt x="109" y="295"/>
                  </a:lnTo>
                  <a:lnTo>
                    <a:pt x="107" y="299"/>
                  </a:lnTo>
                  <a:lnTo>
                    <a:pt x="107" y="304"/>
                  </a:lnTo>
                  <a:lnTo>
                    <a:pt x="109" y="304"/>
                  </a:lnTo>
                  <a:lnTo>
                    <a:pt x="109" y="302"/>
                  </a:lnTo>
                  <a:lnTo>
                    <a:pt x="114" y="302"/>
                  </a:lnTo>
                  <a:lnTo>
                    <a:pt x="109" y="307"/>
                  </a:lnTo>
                  <a:lnTo>
                    <a:pt x="107" y="307"/>
                  </a:lnTo>
                  <a:lnTo>
                    <a:pt x="105" y="309"/>
                  </a:lnTo>
                  <a:lnTo>
                    <a:pt x="102" y="311"/>
                  </a:lnTo>
                  <a:lnTo>
                    <a:pt x="102" y="316"/>
                  </a:lnTo>
                  <a:lnTo>
                    <a:pt x="105" y="316"/>
                  </a:lnTo>
                  <a:lnTo>
                    <a:pt x="107" y="314"/>
                  </a:lnTo>
                  <a:lnTo>
                    <a:pt x="114" y="307"/>
                  </a:lnTo>
                  <a:lnTo>
                    <a:pt x="124" y="307"/>
                  </a:lnTo>
                  <a:lnTo>
                    <a:pt x="126" y="304"/>
                  </a:lnTo>
                  <a:lnTo>
                    <a:pt x="128" y="304"/>
                  </a:lnTo>
                  <a:lnTo>
                    <a:pt x="128" y="307"/>
                  </a:lnTo>
                  <a:lnTo>
                    <a:pt x="133" y="304"/>
                  </a:lnTo>
                  <a:lnTo>
                    <a:pt x="128" y="311"/>
                  </a:lnTo>
                  <a:lnTo>
                    <a:pt x="135" y="311"/>
                  </a:lnTo>
                  <a:lnTo>
                    <a:pt x="128" y="311"/>
                  </a:lnTo>
                  <a:lnTo>
                    <a:pt x="124" y="314"/>
                  </a:lnTo>
                  <a:lnTo>
                    <a:pt x="124" y="316"/>
                  </a:lnTo>
                  <a:lnTo>
                    <a:pt x="119" y="316"/>
                  </a:lnTo>
                  <a:lnTo>
                    <a:pt x="116" y="316"/>
                  </a:lnTo>
                  <a:lnTo>
                    <a:pt x="114" y="319"/>
                  </a:lnTo>
                  <a:lnTo>
                    <a:pt x="114" y="321"/>
                  </a:lnTo>
                  <a:lnTo>
                    <a:pt x="112" y="321"/>
                  </a:lnTo>
                  <a:lnTo>
                    <a:pt x="107" y="323"/>
                  </a:lnTo>
                  <a:lnTo>
                    <a:pt x="105" y="326"/>
                  </a:lnTo>
                  <a:lnTo>
                    <a:pt x="109" y="326"/>
                  </a:lnTo>
                  <a:lnTo>
                    <a:pt x="107" y="326"/>
                  </a:lnTo>
                  <a:lnTo>
                    <a:pt x="107" y="328"/>
                  </a:lnTo>
                  <a:lnTo>
                    <a:pt x="107" y="331"/>
                  </a:lnTo>
                  <a:lnTo>
                    <a:pt x="109" y="331"/>
                  </a:lnTo>
                  <a:lnTo>
                    <a:pt x="107" y="333"/>
                  </a:lnTo>
                  <a:lnTo>
                    <a:pt x="107" y="335"/>
                  </a:lnTo>
                  <a:lnTo>
                    <a:pt x="116" y="335"/>
                  </a:lnTo>
                  <a:lnTo>
                    <a:pt x="112" y="343"/>
                  </a:lnTo>
                  <a:lnTo>
                    <a:pt x="116" y="340"/>
                  </a:lnTo>
                  <a:lnTo>
                    <a:pt x="119" y="340"/>
                  </a:lnTo>
                  <a:lnTo>
                    <a:pt x="116" y="340"/>
                  </a:lnTo>
                  <a:lnTo>
                    <a:pt x="114" y="343"/>
                  </a:lnTo>
                  <a:lnTo>
                    <a:pt x="114" y="345"/>
                  </a:lnTo>
                  <a:lnTo>
                    <a:pt x="112" y="347"/>
                  </a:lnTo>
                  <a:lnTo>
                    <a:pt x="112" y="352"/>
                  </a:lnTo>
                  <a:lnTo>
                    <a:pt x="114" y="352"/>
                  </a:lnTo>
                  <a:lnTo>
                    <a:pt x="121" y="352"/>
                  </a:lnTo>
                  <a:lnTo>
                    <a:pt x="116" y="359"/>
                  </a:lnTo>
                  <a:lnTo>
                    <a:pt x="126" y="357"/>
                  </a:lnTo>
                  <a:lnTo>
                    <a:pt x="121" y="362"/>
                  </a:lnTo>
                  <a:lnTo>
                    <a:pt x="124" y="366"/>
                  </a:lnTo>
                  <a:lnTo>
                    <a:pt x="128" y="366"/>
                  </a:lnTo>
                  <a:lnTo>
                    <a:pt x="126" y="366"/>
                  </a:lnTo>
                  <a:lnTo>
                    <a:pt x="126" y="369"/>
                  </a:lnTo>
                  <a:lnTo>
                    <a:pt x="128" y="371"/>
                  </a:lnTo>
                  <a:lnTo>
                    <a:pt x="133" y="371"/>
                  </a:lnTo>
                  <a:lnTo>
                    <a:pt x="128" y="376"/>
                  </a:lnTo>
                  <a:lnTo>
                    <a:pt x="135" y="376"/>
                  </a:lnTo>
                  <a:lnTo>
                    <a:pt x="133" y="381"/>
                  </a:lnTo>
                  <a:lnTo>
                    <a:pt x="145" y="378"/>
                  </a:lnTo>
                  <a:lnTo>
                    <a:pt x="147" y="381"/>
                  </a:lnTo>
                  <a:lnTo>
                    <a:pt x="150" y="381"/>
                  </a:lnTo>
                  <a:lnTo>
                    <a:pt x="152" y="378"/>
                  </a:lnTo>
                  <a:lnTo>
                    <a:pt x="162" y="374"/>
                  </a:lnTo>
                  <a:lnTo>
                    <a:pt x="164" y="371"/>
                  </a:lnTo>
                  <a:lnTo>
                    <a:pt x="164" y="374"/>
                  </a:lnTo>
                  <a:lnTo>
                    <a:pt x="162" y="376"/>
                  </a:lnTo>
                  <a:lnTo>
                    <a:pt x="169" y="378"/>
                  </a:lnTo>
                  <a:lnTo>
                    <a:pt x="171" y="376"/>
                  </a:lnTo>
                  <a:lnTo>
                    <a:pt x="173" y="376"/>
                  </a:lnTo>
                  <a:lnTo>
                    <a:pt x="169" y="378"/>
                  </a:lnTo>
                  <a:lnTo>
                    <a:pt x="164" y="381"/>
                  </a:lnTo>
                  <a:lnTo>
                    <a:pt x="162" y="383"/>
                  </a:lnTo>
                  <a:lnTo>
                    <a:pt x="162" y="386"/>
                  </a:lnTo>
                  <a:lnTo>
                    <a:pt x="169" y="386"/>
                  </a:lnTo>
                  <a:lnTo>
                    <a:pt x="173" y="386"/>
                  </a:lnTo>
                  <a:lnTo>
                    <a:pt x="176" y="386"/>
                  </a:lnTo>
                  <a:lnTo>
                    <a:pt x="173" y="386"/>
                  </a:lnTo>
                  <a:lnTo>
                    <a:pt x="171" y="388"/>
                  </a:lnTo>
                  <a:lnTo>
                    <a:pt x="169" y="390"/>
                  </a:lnTo>
                  <a:lnTo>
                    <a:pt x="169" y="393"/>
                  </a:lnTo>
                  <a:lnTo>
                    <a:pt x="169" y="395"/>
                  </a:lnTo>
                  <a:lnTo>
                    <a:pt x="176" y="395"/>
                  </a:lnTo>
                  <a:lnTo>
                    <a:pt x="178" y="393"/>
                  </a:lnTo>
                  <a:lnTo>
                    <a:pt x="178" y="395"/>
                  </a:lnTo>
                  <a:lnTo>
                    <a:pt x="183" y="398"/>
                  </a:lnTo>
                  <a:lnTo>
                    <a:pt x="188" y="398"/>
                  </a:lnTo>
                  <a:lnTo>
                    <a:pt x="192" y="395"/>
                  </a:lnTo>
                  <a:lnTo>
                    <a:pt x="195" y="393"/>
                  </a:lnTo>
                  <a:lnTo>
                    <a:pt x="192" y="390"/>
                  </a:lnTo>
                  <a:lnTo>
                    <a:pt x="192" y="388"/>
                  </a:lnTo>
                  <a:lnTo>
                    <a:pt x="197" y="388"/>
                  </a:lnTo>
                  <a:lnTo>
                    <a:pt x="200" y="386"/>
                  </a:lnTo>
                  <a:lnTo>
                    <a:pt x="200" y="378"/>
                  </a:lnTo>
                  <a:lnTo>
                    <a:pt x="202" y="381"/>
                  </a:lnTo>
                  <a:lnTo>
                    <a:pt x="207" y="381"/>
                  </a:lnTo>
                  <a:lnTo>
                    <a:pt x="207" y="376"/>
                  </a:lnTo>
                  <a:lnTo>
                    <a:pt x="207" y="374"/>
                  </a:lnTo>
                  <a:lnTo>
                    <a:pt x="207" y="371"/>
                  </a:lnTo>
                  <a:lnTo>
                    <a:pt x="207" y="374"/>
                  </a:lnTo>
                  <a:lnTo>
                    <a:pt x="209" y="376"/>
                  </a:lnTo>
                  <a:lnTo>
                    <a:pt x="212" y="376"/>
                  </a:lnTo>
                  <a:lnTo>
                    <a:pt x="214" y="374"/>
                  </a:lnTo>
                  <a:lnTo>
                    <a:pt x="214" y="371"/>
                  </a:lnTo>
                  <a:lnTo>
                    <a:pt x="209" y="366"/>
                  </a:lnTo>
                  <a:lnTo>
                    <a:pt x="216" y="366"/>
                  </a:lnTo>
                  <a:lnTo>
                    <a:pt x="216" y="364"/>
                  </a:lnTo>
                  <a:lnTo>
                    <a:pt x="214" y="362"/>
                  </a:lnTo>
                  <a:lnTo>
                    <a:pt x="223" y="362"/>
                  </a:lnTo>
                  <a:lnTo>
                    <a:pt x="219" y="357"/>
                  </a:lnTo>
                  <a:lnTo>
                    <a:pt x="223" y="355"/>
                  </a:lnTo>
                  <a:lnTo>
                    <a:pt x="219" y="352"/>
                  </a:lnTo>
                  <a:lnTo>
                    <a:pt x="216" y="350"/>
                  </a:lnTo>
                  <a:lnTo>
                    <a:pt x="219" y="350"/>
                  </a:lnTo>
                  <a:lnTo>
                    <a:pt x="221" y="350"/>
                  </a:lnTo>
                  <a:lnTo>
                    <a:pt x="216" y="343"/>
                  </a:lnTo>
                  <a:lnTo>
                    <a:pt x="221" y="347"/>
                  </a:lnTo>
                  <a:lnTo>
                    <a:pt x="223" y="347"/>
                  </a:lnTo>
                  <a:lnTo>
                    <a:pt x="228" y="343"/>
                  </a:lnTo>
                  <a:lnTo>
                    <a:pt x="235" y="343"/>
                  </a:lnTo>
                  <a:lnTo>
                    <a:pt x="235" y="340"/>
                  </a:lnTo>
                  <a:lnTo>
                    <a:pt x="233" y="338"/>
                  </a:lnTo>
                  <a:lnTo>
                    <a:pt x="238" y="338"/>
                  </a:lnTo>
                  <a:lnTo>
                    <a:pt x="242" y="331"/>
                  </a:lnTo>
                  <a:lnTo>
                    <a:pt x="245" y="331"/>
                  </a:lnTo>
                  <a:lnTo>
                    <a:pt x="252" y="331"/>
                  </a:lnTo>
                  <a:lnTo>
                    <a:pt x="252" y="326"/>
                  </a:lnTo>
                  <a:lnTo>
                    <a:pt x="257" y="331"/>
                  </a:lnTo>
                  <a:lnTo>
                    <a:pt x="259" y="326"/>
                  </a:lnTo>
                  <a:lnTo>
                    <a:pt x="259" y="319"/>
                  </a:lnTo>
                  <a:lnTo>
                    <a:pt x="252" y="316"/>
                  </a:lnTo>
                  <a:lnTo>
                    <a:pt x="257" y="316"/>
                  </a:lnTo>
                  <a:lnTo>
                    <a:pt x="264" y="311"/>
                  </a:lnTo>
                  <a:lnTo>
                    <a:pt x="266" y="307"/>
                  </a:lnTo>
                  <a:lnTo>
                    <a:pt x="259" y="304"/>
                  </a:lnTo>
                  <a:lnTo>
                    <a:pt x="264" y="299"/>
                  </a:lnTo>
                  <a:lnTo>
                    <a:pt x="278" y="299"/>
                  </a:lnTo>
                  <a:lnTo>
                    <a:pt x="280" y="297"/>
                  </a:lnTo>
                  <a:lnTo>
                    <a:pt x="280" y="292"/>
                  </a:lnTo>
                  <a:lnTo>
                    <a:pt x="288" y="290"/>
                  </a:lnTo>
                  <a:lnTo>
                    <a:pt x="292" y="290"/>
                  </a:lnTo>
                  <a:lnTo>
                    <a:pt x="295" y="292"/>
                  </a:lnTo>
                  <a:lnTo>
                    <a:pt x="302" y="292"/>
                  </a:lnTo>
                  <a:lnTo>
                    <a:pt x="311" y="283"/>
                  </a:lnTo>
                  <a:lnTo>
                    <a:pt x="311" y="280"/>
                  </a:lnTo>
                  <a:lnTo>
                    <a:pt x="314" y="280"/>
                  </a:lnTo>
                  <a:lnTo>
                    <a:pt x="316" y="278"/>
                  </a:lnTo>
                  <a:lnTo>
                    <a:pt x="319" y="278"/>
                  </a:lnTo>
                  <a:lnTo>
                    <a:pt x="319" y="280"/>
                  </a:lnTo>
                  <a:lnTo>
                    <a:pt x="316" y="283"/>
                  </a:lnTo>
                  <a:lnTo>
                    <a:pt x="314" y="285"/>
                  </a:lnTo>
                  <a:lnTo>
                    <a:pt x="311" y="290"/>
                  </a:lnTo>
                  <a:lnTo>
                    <a:pt x="319" y="290"/>
                  </a:lnTo>
                  <a:lnTo>
                    <a:pt x="319" y="285"/>
                  </a:lnTo>
                  <a:lnTo>
                    <a:pt x="323" y="285"/>
                  </a:lnTo>
                  <a:lnTo>
                    <a:pt x="326" y="283"/>
                  </a:lnTo>
                  <a:lnTo>
                    <a:pt x="328" y="283"/>
                  </a:lnTo>
                  <a:lnTo>
                    <a:pt x="328" y="285"/>
                  </a:lnTo>
                  <a:lnTo>
                    <a:pt x="333" y="285"/>
                  </a:lnTo>
                  <a:lnTo>
                    <a:pt x="335" y="285"/>
                  </a:lnTo>
                  <a:lnTo>
                    <a:pt x="342" y="283"/>
                  </a:lnTo>
                  <a:lnTo>
                    <a:pt x="347" y="278"/>
                  </a:lnTo>
                  <a:lnTo>
                    <a:pt x="349" y="275"/>
                  </a:lnTo>
                  <a:lnTo>
                    <a:pt x="359" y="275"/>
                  </a:lnTo>
                  <a:lnTo>
                    <a:pt x="366" y="275"/>
                  </a:lnTo>
                  <a:lnTo>
                    <a:pt x="371" y="271"/>
                  </a:lnTo>
                  <a:lnTo>
                    <a:pt x="373" y="268"/>
                  </a:lnTo>
                  <a:lnTo>
                    <a:pt x="376" y="266"/>
                  </a:lnTo>
                  <a:lnTo>
                    <a:pt x="383" y="259"/>
                  </a:lnTo>
                  <a:lnTo>
                    <a:pt x="385" y="256"/>
                  </a:lnTo>
                  <a:lnTo>
                    <a:pt x="390" y="254"/>
                  </a:lnTo>
                  <a:lnTo>
                    <a:pt x="399" y="252"/>
                  </a:lnTo>
                  <a:lnTo>
                    <a:pt x="402" y="252"/>
                  </a:lnTo>
                  <a:lnTo>
                    <a:pt x="404" y="249"/>
                  </a:lnTo>
                  <a:lnTo>
                    <a:pt x="407" y="249"/>
                  </a:lnTo>
                  <a:lnTo>
                    <a:pt x="407" y="247"/>
                  </a:lnTo>
                  <a:lnTo>
                    <a:pt x="407" y="244"/>
                  </a:lnTo>
                  <a:lnTo>
                    <a:pt x="407" y="240"/>
                  </a:lnTo>
                  <a:lnTo>
                    <a:pt x="407" y="235"/>
                  </a:lnTo>
                  <a:lnTo>
                    <a:pt x="414" y="242"/>
                  </a:lnTo>
                  <a:lnTo>
                    <a:pt x="416" y="244"/>
                  </a:lnTo>
                  <a:lnTo>
                    <a:pt x="418" y="244"/>
                  </a:lnTo>
                  <a:lnTo>
                    <a:pt x="437" y="244"/>
                  </a:lnTo>
                  <a:lnTo>
                    <a:pt x="447" y="242"/>
                  </a:lnTo>
                  <a:lnTo>
                    <a:pt x="454" y="240"/>
                  </a:lnTo>
                  <a:lnTo>
                    <a:pt x="459" y="240"/>
                  </a:lnTo>
                  <a:lnTo>
                    <a:pt x="468" y="237"/>
                  </a:lnTo>
                  <a:lnTo>
                    <a:pt x="480" y="235"/>
                  </a:lnTo>
                  <a:lnTo>
                    <a:pt x="487" y="235"/>
                  </a:lnTo>
                  <a:lnTo>
                    <a:pt x="492" y="230"/>
                  </a:lnTo>
                  <a:lnTo>
                    <a:pt x="499" y="230"/>
                  </a:lnTo>
                  <a:lnTo>
                    <a:pt x="502" y="228"/>
                  </a:lnTo>
                  <a:lnTo>
                    <a:pt x="509" y="228"/>
                  </a:lnTo>
                  <a:lnTo>
                    <a:pt x="516" y="220"/>
                  </a:lnTo>
                  <a:lnTo>
                    <a:pt x="518" y="220"/>
                  </a:lnTo>
                  <a:lnTo>
                    <a:pt x="518" y="218"/>
                  </a:lnTo>
                  <a:lnTo>
                    <a:pt x="523" y="218"/>
                  </a:lnTo>
                  <a:lnTo>
                    <a:pt x="525" y="216"/>
                  </a:lnTo>
                  <a:lnTo>
                    <a:pt x="528" y="216"/>
                  </a:lnTo>
                  <a:lnTo>
                    <a:pt x="542" y="213"/>
                  </a:lnTo>
                  <a:lnTo>
                    <a:pt x="552" y="211"/>
                  </a:lnTo>
                  <a:lnTo>
                    <a:pt x="552" y="206"/>
                  </a:lnTo>
                  <a:lnTo>
                    <a:pt x="549" y="206"/>
                  </a:lnTo>
                  <a:lnTo>
                    <a:pt x="547" y="208"/>
                  </a:lnTo>
                  <a:lnTo>
                    <a:pt x="537" y="208"/>
                  </a:lnTo>
                  <a:lnTo>
                    <a:pt x="530" y="206"/>
                  </a:lnTo>
                  <a:lnTo>
                    <a:pt x="525" y="206"/>
                  </a:lnTo>
                  <a:lnTo>
                    <a:pt x="521" y="204"/>
                  </a:lnTo>
                  <a:lnTo>
                    <a:pt x="509" y="204"/>
                  </a:lnTo>
                  <a:lnTo>
                    <a:pt x="499" y="206"/>
                  </a:lnTo>
                  <a:lnTo>
                    <a:pt x="490" y="206"/>
                  </a:lnTo>
                  <a:lnTo>
                    <a:pt x="487" y="211"/>
                  </a:lnTo>
                  <a:lnTo>
                    <a:pt x="471" y="211"/>
                  </a:lnTo>
                  <a:lnTo>
                    <a:pt x="485" y="206"/>
                  </a:lnTo>
                  <a:lnTo>
                    <a:pt x="494" y="204"/>
                  </a:lnTo>
                  <a:lnTo>
                    <a:pt x="499" y="204"/>
                  </a:lnTo>
                  <a:lnTo>
                    <a:pt x="502" y="201"/>
                  </a:lnTo>
                  <a:lnTo>
                    <a:pt x="506" y="201"/>
                  </a:lnTo>
                  <a:lnTo>
                    <a:pt x="511" y="199"/>
                  </a:lnTo>
                  <a:lnTo>
                    <a:pt x="514" y="199"/>
                  </a:lnTo>
                  <a:lnTo>
                    <a:pt x="516" y="199"/>
                  </a:lnTo>
                  <a:lnTo>
                    <a:pt x="514" y="196"/>
                  </a:lnTo>
                  <a:lnTo>
                    <a:pt x="509" y="194"/>
                  </a:lnTo>
                  <a:lnTo>
                    <a:pt x="506" y="194"/>
                  </a:lnTo>
                  <a:lnTo>
                    <a:pt x="504" y="194"/>
                  </a:lnTo>
                  <a:lnTo>
                    <a:pt x="497" y="196"/>
                  </a:lnTo>
                  <a:lnTo>
                    <a:pt x="483" y="201"/>
                  </a:lnTo>
                  <a:lnTo>
                    <a:pt x="468" y="201"/>
                  </a:lnTo>
                  <a:lnTo>
                    <a:pt x="478" y="196"/>
                  </a:lnTo>
                  <a:lnTo>
                    <a:pt x="485" y="192"/>
                  </a:lnTo>
                  <a:lnTo>
                    <a:pt x="487" y="192"/>
                  </a:lnTo>
                  <a:lnTo>
                    <a:pt x="492" y="194"/>
                  </a:lnTo>
                  <a:lnTo>
                    <a:pt x="497" y="194"/>
                  </a:lnTo>
                  <a:lnTo>
                    <a:pt x="499" y="192"/>
                  </a:lnTo>
                  <a:lnTo>
                    <a:pt x="504" y="192"/>
                  </a:lnTo>
                  <a:lnTo>
                    <a:pt x="506" y="189"/>
                  </a:lnTo>
                  <a:lnTo>
                    <a:pt x="516" y="189"/>
                  </a:lnTo>
                  <a:lnTo>
                    <a:pt x="518" y="189"/>
                  </a:lnTo>
                  <a:lnTo>
                    <a:pt x="516" y="187"/>
                  </a:lnTo>
                  <a:lnTo>
                    <a:pt x="514" y="187"/>
                  </a:lnTo>
                  <a:lnTo>
                    <a:pt x="509" y="184"/>
                  </a:lnTo>
                  <a:lnTo>
                    <a:pt x="485" y="184"/>
                  </a:lnTo>
                  <a:lnTo>
                    <a:pt x="492" y="182"/>
                  </a:lnTo>
                  <a:lnTo>
                    <a:pt x="485" y="180"/>
                  </a:lnTo>
                  <a:lnTo>
                    <a:pt x="485" y="175"/>
                  </a:lnTo>
                  <a:lnTo>
                    <a:pt x="487" y="175"/>
                  </a:lnTo>
                  <a:lnTo>
                    <a:pt x="490" y="177"/>
                  </a:lnTo>
                  <a:lnTo>
                    <a:pt x="492" y="180"/>
                  </a:lnTo>
                  <a:lnTo>
                    <a:pt x="497" y="182"/>
                  </a:lnTo>
                  <a:lnTo>
                    <a:pt x="504" y="182"/>
                  </a:lnTo>
                  <a:lnTo>
                    <a:pt x="506" y="184"/>
                  </a:lnTo>
                  <a:lnTo>
                    <a:pt x="509" y="184"/>
                  </a:lnTo>
                  <a:lnTo>
                    <a:pt x="514" y="184"/>
                  </a:lnTo>
                  <a:lnTo>
                    <a:pt x="518" y="184"/>
                  </a:lnTo>
                  <a:lnTo>
                    <a:pt x="518" y="187"/>
                  </a:lnTo>
                  <a:lnTo>
                    <a:pt x="523" y="187"/>
                  </a:lnTo>
                  <a:lnTo>
                    <a:pt x="523" y="184"/>
                  </a:lnTo>
                  <a:lnTo>
                    <a:pt x="528" y="184"/>
                  </a:lnTo>
                  <a:lnTo>
                    <a:pt x="528" y="187"/>
                  </a:lnTo>
                  <a:lnTo>
                    <a:pt x="528" y="189"/>
                  </a:lnTo>
                  <a:lnTo>
                    <a:pt x="528" y="192"/>
                  </a:lnTo>
                  <a:lnTo>
                    <a:pt x="528" y="196"/>
                  </a:lnTo>
                  <a:lnTo>
                    <a:pt x="528" y="199"/>
                  </a:lnTo>
                  <a:lnTo>
                    <a:pt x="533" y="199"/>
                  </a:lnTo>
                  <a:lnTo>
                    <a:pt x="537" y="201"/>
                  </a:lnTo>
                  <a:lnTo>
                    <a:pt x="542" y="201"/>
                  </a:lnTo>
                  <a:lnTo>
                    <a:pt x="547" y="201"/>
                  </a:lnTo>
                  <a:lnTo>
                    <a:pt x="549" y="201"/>
                  </a:lnTo>
                  <a:lnTo>
                    <a:pt x="552" y="199"/>
                  </a:lnTo>
                  <a:lnTo>
                    <a:pt x="554" y="199"/>
                  </a:lnTo>
                  <a:lnTo>
                    <a:pt x="554" y="204"/>
                  </a:lnTo>
                  <a:lnTo>
                    <a:pt x="559" y="204"/>
                  </a:lnTo>
                  <a:lnTo>
                    <a:pt x="561" y="201"/>
                  </a:lnTo>
                  <a:lnTo>
                    <a:pt x="563" y="201"/>
                  </a:lnTo>
                  <a:lnTo>
                    <a:pt x="563" y="194"/>
                  </a:lnTo>
                  <a:lnTo>
                    <a:pt x="561" y="194"/>
                  </a:lnTo>
                  <a:lnTo>
                    <a:pt x="563" y="189"/>
                  </a:lnTo>
                  <a:lnTo>
                    <a:pt x="563" y="187"/>
                  </a:lnTo>
                  <a:lnTo>
                    <a:pt x="559" y="187"/>
                  </a:lnTo>
                  <a:lnTo>
                    <a:pt x="556" y="182"/>
                  </a:lnTo>
                  <a:lnTo>
                    <a:pt x="552" y="180"/>
                  </a:lnTo>
                  <a:lnTo>
                    <a:pt x="552" y="175"/>
                  </a:lnTo>
                  <a:lnTo>
                    <a:pt x="533" y="170"/>
                  </a:lnTo>
                  <a:lnTo>
                    <a:pt x="523" y="170"/>
                  </a:lnTo>
                  <a:lnTo>
                    <a:pt x="521" y="170"/>
                  </a:lnTo>
                  <a:lnTo>
                    <a:pt x="528" y="168"/>
                  </a:lnTo>
                  <a:lnTo>
                    <a:pt x="530" y="165"/>
                  </a:lnTo>
                  <a:lnTo>
                    <a:pt x="528" y="165"/>
                  </a:lnTo>
                  <a:lnTo>
                    <a:pt x="525" y="163"/>
                  </a:lnTo>
                  <a:lnTo>
                    <a:pt x="514" y="163"/>
                  </a:lnTo>
                  <a:lnTo>
                    <a:pt x="509" y="161"/>
                  </a:lnTo>
                  <a:lnTo>
                    <a:pt x="504" y="161"/>
                  </a:lnTo>
                  <a:lnTo>
                    <a:pt x="509" y="156"/>
                  </a:lnTo>
                  <a:lnTo>
                    <a:pt x="523" y="156"/>
                  </a:lnTo>
                  <a:lnTo>
                    <a:pt x="528" y="153"/>
                  </a:lnTo>
                  <a:lnTo>
                    <a:pt x="533" y="153"/>
                  </a:lnTo>
                  <a:lnTo>
                    <a:pt x="547" y="156"/>
                  </a:lnTo>
                  <a:lnTo>
                    <a:pt x="552" y="156"/>
                  </a:lnTo>
                  <a:lnTo>
                    <a:pt x="554" y="156"/>
                  </a:lnTo>
                  <a:lnTo>
                    <a:pt x="556" y="158"/>
                  </a:lnTo>
                  <a:lnTo>
                    <a:pt x="559" y="161"/>
                  </a:lnTo>
                  <a:lnTo>
                    <a:pt x="563" y="165"/>
                  </a:lnTo>
                  <a:lnTo>
                    <a:pt x="568" y="165"/>
                  </a:lnTo>
                  <a:lnTo>
                    <a:pt x="568" y="163"/>
                  </a:lnTo>
                  <a:lnTo>
                    <a:pt x="568" y="158"/>
                  </a:lnTo>
                  <a:lnTo>
                    <a:pt x="559" y="156"/>
                  </a:lnTo>
                  <a:lnTo>
                    <a:pt x="552" y="153"/>
                  </a:lnTo>
                  <a:lnTo>
                    <a:pt x="540" y="151"/>
                  </a:lnTo>
                  <a:lnTo>
                    <a:pt x="544" y="149"/>
                  </a:lnTo>
                  <a:lnTo>
                    <a:pt x="547" y="149"/>
                  </a:lnTo>
                  <a:lnTo>
                    <a:pt x="552" y="151"/>
                  </a:lnTo>
                  <a:lnTo>
                    <a:pt x="556" y="151"/>
                  </a:lnTo>
                  <a:lnTo>
                    <a:pt x="559" y="153"/>
                  </a:lnTo>
                  <a:lnTo>
                    <a:pt x="578" y="153"/>
                  </a:lnTo>
                  <a:lnTo>
                    <a:pt x="594" y="151"/>
                  </a:lnTo>
                  <a:lnTo>
                    <a:pt x="594" y="144"/>
                  </a:lnTo>
                  <a:lnTo>
                    <a:pt x="582" y="141"/>
                  </a:lnTo>
                  <a:lnTo>
                    <a:pt x="578" y="146"/>
                  </a:lnTo>
                  <a:lnTo>
                    <a:pt x="573" y="141"/>
                  </a:lnTo>
                  <a:lnTo>
                    <a:pt x="573" y="139"/>
                  </a:lnTo>
                  <a:lnTo>
                    <a:pt x="587" y="139"/>
                  </a:lnTo>
                  <a:lnTo>
                    <a:pt x="599" y="137"/>
                  </a:lnTo>
                  <a:lnTo>
                    <a:pt x="602" y="139"/>
                  </a:lnTo>
                  <a:lnTo>
                    <a:pt x="609" y="139"/>
                  </a:lnTo>
                  <a:lnTo>
                    <a:pt x="616" y="134"/>
                  </a:lnTo>
                  <a:lnTo>
                    <a:pt x="618" y="134"/>
                  </a:lnTo>
                  <a:lnTo>
                    <a:pt x="618" y="132"/>
                  </a:lnTo>
                  <a:lnTo>
                    <a:pt x="599" y="132"/>
                  </a:lnTo>
                  <a:lnTo>
                    <a:pt x="599" y="129"/>
                  </a:lnTo>
                  <a:lnTo>
                    <a:pt x="597" y="129"/>
                  </a:lnTo>
                  <a:lnTo>
                    <a:pt x="597" y="127"/>
                  </a:lnTo>
                  <a:lnTo>
                    <a:pt x="592" y="127"/>
                  </a:lnTo>
                  <a:lnTo>
                    <a:pt x="587" y="125"/>
                  </a:lnTo>
                  <a:lnTo>
                    <a:pt x="592" y="125"/>
                  </a:lnTo>
                  <a:lnTo>
                    <a:pt x="594" y="125"/>
                  </a:lnTo>
                  <a:lnTo>
                    <a:pt x="594" y="122"/>
                  </a:lnTo>
                  <a:lnTo>
                    <a:pt x="592" y="120"/>
                  </a:lnTo>
                  <a:lnTo>
                    <a:pt x="590" y="120"/>
                  </a:lnTo>
                  <a:lnTo>
                    <a:pt x="582" y="117"/>
                  </a:lnTo>
                  <a:lnTo>
                    <a:pt x="592" y="117"/>
                  </a:lnTo>
                  <a:lnTo>
                    <a:pt x="594" y="120"/>
                  </a:lnTo>
                  <a:lnTo>
                    <a:pt x="597" y="120"/>
                  </a:lnTo>
                  <a:lnTo>
                    <a:pt x="602" y="120"/>
                  </a:lnTo>
                  <a:lnTo>
                    <a:pt x="606" y="120"/>
                  </a:lnTo>
                  <a:lnTo>
                    <a:pt x="609" y="125"/>
                  </a:lnTo>
                  <a:lnTo>
                    <a:pt x="613" y="125"/>
                  </a:lnTo>
                  <a:lnTo>
                    <a:pt x="618" y="120"/>
                  </a:lnTo>
                  <a:lnTo>
                    <a:pt x="618" y="113"/>
                  </a:lnTo>
                  <a:lnTo>
                    <a:pt x="616" y="110"/>
                  </a:lnTo>
                  <a:lnTo>
                    <a:pt x="613" y="110"/>
                  </a:lnTo>
                  <a:lnTo>
                    <a:pt x="611" y="108"/>
                  </a:lnTo>
                  <a:lnTo>
                    <a:pt x="609" y="105"/>
                  </a:lnTo>
                  <a:lnTo>
                    <a:pt x="592" y="103"/>
                  </a:lnTo>
                  <a:lnTo>
                    <a:pt x="587" y="101"/>
                  </a:lnTo>
                  <a:lnTo>
                    <a:pt x="587" y="98"/>
                  </a:lnTo>
                  <a:lnTo>
                    <a:pt x="590" y="98"/>
                  </a:lnTo>
                  <a:lnTo>
                    <a:pt x="599" y="98"/>
                  </a:lnTo>
                  <a:lnTo>
                    <a:pt x="611" y="96"/>
                  </a:lnTo>
                  <a:lnTo>
                    <a:pt x="618" y="96"/>
                  </a:lnTo>
                  <a:lnTo>
                    <a:pt x="623" y="98"/>
                  </a:lnTo>
                  <a:lnTo>
                    <a:pt x="632" y="98"/>
                  </a:lnTo>
                  <a:lnTo>
                    <a:pt x="637" y="96"/>
                  </a:lnTo>
                  <a:lnTo>
                    <a:pt x="642" y="93"/>
                  </a:lnTo>
                  <a:lnTo>
                    <a:pt x="642" y="91"/>
                  </a:lnTo>
                  <a:lnTo>
                    <a:pt x="642" y="89"/>
                  </a:lnTo>
                  <a:lnTo>
                    <a:pt x="632" y="89"/>
                  </a:lnTo>
                  <a:lnTo>
                    <a:pt x="625" y="86"/>
                  </a:lnTo>
                  <a:lnTo>
                    <a:pt x="616" y="86"/>
                  </a:lnTo>
                  <a:lnTo>
                    <a:pt x="613" y="84"/>
                  </a:lnTo>
                  <a:lnTo>
                    <a:pt x="623" y="84"/>
                  </a:lnTo>
                  <a:lnTo>
                    <a:pt x="621" y="82"/>
                  </a:lnTo>
                  <a:lnTo>
                    <a:pt x="618" y="79"/>
                  </a:lnTo>
                  <a:lnTo>
                    <a:pt x="618" y="77"/>
                  </a:lnTo>
                  <a:lnTo>
                    <a:pt x="613" y="77"/>
                  </a:lnTo>
                  <a:lnTo>
                    <a:pt x="611" y="79"/>
                  </a:lnTo>
                  <a:lnTo>
                    <a:pt x="611" y="84"/>
                  </a:lnTo>
                  <a:lnTo>
                    <a:pt x="606" y="84"/>
                  </a:lnTo>
                  <a:lnTo>
                    <a:pt x="604" y="84"/>
                  </a:lnTo>
                  <a:lnTo>
                    <a:pt x="602" y="82"/>
                  </a:lnTo>
                  <a:lnTo>
                    <a:pt x="599" y="79"/>
                  </a:lnTo>
                  <a:lnTo>
                    <a:pt x="602" y="79"/>
                  </a:lnTo>
                  <a:lnTo>
                    <a:pt x="606" y="77"/>
                  </a:lnTo>
                  <a:lnTo>
                    <a:pt x="609" y="74"/>
                  </a:lnTo>
                  <a:lnTo>
                    <a:pt x="613" y="70"/>
                  </a:lnTo>
                  <a:lnTo>
                    <a:pt x="616" y="67"/>
                  </a:lnTo>
                  <a:lnTo>
                    <a:pt x="618" y="65"/>
                  </a:lnTo>
                  <a:lnTo>
                    <a:pt x="621" y="65"/>
                  </a:lnTo>
                  <a:lnTo>
                    <a:pt x="623" y="65"/>
                  </a:lnTo>
                  <a:lnTo>
                    <a:pt x="628" y="65"/>
                  </a:lnTo>
                  <a:lnTo>
                    <a:pt x="630" y="65"/>
                  </a:lnTo>
                  <a:lnTo>
                    <a:pt x="632" y="62"/>
                  </a:lnTo>
                  <a:lnTo>
                    <a:pt x="637" y="60"/>
                  </a:lnTo>
                  <a:lnTo>
                    <a:pt x="635" y="55"/>
                  </a:lnTo>
                  <a:lnTo>
                    <a:pt x="637" y="53"/>
                  </a:lnTo>
                  <a:lnTo>
                    <a:pt x="640" y="50"/>
                  </a:lnTo>
                  <a:lnTo>
                    <a:pt x="642" y="50"/>
                  </a:lnTo>
                  <a:lnTo>
                    <a:pt x="647" y="50"/>
                  </a:lnTo>
                  <a:lnTo>
                    <a:pt x="649" y="50"/>
                  </a:lnTo>
                  <a:lnTo>
                    <a:pt x="651" y="53"/>
                  </a:lnTo>
                  <a:lnTo>
                    <a:pt x="656" y="53"/>
                  </a:lnTo>
                  <a:lnTo>
                    <a:pt x="659" y="50"/>
                  </a:lnTo>
                  <a:lnTo>
                    <a:pt x="661" y="50"/>
                  </a:lnTo>
                  <a:lnTo>
                    <a:pt x="663" y="48"/>
                  </a:lnTo>
                  <a:lnTo>
                    <a:pt x="644" y="48"/>
                  </a:lnTo>
                  <a:lnTo>
                    <a:pt x="642" y="48"/>
                  </a:lnTo>
                  <a:lnTo>
                    <a:pt x="637" y="48"/>
                  </a:lnTo>
                  <a:lnTo>
                    <a:pt x="635" y="50"/>
                  </a:lnTo>
                  <a:lnTo>
                    <a:pt x="630" y="50"/>
                  </a:lnTo>
                  <a:lnTo>
                    <a:pt x="630" y="48"/>
                  </a:lnTo>
                  <a:lnTo>
                    <a:pt x="640" y="43"/>
                  </a:lnTo>
                  <a:lnTo>
                    <a:pt x="670" y="43"/>
                  </a:lnTo>
                  <a:lnTo>
                    <a:pt x="675" y="43"/>
                  </a:lnTo>
                  <a:lnTo>
                    <a:pt x="678" y="43"/>
                  </a:lnTo>
                  <a:lnTo>
                    <a:pt x="682" y="41"/>
                  </a:lnTo>
                  <a:lnTo>
                    <a:pt x="678" y="41"/>
                  </a:lnTo>
                  <a:lnTo>
                    <a:pt x="673" y="38"/>
                  </a:lnTo>
                  <a:lnTo>
                    <a:pt x="656" y="38"/>
                  </a:lnTo>
                  <a:lnTo>
                    <a:pt x="651" y="41"/>
                  </a:lnTo>
                  <a:lnTo>
                    <a:pt x="635" y="41"/>
                  </a:lnTo>
                  <a:lnTo>
                    <a:pt x="635" y="38"/>
                  </a:lnTo>
                  <a:lnTo>
                    <a:pt x="637" y="38"/>
                  </a:lnTo>
                  <a:lnTo>
                    <a:pt x="642" y="38"/>
                  </a:lnTo>
                  <a:lnTo>
                    <a:pt x="687" y="38"/>
                  </a:lnTo>
                  <a:lnTo>
                    <a:pt x="692" y="36"/>
                  </a:lnTo>
                  <a:lnTo>
                    <a:pt x="699" y="34"/>
                  </a:lnTo>
                  <a:lnTo>
                    <a:pt x="701" y="31"/>
                  </a:lnTo>
                  <a:lnTo>
                    <a:pt x="718" y="31"/>
                  </a:lnTo>
                  <a:lnTo>
                    <a:pt x="723" y="29"/>
                  </a:lnTo>
                  <a:lnTo>
                    <a:pt x="725" y="29"/>
                  </a:lnTo>
                  <a:lnTo>
                    <a:pt x="730" y="29"/>
                  </a:lnTo>
                  <a:lnTo>
                    <a:pt x="732" y="26"/>
                  </a:lnTo>
                  <a:lnTo>
                    <a:pt x="730" y="24"/>
                  </a:lnTo>
                  <a:close/>
                  <a:moveTo>
                    <a:pt x="119" y="268"/>
                  </a:moveTo>
                  <a:lnTo>
                    <a:pt x="116" y="266"/>
                  </a:lnTo>
                  <a:lnTo>
                    <a:pt x="119" y="268"/>
                  </a:lnTo>
                  <a:close/>
                  <a:moveTo>
                    <a:pt x="128" y="223"/>
                  </a:moveTo>
                  <a:lnTo>
                    <a:pt x="135" y="223"/>
                  </a:lnTo>
                  <a:lnTo>
                    <a:pt x="138" y="220"/>
                  </a:lnTo>
                  <a:lnTo>
                    <a:pt x="145" y="220"/>
                  </a:lnTo>
                  <a:lnTo>
                    <a:pt x="147" y="220"/>
                  </a:lnTo>
                  <a:lnTo>
                    <a:pt x="147" y="216"/>
                  </a:lnTo>
                  <a:lnTo>
                    <a:pt x="150" y="216"/>
                  </a:lnTo>
                  <a:lnTo>
                    <a:pt x="147" y="213"/>
                  </a:lnTo>
                  <a:lnTo>
                    <a:pt x="145" y="211"/>
                  </a:lnTo>
                  <a:lnTo>
                    <a:pt x="143" y="211"/>
                  </a:lnTo>
                  <a:lnTo>
                    <a:pt x="138" y="211"/>
                  </a:lnTo>
                  <a:lnTo>
                    <a:pt x="135" y="206"/>
                  </a:lnTo>
                  <a:lnTo>
                    <a:pt x="119" y="206"/>
                  </a:lnTo>
                  <a:lnTo>
                    <a:pt x="119" y="213"/>
                  </a:lnTo>
                  <a:lnTo>
                    <a:pt x="116" y="216"/>
                  </a:lnTo>
                  <a:lnTo>
                    <a:pt x="114" y="216"/>
                  </a:lnTo>
                  <a:lnTo>
                    <a:pt x="114" y="218"/>
                  </a:lnTo>
                  <a:lnTo>
                    <a:pt x="116" y="220"/>
                  </a:lnTo>
                  <a:lnTo>
                    <a:pt x="119" y="220"/>
                  </a:lnTo>
                  <a:lnTo>
                    <a:pt x="119" y="225"/>
                  </a:lnTo>
                  <a:lnTo>
                    <a:pt x="128" y="223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99" name="Greece" descr="© INSCALE GmbH, 05.05.2010&#10;http://www.presentationload.com/">
              <a:extLst>
                <a:ext uri="{FF2B5EF4-FFF2-40B4-BE49-F238E27FC236}">
                  <a16:creationId xmlns:a16="http://schemas.microsoft.com/office/drawing/2014/main" id="{6B20DC4F-1F71-4511-AE5D-D7EADFFF27C5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199559" y="2510047"/>
              <a:ext cx="237913" cy="246660"/>
            </a:xfrm>
            <a:custGeom>
              <a:avLst/>
              <a:gdLst>
                <a:gd name="T0" fmla="*/ 0 w 534"/>
                <a:gd name="T1" fmla="*/ 2147483647 h 552"/>
                <a:gd name="T2" fmla="*/ 2147483647 w 534"/>
                <a:gd name="T3" fmla="*/ 2147483647 h 552"/>
                <a:gd name="T4" fmla="*/ 2147483647 w 534"/>
                <a:gd name="T5" fmla="*/ 2147483647 h 552"/>
                <a:gd name="T6" fmla="*/ 2147483647 w 534"/>
                <a:gd name="T7" fmla="*/ 2147483647 h 552"/>
                <a:gd name="T8" fmla="*/ 2147483647 w 534"/>
                <a:gd name="T9" fmla="*/ 2147483647 h 552"/>
                <a:gd name="T10" fmla="*/ 2147483647 w 534"/>
                <a:gd name="T11" fmla="*/ 2147483647 h 552"/>
                <a:gd name="T12" fmla="*/ 2147483647 w 534"/>
                <a:gd name="T13" fmla="*/ 2147483647 h 552"/>
                <a:gd name="T14" fmla="*/ 2147483647 w 534"/>
                <a:gd name="T15" fmla="*/ 2147483647 h 552"/>
                <a:gd name="T16" fmla="*/ 2147483647 w 534"/>
                <a:gd name="T17" fmla="*/ 2147483647 h 552"/>
                <a:gd name="T18" fmla="*/ 2147483647 w 534"/>
                <a:gd name="T19" fmla="*/ 2147483647 h 552"/>
                <a:gd name="T20" fmla="*/ 2147483647 w 534"/>
                <a:gd name="T21" fmla="*/ 2147483647 h 552"/>
                <a:gd name="T22" fmla="*/ 2147483647 w 534"/>
                <a:gd name="T23" fmla="*/ 2147483647 h 552"/>
                <a:gd name="T24" fmla="*/ 2147483647 w 534"/>
                <a:gd name="T25" fmla="*/ 2147483647 h 552"/>
                <a:gd name="T26" fmla="*/ 2147483647 w 534"/>
                <a:gd name="T27" fmla="*/ 2147483647 h 552"/>
                <a:gd name="T28" fmla="*/ 2147483647 w 534"/>
                <a:gd name="T29" fmla="*/ 2147483647 h 552"/>
                <a:gd name="T30" fmla="*/ 2147483647 w 534"/>
                <a:gd name="T31" fmla="*/ 2147483647 h 552"/>
                <a:gd name="T32" fmla="*/ 2147483647 w 534"/>
                <a:gd name="T33" fmla="*/ 2147483647 h 552"/>
                <a:gd name="T34" fmla="*/ 2147483647 w 534"/>
                <a:gd name="T35" fmla="*/ 2147483647 h 552"/>
                <a:gd name="T36" fmla="*/ 2147483647 w 534"/>
                <a:gd name="T37" fmla="*/ 2147483647 h 552"/>
                <a:gd name="T38" fmla="*/ 2147483647 w 534"/>
                <a:gd name="T39" fmla="*/ 2147483647 h 552"/>
                <a:gd name="T40" fmla="*/ 2147483647 w 534"/>
                <a:gd name="T41" fmla="*/ 2147483647 h 552"/>
                <a:gd name="T42" fmla="*/ 2147483647 w 534"/>
                <a:gd name="T43" fmla="*/ 2147483647 h 552"/>
                <a:gd name="T44" fmla="*/ 2147483647 w 534"/>
                <a:gd name="T45" fmla="*/ 2147483647 h 552"/>
                <a:gd name="T46" fmla="*/ 2147483647 w 534"/>
                <a:gd name="T47" fmla="*/ 2147483647 h 552"/>
                <a:gd name="T48" fmla="*/ 2147483647 w 534"/>
                <a:gd name="T49" fmla="*/ 2147483647 h 552"/>
                <a:gd name="T50" fmla="*/ 2147483647 w 534"/>
                <a:gd name="T51" fmla="*/ 2147483647 h 552"/>
                <a:gd name="T52" fmla="*/ 2147483647 w 534"/>
                <a:gd name="T53" fmla="*/ 2147483647 h 552"/>
                <a:gd name="T54" fmla="*/ 2147483647 w 534"/>
                <a:gd name="T55" fmla="*/ 2147483647 h 552"/>
                <a:gd name="T56" fmla="*/ 2147483647 w 534"/>
                <a:gd name="T57" fmla="*/ 2147483647 h 552"/>
                <a:gd name="T58" fmla="*/ 2147483647 w 534"/>
                <a:gd name="T59" fmla="*/ 2147483647 h 552"/>
                <a:gd name="T60" fmla="*/ 2147483647 w 534"/>
                <a:gd name="T61" fmla="*/ 2147483647 h 552"/>
                <a:gd name="T62" fmla="*/ 2147483647 w 534"/>
                <a:gd name="T63" fmla="*/ 2147483647 h 552"/>
                <a:gd name="T64" fmla="*/ 2147483647 w 534"/>
                <a:gd name="T65" fmla="*/ 2147483647 h 552"/>
                <a:gd name="T66" fmla="*/ 2147483647 w 534"/>
                <a:gd name="T67" fmla="*/ 2147483647 h 552"/>
                <a:gd name="T68" fmla="*/ 2147483647 w 534"/>
                <a:gd name="T69" fmla="*/ 2147483647 h 552"/>
                <a:gd name="T70" fmla="*/ 2147483647 w 534"/>
                <a:gd name="T71" fmla="*/ 2147483647 h 552"/>
                <a:gd name="T72" fmla="*/ 2147483647 w 534"/>
                <a:gd name="T73" fmla="*/ 2147483647 h 552"/>
                <a:gd name="T74" fmla="*/ 2147483647 w 534"/>
                <a:gd name="T75" fmla="*/ 2147483647 h 552"/>
                <a:gd name="T76" fmla="*/ 2147483647 w 534"/>
                <a:gd name="T77" fmla="*/ 2147483647 h 552"/>
                <a:gd name="T78" fmla="*/ 2147483647 w 534"/>
                <a:gd name="T79" fmla="*/ 2147483647 h 552"/>
                <a:gd name="T80" fmla="*/ 2147483647 w 534"/>
                <a:gd name="T81" fmla="*/ 2147483647 h 552"/>
                <a:gd name="T82" fmla="*/ 2147483647 w 534"/>
                <a:gd name="T83" fmla="*/ 2147483647 h 552"/>
                <a:gd name="T84" fmla="*/ 2147483647 w 534"/>
                <a:gd name="T85" fmla="*/ 2147483647 h 552"/>
                <a:gd name="T86" fmla="*/ 2147483647 w 534"/>
                <a:gd name="T87" fmla="*/ 2147483647 h 552"/>
                <a:gd name="T88" fmla="*/ 2147483647 w 534"/>
                <a:gd name="T89" fmla="*/ 2147483647 h 552"/>
                <a:gd name="T90" fmla="*/ 2147483647 w 534"/>
                <a:gd name="T91" fmla="*/ 2147483647 h 552"/>
                <a:gd name="T92" fmla="*/ 2147483647 w 534"/>
                <a:gd name="T93" fmla="*/ 2147483647 h 552"/>
                <a:gd name="T94" fmla="*/ 2147483647 w 534"/>
                <a:gd name="T95" fmla="*/ 2147483647 h 552"/>
                <a:gd name="T96" fmla="*/ 2147483647 w 534"/>
                <a:gd name="T97" fmla="*/ 2147483647 h 552"/>
                <a:gd name="T98" fmla="*/ 2147483647 w 534"/>
                <a:gd name="T99" fmla="*/ 2147483647 h 552"/>
                <a:gd name="T100" fmla="*/ 2147483647 w 534"/>
                <a:gd name="T101" fmla="*/ 2147483647 h 552"/>
                <a:gd name="T102" fmla="*/ 2147483647 w 534"/>
                <a:gd name="T103" fmla="*/ 2147483647 h 552"/>
                <a:gd name="T104" fmla="*/ 2147483647 w 534"/>
                <a:gd name="T105" fmla="*/ 2147483647 h 552"/>
                <a:gd name="T106" fmla="*/ 2147483647 w 534"/>
                <a:gd name="T107" fmla="*/ 2147483647 h 55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34"/>
                <a:gd name="T163" fmla="*/ 0 h 552"/>
                <a:gd name="T164" fmla="*/ 534 w 534"/>
                <a:gd name="T165" fmla="*/ 552 h 55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34" h="552">
                  <a:moveTo>
                    <a:pt x="240" y="108"/>
                  </a:moveTo>
                  <a:lnTo>
                    <a:pt x="270" y="126"/>
                  </a:lnTo>
                  <a:lnTo>
                    <a:pt x="282" y="120"/>
                  </a:lnTo>
                  <a:lnTo>
                    <a:pt x="240" y="108"/>
                  </a:lnTo>
                  <a:close/>
                  <a:moveTo>
                    <a:pt x="24" y="258"/>
                  </a:moveTo>
                  <a:lnTo>
                    <a:pt x="0" y="282"/>
                  </a:lnTo>
                  <a:lnTo>
                    <a:pt x="42" y="294"/>
                  </a:lnTo>
                  <a:lnTo>
                    <a:pt x="24" y="258"/>
                  </a:lnTo>
                  <a:close/>
                  <a:moveTo>
                    <a:pt x="312" y="414"/>
                  </a:moveTo>
                  <a:lnTo>
                    <a:pt x="312" y="420"/>
                  </a:lnTo>
                  <a:lnTo>
                    <a:pt x="324" y="420"/>
                  </a:lnTo>
                  <a:lnTo>
                    <a:pt x="324" y="414"/>
                  </a:lnTo>
                  <a:lnTo>
                    <a:pt x="318" y="408"/>
                  </a:lnTo>
                  <a:lnTo>
                    <a:pt x="312" y="408"/>
                  </a:lnTo>
                  <a:lnTo>
                    <a:pt x="312" y="414"/>
                  </a:lnTo>
                  <a:close/>
                  <a:moveTo>
                    <a:pt x="306" y="390"/>
                  </a:moveTo>
                  <a:lnTo>
                    <a:pt x="300" y="378"/>
                  </a:lnTo>
                  <a:lnTo>
                    <a:pt x="294" y="390"/>
                  </a:lnTo>
                  <a:lnTo>
                    <a:pt x="306" y="390"/>
                  </a:lnTo>
                  <a:close/>
                  <a:moveTo>
                    <a:pt x="294" y="294"/>
                  </a:moveTo>
                  <a:lnTo>
                    <a:pt x="318" y="336"/>
                  </a:lnTo>
                  <a:lnTo>
                    <a:pt x="330" y="318"/>
                  </a:lnTo>
                  <a:lnTo>
                    <a:pt x="294" y="294"/>
                  </a:lnTo>
                  <a:close/>
                  <a:moveTo>
                    <a:pt x="108" y="264"/>
                  </a:moveTo>
                  <a:lnTo>
                    <a:pt x="138" y="264"/>
                  </a:lnTo>
                  <a:lnTo>
                    <a:pt x="144" y="270"/>
                  </a:lnTo>
                  <a:lnTo>
                    <a:pt x="156" y="270"/>
                  </a:lnTo>
                  <a:lnTo>
                    <a:pt x="180" y="282"/>
                  </a:lnTo>
                  <a:lnTo>
                    <a:pt x="192" y="282"/>
                  </a:lnTo>
                  <a:lnTo>
                    <a:pt x="198" y="288"/>
                  </a:lnTo>
                  <a:lnTo>
                    <a:pt x="204" y="288"/>
                  </a:lnTo>
                  <a:lnTo>
                    <a:pt x="216" y="300"/>
                  </a:lnTo>
                  <a:lnTo>
                    <a:pt x="228" y="306"/>
                  </a:lnTo>
                  <a:lnTo>
                    <a:pt x="234" y="312"/>
                  </a:lnTo>
                  <a:lnTo>
                    <a:pt x="246" y="312"/>
                  </a:lnTo>
                  <a:lnTo>
                    <a:pt x="252" y="306"/>
                  </a:lnTo>
                  <a:lnTo>
                    <a:pt x="252" y="288"/>
                  </a:lnTo>
                  <a:lnTo>
                    <a:pt x="228" y="264"/>
                  </a:lnTo>
                  <a:lnTo>
                    <a:pt x="216" y="258"/>
                  </a:lnTo>
                  <a:lnTo>
                    <a:pt x="210" y="252"/>
                  </a:lnTo>
                  <a:lnTo>
                    <a:pt x="204" y="252"/>
                  </a:lnTo>
                  <a:lnTo>
                    <a:pt x="198" y="246"/>
                  </a:lnTo>
                  <a:lnTo>
                    <a:pt x="186" y="246"/>
                  </a:lnTo>
                  <a:lnTo>
                    <a:pt x="174" y="234"/>
                  </a:lnTo>
                  <a:lnTo>
                    <a:pt x="168" y="234"/>
                  </a:lnTo>
                  <a:lnTo>
                    <a:pt x="174" y="228"/>
                  </a:lnTo>
                  <a:lnTo>
                    <a:pt x="192" y="228"/>
                  </a:lnTo>
                  <a:lnTo>
                    <a:pt x="198" y="240"/>
                  </a:lnTo>
                  <a:lnTo>
                    <a:pt x="222" y="252"/>
                  </a:lnTo>
                  <a:lnTo>
                    <a:pt x="234" y="264"/>
                  </a:lnTo>
                  <a:lnTo>
                    <a:pt x="258" y="264"/>
                  </a:lnTo>
                  <a:lnTo>
                    <a:pt x="270" y="252"/>
                  </a:lnTo>
                  <a:lnTo>
                    <a:pt x="258" y="240"/>
                  </a:lnTo>
                  <a:lnTo>
                    <a:pt x="246" y="240"/>
                  </a:lnTo>
                  <a:lnTo>
                    <a:pt x="234" y="234"/>
                  </a:lnTo>
                  <a:lnTo>
                    <a:pt x="222" y="234"/>
                  </a:lnTo>
                  <a:lnTo>
                    <a:pt x="210" y="228"/>
                  </a:lnTo>
                  <a:lnTo>
                    <a:pt x="204" y="216"/>
                  </a:lnTo>
                  <a:lnTo>
                    <a:pt x="198" y="210"/>
                  </a:lnTo>
                  <a:lnTo>
                    <a:pt x="198" y="204"/>
                  </a:lnTo>
                  <a:lnTo>
                    <a:pt x="192" y="192"/>
                  </a:lnTo>
                  <a:lnTo>
                    <a:pt x="186" y="186"/>
                  </a:lnTo>
                  <a:lnTo>
                    <a:pt x="174" y="162"/>
                  </a:lnTo>
                  <a:lnTo>
                    <a:pt x="168" y="156"/>
                  </a:lnTo>
                  <a:lnTo>
                    <a:pt x="162" y="144"/>
                  </a:lnTo>
                  <a:lnTo>
                    <a:pt x="150" y="132"/>
                  </a:lnTo>
                  <a:lnTo>
                    <a:pt x="150" y="120"/>
                  </a:lnTo>
                  <a:lnTo>
                    <a:pt x="144" y="114"/>
                  </a:lnTo>
                  <a:lnTo>
                    <a:pt x="144" y="102"/>
                  </a:lnTo>
                  <a:lnTo>
                    <a:pt x="150" y="96"/>
                  </a:lnTo>
                  <a:lnTo>
                    <a:pt x="156" y="96"/>
                  </a:lnTo>
                  <a:lnTo>
                    <a:pt x="162" y="102"/>
                  </a:lnTo>
                  <a:lnTo>
                    <a:pt x="162" y="108"/>
                  </a:lnTo>
                  <a:lnTo>
                    <a:pt x="168" y="114"/>
                  </a:lnTo>
                  <a:lnTo>
                    <a:pt x="180" y="114"/>
                  </a:lnTo>
                  <a:lnTo>
                    <a:pt x="180" y="120"/>
                  </a:lnTo>
                  <a:lnTo>
                    <a:pt x="186" y="120"/>
                  </a:lnTo>
                  <a:lnTo>
                    <a:pt x="198" y="132"/>
                  </a:lnTo>
                  <a:lnTo>
                    <a:pt x="198" y="144"/>
                  </a:lnTo>
                  <a:lnTo>
                    <a:pt x="204" y="144"/>
                  </a:lnTo>
                  <a:lnTo>
                    <a:pt x="210" y="138"/>
                  </a:lnTo>
                  <a:lnTo>
                    <a:pt x="216" y="138"/>
                  </a:lnTo>
                  <a:lnTo>
                    <a:pt x="204" y="120"/>
                  </a:lnTo>
                  <a:lnTo>
                    <a:pt x="210" y="120"/>
                  </a:lnTo>
                  <a:lnTo>
                    <a:pt x="234" y="132"/>
                  </a:lnTo>
                  <a:lnTo>
                    <a:pt x="222" y="114"/>
                  </a:lnTo>
                  <a:lnTo>
                    <a:pt x="228" y="108"/>
                  </a:lnTo>
                  <a:lnTo>
                    <a:pt x="228" y="84"/>
                  </a:lnTo>
                  <a:lnTo>
                    <a:pt x="240" y="72"/>
                  </a:lnTo>
                  <a:lnTo>
                    <a:pt x="270" y="72"/>
                  </a:lnTo>
                  <a:lnTo>
                    <a:pt x="276" y="78"/>
                  </a:lnTo>
                  <a:lnTo>
                    <a:pt x="276" y="90"/>
                  </a:lnTo>
                  <a:lnTo>
                    <a:pt x="288" y="90"/>
                  </a:lnTo>
                  <a:lnTo>
                    <a:pt x="294" y="84"/>
                  </a:lnTo>
                  <a:lnTo>
                    <a:pt x="300" y="72"/>
                  </a:lnTo>
                  <a:lnTo>
                    <a:pt x="306" y="66"/>
                  </a:lnTo>
                  <a:lnTo>
                    <a:pt x="342" y="66"/>
                  </a:lnTo>
                  <a:lnTo>
                    <a:pt x="360" y="72"/>
                  </a:lnTo>
                  <a:lnTo>
                    <a:pt x="372" y="72"/>
                  </a:lnTo>
                  <a:lnTo>
                    <a:pt x="378" y="78"/>
                  </a:lnTo>
                  <a:lnTo>
                    <a:pt x="384" y="78"/>
                  </a:lnTo>
                  <a:lnTo>
                    <a:pt x="384" y="72"/>
                  </a:lnTo>
                  <a:lnTo>
                    <a:pt x="390" y="60"/>
                  </a:lnTo>
                  <a:lnTo>
                    <a:pt x="390" y="48"/>
                  </a:lnTo>
                  <a:lnTo>
                    <a:pt x="384" y="42"/>
                  </a:lnTo>
                  <a:lnTo>
                    <a:pt x="384" y="36"/>
                  </a:lnTo>
                  <a:lnTo>
                    <a:pt x="390" y="30"/>
                  </a:lnTo>
                  <a:lnTo>
                    <a:pt x="408" y="30"/>
                  </a:lnTo>
                  <a:lnTo>
                    <a:pt x="408" y="18"/>
                  </a:lnTo>
                  <a:lnTo>
                    <a:pt x="402" y="12"/>
                  </a:lnTo>
                  <a:lnTo>
                    <a:pt x="402" y="6"/>
                  </a:lnTo>
                  <a:lnTo>
                    <a:pt x="390" y="6"/>
                  </a:lnTo>
                  <a:lnTo>
                    <a:pt x="384" y="0"/>
                  </a:lnTo>
                  <a:lnTo>
                    <a:pt x="366" y="6"/>
                  </a:lnTo>
                  <a:lnTo>
                    <a:pt x="372" y="12"/>
                  </a:lnTo>
                  <a:lnTo>
                    <a:pt x="372" y="30"/>
                  </a:lnTo>
                  <a:lnTo>
                    <a:pt x="366" y="36"/>
                  </a:lnTo>
                  <a:lnTo>
                    <a:pt x="348" y="36"/>
                  </a:lnTo>
                  <a:lnTo>
                    <a:pt x="336" y="24"/>
                  </a:lnTo>
                  <a:lnTo>
                    <a:pt x="324" y="36"/>
                  </a:lnTo>
                  <a:lnTo>
                    <a:pt x="312" y="36"/>
                  </a:lnTo>
                  <a:lnTo>
                    <a:pt x="300" y="24"/>
                  </a:lnTo>
                  <a:lnTo>
                    <a:pt x="294" y="30"/>
                  </a:lnTo>
                  <a:lnTo>
                    <a:pt x="282" y="30"/>
                  </a:lnTo>
                  <a:lnTo>
                    <a:pt x="264" y="12"/>
                  </a:lnTo>
                  <a:lnTo>
                    <a:pt x="264" y="6"/>
                  </a:lnTo>
                  <a:lnTo>
                    <a:pt x="234" y="12"/>
                  </a:lnTo>
                  <a:lnTo>
                    <a:pt x="228" y="30"/>
                  </a:lnTo>
                  <a:lnTo>
                    <a:pt x="204" y="24"/>
                  </a:lnTo>
                  <a:lnTo>
                    <a:pt x="198" y="30"/>
                  </a:lnTo>
                  <a:lnTo>
                    <a:pt x="186" y="36"/>
                  </a:lnTo>
                  <a:lnTo>
                    <a:pt x="174" y="36"/>
                  </a:lnTo>
                  <a:lnTo>
                    <a:pt x="168" y="30"/>
                  </a:lnTo>
                  <a:lnTo>
                    <a:pt x="162" y="30"/>
                  </a:lnTo>
                  <a:lnTo>
                    <a:pt x="150" y="36"/>
                  </a:lnTo>
                  <a:lnTo>
                    <a:pt x="138" y="48"/>
                  </a:lnTo>
                  <a:lnTo>
                    <a:pt x="126" y="54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96" y="72"/>
                  </a:lnTo>
                  <a:lnTo>
                    <a:pt x="72" y="72"/>
                  </a:lnTo>
                  <a:lnTo>
                    <a:pt x="66" y="66"/>
                  </a:lnTo>
                  <a:lnTo>
                    <a:pt x="60" y="66"/>
                  </a:lnTo>
                  <a:lnTo>
                    <a:pt x="48" y="72"/>
                  </a:lnTo>
                  <a:lnTo>
                    <a:pt x="54" y="84"/>
                  </a:lnTo>
                  <a:lnTo>
                    <a:pt x="54" y="90"/>
                  </a:lnTo>
                  <a:lnTo>
                    <a:pt x="42" y="102"/>
                  </a:lnTo>
                  <a:lnTo>
                    <a:pt x="24" y="102"/>
                  </a:lnTo>
                  <a:lnTo>
                    <a:pt x="24" y="126"/>
                  </a:lnTo>
                  <a:lnTo>
                    <a:pt x="12" y="132"/>
                  </a:lnTo>
                  <a:lnTo>
                    <a:pt x="0" y="132"/>
                  </a:lnTo>
                  <a:lnTo>
                    <a:pt x="0" y="198"/>
                  </a:lnTo>
                  <a:lnTo>
                    <a:pt x="6" y="204"/>
                  </a:lnTo>
                  <a:lnTo>
                    <a:pt x="18" y="210"/>
                  </a:lnTo>
                  <a:lnTo>
                    <a:pt x="24" y="216"/>
                  </a:lnTo>
                  <a:lnTo>
                    <a:pt x="30" y="228"/>
                  </a:lnTo>
                  <a:lnTo>
                    <a:pt x="36" y="234"/>
                  </a:lnTo>
                  <a:lnTo>
                    <a:pt x="42" y="246"/>
                  </a:lnTo>
                  <a:lnTo>
                    <a:pt x="54" y="258"/>
                  </a:lnTo>
                  <a:lnTo>
                    <a:pt x="60" y="270"/>
                  </a:lnTo>
                  <a:lnTo>
                    <a:pt x="84" y="270"/>
                  </a:lnTo>
                  <a:lnTo>
                    <a:pt x="96" y="264"/>
                  </a:lnTo>
                  <a:lnTo>
                    <a:pt x="108" y="264"/>
                  </a:lnTo>
                  <a:close/>
                  <a:moveTo>
                    <a:pt x="396" y="252"/>
                  </a:moveTo>
                  <a:lnTo>
                    <a:pt x="372" y="252"/>
                  </a:lnTo>
                  <a:lnTo>
                    <a:pt x="372" y="270"/>
                  </a:lnTo>
                  <a:lnTo>
                    <a:pt x="384" y="294"/>
                  </a:lnTo>
                  <a:lnTo>
                    <a:pt x="396" y="252"/>
                  </a:lnTo>
                  <a:close/>
                  <a:moveTo>
                    <a:pt x="24" y="312"/>
                  </a:moveTo>
                  <a:lnTo>
                    <a:pt x="18" y="318"/>
                  </a:lnTo>
                  <a:lnTo>
                    <a:pt x="24" y="324"/>
                  </a:lnTo>
                  <a:lnTo>
                    <a:pt x="30" y="324"/>
                  </a:lnTo>
                  <a:lnTo>
                    <a:pt x="36" y="330"/>
                  </a:lnTo>
                  <a:lnTo>
                    <a:pt x="42" y="324"/>
                  </a:lnTo>
                  <a:lnTo>
                    <a:pt x="42" y="318"/>
                  </a:lnTo>
                  <a:lnTo>
                    <a:pt x="30" y="306"/>
                  </a:lnTo>
                  <a:lnTo>
                    <a:pt x="24" y="312"/>
                  </a:lnTo>
                  <a:close/>
                  <a:moveTo>
                    <a:pt x="378" y="390"/>
                  </a:moveTo>
                  <a:lnTo>
                    <a:pt x="378" y="408"/>
                  </a:lnTo>
                  <a:lnTo>
                    <a:pt x="390" y="390"/>
                  </a:lnTo>
                  <a:lnTo>
                    <a:pt x="378" y="390"/>
                  </a:lnTo>
                  <a:close/>
                  <a:moveTo>
                    <a:pt x="408" y="330"/>
                  </a:moveTo>
                  <a:lnTo>
                    <a:pt x="396" y="330"/>
                  </a:lnTo>
                  <a:lnTo>
                    <a:pt x="384" y="336"/>
                  </a:lnTo>
                  <a:lnTo>
                    <a:pt x="384" y="342"/>
                  </a:lnTo>
                  <a:lnTo>
                    <a:pt x="396" y="342"/>
                  </a:lnTo>
                  <a:lnTo>
                    <a:pt x="402" y="336"/>
                  </a:lnTo>
                  <a:lnTo>
                    <a:pt x="408" y="336"/>
                  </a:lnTo>
                  <a:lnTo>
                    <a:pt x="408" y="330"/>
                  </a:lnTo>
                  <a:close/>
                  <a:moveTo>
                    <a:pt x="396" y="192"/>
                  </a:moveTo>
                  <a:lnTo>
                    <a:pt x="372" y="198"/>
                  </a:lnTo>
                  <a:lnTo>
                    <a:pt x="372" y="210"/>
                  </a:lnTo>
                  <a:lnTo>
                    <a:pt x="390" y="210"/>
                  </a:lnTo>
                  <a:lnTo>
                    <a:pt x="396" y="216"/>
                  </a:lnTo>
                  <a:lnTo>
                    <a:pt x="396" y="222"/>
                  </a:lnTo>
                  <a:lnTo>
                    <a:pt x="414" y="222"/>
                  </a:lnTo>
                  <a:lnTo>
                    <a:pt x="414" y="210"/>
                  </a:lnTo>
                  <a:lnTo>
                    <a:pt x="396" y="192"/>
                  </a:lnTo>
                  <a:close/>
                  <a:moveTo>
                    <a:pt x="342" y="372"/>
                  </a:moveTo>
                  <a:lnTo>
                    <a:pt x="342" y="378"/>
                  </a:lnTo>
                  <a:lnTo>
                    <a:pt x="348" y="384"/>
                  </a:lnTo>
                  <a:lnTo>
                    <a:pt x="360" y="384"/>
                  </a:lnTo>
                  <a:lnTo>
                    <a:pt x="366" y="378"/>
                  </a:lnTo>
                  <a:lnTo>
                    <a:pt x="366" y="372"/>
                  </a:lnTo>
                  <a:lnTo>
                    <a:pt x="360" y="366"/>
                  </a:lnTo>
                  <a:lnTo>
                    <a:pt x="342" y="366"/>
                  </a:lnTo>
                  <a:lnTo>
                    <a:pt x="342" y="372"/>
                  </a:lnTo>
                  <a:close/>
                  <a:moveTo>
                    <a:pt x="444" y="312"/>
                  </a:moveTo>
                  <a:lnTo>
                    <a:pt x="432" y="312"/>
                  </a:lnTo>
                  <a:lnTo>
                    <a:pt x="432" y="330"/>
                  </a:lnTo>
                  <a:lnTo>
                    <a:pt x="444" y="336"/>
                  </a:lnTo>
                  <a:lnTo>
                    <a:pt x="450" y="330"/>
                  </a:lnTo>
                  <a:lnTo>
                    <a:pt x="450" y="318"/>
                  </a:lnTo>
                  <a:lnTo>
                    <a:pt x="444" y="312"/>
                  </a:lnTo>
                  <a:close/>
                  <a:moveTo>
                    <a:pt x="444" y="372"/>
                  </a:moveTo>
                  <a:lnTo>
                    <a:pt x="456" y="354"/>
                  </a:lnTo>
                  <a:lnTo>
                    <a:pt x="438" y="354"/>
                  </a:lnTo>
                  <a:lnTo>
                    <a:pt x="444" y="372"/>
                  </a:lnTo>
                  <a:close/>
                  <a:moveTo>
                    <a:pt x="276" y="222"/>
                  </a:moveTo>
                  <a:lnTo>
                    <a:pt x="276" y="240"/>
                  </a:lnTo>
                  <a:lnTo>
                    <a:pt x="288" y="240"/>
                  </a:lnTo>
                  <a:lnTo>
                    <a:pt x="276" y="222"/>
                  </a:lnTo>
                  <a:close/>
                  <a:moveTo>
                    <a:pt x="534" y="420"/>
                  </a:moveTo>
                  <a:lnTo>
                    <a:pt x="522" y="420"/>
                  </a:lnTo>
                  <a:lnTo>
                    <a:pt x="516" y="426"/>
                  </a:lnTo>
                  <a:lnTo>
                    <a:pt x="510" y="438"/>
                  </a:lnTo>
                  <a:lnTo>
                    <a:pt x="510" y="468"/>
                  </a:lnTo>
                  <a:lnTo>
                    <a:pt x="516" y="468"/>
                  </a:lnTo>
                  <a:lnTo>
                    <a:pt x="522" y="456"/>
                  </a:lnTo>
                  <a:lnTo>
                    <a:pt x="528" y="450"/>
                  </a:lnTo>
                  <a:lnTo>
                    <a:pt x="534" y="438"/>
                  </a:lnTo>
                  <a:lnTo>
                    <a:pt x="534" y="420"/>
                  </a:lnTo>
                  <a:close/>
                  <a:moveTo>
                    <a:pt x="462" y="384"/>
                  </a:moveTo>
                  <a:lnTo>
                    <a:pt x="456" y="408"/>
                  </a:lnTo>
                  <a:lnTo>
                    <a:pt x="498" y="378"/>
                  </a:lnTo>
                  <a:lnTo>
                    <a:pt x="486" y="372"/>
                  </a:lnTo>
                  <a:lnTo>
                    <a:pt x="462" y="384"/>
                  </a:lnTo>
                  <a:close/>
                  <a:moveTo>
                    <a:pt x="462" y="510"/>
                  </a:moveTo>
                  <a:lnTo>
                    <a:pt x="480" y="510"/>
                  </a:lnTo>
                  <a:lnTo>
                    <a:pt x="468" y="468"/>
                  </a:lnTo>
                  <a:lnTo>
                    <a:pt x="462" y="510"/>
                  </a:lnTo>
                  <a:close/>
                  <a:moveTo>
                    <a:pt x="276" y="330"/>
                  </a:moveTo>
                  <a:lnTo>
                    <a:pt x="270" y="336"/>
                  </a:lnTo>
                  <a:lnTo>
                    <a:pt x="270" y="348"/>
                  </a:lnTo>
                  <a:lnTo>
                    <a:pt x="276" y="348"/>
                  </a:lnTo>
                  <a:lnTo>
                    <a:pt x="288" y="336"/>
                  </a:lnTo>
                  <a:lnTo>
                    <a:pt x="282" y="330"/>
                  </a:lnTo>
                  <a:lnTo>
                    <a:pt x="276" y="330"/>
                  </a:lnTo>
                  <a:close/>
                  <a:moveTo>
                    <a:pt x="186" y="432"/>
                  </a:moveTo>
                  <a:lnTo>
                    <a:pt x="180" y="438"/>
                  </a:lnTo>
                  <a:lnTo>
                    <a:pt x="180" y="450"/>
                  </a:lnTo>
                  <a:lnTo>
                    <a:pt x="186" y="456"/>
                  </a:lnTo>
                  <a:lnTo>
                    <a:pt x="198" y="444"/>
                  </a:lnTo>
                  <a:lnTo>
                    <a:pt x="198" y="438"/>
                  </a:lnTo>
                  <a:lnTo>
                    <a:pt x="192" y="432"/>
                  </a:lnTo>
                  <a:lnTo>
                    <a:pt x="186" y="432"/>
                  </a:lnTo>
                  <a:close/>
                  <a:moveTo>
                    <a:pt x="384" y="528"/>
                  </a:moveTo>
                  <a:lnTo>
                    <a:pt x="378" y="528"/>
                  </a:lnTo>
                  <a:lnTo>
                    <a:pt x="378" y="516"/>
                  </a:lnTo>
                  <a:lnTo>
                    <a:pt x="372" y="510"/>
                  </a:lnTo>
                  <a:lnTo>
                    <a:pt x="342" y="510"/>
                  </a:lnTo>
                  <a:lnTo>
                    <a:pt x="306" y="504"/>
                  </a:lnTo>
                  <a:lnTo>
                    <a:pt x="276" y="504"/>
                  </a:lnTo>
                  <a:lnTo>
                    <a:pt x="246" y="486"/>
                  </a:lnTo>
                  <a:lnTo>
                    <a:pt x="228" y="504"/>
                  </a:lnTo>
                  <a:lnTo>
                    <a:pt x="234" y="510"/>
                  </a:lnTo>
                  <a:lnTo>
                    <a:pt x="246" y="516"/>
                  </a:lnTo>
                  <a:lnTo>
                    <a:pt x="252" y="522"/>
                  </a:lnTo>
                  <a:lnTo>
                    <a:pt x="258" y="516"/>
                  </a:lnTo>
                  <a:lnTo>
                    <a:pt x="264" y="528"/>
                  </a:lnTo>
                  <a:lnTo>
                    <a:pt x="300" y="528"/>
                  </a:lnTo>
                  <a:lnTo>
                    <a:pt x="312" y="552"/>
                  </a:lnTo>
                  <a:lnTo>
                    <a:pt x="354" y="546"/>
                  </a:lnTo>
                  <a:lnTo>
                    <a:pt x="354" y="540"/>
                  </a:lnTo>
                  <a:lnTo>
                    <a:pt x="402" y="540"/>
                  </a:lnTo>
                  <a:lnTo>
                    <a:pt x="414" y="528"/>
                  </a:lnTo>
                  <a:lnTo>
                    <a:pt x="414" y="522"/>
                  </a:lnTo>
                  <a:lnTo>
                    <a:pt x="408" y="516"/>
                  </a:lnTo>
                  <a:lnTo>
                    <a:pt x="402" y="516"/>
                  </a:lnTo>
                  <a:lnTo>
                    <a:pt x="396" y="522"/>
                  </a:lnTo>
                  <a:lnTo>
                    <a:pt x="390" y="522"/>
                  </a:lnTo>
                  <a:lnTo>
                    <a:pt x="384" y="528"/>
                  </a:lnTo>
                  <a:close/>
                  <a:moveTo>
                    <a:pt x="420" y="408"/>
                  </a:moveTo>
                  <a:lnTo>
                    <a:pt x="408" y="408"/>
                  </a:lnTo>
                  <a:lnTo>
                    <a:pt x="408" y="420"/>
                  </a:lnTo>
                  <a:lnTo>
                    <a:pt x="420" y="420"/>
                  </a:lnTo>
                  <a:lnTo>
                    <a:pt x="426" y="414"/>
                  </a:lnTo>
                  <a:lnTo>
                    <a:pt x="420" y="408"/>
                  </a:lnTo>
                  <a:close/>
                  <a:moveTo>
                    <a:pt x="114" y="276"/>
                  </a:moveTo>
                  <a:lnTo>
                    <a:pt x="90" y="288"/>
                  </a:lnTo>
                  <a:lnTo>
                    <a:pt x="84" y="288"/>
                  </a:lnTo>
                  <a:lnTo>
                    <a:pt x="66" y="312"/>
                  </a:lnTo>
                  <a:lnTo>
                    <a:pt x="96" y="336"/>
                  </a:lnTo>
                  <a:lnTo>
                    <a:pt x="96" y="348"/>
                  </a:lnTo>
                  <a:lnTo>
                    <a:pt x="90" y="366"/>
                  </a:lnTo>
                  <a:lnTo>
                    <a:pt x="90" y="384"/>
                  </a:lnTo>
                  <a:lnTo>
                    <a:pt x="96" y="390"/>
                  </a:lnTo>
                  <a:lnTo>
                    <a:pt x="108" y="396"/>
                  </a:lnTo>
                  <a:lnTo>
                    <a:pt x="114" y="396"/>
                  </a:lnTo>
                  <a:lnTo>
                    <a:pt x="114" y="390"/>
                  </a:lnTo>
                  <a:lnTo>
                    <a:pt x="126" y="378"/>
                  </a:lnTo>
                  <a:lnTo>
                    <a:pt x="132" y="378"/>
                  </a:lnTo>
                  <a:lnTo>
                    <a:pt x="156" y="420"/>
                  </a:lnTo>
                  <a:lnTo>
                    <a:pt x="162" y="390"/>
                  </a:lnTo>
                  <a:lnTo>
                    <a:pt x="180" y="414"/>
                  </a:lnTo>
                  <a:lnTo>
                    <a:pt x="204" y="420"/>
                  </a:lnTo>
                  <a:lnTo>
                    <a:pt x="186" y="402"/>
                  </a:lnTo>
                  <a:lnTo>
                    <a:pt x="192" y="396"/>
                  </a:lnTo>
                  <a:lnTo>
                    <a:pt x="192" y="372"/>
                  </a:lnTo>
                  <a:lnTo>
                    <a:pt x="186" y="366"/>
                  </a:lnTo>
                  <a:lnTo>
                    <a:pt x="180" y="354"/>
                  </a:lnTo>
                  <a:lnTo>
                    <a:pt x="174" y="348"/>
                  </a:lnTo>
                  <a:lnTo>
                    <a:pt x="168" y="336"/>
                  </a:lnTo>
                  <a:lnTo>
                    <a:pt x="168" y="330"/>
                  </a:lnTo>
                  <a:lnTo>
                    <a:pt x="186" y="330"/>
                  </a:lnTo>
                  <a:lnTo>
                    <a:pt x="198" y="336"/>
                  </a:lnTo>
                  <a:lnTo>
                    <a:pt x="210" y="348"/>
                  </a:lnTo>
                  <a:lnTo>
                    <a:pt x="222" y="342"/>
                  </a:lnTo>
                  <a:lnTo>
                    <a:pt x="210" y="336"/>
                  </a:lnTo>
                  <a:lnTo>
                    <a:pt x="204" y="324"/>
                  </a:lnTo>
                  <a:lnTo>
                    <a:pt x="192" y="318"/>
                  </a:lnTo>
                  <a:lnTo>
                    <a:pt x="186" y="312"/>
                  </a:lnTo>
                  <a:lnTo>
                    <a:pt x="174" y="306"/>
                  </a:lnTo>
                  <a:lnTo>
                    <a:pt x="156" y="294"/>
                  </a:lnTo>
                  <a:lnTo>
                    <a:pt x="138" y="288"/>
                  </a:lnTo>
                  <a:lnTo>
                    <a:pt x="126" y="282"/>
                  </a:lnTo>
                  <a:lnTo>
                    <a:pt x="120" y="276"/>
                  </a:lnTo>
                  <a:lnTo>
                    <a:pt x="114" y="27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00" name="Ghana" descr="© INSCALE GmbH, 05.05.2010&#10;http://www.presentationload.com/">
              <a:extLst>
                <a:ext uri="{FF2B5EF4-FFF2-40B4-BE49-F238E27FC236}">
                  <a16:creationId xmlns:a16="http://schemas.microsoft.com/office/drawing/2014/main" id="{53410E9E-1257-469D-B892-786CA6B9E34B}"/>
                </a:ext>
              </a:extLst>
            </p:cNvPr>
            <p:cNvSpPr>
              <a:spLocks/>
            </p:cNvSpPr>
            <p:nvPr/>
          </p:nvSpPr>
          <p:spPr bwMode="gray">
            <a:xfrm>
              <a:off x="5471825" y="3613896"/>
              <a:ext cx="145198" cy="230915"/>
            </a:xfrm>
            <a:custGeom>
              <a:avLst/>
              <a:gdLst>
                <a:gd name="T0" fmla="*/ 2147483647 w 324"/>
                <a:gd name="T1" fmla="*/ 2147483647 h 516"/>
                <a:gd name="T2" fmla="*/ 2147483647 w 324"/>
                <a:gd name="T3" fmla="*/ 2147483647 h 516"/>
                <a:gd name="T4" fmla="*/ 2147483647 w 324"/>
                <a:gd name="T5" fmla="*/ 2147483647 h 516"/>
                <a:gd name="T6" fmla="*/ 2147483647 w 324"/>
                <a:gd name="T7" fmla="*/ 2147483647 h 516"/>
                <a:gd name="T8" fmla="*/ 2147483647 w 324"/>
                <a:gd name="T9" fmla="*/ 2147483647 h 516"/>
                <a:gd name="T10" fmla="*/ 2147483647 w 324"/>
                <a:gd name="T11" fmla="*/ 2147483647 h 516"/>
                <a:gd name="T12" fmla="*/ 2147483647 w 324"/>
                <a:gd name="T13" fmla="*/ 2147483647 h 516"/>
                <a:gd name="T14" fmla="*/ 2147483647 w 324"/>
                <a:gd name="T15" fmla="*/ 2147483647 h 516"/>
                <a:gd name="T16" fmla="*/ 2147483647 w 324"/>
                <a:gd name="T17" fmla="*/ 2147483647 h 516"/>
                <a:gd name="T18" fmla="*/ 2147483647 w 324"/>
                <a:gd name="T19" fmla="*/ 2147483647 h 516"/>
                <a:gd name="T20" fmla="*/ 2147483647 w 324"/>
                <a:gd name="T21" fmla="*/ 2147483647 h 516"/>
                <a:gd name="T22" fmla="*/ 2147483647 w 324"/>
                <a:gd name="T23" fmla="*/ 2147483647 h 516"/>
                <a:gd name="T24" fmla="*/ 2147483647 w 324"/>
                <a:gd name="T25" fmla="*/ 2147483647 h 516"/>
                <a:gd name="T26" fmla="*/ 2147483647 w 324"/>
                <a:gd name="T27" fmla="*/ 0 h 516"/>
                <a:gd name="T28" fmla="*/ 2147483647 w 324"/>
                <a:gd name="T29" fmla="*/ 2147483647 h 516"/>
                <a:gd name="T30" fmla="*/ 2147483647 w 324"/>
                <a:gd name="T31" fmla="*/ 2147483647 h 516"/>
                <a:gd name="T32" fmla="*/ 2147483647 w 324"/>
                <a:gd name="T33" fmla="*/ 2147483647 h 516"/>
                <a:gd name="T34" fmla="*/ 2147483647 w 324"/>
                <a:gd name="T35" fmla="*/ 2147483647 h 516"/>
                <a:gd name="T36" fmla="*/ 2147483647 w 324"/>
                <a:gd name="T37" fmla="*/ 2147483647 h 516"/>
                <a:gd name="T38" fmla="*/ 2147483647 w 324"/>
                <a:gd name="T39" fmla="*/ 2147483647 h 516"/>
                <a:gd name="T40" fmla="*/ 2147483647 w 324"/>
                <a:gd name="T41" fmla="*/ 2147483647 h 516"/>
                <a:gd name="T42" fmla="*/ 2147483647 w 324"/>
                <a:gd name="T43" fmla="*/ 2147483647 h 516"/>
                <a:gd name="T44" fmla="*/ 2147483647 w 324"/>
                <a:gd name="T45" fmla="*/ 2147483647 h 516"/>
                <a:gd name="T46" fmla="*/ 2147483647 w 324"/>
                <a:gd name="T47" fmla="*/ 2147483647 h 516"/>
                <a:gd name="T48" fmla="*/ 2147483647 w 324"/>
                <a:gd name="T49" fmla="*/ 2147483647 h 516"/>
                <a:gd name="T50" fmla="*/ 2147483647 w 324"/>
                <a:gd name="T51" fmla="*/ 2147483647 h 516"/>
                <a:gd name="T52" fmla="*/ 2147483647 w 324"/>
                <a:gd name="T53" fmla="*/ 2147483647 h 516"/>
                <a:gd name="T54" fmla="*/ 0 w 324"/>
                <a:gd name="T55" fmla="*/ 2147483647 h 516"/>
                <a:gd name="T56" fmla="*/ 2147483647 w 324"/>
                <a:gd name="T57" fmla="*/ 2147483647 h 516"/>
                <a:gd name="T58" fmla="*/ 2147483647 w 324"/>
                <a:gd name="T59" fmla="*/ 2147483647 h 516"/>
                <a:gd name="T60" fmla="*/ 2147483647 w 324"/>
                <a:gd name="T61" fmla="*/ 2147483647 h 516"/>
                <a:gd name="T62" fmla="*/ 2147483647 w 324"/>
                <a:gd name="T63" fmla="*/ 2147483647 h 516"/>
                <a:gd name="T64" fmla="*/ 2147483647 w 324"/>
                <a:gd name="T65" fmla="*/ 2147483647 h 516"/>
                <a:gd name="T66" fmla="*/ 2147483647 w 324"/>
                <a:gd name="T67" fmla="*/ 2147483647 h 516"/>
                <a:gd name="T68" fmla="*/ 2147483647 w 324"/>
                <a:gd name="T69" fmla="*/ 2147483647 h 516"/>
                <a:gd name="T70" fmla="*/ 2147483647 w 324"/>
                <a:gd name="T71" fmla="*/ 2147483647 h 516"/>
                <a:gd name="T72" fmla="*/ 2147483647 w 324"/>
                <a:gd name="T73" fmla="*/ 2147483647 h 516"/>
                <a:gd name="T74" fmla="*/ 2147483647 w 324"/>
                <a:gd name="T75" fmla="*/ 2147483647 h 516"/>
                <a:gd name="T76" fmla="*/ 2147483647 w 324"/>
                <a:gd name="T77" fmla="*/ 2147483647 h 516"/>
                <a:gd name="T78" fmla="*/ 2147483647 w 324"/>
                <a:gd name="T79" fmla="*/ 2147483647 h 516"/>
                <a:gd name="T80" fmla="*/ 2147483647 w 324"/>
                <a:gd name="T81" fmla="*/ 2147483647 h 516"/>
                <a:gd name="T82" fmla="*/ 2147483647 w 324"/>
                <a:gd name="T83" fmla="*/ 2147483647 h 516"/>
                <a:gd name="T84" fmla="*/ 2147483647 w 324"/>
                <a:gd name="T85" fmla="*/ 2147483647 h 516"/>
                <a:gd name="T86" fmla="*/ 2147483647 w 324"/>
                <a:gd name="T87" fmla="*/ 2147483647 h 5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4"/>
                <a:gd name="T133" fmla="*/ 0 h 516"/>
                <a:gd name="T134" fmla="*/ 324 w 324"/>
                <a:gd name="T135" fmla="*/ 516 h 51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4" h="516">
                  <a:moveTo>
                    <a:pt x="282" y="342"/>
                  </a:moveTo>
                  <a:lnTo>
                    <a:pt x="282" y="330"/>
                  </a:lnTo>
                  <a:lnTo>
                    <a:pt x="288" y="318"/>
                  </a:lnTo>
                  <a:lnTo>
                    <a:pt x="288" y="306"/>
                  </a:lnTo>
                  <a:lnTo>
                    <a:pt x="282" y="300"/>
                  </a:lnTo>
                  <a:lnTo>
                    <a:pt x="276" y="300"/>
                  </a:lnTo>
                  <a:lnTo>
                    <a:pt x="276" y="282"/>
                  </a:lnTo>
                  <a:lnTo>
                    <a:pt x="282" y="276"/>
                  </a:lnTo>
                  <a:lnTo>
                    <a:pt x="282" y="234"/>
                  </a:lnTo>
                  <a:lnTo>
                    <a:pt x="288" y="228"/>
                  </a:lnTo>
                  <a:lnTo>
                    <a:pt x="288" y="216"/>
                  </a:lnTo>
                  <a:lnTo>
                    <a:pt x="282" y="210"/>
                  </a:lnTo>
                  <a:lnTo>
                    <a:pt x="270" y="204"/>
                  </a:lnTo>
                  <a:lnTo>
                    <a:pt x="264" y="198"/>
                  </a:lnTo>
                  <a:lnTo>
                    <a:pt x="276" y="186"/>
                  </a:lnTo>
                  <a:lnTo>
                    <a:pt x="282" y="186"/>
                  </a:lnTo>
                  <a:lnTo>
                    <a:pt x="282" y="180"/>
                  </a:lnTo>
                  <a:lnTo>
                    <a:pt x="270" y="168"/>
                  </a:lnTo>
                  <a:lnTo>
                    <a:pt x="276" y="156"/>
                  </a:lnTo>
                  <a:lnTo>
                    <a:pt x="276" y="132"/>
                  </a:lnTo>
                  <a:lnTo>
                    <a:pt x="270" y="126"/>
                  </a:lnTo>
                  <a:lnTo>
                    <a:pt x="264" y="126"/>
                  </a:lnTo>
                  <a:lnTo>
                    <a:pt x="252" y="138"/>
                  </a:lnTo>
                  <a:lnTo>
                    <a:pt x="264" y="60"/>
                  </a:lnTo>
                  <a:lnTo>
                    <a:pt x="228" y="36"/>
                  </a:lnTo>
                  <a:lnTo>
                    <a:pt x="240" y="24"/>
                  </a:lnTo>
                  <a:lnTo>
                    <a:pt x="240" y="6"/>
                  </a:lnTo>
                  <a:lnTo>
                    <a:pt x="222" y="0"/>
                  </a:lnTo>
                  <a:lnTo>
                    <a:pt x="198" y="12"/>
                  </a:lnTo>
                  <a:lnTo>
                    <a:pt x="42" y="12"/>
                  </a:lnTo>
                  <a:lnTo>
                    <a:pt x="36" y="18"/>
                  </a:lnTo>
                  <a:lnTo>
                    <a:pt x="30" y="30"/>
                  </a:lnTo>
                  <a:lnTo>
                    <a:pt x="30" y="48"/>
                  </a:lnTo>
                  <a:lnTo>
                    <a:pt x="36" y="48"/>
                  </a:lnTo>
                  <a:lnTo>
                    <a:pt x="42" y="78"/>
                  </a:lnTo>
                  <a:lnTo>
                    <a:pt x="42" y="132"/>
                  </a:lnTo>
                  <a:lnTo>
                    <a:pt x="48" y="126"/>
                  </a:lnTo>
                  <a:lnTo>
                    <a:pt x="54" y="156"/>
                  </a:lnTo>
                  <a:lnTo>
                    <a:pt x="42" y="156"/>
                  </a:lnTo>
                  <a:lnTo>
                    <a:pt x="42" y="162"/>
                  </a:lnTo>
                  <a:lnTo>
                    <a:pt x="48" y="168"/>
                  </a:lnTo>
                  <a:lnTo>
                    <a:pt x="48" y="180"/>
                  </a:lnTo>
                  <a:lnTo>
                    <a:pt x="54" y="192"/>
                  </a:lnTo>
                  <a:lnTo>
                    <a:pt x="54" y="204"/>
                  </a:lnTo>
                  <a:lnTo>
                    <a:pt x="60" y="216"/>
                  </a:lnTo>
                  <a:lnTo>
                    <a:pt x="60" y="228"/>
                  </a:lnTo>
                  <a:lnTo>
                    <a:pt x="48" y="252"/>
                  </a:lnTo>
                  <a:lnTo>
                    <a:pt x="42" y="258"/>
                  </a:lnTo>
                  <a:lnTo>
                    <a:pt x="36" y="270"/>
                  </a:lnTo>
                  <a:lnTo>
                    <a:pt x="36" y="288"/>
                  </a:lnTo>
                  <a:lnTo>
                    <a:pt x="30" y="300"/>
                  </a:lnTo>
                  <a:lnTo>
                    <a:pt x="30" y="312"/>
                  </a:lnTo>
                  <a:lnTo>
                    <a:pt x="12" y="330"/>
                  </a:lnTo>
                  <a:lnTo>
                    <a:pt x="6" y="342"/>
                  </a:lnTo>
                  <a:lnTo>
                    <a:pt x="0" y="348"/>
                  </a:lnTo>
                  <a:lnTo>
                    <a:pt x="0" y="372"/>
                  </a:lnTo>
                  <a:lnTo>
                    <a:pt x="6" y="384"/>
                  </a:lnTo>
                  <a:lnTo>
                    <a:pt x="12" y="402"/>
                  </a:lnTo>
                  <a:lnTo>
                    <a:pt x="12" y="414"/>
                  </a:lnTo>
                  <a:lnTo>
                    <a:pt x="18" y="426"/>
                  </a:lnTo>
                  <a:lnTo>
                    <a:pt x="24" y="432"/>
                  </a:lnTo>
                  <a:lnTo>
                    <a:pt x="24" y="438"/>
                  </a:lnTo>
                  <a:lnTo>
                    <a:pt x="48" y="444"/>
                  </a:lnTo>
                  <a:lnTo>
                    <a:pt x="48" y="498"/>
                  </a:lnTo>
                  <a:lnTo>
                    <a:pt x="72" y="498"/>
                  </a:lnTo>
                  <a:lnTo>
                    <a:pt x="78" y="504"/>
                  </a:lnTo>
                  <a:lnTo>
                    <a:pt x="78" y="510"/>
                  </a:lnTo>
                  <a:lnTo>
                    <a:pt x="84" y="516"/>
                  </a:lnTo>
                  <a:lnTo>
                    <a:pt x="96" y="516"/>
                  </a:lnTo>
                  <a:lnTo>
                    <a:pt x="108" y="510"/>
                  </a:lnTo>
                  <a:lnTo>
                    <a:pt x="114" y="504"/>
                  </a:lnTo>
                  <a:lnTo>
                    <a:pt x="132" y="492"/>
                  </a:lnTo>
                  <a:lnTo>
                    <a:pt x="138" y="486"/>
                  </a:lnTo>
                  <a:lnTo>
                    <a:pt x="150" y="480"/>
                  </a:lnTo>
                  <a:lnTo>
                    <a:pt x="180" y="480"/>
                  </a:lnTo>
                  <a:lnTo>
                    <a:pt x="186" y="474"/>
                  </a:lnTo>
                  <a:lnTo>
                    <a:pt x="198" y="468"/>
                  </a:lnTo>
                  <a:lnTo>
                    <a:pt x="216" y="450"/>
                  </a:lnTo>
                  <a:lnTo>
                    <a:pt x="228" y="450"/>
                  </a:lnTo>
                  <a:lnTo>
                    <a:pt x="234" y="444"/>
                  </a:lnTo>
                  <a:lnTo>
                    <a:pt x="240" y="444"/>
                  </a:lnTo>
                  <a:lnTo>
                    <a:pt x="258" y="426"/>
                  </a:lnTo>
                  <a:lnTo>
                    <a:pt x="270" y="426"/>
                  </a:lnTo>
                  <a:lnTo>
                    <a:pt x="276" y="432"/>
                  </a:lnTo>
                  <a:lnTo>
                    <a:pt x="294" y="432"/>
                  </a:lnTo>
                  <a:lnTo>
                    <a:pt x="306" y="426"/>
                  </a:lnTo>
                  <a:lnTo>
                    <a:pt x="324" y="408"/>
                  </a:lnTo>
                  <a:lnTo>
                    <a:pt x="294" y="384"/>
                  </a:lnTo>
                  <a:lnTo>
                    <a:pt x="282" y="342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01" name="Germany" descr="© INSCALE GmbH, 05.05.2010&#10;http://www.presentationload.com/">
              <a:extLst>
                <a:ext uri="{FF2B5EF4-FFF2-40B4-BE49-F238E27FC236}">
                  <a16:creationId xmlns:a16="http://schemas.microsoft.com/office/drawing/2014/main" id="{B6875145-188D-4D7D-93AD-73F5FB773FE7}"/>
                </a:ext>
              </a:extLst>
            </p:cNvPr>
            <p:cNvSpPr>
              <a:spLocks/>
            </p:cNvSpPr>
            <p:nvPr/>
          </p:nvSpPr>
          <p:spPr bwMode="gray">
            <a:xfrm>
              <a:off x="5783211" y="2048215"/>
              <a:ext cx="251908" cy="264154"/>
            </a:xfrm>
            <a:custGeom>
              <a:avLst/>
              <a:gdLst>
                <a:gd name="T0" fmla="*/ 2147483647 w 564"/>
                <a:gd name="T1" fmla="*/ 2147483647 h 588"/>
                <a:gd name="T2" fmla="*/ 2147483647 w 564"/>
                <a:gd name="T3" fmla="*/ 2147483647 h 588"/>
                <a:gd name="T4" fmla="*/ 2147483647 w 564"/>
                <a:gd name="T5" fmla="*/ 2147483647 h 588"/>
                <a:gd name="T6" fmla="*/ 2147483647 w 564"/>
                <a:gd name="T7" fmla="*/ 2147483647 h 588"/>
                <a:gd name="T8" fmla="*/ 2147483647 w 564"/>
                <a:gd name="T9" fmla="*/ 2147483647 h 588"/>
                <a:gd name="T10" fmla="*/ 2147483647 w 564"/>
                <a:gd name="T11" fmla="*/ 2147483647 h 588"/>
                <a:gd name="T12" fmla="*/ 2147483647 w 564"/>
                <a:gd name="T13" fmla="*/ 2147483647 h 588"/>
                <a:gd name="T14" fmla="*/ 2147483647 w 564"/>
                <a:gd name="T15" fmla="*/ 2147483647 h 588"/>
                <a:gd name="T16" fmla="*/ 2147483647 w 564"/>
                <a:gd name="T17" fmla="*/ 2147483647 h 588"/>
                <a:gd name="T18" fmla="*/ 2147483647 w 564"/>
                <a:gd name="T19" fmla="*/ 2147483647 h 588"/>
                <a:gd name="T20" fmla="*/ 2147483647 w 564"/>
                <a:gd name="T21" fmla="*/ 2147483647 h 588"/>
                <a:gd name="T22" fmla="*/ 2147483647 w 564"/>
                <a:gd name="T23" fmla="*/ 2147483647 h 588"/>
                <a:gd name="T24" fmla="*/ 2147483647 w 564"/>
                <a:gd name="T25" fmla="*/ 2147483647 h 588"/>
                <a:gd name="T26" fmla="*/ 2147483647 w 564"/>
                <a:gd name="T27" fmla="*/ 2147483647 h 588"/>
                <a:gd name="T28" fmla="*/ 2147483647 w 564"/>
                <a:gd name="T29" fmla="*/ 2147483647 h 588"/>
                <a:gd name="T30" fmla="*/ 2147483647 w 564"/>
                <a:gd name="T31" fmla="*/ 2147483647 h 588"/>
                <a:gd name="T32" fmla="*/ 2147483647 w 564"/>
                <a:gd name="T33" fmla="*/ 2147483647 h 588"/>
                <a:gd name="T34" fmla="*/ 2147483647 w 564"/>
                <a:gd name="T35" fmla="*/ 2147483647 h 588"/>
                <a:gd name="T36" fmla="*/ 2147483647 w 564"/>
                <a:gd name="T37" fmla="*/ 2147483647 h 588"/>
                <a:gd name="T38" fmla="*/ 2147483647 w 564"/>
                <a:gd name="T39" fmla="*/ 2147483647 h 588"/>
                <a:gd name="T40" fmla="*/ 2147483647 w 564"/>
                <a:gd name="T41" fmla="*/ 2147483647 h 588"/>
                <a:gd name="T42" fmla="*/ 2147483647 w 564"/>
                <a:gd name="T43" fmla="*/ 2147483647 h 588"/>
                <a:gd name="T44" fmla="*/ 2147483647 w 564"/>
                <a:gd name="T45" fmla="*/ 2147483647 h 588"/>
                <a:gd name="T46" fmla="*/ 2147483647 w 564"/>
                <a:gd name="T47" fmla="*/ 2147483647 h 588"/>
                <a:gd name="T48" fmla="*/ 2147483647 w 564"/>
                <a:gd name="T49" fmla="*/ 2147483647 h 588"/>
                <a:gd name="T50" fmla="*/ 2147483647 w 564"/>
                <a:gd name="T51" fmla="*/ 2147483647 h 588"/>
                <a:gd name="T52" fmla="*/ 2147483647 w 564"/>
                <a:gd name="T53" fmla="*/ 2147483647 h 588"/>
                <a:gd name="T54" fmla="*/ 2147483647 w 564"/>
                <a:gd name="T55" fmla="*/ 2147483647 h 588"/>
                <a:gd name="T56" fmla="*/ 2147483647 w 564"/>
                <a:gd name="T57" fmla="*/ 2147483647 h 588"/>
                <a:gd name="T58" fmla="*/ 2147483647 w 564"/>
                <a:gd name="T59" fmla="*/ 2147483647 h 588"/>
                <a:gd name="T60" fmla="*/ 2147483647 w 564"/>
                <a:gd name="T61" fmla="*/ 2147483647 h 588"/>
                <a:gd name="T62" fmla="*/ 2147483647 w 564"/>
                <a:gd name="T63" fmla="*/ 2147483647 h 588"/>
                <a:gd name="T64" fmla="*/ 2147483647 w 564"/>
                <a:gd name="T65" fmla="*/ 2147483647 h 588"/>
                <a:gd name="T66" fmla="*/ 2147483647 w 564"/>
                <a:gd name="T67" fmla="*/ 2147483647 h 588"/>
                <a:gd name="T68" fmla="*/ 2147483647 w 564"/>
                <a:gd name="T69" fmla="*/ 2147483647 h 588"/>
                <a:gd name="T70" fmla="*/ 2147483647 w 564"/>
                <a:gd name="T71" fmla="*/ 2147483647 h 588"/>
                <a:gd name="T72" fmla="*/ 2147483647 w 564"/>
                <a:gd name="T73" fmla="*/ 2147483647 h 588"/>
                <a:gd name="T74" fmla="*/ 2147483647 w 564"/>
                <a:gd name="T75" fmla="*/ 2147483647 h 588"/>
                <a:gd name="T76" fmla="*/ 2147483647 w 564"/>
                <a:gd name="T77" fmla="*/ 2147483647 h 588"/>
                <a:gd name="T78" fmla="*/ 2147483647 w 564"/>
                <a:gd name="T79" fmla="*/ 2147483647 h 588"/>
                <a:gd name="T80" fmla="*/ 2147483647 w 564"/>
                <a:gd name="T81" fmla="*/ 2147483647 h 588"/>
                <a:gd name="T82" fmla="*/ 2147483647 w 564"/>
                <a:gd name="T83" fmla="*/ 0 h 588"/>
                <a:gd name="T84" fmla="*/ 2147483647 w 564"/>
                <a:gd name="T85" fmla="*/ 2147483647 h 588"/>
                <a:gd name="T86" fmla="*/ 2147483647 w 564"/>
                <a:gd name="T87" fmla="*/ 2147483647 h 588"/>
                <a:gd name="T88" fmla="*/ 2147483647 w 564"/>
                <a:gd name="T89" fmla="*/ 2147483647 h 588"/>
                <a:gd name="T90" fmla="*/ 2147483647 w 564"/>
                <a:gd name="T91" fmla="*/ 2147483647 h 588"/>
                <a:gd name="T92" fmla="*/ 2147483647 w 564"/>
                <a:gd name="T93" fmla="*/ 2147483647 h 588"/>
                <a:gd name="T94" fmla="*/ 2147483647 w 564"/>
                <a:gd name="T95" fmla="*/ 2147483647 h 588"/>
                <a:gd name="T96" fmla="*/ 2147483647 w 564"/>
                <a:gd name="T97" fmla="*/ 2147483647 h 588"/>
                <a:gd name="T98" fmla="*/ 2147483647 w 564"/>
                <a:gd name="T99" fmla="*/ 2147483647 h 588"/>
                <a:gd name="T100" fmla="*/ 2147483647 w 564"/>
                <a:gd name="T101" fmla="*/ 2147483647 h 588"/>
                <a:gd name="T102" fmla="*/ 2147483647 w 564"/>
                <a:gd name="T103" fmla="*/ 2147483647 h 588"/>
                <a:gd name="T104" fmla="*/ 0 w 564"/>
                <a:gd name="T105" fmla="*/ 2147483647 h 588"/>
                <a:gd name="T106" fmla="*/ 2147483647 w 564"/>
                <a:gd name="T107" fmla="*/ 2147483647 h 588"/>
                <a:gd name="T108" fmla="*/ 2147483647 w 564"/>
                <a:gd name="T109" fmla="*/ 2147483647 h 588"/>
                <a:gd name="T110" fmla="*/ 2147483647 w 564"/>
                <a:gd name="T111" fmla="*/ 2147483647 h 58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64"/>
                <a:gd name="T169" fmla="*/ 0 h 588"/>
                <a:gd name="T170" fmla="*/ 564 w 564"/>
                <a:gd name="T171" fmla="*/ 588 h 58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64" h="588">
                  <a:moveTo>
                    <a:pt x="30" y="414"/>
                  </a:moveTo>
                  <a:lnTo>
                    <a:pt x="30" y="420"/>
                  </a:lnTo>
                  <a:lnTo>
                    <a:pt x="36" y="420"/>
                  </a:lnTo>
                  <a:lnTo>
                    <a:pt x="36" y="444"/>
                  </a:lnTo>
                  <a:lnTo>
                    <a:pt x="60" y="444"/>
                  </a:lnTo>
                  <a:lnTo>
                    <a:pt x="60" y="450"/>
                  </a:lnTo>
                  <a:lnTo>
                    <a:pt x="72" y="450"/>
                  </a:lnTo>
                  <a:lnTo>
                    <a:pt x="84" y="444"/>
                  </a:lnTo>
                  <a:lnTo>
                    <a:pt x="96" y="444"/>
                  </a:lnTo>
                  <a:lnTo>
                    <a:pt x="96" y="450"/>
                  </a:lnTo>
                  <a:lnTo>
                    <a:pt x="120" y="450"/>
                  </a:lnTo>
                  <a:lnTo>
                    <a:pt x="138" y="456"/>
                  </a:lnTo>
                  <a:lnTo>
                    <a:pt x="132" y="468"/>
                  </a:lnTo>
                  <a:lnTo>
                    <a:pt x="114" y="486"/>
                  </a:lnTo>
                  <a:lnTo>
                    <a:pt x="114" y="498"/>
                  </a:lnTo>
                  <a:lnTo>
                    <a:pt x="108" y="510"/>
                  </a:lnTo>
                  <a:lnTo>
                    <a:pt x="102" y="516"/>
                  </a:lnTo>
                  <a:lnTo>
                    <a:pt x="96" y="528"/>
                  </a:lnTo>
                  <a:lnTo>
                    <a:pt x="96" y="570"/>
                  </a:lnTo>
                  <a:lnTo>
                    <a:pt x="132" y="570"/>
                  </a:lnTo>
                  <a:lnTo>
                    <a:pt x="150" y="564"/>
                  </a:lnTo>
                  <a:lnTo>
                    <a:pt x="156" y="570"/>
                  </a:lnTo>
                  <a:lnTo>
                    <a:pt x="150" y="564"/>
                  </a:lnTo>
                  <a:lnTo>
                    <a:pt x="150" y="552"/>
                  </a:lnTo>
                  <a:lnTo>
                    <a:pt x="156" y="546"/>
                  </a:lnTo>
                  <a:lnTo>
                    <a:pt x="162" y="546"/>
                  </a:lnTo>
                  <a:lnTo>
                    <a:pt x="174" y="552"/>
                  </a:lnTo>
                  <a:lnTo>
                    <a:pt x="180" y="558"/>
                  </a:lnTo>
                  <a:lnTo>
                    <a:pt x="192" y="558"/>
                  </a:lnTo>
                  <a:lnTo>
                    <a:pt x="210" y="564"/>
                  </a:lnTo>
                  <a:lnTo>
                    <a:pt x="216" y="576"/>
                  </a:lnTo>
                  <a:lnTo>
                    <a:pt x="252" y="576"/>
                  </a:lnTo>
                  <a:lnTo>
                    <a:pt x="258" y="582"/>
                  </a:lnTo>
                  <a:lnTo>
                    <a:pt x="258" y="588"/>
                  </a:lnTo>
                  <a:lnTo>
                    <a:pt x="270" y="588"/>
                  </a:lnTo>
                  <a:lnTo>
                    <a:pt x="276" y="582"/>
                  </a:lnTo>
                  <a:lnTo>
                    <a:pt x="276" y="570"/>
                  </a:lnTo>
                  <a:lnTo>
                    <a:pt x="294" y="570"/>
                  </a:lnTo>
                  <a:lnTo>
                    <a:pt x="312" y="588"/>
                  </a:lnTo>
                  <a:lnTo>
                    <a:pt x="330" y="588"/>
                  </a:lnTo>
                  <a:lnTo>
                    <a:pt x="336" y="582"/>
                  </a:lnTo>
                  <a:lnTo>
                    <a:pt x="354" y="570"/>
                  </a:lnTo>
                  <a:lnTo>
                    <a:pt x="372" y="570"/>
                  </a:lnTo>
                  <a:lnTo>
                    <a:pt x="390" y="558"/>
                  </a:lnTo>
                  <a:lnTo>
                    <a:pt x="402" y="564"/>
                  </a:lnTo>
                  <a:lnTo>
                    <a:pt x="420" y="570"/>
                  </a:lnTo>
                  <a:lnTo>
                    <a:pt x="432" y="582"/>
                  </a:lnTo>
                  <a:lnTo>
                    <a:pt x="438" y="582"/>
                  </a:lnTo>
                  <a:lnTo>
                    <a:pt x="438" y="540"/>
                  </a:lnTo>
                  <a:lnTo>
                    <a:pt x="426" y="540"/>
                  </a:lnTo>
                  <a:lnTo>
                    <a:pt x="426" y="534"/>
                  </a:lnTo>
                  <a:lnTo>
                    <a:pt x="432" y="528"/>
                  </a:lnTo>
                  <a:lnTo>
                    <a:pt x="432" y="522"/>
                  </a:lnTo>
                  <a:lnTo>
                    <a:pt x="438" y="516"/>
                  </a:lnTo>
                  <a:lnTo>
                    <a:pt x="456" y="516"/>
                  </a:lnTo>
                  <a:lnTo>
                    <a:pt x="462" y="522"/>
                  </a:lnTo>
                  <a:lnTo>
                    <a:pt x="468" y="522"/>
                  </a:lnTo>
                  <a:lnTo>
                    <a:pt x="468" y="504"/>
                  </a:lnTo>
                  <a:lnTo>
                    <a:pt x="462" y="492"/>
                  </a:lnTo>
                  <a:lnTo>
                    <a:pt x="480" y="492"/>
                  </a:lnTo>
                  <a:lnTo>
                    <a:pt x="486" y="474"/>
                  </a:lnTo>
                  <a:lnTo>
                    <a:pt x="486" y="462"/>
                  </a:lnTo>
                  <a:lnTo>
                    <a:pt x="480" y="462"/>
                  </a:lnTo>
                  <a:lnTo>
                    <a:pt x="474" y="456"/>
                  </a:lnTo>
                  <a:lnTo>
                    <a:pt x="462" y="456"/>
                  </a:lnTo>
                  <a:lnTo>
                    <a:pt x="456" y="444"/>
                  </a:lnTo>
                  <a:lnTo>
                    <a:pt x="450" y="444"/>
                  </a:lnTo>
                  <a:lnTo>
                    <a:pt x="444" y="432"/>
                  </a:lnTo>
                  <a:lnTo>
                    <a:pt x="432" y="432"/>
                  </a:lnTo>
                  <a:lnTo>
                    <a:pt x="420" y="426"/>
                  </a:lnTo>
                  <a:lnTo>
                    <a:pt x="420" y="420"/>
                  </a:lnTo>
                  <a:lnTo>
                    <a:pt x="414" y="420"/>
                  </a:lnTo>
                  <a:lnTo>
                    <a:pt x="408" y="408"/>
                  </a:lnTo>
                  <a:lnTo>
                    <a:pt x="396" y="396"/>
                  </a:lnTo>
                  <a:lnTo>
                    <a:pt x="396" y="390"/>
                  </a:lnTo>
                  <a:lnTo>
                    <a:pt x="402" y="390"/>
                  </a:lnTo>
                  <a:lnTo>
                    <a:pt x="408" y="384"/>
                  </a:lnTo>
                  <a:lnTo>
                    <a:pt x="396" y="372"/>
                  </a:lnTo>
                  <a:lnTo>
                    <a:pt x="390" y="372"/>
                  </a:lnTo>
                  <a:lnTo>
                    <a:pt x="384" y="366"/>
                  </a:lnTo>
                  <a:lnTo>
                    <a:pt x="384" y="354"/>
                  </a:lnTo>
                  <a:lnTo>
                    <a:pt x="390" y="354"/>
                  </a:lnTo>
                  <a:lnTo>
                    <a:pt x="390" y="360"/>
                  </a:lnTo>
                  <a:lnTo>
                    <a:pt x="402" y="360"/>
                  </a:lnTo>
                  <a:lnTo>
                    <a:pt x="402" y="354"/>
                  </a:lnTo>
                  <a:lnTo>
                    <a:pt x="414" y="354"/>
                  </a:lnTo>
                  <a:lnTo>
                    <a:pt x="414" y="348"/>
                  </a:lnTo>
                  <a:lnTo>
                    <a:pt x="420" y="342"/>
                  </a:lnTo>
                  <a:lnTo>
                    <a:pt x="426" y="342"/>
                  </a:lnTo>
                  <a:lnTo>
                    <a:pt x="438" y="348"/>
                  </a:lnTo>
                  <a:lnTo>
                    <a:pt x="450" y="336"/>
                  </a:lnTo>
                  <a:lnTo>
                    <a:pt x="468" y="330"/>
                  </a:lnTo>
                  <a:lnTo>
                    <a:pt x="468" y="324"/>
                  </a:lnTo>
                  <a:lnTo>
                    <a:pt x="492" y="324"/>
                  </a:lnTo>
                  <a:lnTo>
                    <a:pt x="492" y="318"/>
                  </a:lnTo>
                  <a:lnTo>
                    <a:pt x="510" y="318"/>
                  </a:lnTo>
                  <a:lnTo>
                    <a:pt x="510" y="312"/>
                  </a:lnTo>
                  <a:lnTo>
                    <a:pt x="516" y="306"/>
                  </a:lnTo>
                  <a:lnTo>
                    <a:pt x="522" y="306"/>
                  </a:lnTo>
                  <a:lnTo>
                    <a:pt x="528" y="300"/>
                  </a:lnTo>
                  <a:lnTo>
                    <a:pt x="540" y="312"/>
                  </a:lnTo>
                  <a:lnTo>
                    <a:pt x="552" y="312"/>
                  </a:lnTo>
                  <a:lnTo>
                    <a:pt x="558" y="300"/>
                  </a:lnTo>
                  <a:lnTo>
                    <a:pt x="558" y="294"/>
                  </a:lnTo>
                  <a:lnTo>
                    <a:pt x="564" y="288"/>
                  </a:lnTo>
                  <a:lnTo>
                    <a:pt x="564" y="282"/>
                  </a:lnTo>
                  <a:lnTo>
                    <a:pt x="552" y="282"/>
                  </a:lnTo>
                  <a:lnTo>
                    <a:pt x="558" y="276"/>
                  </a:lnTo>
                  <a:lnTo>
                    <a:pt x="558" y="264"/>
                  </a:lnTo>
                  <a:lnTo>
                    <a:pt x="552" y="264"/>
                  </a:lnTo>
                  <a:lnTo>
                    <a:pt x="546" y="270"/>
                  </a:lnTo>
                  <a:lnTo>
                    <a:pt x="546" y="252"/>
                  </a:lnTo>
                  <a:lnTo>
                    <a:pt x="540" y="246"/>
                  </a:lnTo>
                  <a:lnTo>
                    <a:pt x="534" y="246"/>
                  </a:lnTo>
                  <a:lnTo>
                    <a:pt x="528" y="240"/>
                  </a:lnTo>
                  <a:lnTo>
                    <a:pt x="528" y="234"/>
                  </a:lnTo>
                  <a:lnTo>
                    <a:pt x="540" y="228"/>
                  </a:lnTo>
                  <a:lnTo>
                    <a:pt x="546" y="222"/>
                  </a:lnTo>
                  <a:lnTo>
                    <a:pt x="540" y="216"/>
                  </a:lnTo>
                  <a:lnTo>
                    <a:pt x="534" y="216"/>
                  </a:lnTo>
                  <a:lnTo>
                    <a:pt x="540" y="210"/>
                  </a:lnTo>
                  <a:lnTo>
                    <a:pt x="540" y="204"/>
                  </a:lnTo>
                  <a:lnTo>
                    <a:pt x="528" y="204"/>
                  </a:lnTo>
                  <a:lnTo>
                    <a:pt x="528" y="192"/>
                  </a:lnTo>
                  <a:lnTo>
                    <a:pt x="534" y="192"/>
                  </a:lnTo>
                  <a:lnTo>
                    <a:pt x="534" y="174"/>
                  </a:lnTo>
                  <a:lnTo>
                    <a:pt x="522" y="174"/>
                  </a:lnTo>
                  <a:lnTo>
                    <a:pt x="516" y="168"/>
                  </a:lnTo>
                  <a:lnTo>
                    <a:pt x="510" y="168"/>
                  </a:lnTo>
                  <a:lnTo>
                    <a:pt x="504" y="162"/>
                  </a:lnTo>
                  <a:lnTo>
                    <a:pt x="504" y="150"/>
                  </a:lnTo>
                  <a:lnTo>
                    <a:pt x="510" y="150"/>
                  </a:lnTo>
                  <a:lnTo>
                    <a:pt x="522" y="138"/>
                  </a:lnTo>
                  <a:lnTo>
                    <a:pt x="522" y="120"/>
                  </a:lnTo>
                  <a:lnTo>
                    <a:pt x="516" y="114"/>
                  </a:lnTo>
                  <a:lnTo>
                    <a:pt x="510" y="114"/>
                  </a:lnTo>
                  <a:lnTo>
                    <a:pt x="510" y="96"/>
                  </a:lnTo>
                  <a:lnTo>
                    <a:pt x="504" y="90"/>
                  </a:lnTo>
                  <a:lnTo>
                    <a:pt x="486" y="84"/>
                  </a:lnTo>
                  <a:lnTo>
                    <a:pt x="486" y="78"/>
                  </a:lnTo>
                  <a:lnTo>
                    <a:pt x="480" y="66"/>
                  </a:lnTo>
                  <a:lnTo>
                    <a:pt x="474" y="60"/>
                  </a:lnTo>
                  <a:lnTo>
                    <a:pt x="456" y="60"/>
                  </a:lnTo>
                  <a:lnTo>
                    <a:pt x="450" y="54"/>
                  </a:lnTo>
                  <a:lnTo>
                    <a:pt x="444" y="54"/>
                  </a:lnTo>
                  <a:lnTo>
                    <a:pt x="438" y="48"/>
                  </a:lnTo>
                  <a:lnTo>
                    <a:pt x="426" y="48"/>
                  </a:lnTo>
                  <a:lnTo>
                    <a:pt x="420" y="42"/>
                  </a:lnTo>
                  <a:lnTo>
                    <a:pt x="396" y="42"/>
                  </a:lnTo>
                  <a:lnTo>
                    <a:pt x="384" y="54"/>
                  </a:lnTo>
                  <a:lnTo>
                    <a:pt x="342" y="54"/>
                  </a:lnTo>
                  <a:lnTo>
                    <a:pt x="342" y="72"/>
                  </a:lnTo>
                  <a:lnTo>
                    <a:pt x="300" y="72"/>
                  </a:lnTo>
                  <a:lnTo>
                    <a:pt x="300" y="60"/>
                  </a:lnTo>
                  <a:lnTo>
                    <a:pt x="312" y="48"/>
                  </a:lnTo>
                  <a:lnTo>
                    <a:pt x="312" y="42"/>
                  </a:lnTo>
                  <a:lnTo>
                    <a:pt x="318" y="30"/>
                  </a:lnTo>
                  <a:lnTo>
                    <a:pt x="294" y="42"/>
                  </a:lnTo>
                  <a:lnTo>
                    <a:pt x="252" y="36"/>
                  </a:lnTo>
                  <a:lnTo>
                    <a:pt x="246" y="30"/>
                  </a:lnTo>
                  <a:lnTo>
                    <a:pt x="246" y="18"/>
                  </a:lnTo>
                  <a:lnTo>
                    <a:pt x="240" y="6"/>
                  </a:lnTo>
                  <a:lnTo>
                    <a:pt x="234" y="6"/>
                  </a:lnTo>
                  <a:lnTo>
                    <a:pt x="234" y="12"/>
                  </a:lnTo>
                  <a:lnTo>
                    <a:pt x="228" y="6"/>
                  </a:lnTo>
                  <a:lnTo>
                    <a:pt x="204" y="6"/>
                  </a:lnTo>
                  <a:lnTo>
                    <a:pt x="198" y="0"/>
                  </a:lnTo>
                  <a:lnTo>
                    <a:pt x="168" y="0"/>
                  </a:lnTo>
                  <a:lnTo>
                    <a:pt x="192" y="36"/>
                  </a:lnTo>
                  <a:lnTo>
                    <a:pt x="180" y="48"/>
                  </a:lnTo>
                  <a:lnTo>
                    <a:pt x="198" y="72"/>
                  </a:lnTo>
                  <a:lnTo>
                    <a:pt x="216" y="90"/>
                  </a:lnTo>
                  <a:lnTo>
                    <a:pt x="186" y="78"/>
                  </a:lnTo>
                  <a:lnTo>
                    <a:pt x="162" y="84"/>
                  </a:lnTo>
                  <a:lnTo>
                    <a:pt x="162" y="108"/>
                  </a:lnTo>
                  <a:lnTo>
                    <a:pt x="132" y="108"/>
                  </a:lnTo>
                  <a:lnTo>
                    <a:pt x="126" y="96"/>
                  </a:lnTo>
                  <a:lnTo>
                    <a:pt x="84" y="96"/>
                  </a:lnTo>
                  <a:lnTo>
                    <a:pt x="84" y="126"/>
                  </a:lnTo>
                  <a:lnTo>
                    <a:pt x="90" y="126"/>
                  </a:lnTo>
                  <a:lnTo>
                    <a:pt x="84" y="132"/>
                  </a:lnTo>
                  <a:lnTo>
                    <a:pt x="90" y="144"/>
                  </a:lnTo>
                  <a:lnTo>
                    <a:pt x="78" y="150"/>
                  </a:lnTo>
                  <a:lnTo>
                    <a:pt x="72" y="150"/>
                  </a:lnTo>
                  <a:lnTo>
                    <a:pt x="72" y="168"/>
                  </a:lnTo>
                  <a:lnTo>
                    <a:pt x="78" y="174"/>
                  </a:lnTo>
                  <a:lnTo>
                    <a:pt x="66" y="174"/>
                  </a:lnTo>
                  <a:lnTo>
                    <a:pt x="54" y="180"/>
                  </a:lnTo>
                  <a:lnTo>
                    <a:pt x="48" y="180"/>
                  </a:lnTo>
                  <a:lnTo>
                    <a:pt x="48" y="186"/>
                  </a:lnTo>
                  <a:lnTo>
                    <a:pt x="54" y="192"/>
                  </a:lnTo>
                  <a:lnTo>
                    <a:pt x="60" y="192"/>
                  </a:lnTo>
                  <a:lnTo>
                    <a:pt x="72" y="204"/>
                  </a:lnTo>
                  <a:lnTo>
                    <a:pt x="72" y="210"/>
                  </a:lnTo>
                  <a:lnTo>
                    <a:pt x="66" y="210"/>
                  </a:lnTo>
                  <a:lnTo>
                    <a:pt x="60" y="216"/>
                  </a:lnTo>
                  <a:lnTo>
                    <a:pt x="54" y="228"/>
                  </a:lnTo>
                  <a:lnTo>
                    <a:pt x="48" y="228"/>
                  </a:lnTo>
                  <a:lnTo>
                    <a:pt x="42" y="234"/>
                  </a:lnTo>
                  <a:lnTo>
                    <a:pt x="42" y="240"/>
                  </a:lnTo>
                  <a:lnTo>
                    <a:pt x="18" y="240"/>
                  </a:lnTo>
                  <a:lnTo>
                    <a:pt x="12" y="234"/>
                  </a:lnTo>
                  <a:lnTo>
                    <a:pt x="6" y="234"/>
                  </a:lnTo>
                  <a:lnTo>
                    <a:pt x="12" y="258"/>
                  </a:lnTo>
                  <a:lnTo>
                    <a:pt x="12" y="264"/>
                  </a:lnTo>
                  <a:lnTo>
                    <a:pt x="18" y="270"/>
                  </a:lnTo>
                  <a:lnTo>
                    <a:pt x="18" y="276"/>
                  </a:lnTo>
                  <a:lnTo>
                    <a:pt x="6" y="282"/>
                  </a:lnTo>
                  <a:lnTo>
                    <a:pt x="0" y="288"/>
                  </a:lnTo>
                  <a:lnTo>
                    <a:pt x="6" y="294"/>
                  </a:lnTo>
                  <a:lnTo>
                    <a:pt x="6" y="306"/>
                  </a:lnTo>
                  <a:lnTo>
                    <a:pt x="0" y="312"/>
                  </a:lnTo>
                  <a:lnTo>
                    <a:pt x="0" y="324"/>
                  </a:lnTo>
                  <a:lnTo>
                    <a:pt x="12" y="324"/>
                  </a:lnTo>
                  <a:lnTo>
                    <a:pt x="24" y="336"/>
                  </a:lnTo>
                  <a:lnTo>
                    <a:pt x="24" y="354"/>
                  </a:lnTo>
                  <a:lnTo>
                    <a:pt x="30" y="360"/>
                  </a:lnTo>
                  <a:lnTo>
                    <a:pt x="18" y="360"/>
                  </a:lnTo>
                  <a:lnTo>
                    <a:pt x="12" y="366"/>
                  </a:lnTo>
                  <a:lnTo>
                    <a:pt x="12" y="384"/>
                  </a:lnTo>
                  <a:lnTo>
                    <a:pt x="18" y="390"/>
                  </a:lnTo>
                  <a:lnTo>
                    <a:pt x="24" y="390"/>
                  </a:lnTo>
                  <a:lnTo>
                    <a:pt x="36" y="396"/>
                  </a:lnTo>
                  <a:lnTo>
                    <a:pt x="36" y="408"/>
                  </a:lnTo>
                  <a:lnTo>
                    <a:pt x="30" y="414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02" name="Georgia" descr="© INSCALE GmbH, 05.05.2010&#10;http://www.presentationload.com/">
              <a:extLst>
                <a:ext uri="{FF2B5EF4-FFF2-40B4-BE49-F238E27FC236}">
                  <a16:creationId xmlns:a16="http://schemas.microsoft.com/office/drawing/2014/main" id="{0EC873E4-5A9B-4C4A-9104-B47125D5BD3E}"/>
                </a:ext>
              </a:extLst>
            </p:cNvPr>
            <p:cNvSpPr>
              <a:spLocks/>
            </p:cNvSpPr>
            <p:nvPr/>
          </p:nvSpPr>
          <p:spPr bwMode="gray">
            <a:xfrm>
              <a:off x="6761105" y="2443572"/>
              <a:ext cx="206425" cy="94465"/>
            </a:xfrm>
            <a:custGeom>
              <a:avLst/>
              <a:gdLst>
                <a:gd name="T0" fmla="*/ 2147483647 w 462"/>
                <a:gd name="T1" fmla="*/ 2147483647 h 210"/>
                <a:gd name="T2" fmla="*/ 2147483647 w 462"/>
                <a:gd name="T3" fmla="*/ 2147483647 h 210"/>
                <a:gd name="T4" fmla="*/ 2147483647 w 462"/>
                <a:gd name="T5" fmla="*/ 2147483647 h 210"/>
                <a:gd name="T6" fmla="*/ 2147483647 w 462"/>
                <a:gd name="T7" fmla="*/ 2147483647 h 210"/>
                <a:gd name="T8" fmla="*/ 2147483647 w 462"/>
                <a:gd name="T9" fmla="*/ 2147483647 h 210"/>
                <a:gd name="T10" fmla="*/ 2147483647 w 462"/>
                <a:gd name="T11" fmla="*/ 2147483647 h 210"/>
                <a:gd name="T12" fmla="*/ 2147483647 w 462"/>
                <a:gd name="T13" fmla="*/ 2147483647 h 210"/>
                <a:gd name="T14" fmla="*/ 2147483647 w 462"/>
                <a:gd name="T15" fmla="*/ 2147483647 h 210"/>
                <a:gd name="T16" fmla="*/ 2147483647 w 462"/>
                <a:gd name="T17" fmla="*/ 2147483647 h 210"/>
                <a:gd name="T18" fmla="*/ 2147483647 w 462"/>
                <a:gd name="T19" fmla="*/ 2147483647 h 210"/>
                <a:gd name="T20" fmla="*/ 2147483647 w 462"/>
                <a:gd name="T21" fmla="*/ 2147483647 h 210"/>
                <a:gd name="T22" fmla="*/ 2147483647 w 462"/>
                <a:gd name="T23" fmla="*/ 2147483647 h 210"/>
                <a:gd name="T24" fmla="*/ 2147483647 w 462"/>
                <a:gd name="T25" fmla="*/ 2147483647 h 210"/>
                <a:gd name="T26" fmla="*/ 2147483647 w 462"/>
                <a:gd name="T27" fmla="*/ 2147483647 h 210"/>
                <a:gd name="T28" fmla="*/ 2147483647 w 462"/>
                <a:gd name="T29" fmla="*/ 2147483647 h 210"/>
                <a:gd name="T30" fmla="*/ 2147483647 w 462"/>
                <a:gd name="T31" fmla="*/ 2147483647 h 210"/>
                <a:gd name="T32" fmla="*/ 2147483647 w 462"/>
                <a:gd name="T33" fmla="*/ 2147483647 h 210"/>
                <a:gd name="T34" fmla="*/ 2147483647 w 462"/>
                <a:gd name="T35" fmla="*/ 2147483647 h 210"/>
                <a:gd name="T36" fmla="*/ 2147483647 w 462"/>
                <a:gd name="T37" fmla="*/ 2147483647 h 210"/>
                <a:gd name="T38" fmla="*/ 2147483647 w 462"/>
                <a:gd name="T39" fmla="*/ 2147483647 h 210"/>
                <a:gd name="T40" fmla="*/ 2147483647 w 462"/>
                <a:gd name="T41" fmla="*/ 2147483647 h 210"/>
                <a:gd name="T42" fmla="*/ 2147483647 w 462"/>
                <a:gd name="T43" fmla="*/ 2147483647 h 210"/>
                <a:gd name="T44" fmla="*/ 2147483647 w 462"/>
                <a:gd name="T45" fmla="*/ 2147483647 h 210"/>
                <a:gd name="T46" fmla="*/ 2147483647 w 462"/>
                <a:gd name="T47" fmla="*/ 2147483647 h 210"/>
                <a:gd name="T48" fmla="*/ 2147483647 w 462"/>
                <a:gd name="T49" fmla="*/ 2147483647 h 210"/>
                <a:gd name="T50" fmla="*/ 2147483647 w 462"/>
                <a:gd name="T51" fmla="*/ 2147483647 h 210"/>
                <a:gd name="T52" fmla="*/ 2147483647 w 462"/>
                <a:gd name="T53" fmla="*/ 2147483647 h 210"/>
                <a:gd name="T54" fmla="*/ 2147483647 w 462"/>
                <a:gd name="T55" fmla="*/ 2147483647 h 210"/>
                <a:gd name="T56" fmla="*/ 2147483647 w 462"/>
                <a:gd name="T57" fmla="*/ 2147483647 h 210"/>
                <a:gd name="T58" fmla="*/ 2147483647 w 462"/>
                <a:gd name="T59" fmla="*/ 2147483647 h 210"/>
                <a:gd name="T60" fmla="*/ 2147483647 w 462"/>
                <a:gd name="T61" fmla="*/ 2147483647 h 210"/>
                <a:gd name="T62" fmla="*/ 2147483647 w 462"/>
                <a:gd name="T63" fmla="*/ 2147483647 h 210"/>
                <a:gd name="T64" fmla="*/ 2147483647 w 462"/>
                <a:gd name="T65" fmla="*/ 2147483647 h 210"/>
                <a:gd name="T66" fmla="*/ 2147483647 w 462"/>
                <a:gd name="T67" fmla="*/ 2147483647 h 210"/>
                <a:gd name="T68" fmla="*/ 2147483647 w 462"/>
                <a:gd name="T69" fmla="*/ 2147483647 h 210"/>
                <a:gd name="T70" fmla="*/ 2147483647 w 462"/>
                <a:gd name="T71" fmla="*/ 2147483647 h 210"/>
                <a:gd name="T72" fmla="*/ 2147483647 w 462"/>
                <a:gd name="T73" fmla="*/ 2147483647 h 210"/>
                <a:gd name="T74" fmla="*/ 2147483647 w 462"/>
                <a:gd name="T75" fmla="*/ 2147483647 h 210"/>
                <a:gd name="T76" fmla="*/ 2147483647 w 462"/>
                <a:gd name="T77" fmla="*/ 2147483647 h 210"/>
                <a:gd name="T78" fmla="*/ 2147483647 w 462"/>
                <a:gd name="T79" fmla="*/ 2147483647 h 210"/>
                <a:gd name="T80" fmla="*/ 2147483647 w 462"/>
                <a:gd name="T81" fmla="*/ 0 h 210"/>
                <a:gd name="T82" fmla="*/ 0 w 462"/>
                <a:gd name="T83" fmla="*/ 2147483647 h 2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62"/>
                <a:gd name="T127" fmla="*/ 0 h 210"/>
                <a:gd name="T128" fmla="*/ 462 w 462"/>
                <a:gd name="T129" fmla="*/ 210 h 21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62" h="210">
                  <a:moveTo>
                    <a:pt x="6" y="18"/>
                  </a:moveTo>
                  <a:lnTo>
                    <a:pt x="12" y="18"/>
                  </a:lnTo>
                  <a:lnTo>
                    <a:pt x="18" y="24"/>
                  </a:lnTo>
                  <a:lnTo>
                    <a:pt x="30" y="30"/>
                  </a:lnTo>
                  <a:lnTo>
                    <a:pt x="42" y="42"/>
                  </a:lnTo>
                  <a:lnTo>
                    <a:pt x="60" y="48"/>
                  </a:lnTo>
                  <a:lnTo>
                    <a:pt x="72" y="54"/>
                  </a:lnTo>
                  <a:lnTo>
                    <a:pt x="78" y="54"/>
                  </a:lnTo>
                  <a:lnTo>
                    <a:pt x="84" y="60"/>
                  </a:lnTo>
                  <a:lnTo>
                    <a:pt x="96" y="66"/>
                  </a:lnTo>
                  <a:lnTo>
                    <a:pt x="102" y="78"/>
                  </a:lnTo>
                  <a:lnTo>
                    <a:pt x="114" y="84"/>
                  </a:lnTo>
                  <a:lnTo>
                    <a:pt x="114" y="96"/>
                  </a:lnTo>
                  <a:lnTo>
                    <a:pt x="120" y="114"/>
                  </a:lnTo>
                  <a:lnTo>
                    <a:pt x="120" y="132"/>
                  </a:lnTo>
                  <a:lnTo>
                    <a:pt x="126" y="138"/>
                  </a:lnTo>
                  <a:lnTo>
                    <a:pt x="132" y="150"/>
                  </a:lnTo>
                  <a:lnTo>
                    <a:pt x="138" y="156"/>
                  </a:lnTo>
                  <a:lnTo>
                    <a:pt x="138" y="162"/>
                  </a:lnTo>
                  <a:lnTo>
                    <a:pt x="132" y="168"/>
                  </a:lnTo>
                  <a:lnTo>
                    <a:pt x="168" y="174"/>
                  </a:lnTo>
                  <a:lnTo>
                    <a:pt x="174" y="168"/>
                  </a:lnTo>
                  <a:lnTo>
                    <a:pt x="186" y="162"/>
                  </a:lnTo>
                  <a:lnTo>
                    <a:pt x="198" y="162"/>
                  </a:lnTo>
                  <a:lnTo>
                    <a:pt x="210" y="168"/>
                  </a:lnTo>
                  <a:lnTo>
                    <a:pt x="216" y="174"/>
                  </a:lnTo>
                  <a:lnTo>
                    <a:pt x="222" y="186"/>
                  </a:lnTo>
                  <a:lnTo>
                    <a:pt x="222" y="192"/>
                  </a:lnTo>
                  <a:lnTo>
                    <a:pt x="246" y="192"/>
                  </a:lnTo>
                  <a:lnTo>
                    <a:pt x="246" y="198"/>
                  </a:lnTo>
                  <a:lnTo>
                    <a:pt x="252" y="204"/>
                  </a:lnTo>
                  <a:lnTo>
                    <a:pt x="276" y="198"/>
                  </a:lnTo>
                  <a:lnTo>
                    <a:pt x="282" y="192"/>
                  </a:lnTo>
                  <a:lnTo>
                    <a:pt x="336" y="198"/>
                  </a:lnTo>
                  <a:lnTo>
                    <a:pt x="336" y="180"/>
                  </a:lnTo>
                  <a:lnTo>
                    <a:pt x="342" y="180"/>
                  </a:lnTo>
                  <a:lnTo>
                    <a:pt x="348" y="186"/>
                  </a:lnTo>
                  <a:lnTo>
                    <a:pt x="354" y="186"/>
                  </a:lnTo>
                  <a:lnTo>
                    <a:pt x="354" y="180"/>
                  </a:lnTo>
                  <a:lnTo>
                    <a:pt x="366" y="168"/>
                  </a:lnTo>
                  <a:lnTo>
                    <a:pt x="390" y="168"/>
                  </a:lnTo>
                  <a:lnTo>
                    <a:pt x="396" y="174"/>
                  </a:lnTo>
                  <a:lnTo>
                    <a:pt x="396" y="180"/>
                  </a:lnTo>
                  <a:lnTo>
                    <a:pt x="414" y="198"/>
                  </a:lnTo>
                  <a:lnTo>
                    <a:pt x="426" y="192"/>
                  </a:lnTo>
                  <a:lnTo>
                    <a:pt x="438" y="192"/>
                  </a:lnTo>
                  <a:lnTo>
                    <a:pt x="456" y="210"/>
                  </a:lnTo>
                  <a:lnTo>
                    <a:pt x="462" y="204"/>
                  </a:lnTo>
                  <a:lnTo>
                    <a:pt x="456" y="192"/>
                  </a:lnTo>
                  <a:lnTo>
                    <a:pt x="450" y="186"/>
                  </a:lnTo>
                  <a:lnTo>
                    <a:pt x="444" y="174"/>
                  </a:lnTo>
                  <a:lnTo>
                    <a:pt x="438" y="168"/>
                  </a:lnTo>
                  <a:lnTo>
                    <a:pt x="432" y="168"/>
                  </a:lnTo>
                  <a:lnTo>
                    <a:pt x="414" y="150"/>
                  </a:lnTo>
                  <a:lnTo>
                    <a:pt x="420" y="144"/>
                  </a:lnTo>
                  <a:lnTo>
                    <a:pt x="432" y="144"/>
                  </a:lnTo>
                  <a:lnTo>
                    <a:pt x="420" y="132"/>
                  </a:lnTo>
                  <a:lnTo>
                    <a:pt x="408" y="126"/>
                  </a:lnTo>
                  <a:lnTo>
                    <a:pt x="396" y="114"/>
                  </a:lnTo>
                  <a:lnTo>
                    <a:pt x="378" y="114"/>
                  </a:lnTo>
                  <a:lnTo>
                    <a:pt x="378" y="108"/>
                  </a:lnTo>
                  <a:lnTo>
                    <a:pt x="384" y="102"/>
                  </a:lnTo>
                  <a:lnTo>
                    <a:pt x="384" y="90"/>
                  </a:lnTo>
                  <a:lnTo>
                    <a:pt x="354" y="84"/>
                  </a:lnTo>
                  <a:lnTo>
                    <a:pt x="342" y="72"/>
                  </a:lnTo>
                  <a:lnTo>
                    <a:pt x="330" y="66"/>
                  </a:lnTo>
                  <a:lnTo>
                    <a:pt x="300" y="66"/>
                  </a:lnTo>
                  <a:lnTo>
                    <a:pt x="300" y="72"/>
                  </a:lnTo>
                  <a:lnTo>
                    <a:pt x="288" y="72"/>
                  </a:lnTo>
                  <a:lnTo>
                    <a:pt x="282" y="78"/>
                  </a:lnTo>
                  <a:lnTo>
                    <a:pt x="258" y="78"/>
                  </a:lnTo>
                  <a:lnTo>
                    <a:pt x="246" y="72"/>
                  </a:lnTo>
                  <a:lnTo>
                    <a:pt x="240" y="72"/>
                  </a:lnTo>
                  <a:lnTo>
                    <a:pt x="240" y="66"/>
                  </a:lnTo>
                  <a:lnTo>
                    <a:pt x="192" y="36"/>
                  </a:lnTo>
                  <a:lnTo>
                    <a:pt x="186" y="36"/>
                  </a:lnTo>
                  <a:lnTo>
                    <a:pt x="180" y="30"/>
                  </a:lnTo>
                  <a:lnTo>
                    <a:pt x="144" y="30"/>
                  </a:lnTo>
                  <a:lnTo>
                    <a:pt x="84" y="18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0" y="18"/>
                  </a:lnTo>
                  <a:lnTo>
                    <a:pt x="6" y="1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03" name="The Gambia" descr="© INSCALE GmbH, 05.05.2010&#10;http://www.presentationload.com/">
              <a:extLst>
                <a:ext uri="{FF2B5EF4-FFF2-40B4-BE49-F238E27FC236}">
                  <a16:creationId xmlns:a16="http://schemas.microsoft.com/office/drawing/2014/main" id="{F61003D2-8BF1-4726-846D-3C7585B214EF}"/>
                </a:ext>
              </a:extLst>
            </p:cNvPr>
            <p:cNvSpPr>
              <a:spLocks/>
            </p:cNvSpPr>
            <p:nvPr/>
          </p:nvSpPr>
          <p:spPr bwMode="gray">
            <a:xfrm>
              <a:off x="5048479" y="3517681"/>
              <a:ext cx="96215" cy="22742"/>
            </a:xfrm>
            <a:custGeom>
              <a:avLst/>
              <a:gdLst>
                <a:gd name="T0" fmla="*/ 2147483647 w 216"/>
                <a:gd name="T1" fmla="*/ 2147483647 h 54"/>
                <a:gd name="T2" fmla="*/ 2147483647 w 216"/>
                <a:gd name="T3" fmla="*/ 2147483647 h 54"/>
                <a:gd name="T4" fmla="*/ 2147483647 w 216"/>
                <a:gd name="T5" fmla="*/ 2147483647 h 54"/>
                <a:gd name="T6" fmla="*/ 2147483647 w 216"/>
                <a:gd name="T7" fmla="*/ 2147483647 h 54"/>
                <a:gd name="T8" fmla="*/ 0 w 216"/>
                <a:gd name="T9" fmla="*/ 2147483647 h 54"/>
                <a:gd name="T10" fmla="*/ 0 w 216"/>
                <a:gd name="T11" fmla="*/ 2147483647 h 54"/>
                <a:gd name="T12" fmla="*/ 2147483647 w 216"/>
                <a:gd name="T13" fmla="*/ 2147483647 h 54"/>
                <a:gd name="T14" fmla="*/ 2147483647 w 216"/>
                <a:gd name="T15" fmla="*/ 2147483647 h 54"/>
                <a:gd name="T16" fmla="*/ 2147483647 w 216"/>
                <a:gd name="T17" fmla="*/ 2147483647 h 54"/>
                <a:gd name="T18" fmla="*/ 2147483647 w 216"/>
                <a:gd name="T19" fmla="*/ 2147483647 h 54"/>
                <a:gd name="T20" fmla="*/ 2147483647 w 216"/>
                <a:gd name="T21" fmla="*/ 2147483647 h 54"/>
                <a:gd name="T22" fmla="*/ 2147483647 w 216"/>
                <a:gd name="T23" fmla="*/ 2147483647 h 54"/>
                <a:gd name="T24" fmla="*/ 2147483647 w 216"/>
                <a:gd name="T25" fmla="*/ 2147483647 h 54"/>
                <a:gd name="T26" fmla="*/ 2147483647 w 216"/>
                <a:gd name="T27" fmla="*/ 2147483647 h 54"/>
                <a:gd name="T28" fmla="*/ 2147483647 w 216"/>
                <a:gd name="T29" fmla="*/ 2147483647 h 54"/>
                <a:gd name="T30" fmla="*/ 2147483647 w 216"/>
                <a:gd name="T31" fmla="*/ 2147483647 h 54"/>
                <a:gd name="T32" fmla="*/ 2147483647 w 216"/>
                <a:gd name="T33" fmla="*/ 2147483647 h 54"/>
                <a:gd name="T34" fmla="*/ 2147483647 w 216"/>
                <a:gd name="T35" fmla="*/ 2147483647 h 54"/>
                <a:gd name="T36" fmla="*/ 2147483647 w 216"/>
                <a:gd name="T37" fmla="*/ 2147483647 h 54"/>
                <a:gd name="T38" fmla="*/ 2147483647 w 216"/>
                <a:gd name="T39" fmla="*/ 2147483647 h 54"/>
                <a:gd name="T40" fmla="*/ 2147483647 w 216"/>
                <a:gd name="T41" fmla="*/ 2147483647 h 54"/>
                <a:gd name="T42" fmla="*/ 2147483647 w 216"/>
                <a:gd name="T43" fmla="*/ 2147483647 h 54"/>
                <a:gd name="T44" fmla="*/ 2147483647 w 216"/>
                <a:gd name="T45" fmla="*/ 2147483647 h 54"/>
                <a:gd name="T46" fmla="*/ 2147483647 w 216"/>
                <a:gd name="T47" fmla="*/ 2147483647 h 54"/>
                <a:gd name="T48" fmla="*/ 2147483647 w 216"/>
                <a:gd name="T49" fmla="*/ 2147483647 h 54"/>
                <a:gd name="T50" fmla="*/ 2147483647 w 216"/>
                <a:gd name="T51" fmla="*/ 2147483647 h 54"/>
                <a:gd name="T52" fmla="*/ 2147483647 w 216"/>
                <a:gd name="T53" fmla="*/ 2147483647 h 54"/>
                <a:gd name="T54" fmla="*/ 2147483647 w 216"/>
                <a:gd name="T55" fmla="*/ 2147483647 h 54"/>
                <a:gd name="T56" fmla="*/ 2147483647 w 216"/>
                <a:gd name="T57" fmla="*/ 2147483647 h 54"/>
                <a:gd name="T58" fmla="*/ 2147483647 w 216"/>
                <a:gd name="T59" fmla="*/ 0 h 54"/>
                <a:gd name="T60" fmla="*/ 2147483647 w 216"/>
                <a:gd name="T61" fmla="*/ 0 h 54"/>
                <a:gd name="T62" fmla="*/ 2147483647 w 216"/>
                <a:gd name="T63" fmla="*/ 2147483647 h 54"/>
                <a:gd name="T64" fmla="*/ 2147483647 w 216"/>
                <a:gd name="T65" fmla="*/ 2147483647 h 54"/>
                <a:gd name="T66" fmla="*/ 2147483647 w 216"/>
                <a:gd name="T67" fmla="*/ 2147483647 h 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54"/>
                <a:gd name="T104" fmla="*/ 216 w 216"/>
                <a:gd name="T105" fmla="*/ 54 h 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54">
                  <a:moveTo>
                    <a:pt x="18" y="18"/>
                  </a:moveTo>
                  <a:lnTo>
                    <a:pt x="12" y="24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72" y="54"/>
                  </a:lnTo>
                  <a:lnTo>
                    <a:pt x="72" y="42"/>
                  </a:lnTo>
                  <a:lnTo>
                    <a:pt x="84" y="42"/>
                  </a:lnTo>
                  <a:lnTo>
                    <a:pt x="90" y="36"/>
                  </a:lnTo>
                  <a:lnTo>
                    <a:pt x="114" y="36"/>
                  </a:lnTo>
                  <a:lnTo>
                    <a:pt x="120" y="24"/>
                  </a:lnTo>
                  <a:lnTo>
                    <a:pt x="126" y="18"/>
                  </a:lnTo>
                  <a:lnTo>
                    <a:pt x="132" y="24"/>
                  </a:lnTo>
                  <a:lnTo>
                    <a:pt x="144" y="30"/>
                  </a:lnTo>
                  <a:lnTo>
                    <a:pt x="150" y="42"/>
                  </a:lnTo>
                  <a:lnTo>
                    <a:pt x="168" y="48"/>
                  </a:lnTo>
                  <a:lnTo>
                    <a:pt x="192" y="48"/>
                  </a:lnTo>
                  <a:lnTo>
                    <a:pt x="198" y="42"/>
                  </a:lnTo>
                  <a:lnTo>
                    <a:pt x="210" y="36"/>
                  </a:lnTo>
                  <a:lnTo>
                    <a:pt x="216" y="30"/>
                  </a:lnTo>
                  <a:lnTo>
                    <a:pt x="216" y="24"/>
                  </a:lnTo>
                  <a:lnTo>
                    <a:pt x="210" y="18"/>
                  </a:lnTo>
                  <a:lnTo>
                    <a:pt x="186" y="18"/>
                  </a:lnTo>
                  <a:lnTo>
                    <a:pt x="180" y="24"/>
                  </a:lnTo>
                  <a:lnTo>
                    <a:pt x="168" y="24"/>
                  </a:lnTo>
                  <a:lnTo>
                    <a:pt x="162" y="12"/>
                  </a:lnTo>
                  <a:lnTo>
                    <a:pt x="156" y="6"/>
                  </a:lnTo>
                  <a:lnTo>
                    <a:pt x="144" y="12"/>
                  </a:lnTo>
                  <a:lnTo>
                    <a:pt x="144" y="0"/>
                  </a:lnTo>
                  <a:lnTo>
                    <a:pt x="90" y="0"/>
                  </a:lnTo>
                  <a:lnTo>
                    <a:pt x="90" y="12"/>
                  </a:lnTo>
                  <a:lnTo>
                    <a:pt x="18" y="12"/>
                  </a:lnTo>
                  <a:lnTo>
                    <a:pt x="18" y="1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04" name="Gabon" descr="© INSCALE GmbH, 05.05.2010&#10;http://www.presentationload.com/">
              <a:extLst>
                <a:ext uri="{FF2B5EF4-FFF2-40B4-BE49-F238E27FC236}">
                  <a16:creationId xmlns:a16="http://schemas.microsoft.com/office/drawing/2014/main" id="{B69CBF52-03D2-45F4-AE24-40BC74122480}"/>
                </a:ext>
              </a:extLst>
            </p:cNvPr>
            <p:cNvSpPr>
              <a:spLocks/>
            </p:cNvSpPr>
            <p:nvPr/>
          </p:nvSpPr>
          <p:spPr bwMode="gray">
            <a:xfrm>
              <a:off x="5853186" y="3927032"/>
              <a:ext cx="187183" cy="229168"/>
            </a:xfrm>
            <a:custGeom>
              <a:avLst/>
              <a:gdLst>
                <a:gd name="T0" fmla="*/ 2147483647 w 420"/>
                <a:gd name="T1" fmla="*/ 2147483647 h 510"/>
                <a:gd name="T2" fmla="*/ 2147483647 w 420"/>
                <a:gd name="T3" fmla="*/ 2147483647 h 510"/>
                <a:gd name="T4" fmla="*/ 2147483647 w 420"/>
                <a:gd name="T5" fmla="*/ 2147483647 h 510"/>
                <a:gd name="T6" fmla="*/ 2147483647 w 420"/>
                <a:gd name="T7" fmla="*/ 2147483647 h 510"/>
                <a:gd name="T8" fmla="*/ 2147483647 w 420"/>
                <a:gd name="T9" fmla="*/ 2147483647 h 510"/>
                <a:gd name="T10" fmla="*/ 2147483647 w 420"/>
                <a:gd name="T11" fmla="*/ 2147483647 h 510"/>
                <a:gd name="T12" fmla="*/ 2147483647 w 420"/>
                <a:gd name="T13" fmla="*/ 2147483647 h 510"/>
                <a:gd name="T14" fmla="*/ 2147483647 w 420"/>
                <a:gd name="T15" fmla="*/ 2147483647 h 510"/>
                <a:gd name="T16" fmla="*/ 2147483647 w 420"/>
                <a:gd name="T17" fmla="*/ 2147483647 h 510"/>
                <a:gd name="T18" fmla="*/ 2147483647 w 420"/>
                <a:gd name="T19" fmla="*/ 2147483647 h 510"/>
                <a:gd name="T20" fmla="*/ 2147483647 w 420"/>
                <a:gd name="T21" fmla="*/ 2147483647 h 510"/>
                <a:gd name="T22" fmla="*/ 2147483647 w 420"/>
                <a:gd name="T23" fmla="*/ 2147483647 h 510"/>
                <a:gd name="T24" fmla="*/ 2147483647 w 420"/>
                <a:gd name="T25" fmla="*/ 2147483647 h 510"/>
                <a:gd name="T26" fmla="*/ 2147483647 w 420"/>
                <a:gd name="T27" fmla="*/ 2147483647 h 510"/>
                <a:gd name="T28" fmla="*/ 2147483647 w 420"/>
                <a:gd name="T29" fmla="*/ 2147483647 h 510"/>
                <a:gd name="T30" fmla="*/ 2147483647 w 420"/>
                <a:gd name="T31" fmla="*/ 2147483647 h 510"/>
                <a:gd name="T32" fmla="*/ 2147483647 w 420"/>
                <a:gd name="T33" fmla="*/ 2147483647 h 510"/>
                <a:gd name="T34" fmla="*/ 2147483647 w 420"/>
                <a:gd name="T35" fmla="*/ 2147483647 h 510"/>
                <a:gd name="T36" fmla="*/ 2147483647 w 420"/>
                <a:gd name="T37" fmla="*/ 2147483647 h 510"/>
                <a:gd name="T38" fmla="*/ 2147483647 w 420"/>
                <a:gd name="T39" fmla="*/ 2147483647 h 510"/>
                <a:gd name="T40" fmla="*/ 2147483647 w 420"/>
                <a:gd name="T41" fmla="*/ 2147483647 h 510"/>
                <a:gd name="T42" fmla="*/ 2147483647 w 420"/>
                <a:gd name="T43" fmla="*/ 2147483647 h 510"/>
                <a:gd name="T44" fmla="*/ 2147483647 w 420"/>
                <a:gd name="T45" fmla="*/ 2147483647 h 510"/>
                <a:gd name="T46" fmla="*/ 2147483647 w 420"/>
                <a:gd name="T47" fmla="*/ 2147483647 h 510"/>
                <a:gd name="T48" fmla="*/ 2147483647 w 420"/>
                <a:gd name="T49" fmla="*/ 2147483647 h 510"/>
                <a:gd name="T50" fmla="*/ 2147483647 w 420"/>
                <a:gd name="T51" fmla="*/ 2147483647 h 510"/>
                <a:gd name="T52" fmla="*/ 2147483647 w 420"/>
                <a:gd name="T53" fmla="*/ 2147483647 h 510"/>
                <a:gd name="T54" fmla="*/ 2147483647 w 420"/>
                <a:gd name="T55" fmla="*/ 2147483647 h 510"/>
                <a:gd name="T56" fmla="*/ 2147483647 w 420"/>
                <a:gd name="T57" fmla="*/ 2147483647 h 510"/>
                <a:gd name="T58" fmla="*/ 2147483647 w 420"/>
                <a:gd name="T59" fmla="*/ 2147483647 h 510"/>
                <a:gd name="T60" fmla="*/ 2147483647 w 420"/>
                <a:gd name="T61" fmla="*/ 2147483647 h 510"/>
                <a:gd name="T62" fmla="*/ 2147483647 w 420"/>
                <a:gd name="T63" fmla="*/ 2147483647 h 510"/>
                <a:gd name="T64" fmla="*/ 2147483647 w 420"/>
                <a:gd name="T65" fmla="*/ 2147483647 h 510"/>
                <a:gd name="T66" fmla="*/ 2147483647 w 420"/>
                <a:gd name="T67" fmla="*/ 2147483647 h 510"/>
                <a:gd name="T68" fmla="*/ 2147483647 w 420"/>
                <a:gd name="T69" fmla="*/ 2147483647 h 510"/>
                <a:gd name="T70" fmla="*/ 2147483647 w 420"/>
                <a:gd name="T71" fmla="*/ 2147483647 h 510"/>
                <a:gd name="T72" fmla="*/ 2147483647 w 420"/>
                <a:gd name="T73" fmla="*/ 2147483647 h 510"/>
                <a:gd name="T74" fmla="*/ 2147483647 w 420"/>
                <a:gd name="T75" fmla="*/ 2147483647 h 510"/>
                <a:gd name="T76" fmla="*/ 2147483647 w 420"/>
                <a:gd name="T77" fmla="*/ 2147483647 h 510"/>
                <a:gd name="T78" fmla="*/ 2147483647 w 420"/>
                <a:gd name="T79" fmla="*/ 2147483647 h 510"/>
                <a:gd name="T80" fmla="*/ 2147483647 w 420"/>
                <a:gd name="T81" fmla="*/ 2147483647 h 510"/>
                <a:gd name="T82" fmla="*/ 2147483647 w 420"/>
                <a:gd name="T83" fmla="*/ 2147483647 h 510"/>
                <a:gd name="T84" fmla="*/ 2147483647 w 420"/>
                <a:gd name="T85" fmla="*/ 2147483647 h 510"/>
                <a:gd name="T86" fmla="*/ 2147483647 w 420"/>
                <a:gd name="T87" fmla="*/ 2147483647 h 510"/>
                <a:gd name="T88" fmla="*/ 2147483647 w 420"/>
                <a:gd name="T89" fmla="*/ 2147483647 h 510"/>
                <a:gd name="T90" fmla="*/ 2147483647 w 420"/>
                <a:gd name="T91" fmla="*/ 2147483647 h 510"/>
                <a:gd name="T92" fmla="*/ 2147483647 w 420"/>
                <a:gd name="T93" fmla="*/ 2147483647 h 510"/>
                <a:gd name="T94" fmla="*/ 2147483647 w 420"/>
                <a:gd name="T95" fmla="*/ 2147483647 h 510"/>
                <a:gd name="T96" fmla="*/ 2147483647 w 420"/>
                <a:gd name="T97" fmla="*/ 2147483647 h 510"/>
                <a:gd name="T98" fmla="*/ 2147483647 w 420"/>
                <a:gd name="T99" fmla="*/ 2147483647 h 510"/>
                <a:gd name="T100" fmla="*/ 2147483647 w 420"/>
                <a:gd name="T101" fmla="*/ 2147483647 h 510"/>
                <a:gd name="T102" fmla="*/ 2147483647 w 420"/>
                <a:gd name="T103" fmla="*/ 2147483647 h 510"/>
                <a:gd name="T104" fmla="*/ 2147483647 w 420"/>
                <a:gd name="T105" fmla="*/ 2147483647 h 510"/>
                <a:gd name="T106" fmla="*/ 2147483647 w 420"/>
                <a:gd name="T107" fmla="*/ 2147483647 h 510"/>
                <a:gd name="T108" fmla="*/ 2147483647 w 420"/>
                <a:gd name="T109" fmla="*/ 2147483647 h 510"/>
                <a:gd name="T110" fmla="*/ 2147483647 w 420"/>
                <a:gd name="T111" fmla="*/ 2147483647 h 5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20"/>
                <a:gd name="T169" fmla="*/ 0 h 510"/>
                <a:gd name="T170" fmla="*/ 420 w 420"/>
                <a:gd name="T171" fmla="*/ 510 h 51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20" h="510">
                  <a:moveTo>
                    <a:pt x="420" y="240"/>
                  </a:moveTo>
                  <a:lnTo>
                    <a:pt x="414" y="234"/>
                  </a:lnTo>
                  <a:lnTo>
                    <a:pt x="396" y="234"/>
                  </a:lnTo>
                  <a:lnTo>
                    <a:pt x="390" y="216"/>
                  </a:lnTo>
                  <a:lnTo>
                    <a:pt x="372" y="210"/>
                  </a:lnTo>
                  <a:lnTo>
                    <a:pt x="372" y="174"/>
                  </a:lnTo>
                  <a:lnTo>
                    <a:pt x="384" y="150"/>
                  </a:lnTo>
                  <a:lnTo>
                    <a:pt x="396" y="150"/>
                  </a:lnTo>
                  <a:lnTo>
                    <a:pt x="402" y="144"/>
                  </a:lnTo>
                  <a:lnTo>
                    <a:pt x="408" y="132"/>
                  </a:lnTo>
                  <a:lnTo>
                    <a:pt x="414" y="126"/>
                  </a:lnTo>
                  <a:lnTo>
                    <a:pt x="414" y="114"/>
                  </a:lnTo>
                  <a:lnTo>
                    <a:pt x="402" y="108"/>
                  </a:lnTo>
                  <a:lnTo>
                    <a:pt x="402" y="90"/>
                  </a:lnTo>
                  <a:lnTo>
                    <a:pt x="396" y="84"/>
                  </a:lnTo>
                  <a:lnTo>
                    <a:pt x="396" y="78"/>
                  </a:lnTo>
                  <a:lnTo>
                    <a:pt x="384" y="78"/>
                  </a:lnTo>
                  <a:lnTo>
                    <a:pt x="378" y="72"/>
                  </a:lnTo>
                  <a:lnTo>
                    <a:pt x="360" y="72"/>
                  </a:lnTo>
                  <a:lnTo>
                    <a:pt x="360" y="90"/>
                  </a:lnTo>
                  <a:lnTo>
                    <a:pt x="354" y="96"/>
                  </a:lnTo>
                  <a:lnTo>
                    <a:pt x="330" y="96"/>
                  </a:lnTo>
                  <a:lnTo>
                    <a:pt x="324" y="90"/>
                  </a:lnTo>
                  <a:lnTo>
                    <a:pt x="318" y="54"/>
                  </a:lnTo>
                  <a:lnTo>
                    <a:pt x="336" y="24"/>
                  </a:lnTo>
                  <a:lnTo>
                    <a:pt x="336" y="6"/>
                  </a:lnTo>
                  <a:lnTo>
                    <a:pt x="288" y="12"/>
                  </a:lnTo>
                  <a:lnTo>
                    <a:pt x="282" y="12"/>
                  </a:lnTo>
                  <a:lnTo>
                    <a:pt x="270" y="6"/>
                  </a:lnTo>
                  <a:lnTo>
                    <a:pt x="264" y="6"/>
                  </a:lnTo>
                  <a:lnTo>
                    <a:pt x="252" y="18"/>
                  </a:lnTo>
                  <a:lnTo>
                    <a:pt x="222" y="18"/>
                  </a:lnTo>
                  <a:lnTo>
                    <a:pt x="210" y="0"/>
                  </a:lnTo>
                  <a:lnTo>
                    <a:pt x="192" y="18"/>
                  </a:lnTo>
                  <a:lnTo>
                    <a:pt x="186" y="54"/>
                  </a:lnTo>
                  <a:lnTo>
                    <a:pt x="192" y="60"/>
                  </a:lnTo>
                  <a:lnTo>
                    <a:pt x="192" y="90"/>
                  </a:lnTo>
                  <a:lnTo>
                    <a:pt x="186" y="108"/>
                  </a:lnTo>
                  <a:lnTo>
                    <a:pt x="186" y="114"/>
                  </a:lnTo>
                  <a:lnTo>
                    <a:pt x="84" y="114"/>
                  </a:lnTo>
                  <a:lnTo>
                    <a:pt x="84" y="108"/>
                  </a:lnTo>
                  <a:lnTo>
                    <a:pt x="72" y="108"/>
                  </a:lnTo>
                  <a:lnTo>
                    <a:pt x="60" y="120"/>
                  </a:lnTo>
                  <a:lnTo>
                    <a:pt x="60" y="126"/>
                  </a:lnTo>
                  <a:lnTo>
                    <a:pt x="66" y="132"/>
                  </a:lnTo>
                  <a:lnTo>
                    <a:pt x="66" y="144"/>
                  </a:lnTo>
                  <a:lnTo>
                    <a:pt x="72" y="150"/>
                  </a:lnTo>
                  <a:lnTo>
                    <a:pt x="72" y="162"/>
                  </a:lnTo>
                  <a:lnTo>
                    <a:pt x="48" y="162"/>
                  </a:lnTo>
                  <a:lnTo>
                    <a:pt x="48" y="210"/>
                  </a:lnTo>
                  <a:lnTo>
                    <a:pt x="42" y="228"/>
                  </a:lnTo>
                  <a:lnTo>
                    <a:pt x="36" y="240"/>
                  </a:lnTo>
                  <a:lnTo>
                    <a:pt x="30" y="246"/>
                  </a:lnTo>
                  <a:lnTo>
                    <a:pt x="18" y="252"/>
                  </a:lnTo>
                  <a:lnTo>
                    <a:pt x="0" y="252"/>
                  </a:lnTo>
                  <a:lnTo>
                    <a:pt x="30" y="306"/>
                  </a:lnTo>
                  <a:lnTo>
                    <a:pt x="42" y="294"/>
                  </a:lnTo>
                  <a:lnTo>
                    <a:pt x="54" y="312"/>
                  </a:lnTo>
                  <a:lnTo>
                    <a:pt x="48" y="318"/>
                  </a:lnTo>
                  <a:lnTo>
                    <a:pt x="48" y="330"/>
                  </a:lnTo>
                  <a:lnTo>
                    <a:pt x="42" y="336"/>
                  </a:lnTo>
                  <a:lnTo>
                    <a:pt x="42" y="342"/>
                  </a:lnTo>
                  <a:lnTo>
                    <a:pt x="48" y="348"/>
                  </a:lnTo>
                  <a:lnTo>
                    <a:pt x="66" y="348"/>
                  </a:lnTo>
                  <a:lnTo>
                    <a:pt x="72" y="390"/>
                  </a:lnTo>
                  <a:lnTo>
                    <a:pt x="102" y="396"/>
                  </a:lnTo>
                  <a:lnTo>
                    <a:pt x="96" y="408"/>
                  </a:lnTo>
                  <a:lnTo>
                    <a:pt x="144" y="462"/>
                  </a:lnTo>
                  <a:lnTo>
                    <a:pt x="138" y="468"/>
                  </a:lnTo>
                  <a:lnTo>
                    <a:pt x="174" y="510"/>
                  </a:lnTo>
                  <a:lnTo>
                    <a:pt x="180" y="492"/>
                  </a:lnTo>
                  <a:lnTo>
                    <a:pt x="204" y="480"/>
                  </a:lnTo>
                  <a:lnTo>
                    <a:pt x="222" y="498"/>
                  </a:lnTo>
                  <a:lnTo>
                    <a:pt x="228" y="492"/>
                  </a:lnTo>
                  <a:lnTo>
                    <a:pt x="228" y="456"/>
                  </a:lnTo>
                  <a:lnTo>
                    <a:pt x="210" y="444"/>
                  </a:lnTo>
                  <a:lnTo>
                    <a:pt x="228" y="432"/>
                  </a:lnTo>
                  <a:lnTo>
                    <a:pt x="198" y="414"/>
                  </a:lnTo>
                  <a:lnTo>
                    <a:pt x="210" y="414"/>
                  </a:lnTo>
                  <a:lnTo>
                    <a:pt x="210" y="402"/>
                  </a:lnTo>
                  <a:lnTo>
                    <a:pt x="204" y="396"/>
                  </a:lnTo>
                  <a:lnTo>
                    <a:pt x="204" y="378"/>
                  </a:lnTo>
                  <a:lnTo>
                    <a:pt x="210" y="378"/>
                  </a:lnTo>
                  <a:lnTo>
                    <a:pt x="216" y="384"/>
                  </a:lnTo>
                  <a:lnTo>
                    <a:pt x="228" y="384"/>
                  </a:lnTo>
                  <a:lnTo>
                    <a:pt x="240" y="390"/>
                  </a:lnTo>
                  <a:lnTo>
                    <a:pt x="258" y="390"/>
                  </a:lnTo>
                  <a:lnTo>
                    <a:pt x="264" y="384"/>
                  </a:lnTo>
                  <a:lnTo>
                    <a:pt x="270" y="372"/>
                  </a:lnTo>
                  <a:lnTo>
                    <a:pt x="282" y="366"/>
                  </a:lnTo>
                  <a:lnTo>
                    <a:pt x="264" y="348"/>
                  </a:lnTo>
                  <a:lnTo>
                    <a:pt x="264" y="342"/>
                  </a:lnTo>
                  <a:lnTo>
                    <a:pt x="294" y="342"/>
                  </a:lnTo>
                  <a:lnTo>
                    <a:pt x="312" y="384"/>
                  </a:lnTo>
                  <a:lnTo>
                    <a:pt x="342" y="384"/>
                  </a:lnTo>
                  <a:lnTo>
                    <a:pt x="348" y="378"/>
                  </a:lnTo>
                  <a:lnTo>
                    <a:pt x="354" y="366"/>
                  </a:lnTo>
                  <a:lnTo>
                    <a:pt x="360" y="360"/>
                  </a:lnTo>
                  <a:lnTo>
                    <a:pt x="366" y="360"/>
                  </a:lnTo>
                  <a:lnTo>
                    <a:pt x="366" y="390"/>
                  </a:lnTo>
                  <a:lnTo>
                    <a:pt x="372" y="396"/>
                  </a:lnTo>
                  <a:lnTo>
                    <a:pt x="384" y="396"/>
                  </a:lnTo>
                  <a:lnTo>
                    <a:pt x="390" y="390"/>
                  </a:lnTo>
                  <a:lnTo>
                    <a:pt x="396" y="378"/>
                  </a:lnTo>
                  <a:lnTo>
                    <a:pt x="396" y="354"/>
                  </a:lnTo>
                  <a:lnTo>
                    <a:pt x="408" y="348"/>
                  </a:lnTo>
                  <a:lnTo>
                    <a:pt x="414" y="342"/>
                  </a:lnTo>
                  <a:lnTo>
                    <a:pt x="408" y="318"/>
                  </a:lnTo>
                  <a:lnTo>
                    <a:pt x="414" y="306"/>
                  </a:lnTo>
                  <a:lnTo>
                    <a:pt x="414" y="258"/>
                  </a:lnTo>
                  <a:lnTo>
                    <a:pt x="420" y="252"/>
                  </a:lnTo>
                  <a:lnTo>
                    <a:pt x="420" y="24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05" name="France" descr="© INSCALE GmbH, 05.05.2010&#10;http://www.presentationload.com/">
              <a:extLst>
                <a:ext uri="{FF2B5EF4-FFF2-40B4-BE49-F238E27FC236}">
                  <a16:creationId xmlns:a16="http://schemas.microsoft.com/office/drawing/2014/main" id="{F0724F59-D60F-45B3-9732-0F4456C9BA12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477072" y="2175920"/>
              <a:ext cx="407602" cy="351623"/>
            </a:xfrm>
            <a:custGeom>
              <a:avLst/>
              <a:gdLst>
                <a:gd name="T0" fmla="*/ 2147483647 w 230"/>
                <a:gd name="T1" fmla="*/ 2147483647 h 198"/>
                <a:gd name="T2" fmla="*/ 2147483647 w 230"/>
                <a:gd name="T3" fmla="*/ 2147483647 h 198"/>
                <a:gd name="T4" fmla="*/ 2147483647 w 230"/>
                <a:gd name="T5" fmla="*/ 2147483647 h 198"/>
                <a:gd name="T6" fmla="*/ 2147483647 w 230"/>
                <a:gd name="T7" fmla="*/ 2147483647 h 198"/>
                <a:gd name="T8" fmla="*/ 2147483647 w 230"/>
                <a:gd name="T9" fmla="*/ 2147483647 h 198"/>
                <a:gd name="T10" fmla="*/ 2147483647 w 230"/>
                <a:gd name="T11" fmla="*/ 2147483647 h 198"/>
                <a:gd name="T12" fmla="*/ 2147483647 w 230"/>
                <a:gd name="T13" fmla="*/ 2147483647 h 198"/>
                <a:gd name="T14" fmla="*/ 2147483647 w 230"/>
                <a:gd name="T15" fmla="*/ 2147483647 h 198"/>
                <a:gd name="T16" fmla="*/ 2147483647 w 230"/>
                <a:gd name="T17" fmla="*/ 2147483647 h 198"/>
                <a:gd name="T18" fmla="*/ 2147483647 w 230"/>
                <a:gd name="T19" fmla="*/ 2147483647 h 198"/>
                <a:gd name="T20" fmla="*/ 2147483647 w 230"/>
                <a:gd name="T21" fmla="*/ 2147483647 h 198"/>
                <a:gd name="T22" fmla="*/ 2147483647 w 230"/>
                <a:gd name="T23" fmla="*/ 2147483647 h 198"/>
                <a:gd name="T24" fmla="*/ 2147483647 w 230"/>
                <a:gd name="T25" fmla="*/ 2147483647 h 198"/>
                <a:gd name="T26" fmla="*/ 2147483647 w 230"/>
                <a:gd name="T27" fmla="*/ 2147483647 h 198"/>
                <a:gd name="T28" fmla="*/ 2147483647 w 230"/>
                <a:gd name="T29" fmla="*/ 2147483647 h 198"/>
                <a:gd name="T30" fmla="*/ 2147483647 w 230"/>
                <a:gd name="T31" fmla="*/ 2147483647 h 198"/>
                <a:gd name="T32" fmla="*/ 2147483647 w 230"/>
                <a:gd name="T33" fmla="*/ 2147483647 h 198"/>
                <a:gd name="T34" fmla="*/ 2147483647 w 230"/>
                <a:gd name="T35" fmla="*/ 2147483647 h 198"/>
                <a:gd name="T36" fmla="*/ 2147483647 w 230"/>
                <a:gd name="T37" fmla="*/ 2147483647 h 198"/>
                <a:gd name="T38" fmla="*/ 2147483647 w 230"/>
                <a:gd name="T39" fmla="*/ 2147483647 h 198"/>
                <a:gd name="T40" fmla="*/ 2147483647 w 230"/>
                <a:gd name="T41" fmla="*/ 2147483647 h 198"/>
                <a:gd name="T42" fmla="*/ 2147483647 w 230"/>
                <a:gd name="T43" fmla="*/ 2147483647 h 198"/>
                <a:gd name="T44" fmla="*/ 2147483647 w 230"/>
                <a:gd name="T45" fmla="*/ 2147483647 h 198"/>
                <a:gd name="T46" fmla="*/ 2147483647 w 230"/>
                <a:gd name="T47" fmla="*/ 2147483647 h 198"/>
                <a:gd name="T48" fmla="*/ 2147483647 w 230"/>
                <a:gd name="T49" fmla="*/ 2147483647 h 198"/>
                <a:gd name="T50" fmla="*/ 2147483647 w 230"/>
                <a:gd name="T51" fmla="*/ 2147483647 h 198"/>
                <a:gd name="T52" fmla="*/ 2147483647 w 230"/>
                <a:gd name="T53" fmla="*/ 2147483647 h 198"/>
                <a:gd name="T54" fmla="*/ 2147483647 w 230"/>
                <a:gd name="T55" fmla="*/ 2147483647 h 198"/>
                <a:gd name="T56" fmla="*/ 2147483647 w 230"/>
                <a:gd name="T57" fmla="*/ 2147483647 h 198"/>
                <a:gd name="T58" fmla="*/ 2147483647 w 230"/>
                <a:gd name="T59" fmla="*/ 2147483647 h 198"/>
                <a:gd name="T60" fmla="*/ 2147483647 w 230"/>
                <a:gd name="T61" fmla="*/ 2147483647 h 198"/>
                <a:gd name="T62" fmla="*/ 2147483647 w 230"/>
                <a:gd name="T63" fmla="*/ 2147483647 h 198"/>
                <a:gd name="T64" fmla="*/ 2147483647 w 230"/>
                <a:gd name="T65" fmla="*/ 2147483647 h 198"/>
                <a:gd name="T66" fmla="*/ 2147483647 w 230"/>
                <a:gd name="T67" fmla="*/ 2147483647 h 198"/>
                <a:gd name="T68" fmla="*/ 2147483647 w 230"/>
                <a:gd name="T69" fmla="*/ 2147483647 h 198"/>
                <a:gd name="T70" fmla="*/ 2147483647 w 230"/>
                <a:gd name="T71" fmla="*/ 2147483647 h 198"/>
                <a:gd name="T72" fmla="*/ 2147483647 w 230"/>
                <a:gd name="T73" fmla="*/ 2147483647 h 198"/>
                <a:gd name="T74" fmla="*/ 2147483647 w 230"/>
                <a:gd name="T75" fmla="*/ 2147483647 h 198"/>
                <a:gd name="T76" fmla="*/ 2147483647 w 230"/>
                <a:gd name="T77" fmla="*/ 2147483647 h 198"/>
                <a:gd name="T78" fmla="*/ 2147483647 w 230"/>
                <a:gd name="T79" fmla="*/ 2147483647 h 198"/>
                <a:gd name="T80" fmla="*/ 2147483647 w 230"/>
                <a:gd name="T81" fmla="*/ 2147483647 h 198"/>
                <a:gd name="T82" fmla="*/ 2147483647 w 230"/>
                <a:gd name="T83" fmla="*/ 2147483647 h 198"/>
                <a:gd name="T84" fmla="*/ 2147483647 w 230"/>
                <a:gd name="T85" fmla="*/ 2147483647 h 198"/>
                <a:gd name="T86" fmla="*/ 2147483647 w 230"/>
                <a:gd name="T87" fmla="*/ 2147483647 h 198"/>
                <a:gd name="T88" fmla="*/ 2147483647 w 230"/>
                <a:gd name="T89" fmla="*/ 2147483647 h 198"/>
                <a:gd name="T90" fmla="*/ 2147483647 w 230"/>
                <a:gd name="T91" fmla="*/ 2147483647 h 198"/>
                <a:gd name="T92" fmla="*/ 2147483647 w 230"/>
                <a:gd name="T93" fmla="*/ 2147483647 h 198"/>
                <a:gd name="T94" fmla="*/ 2147483647 w 230"/>
                <a:gd name="T95" fmla="*/ 2147483647 h 198"/>
                <a:gd name="T96" fmla="*/ 2147483647 w 230"/>
                <a:gd name="T97" fmla="*/ 2147483647 h 198"/>
                <a:gd name="T98" fmla="*/ 2147483647 w 230"/>
                <a:gd name="T99" fmla="*/ 2147483647 h 198"/>
                <a:gd name="T100" fmla="*/ 2147483647 w 230"/>
                <a:gd name="T101" fmla="*/ 2147483647 h 198"/>
                <a:gd name="T102" fmla="*/ 2147483647 w 230"/>
                <a:gd name="T103" fmla="*/ 2147483647 h 198"/>
                <a:gd name="T104" fmla="*/ 2147483647 w 230"/>
                <a:gd name="T105" fmla="*/ 2147483647 h 198"/>
                <a:gd name="T106" fmla="*/ 2147483647 w 230"/>
                <a:gd name="T107" fmla="*/ 2147483647 h 198"/>
                <a:gd name="T108" fmla="*/ 2147483647 w 230"/>
                <a:gd name="T109" fmla="*/ 2147483647 h 198"/>
                <a:gd name="T110" fmla="*/ 2147483647 w 230"/>
                <a:gd name="T111" fmla="*/ 2147483647 h 198"/>
                <a:gd name="T112" fmla="*/ 2147483647 w 230"/>
                <a:gd name="T113" fmla="*/ 2147483647 h 198"/>
                <a:gd name="T114" fmla="*/ 2147483647 w 230"/>
                <a:gd name="T115" fmla="*/ 2147483647 h 198"/>
                <a:gd name="T116" fmla="*/ 2147483647 w 230"/>
                <a:gd name="T117" fmla="*/ 2147483647 h 198"/>
                <a:gd name="T118" fmla="*/ 2147483647 w 230"/>
                <a:gd name="T119" fmla="*/ 2147483647 h 198"/>
                <a:gd name="T120" fmla="*/ 2147483647 w 230"/>
                <a:gd name="T121" fmla="*/ 2147483647 h 19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0"/>
                <a:gd name="T184" fmla="*/ 0 h 198"/>
                <a:gd name="T185" fmla="*/ 230 w 230"/>
                <a:gd name="T186" fmla="*/ 198 h 19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0" h="198">
                  <a:moveTo>
                    <a:pt x="230" y="172"/>
                  </a:moveTo>
                  <a:lnTo>
                    <a:pt x="230" y="172"/>
                  </a:lnTo>
                  <a:lnTo>
                    <a:pt x="230" y="166"/>
                  </a:lnTo>
                  <a:lnTo>
                    <a:pt x="228" y="166"/>
                  </a:lnTo>
                  <a:lnTo>
                    <a:pt x="224" y="168"/>
                  </a:lnTo>
                  <a:lnTo>
                    <a:pt x="224" y="170"/>
                  </a:lnTo>
                  <a:lnTo>
                    <a:pt x="220" y="172"/>
                  </a:lnTo>
                  <a:lnTo>
                    <a:pt x="218" y="174"/>
                  </a:lnTo>
                  <a:lnTo>
                    <a:pt x="216" y="178"/>
                  </a:lnTo>
                  <a:lnTo>
                    <a:pt x="216" y="182"/>
                  </a:lnTo>
                  <a:lnTo>
                    <a:pt x="218" y="186"/>
                  </a:lnTo>
                  <a:lnTo>
                    <a:pt x="218" y="190"/>
                  </a:lnTo>
                  <a:lnTo>
                    <a:pt x="218" y="192"/>
                  </a:lnTo>
                  <a:lnTo>
                    <a:pt x="218" y="194"/>
                  </a:lnTo>
                  <a:lnTo>
                    <a:pt x="222" y="196"/>
                  </a:lnTo>
                  <a:lnTo>
                    <a:pt x="224" y="198"/>
                  </a:lnTo>
                  <a:lnTo>
                    <a:pt x="230" y="192"/>
                  </a:lnTo>
                  <a:lnTo>
                    <a:pt x="230" y="186"/>
                  </a:lnTo>
                  <a:lnTo>
                    <a:pt x="228" y="186"/>
                  </a:lnTo>
                  <a:lnTo>
                    <a:pt x="230" y="184"/>
                  </a:lnTo>
                  <a:lnTo>
                    <a:pt x="230" y="172"/>
                  </a:lnTo>
                  <a:close/>
                  <a:moveTo>
                    <a:pt x="198" y="40"/>
                  </a:moveTo>
                  <a:lnTo>
                    <a:pt x="198" y="40"/>
                  </a:lnTo>
                  <a:lnTo>
                    <a:pt x="196" y="40"/>
                  </a:lnTo>
                  <a:lnTo>
                    <a:pt x="192" y="40"/>
                  </a:lnTo>
                  <a:lnTo>
                    <a:pt x="190" y="40"/>
                  </a:lnTo>
                  <a:lnTo>
                    <a:pt x="184" y="40"/>
                  </a:lnTo>
                  <a:lnTo>
                    <a:pt x="184" y="34"/>
                  </a:lnTo>
                  <a:lnTo>
                    <a:pt x="182" y="34"/>
                  </a:lnTo>
                  <a:lnTo>
                    <a:pt x="182" y="32"/>
                  </a:lnTo>
                  <a:lnTo>
                    <a:pt x="178" y="30"/>
                  </a:lnTo>
                  <a:lnTo>
                    <a:pt x="174" y="34"/>
                  </a:lnTo>
                  <a:lnTo>
                    <a:pt x="172" y="32"/>
                  </a:lnTo>
                  <a:lnTo>
                    <a:pt x="166" y="32"/>
                  </a:lnTo>
                  <a:lnTo>
                    <a:pt x="164" y="28"/>
                  </a:lnTo>
                  <a:lnTo>
                    <a:pt x="162" y="28"/>
                  </a:lnTo>
                  <a:lnTo>
                    <a:pt x="158" y="28"/>
                  </a:lnTo>
                  <a:lnTo>
                    <a:pt x="156" y="28"/>
                  </a:lnTo>
                  <a:lnTo>
                    <a:pt x="156" y="22"/>
                  </a:lnTo>
                  <a:lnTo>
                    <a:pt x="152" y="24"/>
                  </a:lnTo>
                  <a:lnTo>
                    <a:pt x="146" y="24"/>
                  </a:lnTo>
                  <a:lnTo>
                    <a:pt x="146" y="18"/>
                  </a:lnTo>
                  <a:lnTo>
                    <a:pt x="144" y="16"/>
                  </a:lnTo>
                  <a:lnTo>
                    <a:pt x="142" y="14"/>
                  </a:lnTo>
                  <a:lnTo>
                    <a:pt x="136" y="14"/>
                  </a:lnTo>
                  <a:lnTo>
                    <a:pt x="132" y="12"/>
                  </a:lnTo>
                  <a:lnTo>
                    <a:pt x="126" y="10"/>
                  </a:lnTo>
                  <a:lnTo>
                    <a:pt x="126" y="6"/>
                  </a:lnTo>
                  <a:lnTo>
                    <a:pt x="126" y="0"/>
                  </a:lnTo>
                  <a:lnTo>
                    <a:pt x="118" y="0"/>
                  </a:lnTo>
                  <a:lnTo>
                    <a:pt x="114" y="2"/>
                  </a:lnTo>
                  <a:lnTo>
                    <a:pt x="112" y="2"/>
                  </a:lnTo>
                  <a:lnTo>
                    <a:pt x="110" y="4"/>
                  </a:lnTo>
                  <a:lnTo>
                    <a:pt x="104" y="4"/>
                  </a:lnTo>
                  <a:lnTo>
                    <a:pt x="104" y="6"/>
                  </a:lnTo>
                  <a:lnTo>
                    <a:pt x="104" y="8"/>
                  </a:lnTo>
                  <a:lnTo>
                    <a:pt x="104" y="12"/>
                  </a:lnTo>
                  <a:lnTo>
                    <a:pt x="106" y="14"/>
                  </a:lnTo>
                  <a:lnTo>
                    <a:pt x="106" y="20"/>
                  </a:lnTo>
                  <a:lnTo>
                    <a:pt x="104" y="22"/>
                  </a:lnTo>
                  <a:lnTo>
                    <a:pt x="98" y="24"/>
                  </a:lnTo>
                  <a:lnTo>
                    <a:pt x="92" y="24"/>
                  </a:lnTo>
                  <a:lnTo>
                    <a:pt x="82" y="32"/>
                  </a:lnTo>
                  <a:lnTo>
                    <a:pt x="86" y="34"/>
                  </a:lnTo>
                  <a:lnTo>
                    <a:pt x="84" y="34"/>
                  </a:lnTo>
                  <a:lnTo>
                    <a:pt x="82" y="34"/>
                  </a:lnTo>
                  <a:lnTo>
                    <a:pt x="76" y="38"/>
                  </a:lnTo>
                  <a:lnTo>
                    <a:pt x="68" y="38"/>
                  </a:lnTo>
                  <a:lnTo>
                    <a:pt x="66" y="36"/>
                  </a:lnTo>
                  <a:lnTo>
                    <a:pt x="60" y="30"/>
                  </a:lnTo>
                  <a:lnTo>
                    <a:pt x="58" y="30"/>
                  </a:lnTo>
                  <a:lnTo>
                    <a:pt x="56" y="28"/>
                  </a:lnTo>
                  <a:lnTo>
                    <a:pt x="52" y="28"/>
                  </a:lnTo>
                  <a:lnTo>
                    <a:pt x="52" y="30"/>
                  </a:lnTo>
                  <a:lnTo>
                    <a:pt x="52" y="34"/>
                  </a:lnTo>
                  <a:lnTo>
                    <a:pt x="54" y="34"/>
                  </a:lnTo>
                  <a:lnTo>
                    <a:pt x="56" y="38"/>
                  </a:lnTo>
                  <a:lnTo>
                    <a:pt x="58" y="40"/>
                  </a:lnTo>
                  <a:lnTo>
                    <a:pt x="58" y="46"/>
                  </a:lnTo>
                  <a:lnTo>
                    <a:pt x="56" y="48"/>
                  </a:lnTo>
                  <a:lnTo>
                    <a:pt x="54" y="48"/>
                  </a:lnTo>
                  <a:lnTo>
                    <a:pt x="48" y="48"/>
                  </a:lnTo>
                  <a:lnTo>
                    <a:pt x="38" y="48"/>
                  </a:lnTo>
                  <a:lnTo>
                    <a:pt x="38" y="54"/>
                  </a:lnTo>
                  <a:lnTo>
                    <a:pt x="36" y="52"/>
                  </a:lnTo>
                  <a:lnTo>
                    <a:pt x="34" y="48"/>
                  </a:lnTo>
                  <a:lnTo>
                    <a:pt x="32" y="48"/>
                  </a:lnTo>
                  <a:lnTo>
                    <a:pt x="30" y="46"/>
                  </a:lnTo>
                  <a:lnTo>
                    <a:pt x="26" y="46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20" y="48"/>
                  </a:lnTo>
                  <a:lnTo>
                    <a:pt x="16" y="48"/>
                  </a:lnTo>
                  <a:lnTo>
                    <a:pt x="12" y="50"/>
                  </a:lnTo>
                  <a:lnTo>
                    <a:pt x="8" y="50"/>
                  </a:lnTo>
                  <a:lnTo>
                    <a:pt x="6" y="52"/>
                  </a:lnTo>
                  <a:lnTo>
                    <a:pt x="4" y="54"/>
                  </a:lnTo>
                  <a:lnTo>
                    <a:pt x="6" y="56"/>
                  </a:lnTo>
                  <a:lnTo>
                    <a:pt x="8" y="56"/>
                  </a:lnTo>
                  <a:lnTo>
                    <a:pt x="10" y="58"/>
                  </a:lnTo>
                  <a:lnTo>
                    <a:pt x="10" y="60"/>
                  </a:lnTo>
                  <a:lnTo>
                    <a:pt x="6" y="60"/>
                  </a:lnTo>
                  <a:lnTo>
                    <a:pt x="2" y="60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2" y="64"/>
                  </a:lnTo>
                  <a:lnTo>
                    <a:pt x="26" y="72"/>
                  </a:lnTo>
                  <a:lnTo>
                    <a:pt x="32" y="72"/>
                  </a:lnTo>
                  <a:lnTo>
                    <a:pt x="38" y="76"/>
                  </a:lnTo>
                  <a:lnTo>
                    <a:pt x="48" y="76"/>
                  </a:lnTo>
                  <a:lnTo>
                    <a:pt x="40" y="80"/>
                  </a:lnTo>
                  <a:lnTo>
                    <a:pt x="42" y="84"/>
                  </a:lnTo>
                  <a:lnTo>
                    <a:pt x="44" y="86"/>
                  </a:lnTo>
                  <a:lnTo>
                    <a:pt x="46" y="92"/>
                  </a:lnTo>
                  <a:lnTo>
                    <a:pt x="52" y="96"/>
                  </a:lnTo>
                  <a:lnTo>
                    <a:pt x="58" y="96"/>
                  </a:lnTo>
                  <a:lnTo>
                    <a:pt x="58" y="106"/>
                  </a:lnTo>
                  <a:lnTo>
                    <a:pt x="62" y="114"/>
                  </a:lnTo>
                  <a:lnTo>
                    <a:pt x="66" y="124"/>
                  </a:lnTo>
                  <a:lnTo>
                    <a:pt x="58" y="114"/>
                  </a:lnTo>
                  <a:lnTo>
                    <a:pt x="58" y="118"/>
                  </a:lnTo>
                  <a:lnTo>
                    <a:pt x="56" y="120"/>
                  </a:lnTo>
                  <a:lnTo>
                    <a:pt x="56" y="132"/>
                  </a:lnTo>
                  <a:lnTo>
                    <a:pt x="54" y="134"/>
                  </a:lnTo>
                  <a:lnTo>
                    <a:pt x="52" y="144"/>
                  </a:lnTo>
                  <a:lnTo>
                    <a:pt x="52" y="146"/>
                  </a:lnTo>
                  <a:lnTo>
                    <a:pt x="50" y="150"/>
                  </a:lnTo>
                  <a:lnTo>
                    <a:pt x="50" y="152"/>
                  </a:lnTo>
                  <a:lnTo>
                    <a:pt x="48" y="152"/>
                  </a:lnTo>
                  <a:lnTo>
                    <a:pt x="48" y="154"/>
                  </a:lnTo>
                  <a:lnTo>
                    <a:pt x="46" y="156"/>
                  </a:lnTo>
                  <a:lnTo>
                    <a:pt x="44" y="158"/>
                  </a:lnTo>
                  <a:lnTo>
                    <a:pt x="46" y="160"/>
                  </a:lnTo>
                  <a:lnTo>
                    <a:pt x="46" y="158"/>
                  </a:lnTo>
                  <a:lnTo>
                    <a:pt x="48" y="158"/>
                  </a:lnTo>
                  <a:lnTo>
                    <a:pt x="52" y="160"/>
                  </a:lnTo>
                  <a:lnTo>
                    <a:pt x="52" y="162"/>
                  </a:lnTo>
                  <a:lnTo>
                    <a:pt x="50" y="164"/>
                  </a:lnTo>
                  <a:lnTo>
                    <a:pt x="60" y="164"/>
                  </a:lnTo>
                  <a:lnTo>
                    <a:pt x="64" y="168"/>
                  </a:lnTo>
                  <a:lnTo>
                    <a:pt x="66" y="166"/>
                  </a:lnTo>
                  <a:lnTo>
                    <a:pt x="68" y="166"/>
                  </a:lnTo>
                  <a:lnTo>
                    <a:pt x="72" y="170"/>
                  </a:lnTo>
                  <a:lnTo>
                    <a:pt x="78" y="170"/>
                  </a:lnTo>
                  <a:lnTo>
                    <a:pt x="78" y="172"/>
                  </a:lnTo>
                  <a:lnTo>
                    <a:pt x="84" y="172"/>
                  </a:lnTo>
                  <a:lnTo>
                    <a:pt x="84" y="168"/>
                  </a:lnTo>
                  <a:lnTo>
                    <a:pt x="86" y="166"/>
                  </a:lnTo>
                  <a:lnTo>
                    <a:pt x="90" y="166"/>
                  </a:lnTo>
                  <a:lnTo>
                    <a:pt x="92" y="168"/>
                  </a:lnTo>
                  <a:lnTo>
                    <a:pt x="92" y="170"/>
                  </a:lnTo>
                  <a:lnTo>
                    <a:pt x="96" y="170"/>
                  </a:lnTo>
                  <a:lnTo>
                    <a:pt x="96" y="172"/>
                  </a:lnTo>
                  <a:lnTo>
                    <a:pt x="104" y="172"/>
                  </a:lnTo>
                  <a:lnTo>
                    <a:pt x="104" y="174"/>
                  </a:lnTo>
                  <a:lnTo>
                    <a:pt x="104" y="176"/>
                  </a:lnTo>
                  <a:lnTo>
                    <a:pt x="112" y="176"/>
                  </a:lnTo>
                  <a:lnTo>
                    <a:pt x="112" y="178"/>
                  </a:lnTo>
                  <a:lnTo>
                    <a:pt x="118" y="178"/>
                  </a:lnTo>
                  <a:lnTo>
                    <a:pt x="118" y="176"/>
                  </a:lnTo>
                  <a:lnTo>
                    <a:pt x="118" y="174"/>
                  </a:lnTo>
                  <a:lnTo>
                    <a:pt x="122" y="174"/>
                  </a:lnTo>
                  <a:lnTo>
                    <a:pt x="122" y="170"/>
                  </a:lnTo>
                  <a:lnTo>
                    <a:pt x="126" y="164"/>
                  </a:lnTo>
                  <a:lnTo>
                    <a:pt x="130" y="160"/>
                  </a:lnTo>
                  <a:lnTo>
                    <a:pt x="132" y="158"/>
                  </a:lnTo>
                  <a:lnTo>
                    <a:pt x="134" y="156"/>
                  </a:lnTo>
                  <a:lnTo>
                    <a:pt x="138" y="154"/>
                  </a:lnTo>
                  <a:lnTo>
                    <a:pt x="140" y="152"/>
                  </a:lnTo>
                  <a:lnTo>
                    <a:pt x="144" y="152"/>
                  </a:lnTo>
                  <a:lnTo>
                    <a:pt x="146" y="154"/>
                  </a:lnTo>
                  <a:lnTo>
                    <a:pt x="150" y="154"/>
                  </a:lnTo>
                  <a:lnTo>
                    <a:pt x="152" y="156"/>
                  </a:lnTo>
                  <a:lnTo>
                    <a:pt x="162" y="156"/>
                  </a:lnTo>
                  <a:lnTo>
                    <a:pt x="166" y="160"/>
                  </a:lnTo>
                  <a:lnTo>
                    <a:pt x="166" y="162"/>
                  </a:lnTo>
                  <a:lnTo>
                    <a:pt x="170" y="162"/>
                  </a:lnTo>
                  <a:lnTo>
                    <a:pt x="172" y="164"/>
                  </a:lnTo>
                  <a:lnTo>
                    <a:pt x="178" y="164"/>
                  </a:lnTo>
                  <a:lnTo>
                    <a:pt x="182" y="162"/>
                  </a:lnTo>
                  <a:lnTo>
                    <a:pt x="184" y="160"/>
                  </a:lnTo>
                  <a:lnTo>
                    <a:pt x="186" y="154"/>
                  </a:lnTo>
                  <a:lnTo>
                    <a:pt x="192" y="150"/>
                  </a:lnTo>
                  <a:lnTo>
                    <a:pt x="196" y="150"/>
                  </a:lnTo>
                  <a:lnTo>
                    <a:pt x="196" y="148"/>
                  </a:lnTo>
                  <a:lnTo>
                    <a:pt x="200" y="144"/>
                  </a:lnTo>
                  <a:lnTo>
                    <a:pt x="200" y="142"/>
                  </a:lnTo>
                  <a:lnTo>
                    <a:pt x="198" y="140"/>
                  </a:lnTo>
                  <a:lnTo>
                    <a:pt x="192" y="140"/>
                  </a:lnTo>
                  <a:lnTo>
                    <a:pt x="188" y="138"/>
                  </a:lnTo>
                  <a:lnTo>
                    <a:pt x="186" y="136"/>
                  </a:lnTo>
                  <a:lnTo>
                    <a:pt x="186" y="134"/>
                  </a:lnTo>
                  <a:lnTo>
                    <a:pt x="188" y="132"/>
                  </a:lnTo>
                  <a:lnTo>
                    <a:pt x="190" y="130"/>
                  </a:lnTo>
                  <a:lnTo>
                    <a:pt x="190" y="126"/>
                  </a:lnTo>
                  <a:lnTo>
                    <a:pt x="188" y="126"/>
                  </a:lnTo>
                  <a:lnTo>
                    <a:pt x="184" y="126"/>
                  </a:lnTo>
                  <a:lnTo>
                    <a:pt x="182" y="120"/>
                  </a:lnTo>
                  <a:lnTo>
                    <a:pt x="188" y="120"/>
                  </a:lnTo>
                  <a:lnTo>
                    <a:pt x="192" y="116"/>
                  </a:lnTo>
                  <a:lnTo>
                    <a:pt x="192" y="114"/>
                  </a:lnTo>
                  <a:lnTo>
                    <a:pt x="186" y="108"/>
                  </a:lnTo>
                  <a:lnTo>
                    <a:pt x="188" y="106"/>
                  </a:lnTo>
                  <a:lnTo>
                    <a:pt x="190" y="106"/>
                  </a:lnTo>
                  <a:lnTo>
                    <a:pt x="190" y="104"/>
                  </a:lnTo>
                  <a:lnTo>
                    <a:pt x="186" y="100"/>
                  </a:lnTo>
                  <a:lnTo>
                    <a:pt x="188" y="94"/>
                  </a:lnTo>
                  <a:lnTo>
                    <a:pt x="186" y="94"/>
                  </a:lnTo>
                  <a:lnTo>
                    <a:pt x="182" y="94"/>
                  </a:lnTo>
                  <a:lnTo>
                    <a:pt x="176" y="100"/>
                  </a:lnTo>
                  <a:lnTo>
                    <a:pt x="174" y="100"/>
                  </a:lnTo>
                  <a:lnTo>
                    <a:pt x="174" y="98"/>
                  </a:lnTo>
                  <a:lnTo>
                    <a:pt x="176" y="96"/>
                  </a:lnTo>
                  <a:lnTo>
                    <a:pt x="174" y="94"/>
                  </a:lnTo>
                  <a:lnTo>
                    <a:pt x="178" y="92"/>
                  </a:lnTo>
                  <a:lnTo>
                    <a:pt x="178" y="88"/>
                  </a:lnTo>
                  <a:lnTo>
                    <a:pt x="182" y="86"/>
                  </a:lnTo>
                  <a:lnTo>
                    <a:pt x="182" y="82"/>
                  </a:lnTo>
                  <a:lnTo>
                    <a:pt x="186" y="82"/>
                  </a:lnTo>
                  <a:lnTo>
                    <a:pt x="188" y="80"/>
                  </a:lnTo>
                  <a:lnTo>
                    <a:pt x="190" y="78"/>
                  </a:lnTo>
                  <a:lnTo>
                    <a:pt x="192" y="76"/>
                  </a:lnTo>
                  <a:lnTo>
                    <a:pt x="192" y="74"/>
                  </a:lnTo>
                  <a:lnTo>
                    <a:pt x="198" y="76"/>
                  </a:lnTo>
                  <a:lnTo>
                    <a:pt x="198" y="72"/>
                  </a:lnTo>
                  <a:lnTo>
                    <a:pt x="198" y="60"/>
                  </a:lnTo>
                  <a:lnTo>
                    <a:pt x="200" y="58"/>
                  </a:lnTo>
                  <a:lnTo>
                    <a:pt x="202" y="56"/>
                  </a:lnTo>
                  <a:lnTo>
                    <a:pt x="204" y="54"/>
                  </a:lnTo>
                  <a:lnTo>
                    <a:pt x="204" y="50"/>
                  </a:lnTo>
                  <a:lnTo>
                    <a:pt x="208" y="46"/>
                  </a:lnTo>
                  <a:lnTo>
                    <a:pt x="210" y="42"/>
                  </a:lnTo>
                  <a:lnTo>
                    <a:pt x="204" y="40"/>
                  </a:lnTo>
                  <a:lnTo>
                    <a:pt x="198" y="40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06" name="Finland" descr="© INSCALE GmbH, 05.05.2010&#10;http://www.presentationload.com/">
              <a:extLst>
                <a:ext uri="{FF2B5EF4-FFF2-40B4-BE49-F238E27FC236}">
                  <a16:creationId xmlns:a16="http://schemas.microsoft.com/office/drawing/2014/main" id="{220F7545-0FB2-4820-9DE5-4BE56405B85F}"/>
                </a:ext>
              </a:extLst>
            </p:cNvPr>
            <p:cNvSpPr>
              <a:spLocks/>
            </p:cNvSpPr>
            <p:nvPr/>
          </p:nvSpPr>
          <p:spPr bwMode="gray">
            <a:xfrm>
              <a:off x="6145329" y="1560144"/>
              <a:ext cx="281648" cy="320134"/>
            </a:xfrm>
            <a:custGeom>
              <a:avLst/>
              <a:gdLst>
                <a:gd name="T0" fmla="*/ 2147483647 w 630"/>
                <a:gd name="T1" fmla="*/ 2147483647 h 714"/>
                <a:gd name="T2" fmla="*/ 2147483647 w 630"/>
                <a:gd name="T3" fmla="*/ 2147483647 h 714"/>
                <a:gd name="T4" fmla="*/ 2147483647 w 630"/>
                <a:gd name="T5" fmla="*/ 2147483647 h 714"/>
                <a:gd name="T6" fmla="*/ 2147483647 w 630"/>
                <a:gd name="T7" fmla="*/ 2147483647 h 714"/>
                <a:gd name="T8" fmla="*/ 2147483647 w 630"/>
                <a:gd name="T9" fmla="*/ 2147483647 h 714"/>
                <a:gd name="T10" fmla="*/ 2147483647 w 630"/>
                <a:gd name="T11" fmla="*/ 2147483647 h 714"/>
                <a:gd name="T12" fmla="*/ 2147483647 w 630"/>
                <a:gd name="T13" fmla="*/ 2147483647 h 714"/>
                <a:gd name="T14" fmla="*/ 2147483647 w 630"/>
                <a:gd name="T15" fmla="*/ 2147483647 h 714"/>
                <a:gd name="T16" fmla="*/ 2147483647 w 630"/>
                <a:gd name="T17" fmla="*/ 2147483647 h 714"/>
                <a:gd name="T18" fmla="*/ 2147483647 w 630"/>
                <a:gd name="T19" fmla="*/ 2147483647 h 714"/>
                <a:gd name="T20" fmla="*/ 2147483647 w 630"/>
                <a:gd name="T21" fmla="*/ 2147483647 h 714"/>
                <a:gd name="T22" fmla="*/ 2147483647 w 630"/>
                <a:gd name="T23" fmla="*/ 2147483647 h 714"/>
                <a:gd name="T24" fmla="*/ 2147483647 w 630"/>
                <a:gd name="T25" fmla="*/ 2147483647 h 714"/>
                <a:gd name="T26" fmla="*/ 2147483647 w 630"/>
                <a:gd name="T27" fmla="*/ 2147483647 h 714"/>
                <a:gd name="T28" fmla="*/ 2147483647 w 630"/>
                <a:gd name="T29" fmla="*/ 2147483647 h 714"/>
                <a:gd name="T30" fmla="*/ 2147483647 w 630"/>
                <a:gd name="T31" fmla="*/ 2147483647 h 714"/>
                <a:gd name="T32" fmla="*/ 2147483647 w 630"/>
                <a:gd name="T33" fmla="*/ 2147483647 h 714"/>
                <a:gd name="T34" fmla="*/ 2147483647 w 630"/>
                <a:gd name="T35" fmla="*/ 2147483647 h 714"/>
                <a:gd name="T36" fmla="*/ 2147483647 w 630"/>
                <a:gd name="T37" fmla="*/ 2147483647 h 714"/>
                <a:gd name="T38" fmla="*/ 2147483647 w 630"/>
                <a:gd name="T39" fmla="*/ 2147483647 h 714"/>
                <a:gd name="T40" fmla="*/ 2147483647 w 630"/>
                <a:gd name="T41" fmla="*/ 2147483647 h 714"/>
                <a:gd name="T42" fmla="*/ 2147483647 w 630"/>
                <a:gd name="T43" fmla="*/ 2147483647 h 714"/>
                <a:gd name="T44" fmla="*/ 2147483647 w 630"/>
                <a:gd name="T45" fmla="*/ 2147483647 h 714"/>
                <a:gd name="T46" fmla="*/ 2147483647 w 630"/>
                <a:gd name="T47" fmla="*/ 2147483647 h 714"/>
                <a:gd name="T48" fmla="*/ 2147483647 w 630"/>
                <a:gd name="T49" fmla="*/ 2147483647 h 714"/>
                <a:gd name="T50" fmla="*/ 2147483647 w 630"/>
                <a:gd name="T51" fmla="*/ 2147483647 h 714"/>
                <a:gd name="T52" fmla="*/ 2147483647 w 630"/>
                <a:gd name="T53" fmla="*/ 2147483647 h 714"/>
                <a:gd name="T54" fmla="*/ 2147483647 w 630"/>
                <a:gd name="T55" fmla="*/ 2147483647 h 714"/>
                <a:gd name="T56" fmla="*/ 2147483647 w 630"/>
                <a:gd name="T57" fmla="*/ 2147483647 h 714"/>
                <a:gd name="T58" fmla="*/ 2147483647 w 630"/>
                <a:gd name="T59" fmla="*/ 2147483647 h 714"/>
                <a:gd name="T60" fmla="*/ 2147483647 w 630"/>
                <a:gd name="T61" fmla="*/ 2147483647 h 714"/>
                <a:gd name="T62" fmla="*/ 2147483647 w 630"/>
                <a:gd name="T63" fmla="*/ 2147483647 h 714"/>
                <a:gd name="T64" fmla="*/ 2147483647 w 630"/>
                <a:gd name="T65" fmla="*/ 2147483647 h 714"/>
                <a:gd name="T66" fmla="*/ 2147483647 w 630"/>
                <a:gd name="T67" fmla="*/ 2147483647 h 714"/>
                <a:gd name="T68" fmla="*/ 2147483647 w 630"/>
                <a:gd name="T69" fmla="*/ 2147483647 h 714"/>
                <a:gd name="T70" fmla="*/ 2147483647 w 630"/>
                <a:gd name="T71" fmla="*/ 2147483647 h 714"/>
                <a:gd name="T72" fmla="*/ 2147483647 w 630"/>
                <a:gd name="T73" fmla="*/ 2147483647 h 714"/>
                <a:gd name="T74" fmla="*/ 2147483647 w 630"/>
                <a:gd name="T75" fmla="*/ 2147483647 h 714"/>
                <a:gd name="T76" fmla="*/ 2147483647 w 630"/>
                <a:gd name="T77" fmla="*/ 2147483647 h 714"/>
                <a:gd name="T78" fmla="*/ 2147483647 w 630"/>
                <a:gd name="T79" fmla="*/ 2147483647 h 714"/>
                <a:gd name="T80" fmla="*/ 2147483647 w 630"/>
                <a:gd name="T81" fmla="*/ 2147483647 h 714"/>
                <a:gd name="T82" fmla="*/ 2147483647 w 630"/>
                <a:gd name="T83" fmla="*/ 2147483647 h 714"/>
                <a:gd name="T84" fmla="*/ 2147483647 w 630"/>
                <a:gd name="T85" fmla="*/ 2147483647 h 714"/>
                <a:gd name="T86" fmla="*/ 2147483647 w 630"/>
                <a:gd name="T87" fmla="*/ 2147483647 h 714"/>
                <a:gd name="T88" fmla="*/ 2147483647 w 630"/>
                <a:gd name="T89" fmla="*/ 2147483647 h 714"/>
                <a:gd name="T90" fmla="*/ 2147483647 w 630"/>
                <a:gd name="T91" fmla="*/ 2147483647 h 714"/>
                <a:gd name="T92" fmla="*/ 2147483647 w 630"/>
                <a:gd name="T93" fmla="*/ 2147483647 h 714"/>
                <a:gd name="T94" fmla="*/ 2147483647 w 630"/>
                <a:gd name="T95" fmla="*/ 2147483647 h 714"/>
                <a:gd name="T96" fmla="*/ 2147483647 w 630"/>
                <a:gd name="T97" fmla="*/ 2147483647 h 714"/>
                <a:gd name="T98" fmla="*/ 2147483647 w 630"/>
                <a:gd name="T99" fmla="*/ 2147483647 h 714"/>
                <a:gd name="T100" fmla="*/ 2147483647 w 630"/>
                <a:gd name="T101" fmla="*/ 2147483647 h 714"/>
                <a:gd name="T102" fmla="*/ 2147483647 w 630"/>
                <a:gd name="T103" fmla="*/ 2147483647 h 714"/>
                <a:gd name="T104" fmla="*/ 2147483647 w 630"/>
                <a:gd name="T105" fmla="*/ 2147483647 h 714"/>
                <a:gd name="T106" fmla="*/ 2147483647 w 630"/>
                <a:gd name="T107" fmla="*/ 0 h 714"/>
                <a:gd name="T108" fmla="*/ 2147483647 w 630"/>
                <a:gd name="T109" fmla="*/ 2147483647 h 714"/>
                <a:gd name="T110" fmla="*/ 2147483647 w 630"/>
                <a:gd name="T111" fmla="*/ 2147483647 h 714"/>
                <a:gd name="T112" fmla="*/ 2147483647 w 630"/>
                <a:gd name="T113" fmla="*/ 2147483647 h 714"/>
                <a:gd name="T114" fmla="*/ 2147483647 w 630"/>
                <a:gd name="T115" fmla="*/ 2147483647 h 714"/>
                <a:gd name="T116" fmla="*/ 2147483647 w 630"/>
                <a:gd name="T117" fmla="*/ 2147483647 h 7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30"/>
                <a:gd name="T178" fmla="*/ 0 h 714"/>
                <a:gd name="T179" fmla="*/ 630 w 630"/>
                <a:gd name="T180" fmla="*/ 714 h 71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30" h="714">
                  <a:moveTo>
                    <a:pt x="162" y="84"/>
                  </a:moveTo>
                  <a:lnTo>
                    <a:pt x="156" y="90"/>
                  </a:lnTo>
                  <a:lnTo>
                    <a:pt x="144" y="96"/>
                  </a:lnTo>
                  <a:lnTo>
                    <a:pt x="132" y="96"/>
                  </a:lnTo>
                  <a:lnTo>
                    <a:pt x="126" y="90"/>
                  </a:lnTo>
                  <a:lnTo>
                    <a:pt x="108" y="90"/>
                  </a:lnTo>
                  <a:lnTo>
                    <a:pt x="96" y="84"/>
                  </a:lnTo>
                  <a:lnTo>
                    <a:pt x="84" y="84"/>
                  </a:lnTo>
                  <a:lnTo>
                    <a:pt x="72" y="72"/>
                  </a:lnTo>
                  <a:lnTo>
                    <a:pt x="60" y="66"/>
                  </a:lnTo>
                  <a:lnTo>
                    <a:pt x="54" y="54"/>
                  </a:lnTo>
                  <a:lnTo>
                    <a:pt x="48" y="48"/>
                  </a:lnTo>
                  <a:lnTo>
                    <a:pt x="30" y="48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6" y="60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8" y="78"/>
                  </a:lnTo>
                  <a:lnTo>
                    <a:pt x="24" y="84"/>
                  </a:lnTo>
                  <a:lnTo>
                    <a:pt x="36" y="90"/>
                  </a:lnTo>
                  <a:lnTo>
                    <a:pt x="48" y="90"/>
                  </a:lnTo>
                  <a:lnTo>
                    <a:pt x="54" y="96"/>
                  </a:lnTo>
                  <a:lnTo>
                    <a:pt x="60" y="96"/>
                  </a:lnTo>
                  <a:lnTo>
                    <a:pt x="72" y="108"/>
                  </a:lnTo>
                  <a:lnTo>
                    <a:pt x="108" y="108"/>
                  </a:lnTo>
                  <a:lnTo>
                    <a:pt x="138" y="126"/>
                  </a:lnTo>
                  <a:lnTo>
                    <a:pt x="150" y="126"/>
                  </a:lnTo>
                  <a:lnTo>
                    <a:pt x="156" y="132"/>
                  </a:lnTo>
                  <a:lnTo>
                    <a:pt x="162" y="132"/>
                  </a:lnTo>
                  <a:lnTo>
                    <a:pt x="162" y="156"/>
                  </a:lnTo>
                  <a:lnTo>
                    <a:pt x="156" y="162"/>
                  </a:lnTo>
                  <a:lnTo>
                    <a:pt x="156" y="168"/>
                  </a:lnTo>
                  <a:lnTo>
                    <a:pt x="168" y="174"/>
                  </a:lnTo>
                  <a:lnTo>
                    <a:pt x="162" y="198"/>
                  </a:lnTo>
                  <a:lnTo>
                    <a:pt x="186" y="210"/>
                  </a:lnTo>
                  <a:lnTo>
                    <a:pt x="180" y="222"/>
                  </a:lnTo>
                  <a:lnTo>
                    <a:pt x="174" y="228"/>
                  </a:lnTo>
                  <a:lnTo>
                    <a:pt x="168" y="240"/>
                  </a:lnTo>
                  <a:lnTo>
                    <a:pt x="168" y="246"/>
                  </a:lnTo>
                  <a:lnTo>
                    <a:pt x="180" y="258"/>
                  </a:lnTo>
                  <a:lnTo>
                    <a:pt x="192" y="264"/>
                  </a:lnTo>
                  <a:lnTo>
                    <a:pt x="198" y="270"/>
                  </a:lnTo>
                  <a:lnTo>
                    <a:pt x="210" y="306"/>
                  </a:lnTo>
                  <a:lnTo>
                    <a:pt x="222" y="294"/>
                  </a:lnTo>
                  <a:lnTo>
                    <a:pt x="228" y="294"/>
                  </a:lnTo>
                  <a:lnTo>
                    <a:pt x="234" y="300"/>
                  </a:lnTo>
                  <a:lnTo>
                    <a:pt x="246" y="300"/>
                  </a:lnTo>
                  <a:lnTo>
                    <a:pt x="270" y="324"/>
                  </a:lnTo>
                  <a:lnTo>
                    <a:pt x="270" y="336"/>
                  </a:lnTo>
                  <a:lnTo>
                    <a:pt x="276" y="348"/>
                  </a:lnTo>
                  <a:lnTo>
                    <a:pt x="276" y="354"/>
                  </a:lnTo>
                  <a:lnTo>
                    <a:pt x="264" y="348"/>
                  </a:lnTo>
                  <a:lnTo>
                    <a:pt x="246" y="348"/>
                  </a:lnTo>
                  <a:lnTo>
                    <a:pt x="240" y="354"/>
                  </a:lnTo>
                  <a:lnTo>
                    <a:pt x="234" y="366"/>
                  </a:lnTo>
                  <a:lnTo>
                    <a:pt x="228" y="372"/>
                  </a:lnTo>
                  <a:lnTo>
                    <a:pt x="222" y="384"/>
                  </a:lnTo>
                  <a:lnTo>
                    <a:pt x="216" y="390"/>
                  </a:lnTo>
                  <a:lnTo>
                    <a:pt x="180" y="420"/>
                  </a:lnTo>
                  <a:lnTo>
                    <a:pt x="144" y="432"/>
                  </a:lnTo>
                  <a:lnTo>
                    <a:pt x="138" y="438"/>
                  </a:lnTo>
                  <a:lnTo>
                    <a:pt x="126" y="444"/>
                  </a:lnTo>
                  <a:lnTo>
                    <a:pt x="120" y="456"/>
                  </a:lnTo>
                  <a:lnTo>
                    <a:pt x="120" y="462"/>
                  </a:lnTo>
                  <a:lnTo>
                    <a:pt x="108" y="474"/>
                  </a:lnTo>
                  <a:lnTo>
                    <a:pt x="90" y="474"/>
                  </a:lnTo>
                  <a:lnTo>
                    <a:pt x="66" y="504"/>
                  </a:lnTo>
                  <a:lnTo>
                    <a:pt x="66" y="534"/>
                  </a:lnTo>
                  <a:lnTo>
                    <a:pt x="72" y="540"/>
                  </a:lnTo>
                  <a:lnTo>
                    <a:pt x="72" y="570"/>
                  </a:lnTo>
                  <a:lnTo>
                    <a:pt x="96" y="588"/>
                  </a:lnTo>
                  <a:lnTo>
                    <a:pt x="96" y="594"/>
                  </a:lnTo>
                  <a:lnTo>
                    <a:pt x="90" y="600"/>
                  </a:lnTo>
                  <a:lnTo>
                    <a:pt x="90" y="612"/>
                  </a:lnTo>
                  <a:lnTo>
                    <a:pt x="84" y="630"/>
                  </a:lnTo>
                  <a:lnTo>
                    <a:pt x="84" y="648"/>
                  </a:lnTo>
                  <a:lnTo>
                    <a:pt x="90" y="654"/>
                  </a:lnTo>
                  <a:lnTo>
                    <a:pt x="96" y="666"/>
                  </a:lnTo>
                  <a:lnTo>
                    <a:pt x="108" y="678"/>
                  </a:lnTo>
                  <a:lnTo>
                    <a:pt x="132" y="690"/>
                  </a:lnTo>
                  <a:lnTo>
                    <a:pt x="174" y="690"/>
                  </a:lnTo>
                  <a:lnTo>
                    <a:pt x="174" y="696"/>
                  </a:lnTo>
                  <a:lnTo>
                    <a:pt x="168" y="702"/>
                  </a:lnTo>
                  <a:lnTo>
                    <a:pt x="168" y="708"/>
                  </a:lnTo>
                  <a:lnTo>
                    <a:pt x="174" y="714"/>
                  </a:lnTo>
                  <a:lnTo>
                    <a:pt x="240" y="714"/>
                  </a:lnTo>
                  <a:lnTo>
                    <a:pt x="252" y="708"/>
                  </a:lnTo>
                  <a:lnTo>
                    <a:pt x="270" y="708"/>
                  </a:lnTo>
                  <a:lnTo>
                    <a:pt x="300" y="696"/>
                  </a:lnTo>
                  <a:lnTo>
                    <a:pt x="336" y="696"/>
                  </a:lnTo>
                  <a:lnTo>
                    <a:pt x="384" y="672"/>
                  </a:lnTo>
                  <a:lnTo>
                    <a:pt x="462" y="672"/>
                  </a:lnTo>
                  <a:lnTo>
                    <a:pt x="456" y="660"/>
                  </a:lnTo>
                  <a:lnTo>
                    <a:pt x="516" y="630"/>
                  </a:lnTo>
                  <a:lnTo>
                    <a:pt x="576" y="570"/>
                  </a:lnTo>
                  <a:lnTo>
                    <a:pt x="582" y="570"/>
                  </a:lnTo>
                  <a:lnTo>
                    <a:pt x="618" y="534"/>
                  </a:lnTo>
                  <a:lnTo>
                    <a:pt x="624" y="522"/>
                  </a:lnTo>
                  <a:lnTo>
                    <a:pt x="630" y="516"/>
                  </a:lnTo>
                  <a:lnTo>
                    <a:pt x="630" y="504"/>
                  </a:lnTo>
                  <a:lnTo>
                    <a:pt x="624" y="492"/>
                  </a:lnTo>
                  <a:lnTo>
                    <a:pt x="618" y="486"/>
                  </a:lnTo>
                  <a:lnTo>
                    <a:pt x="612" y="474"/>
                  </a:lnTo>
                  <a:lnTo>
                    <a:pt x="540" y="438"/>
                  </a:lnTo>
                  <a:lnTo>
                    <a:pt x="546" y="438"/>
                  </a:lnTo>
                  <a:lnTo>
                    <a:pt x="570" y="414"/>
                  </a:lnTo>
                  <a:lnTo>
                    <a:pt x="570" y="408"/>
                  </a:lnTo>
                  <a:lnTo>
                    <a:pt x="564" y="402"/>
                  </a:lnTo>
                  <a:lnTo>
                    <a:pt x="552" y="396"/>
                  </a:lnTo>
                  <a:lnTo>
                    <a:pt x="528" y="390"/>
                  </a:lnTo>
                  <a:lnTo>
                    <a:pt x="534" y="378"/>
                  </a:lnTo>
                  <a:lnTo>
                    <a:pt x="540" y="372"/>
                  </a:lnTo>
                  <a:lnTo>
                    <a:pt x="540" y="366"/>
                  </a:lnTo>
                  <a:lnTo>
                    <a:pt x="534" y="360"/>
                  </a:lnTo>
                  <a:lnTo>
                    <a:pt x="528" y="360"/>
                  </a:lnTo>
                  <a:lnTo>
                    <a:pt x="522" y="354"/>
                  </a:lnTo>
                  <a:lnTo>
                    <a:pt x="510" y="354"/>
                  </a:lnTo>
                  <a:lnTo>
                    <a:pt x="510" y="342"/>
                  </a:lnTo>
                  <a:lnTo>
                    <a:pt x="498" y="330"/>
                  </a:lnTo>
                  <a:lnTo>
                    <a:pt x="504" y="300"/>
                  </a:lnTo>
                  <a:lnTo>
                    <a:pt x="510" y="300"/>
                  </a:lnTo>
                  <a:lnTo>
                    <a:pt x="522" y="306"/>
                  </a:lnTo>
                  <a:lnTo>
                    <a:pt x="534" y="306"/>
                  </a:lnTo>
                  <a:lnTo>
                    <a:pt x="540" y="300"/>
                  </a:lnTo>
                  <a:lnTo>
                    <a:pt x="540" y="294"/>
                  </a:lnTo>
                  <a:lnTo>
                    <a:pt x="534" y="288"/>
                  </a:lnTo>
                  <a:lnTo>
                    <a:pt x="522" y="282"/>
                  </a:lnTo>
                  <a:lnTo>
                    <a:pt x="498" y="258"/>
                  </a:lnTo>
                  <a:lnTo>
                    <a:pt x="486" y="252"/>
                  </a:lnTo>
                  <a:lnTo>
                    <a:pt x="480" y="240"/>
                  </a:lnTo>
                  <a:lnTo>
                    <a:pt x="468" y="234"/>
                  </a:lnTo>
                  <a:lnTo>
                    <a:pt x="450" y="216"/>
                  </a:lnTo>
                  <a:lnTo>
                    <a:pt x="456" y="210"/>
                  </a:lnTo>
                  <a:lnTo>
                    <a:pt x="468" y="204"/>
                  </a:lnTo>
                  <a:lnTo>
                    <a:pt x="474" y="204"/>
                  </a:lnTo>
                  <a:lnTo>
                    <a:pt x="474" y="192"/>
                  </a:lnTo>
                  <a:lnTo>
                    <a:pt x="480" y="192"/>
                  </a:lnTo>
                  <a:lnTo>
                    <a:pt x="492" y="186"/>
                  </a:lnTo>
                  <a:lnTo>
                    <a:pt x="498" y="186"/>
                  </a:lnTo>
                  <a:lnTo>
                    <a:pt x="498" y="174"/>
                  </a:lnTo>
                  <a:lnTo>
                    <a:pt x="450" y="126"/>
                  </a:lnTo>
                  <a:lnTo>
                    <a:pt x="432" y="126"/>
                  </a:lnTo>
                  <a:lnTo>
                    <a:pt x="426" y="132"/>
                  </a:lnTo>
                  <a:lnTo>
                    <a:pt x="420" y="132"/>
                  </a:lnTo>
                  <a:lnTo>
                    <a:pt x="414" y="126"/>
                  </a:lnTo>
                  <a:lnTo>
                    <a:pt x="414" y="120"/>
                  </a:lnTo>
                  <a:lnTo>
                    <a:pt x="408" y="108"/>
                  </a:lnTo>
                  <a:lnTo>
                    <a:pt x="408" y="96"/>
                  </a:lnTo>
                  <a:lnTo>
                    <a:pt x="426" y="96"/>
                  </a:lnTo>
                  <a:lnTo>
                    <a:pt x="426" y="90"/>
                  </a:lnTo>
                  <a:lnTo>
                    <a:pt x="414" y="78"/>
                  </a:lnTo>
                  <a:lnTo>
                    <a:pt x="420" y="54"/>
                  </a:lnTo>
                  <a:lnTo>
                    <a:pt x="426" y="54"/>
                  </a:lnTo>
                  <a:lnTo>
                    <a:pt x="426" y="60"/>
                  </a:lnTo>
                  <a:lnTo>
                    <a:pt x="432" y="60"/>
                  </a:lnTo>
                  <a:lnTo>
                    <a:pt x="432" y="42"/>
                  </a:lnTo>
                  <a:lnTo>
                    <a:pt x="426" y="30"/>
                  </a:lnTo>
                  <a:lnTo>
                    <a:pt x="414" y="18"/>
                  </a:lnTo>
                  <a:lnTo>
                    <a:pt x="408" y="18"/>
                  </a:lnTo>
                  <a:lnTo>
                    <a:pt x="372" y="12"/>
                  </a:lnTo>
                  <a:lnTo>
                    <a:pt x="372" y="0"/>
                  </a:lnTo>
                  <a:lnTo>
                    <a:pt x="336" y="0"/>
                  </a:lnTo>
                  <a:lnTo>
                    <a:pt x="324" y="6"/>
                  </a:lnTo>
                  <a:lnTo>
                    <a:pt x="294" y="6"/>
                  </a:lnTo>
                  <a:lnTo>
                    <a:pt x="282" y="12"/>
                  </a:lnTo>
                  <a:lnTo>
                    <a:pt x="276" y="12"/>
                  </a:lnTo>
                  <a:lnTo>
                    <a:pt x="264" y="18"/>
                  </a:lnTo>
                  <a:lnTo>
                    <a:pt x="264" y="30"/>
                  </a:lnTo>
                  <a:lnTo>
                    <a:pt x="258" y="36"/>
                  </a:lnTo>
                  <a:lnTo>
                    <a:pt x="258" y="72"/>
                  </a:lnTo>
                  <a:lnTo>
                    <a:pt x="234" y="72"/>
                  </a:lnTo>
                  <a:lnTo>
                    <a:pt x="234" y="78"/>
                  </a:lnTo>
                  <a:lnTo>
                    <a:pt x="228" y="84"/>
                  </a:lnTo>
                  <a:lnTo>
                    <a:pt x="228" y="96"/>
                  </a:lnTo>
                  <a:lnTo>
                    <a:pt x="210" y="96"/>
                  </a:lnTo>
                  <a:lnTo>
                    <a:pt x="204" y="90"/>
                  </a:lnTo>
                  <a:lnTo>
                    <a:pt x="192" y="84"/>
                  </a:lnTo>
                  <a:lnTo>
                    <a:pt x="162" y="84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07" name="Ethiopia" descr="© INSCALE GmbH, 05.05.2010&#10;http://www.presentationload.com/">
              <a:extLst>
                <a:ext uri="{FF2B5EF4-FFF2-40B4-BE49-F238E27FC236}">
                  <a16:creationId xmlns:a16="http://schemas.microsoft.com/office/drawing/2014/main" id="{9D5A1D1C-66D8-46D0-B322-DCDBF43B4E2E}"/>
                </a:ext>
              </a:extLst>
            </p:cNvPr>
            <p:cNvSpPr>
              <a:spLocks/>
            </p:cNvSpPr>
            <p:nvPr/>
          </p:nvSpPr>
          <p:spPr bwMode="gray">
            <a:xfrm>
              <a:off x="6628154" y="3477446"/>
              <a:ext cx="472328" cy="412849"/>
            </a:xfrm>
            <a:custGeom>
              <a:avLst/>
              <a:gdLst>
                <a:gd name="T0" fmla="*/ 2147483647 w 1056"/>
                <a:gd name="T1" fmla="*/ 2147483647 h 924"/>
                <a:gd name="T2" fmla="*/ 2147483647 w 1056"/>
                <a:gd name="T3" fmla="*/ 2147483647 h 924"/>
                <a:gd name="T4" fmla="*/ 2147483647 w 1056"/>
                <a:gd name="T5" fmla="*/ 2147483647 h 924"/>
                <a:gd name="T6" fmla="*/ 2147483647 w 1056"/>
                <a:gd name="T7" fmla="*/ 2147483647 h 924"/>
                <a:gd name="T8" fmla="*/ 2147483647 w 1056"/>
                <a:gd name="T9" fmla="*/ 2147483647 h 924"/>
                <a:gd name="T10" fmla="*/ 2147483647 w 1056"/>
                <a:gd name="T11" fmla="*/ 2147483647 h 924"/>
                <a:gd name="T12" fmla="*/ 2147483647 w 1056"/>
                <a:gd name="T13" fmla="*/ 2147483647 h 924"/>
                <a:gd name="T14" fmla="*/ 2147483647 w 1056"/>
                <a:gd name="T15" fmla="*/ 2147483647 h 924"/>
                <a:gd name="T16" fmla="*/ 2147483647 w 1056"/>
                <a:gd name="T17" fmla="*/ 2147483647 h 924"/>
                <a:gd name="T18" fmla="*/ 2147483647 w 1056"/>
                <a:gd name="T19" fmla="*/ 2147483647 h 924"/>
                <a:gd name="T20" fmla="*/ 2147483647 w 1056"/>
                <a:gd name="T21" fmla="*/ 2147483647 h 924"/>
                <a:gd name="T22" fmla="*/ 2147483647 w 1056"/>
                <a:gd name="T23" fmla="*/ 2147483647 h 924"/>
                <a:gd name="T24" fmla="*/ 2147483647 w 1056"/>
                <a:gd name="T25" fmla="*/ 2147483647 h 924"/>
                <a:gd name="T26" fmla="*/ 2147483647 w 1056"/>
                <a:gd name="T27" fmla="*/ 2147483647 h 924"/>
                <a:gd name="T28" fmla="*/ 2147483647 w 1056"/>
                <a:gd name="T29" fmla="*/ 2147483647 h 924"/>
                <a:gd name="T30" fmla="*/ 2147483647 w 1056"/>
                <a:gd name="T31" fmla="*/ 2147483647 h 924"/>
                <a:gd name="T32" fmla="*/ 2147483647 w 1056"/>
                <a:gd name="T33" fmla="*/ 2147483647 h 924"/>
                <a:gd name="T34" fmla="*/ 2147483647 w 1056"/>
                <a:gd name="T35" fmla="*/ 2147483647 h 924"/>
                <a:gd name="T36" fmla="*/ 2147483647 w 1056"/>
                <a:gd name="T37" fmla="*/ 2147483647 h 924"/>
                <a:gd name="T38" fmla="*/ 2147483647 w 1056"/>
                <a:gd name="T39" fmla="*/ 2147483647 h 924"/>
                <a:gd name="T40" fmla="*/ 2147483647 w 1056"/>
                <a:gd name="T41" fmla="*/ 2147483647 h 924"/>
                <a:gd name="T42" fmla="*/ 2147483647 w 1056"/>
                <a:gd name="T43" fmla="*/ 2147483647 h 924"/>
                <a:gd name="T44" fmla="*/ 2147483647 w 1056"/>
                <a:gd name="T45" fmla="*/ 2147483647 h 924"/>
                <a:gd name="T46" fmla="*/ 2147483647 w 1056"/>
                <a:gd name="T47" fmla="*/ 2147483647 h 924"/>
                <a:gd name="T48" fmla="*/ 2147483647 w 1056"/>
                <a:gd name="T49" fmla="*/ 2147483647 h 924"/>
                <a:gd name="T50" fmla="*/ 2147483647 w 1056"/>
                <a:gd name="T51" fmla="*/ 2147483647 h 924"/>
                <a:gd name="T52" fmla="*/ 2147483647 w 1056"/>
                <a:gd name="T53" fmla="*/ 2147483647 h 924"/>
                <a:gd name="T54" fmla="*/ 2147483647 w 1056"/>
                <a:gd name="T55" fmla="*/ 2147483647 h 924"/>
                <a:gd name="T56" fmla="*/ 2147483647 w 1056"/>
                <a:gd name="T57" fmla="*/ 2147483647 h 924"/>
                <a:gd name="T58" fmla="*/ 2147483647 w 1056"/>
                <a:gd name="T59" fmla="*/ 2147483647 h 924"/>
                <a:gd name="T60" fmla="*/ 2147483647 w 1056"/>
                <a:gd name="T61" fmla="*/ 2147483647 h 924"/>
                <a:gd name="T62" fmla="*/ 2147483647 w 1056"/>
                <a:gd name="T63" fmla="*/ 2147483647 h 924"/>
                <a:gd name="T64" fmla="*/ 2147483647 w 1056"/>
                <a:gd name="T65" fmla="*/ 2147483647 h 924"/>
                <a:gd name="T66" fmla="*/ 2147483647 w 1056"/>
                <a:gd name="T67" fmla="*/ 2147483647 h 924"/>
                <a:gd name="T68" fmla="*/ 2147483647 w 1056"/>
                <a:gd name="T69" fmla="*/ 2147483647 h 924"/>
                <a:gd name="T70" fmla="*/ 2147483647 w 1056"/>
                <a:gd name="T71" fmla="*/ 2147483647 h 924"/>
                <a:gd name="T72" fmla="*/ 2147483647 w 1056"/>
                <a:gd name="T73" fmla="*/ 0 h 924"/>
                <a:gd name="T74" fmla="*/ 2147483647 w 1056"/>
                <a:gd name="T75" fmla="*/ 2147483647 h 924"/>
                <a:gd name="T76" fmla="*/ 2147483647 w 1056"/>
                <a:gd name="T77" fmla="*/ 2147483647 h 924"/>
                <a:gd name="T78" fmla="*/ 2147483647 w 1056"/>
                <a:gd name="T79" fmla="*/ 2147483647 h 924"/>
                <a:gd name="T80" fmla="*/ 2147483647 w 1056"/>
                <a:gd name="T81" fmla="*/ 2147483647 h 924"/>
                <a:gd name="T82" fmla="*/ 2147483647 w 1056"/>
                <a:gd name="T83" fmla="*/ 2147483647 h 924"/>
                <a:gd name="T84" fmla="*/ 2147483647 w 1056"/>
                <a:gd name="T85" fmla="*/ 2147483647 h 924"/>
                <a:gd name="T86" fmla="*/ 2147483647 w 1056"/>
                <a:gd name="T87" fmla="*/ 2147483647 h 924"/>
                <a:gd name="T88" fmla="*/ 2147483647 w 1056"/>
                <a:gd name="T89" fmla="*/ 2147483647 h 924"/>
                <a:gd name="T90" fmla="*/ 2147483647 w 1056"/>
                <a:gd name="T91" fmla="*/ 2147483647 h 924"/>
                <a:gd name="T92" fmla="*/ 2147483647 w 1056"/>
                <a:gd name="T93" fmla="*/ 2147483647 h 924"/>
                <a:gd name="T94" fmla="*/ 2147483647 w 1056"/>
                <a:gd name="T95" fmla="*/ 2147483647 h 924"/>
                <a:gd name="T96" fmla="*/ 2147483647 w 1056"/>
                <a:gd name="T97" fmla="*/ 2147483647 h 924"/>
                <a:gd name="T98" fmla="*/ 2147483647 w 1056"/>
                <a:gd name="T99" fmla="*/ 2147483647 h 924"/>
                <a:gd name="T100" fmla="*/ 2147483647 w 1056"/>
                <a:gd name="T101" fmla="*/ 2147483647 h 924"/>
                <a:gd name="T102" fmla="*/ 2147483647 w 1056"/>
                <a:gd name="T103" fmla="*/ 2147483647 h 924"/>
                <a:gd name="T104" fmla="*/ 2147483647 w 1056"/>
                <a:gd name="T105" fmla="*/ 2147483647 h 924"/>
                <a:gd name="T106" fmla="*/ 2147483647 w 1056"/>
                <a:gd name="T107" fmla="*/ 2147483647 h 924"/>
                <a:gd name="T108" fmla="*/ 2147483647 w 1056"/>
                <a:gd name="T109" fmla="*/ 2147483647 h 924"/>
                <a:gd name="T110" fmla="*/ 2147483647 w 1056"/>
                <a:gd name="T111" fmla="*/ 2147483647 h 924"/>
                <a:gd name="T112" fmla="*/ 2147483647 w 1056"/>
                <a:gd name="T113" fmla="*/ 2147483647 h 924"/>
                <a:gd name="T114" fmla="*/ 2147483647 w 1056"/>
                <a:gd name="T115" fmla="*/ 2147483647 h 924"/>
                <a:gd name="T116" fmla="*/ 2147483647 w 1056"/>
                <a:gd name="T117" fmla="*/ 2147483647 h 9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56"/>
                <a:gd name="T178" fmla="*/ 0 h 924"/>
                <a:gd name="T179" fmla="*/ 1056 w 1056"/>
                <a:gd name="T180" fmla="*/ 924 h 9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56" h="924">
                  <a:moveTo>
                    <a:pt x="84" y="642"/>
                  </a:moveTo>
                  <a:lnTo>
                    <a:pt x="108" y="642"/>
                  </a:lnTo>
                  <a:lnTo>
                    <a:pt x="114" y="666"/>
                  </a:lnTo>
                  <a:lnTo>
                    <a:pt x="126" y="666"/>
                  </a:lnTo>
                  <a:lnTo>
                    <a:pt x="126" y="702"/>
                  </a:lnTo>
                  <a:lnTo>
                    <a:pt x="138" y="708"/>
                  </a:lnTo>
                  <a:lnTo>
                    <a:pt x="138" y="726"/>
                  </a:lnTo>
                  <a:lnTo>
                    <a:pt x="156" y="762"/>
                  </a:lnTo>
                  <a:lnTo>
                    <a:pt x="168" y="768"/>
                  </a:lnTo>
                  <a:lnTo>
                    <a:pt x="186" y="768"/>
                  </a:lnTo>
                  <a:lnTo>
                    <a:pt x="192" y="774"/>
                  </a:lnTo>
                  <a:lnTo>
                    <a:pt x="198" y="786"/>
                  </a:lnTo>
                  <a:lnTo>
                    <a:pt x="198" y="804"/>
                  </a:lnTo>
                  <a:lnTo>
                    <a:pt x="210" y="840"/>
                  </a:lnTo>
                  <a:lnTo>
                    <a:pt x="282" y="846"/>
                  </a:lnTo>
                  <a:lnTo>
                    <a:pt x="360" y="906"/>
                  </a:lnTo>
                  <a:lnTo>
                    <a:pt x="390" y="906"/>
                  </a:lnTo>
                  <a:lnTo>
                    <a:pt x="402" y="912"/>
                  </a:lnTo>
                  <a:lnTo>
                    <a:pt x="432" y="912"/>
                  </a:lnTo>
                  <a:lnTo>
                    <a:pt x="444" y="918"/>
                  </a:lnTo>
                  <a:lnTo>
                    <a:pt x="450" y="918"/>
                  </a:lnTo>
                  <a:lnTo>
                    <a:pt x="462" y="924"/>
                  </a:lnTo>
                  <a:lnTo>
                    <a:pt x="486" y="906"/>
                  </a:lnTo>
                  <a:lnTo>
                    <a:pt x="486" y="894"/>
                  </a:lnTo>
                  <a:lnTo>
                    <a:pt x="498" y="882"/>
                  </a:lnTo>
                  <a:lnTo>
                    <a:pt x="510" y="882"/>
                  </a:lnTo>
                  <a:lnTo>
                    <a:pt x="522" y="876"/>
                  </a:lnTo>
                  <a:lnTo>
                    <a:pt x="528" y="870"/>
                  </a:lnTo>
                  <a:lnTo>
                    <a:pt x="534" y="870"/>
                  </a:lnTo>
                  <a:lnTo>
                    <a:pt x="552" y="852"/>
                  </a:lnTo>
                  <a:lnTo>
                    <a:pt x="576" y="882"/>
                  </a:lnTo>
                  <a:lnTo>
                    <a:pt x="606" y="882"/>
                  </a:lnTo>
                  <a:lnTo>
                    <a:pt x="612" y="876"/>
                  </a:lnTo>
                  <a:lnTo>
                    <a:pt x="636" y="882"/>
                  </a:lnTo>
                  <a:lnTo>
                    <a:pt x="636" y="876"/>
                  </a:lnTo>
                  <a:lnTo>
                    <a:pt x="648" y="864"/>
                  </a:lnTo>
                  <a:lnTo>
                    <a:pt x="660" y="864"/>
                  </a:lnTo>
                  <a:lnTo>
                    <a:pt x="672" y="858"/>
                  </a:lnTo>
                  <a:lnTo>
                    <a:pt x="696" y="858"/>
                  </a:lnTo>
                  <a:lnTo>
                    <a:pt x="714" y="840"/>
                  </a:lnTo>
                  <a:lnTo>
                    <a:pt x="714" y="828"/>
                  </a:lnTo>
                  <a:lnTo>
                    <a:pt x="726" y="822"/>
                  </a:lnTo>
                  <a:lnTo>
                    <a:pt x="732" y="816"/>
                  </a:lnTo>
                  <a:lnTo>
                    <a:pt x="744" y="810"/>
                  </a:lnTo>
                  <a:lnTo>
                    <a:pt x="756" y="810"/>
                  </a:lnTo>
                  <a:lnTo>
                    <a:pt x="762" y="804"/>
                  </a:lnTo>
                  <a:lnTo>
                    <a:pt x="846" y="804"/>
                  </a:lnTo>
                  <a:lnTo>
                    <a:pt x="1056" y="558"/>
                  </a:lnTo>
                  <a:lnTo>
                    <a:pt x="984" y="564"/>
                  </a:lnTo>
                  <a:lnTo>
                    <a:pt x="948" y="546"/>
                  </a:lnTo>
                  <a:lnTo>
                    <a:pt x="936" y="534"/>
                  </a:lnTo>
                  <a:lnTo>
                    <a:pt x="918" y="528"/>
                  </a:lnTo>
                  <a:lnTo>
                    <a:pt x="906" y="522"/>
                  </a:lnTo>
                  <a:lnTo>
                    <a:pt x="882" y="516"/>
                  </a:lnTo>
                  <a:lnTo>
                    <a:pt x="810" y="492"/>
                  </a:lnTo>
                  <a:lnTo>
                    <a:pt x="774" y="474"/>
                  </a:lnTo>
                  <a:lnTo>
                    <a:pt x="768" y="462"/>
                  </a:lnTo>
                  <a:lnTo>
                    <a:pt x="762" y="456"/>
                  </a:lnTo>
                  <a:lnTo>
                    <a:pt x="756" y="444"/>
                  </a:lnTo>
                  <a:lnTo>
                    <a:pt x="732" y="444"/>
                  </a:lnTo>
                  <a:lnTo>
                    <a:pt x="732" y="438"/>
                  </a:lnTo>
                  <a:lnTo>
                    <a:pt x="726" y="432"/>
                  </a:lnTo>
                  <a:lnTo>
                    <a:pt x="714" y="408"/>
                  </a:lnTo>
                  <a:lnTo>
                    <a:pt x="708" y="402"/>
                  </a:lnTo>
                  <a:lnTo>
                    <a:pt x="702" y="390"/>
                  </a:lnTo>
                  <a:lnTo>
                    <a:pt x="696" y="384"/>
                  </a:lnTo>
                  <a:lnTo>
                    <a:pt x="690" y="372"/>
                  </a:lnTo>
                  <a:lnTo>
                    <a:pt x="690" y="360"/>
                  </a:lnTo>
                  <a:lnTo>
                    <a:pt x="678" y="348"/>
                  </a:lnTo>
                  <a:lnTo>
                    <a:pt x="696" y="318"/>
                  </a:lnTo>
                  <a:lnTo>
                    <a:pt x="690" y="312"/>
                  </a:lnTo>
                  <a:lnTo>
                    <a:pt x="678" y="306"/>
                  </a:lnTo>
                  <a:lnTo>
                    <a:pt x="666" y="306"/>
                  </a:lnTo>
                  <a:lnTo>
                    <a:pt x="660" y="312"/>
                  </a:lnTo>
                  <a:lnTo>
                    <a:pt x="654" y="312"/>
                  </a:lnTo>
                  <a:lnTo>
                    <a:pt x="648" y="318"/>
                  </a:lnTo>
                  <a:lnTo>
                    <a:pt x="624" y="318"/>
                  </a:lnTo>
                  <a:lnTo>
                    <a:pt x="612" y="306"/>
                  </a:lnTo>
                  <a:lnTo>
                    <a:pt x="612" y="294"/>
                  </a:lnTo>
                  <a:lnTo>
                    <a:pt x="606" y="276"/>
                  </a:lnTo>
                  <a:lnTo>
                    <a:pt x="606" y="264"/>
                  </a:lnTo>
                  <a:lnTo>
                    <a:pt x="624" y="246"/>
                  </a:lnTo>
                  <a:lnTo>
                    <a:pt x="654" y="192"/>
                  </a:lnTo>
                  <a:lnTo>
                    <a:pt x="642" y="174"/>
                  </a:lnTo>
                  <a:lnTo>
                    <a:pt x="630" y="174"/>
                  </a:lnTo>
                  <a:lnTo>
                    <a:pt x="618" y="168"/>
                  </a:lnTo>
                  <a:lnTo>
                    <a:pt x="612" y="162"/>
                  </a:lnTo>
                  <a:lnTo>
                    <a:pt x="612" y="138"/>
                  </a:lnTo>
                  <a:lnTo>
                    <a:pt x="600" y="126"/>
                  </a:lnTo>
                  <a:lnTo>
                    <a:pt x="576" y="114"/>
                  </a:lnTo>
                  <a:lnTo>
                    <a:pt x="570" y="108"/>
                  </a:lnTo>
                  <a:lnTo>
                    <a:pt x="546" y="72"/>
                  </a:lnTo>
                  <a:lnTo>
                    <a:pt x="534" y="66"/>
                  </a:lnTo>
                  <a:lnTo>
                    <a:pt x="528" y="60"/>
                  </a:lnTo>
                  <a:lnTo>
                    <a:pt x="516" y="60"/>
                  </a:lnTo>
                  <a:lnTo>
                    <a:pt x="498" y="36"/>
                  </a:lnTo>
                  <a:lnTo>
                    <a:pt x="468" y="36"/>
                  </a:lnTo>
                  <a:lnTo>
                    <a:pt x="462" y="30"/>
                  </a:lnTo>
                  <a:lnTo>
                    <a:pt x="444" y="30"/>
                  </a:lnTo>
                  <a:lnTo>
                    <a:pt x="432" y="36"/>
                  </a:lnTo>
                  <a:lnTo>
                    <a:pt x="420" y="36"/>
                  </a:lnTo>
                  <a:lnTo>
                    <a:pt x="420" y="24"/>
                  </a:lnTo>
                  <a:lnTo>
                    <a:pt x="414" y="18"/>
                  </a:lnTo>
                  <a:lnTo>
                    <a:pt x="408" y="24"/>
                  </a:lnTo>
                  <a:lnTo>
                    <a:pt x="402" y="36"/>
                  </a:lnTo>
                  <a:lnTo>
                    <a:pt x="372" y="36"/>
                  </a:lnTo>
                  <a:lnTo>
                    <a:pt x="366" y="24"/>
                  </a:lnTo>
                  <a:lnTo>
                    <a:pt x="360" y="18"/>
                  </a:lnTo>
                  <a:lnTo>
                    <a:pt x="354" y="18"/>
                  </a:lnTo>
                  <a:lnTo>
                    <a:pt x="342" y="6"/>
                  </a:lnTo>
                  <a:lnTo>
                    <a:pt x="330" y="0"/>
                  </a:lnTo>
                  <a:lnTo>
                    <a:pt x="330" y="12"/>
                  </a:lnTo>
                  <a:lnTo>
                    <a:pt x="324" y="24"/>
                  </a:lnTo>
                  <a:lnTo>
                    <a:pt x="318" y="42"/>
                  </a:lnTo>
                  <a:lnTo>
                    <a:pt x="318" y="54"/>
                  </a:lnTo>
                  <a:lnTo>
                    <a:pt x="306" y="66"/>
                  </a:lnTo>
                  <a:lnTo>
                    <a:pt x="288" y="48"/>
                  </a:lnTo>
                  <a:lnTo>
                    <a:pt x="288" y="42"/>
                  </a:lnTo>
                  <a:lnTo>
                    <a:pt x="282" y="36"/>
                  </a:lnTo>
                  <a:lnTo>
                    <a:pt x="276" y="36"/>
                  </a:lnTo>
                  <a:lnTo>
                    <a:pt x="276" y="42"/>
                  </a:lnTo>
                  <a:lnTo>
                    <a:pt x="270" y="48"/>
                  </a:lnTo>
                  <a:lnTo>
                    <a:pt x="234" y="48"/>
                  </a:lnTo>
                  <a:lnTo>
                    <a:pt x="234" y="90"/>
                  </a:lnTo>
                  <a:lnTo>
                    <a:pt x="228" y="96"/>
                  </a:lnTo>
                  <a:lnTo>
                    <a:pt x="222" y="108"/>
                  </a:lnTo>
                  <a:lnTo>
                    <a:pt x="216" y="114"/>
                  </a:lnTo>
                  <a:lnTo>
                    <a:pt x="210" y="126"/>
                  </a:lnTo>
                  <a:lnTo>
                    <a:pt x="210" y="174"/>
                  </a:lnTo>
                  <a:lnTo>
                    <a:pt x="180" y="174"/>
                  </a:lnTo>
                  <a:lnTo>
                    <a:pt x="174" y="180"/>
                  </a:lnTo>
                  <a:lnTo>
                    <a:pt x="168" y="192"/>
                  </a:lnTo>
                  <a:lnTo>
                    <a:pt x="162" y="198"/>
                  </a:lnTo>
                  <a:lnTo>
                    <a:pt x="162" y="234"/>
                  </a:lnTo>
                  <a:lnTo>
                    <a:pt x="156" y="240"/>
                  </a:lnTo>
                  <a:lnTo>
                    <a:pt x="144" y="240"/>
                  </a:lnTo>
                  <a:lnTo>
                    <a:pt x="138" y="246"/>
                  </a:lnTo>
                  <a:lnTo>
                    <a:pt x="138" y="270"/>
                  </a:lnTo>
                  <a:lnTo>
                    <a:pt x="126" y="288"/>
                  </a:lnTo>
                  <a:lnTo>
                    <a:pt x="126" y="294"/>
                  </a:lnTo>
                  <a:lnTo>
                    <a:pt x="132" y="300"/>
                  </a:lnTo>
                  <a:lnTo>
                    <a:pt x="132" y="336"/>
                  </a:lnTo>
                  <a:lnTo>
                    <a:pt x="126" y="342"/>
                  </a:lnTo>
                  <a:lnTo>
                    <a:pt x="114" y="342"/>
                  </a:lnTo>
                  <a:lnTo>
                    <a:pt x="108" y="336"/>
                  </a:lnTo>
                  <a:lnTo>
                    <a:pt x="108" y="324"/>
                  </a:lnTo>
                  <a:lnTo>
                    <a:pt x="102" y="324"/>
                  </a:lnTo>
                  <a:lnTo>
                    <a:pt x="84" y="342"/>
                  </a:lnTo>
                  <a:lnTo>
                    <a:pt x="84" y="360"/>
                  </a:lnTo>
                  <a:lnTo>
                    <a:pt x="90" y="372"/>
                  </a:lnTo>
                  <a:lnTo>
                    <a:pt x="90" y="390"/>
                  </a:lnTo>
                  <a:lnTo>
                    <a:pt x="84" y="396"/>
                  </a:lnTo>
                  <a:lnTo>
                    <a:pt x="72" y="402"/>
                  </a:lnTo>
                  <a:lnTo>
                    <a:pt x="66" y="414"/>
                  </a:lnTo>
                  <a:lnTo>
                    <a:pt x="66" y="426"/>
                  </a:lnTo>
                  <a:lnTo>
                    <a:pt x="72" y="438"/>
                  </a:lnTo>
                  <a:lnTo>
                    <a:pt x="72" y="450"/>
                  </a:lnTo>
                  <a:lnTo>
                    <a:pt x="78" y="456"/>
                  </a:lnTo>
                  <a:lnTo>
                    <a:pt x="78" y="492"/>
                  </a:lnTo>
                  <a:lnTo>
                    <a:pt x="72" y="504"/>
                  </a:lnTo>
                  <a:lnTo>
                    <a:pt x="72" y="516"/>
                  </a:lnTo>
                  <a:lnTo>
                    <a:pt x="66" y="522"/>
                  </a:lnTo>
                  <a:lnTo>
                    <a:pt x="54" y="522"/>
                  </a:lnTo>
                  <a:lnTo>
                    <a:pt x="48" y="528"/>
                  </a:lnTo>
                  <a:lnTo>
                    <a:pt x="42" y="522"/>
                  </a:lnTo>
                  <a:lnTo>
                    <a:pt x="6" y="522"/>
                  </a:lnTo>
                  <a:lnTo>
                    <a:pt x="12" y="546"/>
                  </a:lnTo>
                  <a:lnTo>
                    <a:pt x="6" y="552"/>
                  </a:lnTo>
                  <a:lnTo>
                    <a:pt x="0" y="564"/>
                  </a:lnTo>
                  <a:lnTo>
                    <a:pt x="0" y="576"/>
                  </a:lnTo>
                  <a:lnTo>
                    <a:pt x="6" y="576"/>
                  </a:lnTo>
                  <a:lnTo>
                    <a:pt x="18" y="582"/>
                  </a:lnTo>
                  <a:lnTo>
                    <a:pt x="42" y="582"/>
                  </a:lnTo>
                  <a:lnTo>
                    <a:pt x="48" y="588"/>
                  </a:lnTo>
                  <a:lnTo>
                    <a:pt x="60" y="594"/>
                  </a:lnTo>
                  <a:lnTo>
                    <a:pt x="66" y="606"/>
                  </a:lnTo>
                  <a:lnTo>
                    <a:pt x="78" y="612"/>
                  </a:lnTo>
                  <a:lnTo>
                    <a:pt x="78" y="630"/>
                  </a:lnTo>
                  <a:lnTo>
                    <a:pt x="84" y="64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08" name="Estonia" descr="© INSCALE GmbH, 05.05.2010&#10;http://www.presentationload.com/">
              <a:extLst>
                <a:ext uri="{FF2B5EF4-FFF2-40B4-BE49-F238E27FC236}">
                  <a16:creationId xmlns:a16="http://schemas.microsoft.com/office/drawing/2014/main" id="{C4BDF42D-30E5-4150-82C4-8D150F372E4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201308" y="1890774"/>
              <a:ext cx="155694" cy="69975"/>
            </a:xfrm>
            <a:custGeom>
              <a:avLst/>
              <a:gdLst>
                <a:gd name="T0" fmla="*/ 2147483647 w 348"/>
                <a:gd name="T1" fmla="*/ 2147483647 h 156"/>
                <a:gd name="T2" fmla="*/ 2147483647 w 348"/>
                <a:gd name="T3" fmla="*/ 2147483647 h 156"/>
                <a:gd name="T4" fmla="*/ 2147483647 w 348"/>
                <a:gd name="T5" fmla="*/ 2147483647 h 156"/>
                <a:gd name="T6" fmla="*/ 2147483647 w 348"/>
                <a:gd name="T7" fmla="*/ 2147483647 h 156"/>
                <a:gd name="T8" fmla="*/ 2147483647 w 348"/>
                <a:gd name="T9" fmla="*/ 2147483647 h 156"/>
                <a:gd name="T10" fmla="*/ 2147483647 w 348"/>
                <a:gd name="T11" fmla="*/ 2147483647 h 156"/>
                <a:gd name="T12" fmla="*/ 2147483647 w 348"/>
                <a:gd name="T13" fmla="*/ 2147483647 h 156"/>
                <a:gd name="T14" fmla="*/ 2147483647 w 348"/>
                <a:gd name="T15" fmla="*/ 0 h 156"/>
                <a:gd name="T16" fmla="*/ 2147483647 w 348"/>
                <a:gd name="T17" fmla="*/ 2147483647 h 156"/>
                <a:gd name="T18" fmla="*/ 2147483647 w 348"/>
                <a:gd name="T19" fmla="*/ 2147483647 h 156"/>
                <a:gd name="T20" fmla="*/ 2147483647 w 348"/>
                <a:gd name="T21" fmla="*/ 2147483647 h 156"/>
                <a:gd name="T22" fmla="*/ 2147483647 w 348"/>
                <a:gd name="T23" fmla="*/ 2147483647 h 156"/>
                <a:gd name="T24" fmla="*/ 2147483647 w 348"/>
                <a:gd name="T25" fmla="*/ 2147483647 h 156"/>
                <a:gd name="T26" fmla="*/ 2147483647 w 348"/>
                <a:gd name="T27" fmla="*/ 2147483647 h 156"/>
                <a:gd name="T28" fmla="*/ 2147483647 w 348"/>
                <a:gd name="T29" fmla="*/ 2147483647 h 156"/>
                <a:gd name="T30" fmla="*/ 2147483647 w 348"/>
                <a:gd name="T31" fmla="*/ 2147483647 h 156"/>
                <a:gd name="T32" fmla="*/ 2147483647 w 348"/>
                <a:gd name="T33" fmla="*/ 2147483647 h 156"/>
                <a:gd name="T34" fmla="*/ 2147483647 w 348"/>
                <a:gd name="T35" fmla="*/ 2147483647 h 156"/>
                <a:gd name="T36" fmla="*/ 2147483647 w 348"/>
                <a:gd name="T37" fmla="*/ 2147483647 h 156"/>
                <a:gd name="T38" fmla="*/ 2147483647 w 348"/>
                <a:gd name="T39" fmla="*/ 2147483647 h 156"/>
                <a:gd name="T40" fmla="*/ 2147483647 w 348"/>
                <a:gd name="T41" fmla="*/ 2147483647 h 156"/>
                <a:gd name="T42" fmla="*/ 2147483647 w 348"/>
                <a:gd name="T43" fmla="*/ 2147483647 h 156"/>
                <a:gd name="T44" fmla="*/ 2147483647 w 348"/>
                <a:gd name="T45" fmla="*/ 2147483647 h 156"/>
                <a:gd name="T46" fmla="*/ 2147483647 w 348"/>
                <a:gd name="T47" fmla="*/ 2147483647 h 156"/>
                <a:gd name="T48" fmla="*/ 0 w 348"/>
                <a:gd name="T49" fmla="*/ 2147483647 h 156"/>
                <a:gd name="T50" fmla="*/ 2147483647 w 348"/>
                <a:gd name="T51" fmla="*/ 2147483647 h 156"/>
                <a:gd name="T52" fmla="*/ 2147483647 w 348"/>
                <a:gd name="T53" fmla="*/ 2147483647 h 156"/>
                <a:gd name="T54" fmla="*/ 2147483647 w 348"/>
                <a:gd name="T55" fmla="*/ 2147483647 h 156"/>
                <a:gd name="T56" fmla="*/ 2147483647 w 348"/>
                <a:gd name="T57" fmla="*/ 2147483647 h 156"/>
                <a:gd name="T58" fmla="*/ 2147483647 w 348"/>
                <a:gd name="T59" fmla="*/ 2147483647 h 156"/>
                <a:gd name="T60" fmla="*/ 2147483647 w 348"/>
                <a:gd name="T61" fmla="*/ 2147483647 h 156"/>
                <a:gd name="T62" fmla="*/ 2147483647 w 348"/>
                <a:gd name="T63" fmla="*/ 2147483647 h 156"/>
                <a:gd name="T64" fmla="*/ 2147483647 w 348"/>
                <a:gd name="T65" fmla="*/ 2147483647 h 156"/>
                <a:gd name="T66" fmla="*/ 2147483647 w 348"/>
                <a:gd name="T67" fmla="*/ 2147483647 h 156"/>
                <a:gd name="T68" fmla="*/ 2147483647 w 348"/>
                <a:gd name="T69" fmla="*/ 2147483647 h 156"/>
                <a:gd name="T70" fmla="*/ 2147483647 w 348"/>
                <a:gd name="T71" fmla="*/ 2147483647 h 15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48"/>
                <a:gd name="T109" fmla="*/ 0 h 156"/>
                <a:gd name="T110" fmla="*/ 348 w 348"/>
                <a:gd name="T111" fmla="*/ 156 h 15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48" h="156">
                  <a:moveTo>
                    <a:pt x="336" y="114"/>
                  </a:moveTo>
                  <a:lnTo>
                    <a:pt x="324" y="108"/>
                  </a:lnTo>
                  <a:lnTo>
                    <a:pt x="336" y="84"/>
                  </a:lnTo>
                  <a:lnTo>
                    <a:pt x="318" y="78"/>
                  </a:lnTo>
                  <a:lnTo>
                    <a:pt x="318" y="60"/>
                  </a:lnTo>
                  <a:lnTo>
                    <a:pt x="330" y="48"/>
                  </a:lnTo>
                  <a:lnTo>
                    <a:pt x="336" y="48"/>
                  </a:lnTo>
                  <a:lnTo>
                    <a:pt x="342" y="42"/>
                  </a:lnTo>
                  <a:lnTo>
                    <a:pt x="336" y="30"/>
                  </a:lnTo>
                  <a:lnTo>
                    <a:pt x="342" y="18"/>
                  </a:lnTo>
                  <a:lnTo>
                    <a:pt x="330" y="12"/>
                  </a:lnTo>
                  <a:lnTo>
                    <a:pt x="312" y="12"/>
                  </a:lnTo>
                  <a:lnTo>
                    <a:pt x="294" y="6"/>
                  </a:lnTo>
                  <a:lnTo>
                    <a:pt x="276" y="6"/>
                  </a:lnTo>
                  <a:lnTo>
                    <a:pt x="264" y="0"/>
                  </a:lnTo>
                  <a:lnTo>
                    <a:pt x="204" y="0"/>
                  </a:lnTo>
                  <a:lnTo>
                    <a:pt x="192" y="6"/>
                  </a:lnTo>
                  <a:lnTo>
                    <a:pt x="156" y="6"/>
                  </a:lnTo>
                  <a:lnTo>
                    <a:pt x="150" y="12"/>
                  </a:lnTo>
                  <a:lnTo>
                    <a:pt x="126" y="24"/>
                  </a:lnTo>
                  <a:lnTo>
                    <a:pt x="108" y="30"/>
                  </a:lnTo>
                  <a:lnTo>
                    <a:pt x="96" y="36"/>
                  </a:lnTo>
                  <a:lnTo>
                    <a:pt x="90" y="36"/>
                  </a:lnTo>
                  <a:lnTo>
                    <a:pt x="84" y="42"/>
                  </a:lnTo>
                  <a:lnTo>
                    <a:pt x="84" y="48"/>
                  </a:lnTo>
                  <a:lnTo>
                    <a:pt x="90" y="60"/>
                  </a:lnTo>
                  <a:lnTo>
                    <a:pt x="90" y="72"/>
                  </a:lnTo>
                  <a:lnTo>
                    <a:pt x="96" y="78"/>
                  </a:lnTo>
                  <a:lnTo>
                    <a:pt x="96" y="84"/>
                  </a:lnTo>
                  <a:lnTo>
                    <a:pt x="150" y="90"/>
                  </a:lnTo>
                  <a:lnTo>
                    <a:pt x="138" y="126"/>
                  </a:lnTo>
                  <a:lnTo>
                    <a:pt x="150" y="126"/>
                  </a:lnTo>
                  <a:lnTo>
                    <a:pt x="180" y="114"/>
                  </a:lnTo>
                  <a:lnTo>
                    <a:pt x="210" y="114"/>
                  </a:lnTo>
                  <a:lnTo>
                    <a:pt x="234" y="126"/>
                  </a:lnTo>
                  <a:lnTo>
                    <a:pt x="240" y="132"/>
                  </a:lnTo>
                  <a:lnTo>
                    <a:pt x="252" y="138"/>
                  </a:lnTo>
                  <a:lnTo>
                    <a:pt x="270" y="156"/>
                  </a:lnTo>
                  <a:lnTo>
                    <a:pt x="288" y="156"/>
                  </a:lnTo>
                  <a:lnTo>
                    <a:pt x="294" y="150"/>
                  </a:lnTo>
                  <a:lnTo>
                    <a:pt x="312" y="150"/>
                  </a:lnTo>
                  <a:lnTo>
                    <a:pt x="318" y="156"/>
                  </a:lnTo>
                  <a:lnTo>
                    <a:pt x="330" y="156"/>
                  </a:lnTo>
                  <a:lnTo>
                    <a:pt x="330" y="144"/>
                  </a:lnTo>
                  <a:lnTo>
                    <a:pt x="348" y="132"/>
                  </a:lnTo>
                  <a:lnTo>
                    <a:pt x="336" y="114"/>
                  </a:lnTo>
                  <a:close/>
                  <a:moveTo>
                    <a:pt x="36" y="78"/>
                  </a:moveTo>
                  <a:lnTo>
                    <a:pt x="6" y="78"/>
                  </a:lnTo>
                  <a:lnTo>
                    <a:pt x="0" y="84"/>
                  </a:lnTo>
                  <a:lnTo>
                    <a:pt x="0" y="102"/>
                  </a:lnTo>
                  <a:lnTo>
                    <a:pt x="6" y="108"/>
                  </a:lnTo>
                  <a:lnTo>
                    <a:pt x="18" y="132"/>
                  </a:lnTo>
                  <a:lnTo>
                    <a:pt x="24" y="126"/>
                  </a:lnTo>
                  <a:lnTo>
                    <a:pt x="30" y="114"/>
                  </a:lnTo>
                  <a:lnTo>
                    <a:pt x="42" y="108"/>
                  </a:lnTo>
                  <a:lnTo>
                    <a:pt x="54" y="108"/>
                  </a:lnTo>
                  <a:lnTo>
                    <a:pt x="60" y="102"/>
                  </a:lnTo>
                  <a:lnTo>
                    <a:pt x="72" y="96"/>
                  </a:lnTo>
                  <a:lnTo>
                    <a:pt x="78" y="90"/>
                  </a:lnTo>
                  <a:lnTo>
                    <a:pt x="72" y="72"/>
                  </a:lnTo>
                  <a:lnTo>
                    <a:pt x="36" y="78"/>
                  </a:lnTo>
                  <a:close/>
                  <a:moveTo>
                    <a:pt x="36" y="66"/>
                  </a:moveTo>
                  <a:lnTo>
                    <a:pt x="48" y="66"/>
                  </a:lnTo>
                  <a:lnTo>
                    <a:pt x="54" y="54"/>
                  </a:lnTo>
                  <a:lnTo>
                    <a:pt x="60" y="48"/>
                  </a:lnTo>
                  <a:lnTo>
                    <a:pt x="60" y="42"/>
                  </a:lnTo>
                  <a:lnTo>
                    <a:pt x="54" y="36"/>
                  </a:lnTo>
                  <a:lnTo>
                    <a:pt x="48" y="36"/>
                  </a:lnTo>
                  <a:lnTo>
                    <a:pt x="36" y="42"/>
                  </a:lnTo>
                  <a:lnTo>
                    <a:pt x="30" y="48"/>
                  </a:lnTo>
                  <a:lnTo>
                    <a:pt x="24" y="60"/>
                  </a:lnTo>
                  <a:lnTo>
                    <a:pt x="30" y="66"/>
                  </a:lnTo>
                  <a:lnTo>
                    <a:pt x="36" y="66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09" name="Eritrea" descr="© INSCALE GmbH, 05.05.2010&#10;http://www.presentationload.com/">
              <a:extLst>
                <a:ext uri="{FF2B5EF4-FFF2-40B4-BE49-F238E27FC236}">
                  <a16:creationId xmlns:a16="http://schemas.microsoft.com/office/drawing/2014/main" id="{1C9EB0AE-B9D7-40F6-ACE8-C97E43E3C85F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7867" y="3363737"/>
              <a:ext cx="215173" cy="204676"/>
            </a:xfrm>
            <a:custGeom>
              <a:avLst/>
              <a:gdLst>
                <a:gd name="T0" fmla="*/ 2147483647 w 480"/>
                <a:gd name="T1" fmla="*/ 2147483647 h 456"/>
                <a:gd name="T2" fmla="*/ 2147483647 w 480"/>
                <a:gd name="T3" fmla="*/ 2147483647 h 456"/>
                <a:gd name="T4" fmla="*/ 2147483647 w 480"/>
                <a:gd name="T5" fmla="*/ 2147483647 h 456"/>
                <a:gd name="T6" fmla="*/ 2147483647 w 480"/>
                <a:gd name="T7" fmla="*/ 2147483647 h 456"/>
                <a:gd name="T8" fmla="*/ 2147483647 w 480"/>
                <a:gd name="T9" fmla="*/ 2147483647 h 456"/>
                <a:gd name="T10" fmla="*/ 2147483647 w 480"/>
                <a:gd name="T11" fmla="*/ 2147483647 h 456"/>
                <a:gd name="T12" fmla="*/ 2147483647 w 480"/>
                <a:gd name="T13" fmla="*/ 2147483647 h 456"/>
                <a:gd name="T14" fmla="*/ 2147483647 w 480"/>
                <a:gd name="T15" fmla="*/ 2147483647 h 456"/>
                <a:gd name="T16" fmla="*/ 0 w 480"/>
                <a:gd name="T17" fmla="*/ 2147483647 h 456"/>
                <a:gd name="T18" fmla="*/ 2147483647 w 480"/>
                <a:gd name="T19" fmla="*/ 2147483647 h 456"/>
                <a:gd name="T20" fmla="*/ 2147483647 w 480"/>
                <a:gd name="T21" fmla="*/ 2147483647 h 456"/>
                <a:gd name="T22" fmla="*/ 2147483647 w 480"/>
                <a:gd name="T23" fmla="*/ 2147483647 h 456"/>
                <a:gd name="T24" fmla="*/ 2147483647 w 480"/>
                <a:gd name="T25" fmla="*/ 2147483647 h 456"/>
                <a:gd name="T26" fmla="*/ 2147483647 w 480"/>
                <a:gd name="T27" fmla="*/ 2147483647 h 456"/>
                <a:gd name="T28" fmla="*/ 2147483647 w 480"/>
                <a:gd name="T29" fmla="*/ 2147483647 h 456"/>
                <a:gd name="T30" fmla="*/ 2147483647 w 480"/>
                <a:gd name="T31" fmla="*/ 2147483647 h 456"/>
                <a:gd name="T32" fmla="*/ 2147483647 w 480"/>
                <a:gd name="T33" fmla="*/ 2147483647 h 456"/>
                <a:gd name="T34" fmla="*/ 2147483647 w 480"/>
                <a:gd name="T35" fmla="*/ 2147483647 h 456"/>
                <a:gd name="T36" fmla="*/ 2147483647 w 480"/>
                <a:gd name="T37" fmla="*/ 2147483647 h 456"/>
                <a:gd name="T38" fmla="*/ 2147483647 w 480"/>
                <a:gd name="T39" fmla="*/ 2147483647 h 456"/>
                <a:gd name="T40" fmla="*/ 2147483647 w 480"/>
                <a:gd name="T41" fmla="*/ 2147483647 h 456"/>
                <a:gd name="T42" fmla="*/ 2147483647 w 480"/>
                <a:gd name="T43" fmla="*/ 2147483647 h 456"/>
                <a:gd name="T44" fmla="*/ 2147483647 w 480"/>
                <a:gd name="T45" fmla="*/ 2147483647 h 456"/>
                <a:gd name="T46" fmla="*/ 2147483647 w 480"/>
                <a:gd name="T47" fmla="*/ 2147483647 h 456"/>
                <a:gd name="T48" fmla="*/ 2147483647 w 480"/>
                <a:gd name="T49" fmla="*/ 2147483647 h 456"/>
                <a:gd name="T50" fmla="*/ 2147483647 w 480"/>
                <a:gd name="T51" fmla="*/ 2147483647 h 456"/>
                <a:gd name="T52" fmla="*/ 2147483647 w 480"/>
                <a:gd name="T53" fmla="*/ 2147483647 h 456"/>
                <a:gd name="T54" fmla="*/ 2147483647 w 480"/>
                <a:gd name="T55" fmla="*/ 2147483647 h 456"/>
                <a:gd name="T56" fmla="*/ 2147483647 w 480"/>
                <a:gd name="T57" fmla="*/ 2147483647 h 456"/>
                <a:gd name="T58" fmla="*/ 2147483647 w 480"/>
                <a:gd name="T59" fmla="*/ 2147483647 h 456"/>
                <a:gd name="T60" fmla="*/ 2147483647 w 480"/>
                <a:gd name="T61" fmla="*/ 2147483647 h 456"/>
                <a:gd name="T62" fmla="*/ 2147483647 w 480"/>
                <a:gd name="T63" fmla="*/ 2147483647 h 456"/>
                <a:gd name="T64" fmla="*/ 2147483647 w 480"/>
                <a:gd name="T65" fmla="*/ 2147483647 h 456"/>
                <a:gd name="T66" fmla="*/ 2147483647 w 480"/>
                <a:gd name="T67" fmla="*/ 2147483647 h 456"/>
                <a:gd name="T68" fmla="*/ 2147483647 w 480"/>
                <a:gd name="T69" fmla="*/ 2147483647 h 456"/>
                <a:gd name="T70" fmla="*/ 2147483647 w 480"/>
                <a:gd name="T71" fmla="*/ 2147483647 h 456"/>
                <a:gd name="T72" fmla="*/ 2147483647 w 480"/>
                <a:gd name="T73" fmla="*/ 2147483647 h 456"/>
                <a:gd name="T74" fmla="*/ 2147483647 w 480"/>
                <a:gd name="T75" fmla="*/ 2147483647 h 456"/>
                <a:gd name="T76" fmla="*/ 2147483647 w 480"/>
                <a:gd name="T77" fmla="*/ 2147483647 h 456"/>
                <a:gd name="T78" fmla="*/ 2147483647 w 480"/>
                <a:gd name="T79" fmla="*/ 2147483647 h 456"/>
                <a:gd name="T80" fmla="*/ 2147483647 w 480"/>
                <a:gd name="T81" fmla="*/ 2147483647 h 456"/>
                <a:gd name="T82" fmla="*/ 2147483647 w 480"/>
                <a:gd name="T83" fmla="*/ 2147483647 h 456"/>
                <a:gd name="T84" fmla="*/ 2147483647 w 480"/>
                <a:gd name="T85" fmla="*/ 2147483647 h 456"/>
                <a:gd name="T86" fmla="*/ 2147483647 w 480"/>
                <a:gd name="T87" fmla="*/ 2147483647 h 456"/>
                <a:gd name="T88" fmla="*/ 2147483647 w 480"/>
                <a:gd name="T89" fmla="*/ 2147483647 h 456"/>
                <a:gd name="T90" fmla="*/ 2147483647 w 480"/>
                <a:gd name="T91" fmla="*/ 2147483647 h 456"/>
                <a:gd name="T92" fmla="*/ 2147483647 w 480"/>
                <a:gd name="T93" fmla="*/ 2147483647 h 456"/>
                <a:gd name="T94" fmla="*/ 2147483647 w 480"/>
                <a:gd name="T95" fmla="*/ 2147483647 h 456"/>
                <a:gd name="T96" fmla="*/ 2147483647 w 480"/>
                <a:gd name="T97" fmla="*/ 0 h 456"/>
                <a:gd name="T98" fmla="*/ 2147483647 w 480"/>
                <a:gd name="T99" fmla="*/ 2147483647 h 456"/>
                <a:gd name="T100" fmla="*/ 2147483647 w 480"/>
                <a:gd name="T101" fmla="*/ 2147483647 h 456"/>
                <a:gd name="T102" fmla="*/ 2147483647 w 480"/>
                <a:gd name="T103" fmla="*/ 2147483647 h 45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80"/>
                <a:gd name="T157" fmla="*/ 0 h 456"/>
                <a:gd name="T158" fmla="*/ 480 w 480"/>
                <a:gd name="T159" fmla="*/ 456 h 45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80" h="456">
                  <a:moveTo>
                    <a:pt x="78" y="54"/>
                  </a:moveTo>
                  <a:lnTo>
                    <a:pt x="78" y="66"/>
                  </a:lnTo>
                  <a:lnTo>
                    <a:pt x="72" y="72"/>
                  </a:lnTo>
                  <a:lnTo>
                    <a:pt x="72" y="78"/>
                  </a:lnTo>
                  <a:lnTo>
                    <a:pt x="66" y="84"/>
                  </a:lnTo>
                  <a:lnTo>
                    <a:pt x="48" y="84"/>
                  </a:lnTo>
                  <a:lnTo>
                    <a:pt x="48" y="102"/>
                  </a:lnTo>
                  <a:lnTo>
                    <a:pt x="42" y="108"/>
                  </a:lnTo>
                  <a:lnTo>
                    <a:pt x="30" y="108"/>
                  </a:lnTo>
                  <a:lnTo>
                    <a:pt x="30" y="120"/>
                  </a:lnTo>
                  <a:lnTo>
                    <a:pt x="36" y="126"/>
                  </a:lnTo>
                  <a:lnTo>
                    <a:pt x="36" y="168"/>
                  </a:lnTo>
                  <a:lnTo>
                    <a:pt x="30" y="180"/>
                  </a:lnTo>
                  <a:lnTo>
                    <a:pt x="24" y="186"/>
                  </a:lnTo>
                  <a:lnTo>
                    <a:pt x="18" y="186"/>
                  </a:lnTo>
                  <a:lnTo>
                    <a:pt x="18" y="222"/>
                  </a:lnTo>
                  <a:lnTo>
                    <a:pt x="12" y="222"/>
                  </a:lnTo>
                  <a:lnTo>
                    <a:pt x="0" y="228"/>
                  </a:lnTo>
                  <a:lnTo>
                    <a:pt x="0" y="246"/>
                  </a:lnTo>
                  <a:lnTo>
                    <a:pt x="6" y="252"/>
                  </a:lnTo>
                  <a:lnTo>
                    <a:pt x="12" y="300"/>
                  </a:lnTo>
                  <a:lnTo>
                    <a:pt x="48" y="300"/>
                  </a:lnTo>
                  <a:lnTo>
                    <a:pt x="54" y="294"/>
                  </a:lnTo>
                  <a:lnTo>
                    <a:pt x="54" y="288"/>
                  </a:lnTo>
                  <a:lnTo>
                    <a:pt x="60" y="288"/>
                  </a:lnTo>
                  <a:lnTo>
                    <a:pt x="66" y="294"/>
                  </a:lnTo>
                  <a:lnTo>
                    <a:pt x="66" y="300"/>
                  </a:lnTo>
                  <a:lnTo>
                    <a:pt x="84" y="318"/>
                  </a:lnTo>
                  <a:lnTo>
                    <a:pt x="96" y="306"/>
                  </a:lnTo>
                  <a:lnTo>
                    <a:pt x="96" y="294"/>
                  </a:lnTo>
                  <a:lnTo>
                    <a:pt x="102" y="276"/>
                  </a:lnTo>
                  <a:lnTo>
                    <a:pt x="108" y="264"/>
                  </a:lnTo>
                  <a:lnTo>
                    <a:pt x="108" y="252"/>
                  </a:lnTo>
                  <a:lnTo>
                    <a:pt x="120" y="258"/>
                  </a:lnTo>
                  <a:lnTo>
                    <a:pt x="132" y="270"/>
                  </a:lnTo>
                  <a:lnTo>
                    <a:pt x="138" y="270"/>
                  </a:lnTo>
                  <a:lnTo>
                    <a:pt x="144" y="276"/>
                  </a:lnTo>
                  <a:lnTo>
                    <a:pt x="150" y="288"/>
                  </a:lnTo>
                  <a:lnTo>
                    <a:pt x="180" y="288"/>
                  </a:lnTo>
                  <a:lnTo>
                    <a:pt x="186" y="276"/>
                  </a:lnTo>
                  <a:lnTo>
                    <a:pt x="192" y="270"/>
                  </a:lnTo>
                  <a:lnTo>
                    <a:pt x="198" y="276"/>
                  </a:lnTo>
                  <a:lnTo>
                    <a:pt x="198" y="288"/>
                  </a:lnTo>
                  <a:lnTo>
                    <a:pt x="210" y="288"/>
                  </a:lnTo>
                  <a:lnTo>
                    <a:pt x="222" y="282"/>
                  </a:lnTo>
                  <a:lnTo>
                    <a:pt x="240" y="282"/>
                  </a:lnTo>
                  <a:lnTo>
                    <a:pt x="246" y="288"/>
                  </a:lnTo>
                  <a:lnTo>
                    <a:pt x="276" y="288"/>
                  </a:lnTo>
                  <a:lnTo>
                    <a:pt x="294" y="312"/>
                  </a:lnTo>
                  <a:lnTo>
                    <a:pt x="306" y="312"/>
                  </a:lnTo>
                  <a:lnTo>
                    <a:pt x="312" y="318"/>
                  </a:lnTo>
                  <a:lnTo>
                    <a:pt x="324" y="324"/>
                  </a:lnTo>
                  <a:lnTo>
                    <a:pt x="348" y="360"/>
                  </a:lnTo>
                  <a:lnTo>
                    <a:pt x="354" y="366"/>
                  </a:lnTo>
                  <a:lnTo>
                    <a:pt x="378" y="378"/>
                  </a:lnTo>
                  <a:lnTo>
                    <a:pt x="390" y="390"/>
                  </a:lnTo>
                  <a:lnTo>
                    <a:pt x="390" y="414"/>
                  </a:lnTo>
                  <a:lnTo>
                    <a:pt x="396" y="420"/>
                  </a:lnTo>
                  <a:lnTo>
                    <a:pt x="408" y="426"/>
                  </a:lnTo>
                  <a:lnTo>
                    <a:pt x="420" y="426"/>
                  </a:lnTo>
                  <a:lnTo>
                    <a:pt x="432" y="444"/>
                  </a:lnTo>
                  <a:lnTo>
                    <a:pt x="456" y="456"/>
                  </a:lnTo>
                  <a:lnTo>
                    <a:pt x="468" y="438"/>
                  </a:lnTo>
                  <a:lnTo>
                    <a:pt x="480" y="432"/>
                  </a:lnTo>
                  <a:lnTo>
                    <a:pt x="474" y="420"/>
                  </a:lnTo>
                  <a:lnTo>
                    <a:pt x="456" y="402"/>
                  </a:lnTo>
                  <a:lnTo>
                    <a:pt x="432" y="402"/>
                  </a:lnTo>
                  <a:lnTo>
                    <a:pt x="426" y="396"/>
                  </a:lnTo>
                  <a:lnTo>
                    <a:pt x="426" y="360"/>
                  </a:lnTo>
                  <a:lnTo>
                    <a:pt x="420" y="360"/>
                  </a:lnTo>
                  <a:lnTo>
                    <a:pt x="414" y="354"/>
                  </a:lnTo>
                  <a:lnTo>
                    <a:pt x="366" y="330"/>
                  </a:lnTo>
                  <a:lnTo>
                    <a:pt x="360" y="324"/>
                  </a:lnTo>
                  <a:lnTo>
                    <a:pt x="360" y="312"/>
                  </a:lnTo>
                  <a:lnTo>
                    <a:pt x="354" y="300"/>
                  </a:lnTo>
                  <a:lnTo>
                    <a:pt x="354" y="288"/>
                  </a:lnTo>
                  <a:lnTo>
                    <a:pt x="348" y="276"/>
                  </a:lnTo>
                  <a:lnTo>
                    <a:pt x="348" y="270"/>
                  </a:lnTo>
                  <a:lnTo>
                    <a:pt x="336" y="270"/>
                  </a:lnTo>
                  <a:lnTo>
                    <a:pt x="324" y="264"/>
                  </a:lnTo>
                  <a:lnTo>
                    <a:pt x="306" y="264"/>
                  </a:lnTo>
                  <a:lnTo>
                    <a:pt x="282" y="240"/>
                  </a:lnTo>
                  <a:lnTo>
                    <a:pt x="264" y="246"/>
                  </a:lnTo>
                  <a:lnTo>
                    <a:pt x="252" y="228"/>
                  </a:lnTo>
                  <a:lnTo>
                    <a:pt x="234" y="222"/>
                  </a:lnTo>
                  <a:lnTo>
                    <a:pt x="216" y="204"/>
                  </a:lnTo>
                  <a:lnTo>
                    <a:pt x="210" y="192"/>
                  </a:lnTo>
                  <a:lnTo>
                    <a:pt x="204" y="186"/>
                  </a:lnTo>
                  <a:lnTo>
                    <a:pt x="198" y="174"/>
                  </a:lnTo>
                  <a:lnTo>
                    <a:pt x="198" y="114"/>
                  </a:lnTo>
                  <a:lnTo>
                    <a:pt x="192" y="90"/>
                  </a:lnTo>
                  <a:lnTo>
                    <a:pt x="186" y="78"/>
                  </a:lnTo>
                  <a:lnTo>
                    <a:pt x="180" y="60"/>
                  </a:lnTo>
                  <a:lnTo>
                    <a:pt x="168" y="42"/>
                  </a:lnTo>
                  <a:lnTo>
                    <a:pt x="162" y="24"/>
                  </a:lnTo>
                  <a:lnTo>
                    <a:pt x="156" y="12"/>
                  </a:lnTo>
                  <a:lnTo>
                    <a:pt x="150" y="6"/>
                  </a:lnTo>
                  <a:lnTo>
                    <a:pt x="150" y="0"/>
                  </a:lnTo>
                  <a:lnTo>
                    <a:pt x="144" y="0"/>
                  </a:lnTo>
                  <a:lnTo>
                    <a:pt x="144" y="12"/>
                  </a:lnTo>
                  <a:lnTo>
                    <a:pt x="132" y="36"/>
                  </a:lnTo>
                  <a:lnTo>
                    <a:pt x="108" y="48"/>
                  </a:lnTo>
                  <a:lnTo>
                    <a:pt x="90" y="54"/>
                  </a:lnTo>
                  <a:lnTo>
                    <a:pt x="78" y="5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10" name="Equatorial Guinea" descr="© INSCALE GmbH, 05.05.2010&#10;http://www.presentationload.com/">
              <a:extLst>
                <a:ext uri="{FF2B5EF4-FFF2-40B4-BE49-F238E27FC236}">
                  <a16:creationId xmlns:a16="http://schemas.microsoft.com/office/drawing/2014/main" id="{BC2533D5-67CD-4FF4-8F35-4F183837EB07}"/>
                </a:ext>
              </a:extLst>
            </p:cNvPr>
            <p:cNvSpPr>
              <a:spLocks/>
            </p:cNvSpPr>
            <p:nvPr/>
          </p:nvSpPr>
          <p:spPr bwMode="gray">
            <a:xfrm>
              <a:off x="5874179" y="3930531"/>
              <a:ext cx="64727" cy="48982"/>
            </a:xfrm>
            <a:custGeom>
              <a:avLst/>
              <a:gdLst>
                <a:gd name="T0" fmla="*/ 2147483647 w 144"/>
                <a:gd name="T1" fmla="*/ 2147483647 h 108"/>
                <a:gd name="T2" fmla="*/ 2147483647 w 144"/>
                <a:gd name="T3" fmla="*/ 2147483647 h 108"/>
                <a:gd name="T4" fmla="*/ 2147483647 w 144"/>
                <a:gd name="T5" fmla="*/ 2147483647 h 108"/>
                <a:gd name="T6" fmla="*/ 2147483647 w 144"/>
                <a:gd name="T7" fmla="*/ 0 h 108"/>
                <a:gd name="T8" fmla="*/ 2147483647 w 144"/>
                <a:gd name="T9" fmla="*/ 2147483647 h 108"/>
                <a:gd name="T10" fmla="*/ 2147483647 w 144"/>
                <a:gd name="T11" fmla="*/ 2147483647 h 108"/>
                <a:gd name="T12" fmla="*/ 2147483647 w 144"/>
                <a:gd name="T13" fmla="*/ 2147483647 h 108"/>
                <a:gd name="T14" fmla="*/ 2147483647 w 144"/>
                <a:gd name="T15" fmla="*/ 2147483647 h 108"/>
                <a:gd name="T16" fmla="*/ 2147483647 w 144"/>
                <a:gd name="T17" fmla="*/ 2147483647 h 108"/>
                <a:gd name="T18" fmla="*/ 0 w 144"/>
                <a:gd name="T19" fmla="*/ 2147483647 h 108"/>
                <a:gd name="T20" fmla="*/ 0 w 144"/>
                <a:gd name="T21" fmla="*/ 2147483647 h 108"/>
                <a:gd name="T22" fmla="*/ 2147483647 w 144"/>
                <a:gd name="T23" fmla="*/ 2147483647 h 108"/>
                <a:gd name="T24" fmla="*/ 2147483647 w 144"/>
                <a:gd name="T25" fmla="*/ 2147483647 h 108"/>
                <a:gd name="T26" fmla="*/ 2147483647 w 144"/>
                <a:gd name="T27" fmla="*/ 2147483647 h 108"/>
                <a:gd name="T28" fmla="*/ 2147483647 w 144"/>
                <a:gd name="T29" fmla="*/ 2147483647 h 108"/>
                <a:gd name="T30" fmla="*/ 2147483647 w 144"/>
                <a:gd name="T31" fmla="*/ 2147483647 h 108"/>
                <a:gd name="T32" fmla="*/ 2147483647 w 144"/>
                <a:gd name="T33" fmla="*/ 2147483647 h 108"/>
                <a:gd name="T34" fmla="*/ 2147483647 w 144"/>
                <a:gd name="T35" fmla="*/ 2147483647 h 108"/>
                <a:gd name="T36" fmla="*/ 2147483647 w 144"/>
                <a:gd name="T37" fmla="*/ 2147483647 h 108"/>
                <a:gd name="T38" fmla="*/ 2147483647 w 144"/>
                <a:gd name="T39" fmla="*/ 2147483647 h 10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4"/>
                <a:gd name="T61" fmla="*/ 0 h 108"/>
                <a:gd name="T62" fmla="*/ 144 w 144"/>
                <a:gd name="T63" fmla="*/ 108 h 10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4" h="108">
                  <a:moveTo>
                    <a:pt x="138" y="48"/>
                  </a:moveTo>
                  <a:lnTo>
                    <a:pt x="144" y="12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6"/>
                  </a:lnTo>
                  <a:lnTo>
                    <a:pt x="30" y="42"/>
                  </a:lnTo>
                  <a:lnTo>
                    <a:pt x="18" y="54"/>
                  </a:lnTo>
                  <a:lnTo>
                    <a:pt x="12" y="66"/>
                  </a:lnTo>
                  <a:lnTo>
                    <a:pt x="6" y="72"/>
                  </a:lnTo>
                  <a:lnTo>
                    <a:pt x="0" y="84"/>
                  </a:lnTo>
                  <a:lnTo>
                    <a:pt x="0" y="90"/>
                  </a:lnTo>
                  <a:lnTo>
                    <a:pt x="6" y="96"/>
                  </a:lnTo>
                  <a:lnTo>
                    <a:pt x="18" y="102"/>
                  </a:lnTo>
                  <a:lnTo>
                    <a:pt x="36" y="102"/>
                  </a:lnTo>
                  <a:lnTo>
                    <a:pt x="36" y="108"/>
                  </a:lnTo>
                  <a:lnTo>
                    <a:pt x="138" y="108"/>
                  </a:lnTo>
                  <a:lnTo>
                    <a:pt x="138" y="102"/>
                  </a:lnTo>
                  <a:lnTo>
                    <a:pt x="144" y="84"/>
                  </a:lnTo>
                  <a:lnTo>
                    <a:pt x="144" y="54"/>
                  </a:lnTo>
                  <a:lnTo>
                    <a:pt x="138" y="4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11" name="El Salvador" descr="© INSCALE GmbH, 05.05.2010&#10;http://www.presentationload.com/">
              <a:extLst>
                <a:ext uri="{FF2B5EF4-FFF2-40B4-BE49-F238E27FC236}">
                  <a16:creationId xmlns:a16="http://schemas.microsoft.com/office/drawing/2014/main" id="{72569A6B-78D8-478E-BBB5-D4689CF783A0}"/>
                </a:ext>
              </a:extLst>
            </p:cNvPr>
            <p:cNvSpPr>
              <a:spLocks/>
            </p:cNvSpPr>
            <p:nvPr/>
          </p:nvSpPr>
          <p:spPr bwMode="gray">
            <a:xfrm>
              <a:off x="2728824" y="3493190"/>
              <a:ext cx="76971" cy="50732"/>
            </a:xfrm>
            <a:custGeom>
              <a:avLst/>
              <a:gdLst>
                <a:gd name="T0" fmla="*/ 2147483647 w 174"/>
                <a:gd name="T1" fmla="*/ 2147483647 h 114"/>
                <a:gd name="T2" fmla="*/ 2147483647 w 174"/>
                <a:gd name="T3" fmla="*/ 2147483647 h 114"/>
                <a:gd name="T4" fmla="*/ 2147483647 w 174"/>
                <a:gd name="T5" fmla="*/ 2147483647 h 114"/>
                <a:gd name="T6" fmla="*/ 2147483647 w 174"/>
                <a:gd name="T7" fmla="*/ 2147483647 h 114"/>
                <a:gd name="T8" fmla="*/ 2147483647 w 174"/>
                <a:gd name="T9" fmla="*/ 2147483647 h 114"/>
                <a:gd name="T10" fmla="*/ 2147483647 w 174"/>
                <a:gd name="T11" fmla="*/ 2147483647 h 114"/>
                <a:gd name="T12" fmla="*/ 2147483647 w 174"/>
                <a:gd name="T13" fmla="*/ 2147483647 h 114"/>
                <a:gd name="T14" fmla="*/ 2147483647 w 174"/>
                <a:gd name="T15" fmla="*/ 2147483647 h 114"/>
                <a:gd name="T16" fmla="*/ 2147483647 w 174"/>
                <a:gd name="T17" fmla="*/ 2147483647 h 114"/>
                <a:gd name="T18" fmla="*/ 2147483647 w 174"/>
                <a:gd name="T19" fmla="*/ 0 h 114"/>
                <a:gd name="T20" fmla="*/ 2147483647 w 174"/>
                <a:gd name="T21" fmla="*/ 2147483647 h 114"/>
                <a:gd name="T22" fmla="*/ 2147483647 w 174"/>
                <a:gd name="T23" fmla="*/ 2147483647 h 114"/>
                <a:gd name="T24" fmla="*/ 2147483647 w 174"/>
                <a:gd name="T25" fmla="*/ 2147483647 h 114"/>
                <a:gd name="T26" fmla="*/ 2147483647 w 174"/>
                <a:gd name="T27" fmla="*/ 2147483647 h 114"/>
                <a:gd name="T28" fmla="*/ 2147483647 w 174"/>
                <a:gd name="T29" fmla="*/ 2147483647 h 114"/>
                <a:gd name="T30" fmla="*/ 2147483647 w 174"/>
                <a:gd name="T31" fmla="*/ 2147483647 h 114"/>
                <a:gd name="T32" fmla="*/ 2147483647 w 174"/>
                <a:gd name="T33" fmla="*/ 2147483647 h 114"/>
                <a:gd name="T34" fmla="*/ 2147483647 w 174"/>
                <a:gd name="T35" fmla="*/ 2147483647 h 114"/>
                <a:gd name="T36" fmla="*/ 0 w 174"/>
                <a:gd name="T37" fmla="*/ 2147483647 h 114"/>
                <a:gd name="T38" fmla="*/ 2147483647 w 174"/>
                <a:gd name="T39" fmla="*/ 2147483647 h 114"/>
                <a:gd name="T40" fmla="*/ 2147483647 w 174"/>
                <a:gd name="T41" fmla="*/ 2147483647 h 114"/>
                <a:gd name="T42" fmla="*/ 2147483647 w 174"/>
                <a:gd name="T43" fmla="*/ 2147483647 h 114"/>
                <a:gd name="T44" fmla="*/ 2147483647 w 174"/>
                <a:gd name="T45" fmla="*/ 2147483647 h 114"/>
                <a:gd name="T46" fmla="*/ 2147483647 w 174"/>
                <a:gd name="T47" fmla="*/ 2147483647 h 114"/>
                <a:gd name="T48" fmla="*/ 2147483647 w 174"/>
                <a:gd name="T49" fmla="*/ 2147483647 h 114"/>
                <a:gd name="T50" fmla="*/ 2147483647 w 174"/>
                <a:gd name="T51" fmla="*/ 2147483647 h 114"/>
                <a:gd name="T52" fmla="*/ 2147483647 w 174"/>
                <a:gd name="T53" fmla="*/ 2147483647 h 114"/>
                <a:gd name="T54" fmla="*/ 2147483647 w 174"/>
                <a:gd name="T55" fmla="*/ 2147483647 h 114"/>
                <a:gd name="T56" fmla="*/ 2147483647 w 174"/>
                <a:gd name="T57" fmla="*/ 2147483647 h 11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74"/>
                <a:gd name="T88" fmla="*/ 0 h 114"/>
                <a:gd name="T89" fmla="*/ 174 w 174"/>
                <a:gd name="T90" fmla="*/ 114 h 11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74" h="114">
                  <a:moveTo>
                    <a:pt x="174" y="84"/>
                  </a:moveTo>
                  <a:lnTo>
                    <a:pt x="174" y="42"/>
                  </a:lnTo>
                  <a:lnTo>
                    <a:pt x="138" y="42"/>
                  </a:lnTo>
                  <a:lnTo>
                    <a:pt x="132" y="48"/>
                  </a:lnTo>
                  <a:lnTo>
                    <a:pt x="120" y="48"/>
                  </a:lnTo>
                  <a:lnTo>
                    <a:pt x="114" y="42"/>
                  </a:lnTo>
                  <a:lnTo>
                    <a:pt x="114" y="24"/>
                  </a:lnTo>
                  <a:lnTo>
                    <a:pt x="90" y="24"/>
                  </a:lnTo>
                  <a:lnTo>
                    <a:pt x="78" y="12"/>
                  </a:lnTo>
                  <a:lnTo>
                    <a:pt x="72" y="0"/>
                  </a:lnTo>
                  <a:lnTo>
                    <a:pt x="60" y="6"/>
                  </a:lnTo>
                  <a:lnTo>
                    <a:pt x="48" y="6"/>
                  </a:lnTo>
                  <a:lnTo>
                    <a:pt x="48" y="18"/>
                  </a:lnTo>
                  <a:lnTo>
                    <a:pt x="42" y="24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24" y="42"/>
                  </a:lnTo>
                  <a:lnTo>
                    <a:pt x="12" y="48"/>
                  </a:lnTo>
                  <a:lnTo>
                    <a:pt x="0" y="60"/>
                  </a:lnTo>
                  <a:lnTo>
                    <a:pt x="6" y="66"/>
                  </a:lnTo>
                  <a:lnTo>
                    <a:pt x="18" y="72"/>
                  </a:lnTo>
                  <a:lnTo>
                    <a:pt x="24" y="78"/>
                  </a:lnTo>
                  <a:lnTo>
                    <a:pt x="72" y="78"/>
                  </a:lnTo>
                  <a:lnTo>
                    <a:pt x="96" y="102"/>
                  </a:lnTo>
                  <a:lnTo>
                    <a:pt x="132" y="96"/>
                  </a:lnTo>
                  <a:lnTo>
                    <a:pt x="150" y="114"/>
                  </a:lnTo>
                  <a:lnTo>
                    <a:pt x="168" y="84"/>
                  </a:lnTo>
                  <a:lnTo>
                    <a:pt x="174" y="90"/>
                  </a:lnTo>
                  <a:lnTo>
                    <a:pt x="174" y="8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12" name="Egypt" descr="© INSCALE GmbH, 05.05.2010&#10;http://www.presentationload.com/">
              <a:extLst>
                <a:ext uri="{FF2B5EF4-FFF2-40B4-BE49-F238E27FC236}">
                  <a16:creationId xmlns:a16="http://schemas.microsoft.com/office/drawing/2014/main" id="{5C6BE7E4-8727-46DB-99BF-F576861DEAB4}"/>
                </a:ext>
              </a:extLst>
            </p:cNvPr>
            <p:cNvSpPr>
              <a:spLocks/>
            </p:cNvSpPr>
            <p:nvPr/>
          </p:nvSpPr>
          <p:spPr bwMode="gray">
            <a:xfrm>
              <a:off x="6344757" y="2872166"/>
              <a:ext cx="353372" cy="360369"/>
            </a:xfrm>
            <a:custGeom>
              <a:avLst/>
              <a:gdLst>
                <a:gd name="T0" fmla="*/ 2147483647 w 792"/>
                <a:gd name="T1" fmla="*/ 2147483647 h 804"/>
                <a:gd name="T2" fmla="*/ 2147483647 w 792"/>
                <a:gd name="T3" fmla="*/ 2147483647 h 804"/>
                <a:gd name="T4" fmla="*/ 2147483647 w 792"/>
                <a:gd name="T5" fmla="*/ 2147483647 h 804"/>
                <a:gd name="T6" fmla="*/ 2147483647 w 792"/>
                <a:gd name="T7" fmla="*/ 2147483647 h 804"/>
                <a:gd name="T8" fmla="*/ 2147483647 w 792"/>
                <a:gd name="T9" fmla="*/ 2147483647 h 804"/>
                <a:gd name="T10" fmla="*/ 2147483647 w 792"/>
                <a:gd name="T11" fmla="*/ 2147483647 h 804"/>
                <a:gd name="T12" fmla="*/ 2147483647 w 792"/>
                <a:gd name="T13" fmla="*/ 2147483647 h 804"/>
                <a:gd name="T14" fmla="*/ 2147483647 w 792"/>
                <a:gd name="T15" fmla="*/ 2147483647 h 804"/>
                <a:gd name="T16" fmla="*/ 2147483647 w 792"/>
                <a:gd name="T17" fmla="*/ 2147483647 h 804"/>
                <a:gd name="T18" fmla="*/ 2147483647 w 792"/>
                <a:gd name="T19" fmla="*/ 2147483647 h 804"/>
                <a:gd name="T20" fmla="*/ 2147483647 w 792"/>
                <a:gd name="T21" fmla="*/ 2147483647 h 804"/>
                <a:gd name="T22" fmla="*/ 2147483647 w 792"/>
                <a:gd name="T23" fmla="*/ 2147483647 h 804"/>
                <a:gd name="T24" fmla="*/ 2147483647 w 792"/>
                <a:gd name="T25" fmla="*/ 2147483647 h 804"/>
                <a:gd name="T26" fmla="*/ 2147483647 w 792"/>
                <a:gd name="T27" fmla="*/ 2147483647 h 804"/>
                <a:gd name="T28" fmla="*/ 2147483647 w 792"/>
                <a:gd name="T29" fmla="*/ 2147483647 h 804"/>
                <a:gd name="T30" fmla="*/ 2147483647 w 792"/>
                <a:gd name="T31" fmla="*/ 2147483647 h 804"/>
                <a:gd name="T32" fmla="*/ 2147483647 w 792"/>
                <a:gd name="T33" fmla="*/ 2147483647 h 804"/>
                <a:gd name="T34" fmla="*/ 2147483647 w 792"/>
                <a:gd name="T35" fmla="*/ 2147483647 h 804"/>
                <a:gd name="T36" fmla="*/ 2147483647 w 792"/>
                <a:gd name="T37" fmla="*/ 2147483647 h 804"/>
                <a:gd name="T38" fmla="*/ 2147483647 w 792"/>
                <a:gd name="T39" fmla="*/ 2147483647 h 804"/>
                <a:gd name="T40" fmla="*/ 2147483647 w 792"/>
                <a:gd name="T41" fmla="*/ 2147483647 h 804"/>
                <a:gd name="T42" fmla="*/ 2147483647 w 792"/>
                <a:gd name="T43" fmla="*/ 2147483647 h 804"/>
                <a:gd name="T44" fmla="*/ 2147483647 w 792"/>
                <a:gd name="T45" fmla="*/ 2147483647 h 804"/>
                <a:gd name="T46" fmla="*/ 2147483647 w 792"/>
                <a:gd name="T47" fmla="*/ 2147483647 h 804"/>
                <a:gd name="T48" fmla="*/ 2147483647 w 792"/>
                <a:gd name="T49" fmla="*/ 2147483647 h 804"/>
                <a:gd name="T50" fmla="*/ 2147483647 w 792"/>
                <a:gd name="T51" fmla="*/ 2147483647 h 804"/>
                <a:gd name="T52" fmla="*/ 2147483647 w 792"/>
                <a:gd name="T53" fmla="*/ 2147483647 h 804"/>
                <a:gd name="T54" fmla="*/ 2147483647 w 792"/>
                <a:gd name="T55" fmla="*/ 2147483647 h 804"/>
                <a:gd name="T56" fmla="*/ 2147483647 w 792"/>
                <a:gd name="T57" fmla="*/ 2147483647 h 804"/>
                <a:gd name="T58" fmla="*/ 2147483647 w 792"/>
                <a:gd name="T59" fmla="*/ 2147483647 h 804"/>
                <a:gd name="T60" fmla="*/ 2147483647 w 792"/>
                <a:gd name="T61" fmla="*/ 2147483647 h 804"/>
                <a:gd name="T62" fmla="*/ 2147483647 w 792"/>
                <a:gd name="T63" fmla="*/ 2147483647 h 804"/>
                <a:gd name="T64" fmla="*/ 2147483647 w 792"/>
                <a:gd name="T65" fmla="*/ 2147483647 h 804"/>
                <a:gd name="T66" fmla="*/ 2147483647 w 792"/>
                <a:gd name="T67" fmla="*/ 2147483647 h 804"/>
                <a:gd name="T68" fmla="*/ 2147483647 w 792"/>
                <a:gd name="T69" fmla="*/ 2147483647 h 804"/>
                <a:gd name="T70" fmla="*/ 2147483647 w 792"/>
                <a:gd name="T71" fmla="*/ 2147483647 h 804"/>
                <a:gd name="T72" fmla="*/ 2147483647 w 792"/>
                <a:gd name="T73" fmla="*/ 2147483647 h 804"/>
                <a:gd name="T74" fmla="*/ 2147483647 w 792"/>
                <a:gd name="T75" fmla="*/ 2147483647 h 804"/>
                <a:gd name="T76" fmla="*/ 2147483647 w 792"/>
                <a:gd name="T77" fmla="*/ 2147483647 h 804"/>
                <a:gd name="T78" fmla="*/ 2147483647 w 792"/>
                <a:gd name="T79" fmla="*/ 2147483647 h 804"/>
                <a:gd name="T80" fmla="*/ 2147483647 w 792"/>
                <a:gd name="T81" fmla="*/ 2147483647 h 804"/>
                <a:gd name="T82" fmla="*/ 2147483647 w 792"/>
                <a:gd name="T83" fmla="*/ 2147483647 h 804"/>
                <a:gd name="T84" fmla="*/ 2147483647 w 792"/>
                <a:gd name="T85" fmla="*/ 2147483647 h 804"/>
                <a:gd name="T86" fmla="*/ 2147483647 w 792"/>
                <a:gd name="T87" fmla="*/ 2147483647 h 804"/>
                <a:gd name="T88" fmla="*/ 2147483647 w 792"/>
                <a:gd name="T89" fmla="*/ 2147483647 h 804"/>
                <a:gd name="T90" fmla="*/ 2147483647 w 792"/>
                <a:gd name="T91" fmla="*/ 0 h 804"/>
                <a:gd name="T92" fmla="*/ 2147483647 w 792"/>
                <a:gd name="T93" fmla="*/ 2147483647 h 804"/>
                <a:gd name="T94" fmla="*/ 2147483647 w 792"/>
                <a:gd name="T95" fmla="*/ 0 h 80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92"/>
                <a:gd name="T145" fmla="*/ 0 h 804"/>
                <a:gd name="T146" fmla="*/ 792 w 792"/>
                <a:gd name="T147" fmla="*/ 804 h 80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92" h="804">
                  <a:moveTo>
                    <a:pt x="12" y="18"/>
                  </a:moveTo>
                  <a:lnTo>
                    <a:pt x="6" y="24"/>
                  </a:lnTo>
                  <a:lnTo>
                    <a:pt x="6" y="54"/>
                  </a:lnTo>
                  <a:lnTo>
                    <a:pt x="18" y="60"/>
                  </a:lnTo>
                  <a:lnTo>
                    <a:pt x="24" y="72"/>
                  </a:lnTo>
                  <a:lnTo>
                    <a:pt x="24" y="78"/>
                  </a:lnTo>
                  <a:lnTo>
                    <a:pt x="18" y="84"/>
                  </a:lnTo>
                  <a:lnTo>
                    <a:pt x="12" y="96"/>
                  </a:lnTo>
                  <a:lnTo>
                    <a:pt x="6" y="102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32"/>
                  </a:lnTo>
                  <a:lnTo>
                    <a:pt x="18" y="144"/>
                  </a:lnTo>
                  <a:lnTo>
                    <a:pt x="30" y="180"/>
                  </a:lnTo>
                  <a:lnTo>
                    <a:pt x="30" y="264"/>
                  </a:lnTo>
                  <a:lnTo>
                    <a:pt x="36" y="342"/>
                  </a:lnTo>
                  <a:lnTo>
                    <a:pt x="36" y="438"/>
                  </a:lnTo>
                  <a:lnTo>
                    <a:pt x="42" y="534"/>
                  </a:lnTo>
                  <a:lnTo>
                    <a:pt x="42" y="624"/>
                  </a:lnTo>
                  <a:lnTo>
                    <a:pt x="48" y="702"/>
                  </a:lnTo>
                  <a:lnTo>
                    <a:pt x="48" y="774"/>
                  </a:lnTo>
                  <a:lnTo>
                    <a:pt x="474" y="780"/>
                  </a:lnTo>
                  <a:lnTo>
                    <a:pt x="492" y="762"/>
                  </a:lnTo>
                  <a:lnTo>
                    <a:pt x="498" y="762"/>
                  </a:lnTo>
                  <a:lnTo>
                    <a:pt x="498" y="774"/>
                  </a:lnTo>
                  <a:lnTo>
                    <a:pt x="618" y="780"/>
                  </a:lnTo>
                  <a:lnTo>
                    <a:pt x="624" y="786"/>
                  </a:lnTo>
                  <a:lnTo>
                    <a:pt x="630" y="798"/>
                  </a:lnTo>
                  <a:lnTo>
                    <a:pt x="636" y="804"/>
                  </a:lnTo>
                  <a:lnTo>
                    <a:pt x="654" y="804"/>
                  </a:lnTo>
                  <a:lnTo>
                    <a:pt x="660" y="798"/>
                  </a:lnTo>
                  <a:lnTo>
                    <a:pt x="672" y="774"/>
                  </a:lnTo>
                  <a:lnTo>
                    <a:pt x="684" y="762"/>
                  </a:lnTo>
                  <a:lnTo>
                    <a:pt x="696" y="762"/>
                  </a:lnTo>
                  <a:lnTo>
                    <a:pt x="702" y="756"/>
                  </a:lnTo>
                  <a:lnTo>
                    <a:pt x="720" y="756"/>
                  </a:lnTo>
                  <a:lnTo>
                    <a:pt x="726" y="750"/>
                  </a:lnTo>
                  <a:lnTo>
                    <a:pt x="732" y="738"/>
                  </a:lnTo>
                  <a:lnTo>
                    <a:pt x="732" y="714"/>
                  </a:lnTo>
                  <a:lnTo>
                    <a:pt x="762" y="714"/>
                  </a:lnTo>
                  <a:lnTo>
                    <a:pt x="786" y="690"/>
                  </a:lnTo>
                  <a:lnTo>
                    <a:pt x="780" y="684"/>
                  </a:lnTo>
                  <a:lnTo>
                    <a:pt x="774" y="672"/>
                  </a:lnTo>
                  <a:lnTo>
                    <a:pt x="774" y="624"/>
                  </a:lnTo>
                  <a:lnTo>
                    <a:pt x="792" y="618"/>
                  </a:lnTo>
                  <a:lnTo>
                    <a:pt x="786" y="618"/>
                  </a:lnTo>
                  <a:lnTo>
                    <a:pt x="756" y="588"/>
                  </a:lnTo>
                  <a:lnTo>
                    <a:pt x="732" y="552"/>
                  </a:lnTo>
                  <a:lnTo>
                    <a:pt x="726" y="528"/>
                  </a:lnTo>
                  <a:lnTo>
                    <a:pt x="714" y="492"/>
                  </a:lnTo>
                  <a:lnTo>
                    <a:pt x="702" y="468"/>
                  </a:lnTo>
                  <a:lnTo>
                    <a:pt x="690" y="462"/>
                  </a:lnTo>
                  <a:lnTo>
                    <a:pt x="684" y="450"/>
                  </a:lnTo>
                  <a:lnTo>
                    <a:pt x="672" y="444"/>
                  </a:lnTo>
                  <a:lnTo>
                    <a:pt x="666" y="432"/>
                  </a:lnTo>
                  <a:lnTo>
                    <a:pt x="654" y="396"/>
                  </a:lnTo>
                  <a:lnTo>
                    <a:pt x="654" y="378"/>
                  </a:lnTo>
                  <a:lnTo>
                    <a:pt x="618" y="336"/>
                  </a:lnTo>
                  <a:lnTo>
                    <a:pt x="618" y="318"/>
                  </a:lnTo>
                  <a:lnTo>
                    <a:pt x="606" y="294"/>
                  </a:lnTo>
                  <a:lnTo>
                    <a:pt x="594" y="282"/>
                  </a:lnTo>
                  <a:lnTo>
                    <a:pt x="588" y="270"/>
                  </a:lnTo>
                  <a:lnTo>
                    <a:pt x="576" y="258"/>
                  </a:lnTo>
                  <a:lnTo>
                    <a:pt x="570" y="246"/>
                  </a:lnTo>
                  <a:lnTo>
                    <a:pt x="558" y="234"/>
                  </a:lnTo>
                  <a:lnTo>
                    <a:pt x="552" y="222"/>
                  </a:lnTo>
                  <a:lnTo>
                    <a:pt x="546" y="216"/>
                  </a:lnTo>
                  <a:lnTo>
                    <a:pt x="552" y="210"/>
                  </a:lnTo>
                  <a:lnTo>
                    <a:pt x="552" y="198"/>
                  </a:lnTo>
                  <a:lnTo>
                    <a:pt x="540" y="174"/>
                  </a:lnTo>
                  <a:lnTo>
                    <a:pt x="528" y="168"/>
                  </a:lnTo>
                  <a:lnTo>
                    <a:pt x="522" y="168"/>
                  </a:lnTo>
                  <a:lnTo>
                    <a:pt x="540" y="144"/>
                  </a:lnTo>
                  <a:lnTo>
                    <a:pt x="558" y="156"/>
                  </a:lnTo>
                  <a:lnTo>
                    <a:pt x="558" y="174"/>
                  </a:lnTo>
                  <a:lnTo>
                    <a:pt x="564" y="186"/>
                  </a:lnTo>
                  <a:lnTo>
                    <a:pt x="576" y="198"/>
                  </a:lnTo>
                  <a:lnTo>
                    <a:pt x="582" y="210"/>
                  </a:lnTo>
                  <a:lnTo>
                    <a:pt x="588" y="216"/>
                  </a:lnTo>
                  <a:lnTo>
                    <a:pt x="588" y="246"/>
                  </a:lnTo>
                  <a:lnTo>
                    <a:pt x="606" y="264"/>
                  </a:lnTo>
                  <a:lnTo>
                    <a:pt x="612" y="276"/>
                  </a:lnTo>
                  <a:lnTo>
                    <a:pt x="636" y="300"/>
                  </a:lnTo>
                  <a:lnTo>
                    <a:pt x="648" y="306"/>
                  </a:lnTo>
                  <a:lnTo>
                    <a:pt x="654" y="306"/>
                  </a:lnTo>
                  <a:lnTo>
                    <a:pt x="666" y="300"/>
                  </a:lnTo>
                  <a:lnTo>
                    <a:pt x="678" y="288"/>
                  </a:lnTo>
                  <a:lnTo>
                    <a:pt x="672" y="270"/>
                  </a:lnTo>
                  <a:lnTo>
                    <a:pt x="684" y="246"/>
                  </a:lnTo>
                  <a:lnTo>
                    <a:pt x="684" y="234"/>
                  </a:lnTo>
                  <a:lnTo>
                    <a:pt x="690" y="222"/>
                  </a:lnTo>
                  <a:lnTo>
                    <a:pt x="690" y="198"/>
                  </a:lnTo>
                  <a:lnTo>
                    <a:pt x="696" y="186"/>
                  </a:lnTo>
                  <a:lnTo>
                    <a:pt x="696" y="180"/>
                  </a:lnTo>
                  <a:lnTo>
                    <a:pt x="702" y="168"/>
                  </a:lnTo>
                  <a:lnTo>
                    <a:pt x="648" y="24"/>
                  </a:lnTo>
                  <a:lnTo>
                    <a:pt x="642" y="24"/>
                  </a:lnTo>
                  <a:lnTo>
                    <a:pt x="636" y="30"/>
                  </a:lnTo>
                  <a:lnTo>
                    <a:pt x="624" y="30"/>
                  </a:lnTo>
                  <a:lnTo>
                    <a:pt x="600" y="42"/>
                  </a:lnTo>
                  <a:lnTo>
                    <a:pt x="576" y="42"/>
                  </a:lnTo>
                  <a:lnTo>
                    <a:pt x="564" y="36"/>
                  </a:lnTo>
                  <a:lnTo>
                    <a:pt x="558" y="30"/>
                  </a:lnTo>
                  <a:lnTo>
                    <a:pt x="552" y="36"/>
                  </a:lnTo>
                  <a:lnTo>
                    <a:pt x="540" y="42"/>
                  </a:lnTo>
                  <a:lnTo>
                    <a:pt x="534" y="42"/>
                  </a:lnTo>
                  <a:lnTo>
                    <a:pt x="510" y="30"/>
                  </a:lnTo>
                  <a:lnTo>
                    <a:pt x="504" y="24"/>
                  </a:lnTo>
                  <a:lnTo>
                    <a:pt x="504" y="18"/>
                  </a:lnTo>
                  <a:lnTo>
                    <a:pt x="498" y="12"/>
                  </a:lnTo>
                  <a:lnTo>
                    <a:pt x="486" y="6"/>
                  </a:lnTo>
                  <a:lnTo>
                    <a:pt x="468" y="6"/>
                  </a:lnTo>
                  <a:lnTo>
                    <a:pt x="456" y="12"/>
                  </a:lnTo>
                  <a:lnTo>
                    <a:pt x="438" y="12"/>
                  </a:lnTo>
                  <a:lnTo>
                    <a:pt x="432" y="18"/>
                  </a:lnTo>
                  <a:lnTo>
                    <a:pt x="420" y="18"/>
                  </a:lnTo>
                  <a:lnTo>
                    <a:pt x="414" y="12"/>
                  </a:lnTo>
                  <a:lnTo>
                    <a:pt x="390" y="12"/>
                  </a:lnTo>
                  <a:lnTo>
                    <a:pt x="378" y="18"/>
                  </a:lnTo>
                  <a:lnTo>
                    <a:pt x="372" y="24"/>
                  </a:lnTo>
                  <a:lnTo>
                    <a:pt x="366" y="36"/>
                  </a:lnTo>
                  <a:lnTo>
                    <a:pt x="360" y="42"/>
                  </a:lnTo>
                  <a:lnTo>
                    <a:pt x="336" y="42"/>
                  </a:lnTo>
                  <a:lnTo>
                    <a:pt x="324" y="54"/>
                  </a:lnTo>
                  <a:lnTo>
                    <a:pt x="312" y="60"/>
                  </a:lnTo>
                  <a:lnTo>
                    <a:pt x="306" y="60"/>
                  </a:lnTo>
                  <a:lnTo>
                    <a:pt x="300" y="54"/>
                  </a:lnTo>
                  <a:lnTo>
                    <a:pt x="288" y="54"/>
                  </a:lnTo>
                  <a:lnTo>
                    <a:pt x="276" y="48"/>
                  </a:lnTo>
                  <a:lnTo>
                    <a:pt x="264" y="48"/>
                  </a:lnTo>
                  <a:lnTo>
                    <a:pt x="258" y="42"/>
                  </a:lnTo>
                  <a:lnTo>
                    <a:pt x="204" y="42"/>
                  </a:lnTo>
                  <a:lnTo>
                    <a:pt x="198" y="36"/>
                  </a:lnTo>
                  <a:lnTo>
                    <a:pt x="186" y="30"/>
                  </a:lnTo>
                  <a:lnTo>
                    <a:pt x="174" y="18"/>
                  </a:lnTo>
                  <a:lnTo>
                    <a:pt x="126" y="18"/>
                  </a:lnTo>
                  <a:lnTo>
                    <a:pt x="120" y="12"/>
                  </a:lnTo>
                  <a:lnTo>
                    <a:pt x="96" y="0"/>
                  </a:lnTo>
                  <a:lnTo>
                    <a:pt x="78" y="0"/>
                  </a:lnTo>
                  <a:lnTo>
                    <a:pt x="66" y="12"/>
                  </a:lnTo>
                  <a:lnTo>
                    <a:pt x="54" y="12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2" y="1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13" name="Ecuador" descr="© INSCALE GmbH, 05.05.2010&#10;http://www.presentationload.com/">
              <a:extLst>
                <a:ext uri="{FF2B5EF4-FFF2-40B4-BE49-F238E27FC236}">
                  <a16:creationId xmlns:a16="http://schemas.microsoft.com/office/drawing/2014/main" id="{12D8B589-D529-41FE-8496-865495B59D4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994726" y="3956772"/>
              <a:ext cx="185433" cy="236165"/>
            </a:xfrm>
            <a:custGeom>
              <a:avLst/>
              <a:gdLst>
                <a:gd name="T0" fmla="*/ 2147483647 w 414"/>
                <a:gd name="T1" fmla="*/ 2147483647 h 528"/>
                <a:gd name="T2" fmla="*/ 2147483647 w 414"/>
                <a:gd name="T3" fmla="*/ 2147483647 h 528"/>
                <a:gd name="T4" fmla="*/ 2147483647 w 414"/>
                <a:gd name="T5" fmla="*/ 2147483647 h 528"/>
                <a:gd name="T6" fmla="*/ 2147483647 w 414"/>
                <a:gd name="T7" fmla="*/ 2147483647 h 528"/>
                <a:gd name="T8" fmla="*/ 2147483647 w 414"/>
                <a:gd name="T9" fmla="*/ 2147483647 h 528"/>
                <a:gd name="T10" fmla="*/ 2147483647 w 414"/>
                <a:gd name="T11" fmla="*/ 2147483647 h 528"/>
                <a:gd name="T12" fmla="*/ 2147483647 w 414"/>
                <a:gd name="T13" fmla="*/ 2147483647 h 528"/>
                <a:gd name="T14" fmla="*/ 2147483647 w 414"/>
                <a:gd name="T15" fmla="*/ 2147483647 h 528"/>
                <a:gd name="T16" fmla="*/ 2147483647 w 414"/>
                <a:gd name="T17" fmla="*/ 2147483647 h 528"/>
                <a:gd name="T18" fmla="*/ 2147483647 w 414"/>
                <a:gd name="T19" fmla="*/ 2147483647 h 528"/>
                <a:gd name="T20" fmla="*/ 2147483647 w 414"/>
                <a:gd name="T21" fmla="*/ 2147483647 h 528"/>
                <a:gd name="T22" fmla="*/ 2147483647 w 414"/>
                <a:gd name="T23" fmla="*/ 2147483647 h 528"/>
                <a:gd name="T24" fmla="*/ 2147483647 w 414"/>
                <a:gd name="T25" fmla="*/ 2147483647 h 528"/>
                <a:gd name="T26" fmla="*/ 2147483647 w 414"/>
                <a:gd name="T27" fmla="*/ 2147483647 h 528"/>
                <a:gd name="T28" fmla="*/ 2147483647 w 414"/>
                <a:gd name="T29" fmla="*/ 2147483647 h 528"/>
                <a:gd name="T30" fmla="*/ 2147483647 w 414"/>
                <a:gd name="T31" fmla="*/ 2147483647 h 528"/>
                <a:gd name="T32" fmla="*/ 2147483647 w 414"/>
                <a:gd name="T33" fmla="*/ 2147483647 h 528"/>
                <a:gd name="T34" fmla="*/ 2147483647 w 414"/>
                <a:gd name="T35" fmla="*/ 2147483647 h 528"/>
                <a:gd name="T36" fmla="*/ 2147483647 w 414"/>
                <a:gd name="T37" fmla="*/ 2147483647 h 528"/>
                <a:gd name="T38" fmla="*/ 2147483647 w 414"/>
                <a:gd name="T39" fmla="*/ 2147483647 h 528"/>
                <a:gd name="T40" fmla="*/ 2147483647 w 414"/>
                <a:gd name="T41" fmla="*/ 2147483647 h 528"/>
                <a:gd name="T42" fmla="*/ 2147483647 w 414"/>
                <a:gd name="T43" fmla="*/ 2147483647 h 528"/>
                <a:gd name="T44" fmla="*/ 2147483647 w 414"/>
                <a:gd name="T45" fmla="*/ 2147483647 h 528"/>
                <a:gd name="T46" fmla="*/ 2147483647 w 414"/>
                <a:gd name="T47" fmla="*/ 2147483647 h 528"/>
                <a:gd name="T48" fmla="*/ 2147483647 w 414"/>
                <a:gd name="T49" fmla="*/ 2147483647 h 528"/>
                <a:gd name="T50" fmla="*/ 2147483647 w 414"/>
                <a:gd name="T51" fmla="*/ 2147483647 h 528"/>
                <a:gd name="T52" fmla="*/ 2147483647 w 414"/>
                <a:gd name="T53" fmla="*/ 2147483647 h 528"/>
                <a:gd name="T54" fmla="*/ 2147483647 w 414"/>
                <a:gd name="T55" fmla="*/ 2147483647 h 528"/>
                <a:gd name="T56" fmla="*/ 2147483647 w 414"/>
                <a:gd name="T57" fmla="*/ 2147483647 h 528"/>
                <a:gd name="T58" fmla="*/ 2147483647 w 414"/>
                <a:gd name="T59" fmla="*/ 2147483647 h 528"/>
                <a:gd name="T60" fmla="*/ 2147483647 w 414"/>
                <a:gd name="T61" fmla="*/ 2147483647 h 528"/>
                <a:gd name="T62" fmla="*/ 2147483647 w 414"/>
                <a:gd name="T63" fmla="*/ 2147483647 h 528"/>
                <a:gd name="T64" fmla="*/ 2147483647 w 414"/>
                <a:gd name="T65" fmla="*/ 2147483647 h 528"/>
                <a:gd name="T66" fmla="*/ 2147483647 w 414"/>
                <a:gd name="T67" fmla="*/ 2147483647 h 528"/>
                <a:gd name="T68" fmla="*/ 2147483647 w 414"/>
                <a:gd name="T69" fmla="*/ 2147483647 h 528"/>
                <a:gd name="T70" fmla="*/ 2147483647 w 414"/>
                <a:gd name="T71" fmla="*/ 2147483647 h 528"/>
                <a:gd name="T72" fmla="*/ 2147483647 w 414"/>
                <a:gd name="T73" fmla="*/ 2147483647 h 528"/>
                <a:gd name="T74" fmla="*/ 2147483647 w 414"/>
                <a:gd name="T75" fmla="*/ 2147483647 h 528"/>
                <a:gd name="T76" fmla="*/ 2147483647 w 414"/>
                <a:gd name="T77" fmla="*/ 2147483647 h 528"/>
                <a:gd name="T78" fmla="*/ 2147483647 w 414"/>
                <a:gd name="T79" fmla="*/ 2147483647 h 528"/>
                <a:gd name="T80" fmla="*/ 2147483647 w 414"/>
                <a:gd name="T81" fmla="*/ 2147483647 h 528"/>
                <a:gd name="T82" fmla="*/ 2147483647 w 414"/>
                <a:gd name="T83" fmla="*/ 2147483647 h 528"/>
                <a:gd name="T84" fmla="*/ 2147483647 w 414"/>
                <a:gd name="T85" fmla="*/ 2147483647 h 528"/>
                <a:gd name="T86" fmla="*/ 2147483647 w 414"/>
                <a:gd name="T87" fmla="*/ 2147483647 h 528"/>
                <a:gd name="T88" fmla="*/ 2147483647 w 414"/>
                <a:gd name="T89" fmla="*/ 2147483647 h 5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14"/>
                <a:gd name="T136" fmla="*/ 0 h 528"/>
                <a:gd name="T137" fmla="*/ 414 w 414"/>
                <a:gd name="T138" fmla="*/ 528 h 52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14" h="528">
                  <a:moveTo>
                    <a:pt x="60" y="372"/>
                  </a:moveTo>
                  <a:lnTo>
                    <a:pt x="72" y="366"/>
                  </a:lnTo>
                  <a:lnTo>
                    <a:pt x="78" y="360"/>
                  </a:lnTo>
                  <a:lnTo>
                    <a:pt x="78" y="342"/>
                  </a:lnTo>
                  <a:lnTo>
                    <a:pt x="72" y="342"/>
                  </a:lnTo>
                  <a:lnTo>
                    <a:pt x="54" y="360"/>
                  </a:lnTo>
                  <a:lnTo>
                    <a:pt x="54" y="372"/>
                  </a:lnTo>
                  <a:lnTo>
                    <a:pt x="60" y="372"/>
                  </a:lnTo>
                  <a:close/>
                  <a:moveTo>
                    <a:pt x="414" y="174"/>
                  </a:moveTo>
                  <a:lnTo>
                    <a:pt x="390" y="156"/>
                  </a:lnTo>
                  <a:lnTo>
                    <a:pt x="396" y="156"/>
                  </a:lnTo>
                  <a:lnTo>
                    <a:pt x="396" y="150"/>
                  </a:lnTo>
                  <a:lnTo>
                    <a:pt x="402" y="150"/>
                  </a:lnTo>
                  <a:lnTo>
                    <a:pt x="402" y="126"/>
                  </a:lnTo>
                  <a:lnTo>
                    <a:pt x="372" y="126"/>
                  </a:lnTo>
                  <a:lnTo>
                    <a:pt x="360" y="114"/>
                  </a:lnTo>
                  <a:lnTo>
                    <a:pt x="360" y="108"/>
                  </a:lnTo>
                  <a:lnTo>
                    <a:pt x="354" y="102"/>
                  </a:lnTo>
                  <a:lnTo>
                    <a:pt x="354" y="96"/>
                  </a:lnTo>
                  <a:lnTo>
                    <a:pt x="342" y="90"/>
                  </a:lnTo>
                  <a:lnTo>
                    <a:pt x="336" y="90"/>
                  </a:lnTo>
                  <a:lnTo>
                    <a:pt x="330" y="96"/>
                  </a:lnTo>
                  <a:lnTo>
                    <a:pt x="330" y="108"/>
                  </a:lnTo>
                  <a:lnTo>
                    <a:pt x="306" y="108"/>
                  </a:lnTo>
                  <a:lnTo>
                    <a:pt x="300" y="102"/>
                  </a:lnTo>
                  <a:lnTo>
                    <a:pt x="288" y="96"/>
                  </a:lnTo>
                  <a:lnTo>
                    <a:pt x="282" y="102"/>
                  </a:lnTo>
                  <a:lnTo>
                    <a:pt x="270" y="102"/>
                  </a:lnTo>
                  <a:lnTo>
                    <a:pt x="258" y="96"/>
                  </a:lnTo>
                  <a:lnTo>
                    <a:pt x="252" y="90"/>
                  </a:lnTo>
                  <a:lnTo>
                    <a:pt x="252" y="84"/>
                  </a:lnTo>
                  <a:lnTo>
                    <a:pt x="246" y="72"/>
                  </a:lnTo>
                  <a:lnTo>
                    <a:pt x="240" y="66"/>
                  </a:lnTo>
                  <a:lnTo>
                    <a:pt x="228" y="60"/>
                  </a:lnTo>
                  <a:lnTo>
                    <a:pt x="210" y="60"/>
                  </a:lnTo>
                  <a:lnTo>
                    <a:pt x="204" y="48"/>
                  </a:lnTo>
                  <a:lnTo>
                    <a:pt x="168" y="30"/>
                  </a:lnTo>
                  <a:lnTo>
                    <a:pt x="162" y="18"/>
                  </a:lnTo>
                  <a:lnTo>
                    <a:pt x="150" y="12"/>
                  </a:lnTo>
                  <a:lnTo>
                    <a:pt x="144" y="0"/>
                  </a:lnTo>
                  <a:lnTo>
                    <a:pt x="144" y="12"/>
                  </a:lnTo>
                  <a:lnTo>
                    <a:pt x="150" y="18"/>
                  </a:lnTo>
                  <a:lnTo>
                    <a:pt x="150" y="36"/>
                  </a:lnTo>
                  <a:lnTo>
                    <a:pt x="144" y="42"/>
                  </a:lnTo>
                  <a:lnTo>
                    <a:pt x="120" y="54"/>
                  </a:lnTo>
                  <a:lnTo>
                    <a:pt x="102" y="54"/>
                  </a:lnTo>
                  <a:lnTo>
                    <a:pt x="96" y="42"/>
                  </a:lnTo>
                  <a:lnTo>
                    <a:pt x="90" y="42"/>
                  </a:lnTo>
                  <a:lnTo>
                    <a:pt x="78" y="54"/>
                  </a:lnTo>
                  <a:lnTo>
                    <a:pt x="66" y="60"/>
                  </a:lnTo>
                  <a:lnTo>
                    <a:pt x="60" y="72"/>
                  </a:lnTo>
                  <a:lnTo>
                    <a:pt x="60" y="84"/>
                  </a:lnTo>
                  <a:lnTo>
                    <a:pt x="66" y="90"/>
                  </a:lnTo>
                  <a:lnTo>
                    <a:pt x="72" y="102"/>
                  </a:lnTo>
                  <a:lnTo>
                    <a:pt x="72" y="120"/>
                  </a:lnTo>
                  <a:lnTo>
                    <a:pt x="66" y="126"/>
                  </a:lnTo>
                  <a:lnTo>
                    <a:pt x="54" y="132"/>
                  </a:lnTo>
                  <a:lnTo>
                    <a:pt x="42" y="144"/>
                  </a:lnTo>
                  <a:lnTo>
                    <a:pt x="42" y="162"/>
                  </a:lnTo>
                  <a:lnTo>
                    <a:pt x="48" y="168"/>
                  </a:lnTo>
                  <a:lnTo>
                    <a:pt x="54" y="180"/>
                  </a:lnTo>
                  <a:lnTo>
                    <a:pt x="36" y="180"/>
                  </a:lnTo>
                  <a:lnTo>
                    <a:pt x="36" y="198"/>
                  </a:lnTo>
                  <a:lnTo>
                    <a:pt x="0" y="216"/>
                  </a:lnTo>
                  <a:lnTo>
                    <a:pt x="24" y="228"/>
                  </a:lnTo>
                  <a:lnTo>
                    <a:pt x="12" y="258"/>
                  </a:lnTo>
                  <a:lnTo>
                    <a:pt x="24" y="270"/>
                  </a:lnTo>
                  <a:lnTo>
                    <a:pt x="24" y="282"/>
                  </a:lnTo>
                  <a:lnTo>
                    <a:pt x="6" y="300"/>
                  </a:lnTo>
                  <a:lnTo>
                    <a:pt x="0" y="300"/>
                  </a:lnTo>
                  <a:lnTo>
                    <a:pt x="12" y="312"/>
                  </a:lnTo>
                  <a:lnTo>
                    <a:pt x="6" y="318"/>
                  </a:lnTo>
                  <a:lnTo>
                    <a:pt x="6" y="324"/>
                  </a:lnTo>
                  <a:lnTo>
                    <a:pt x="18" y="336"/>
                  </a:lnTo>
                  <a:lnTo>
                    <a:pt x="30" y="342"/>
                  </a:lnTo>
                  <a:lnTo>
                    <a:pt x="60" y="342"/>
                  </a:lnTo>
                  <a:lnTo>
                    <a:pt x="72" y="330"/>
                  </a:lnTo>
                  <a:lnTo>
                    <a:pt x="72" y="324"/>
                  </a:lnTo>
                  <a:lnTo>
                    <a:pt x="96" y="330"/>
                  </a:lnTo>
                  <a:lnTo>
                    <a:pt x="102" y="342"/>
                  </a:lnTo>
                  <a:lnTo>
                    <a:pt x="102" y="348"/>
                  </a:lnTo>
                  <a:lnTo>
                    <a:pt x="96" y="366"/>
                  </a:lnTo>
                  <a:lnTo>
                    <a:pt x="90" y="372"/>
                  </a:lnTo>
                  <a:lnTo>
                    <a:pt x="90" y="384"/>
                  </a:lnTo>
                  <a:lnTo>
                    <a:pt x="84" y="396"/>
                  </a:lnTo>
                  <a:lnTo>
                    <a:pt x="72" y="402"/>
                  </a:lnTo>
                  <a:lnTo>
                    <a:pt x="66" y="402"/>
                  </a:lnTo>
                  <a:lnTo>
                    <a:pt x="60" y="408"/>
                  </a:lnTo>
                  <a:lnTo>
                    <a:pt x="54" y="408"/>
                  </a:lnTo>
                  <a:lnTo>
                    <a:pt x="60" y="408"/>
                  </a:lnTo>
                  <a:lnTo>
                    <a:pt x="72" y="414"/>
                  </a:lnTo>
                  <a:lnTo>
                    <a:pt x="78" y="414"/>
                  </a:lnTo>
                  <a:lnTo>
                    <a:pt x="78" y="420"/>
                  </a:lnTo>
                  <a:lnTo>
                    <a:pt x="72" y="426"/>
                  </a:lnTo>
                  <a:lnTo>
                    <a:pt x="66" y="438"/>
                  </a:lnTo>
                  <a:lnTo>
                    <a:pt x="54" y="444"/>
                  </a:lnTo>
                  <a:lnTo>
                    <a:pt x="48" y="456"/>
                  </a:lnTo>
                  <a:lnTo>
                    <a:pt x="42" y="462"/>
                  </a:lnTo>
                  <a:lnTo>
                    <a:pt x="54" y="474"/>
                  </a:lnTo>
                  <a:lnTo>
                    <a:pt x="42" y="486"/>
                  </a:lnTo>
                  <a:lnTo>
                    <a:pt x="48" y="492"/>
                  </a:lnTo>
                  <a:lnTo>
                    <a:pt x="54" y="492"/>
                  </a:lnTo>
                  <a:lnTo>
                    <a:pt x="66" y="486"/>
                  </a:lnTo>
                  <a:lnTo>
                    <a:pt x="78" y="474"/>
                  </a:lnTo>
                  <a:lnTo>
                    <a:pt x="90" y="486"/>
                  </a:lnTo>
                  <a:lnTo>
                    <a:pt x="120" y="486"/>
                  </a:lnTo>
                  <a:lnTo>
                    <a:pt x="120" y="492"/>
                  </a:lnTo>
                  <a:lnTo>
                    <a:pt x="126" y="498"/>
                  </a:lnTo>
                  <a:lnTo>
                    <a:pt x="126" y="516"/>
                  </a:lnTo>
                  <a:lnTo>
                    <a:pt x="132" y="528"/>
                  </a:lnTo>
                  <a:lnTo>
                    <a:pt x="150" y="528"/>
                  </a:lnTo>
                  <a:lnTo>
                    <a:pt x="150" y="522"/>
                  </a:lnTo>
                  <a:lnTo>
                    <a:pt x="156" y="516"/>
                  </a:lnTo>
                  <a:lnTo>
                    <a:pt x="156" y="510"/>
                  </a:lnTo>
                  <a:lnTo>
                    <a:pt x="162" y="504"/>
                  </a:lnTo>
                  <a:lnTo>
                    <a:pt x="180" y="504"/>
                  </a:lnTo>
                  <a:lnTo>
                    <a:pt x="180" y="474"/>
                  </a:lnTo>
                  <a:lnTo>
                    <a:pt x="186" y="462"/>
                  </a:lnTo>
                  <a:lnTo>
                    <a:pt x="186" y="438"/>
                  </a:lnTo>
                  <a:lnTo>
                    <a:pt x="198" y="426"/>
                  </a:lnTo>
                  <a:lnTo>
                    <a:pt x="198" y="408"/>
                  </a:lnTo>
                  <a:lnTo>
                    <a:pt x="210" y="402"/>
                  </a:lnTo>
                  <a:lnTo>
                    <a:pt x="210" y="396"/>
                  </a:lnTo>
                  <a:lnTo>
                    <a:pt x="228" y="378"/>
                  </a:lnTo>
                  <a:lnTo>
                    <a:pt x="246" y="366"/>
                  </a:lnTo>
                  <a:lnTo>
                    <a:pt x="264" y="360"/>
                  </a:lnTo>
                  <a:lnTo>
                    <a:pt x="324" y="330"/>
                  </a:lnTo>
                  <a:lnTo>
                    <a:pt x="342" y="318"/>
                  </a:lnTo>
                  <a:lnTo>
                    <a:pt x="354" y="300"/>
                  </a:lnTo>
                  <a:lnTo>
                    <a:pt x="366" y="288"/>
                  </a:lnTo>
                  <a:lnTo>
                    <a:pt x="372" y="276"/>
                  </a:lnTo>
                  <a:lnTo>
                    <a:pt x="384" y="264"/>
                  </a:lnTo>
                  <a:lnTo>
                    <a:pt x="390" y="252"/>
                  </a:lnTo>
                  <a:lnTo>
                    <a:pt x="402" y="210"/>
                  </a:lnTo>
                  <a:lnTo>
                    <a:pt x="414" y="204"/>
                  </a:lnTo>
                  <a:lnTo>
                    <a:pt x="414" y="174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14" name="East Timor" descr="© INSCALE GmbH, 05.05.2010&#10;http://www.presentationload.com/">
              <a:extLst>
                <a:ext uri="{FF2B5EF4-FFF2-40B4-BE49-F238E27FC236}">
                  <a16:creationId xmlns:a16="http://schemas.microsoft.com/office/drawing/2014/main" id="{82729D35-6D12-4E37-8DE9-EA57C4B38F4E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9514602" y="4311892"/>
              <a:ext cx="111959" cy="52481"/>
            </a:xfrm>
            <a:custGeom>
              <a:avLst/>
              <a:gdLst>
                <a:gd name="T0" fmla="*/ 2147483647 w 252"/>
                <a:gd name="T1" fmla="*/ 0 h 120"/>
                <a:gd name="T2" fmla="*/ 2147483647 w 252"/>
                <a:gd name="T3" fmla="*/ 2147483647 h 120"/>
                <a:gd name="T4" fmla="*/ 2147483647 w 252"/>
                <a:gd name="T5" fmla="*/ 2147483647 h 120"/>
                <a:gd name="T6" fmla="*/ 2147483647 w 252"/>
                <a:gd name="T7" fmla="*/ 2147483647 h 120"/>
                <a:gd name="T8" fmla="*/ 2147483647 w 252"/>
                <a:gd name="T9" fmla="*/ 2147483647 h 120"/>
                <a:gd name="T10" fmla="*/ 2147483647 w 252"/>
                <a:gd name="T11" fmla="*/ 2147483647 h 120"/>
                <a:gd name="T12" fmla="*/ 2147483647 w 252"/>
                <a:gd name="T13" fmla="*/ 2147483647 h 120"/>
                <a:gd name="T14" fmla="*/ 2147483647 w 252"/>
                <a:gd name="T15" fmla="*/ 2147483647 h 120"/>
                <a:gd name="T16" fmla="*/ 2147483647 w 252"/>
                <a:gd name="T17" fmla="*/ 2147483647 h 120"/>
                <a:gd name="T18" fmla="*/ 2147483647 w 252"/>
                <a:gd name="T19" fmla="*/ 2147483647 h 120"/>
                <a:gd name="T20" fmla="*/ 2147483647 w 252"/>
                <a:gd name="T21" fmla="*/ 2147483647 h 120"/>
                <a:gd name="T22" fmla="*/ 2147483647 w 252"/>
                <a:gd name="T23" fmla="*/ 2147483647 h 120"/>
                <a:gd name="T24" fmla="*/ 2147483647 w 252"/>
                <a:gd name="T25" fmla="*/ 2147483647 h 120"/>
                <a:gd name="T26" fmla="*/ 2147483647 w 252"/>
                <a:gd name="T27" fmla="*/ 2147483647 h 120"/>
                <a:gd name="T28" fmla="*/ 2147483647 w 252"/>
                <a:gd name="T29" fmla="*/ 2147483647 h 120"/>
                <a:gd name="T30" fmla="*/ 2147483647 w 252"/>
                <a:gd name="T31" fmla="*/ 2147483647 h 120"/>
                <a:gd name="T32" fmla="*/ 2147483647 w 252"/>
                <a:gd name="T33" fmla="*/ 2147483647 h 120"/>
                <a:gd name="T34" fmla="*/ 2147483647 w 252"/>
                <a:gd name="T35" fmla="*/ 2147483647 h 120"/>
                <a:gd name="T36" fmla="*/ 2147483647 w 252"/>
                <a:gd name="T37" fmla="*/ 2147483647 h 120"/>
                <a:gd name="T38" fmla="*/ 2147483647 w 252"/>
                <a:gd name="T39" fmla="*/ 2147483647 h 120"/>
                <a:gd name="T40" fmla="*/ 2147483647 w 252"/>
                <a:gd name="T41" fmla="*/ 2147483647 h 120"/>
                <a:gd name="T42" fmla="*/ 2147483647 w 252"/>
                <a:gd name="T43" fmla="*/ 2147483647 h 120"/>
                <a:gd name="T44" fmla="*/ 2147483647 w 252"/>
                <a:gd name="T45" fmla="*/ 2147483647 h 120"/>
                <a:gd name="T46" fmla="*/ 2147483647 w 252"/>
                <a:gd name="T47" fmla="*/ 0 h 120"/>
                <a:gd name="T48" fmla="*/ 0 w 252"/>
                <a:gd name="T49" fmla="*/ 2147483647 h 120"/>
                <a:gd name="T50" fmla="*/ 2147483647 w 252"/>
                <a:gd name="T51" fmla="*/ 2147483647 h 120"/>
                <a:gd name="T52" fmla="*/ 2147483647 w 252"/>
                <a:gd name="T53" fmla="*/ 2147483647 h 120"/>
                <a:gd name="T54" fmla="*/ 2147483647 w 252"/>
                <a:gd name="T55" fmla="*/ 2147483647 h 120"/>
                <a:gd name="T56" fmla="*/ 2147483647 w 252"/>
                <a:gd name="T57" fmla="*/ 2147483647 h 120"/>
                <a:gd name="T58" fmla="*/ 2147483647 w 252"/>
                <a:gd name="T59" fmla="*/ 2147483647 h 120"/>
                <a:gd name="T60" fmla="*/ 2147483647 w 252"/>
                <a:gd name="T61" fmla="*/ 2147483647 h 120"/>
                <a:gd name="T62" fmla="*/ 2147483647 w 252"/>
                <a:gd name="T63" fmla="*/ 2147483647 h 120"/>
                <a:gd name="T64" fmla="*/ 0 w 252"/>
                <a:gd name="T65" fmla="*/ 2147483647 h 1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2"/>
                <a:gd name="T100" fmla="*/ 0 h 120"/>
                <a:gd name="T101" fmla="*/ 252 w 252"/>
                <a:gd name="T102" fmla="*/ 120 h 12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2" h="120">
                  <a:moveTo>
                    <a:pt x="228" y="0"/>
                  </a:moveTo>
                  <a:lnTo>
                    <a:pt x="204" y="24"/>
                  </a:lnTo>
                  <a:lnTo>
                    <a:pt x="114" y="24"/>
                  </a:lnTo>
                  <a:lnTo>
                    <a:pt x="108" y="30"/>
                  </a:lnTo>
                  <a:lnTo>
                    <a:pt x="102" y="42"/>
                  </a:lnTo>
                  <a:lnTo>
                    <a:pt x="96" y="48"/>
                  </a:lnTo>
                  <a:lnTo>
                    <a:pt x="90" y="48"/>
                  </a:lnTo>
                  <a:lnTo>
                    <a:pt x="78" y="54"/>
                  </a:lnTo>
                  <a:lnTo>
                    <a:pt x="90" y="72"/>
                  </a:lnTo>
                  <a:lnTo>
                    <a:pt x="84" y="78"/>
                  </a:lnTo>
                  <a:lnTo>
                    <a:pt x="72" y="102"/>
                  </a:lnTo>
                  <a:lnTo>
                    <a:pt x="72" y="114"/>
                  </a:lnTo>
                  <a:lnTo>
                    <a:pt x="78" y="120"/>
                  </a:lnTo>
                  <a:lnTo>
                    <a:pt x="78" y="114"/>
                  </a:lnTo>
                  <a:lnTo>
                    <a:pt x="84" y="108"/>
                  </a:lnTo>
                  <a:lnTo>
                    <a:pt x="96" y="108"/>
                  </a:lnTo>
                  <a:lnTo>
                    <a:pt x="132" y="84"/>
                  </a:lnTo>
                  <a:lnTo>
                    <a:pt x="138" y="90"/>
                  </a:lnTo>
                  <a:lnTo>
                    <a:pt x="162" y="90"/>
                  </a:lnTo>
                  <a:lnTo>
                    <a:pt x="186" y="78"/>
                  </a:lnTo>
                  <a:lnTo>
                    <a:pt x="198" y="66"/>
                  </a:lnTo>
                  <a:lnTo>
                    <a:pt x="210" y="60"/>
                  </a:lnTo>
                  <a:lnTo>
                    <a:pt x="252" y="18"/>
                  </a:lnTo>
                  <a:lnTo>
                    <a:pt x="228" y="0"/>
                  </a:lnTo>
                  <a:close/>
                  <a:moveTo>
                    <a:pt x="0" y="90"/>
                  </a:moveTo>
                  <a:lnTo>
                    <a:pt x="6" y="102"/>
                  </a:lnTo>
                  <a:lnTo>
                    <a:pt x="18" y="96"/>
                  </a:lnTo>
                  <a:lnTo>
                    <a:pt x="24" y="90"/>
                  </a:lnTo>
                  <a:lnTo>
                    <a:pt x="36" y="90"/>
                  </a:lnTo>
                  <a:lnTo>
                    <a:pt x="36" y="84"/>
                  </a:lnTo>
                  <a:lnTo>
                    <a:pt x="42" y="72"/>
                  </a:lnTo>
                  <a:lnTo>
                    <a:pt x="18" y="72"/>
                  </a:lnTo>
                  <a:lnTo>
                    <a:pt x="0" y="9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15" name="Dominican Republic" descr="© INSCALE GmbH, 05.05.2010&#10;http://www.presentationload.com/">
              <a:extLst>
                <a:ext uri="{FF2B5EF4-FFF2-40B4-BE49-F238E27FC236}">
                  <a16:creationId xmlns:a16="http://schemas.microsoft.com/office/drawing/2014/main" id="{323BB24C-BC22-4245-8671-BC0DE2DDC38F}"/>
                </a:ext>
              </a:extLst>
            </p:cNvPr>
            <p:cNvSpPr>
              <a:spLocks/>
            </p:cNvSpPr>
            <p:nvPr/>
          </p:nvSpPr>
          <p:spPr bwMode="gray">
            <a:xfrm>
              <a:off x="3325356" y="3297261"/>
              <a:ext cx="111959" cy="75224"/>
            </a:xfrm>
            <a:custGeom>
              <a:avLst/>
              <a:gdLst>
                <a:gd name="T0" fmla="*/ 2147483647 w 252"/>
                <a:gd name="T1" fmla="*/ 2147483647 h 168"/>
                <a:gd name="T2" fmla="*/ 2147483647 w 252"/>
                <a:gd name="T3" fmla="*/ 2147483647 h 168"/>
                <a:gd name="T4" fmla="*/ 2147483647 w 252"/>
                <a:gd name="T5" fmla="*/ 2147483647 h 168"/>
                <a:gd name="T6" fmla="*/ 2147483647 w 252"/>
                <a:gd name="T7" fmla="*/ 2147483647 h 168"/>
                <a:gd name="T8" fmla="*/ 2147483647 w 252"/>
                <a:gd name="T9" fmla="*/ 2147483647 h 168"/>
                <a:gd name="T10" fmla="*/ 2147483647 w 252"/>
                <a:gd name="T11" fmla="*/ 2147483647 h 168"/>
                <a:gd name="T12" fmla="*/ 2147483647 w 252"/>
                <a:gd name="T13" fmla="*/ 2147483647 h 168"/>
                <a:gd name="T14" fmla="*/ 2147483647 w 252"/>
                <a:gd name="T15" fmla="*/ 2147483647 h 168"/>
                <a:gd name="T16" fmla="*/ 2147483647 w 252"/>
                <a:gd name="T17" fmla="*/ 2147483647 h 168"/>
                <a:gd name="T18" fmla="*/ 2147483647 w 252"/>
                <a:gd name="T19" fmla="*/ 2147483647 h 168"/>
                <a:gd name="T20" fmla="*/ 2147483647 w 252"/>
                <a:gd name="T21" fmla="*/ 0 h 168"/>
                <a:gd name="T22" fmla="*/ 2147483647 w 252"/>
                <a:gd name="T23" fmla="*/ 0 h 168"/>
                <a:gd name="T24" fmla="*/ 2147483647 w 252"/>
                <a:gd name="T25" fmla="*/ 2147483647 h 168"/>
                <a:gd name="T26" fmla="*/ 2147483647 w 252"/>
                <a:gd name="T27" fmla="*/ 2147483647 h 168"/>
                <a:gd name="T28" fmla="*/ 2147483647 w 252"/>
                <a:gd name="T29" fmla="*/ 2147483647 h 168"/>
                <a:gd name="T30" fmla="*/ 2147483647 w 252"/>
                <a:gd name="T31" fmla="*/ 2147483647 h 168"/>
                <a:gd name="T32" fmla="*/ 2147483647 w 252"/>
                <a:gd name="T33" fmla="*/ 2147483647 h 168"/>
                <a:gd name="T34" fmla="*/ 2147483647 w 252"/>
                <a:gd name="T35" fmla="*/ 2147483647 h 168"/>
                <a:gd name="T36" fmla="*/ 2147483647 w 252"/>
                <a:gd name="T37" fmla="*/ 2147483647 h 168"/>
                <a:gd name="T38" fmla="*/ 2147483647 w 252"/>
                <a:gd name="T39" fmla="*/ 2147483647 h 168"/>
                <a:gd name="T40" fmla="*/ 2147483647 w 252"/>
                <a:gd name="T41" fmla="*/ 2147483647 h 168"/>
                <a:gd name="T42" fmla="*/ 0 w 252"/>
                <a:gd name="T43" fmla="*/ 2147483647 h 168"/>
                <a:gd name="T44" fmla="*/ 0 w 252"/>
                <a:gd name="T45" fmla="*/ 2147483647 h 168"/>
                <a:gd name="T46" fmla="*/ 2147483647 w 252"/>
                <a:gd name="T47" fmla="*/ 2147483647 h 168"/>
                <a:gd name="T48" fmla="*/ 0 w 252"/>
                <a:gd name="T49" fmla="*/ 2147483647 h 168"/>
                <a:gd name="T50" fmla="*/ 2147483647 w 252"/>
                <a:gd name="T51" fmla="*/ 2147483647 h 168"/>
                <a:gd name="T52" fmla="*/ 2147483647 w 252"/>
                <a:gd name="T53" fmla="*/ 2147483647 h 168"/>
                <a:gd name="T54" fmla="*/ 2147483647 w 252"/>
                <a:gd name="T55" fmla="*/ 2147483647 h 168"/>
                <a:gd name="T56" fmla="*/ 2147483647 w 252"/>
                <a:gd name="T57" fmla="*/ 2147483647 h 168"/>
                <a:gd name="T58" fmla="*/ 2147483647 w 252"/>
                <a:gd name="T59" fmla="*/ 2147483647 h 168"/>
                <a:gd name="T60" fmla="*/ 2147483647 w 252"/>
                <a:gd name="T61" fmla="*/ 2147483647 h 168"/>
                <a:gd name="T62" fmla="*/ 2147483647 w 252"/>
                <a:gd name="T63" fmla="*/ 2147483647 h 168"/>
                <a:gd name="T64" fmla="*/ 2147483647 w 252"/>
                <a:gd name="T65" fmla="*/ 2147483647 h 168"/>
                <a:gd name="T66" fmla="*/ 2147483647 w 252"/>
                <a:gd name="T67" fmla="*/ 2147483647 h 16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2"/>
                <a:gd name="T103" fmla="*/ 0 h 168"/>
                <a:gd name="T104" fmla="*/ 252 w 252"/>
                <a:gd name="T105" fmla="*/ 168 h 16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2" h="168">
                  <a:moveTo>
                    <a:pt x="246" y="102"/>
                  </a:moveTo>
                  <a:lnTo>
                    <a:pt x="234" y="96"/>
                  </a:lnTo>
                  <a:lnTo>
                    <a:pt x="216" y="78"/>
                  </a:lnTo>
                  <a:lnTo>
                    <a:pt x="192" y="66"/>
                  </a:lnTo>
                  <a:lnTo>
                    <a:pt x="156" y="54"/>
                  </a:lnTo>
                  <a:lnTo>
                    <a:pt x="132" y="42"/>
                  </a:lnTo>
                  <a:lnTo>
                    <a:pt x="126" y="30"/>
                  </a:lnTo>
                  <a:lnTo>
                    <a:pt x="108" y="12"/>
                  </a:lnTo>
                  <a:lnTo>
                    <a:pt x="96" y="6"/>
                  </a:lnTo>
                  <a:lnTo>
                    <a:pt x="84" y="6"/>
                  </a:lnTo>
                  <a:lnTo>
                    <a:pt x="60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30" y="42"/>
                  </a:lnTo>
                  <a:lnTo>
                    <a:pt x="30" y="54"/>
                  </a:lnTo>
                  <a:lnTo>
                    <a:pt x="24" y="60"/>
                  </a:lnTo>
                  <a:lnTo>
                    <a:pt x="18" y="72"/>
                  </a:lnTo>
                  <a:lnTo>
                    <a:pt x="12" y="78"/>
                  </a:lnTo>
                  <a:lnTo>
                    <a:pt x="12" y="90"/>
                  </a:lnTo>
                  <a:lnTo>
                    <a:pt x="6" y="102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12" y="144"/>
                  </a:lnTo>
                  <a:lnTo>
                    <a:pt x="0" y="126"/>
                  </a:lnTo>
                  <a:lnTo>
                    <a:pt x="30" y="168"/>
                  </a:lnTo>
                  <a:lnTo>
                    <a:pt x="78" y="132"/>
                  </a:lnTo>
                  <a:lnTo>
                    <a:pt x="174" y="132"/>
                  </a:lnTo>
                  <a:lnTo>
                    <a:pt x="186" y="138"/>
                  </a:lnTo>
                  <a:lnTo>
                    <a:pt x="240" y="138"/>
                  </a:lnTo>
                  <a:lnTo>
                    <a:pt x="246" y="132"/>
                  </a:lnTo>
                  <a:lnTo>
                    <a:pt x="252" y="120"/>
                  </a:lnTo>
                  <a:lnTo>
                    <a:pt x="252" y="114"/>
                  </a:lnTo>
                  <a:lnTo>
                    <a:pt x="246" y="10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16" name="Djibouti" descr="© INSCALE GmbH, 05.05.2010&#10;http://www.presentationload.com/">
              <a:extLst>
                <a:ext uri="{FF2B5EF4-FFF2-40B4-BE49-F238E27FC236}">
                  <a16:creationId xmlns:a16="http://schemas.microsoft.com/office/drawing/2014/main" id="{741F660B-4ED8-4E0B-A3FC-5B9E10C37BC9}"/>
                </a:ext>
              </a:extLst>
            </p:cNvPr>
            <p:cNvSpPr>
              <a:spLocks/>
            </p:cNvSpPr>
            <p:nvPr/>
          </p:nvSpPr>
          <p:spPr bwMode="gray">
            <a:xfrm>
              <a:off x="6899305" y="3557917"/>
              <a:ext cx="52481" cy="61229"/>
            </a:xfrm>
            <a:custGeom>
              <a:avLst/>
              <a:gdLst>
                <a:gd name="T0" fmla="*/ 2147483647 w 114"/>
                <a:gd name="T1" fmla="*/ 2147483647 h 138"/>
                <a:gd name="T2" fmla="*/ 2147483647 w 114"/>
                <a:gd name="T3" fmla="*/ 2147483647 h 138"/>
                <a:gd name="T4" fmla="*/ 2147483647 w 114"/>
                <a:gd name="T5" fmla="*/ 2147483647 h 138"/>
                <a:gd name="T6" fmla="*/ 0 w 114"/>
                <a:gd name="T7" fmla="*/ 2147483647 h 138"/>
                <a:gd name="T8" fmla="*/ 0 w 114"/>
                <a:gd name="T9" fmla="*/ 2147483647 h 138"/>
                <a:gd name="T10" fmla="*/ 2147483647 w 114"/>
                <a:gd name="T11" fmla="*/ 2147483647 h 138"/>
                <a:gd name="T12" fmla="*/ 2147483647 w 114"/>
                <a:gd name="T13" fmla="*/ 2147483647 h 138"/>
                <a:gd name="T14" fmla="*/ 2147483647 w 114"/>
                <a:gd name="T15" fmla="*/ 2147483647 h 138"/>
                <a:gd name="T16" fmla="*/ 2147483647 w 114"/>
                <a:gd name="T17" fmla="*/ 2147483647 h 138"/>
                <a:gd name="T18" fmla="*/ 2147483647 w 114"/>
                <a:gd name="T19" fmla="*/ 2147483647 h 138"/>
                <a:gd name="T20" fmla="*/ 2147483647 w 114"/>
                <a:gd name="T21" fmla="*/ 2147483647 h 138"/>
                <a:gd name="T22" fmla="*/ 2147483647 w 114"/>
                <a:gd name="T23" fmla="*/ 2147483647 h 138"/>
                <a:gd name="T24" fmla="*/ 2147483647 w 114"/>
                <a:gd name="T25" fmla="*/ 2147483647 h 138"/>
                <a:gd name="T26" fmla="*/ 2147483647 w 114"/>
                <a:gd name="T27" fmla="*/ 2147483647 h 138"/>
                <a:gd name="T28" fmla="*/ 2147483647 w 114"/>
                <a:gd name="T29" fmla="*/ 2147483647 h 138"/>
                <a:gd name="T30" fmla="*/ 2147483647 w 114"/>
                <a:gd name="T31" fmla="*/ 2147483647 h 138"/>
                <a:gd name="T32" fmla="*/ 2147483647 w 114"/>
                <a:gd name="T33" fmla="*/ 2147483647 h 138"/>
                <a:gd name="T34" fmla="*/ 2147483647 w 114"/>
                <a:gd name="T35" fmla="*/ 2147483647 h 138"/>
                <a:gd name="T36" fmla="*/ 2147483647 w 114"/>
                <a:gd name="T37" fmla="*/ 2147483647 h 138"/>
                <a:gd name="T38" fmla="*/ 2147483647 w 114"/>
                <a:gd name="T39" fmla="*/ 2147483647 h 138"/>
                <a:gd name="T40" fmla="*/ 2147483647 w 114"/>
                <a:gd name="T41" fmla="*/ 2147483647 h 138"/>
                <a:gd name="T42" fmla="*/ 2147483647 w 114"/>
                <a:gd name="T43" fmla="*/ 2147483647 h 138"/>
                <a:gd name="T44" fmla="*/ 2147483647 w 114"/>
                <a:gd name="T45" fmla="*/ 2147483647 h 138"/>
                <a:gd name="T46" fmla="*/ 2147483647 w 114"/>
                <a:gd name="T47" fmla="*/ 2147483647 h 138"/>
                <a:gd name="T48" fmla="*/ 2147483647 w 114"/>
                <a:gd name="T49" fmla="*/ 2147483647 h 138"/>
                <a:gd name="T50" fmla="*/ 2147483647 w 114"/>
                <a:gd name="T51" fmla="*/ 2147483647 h 138"/>
                <a:gd name="T52" fmla="*/ 2147483647 w 114"/>
                <a:gd name="T53" fmla="*/ 2147483647 h 138"/>
                <a:gd name="T54" fmla="*/ 2147483647 w 114"/>
                <a:gd name="T55" fmla="*/ 0 h 138"/>
                <a:gd name="T56" fmla="*/ 2147483647 w 114"/>
                <a:gd name="T57" fmla="*/ 2147483647 h 138"/>
                <a:gd name="T58" fmla="*/ 2147483647 w 114"/>
                <a:gd name="T59" fmla="*/ 2147483647 h 13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14"/>
                <a:gd name="T91" fmla="*/ 0 h 138"/>
                <a:gd name="T92" fmla="*/ 114 w 114"/>
                <a:gd name="T93" fmla="*/ 138 h 13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14" h="138">
                  <a:moveTo>
                    <a:pt x="72" y="24"/>
                  </a:moveTo>
                  <a:lnTo>
                    <a:pt x="48" y="12"/>
                  </a:lnTo>
                  <a:lnTo>
                    <a:pt x="18" y="66"/>
                  </a:lnTo>
                  <a:lnTo>
                    <a:pt x="0" y="84"/>
                  </a:lnTo>
                  <a:lnTo>
                    <a:pt x="0" y="96"/>
                  </a:lnTo>
                  <a:lnTo>
                    <a:pt x="6" y="114"/>
                  </a:lnTo>
                  <a:lnTo>
                    <a:pt x="6" y="126"/>
                  </a:lnTo>
                  <a:lnTo>
                    <a:pt x="18" y="138"/>
                  </a:lnTo>
                  <a:lnTo>
                    <a:pt x="42" y="138"/>
                  </a:lnTo>
                  <a:lnTo>
                    <a:pt x="48" y="132"/>
                  </a:lnTo>
                  <a:lnTo>
                    <a:pt x="54" y="132"/>
                  </a:lnTo>
                  <a:lnTo>
                    <a:pt x="60" y="126"/>
                  </a:lnTo>
                  <a:lnTo>
                    <a:pt x="72" y="126"/>
                  </a:lnTo>
                  <a:lnTo>
                    <a:pt x="84" y="132"/>
                  </a:lnTo>
                  <a:lnTo>
                    <a:pt x="90" y="138"/>
                  </a:lnTo>
                  <a:lnTo>
                    <a:pt x="90" y="132"/>
                  </a:lnTo>
                  <a:lnTo>
                    <a:pt x="114" y="108"/>
                  </a:lnTo>
                  <a:lnTo>
                    <a:pt x="114" y="102"/>
                  </a:lnTo>
                  <a:lnTo>
                    <a:pt x="102" y="90"/>
                  </a:lnTo>
                  <a:lnTo>
                    <a:pt x="66" y="90"/>
                  </a:lnTo>
                  <a:lnTo>
                    <a:pt x="78" y="84"/>
                  </a:lnTo>
                  <a:lnTo>
                    <a:pt x="84" y="72"/>
                  </a:lnTo>
                  <a:lnTo>
                    <a:pt x="96" y="66"/>
                  </a:lnTo>
                  <a:lnTo>
                    <a:pt x="102" y="54"/>
                  </a:lnTo>
                  <a:lnTo>
                    <a:pt x="114" y="42"/>
                  </a:lnTo>
                  <a:lnTo>
                    <a:pt x="114" y="24"/>
                  </a:lnTo>
                  <a:lnTo>
                    <a:pt x="108" y="12"/>
                  </a:lnTo>
                  <a:lnTo>
                    <a:pt x="96" y="0"/>
                  </a:lnTo>
                  <a:lnTo>
                    <a:pt x="84" y="6"/>
                  </a:lnTo>
                  <a:lnTo>
                    <a:pt x="72" y="2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17" name="Denmark" descr="© INSCALE GmbH, 05.05.2010&#10;http://www.presentationload.com/">
              <a:extLst>
                <a:ext uri="{FF2B5EF4-FFF2-40B4-BE49-F238E27FC236}">
                  <a16:creationId xmlns:a16="http://schemas.microsoft.com/office/drawing/2014/main" id="{C708EF87-14E5-416F-9083-F8EE1B48398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844439" y="1957249"/>
              <a:ext cx="124205" cy="104961"/>
            </a:xfrm>
            <a:custGeom>
              <a:avLst/>
              <a:gdLst>
                <a:gd name="T0" fmla="*/ 2147483647 w 71"/>
                <a:gd name="T1" fmla="*/ 2147483647 h 60"/>
                <a:gd name="T2" fmla="*/ 2147483647 w 71"/>
                <a:gd name="T3" fmla="*/ 2147483647 h 60"/>
                <a:gd name="T4" fmla="*/ 2147483647 w 71"/>
                <a:gd name="T5" fmla="*/ 2147483647 h 60"/>
                <a:gd name="T6" fmla="*/ 2147483647 w 71"/>
                <a:gd name="T7" fmla="*/ 2147483647 h 60"/>
                <a:gd name="T8" fmla="*/ 2147483647 w 71"/>
                <a:gd name="T9" fmla="*/ 2147483647 h 60"/>
                <a:gd name="T10" fmla="*/ 2147483647 w 71"/>
                <a:gd name="T11" fmla="*/ 2147483647 h 60"/>
                <a:gd name="T12" fmla="*/ 2147483647 w 71"/>
                <a:gd name="T13" fmla="*/ 2147483647 h 60"/>
                <a:gd name="T14" fmla="*/ 2147483647 w 71"/>
                <a:gd name="T15" fmla="*/ 2147483647 h 60"/>
                <a:gd name="T16" fmla="*/ 2147483647 w 71"/>
                <a:gd name="T17" fmla="*/ 2147483647 h 60"/>
                <a:gd name="T18" fmla="*/ 2147483647 w 71"/>
                <a:gd name="T19" fmla="*/ 2147483647 h 60"/>
                <a:gd name="T20" fmla="*/ 2147483647 w 71"/>
                <a:gd name="T21" fmla="*/ 2147483647 h 60"/>
                <a:gd name="T22" fmla="*/ 2147483647 w 71"/>
                <a:gd name="T23" fmla="*/ 2147483647 h 60"/>
                <a:gd name="T24" fmla="*/ 2147483647 w 71"/>
                <a:gd name="T25" fmla="*/ 2147483647 h 60"/>
                <a:gd name="T26" fmla="*/ 2147483647 w 71"/>
                <a:gd name="T27" fmla="*/ 2147483647 h 60"/>
                <a:gd name="T28" fmla="*/ 2147483647 w 71"/>
                <a:gd name="T29" fmla="*/ 2147483647 h 60"/>
                <a:gd name="T30" fmla="*/ 2147483647 w 71"/>
                <a:gd name="T31" fmla="*/ 2147483647 h 60"/>
                <a:gd name="T32" fmla="*/ 2147483647 w 71"/>
                <a:gd name="T33" fmla="*/ 2147483647 h 60"/>
                <a:gd name="T34" fmla="*/ 2147483647 w 71"/>
                <a:gd name="T35" fmla="*/ 2147483647 h 60"/>
                <a:gd name="T36" fmla="*/ 2147483647 w 71"/>
                <a:gd name="T37" fmla="*/ 2147483647 h 60"/>
                <a:gd name="T38" fmla="*/ 2147483647 w 71"/>
                <a:gd name="T39" fmla="*/ 2147483647 h 60"/>
                <a:gd name="T40" fmla="*/ 2147483647 w 71"/>
                <a:gd name="T41" fmla="*/ 2147483647 h 60"/>
                <a:gd name="T42" fmla="*/ 2147483647 w 71"/>
                <a:gd name="T43" fmla="*/ 2147483647 h 60"/>
                <a:gd name="T44" fmla="*/ 2147483647 w 71"/>
                <a:gd name="T45" fmla="*/ 2147483647 h 60"/>
                <a:gd name="T46" fmla="*/ 2147483647 w 71"/>
                <a:gd name="T47" fmla="*/ 2147483647 h 60"/>
                <a:gd name="T48" fmla="*/ 2147483647 w 71"/>
                <a:gd name="T49" fmla="*/ 2147483647 h 60"/>
                <a:gd name="T50" fmla="*/ 2147483647 w 71"/>
                <a:gd name="T51" fmla="*/ 2147483647 h 60"/>
                <a:gd name="T52" fmla="*/ 2147483647 w 71"/>
                <a:gd name="T53" fmla="*/ 2147483647 h 60"/>
                <a:gd name="T54" fmla="*/ 2147483647 w 71"/>
                <a:gd name="T55" fmla="*/ 2147483647 h 60"/>
                <a:gd name="T56" fmla="*/ 2147483647 w 71"/>
                <a:gd name="T57" fmla="*/ 2147483647 h 60"/>
                <a:gd name="T58" fmla="*/ 2147483647 w 71"/>
                <a:gd name="T59" fmla="*/ 2147483647 h 60"/>
                <a:gd name="T60" fmla="*/ 2147483647 w 71"/>
                <a:gd name="T61" fmla="*/ 2147483647 h 60"/>
                <a:gd name="T62" fmla="*/ 2147483647 w 71"/>
                <a:gd name="T63" fmla="*/ 0 h 60"/>
                <a:gd name="T64" fmla="*/ 2147483647 w 71"/>
                <a:gd name="T65" fmla="*/ 2147483647 h 60"/>
                <a:gd name="T66" fmla="*/ 2147483647 w 71"/>
                <a:gd name="T67" fmla="*/ 2147483647 h 60"/>
                <a:gd name="T68" fmla="*/ 2147483647 w 71"/>
                <a:gd name="T69" fmla="*/ 2147483647 h 60"/>
                <a:gd name="T70" fmla="*/ 2147483647 w 71"/>
                <a:gd name="T71" fmla="*/ 2147483647 h 60"/>
                <a:gd name="T72" fmla="*/ 2147483647 w 71"/>
                <a:gd name="T73" fmla="*/ 2147483647 h 60"/>
                <a:gd name="T74" fmla="*/ 2147483647 w 71"/>
                <a:gd name="T75" fmla="*/ 2147483647 h 60"/>
                <a:gd name="T76" fmla="*/ 2147483647 w 71"/>
                <a:gd name="T77" fmla="*/ 2147483647 h 60"/>
                <a:gd name="T78" fmla="*/ 2147483647 w 71"/>
                <a:gd name="T79" fmla="*/ 2147483647 h 60"/>
                <a:gd name="T80" fmla="*/ 2147483647 w 71"/>
                <a:gd name="T81" fmla="*/ 2147483647 h 60"/>
                <a:gd name="T82" fmla="*/ 0 w 71"/>
                <a:gd name="T83" fmla="*/ 2147483647 h 60"/>
                <a:gd name="T84" fmla="*/ 0 w 71"/>
                <a:gd name="T85" fmla="*/ 2147483647 h 60"/>
                <a:gd name="T86" fmla="*/ 2147483647 w 71"/>
                <a:gd name="T87" fmla="*/ 2147483647 h 60"/>
                <a:gd name="T88" fmla="*/ 2147483647 w 71"/>
                <a:gd name="T89" fmla="*/ 2147483647 h 60"/>
                <a:gd name="T90" fmla="*/ 2147483647 w 71"/>
                <a:gd name="T91" fmla="*/ 2147483647 h 60"/>
                <a:gd name="T92" fmla="*/ 2147483647 w 71"/>
                <a:gd name="T93" fmla="*/ 2147483647 h 60"/>
                <a:gd name="T94" fmla="*/ 2147483647 w 71"/>
                <a:gd name="T95" fmla="*/ 2147483647 h 60"/>
                <a:gd name="T96" fmla="*/ 2147483647 w 71"/>
                <a:gd name="T97" fmla="*/ 2147483647 h 60"/>
                <a:gd name="T98" fmla="*/ 2147483647 w 71"/>
                <a:gd name="T99" fmla="*/ 2147483647 h 60"/>
                <a:gd name="T100" fmla="*/ 2147483647 w 71"/>
                <a:gd name="T101" fmla="*/ 2147483647 h 60"/>
                <a:gd name="T102" fmla="*/ 2147483647 w 71"/>
                <a:gd name="T103" fmla="*/ 2147483647 h 60"/>
                <a:gd name="T104" fmla="*/ 2147483647 w 71"/>
                <a:gd name="T105" fmla="*/ 2147483647 h 60"/>
                <a:gd name="T106" fmla="*/ 2147483647 w 71"/>
                <a:gd name="T107" fmla="*/ 2147483647 h 60"/>
                <a:gd name="T108" fmla="*/ 2147483647 w 71"/>
                <a:gd name="T109" fmla="*/ 2147483647 h 60"/>
                <a:gd name="T110" fmla="*/ 2147483647 w 71"/>
                <a:gd name="T111" fmla="*/ 2147483647 h 60"/>
                <a:gd name="T112" fmla="*/ 2147483647 w 71"/>
                <a:gd name="T113" fmla="*/ 2147483647 h 60"/>
                <a:gd name="T114" fmla="*/ 2147483647 w 71"/>
                <a:gd name="T115" fmla="*/ 2147483647 h 60"/>
                <a:gd name="T116" fmla="*/ 2147483647 w 71"/>
                <a:gd name="T117" fmla="*/ 2147483647 h 60"/>
                <a:gd name="T118" fmla="*/ 2147483647 w 71"/>
                <a:gd name="T119" fmla="*/ 2147483647 h 60"/>
                <a:gd name="T120" fmla="*/ 2147483647 w 71"/>
                <a:gd name="T121" fmla="*/ 2147483647 h 6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1"/>
                <a:gd name="T184" fmla="*/ 0 h 60"/>
                <a:gd name="T185" fmla="*/ 71 w 71"/>
                <a:gd name="T186" fmla="*/ 60 h 6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1" h="60">
                  <a:moveTo>
                    <a:pt x="62" y="48"/>
                  </a:moveTo>
                  <a:lnTo>
                    <a:pt x="67" y="46"/>
                  </a:lnTo>
                  <a:lnTo>
                    <a:pt x="69" y="46"/>
                  </a:lnTo>
                  <a:lnTo>
                    <a:pt x="69" y="43"/>
                  </a:lnTo>
                  <a:lnTo>
                    <a:pt x="67" y="43"/>
                  </a:lnTo>
                  <a:lnTo>
                    <a:pt x="62" y="41"/>
                  </a:lnTo>
                  <a:lnTo>
                    <a:pt x="62" y="38"/>
                  </a:lnTo>
                  <a:lnTo>
                    <a:pt x="64" y="38"/>
                  </a:lnTo>
                  <a:lnTo>
                    <a:pt x="64" y="36"/>
                  </a:lnTo>
                  <a:lnTo>
                    <a:pt x="67" y="34"/>
                  </a:lnTo>
                  <a:lnTo>
                    <a:pt x="67" y="29"/>
                  </a:lnTo>
                  <a:lnTo>
                    <a:pt x="64" y="29"/>
                  </a:lnTo>
                  <a:lnTo>
                    <a:pt x="62" y="29"/>
                  </a:lnTo>
                  <a:lnTo>
                    <a:pt x="60" y="31"/>
                  </a:lnTo>
                  <a:lnTo>
                    <a:pt x="60" y="34"/>
                  </a:lnTo>
                  <a:lnTo>
                    <a:pt x="57" y="36"/>
                  </a:lnTo>
                  <a:lnTo>
                    <a:pt x="57" y="34"/>
                  </a:lnTo>
                  <a:lnTo>
                    <a:pt x="55" y="31"/>
                  </a:lnTo>
                  <a:lnTo>
                    <a:pt x="52" y="34"/>
                  </a:lnTo>
                  <a:lnTo>
                    <a:pt x="45" y="38"/>
                  </a:lnTo>
                  <a:lnTo>
                    <a:pt x="48" y="38"/>
                  </a:lnTo>
                  <a:lnTo>
                    <a:pt x="50" y="41"/>
                  </a:lnTo>
                  <a:lnTo>
                    <a:pt x="50" y="43"/>
                  </a:lnTo>
                  <a:lnTo>
                    <a:pt x="50" y="46"/>
                  </a:lnTo>
                  <a:lnTo>
                    <a:pt x="50" y="48"/>
                  </a:lnTo>
                  <a:lnTo>
                    <a:pt x="48" y="48"/>
                  </a:lnTo>
                  <a:lnTo>
                    <a:pt x="50" y="48"/>
                  </a:lnTo>
                  <a:lnTo>
                    <a:pt x="50" y="50"/>
                  </a:lnTo>
                  <a:lnTo>
                    <a:pt x="55" y="50"/>
                  </a:lnTo>
                  <a:lnTo>
                    <a:pt x="55" y="48"/>
                  </a:lnTo>
                  <a:lnTo>
                    <a:pt x="57" y="48"/>
                  </a:lnTo>
                  <a:lnTo>
                    <a:pt x="57" y="50"/>
                  </a:lnTo>
                  <a:lnTo>
                    <a:pt x="60" y="53"/>
                  </a:lnTo>
                  <a:lnTo>
                    <a:pt x="60" y="55"/>
                  </a:lnTo>
                  <a:lnTo>
                    <a:pt x="62" y="55"/>
                  </a:lnTo>
                  <a:lnTo>
                    <a:pt x="62" y="53"/>
                  </a:lnTo>
                  <a:lnTo>
                    <a:pt x="62" y="48"/>
                  </a:lnTo>
                  <a:close/>
                  <a:moveTo>
                    <a:pt x="71" y="53"/>
                  </a:moveTo>
                  <a:lnTo>
                    <a:pt x="62" y="55"/>
                  </a:lnTo>
                  <a:lnTo>
                    <a:pt x="60" y="58"/>
                  </a:lnTo>
                  <a:lnTo>
                    <a:pt x="57" y="58"/>
                  </a:lnTo>
                  <a:lnTo>
                    <a:pt x="57" y="55"/>
                  </a:lnTo>
                  <a:lnTo>
                    <a:pt x="55" y="55"/>
                  </a:lnTo>
                  <a:lnTo>
                    <a:pt x="50" y="53"/>
                  </a:lnTo>
                  <a:lnTo>
                    <a:pt x="45" y="53"/>
                  </a:lnTo>
                  <a:lnTo>
                    <a:pt x="45" y="58"/>
                  </a:lnTo>
                  <a:lnTo>
                    <a:pt x="50" y="58"/>
                  </a:lnTo>
                  <a:lnTo>
                    <a:pt x="52" y="58"/>
                  </a:lnTo>
                  <a:lnTo>
                    <a:pt x="55" y="60"/>
                  </a:lnTo>
                  <a:lnTo>
                    <a:pt x="57" y="60"/>
                  </a:lnTo>
                  <a:lnTo>
                    <a:pt x="60" y="60"/>
                  </a:lnTo>
                  <a:lnTo>
                    <a:pt x="62" y="60"/>
                  </a:lnTo>
                  <a:lnTo>
                    <a:pt x="69" y="58"/>
                  </a:lnTo>
                  <a:lnTo>
                    <a:pt x="71" y="58"/>
                  </a:lnTo>
                  <a:lnTo>
                    <a:pt x="71" y="53"/>
                  </a:lnTo>
                  <a:close/>
                  <a:moveTo>
                    <a:pt x="31" y="12"/>
                  </a:moveTo>
                  <a:lnTo>
                    <a:pt x="36" y="7"/>
                  </a:lnTo>
                  <a:lnTo>
                    <a:pt x="36" y="3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26" y="3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19" y="10"/>
                  </a:lnTo>
                  <a:lnTo>
                    <a:pt x="19" y="19"/>
                  </a:lnTo>
                  <a:lnTo>
                    <a:pt x="14" y="14"/>
                  </a:lnTo>
                  <a:lnTo>
                    <a:pt x="12" y="7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12" y="19"/>
                  </a:lnTo>
                  <a:lnTo>
                    <a:pt x="12" y="22"/>
                  </a:lnTo>
                  <a:lnTo>
                    <a:pt x="5" y="19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5" y="34"/>
                  </a:lnTo>
                  <a:lnTo>
                    <a:pt x="7" y="34"/>
                  </a:lnTo>
                  <a:lnTo>
                    <a:pt x="2" y="38"/>
                  </a:lnTo>
                  <a:lnTo>
                    <a:pt x="2" y="41"/>
                  </a:lnTo>
                  <a:lnTo>
                    <a:pt x="5" y="43"/>
                  </a:lnTo>
                  <a:lnTo>
                    <a:pt x="7" y="43"/>
                  </a:lnTo>
                  <a:lnTo>
                    <a:pt x="7" y="48"/>
                  </a:lnTo>
                  <a:lnTo>
                    <a:pt x="5" y="53"/>
                  </a:lnTo>
                  <a:lnTo>
                    <a:pt x="7" y="53"/>
                  </a:lnTo>
                  <a:lnTo>
                    <a:pt x="17" y="53"/>
                  </a:lnTo>
                  <a:lnTo>
                    <a:pt x="17" y="55"/>
                  </a:lnTo>
                  <a:lnTo>
                    <a:pt x="24" y="55"/>
                  </a:lnTo>
                  <a:lnTo>
                    <a:pt x="26" y="58"/>
                  </a:lnTo>
                  <a:lnTo>
                    <a:pt x="26" y="55"/>
                  </a:lnTo>
                  <a:lnTo>
                    <a:pt x="24" y="53"/>
                  </a:lnTo>
                  <a:lnTo>
                    <a:pt x="24" y="48"/>
                  </a:lnTo>
                  <a:lnTo>
                    <a:pt x="26" y="43"/>
                  </a:lnTo>
                  <a:lnTo>
                    <a:pt x="24" y="41"/>
                  </a:lnTo>
                  <a:lnTo>
                    <a:pt x="24" y="38"/>
                  </a:lnTo>
                  <a:lnTo>
                    <a:pt x="21" y="38"/>
                  </a:lnTo>
                  <a:lnTo>
                    <a:pt x="24" y="38"/>
                  </a:lnTo>
                  <a:lnTo>
                    <a:pt x="31" y="34"/>
                  </a:lnTo>
                  <a:lnTo>
                    <a:pt x="33" y="26"/>
                  </a:lnTo>
                  <a:lnTo>
                    <a:pt x="38" y="26"/>
                  </a:lnTo>
                  <a:lnTo>
                    <a:pt x="41" y="19"/>
                  </a:lnTo>
                  <a:lnTo>
                    <a:pt x="31" y="19"/>
                  </a:lnTo>
                  <a:lnTo>
                    <a:pt x="31" y="12"/>
                  </a:lnTo>
                  <a:close/>
                  <a:moveTo>
                    <a:pt x="29" y="38"/>
                  </a:moveTo>
                  <a:lnTo>
                    <a:pt x="31" y="48"/>
                  </a:lnTo>
                  <a:lnTo>
                    <a:pt x="36" y="53"/>
                  </a:lnTo>
                  <a:lnTo>
                    <a:pt x="38" y="46"/>
                  </a:lnTo>
                  <a:lnTo>
                    <a:pt x="33" y="41"/>
                  </a:lnTo>
                  <a:lnTo>
                    <a:pt x="29" y="38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18" name="Czech Republic" descr="© INSCALE GmbH, 05.05.2010&#10;http://www.presentationload.com/">
              <a:extLst>
                <a:ext uri="{FF2B5EF4-FFF2-40B4-BE49-F238E27FC236}">
                  <a16:creationId xmlns:a16="http://schemas.microsoft.com/office/drawing/2014/main" id="{B03DE0BE-A2AE-4109-9ACE-A79396FFDC7F}"/>
                </a:ext>
              </a:extLst>
            </p:cNvPr>
            <p:cNvSpPr>
              <a:spLocks/>
            </p:cNvSpPr>
            <p:nvPr/>
          </p:nvSpPr>
          <p:spPr bwMode="gray">
            <a:xfrm>
              <a:off x="5954649" y="2182918"/>
              <a:ext cx="188931" cy="85720"/>
            </a:xfrm>
            <a:custGeom>
              <a:avLst/>
              <a:gdLst>
                <a:gd name="T0" fmla="*/ 2147483647 w 420"/>
                <a:gd name="T1" fmla="*/ 2147483647 h 192"/>
                <a:gd name="T2" fmla="*/ 2147483647 w 420"/>
                <a:gd name="T3" fmla="*/ 2147483647 h 192"/>
                <a:gd name="T4" fmla="*/ 2147483647 w 420"/>
                <a:gd name="T5" fmla="*/ 2147483647 h 192"/>
                <a:gd name="T6" fmla="*/ 2147483647 w 420"/>
                <a:gd name="T7" fmla="*/ 2147483647 h 192"/>
                <a:gd name="T8" fmla="*/ 2147483647 w 420"/>
                <a:gd name="T9" fmla="*/ 2147483647 h 192"/>
                <a:gd name="T10" fmla="*/ 2147483647 w 420"/>
                <a:gd name="T11" fmla="*/ 2147483647 h 192"/>
                <a:gd name="T12" fmla="*/ 2147483647 w 420"/>
                <a:gd name="T13" fmla="*/ 2147483647 h 192"/>
                <a:gd name="T14" fmla="*/ 2147483647 w 420"/>
                <a:gd name="T15" fmla="*/ 2147483647 h 192"/>
                <a:gd name="T16" fmla="*/ 2147483647 w 420"/>
                <a:gd name="T17" fmla="*/ 2147483647 h 192"/>
                <a:gd name="T18" fmla="*/ 2147483647 w 420"/>
                <a:gd name="T19" fmla="*/ 2147483647 h 192"/>
                <a:gd name="T20" fmla="*/ 2147483647 w 420"/>
                <a:gd name="T21" fmla="*/ 2147483647 h 192"/>
                <a:gd name="T22" fmla="*/ 2147483647 w 420"/>
                <a:gd name="T23" fmla="*/ 2147483647 h 192"/>
                <a:gd name="T24" fmla="*/ 2147483647 w 420"/>
                <a:gd name="T25" fmla="*/ 2147483647 h 192"/>
                <a:gd name="T26" fmla="*/ 2147483647 w 420"/>
                <a:gd name="T27" fmla="*/ 2147483647 h 192"/>
                <a:gd name="T28" fmla="*/ 2147483647 w 420"/>
                <a:gd name="T29" fmla="*/ 0 h 192"/>
                <a:gd name="T30" fmla="*/ 2147483647 w 420"/>
                <a:gd name="T31" fmla="*/ 2147483647 h 192"/>
                <a:gd name="T32" fmla="*/ 2147483647 w 420"/>
                <a:gd name="T33" fmla="*/ 0 h 192"/>
                <a:gd name="T34" fmla="*/ 2147483647 w 420"/>
                <a:gd name="T35" fmla="*/ 2147483647 h 192"/>
                <a:gd name="T36" fmla="*/ 2147483647 w 420"/>
                <a:gd name="T37" fmla="*/ 2147483647 h 192"/>
                <a:gd name="T38" fmla="*/ 2147483647 w 420"/>
                <a:gd name="T39" fmla="*/ 2147483647 h 192"/>
                <a:gd name="T40" fmla="*/ 2147483647 w 420"/>
                <a:gd name="T41" fmla="*/ 2147483647 h 192"/>
                <a:gd name="T42" fmla="*/ 2147483647 w 420"/>
                <a:gd name="T43" fmla="*/ 2147483647 h 192"/>
                <a:gd name="T44" fmla="*/ 2147483647 w 420"/>
                <a:gd name="T45" fmla="*/ 2147483647 h 192"/>
                <a:gd name="T46" fmla="*/ 2147483647 w 420"/>
                <a:gd name="T47" fmla="*/ 2147483647 h 192"/>
                <a:gd name="T48" fmla="*/ 2147483647 w 420"/>
                <a:gd name="T49" fmla="*/ 2147483647 h 192"/>
                <a:gd name="T50" fmla="*/ 2147483647 w 420"/>
                <a:gd name="T51" fmla="*/ 2147483647 h 192"/>
                <a:gd name="T52" fmla="*/ 0 w 420"/>
                <a:gd name="T53" fmla="*/ 2147483647 h 192"/>
                <a:gd name="T54" fmla="*/ 2147483647 w 420"/>
                <a:gd name="T55" fmla="*/ 2147483647 h 192"/>
                <a:gd name="T56" fmla="*/ 2147483647 w 420"/>
                <a:gd name="T57" fmla="*/ 2147483647 h 192"/>
                <a:gd name="T58" fmla="*/ 2147483647 w 420"/>
                <a:gd name="T59" fmla="*/ 2147483647 h 192"/>
                <a:gd name="T60" fmla="*/ 2147483647 w 420"/>
                <a:gd name="T61" fmla="*/ 2147483647 h 192"/>
                <a:gd name="T62" fmla="*/ 2147483647 w 420"/>
                <a:gd name="T63" fmla="*/ 2147483647 h 192"/>
                <a:gd name="T64" fmla="*/ 2147483647 w 420"/>
                <a:gd name="T65" fmla="*/ 2147483647 h 192"/>
                <a:gd name="T66" fmla="*/ 2147483647 w 420"/>
                <a:gd name="T67" fmla="*/ 2147483647 h 192"/>
                <a:gd name="T68" fmla="*/ 2147483647 w 420"/>
                <a:gd name="T69" fmla="*/ 2147483647 h 192"/>
                <a:gd name="T70" fmla="*/ 2147483647 w 420"/>
                <a:gd name="T71" fmla="*/ 2147483647 h 192"/>
                <a:gd name="T72" fmla="*/ 2147483647 w 420"/>
                <a:gd name="T73" fmla="*/ 2147483647 h 192"/>
                <a:gd name="T74" fmla="*/ 2147483647 w 420"/>
                <a:gd name="T75" fmla="*/ 2147483647 h 192"/>
                <a:gd name="T76" fmla="*/ 2147483647 w 420"/>
                <a:gd name="T77" fmla="*/ 2147483647 h 192"/>
                <a:gd name="T78" fmla="*/ 2147483647 w 420"/>
                <a:gd name="T79" fmla="*/ 2147483647 h 192"/>
                <a:gd name="T80" fmla="*/ 2147483647 w 420"/>
                <a:gd name="T81" fmla="*/ 2147483647 h 192"/>
                <a:gd name="T82" fmla="*/ 2147483647 w 420"/>
                <a:gd name="T83" fmla="*/ 2147483647 h 192"/>
                <a:gd name="T84" fmla="*/ 2147483647 w 420"/>
                <a:gd name="T85" fmla="*/ 2147483647 h 192"/>
                <a:gd name="T86" fmla="*/ 2147483647 w 420"/>
                <a:gd name="T87" fmla="*/ 2147483647 h 192"/>
                <a:gd name="T88" fmla="*/ 2147483647 w 420"/>
                <a:gd name="T89" fmla="*/ 2147483647 h 192"/>
                <a:gd name="T90" fmla="*/ 2147483647 w 420"/>
                <a:gd name="T91" fmla="*/ 2147483647 h 192"/>
                <a:gd name="T92" fmla="*/ 2147483647 w 420"/>
                <a:gd name="T93" fmla="*/ 2147483647 h 192"/>
                <a:gd name="T94" fmla="*/ 2147483647 w 420"/>
                <a:gd name="T95" fmla="*/ 2147483647 h 192"/>
                <a:gd name="T96" fmla="*/ 2147483647 w 420"/>
                <a:gd name="T97" fmla="*/ 2147483647 h 192"/>
                <a:gd name="T98" fmla="*/ 2147483647 w 420"/>
                <a:gd name="T99" fmla="*/ 2147483647 h 192"/>
                <a:gd name="T100" fmla="*/ 2147483647 w 420"/>
                <a:gd name="T101" fmla="*/ 2147483647 h 192"/>
                <a:gd name="T102" fmla="*/ 2147483647 w 420"/>
                <a:gd name="T103" fmla="*/ 2147483647 h 192"/>
                <a:gd name="T104" fmla="*/ 2147483647 w 420"/>
                <a:gd name="T105" fmla="*/ 2147483647 h 19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20"/>
                <a:gd name="T160" fmla="*/ 0 h 192"/>
                <a:gd name="T161" fmla="*/ 420 w 420"/>
                <a:gd name="T162" fmla="*/ 192 h 19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20" h="192">
                  <a:moveTo>
                    <a:pt x="408" y="108"/>
                  </a:moveTo>
                  <a:lnTo>
                    <a:pt x="402" y="96"/>
                  </a:lnTo>
                  <a:lnTo>
                    <a:pt x="402" y="90"/>
                  </a:lnTo>
                  <a:lnTo>
                    <a:pt x="390" y="84"/>
                  </a:lnTo>
                  <a:lnTo>
                    <a:pt x="372" y="84"/>
                  </a:lnTo>
                  <a:lnTo>
                    <a:pt x="372" y="78"/>
                  </a:lnTo>
                  <a:lnTo>
                    <a:pt x="366" y="72"/>
                  </a:lnTo>
                  <a:lnTo>
                    <a:pt x="360" y="84"/>
                  </a:lnTo>
                  <a:lnTo>
                    <a:pt x="354" y="78"/>
                  </a:lnTo>
                  <a:lnTo>
                    <a:pt x="348" y="66"/>
                  </a:lnTo>
                  <a:lnTo>
                    <a:pt x="342" y="60"/>
                  </a:lnTo>
                  <a:lnTo>
                    <a:pt x="324" y="60"/>
                  </a:lnTo>
                  <a:lnTo>
                    <a:pt x="330" y="54"/>
                  </a:lnTo>
                  <a:lnTo>
                    <a:pt x="312" y="54"/>
                  </a:lnTo>
                  <a:lnTo>
                    <a:pt x="300" y="60"/>
                  </a:lnTo>
                  <a:lnTo>
                    <a:pt x="294" y="60"/>
                  </a:lnTo>
                  <a:lnTo>
                    <a:pt x="294" y="66"/>
                  </a:lnTo>
                  <a:lnTo>
                    <a:pt x="276" y="66"/>
                  </a:lnTo>
                  <a:lnTo>
                    <a:pt x="270" y="60"/>
                  </a:lnTo>
                  <a:lnTo>
                    <a:pt x="264" y="60"/>
                  </a:lnTo>
                  <a:lnTo>
                    <a:pt x="264" y="48"/>
                  </a:lnTo>
                  <a:lnTo>
                    <a:pt x="252" y="42"/>
                  </a:lnTo>
                  <a:lnTo>
                    <a:pt x="264" y="36"/>
                  </a:lnTo>
                  <a:lnTo>
                    <a:pt x="258" y="30"/>
                  </a:lnTo>
                  <a:lnTo>
                    <a:pt x="234" y="30"/>
                  </a:lnTo>
                  <a:lnTo>
                    <a:pt x="234" y="24"/>
                  </a:lnTo>
                  <a:lnTo>
                    <a:pt x="228" y="24"/>
                  </a:lnTo>
                  <a:lnTo>
                    <a:pt x="216" y="18"/>
                  </a:lnTo>
                  <a:lnTo>
                    <a:pt x="198" y="18"/>
                  </a:lnTo>
                  <a:lnTo>
                    <a:pt x="192" y="0"/>
                  </a:lnTo>
                  <a:lnTo>
                    <a:pt x="174" y="0"/>
                  </a:lnTo>
                  <a:lnTo>
                    <a:pt x="162" y="12"/>
                  </a:lnTo>
                  <a:lnTo>
                    <a:pt x="156" y="12"/>
                  </a:lnTo>
                  <a:lnTo>
                    <a:pt x="144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126" y="12"/>
                  </a:lnTo>
                  <a:lnTo>
                    <a:pt x="126" y="18"/>
                  </a:lnTo>
                  <a:lnTo>
                    <a:pt x="108" y="18"/>
                  </a:lnTo>
                  <a:lnTo>
                    <a:pt x="108" y="24"/>
                  </a:lnTo>
                  <a:lnTo>
                    <a:pt x="84" y="24"/>
                  </a:lnTo>
                  <a:lnTo>
                    <a:pt x="84" y="30"/>
                  </a:lnTo>
                  <a:lnTo>
                    <a:pt x="66" y="36"/>
                  </a:lnTo>
                  <a:lnTo>
                    <a:pt x="54" y="48"/>
                  </a:lnTo>
                  <a:lnTo>
                    <a:pt x="42" y="42"/>
                  </a:lnTo>
                  <a:lnTo>
                    <a:pt x="36" y="42"/>
                  </a:lnTo>
                  <a:lnTo>
                    <a:pt x="30" y="48"/>
                  </a:lnTo>
                  <a:lnTo>
                    <a:pt x="30" y="54"/>
                  </a:lnTo>
                  <a:lnTo>
                    <a:pt x="18" y="54"/>
                  </a:lnTo>
                  <a:lnTo>
                    <a:pt x="18" y="60"/>
                  </a:lnTo>
                  <a:lnTo>
                    <a:pt x="6" y="60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2" y="72"/>
                  </a:lnTo>
                  <a:lnTo>
                    <a:pt x="24" y="84"/>
                  </a:lnTo>
                  <a:lnTo>
                    <a:pt x="18" y="90"/>
                  </a:lnTo>
                  <a:lnTo>
                    <a:pt x="12" y="90"/>
                  </a:lnTo>
                  <a:lnTo>
                    <a:pt x="12" y="96"/>
                  </a:lnTo>
                  <a:lnTo>
                    <a:pt x="24" y="108"/>
                  </a:lnTo>
                  <a:lnTo>
                    <a:pt x="30" y="120"/>
                  </a:lnTo>
                  <a:lnTo>
                    <a:pt x="36" y="120"/>
                  </a:lnTo>
                  <a:lnTo>
                    <a:pt x="36" y="126"/>
                  </a:lnTo>
                  <a:lnTo>
                    <a:pt x="48" y="132"/>
                  </a:lnTo>
                  <a:lnTo>
                    <a:pt x="60" y="132"/>
                  </a:lnTo>
                  <a:lnTo>
                    <a:pt x="66" y="144"/>
                  </a:lnTo>
                  <a:lnTo>
                    <a:pt x="72" y="144"/>
                  </a:lnTo>
                  <a:lnTo>
                    <a:pt x="78" y="156"/>
                  </a:lnTo>
                  <a:lnTo>
                    <a:pt x="90" y="156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2" y="174"/>
                  </a:lnTo>
                  <a:lnTo>
                    <a:pt x="120" y="192"/>
                  </a:lnTo>
                  <a:lnTo>
                    <a:pt x="132" y="192"/>
                  </a:lnTo>
                  <a:lnTo>
                    <a:pt x="144" y="186"/>
                  </a:lnTo>
                  <a:lnTo>
                    <a:pt x="150" y="186"/>
                  </a:lnTo>
                  <a:lnTo>
                    <a:pt x="162" y="192"/>
                  </a:lnTo>
                  <a:lnTo>
                    <a:pt x="162" y="174"/>
                  </a:lnTo>
                  <a:lnTo>
                    <a:pt x="168" y="174"/>
                  </a:lnTo>
                  <a:lnTo>
                    <a:pt x="174" y="162"/>
                  </a:lnTo>
                  <a:lnTo>
                    <a:pt x="180" y="156"/>
                  </a:lnTo>
                  <a:lnTo>
                    <a:pt x="198" y="156"/>
                  </a:lnTo>
                  <a:lnTo>
                    <a:pt x="210" y="162"/>
                  </a:lnTo>
                  <a:lnTo>
                    <a:pt x="222" y="174"/>
                  </a:lnTo>
                  <a:lnTo>
                    <a:pt x="234" y="168"/>
                  </a:lnTo>
                  <a:lnTo>
                    <a:pt x="246" y="180"/>
                  </a:lnTo>
                  <a:lnTo>
                    <a:pt x="258" y="174"/>
                  </a:lnTo>
                  <a:lnTo>
                    <a:pt x="264" y="168"/>
                  </a:lnTo>
                  <a:lnTo>
                    <a:pt x="276" y="168"/>
                  </a:lnTo>
                  <a:lnTo>
                    <a:pt x="282" y="174"/>
                  </a:lnTo>
                  <a:lnTo>
                    <a:pt x="288" y="174"/>
                  </a:lnTo>
                  <a:lnTo>
                    <a:pt x="300" y="180"/>
                  </a:lnTo>
                  <a:lnTo>
                    <a:pt x="306" y="174"/>
                  </a:lnTo>
                  <a:lnTo>
                    <a:pt x="324" y="174"/>
                  </a:lnTo>
                  <a:lnTo>
                    <a:pt x="330" y="168"/>
                  </a:lnTo>
                  <a:lnTo>
                    <a:pt x="330" y="174"/>
                  </a:lnTo>
                  <a:lnTo>
                    <a:pt x="348" y="174"/>
                  </a:lnTo>
                  <a:lnTo>
                    <a:pt x="360" y="168"/>
                  </a:lnTo>
                  <a:lnTo>
                    <a:pt x="366" y="162"/>
                  </a:lnTo>
                  <a:lnTo>
                    <a:pt x="378" y="156"/>
                  </a:lnTo>
                  <a:lnTo>
                    <a:pt x="378" y="132"/>
                  </a:lnTo>
                  <a:lnTo>
                    <a:pt x="402" y="126"/>
                  </a:lnTo>
                  <a:lnTo>
                    <a:pt x="420" y="114"/>
                  </a:lnTo>
                  <a:lnTo>
                    <a:pt x="414" y="108"/>
                  </a:lnTo>
                  <a:lnTo>
                    <a:pt x="408" y="10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19" name="Cyprus" descr="© INSCALE GmbH, 05.05.2010&#10;http://www.presentationload.com/">
              <a:extLst>
                <a:ext uri="{FF2B5EF4-FFF2-40B4-BE49-F238E27FC236}">
                  <a16:creationId xmlns:a16="http://schemas.microsoft.com/office/drawing/2014/main" id="{C4501C23-B5D3-4A21-86F9-F722DF697DD3}"/>
                </a:ext>
              </a:extLst>
            </p:cNvPr>
            <p:cNvSpPr>
              <a:spLocks/>
            </p:cNvSpPr>
            <p:nvPr/>
          </p:nvSpPr>
          <p:spPr bwMode="gray">
            <a:xfrm>
              <a:off x="6561677" y="2730468"/>
              <a:ext cx="66476" cy="38486"/>
            </a:xfrm>
            <a:custGeom>
              <a:avLst/>
              <a:gdLst>
                <a:gd name="T0" fmla="*/ 0 w 150"/>
                <a:gd name="T1" fmla="*/ 2147483647 h 84"/>
                <a:gd name="T2" fmla="*/ 2147483647 w 150"/>
                <a:gd name="T3" fmla="*/ 2147483647 h 84"/>
                <a:gd name="T4" fmla="*/ 2147483647 w 150"/>
                <a:gd name="T5" fmla="*/ 2147483647 h 84"/>
                <a:gd name="T6" fmla="*/ 2147483647 w 150"/>
                <a:gd name="T7" fmla="*/ 2147483647 h 84"/>
                <a:gd name="T8" fmla="*/ 2147483647 w 150"/>
                <a:gd name="T9" fmla="*/ 2147483647 h 84"/>
                <a:gd name="T10" fmla="*/ 2147483647 w 150"/>
                <a:gd name="T11" fmla="*/ 2147483647 h 84"/>
                <a:gd name="T12" fmla="*/ 2147483647 w 150"/>
                <a:gd name="T13" fmla="*/ 2147483647 h 84"/>
                <a:gd name="T14" fmla="*/ 2147483647 w 150"/>
                <a:gd name="T15" fmla="*/ 2147483647 h 84"/>
                <a:gd name="T16" fmla="*/ 2147483647 w 150"/>
                <a:gd name="T17" fmla="*/ 2147483647 h 84"/>
                <a:gd name="T18" fmla="*/ 2147483647 w 150"/>
                <a:gd name="T19" fmla="*/ 2147483647 h 84"/>
                <a:gd name="T20" fmla="*/ 2147483647 w 150"/>
                <a:gd name="T21" fmla="*/ 2147483647 h 84"/>
                <a:gd name="T22" fmla="*/ 2147483647 w 150"/>
                <a:gd name="T23" fmla="*/ 2147483647 h 84"/>
                <a:gd name="T24" fmla="*/ 2147483647 w 150"/>
                <a:gd name="T25" fmla="*/ 2147483647 h 84"/>
                <a:gd name="T26" fmla="*/ 2147483647 w 150"/>
                <a:gd name="T27" fmla="*/ 0 h 84"/>
                <a:gd name="T28" fmla="*/ 2147483647 w 150"/>
                <a:gd name="T29" fmla="*/ 2147483647 h 84"/>
                <a:gd name="T30" fmla="*/ 2147483647 w 150"/>
                <a:gd name="T31" fmla="*/ 2147483647 h 84"/>
                <a:gd name="T32" fmla="*/ 2147483647 w 150"/>
                <a:gd name="T33" fmla="*/ 2147483647 h 84"/>
                <a:gd name="T34" fmla="*/ 2147483647 w 150"/>
                <a:gd name="T35" fmla="*/ 2147483647 h 84"/>
                <a:gd name="T36" fmla="*/ 2147483647 w 150"/>
                <a:gd name="T37" fmla="*/ 2147483647 h 84"/>
                <a:gd name="T38" fmla="*/ 0 w 150"/>
                <a:gd name="T39" fmla="*/ 2147483647 h 84"/>
                <a:gd name="T40" fmla="*/ 0 w 150"/>
                <a:gd name="T41" fmla="*/ 2147483647 h 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0"/>
                <a:gd name="T64" fmla="*/ 0 h 84"/>
                <a:gd name="T65" fmla="*/ 150 w 150"/>
                <a:gd name="T66" fmla="*/ 84 h 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0" h="84">
                  <a:moveTo>
                    <a:pt x="0" y="48"/>
                  </a:moveTo>
                  <a:lnTo>
                    <a:pt x="6" y="60"/>
                  </a:lnTo>
                  <a:lnTo>
                    <a:pt x="30" y="72"/>
                  </a:lnTo>
                  <a:lnTo>
                    <a:pt x="36" y="84"/>
                  </a:lnTo>
                  <a:lnTo>
                    <a:pt x="54" y="84"/>
                  </a:lnTo>
                  <a:lnTo>
                    <a:pt x="60" y="78"/>
                  </a:lnTo>
                  <a:lnTo>
                    <a:pt x="72" y="72"/>
                  </a:lnTo>
                  <a:lnTo>
                    <a:pt x="78" y="66"/>
                  </a:lnTo>
                  <a:lnTo>
                    <a:pt x="90" y="60"/>
                  </a:lnTo>
                  <a:lnTo>
                    <a:pt x="96" y="54"/>
                  </a:lnTo>
                  <a:lnTo>
                    <a:pt x="102" y="60"/>
                  </a:lnTo>
                  <a:lnTo>
                    <a:pt x="120" y="60"/>
                  </a:lnTo>
                  <a:lnTo>
                    <a:pt x="120" y="36"/>
                  </a:lnTo>
                  <a:lnTo>
                    <a:pt x="150" y="0"/>
                  </a:lnTo>
                  <a:lnTo>
                    <a:pt x="108" y="24"/>
                  </a:lnTo>
                  <a:lnTo>
                    <a:pt x="54" y="24"/>
                  </a:lnTo>
                  <a:lnTo>
                    <a:pt x="48" y="30"/>
                  </a:lnTo>
                  <a:lnTo>
                    <a:pt x="48" y="36"/>
                  </a:lnTo>
                  <a:lnTo>
                    <a:pt x="12" y="36"/>
                  </a:lnTo>
                  <a:lnTo>
                    <a:pt x="0" y="42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20" name="Cuba" descr="© INSCALE GmbH, 05.05.2010&#10;http://www.presentationload.com/">
              <a:extLst>
                <a:ext uri="{FF2B5EF4-FFF2-40B4-BE49-F238E27FC236}">
                  <a16:creationId xmlns:a16="http://schemas.microsoft.com/office/drawing/2014/main" id="{1032C5CF-B58A-475D-AB08-561E29BCDCA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935249" y="3176556"/>
              <a:ext cx="330630" cy="120706"/>
            </a:xfrm>
            <a:custGeom>
              <a:avLst/>
              <a:gdLst>
                <a:gd name="T0" fmla="*/ 2147483647 w 738"/>
                <a:gd name="T1" fmla="*/ 2147483647 h 270"/>
                <a:gd name="T2" fmla="*/ 2147483647 w 738"/>
                <a:gd name="T3" fmla="*/ 2147483647 h 270"/>
                <a:gd name="T4" fmla="*/ 2147483647 w 738"/>
                <a:gd name="T5" fmla="*/ 2147483647 h 270"/>
                <a:gd name="T6" fmla="*/ 2147483647 w 738"/>
                <a:gd name="T7" fmla="*/ 2147483647 h 270"/>
                <a:gd name="T8" fmla="*/ 2147483647 w 738"/>
                <a:gd name="T9" fmla="*/ 2147483647 h 270"/>
                <a:gd name="T10" fmla="*/ 2147483647 w 738"/>
                <a:gd name="T11" fmla="*/ 2147483647 h 270"/>
                <a:gd name="T12" fmla="*/ 2147483647 w 738"/>
                <a:gd name="T13" fmla="*/ 2147483647 h 270"/>
                <a:gd name="T14" fmla="*/ 2147483647 w 738"/>
                <a:gd name="T15" fmla="*/ 2147483647 h 270"/>
                <a:gd name="T16" fmla="*/ 2147483647 w 738"/>
                <a:gd name="T17" fmla="*/ 2147483647 h 270"/>
                <a:gd name="T18" fmla="*/ 2147483647 w 738"/>
                <a:gd name="T19" fmla="*/ 2147483647 h 270"/>
                <a:gd name="T20" fmla="*/ 2147483647 w 738"/>
                <a:gd name="T21" fmla="*/ 2147483647 h 270"/>
                <a:gd name="T22" fmla="*/ 2147483647 w 738"/>
                <a:gd name="T23" fmla="*/ 2147483647 h 270"/>
                <a:gd name="T24" fmla="*/ 2147483647 w 738"/>
                <a:gd name="T25" fmla="*/ 2147483647 h 270"/>
                <a:gd name="T26" fmla="*/ 2147483647 w 738"/>
                <a:gd name="T27" fmla="*/ 2147483647 h 270"/>
                <a:gd name="T28" fmla="*/ 2147483647 w 738"/>
                <a:gd name="T29" fmla="*/ 2147483647 h 270"/>
                <a:gd name="T30" fmla="*/ 2147483647 w 738"/>
                <a:gd name="T31" fmla="*/ 2147483647 h 270"/>
                <a:gd name="T32" fmla="*/ 2147483647 w 738"/>
                <a:gd name="T33" fmla="*/ 2147483647 h 270"/>
                <a:gd name="T34" fmla="*/ 2147483647 w 738"/>
                <a:gd name="T35" fmla="*/ 2147483647 h 270"/>
                <a:gd name="T36" fmla="*/ 2147483647 w 738"/>
                <a:gd name="T37" fmla="*/ 0 h 270"/>
                <a:gd name="T38" fmla="*/ 2147483647 w 738"/>
                <a:gd name="T39" fmla="*/ 2147483647 h 270"/>
                <a:gd name="T40" fmla="*/ 2147483647 w 738"/>
                <a:gd name="T41" fmla="*/ 2147483647 h 270"/>
                <a:gd name="T42" fmla="*/ 2147483647 w 738"/>
                <a:gd name="T43" fmla="*/ 2147483647 h 270"/>
                <a:gd name="T44" fmla="*/ 2147483647 w 738"/>
                <a:gd name="T45" fmla="*/ 2147483647 h 270"/>
                <a:gd name="T46" fmla="*/ 2147483647 w 738"/>
                <a:gd name="T47" fmla="*/ 2147483647 h 270"/>
                <a:gd name="T48" fmla="*/ 2147483647 w 738"/>
                <a:gd name="T49" fmla="*/ 2147483647 h 270"/>
                <a:gd name="T50" fmla="*/ 2147483647 w 738"/>
                <a:gd name="T51" fmla="*/ 2147483647 h 270"/>
                <a:gd name="T52" fmla="*/ 2147483647 w 738"/>
                <a:gd name="T53" fmla="*/ 2147483647 h 270"/>
                <a:gd name="T54" fmla="*/ 2147483647 w 738"/>
                <a:gd name="T55" fmla="*/ 2147483647 h 270"/>
                <a:gd name="T56" fmla="*/ 2147483647 w 738"/>
                <a:gd name="T57" fmla="*/ 2147483647 h 270"/>
                <a:gd name="T58" fmla="*/ 2147483647 w 738"/>
                <a:gd name="T59" fmla="*/ 2147483647 h 270"/>
                <a:gd name="T60" fmla="*/ 2147483647 w 738"/>
                <a:gd name="T61" fmla="*/ 2147483647 h 270"/>
                <a:gd name="T62" fmla="*/ 2147483647 w 738"/>
                <a:gd name="T63" fmla="*/ 2147483647 h 270"/>
                <a:gd name="T64" fmla="*/ 2147483647 w 738"/>
                <a:gd name="T65" fmla="*/ 2147483647 h 270"/>
                <a:gd name="T66" fmla="*/ 2147483647 w 738"/>
                <a:gd name="T67" fmla="*/ 2147483647 h 270"/>
                <a:gd name="T68" fmla="*/ 2147483647 w 738"/>
                <a:gd name="T69" fmla="*/ 2147483647 h 270"/>
                <a:gd name="T70" fmla="*/ 2147483647 w 738"/>
                <a:gd name="T71" fmla="*/ 2147483647 h 270"/>
                <a:gd name="T72" fmla="*/ 2147483647 w 738"/>
                <a:gd name="T73" fmla="*/ 2147483647 h 270"/>
                <a:gd name="T74" fmla="*/ 2147483647 w 738"/>
                <a:gd name="T75" fmla="*/ 2147483647 h 270"/>
                <a:gd name="T76" fmla="*/ 2147483647 w 738"/>
                <a:gd name="T77" fmla="*/ 2147483647 h 270"/>
                <a:gd name="T78" fmla="*/ 2147483647 w 738"/>
                <a:gd name="T79" fmla="*/ 2147483647 h 270"/>
                <a:gd name="T80" fmla="*/ 2147483647 w 738"/>
                <a:gd name="T81" fmla="*/ 2147483647 h 270"/>
                <a:gd name="T82" fmla="*/ 2147483647 w 738"/>
                <a:gd name="T83" fmla="*/ 2147483647 h 270"/>
                <a:gd name="T84" fmla="*/ 2147483647 w 738"/>
                <a:gd name="T85" fmla="*/ 2147483647 h 270"/>
                <a:gd name="T86" fmla="*/ 2147483647 w 738"/>
                <a:gd name="T87" fmla="*/ 2147483647 h 270"/>
                <a:gd name="T88" fmla="*/ 2147483647 w 738"/>
                <a:gd name="T89" fmla="*/ 2147483647 h 270"/>
                <a:gd name="T90" fmla="*/ 2147483647 w 738"/>
                <a:gd name="T91" fmla="*/ 2147483647 h 270"/>
                <a:gd name="T92" fmla="*/ 2147483647 w 738"/>
                <a:gd name="T93" fmla="*/ 2147483647 h 270"/>
                <a:gd name="T94" fmla="*/ 2147483647 w 738"/>
                <a:gd name="T95" fmla="*/ 2147483647 h 270"/>
                <a:gd name="T96" fmla="*/ 2147483647 w 738"/>
                <a:gd name="T97" fmla="*/ 2147483647 h 270"/>
                <a:gd name="T98" fmla="*/ 2147483647 w 738"/>
                <a:gd name="T99" fmla="*/ 2147483647 h 270"/>
                <a:gd name="T100" fmla="*/ 2147483647 w 738"/>
                <a:gd name="T101" fmla="*/ 2147483647 h 270"/>
                <a:gd name="T102" fmla="*/ 2147483647 w 738"/>
                <a:gd name="T103" fmla="*/ 2147483647 h 270"/>
                <a:gd name="T104" fmla="*/ 2147483647 w 738"/>
                <a:gd name="T105" fmla="*/ 2147483647 h 270"/>
                <a:gd name="T106" fmla="*/ 2147483647 w 738"/>
                <a:gd name="T107" fmla="*/ 2147483647 h 270"/>
                <a:gd name="T108" fmla="*/ 2147483647 w 738"/>
                <a:gd name="T109" fmla="*/ 2147483647 h 270"/>
                <a:gd name="T110" fmla="*/ 2147483647 w 738"/>
                <a:gd name="T111" fmla="*/ 2147483647 h 270"/>
                <a:gd name="T112" fmla="*/ 2147483647 w 738"/>
                <a:gd name="T113" fmla="*/ 2147483647 h 270"/>
                <a:gd name="T114" fmla="*/ 2147483647 w 738"/>
                <a:gd name="T115" fmla="*/ 2147483647 h 27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38"/>
                <a:gd name="T175" fmla="*/ 0 h 270"/>
                <a:gd name="T176" fmla="*/ 738 w 738"/>
                <a:gd name="T177" fmla="*/ 270 h 27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38" h="270">
                  <a:moveTo>
                    <a:pt x="708" y="228"/>
                  </a:moveTo>
                  <a:lnTo>
                    <a:pt x="690" y="222"/>
                  </a:lnTo>
                  <a:lnTo>
                    <a:pt x="666" y="222"/>
                  </a:lnTo>
                  <a:lnTo>
                    <a:pt x="666" y="204"/>
                  </a:lnTo>
                  <a:lnTo>
                    <a:pt x="660" y="198"/>
                  </a:lnTo>
                  <a:lnTo>
                    <a:pt x="648" y="192"/>
                  </a:lnTo>
                  <a:lnTo>
                    <a:pt x="600" y="192"/>
                  </a:lnTo>
                  <a:lnTo>
                    <a:pt x="624" y="168"/>
                  </a:lnTo>
                  <a:lnTo>
                    <a:pt x="612" y="168"/>
                  </a:lnTo>
                  <a:lnTo>
                    <a:pt x="600" y="162"/>
                  </a:lnTo>
                  <a:lnTo>
                    <a:pt x="558" y="162"/>
                  </a:lnTo>
                  <a:lnTo>
                    <a:pt x="534" y="150"/>
                  </a:lnTo>
                  <a:lnTo>
                    <a:pt x="528" y="144"/>
                  </a:lnTo>
                  <a:lnTo>
                    <a:pt x="522" y="144"/>
                  </a:lnTo>
                  <a:lnTo>
                    <a:pt x="528" y="138"/>
                  </a:lnTo>
                  <a:lnTo>
                    <a:pt x="528" y="132"/>
                  </a:lnTo>
                  <a:lnTo>
                    <a:pt x="534" y="126"/>
                  </a:lnTo>
                  <a:lnTo>
                    <a:pt x="534" y="120"/>
                  </a:lnTo>
                  <a:lnTo>
                    <a:pt x="522" y="120"/>
                  </a:lnTo>
                  <a:lnTo>
                    <a:pt x="510" y="114"/>
                  </a:lnTo>
                  <a:lnTo>
                    <a:pt x="504" y="114"/>
                  </a:lnTo>
                  <a:lnTo>
                    <a:pt x="474" y="84"/>
                  </a:lnTo>
                  <a:lnTo>
                    <a:pt x="462" y="78"/>
                  </a:lnTo>
                  <a:lnTo>
                    <a:pt x="450" y="66"/>
                  </a:lnTo>
                  <a:lnTo>
                    <a:pt x="432" y="66"/>
                  </a:lnTo>
                  <a:lnTo>
                    <a:pt x="432" y="84"/>
                  </a:lnTo>
                  <a:lnTo>
                    <a:pt x="444" y="96"/>
                  </a:lnTo>
                  <a:lnTo>
                    <a:pt x="450" y="96"/>
                  </a:lnTo>
                  <a:lnTo>
                    <a:pt x="378" y="60"/>
                  </a:lnTo>
                  <a:lnTo>
                    <a:pt x="372" y="54"/>
                  </a:lnTo>
                  <a:lnTo>
                    <a:pt x="360" y="48"/>
                  </a:lnTo>
                  <a:lnTo>
                    <a:pt x="354" y="36"/>
                  </a:lnTo>
                  <a:lnTo>
                    <a:pt x="342" y="30"/>
                  </a:lnTo>
                  <a:lnTo>
                    <a:pt x="330" y="18"/>
                  </a:lnTo>
                  <a:lnTo>
                    <a:pt x="270" y="18"/>
                  </a:lnTo>
                  <a:lnTo>
                    <a:pt x="258" y="12"/>
                  </a:lnTo>
                  <a:lnTo>
                    <a:pt x="228" y="6"/>
                  </a:lnTo>
                  <a:lnTo>
                    <a:pt x="174" y="0"/>
                  </a:lnTo>
                  <a:lnTo>
                    <a:pt x="126" y="6"/>
                  </a:lnTo>
                  <a:lnTo>
                    <a:pt x="96" y="18"/>
                  </a:lnTo>
                  <a:lnTo>
                    <a:pt x="72" y="42"/>
                  </a:lnTo>
                  <a:lnTo>
                    <a:pt x="60" y="48"/>
                  </a:lnTo>
                  <a:lnTo>
                    <a:pt x="42" y="60"/>
                  </a:lnTo>
                  <a:lnTo>
                    <a:pt x="24" y="66"/>
                  </a:lnTo>
                  <a:lnTo>
                    <a:pt x="12" y="72"/>
                  </a:lnTo>
                  <a:lnTo>
                    <a:pt x="6" y="78"/>
                  </a:lnTo>
                  <a:lnTo>
                    <a:pt x="0" y="78"/>
                  </a:lnTo>
                  <a:lnTo>
                    <a:pt x="72" y="72"/>
                  </a:lnTo>
                  <a:lnTo>
                    <a:pt x="72" y="60"/>
                  </a:lnTo>
                  <a:lnTo>
                    <a:pt x="150" y="54"/>
                  </a:lnTo>
                  <a:lnTo>
                    <a:pt x="174" y="42"/>
                  </a:lnTo>
                  <a:lnTo>
                    <a:pt x="198" y="42"/>
                  </a:lnTo>
                  <a:lnTo>
                    <a:pt x="222" y="54"/>
                  </a:lnTo>
                  <a:lnTo>
                    <a:pt x="222" y="60"/>
                  </a:lnTo>
                  <a:lnTo>
                    <a:pt x="216" y="60"/>
                  </a:lnTo>
                  <a:lnTo>
                    <a:pt x="210" y="66"/>
                  </a:lnTo>
                  <a:lnTo>
                    <a:pt x="198" y="66"/>
                  </a:lnTo>
                  <a:lnTo>
                    <a:pt x="192" y="72"/>
                  </a:lnTo>
                  <a:lnTo>
                    <a:pt x="186" y="72"/>
                  </a:lnTo>
                  <a:lnTo>
                    <a:pt x="204" y="78"/>
                  </a:lnTo>
                  <a:lnTo>
                    <a:pt x="210" y="78"/>
                  </a:lnTo>
                  <a:lnTo>
                    <a:pt x="216" y="84"/>
                  </a:lnTo>
                  <a:lnTo>
                    <a:pt x="228" y="90"/>
                  </a:lnTo>
                  <a:lnTo>
                    <a:pt x="246" y="96"/>
                  </a:lnTo>
                  <a:lnTo>
                    <a:pt x="258" y="102"/>
                  </a:lnTo>
                  <a:lnTo>
                    <a:pt x="276" y="102"/>
                  </a:lnTo>
                  <a:lnTo>
                    <a:pt x="282" y="96"/>
                  </a:lnTo>
                  <a:lnTo>
                    <a:pt x="282" y="90"/>
                  </a:lnTo>
                  <a:lnTo>
                    <a:pt x="294" y="96"/>
                  </a:lnTo>
                  <a:lnTo>
                    <a:pt x="300" y="102"/>
                  </a:lnTo>
                  <a:lnTo>
                    <a:pt x="318" y="114"/>
                  </a:lnTo>
                  <a:lnTo>
                    <a:pt x="342" y="126"/>
                  </a:lnTo>
                  <a:lnTo>
                    <a:pt x="372" y="126"/>
                  </a:lnTo>
                  <a:lnTo>
                    <a:pt x="390" y="120"/>
                  </a:lnTo>
                  <a:lnTo>
                    <a:pt x="402" y="120"/>
                  </a:lnTo>
                  <a:lnTo>
                    <a:pt x="390" y="144"/>
                  </a:lnTo>
                  <a:lnTo>
                    <a:pt x="450" y="168"/>
                  </a:lnTo>
                  <a:lnTo>
                    <a:pt x="474" y="204"/>
                  </a:lnTo>
                  <a:lnTo>
                    <a:pt x="480" y="210"/>
                  </a:lnTo>
                  <a:lnTo>
                    <a:pt x="492" y="216"/>
                  </a:lnTo>
                  <a:lnTo>
                    <a:pt x="498" y="222"/>
                  </a:lnTo>
                  <a:lnTo>
                    <a:pt x="498" y="228"/>
                  </a:lnTo>
                  <a:lnTo>
                    <a:pt x="474" y="252"/>
                  </a:lnTo>
                  <a:lnTo>
                    <a:pt x="474" y="258"/>
                  </a:lnTo>
                  <a:lnTo>
                    <a:pt x="480" y="264"/>
                  </a:lnTo>
                  <a:lnTo>
                    <a:pt x="492" y="258"/>
                  </a:lnTo>
                  <a:lnTo>
                    <a:pt x="504" y="258"/>
                  </a:lnTo>
                  <a:lnTo>
                    <a:pt x="528" y="246"/>
                  </a:lnTo>
                  <a:lnTo>
                    <a:pt x="558" y="246"/>
                  </a:lnTo>
                  <a:lnTo>
                    <a:pt x="558" y="252"/>
                  </a:lnTo>
                  <a:lnTo>
                    <a:pt x="552" y="252"/>
                  </a:lnTo>
                  <a:lnTo>
                    <a:pt x="546" y="258"/>
                  </a:lnTo>
                  <a:lnTo>
                    <a:pt x="546" y="264"/>
                  </a:lnTo>
                  <a:lnTo>
                    <a:pt x="558" y="264"/>
                  </a:lnTo>
                  <a:lnTo>
                    <a:pt x="564" y="270"/>
                  </a:lnTo>
                  <a:lnTo>
                    <a:pt x="612" y="270"/>
                  </a:lnTo>
                  <a:lnTo>
                    <a:pt x="636" y="264"/>
                  </a:lnTo>
                  <a:lnTo>
                    <a:pt x="684" y="258"/>
                  </a:lnTo>
                  <a:lnTo>
                    <a:pt x="720" y="252"/>
                  </a:lnTo>
                  <a:lnTo>
                    <a:pt x="738" y="246"/>
                  </a:lnTo>
                  <a:lnTo>
                    <a:pt x="738" y="240"/>
                  </a:lnTo>
                  <a:lnTo>
                    <a:pt x="732" y="234"/>
                  </a:lnTo>
                  <a:lnTo>
                    <a:pt x="720" y="228"/>
                  </a:lnTo>
                  <a:lnTo>
                    <a:pt x="708" y="228"/>
                  </a:lnTo>
                  <a:close/>
                  <a:moveTo>
                    <a:pt x="114" y="126"/>
                  </a:moveTo>
                  <a:lnTo>
                    <a:pt x="114" y="132"/>
                  </a:lnTo>
                  <a:lnTo>
                    <a:pt x="120" y="138"/>
                  </a:lnTo>
                  <a:lnTo>
                    <a:pt x="132" y="144"/>
                  </a:lnTo>
                  <a:lnTo>
                    <a:pt x="144" y="138"/>
                  </a:lnTo>
                  <a:lnTo>
                    <a:pt x="150" y="138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50" y="114"/>
                  </a:lnTo>
                  <a:lnTo>
                    <a:pt x="138" y="114"/>
                  </a:lnTo>
                  <a:lnTo>
                    <a:pt x="126" y="120"/>
                  </a:lnTo>
                  <a:lnTo>
                    <a:pt x="120" y="120"/>
                  </a:lnTo>
                  <a:lnTo>
                    <a:pt x="114" y="12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21" name="Croatia" descr="© INSCALE GmbH, 05.05.2010&#10;http://www.presentationload.com/">
              <a:extLst>
                <a:ext uri="{FF2B5EF4-FFF2-40B4-BE49-F238E27FC236}">
                  <a16:creationId xmlns:a16="http://schemas.microsoft.com/office/drawing/2014/main" id="{138E418A-9CE2-4E3A-BDCC-7E8D8371CDF4}"/>
                </a:ext>
              </a:extLst>
            </p:cNvPr>
            <p:cNvSpPr>
              <a:spLocks/>
            </p:cNvSpPr>
            <p:nvPr/>
          </p:nvSpPr>
          <p:spPr bwMode="gray">
            <a:xfrm>
              <a:off x="6000133" y="2342109"/>
              <a:ext cx="164440" cy="122455"/>
            </a:xfrm>
            <a:custGeom>
              <a:avLst/>
              <a:gdLst>
                <a:gd name="T0" fmla="*/ 2147483647 w 366"/>
                <a:gd name="T1" fmla="*/ 2147483647 h 276"/>
                <a:gd name="T2" fmla="*/ 2147483647 w 366"/>
                <a:gd name="T3" fmla="*/ 2147483647 h 276"/>
                <a:gd name="T4" fmla="*/ 2147483647 w 366"/>
                <a:gd name="T5" fmla="*/ 2147483647 h 276"/>
                <a:gd name="T6" fmla="*/ 2147483647 w 366"/>
                <a:gd name="T7" fmla="*/ 2147483647 h 276"/>
                <a:gd name="T8" fmla="*/ 2147483647 w 366"/>
                <a:gd name="T9" fmla="*/ 2147483647 h 276"/>
                <a:gd name="T10" fmla="*/ 2147483647 w 366"/>
                <a:gd name="T11" fmla="*/ 2147483647 h 276"/>
                <a:gd name="T12" fmla="*/ 2147483647 w 366"/>
                <a:gd name="T13" fmla="*/ 2147483647 h 276"/>
                <a:gd name="T14" fmla="*/ 2147483647 w 366"/>
                <a:gd name="T15" fmla="*/ 2147483647 h 276"/>
                <a:gd name="T16" fmla="*/ 2147483647 w 366"/>
                <a:gd name="T17" fmla="*/ 2147483647 h 276"/>
                <a:gd name="T18" fmla="*/ 2147483647 w 366"/>
                <a:gd name="T19" fmla="*/ 2147483647 h 276"/>
                <a:gd name="T20" fmla="*/ 2147483647 w 366"/>
                <a:gd name="T21" fmla="*/ 2147483647 h 276"/>
                <a:gd name="T22" fmla="*/ 2147483647 w 366"/>
                <a:gd name="T23" fmla="*/ 0 h 276"/>
                <a:gd name="T24" fmla="*/ 2147483647 w 366"/>
                <a:gd name="T25" fmla="*/ 2147483647 h 276"/>
                <a:gd name="T26" fmla="*/ 2147483647 w 366"/>
                <a:gd name="T27" fmla="*/ 2147483647 h 276"/>
                <a:gd name="T28" fmla="*/ 2147483647 w 366"/>
                <a:gd name="T29" fmla="*/ 2147483647 h 276"/>
                <a:gd name="T30" fmla="*/ 2147483647 w 366"/>
                <a:gd name="T31" fmla="*/ 2147483647 h 276"/>
                <a:gd name="T32" fmla="*/ 2147483647 w 366"/>
                <a:gd name="T33" fmla="*/ 2147483647 h 276"/>
                <a:gd name="T34" fmla="*/ 2147483647 w 366"/>
                <a:gd name="T35" fmla="*/ 2147483647 h 276"/>
                <a:gd name="T36" fmla="*/ 2147483647 w 366"/>
                <a:gd name="T37" fmla="*/ 2147483647 h 276"/>
                <a:gd name="T38" fmla="*/ 2147483647 w 366"/>
                <a:gd name="T39" fmla="*/ 2147483647 h 276"/>
                <a:gd name="T40" fmla="*/ 0 w 366"/>
                <a:gd name="T41" fmla="*/ 2147483647 h 276"/>
                <a:gd name="T42" fmla="*/ 2147483647 w 366"/>
                <a:gd name="T43" fmla="*/ 2147483647 h 276"/>
                <a:gd name="T44" fmla="*/ 2147483647 w 366"/>
                <a:gd name="T45" fmla="*/ 2147483647 h 276"/>
                <a:gd name="T46" fmla="*/ 2147483647 w 366"/>
                <a:gd name="T47" fmla="*/ 2147483647 h 276"/>
                <a:gd name="T48" fmla="*/ 2147483647 w 366"/>
                <a:gd name="T49" fmla="*/ 2147483647 h 276"/>
                <a:gd name="T50" fmla="*/ 2147483647 w 366"/>
                <a:gd name="T51" fmla="*/ 2147483647 h 276"/>
                <a:gd name="T52" fmla="*/ 2147483647 w 366"/>
                <a:gd name="T53" fmla="*/ 2147483647 h 276"/>
                <a:gd name="T54" fmla="*/ 2147483647 w 366"/>
                <a:gd name="T55" fmla="*/ 2147483647 h 276"/>
                <a:gd name="T56" fmla="*/ 2147483647 w 366"/>
                <a:gd name="T57" fmla="*/ 2147483647 h 276"/>
                <a:gd name="T58" fmla="*/ 2147483647 w 366"/>
                <a:gd name="T59" fmla="*/ 2147483647 h 276"/>
                <a:gd name="T60" fmla="*/ 2147483647 w 366"/>
                <a:gd name="T61" fmla="*/ 2147483647 h 276"/>
                <a:gd name="T62" fmla="*/ 2147483647 w 366"/>
                <a:gd name="T63" fmla="*/ 2147483647 h 276"/>
                <a:gd name="T64" fmla="*/ 2147483647 w 366"/>
                <a:gd name="T65" fmla="*/ 2147483647 h 276"/>
                <a:gd name="T66" fmla="*/ 2147483647 w 366"/>
                <a:gd name="T67" fmla="*/ 2147483647 h 276"/>
                <a:gd name="T68" fmla="*/ 2147483647 w 366"/>
                <a:gd name="T69" fmla="*/ 2147483647 h 276"/>
                <a:gd name="T70" fmla="*/ 2147483647 w 366"/>
                <a:gd name="T71" fmla="*/ 2147483647 h 276"/>
                <a:gd name="T72" fmla="*/ 2147483647 w 366"/>
                <a:gd name="T73" fmla="*/ 2147483647 h 276"/>
                <a:gd name="T74" fmla="*/ 2147483647 w 366"/>
                <a:gd name="T75" fmla="*/ 2147483647 h 276"/>
                <a:gd name="T76" fmla="*/ 2147483647 w 366"/>
                <a:gd name="T77" fmla="*/ 2147483647 h 276"/>
                <a:gd name="T78" fmla="*/ 2147483647 w 366"/>
                <a:gd name="T79" fmla="*/ 2147483647 h 276"/>
                <a:gd name="T80" fmla="*/ 2147483647 w 366"/>
                <a:gd name="T81" fmla="*/ 2147483647 h 276"/>
                <a:gd name="T82" fmla="*/ 2147483647 w 366"/>
                <a:gd name="T83" fmla="*/ 2147483647 h 276"/>
                <a:gd name="T84" fmla="*/ 2147483647 w 366"/>
                <a:gd name="T85" fmla="*/ 2147483647 h 276"/>
                <a:gd name="T86" fmla="*/ 2147483647 w 366"/>
                <a:gd name="T87" fmla="*/ 2147483647 h 276"/>
                <a:gd name="T88" fmla="*/ 2147483647 w 366"/>
                <a:gd name="T89" fmla="*/ 2147483647 h 276"/>
                <a:gd name="T90" fmla="*/ 2147483647 w 366"/>
                <a:gd name="T91" fmla="*/ 2147483647 h 2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66"/>
                <a:gd name="T139" fmla="*/ 0 h 276"/>
                <a:gd name="T140" fmla="*/ 366 w 366"/>
                <a:gd name="T141" fmla="*/ 276 h 2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66" h="276">
                  <a:moveTo>
                    <a:pt x="342" y="126"/>
                  </a:moveTo>
                  <a:lnTo>
                    <a:pt x="342" y="114"/>
                  </a:lnTo>
                  <a:lnTo>
                    <a:pt x="348" y="114"/>
                  </a:lnTo>
                  <a:lnTo>
                    <a:pt x="354" y="108"/>
                  </a:lnTo>
                  <a:lnTo>
                    <a:pt x="360" y="108"/>
                  </a:lnTo>
                  <a:lnTo>
                    <a:pt x="366" y="102"/>
                  </a:lnTo>
                  <a:lnTo>
                    <a:pt x="360" y="102"/>
                  </a:lnTo>
                  <a:lnTo>
                    <a:pt x="348" y="96"/>
                  </a:lnTo>
                  <a:lnTo>
                    <a:pt x="336" y="96"/>
                  </a:lnTo>
                  <a:lnTo>
                    <a:pt x="342" y="78"/>
                  </a:lnTo>
                  <a:lnTo>
                    <a:pt x="336" y="78"/>
                  </a:lnTo>
                  <a:lnTo>
                    <a:pt x="330" y="48"/>
                  </a:lnTo>
                  <a:lnTo>
                    <a:pt x="324" y="48"/>
                  </a:lnTo>
                  <a:lnTo>
                    <a:pt x="312" y="54"/>
                  </a:lnTo>
                  <a:lnTo>
                    <a:pt x="270" y="60"/>
                  </a:lnTo>
                  <a:lnTo>
                    <a:pt x="264" y="48"/>
                  </a:lnTo>
                  <a:lnTo>
                    <a:pt x="246" y="48"/>
                  </a:lnTo>
                  <a:lnTo>
                    <a:pt x="234" y="42"/>
                  </a:lnTo>
                  <a:lnTo>
                    <a:pt x="228" y="36"/>
                  </a:lnTo>
                  <a:lnTo>
                    <a:pt x="216" y="30"/>
                  </a:lnTo>
                  <a:lnTo>
                    <a:pt x="204" y="18"/>
                  </a:lnTo>
                  <a:lnTo>
                    <a:pt x="204" y="12"/>
                  </a:lnTo>
                  <a:lnTo>
                    <a:pt x="198" y="6"/>
                  </a:lnTo>
                  <a:lnTo>
                    <a:pt x="186" y="0"/>
                  </a:lnTo>
                  <a:lnTo>
                    <a:pt x="162" y="0"/>
                  </a:lnTo>
                  <a:lnTo>
                    <a:pt x="162" y="12"/>
                  </a:lnTo>
                  <a:lnTo>
                    <a:pt x="150" y="18"/>
                  </a:lnTo>
                  <a:lnTo>
                    <a:pt x="120" y="18"/>
                  </a:lnTo>
                  <a:lnTo>
                    <a:pt x="120" y="30"/>
                  </a:lnTo>
                  <a:lnTo>
                    <a:pt x="126" y="36"/>
                  </a:lnTo>
                  <a:lnTo>
                    <a:pt x="126" y="42"/>
                  </a:lnTo>
                  <a:lnTo>
                    <a:pt x="114" y="54"/>
                  </a:lnTo>
                  <a:lnTo>
                    <a:pt x="102" y="60"/>
                  </a:lnTo>
                  <a:lnTo>
                    <a:pt x="102" y="78"/>
                  </a:lnTo>
                  <a:lnTo>
                    <a:pt x="60" y="78"/>
                  </a:lnTo>
                  <a:lnTo>
                    <a:pt x="54" y="72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78"/>
                  </a:lnTo>
                  <a:lnTo>
                    <a:pt x="18" y="72"/>
                  </a:lnTo>
                  <a:lnTo>
                    <a:pt x="18" y="84"/>
                  </a:lnTo>
                  <a:lnTo>
                    <a:pt x="0" y="84"/>
                  </a:lnTo>
                  <a:lnTo>
                    <a:pt x="0" y="132"/>
                  </a:lnTo>
                  <a:lnTo>
                    <a:pt x="6" y="132"/>
                  </a:lnTo>
                  <a:lnTo>
                    <a:pt x="12" y="120"/>
                  </a:lnTo>
                  <a:lnTo>
                    <a:pt x="24" y="114"/>
                  </a:lnTo>
                  <a:lnTo>
                    <a:pt x="30" y="102"/>
                  </a:lnTo>
                  <a:lnTo>
                    <a:pt x="42" y="102"/>
                  </a:lnTo>
                  <a:lnTo>
                    <a:pt x="48" y="114"/>
                  </a:lnTo>
                  <a:lnTo>
                    <a:pt x="48" y="132"/>
                  </a:lnTo>
                  <a:lnTo>
                    <a:pt x="78" y="126"/>
                  </a:lnTo>
                  <a:lnTo>
                    <a:pt x="78" y="132"/>
                  </a:lnTo>
                  <a:lnTo>
                    <a:pt x="72" y="144"/>
                  </a:lnTo>
                  <a:lnTo>
                    <a:pt x="72" y="150"/>
                  </a:lnTo>
                  <a:lnTo>
                    <a:pt x="84" y="162"/>
                  </a:lnTo>
                  <a:lnTo>
                    <a:pt x="96" y="168"/>
                  </a:lnTo>
                  <a:lnTo>
                    <a:pt x="96" y="180"/>
                  </a:lnTo>
                  <a:lnTo>
                    <a:pt x="144" y="216"/>
                  </a:lnTo>
                  <a:lnTo>
                    <a:pt x="144" y="240"/>
                  </a:lnTo>
                  <a:lnTo>
                    <a:pt x="198" y="240"/>
                  </a:lnTo>
                  <a:lnTo>
                    <a:pt x="210" y="246"/>
                  </a:lnTo>
                  <a:lnTo>
                    <a:pt x="216" y="252"/>
                  </a:lnTo>
                  <a:lnTo>
                    <a:pt x="216" y="276"/>
                  </a:lnTo>
                  <a:lnTo>
                    <a:pt x="246" y="276"/>
                  </a:lnTo>
                  <a:lnTo>
                    <a:pt x="252" y="270"/>
                  </a:lnTo>
                  <a:lnTo>
                    <a:pt x="252" y="264"/>
                  </a:lnTo>
                  <a:lnTo>
                    <a:pt x="246" y="252"/>
                  </a:lnTo>
                  <a:lnTo>
                    <a:pt x="234" y="246"/>
                  </a:lnTo>
                  <a:lnTo>
                    <a:pt x="216" y="234"/>
                  </a:lnTo>
                  <a:lnTo>
                    <a:pt x="204" y="228"/>
                  </a:lnTo>
                  <a:lnTo>
                    <a:pt x="192" y="216"/>
                  </a:lnTo>
                  <a:lnTo>
                    <a:pt x="180" y="186"/>
                  </a:lnTo>
                  <a:lnTo>
                    <a:pt x="162" y="180"/>
                  </a:lnTo>
                  <a:lnTo>
                    <a:pt x="162" y="162"/>
                  </a:lnTo>
                  <a:lnTo>
                    <a:pt x="156" y="156"/>
                  </a:lnTo>
                  <a:lnTo>
                    <a:pt x="150" y="156"/>
                  </a:lnTo>
                  <a:lnTo>
                    <a:pt x="150" y="144"/>
                  </a:lnTo>
                  <a:lnTo>
                    <a:pt x="132" y="138"/>
                  </a:lnTo>
                  <a:lnTo>
                    <a:pt x="120" y="126"/>
                  </a:lnTo>
                  <a:lnTo>
                    <a:pt x="138" y="120"/>
                  </a:lnTo>
                  <a:lnTo>
                    <a:pt x="138" y="96"/>
                  </a:lnTo>
                  <a:lnTo>
                    <a:pt x="144" y="96"/>
                  </a:lnTo>
                  <a:lnTo>
                    <a:pt x="150" y="102"/>
                  </a:lnTo>
                  <a:lnTo>
                    <a:pt x="162" y="108"/>
                  </a:lnTo>
                  <a:lnTo>
                    <a:pt x="186" y="102"/>
                  </a:lnTo>
                  <a:lnTo>
                    <a:pt x="210" y="102"/>
                  </a:lnTo>
                  <a:lnTo>
                    <a:pt x="228" y="108"/>
                  </a:lnTo>
                  <a:lnTo>
                    <a:pt x="240" y="102"/>
                  </a:lnTo>
                  <a:lnTo>
                    <a:pt x="252" y="102"/>
                  </a:lnTo>
                  <a:lnTo>
                    <a:pt x="258" y="108"/>
                  </a:lnTo>
                  <a:lnTo>
                    <a:pt x="312" y="108"/>
                  </a:lnTo>
                  <a:lnTo>
                    <a:pt x="324" y="126"/>
                  </a:lnTo>
                  <a:lnTo>
                    <a:pt x="342" y="12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22" name="Côte d'Ivoire" descr="© INSCALE GmbH, 05.05.2010&#10;http://www.presentationload.com/">
              <a:extLst>
                <a:ext uri="{FF2B5EF4-FFF2-40B4-BE49-F238E27FC236}">
                  <a16:creationId xmlns:a16="http://schemas.microsoft.com/office/drawing/2014/main" id="{AEA3DB71-7815-4324-9C91-FE97E4C88024}"/>
                </a:ext>
              </a:extLst>
            </p:cNvPr>
            <p:cNvSpPr>
              <a:spLocks/>
            </p:cNvSpPr>
            <p:nvPr/>
          </p:nvSpPr>
          <p:spPr bwMode="gray">
            <a:xfrm>
              <a:off x="5302136" y="3627891"/>
              <a:ext cx="195929" cy="230915"/>
            </a:xfrm>
            <a:custGeom>
              <a:avLst/>
              <a:gdLst>
                <a:gd name="T0" fmla="*/ 2147483647 w 438"/>
                <a:gd name="T1" fmla="*/ 2147483647 h 516"/>
                <a:gd name="T2" fmla="*/ 2147483647 w 438"/>
                <a:gd name="T3" fmla="*/ 2147483647 h 516"/>
                <a:gd name="T4" fmla="*/ 2147483647 w 438"/>
                <a:gd name="T5" fmla="*/ 2147483647 h 516"/>
                <a:gd name="T6" fmla="*/ 2147483647 w 438"/>
                <a:gd name="T7" fmla="*/ 2147483647 h 516"/>
                <a:gd name="T8" fmla="*/ 2147483647 w 438"/>
                <a:gd name="T9" fmla="*/ 2147483647 h 516"/>
                <a:gd name="T10" fmla="*/ 2147483647 w 438"/>
                <a:gd name="T11" fmla="*/ 2147483647 h 516"/>
                <a:gd name="T12" fmla="*/ 2147483647 w 438"/>
                <a:gd name="T13" fmla="*/ 2147483647 h 516"/>
                <a:gd name="T14" fmla="*/ 2147483647 w 438"/>
                <a:gd name="T15" fmla="*/ 2147483647 h 516"/>
                <a:gd name="T16" fmla="*/ 2147483647 w 438"/>
                <a:gd name="T17" fmla="*/ 2147483647 h 516"/>
                <a:gd name="T18" fmla="*/ 2147483647 w 438"/>
                <a:gd name="T19" fmla="*/ 2147483647 h 516"/>
                <a:gd name="T20" fmla="*/ 2147483647 w 438"/>
                <a:gd name="T21" fmla="*/ 2147483647 h 516"/>
                <a:gd name="T22" fmla="*/ 2147483647 w 438"/>
                <a:gd name="T23" fmla="*/ 2147483647 h 516"/>
                <a:gd name="T24" fmla="*/ 2147483647 w 438"/>
                <a:gd name="T25" fmla="*/ 2147483647 h 516"/>
                <a:gd name="T26" fmla="*/ 2147483647 w 438"/>
                <a:gd name="T27" fmla="*/ 2147483647 h 516"/>
                <a:gd name="T28" fmla="*/ 2147483647 w 438"/>
                <a:gd name="T29" fmla="*/ 2147483647 h 516"/>
                <a:gd name="T30" fmla="*/ 2147483647 w 438"/>
                <a:gd name="T31" fmla="*/ 2147483647 h 516"/>
                <a:gd name="T32" fmla="*/ 2147483647 w 438"/>
                <a:gd name="T33" fmla="*/ 0 h 516"/>
                <a:gd name="T34" fmla="*/ 2147483647 w 438"/>
                <a:gd name="T35" fmla="*/ 2147483647 h 516"/>
                <a:gd name="T36" fmla="*/ 2147483647 w 438"/>
                <a:gd name="T37" fmla="*/ 2147483647 h 516"/>
                <a:gd name="T38" fmla="*/ 2147483647 w 438"/>
                <a:gd name="T39" fmla="*/ 2147483647 h 516"/>
                <a:gd name="T40" fmla="*/ 2147483647 w 438"/>
                <a:gd name="T41" fmla="*/ 2147483647 h 516"/>
                <a:gd name="T42" fmla="*/ 2147483647 w 438"/>
                <a:gd name="T43" fmla="*/ 2147483647 h 516"/>
                <a:gd name="T44" fmla="*/ 2147483647 w 438"/>
                <a:gd name="T45" fmla="*/ 2147483647 h 516"/>
                <a:gd name="T46" fmla="*/ 2147483647 w 438"/>
                <a:gd name="T47" fmla="*/ 2147483647 h 516"/>
                <a:gd name="T48" fmla="*/ 2147483647 w 438"/>
                <a:gd name="T49" fmla="*/ 2147483647 h 516"/>
                <a:gd name="T50" fmla="*/ 2147483647 w 438"/>
                <a:gd name="T51" fmla="*/ 2147483647 h 516"/>
                <a:gd name="T52" fmla="*/ 2147483647 w 438"/>
                <a:gd name="T53" fmla="*/ 2147483647 h 516"/>
                <a:gd name="T54" fmla="*/ 2147483647 w 438"/>
                <a:gd name="T55" fmla="*/ 2147483647 h 516"/>
                <a:gd name="T56" fmla="*/ 2147483647 w 438"/>
                <a:gd name="T57" fmla="*/ 2147483647 h 516"/>
                <a:gd name="T58" fmla="*/ 2147483647 w 438"/>
                <a:gd name="T59" fmla="*/ 2147483647 h 516"/>
                <a:gd name="T60" fmla="*/ 2147483647 w 438"/>
                <a:gd name="T61" fmla="*/ 2147483647 h 516"/>
                <a:gd name="T62" fmla="*/ 2147483647 w 438"/>
                <a:gd name="T63" fmla="*/ 2147483647 h 516"/>
                <a:gd name="T64" fmla="*/ 2147483647 w 438"/>
                <a:gd name="T65" fmla="*/ 2147483647 h 516"/>
                <a:gd name="T66" fmla="*/ 2147483647 w 438"/>
                <a:gd name="T67" fmla="*/ 2147483647 h 516"/>
                <a:gd name="T68" fmla="*/ 2147483647 w 438"/>
                <a:gd name="T69" fmla="*/ 2147483647 h 516"/>
                <a:gd name="T70" fmla="*/ 2147483647 w 438"/>
                <a:gd name="T71" fmla="*/ 2147483647 h 516"/>
                <a:gd name="T72" fmla="*/ 2147483647 w 438"/>
                <a:gd name="T73" fmla="*/ 2147483647 h 516"/>
                <a:gd name="T74" fmla="*/ 2147483647 w 438"/>
                <a:gd name="T75" fmla="*/ 2147483647 h 516"/>
                <a:gd name="T76" fmla="*/ 2147483647 w 438"/>
                <a:gd name="T77" fmla="*/ 2147483647 h 516"/>
                <a:gd name="T78" fmla="*/ 2147483647 w 438"/>
                <a:gd name="T79" fmla="*/ 2147483647 h 516"/>
                <a:gd name="T80" fmla="*/ 2147483647 w 438"/>
                <a:gd name="T81" fmla="*/ 2147483647 h 516"/>
                <a:gd name="T82" fmla="*/ 2147483647 w 438"/>
                <a:gd name="T83" fmla="*/ 2147483647 h 516"/>
                <a:gd name="T84" fmla="*/ 2147483647 w 438"/>
                <a:gd name="T85" fmla="*/ 2147483647 h 516"/>
                <a:gd name="T86" fmla="*/ 2147483647 w 438"/>
                <a:gd name="T87" fmla="*/ 2147483647 h 516"/>
                <a:gd name="T88" fmla="*/ 2147483647 w 438"/>
                <a:gd name="T89" fmla="*/ 2147483647 h 51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38"/>
                <a:gd name="T136" fmla="*/ 0 h 516"/>
                <a:gd name="T137" fmla="*/ 438 w 438"/>
                <a:gd name="T138" fmla="*/ 516 h 51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38" h="516">
                  <a:moveTo>
                    <a:pt x="402" y="408"/>
                  </a:moveTo>
                  <a:lnTo>
                    <a:pt x="402" y="402"/>
                  </a:lnTo>
                  <a:lnTo>
                    <a:pt x="396" y="396"/>
                  </a:lnTo>
                  <a:lnTo>
                    <a:pt x="390" y="384"/>
                  </a:lnTo>
                  <a:lnTo>
                    <a:pt x="390" y="372"/>
                  </a:lnTo>
                  <a:lnTo>
                    <a:pt x="384" y="354"/>
                  </a:lnTo>
                  <a:lnTo>
                    <a:pt x="378" y="342"/>
                  </a:lnTo>
                  <a:lnTo>
                    <a:pt x="378" y="318"/>
                  </a:lnTo>
                  <a:lnTo>
                    <a:pt x="384" y="312"/>
                  </a:lnTo>
                  <a:lnTo>
                    <a:pt x="390" y="300"/>
                  </a:lnTo>
                  <a:lnTo>
                    <a:pt x="408" y="282"/>
                  </a:lnTo>
                  <a:lnTo>
                    <a:pt x="408" y="270"/>
                  </a:lnTo>
                  <a:lnTo>
                    <a:pt x="414" y="258"/>
                  </a:lnTo>
                  <a:lnTo>
                    <a:pt x="414" y="240"/>
                  </a:lnTo>
                  <a:lnTo>
                    <a:pt x="420" y="228"/>
                  </a:lnTo>
                  <a:lnTo>
                    <a:pt x="426" y="222"/>
                  </a:lnTo>
                  <a:lnTo>
                    <a:pt x="438" y="198"/>
                  </a:lnTo>
                  <a:lnTo>
                    <a:pt x="438" y="186"/>
                  </a:lnTo>
                  <a:lnTo>
                    <a:pt x="432" y="174"/>
                  </a:lnTo>
                  <a:lnTo>
                    <a:pt x="432" y="162"/>
                  </a:lnTo>
                  <a:lnTo>
                    <a:pt x="426" y="150"/>
                  </a:lnTo>
                  <a:lnTo>
                    <a:pt x="426" y="138"/>
                  </a:lnTo>
                  <a:lnTo>
                    <a:pt x="420" y="132"/>
                  </a:lnTo>
                  <a:lnTo>
                    <a:pt x="420" y="126"/>
                  </a:lnTo>
                  <a:lnTo>
                    <a:pt x="432" y="126"/>
                  </a:lnTo>
                  <a:lnTo>
                    <a:pt x="426" y="96"/>
                  </a:lnTo>
                  <a:lnTo>
                    <a:pt x="408" y="102"/>
                  </a:lnTo>
                  <a:lnTo>
                    <a:pt x="408" y="90"/>
                  </a:lnTo>
                  <a:lnTo>
                    <a:pt x="390" y="72"/>
                  </a:lnTo>
                  <a:lnTo>
                    <a:pt x="372" y="66"/>
                  </a:lnTo>
                  <a:lnTo>
                    <a:pt x="342" y="66"/>
                  </a:lnTo>
                  <a:lnTo>
                    <a:pt x="318" y="78"/>
                  </a:lnTo>
                  <a:lnTo>
                    <a:pt x="318" y="84"/>
                  </a:lnTo>
                  <a:lnTo>
                    <a:pt x="312" y="90"/>
                  </a:lnTo>
                  <a:lnTo>
                    <a:pt x="300" y="90"/>
                  </a:lnTo>
                  <a:lnTo>
                    <a:pt x="294" y="84"/>
                  </a:lnTo>
                  <a:lnTo>
                    <a:pt x="282" y="84"/>
                  </a:lnTo>
                  <a:lnTo>
                    <a:pt x="276" y="78"/>
                  </a:lnTo>
                  <a:lnTo>
                    <a:pt x="264" y="72"/>
                  </a:lnTo>
                  <a:lnTo>
                    <a:pt x="258" y="60"/>
                  </a:lnTo>
                  <a:lnTo>
                    <a:pt x="258" y="48"/>
                  </a:lnTo>
                  <a:lnTo>
                    <a:pt x="252" y="42"/>
                  </a:lnTo>
                  <a:lnTo>
                    <a:pt x="252" y="36"/>
                  </a:lnTo>
                  <a:lnTo>
                    <a:pt x="228" y="42"/>
                  </a:lnTo>
                  <a:lnTo>
                    <a:pt x="228" y="18"/>
                  </a:lnTo>
                  <a:lnTo>
                    <a:pt x="216" y="18"/>
                  </a:lnTo>
                  <a:lnTo>
                    <a:pt x="210" y="24"/>
                  </a:lnTo>
                  <a:lnTo>
                    <a:pt x="204" y="36"/>
                  </a:lnTo>
                  <a:lnTo>
                    <a:pt x="198" y="42"/>
                  </a:lnTo>
                  <a:lnTo>
                    <a:pt x="174" y="36"/>
                  </a:lnTo>
                  <a:lnTo>
                    <a:pt x="174" y="0"/>
                  </a:lnTo>
                  <a:lnTo>
                    <a:pt x="162" y="24"/>
                  </a:lnTo>
                  <a:lnTo>
                    <a:pt x="150" y="6"/>
                  </a:lnTo>
                  <a:lnTo>
                    <a:pt x="144" y="30"/>
                  </a:lnTo>
                  <a:lnTo>
                    <a:pt x="126" y="30"/>
                  </a:lnTo>
                  <a:lnTo>
                    <a:pt x="120" y="48"/>
                  </a:lnTo>
                  <a:lnTo>
                    <a:pt x="102" y="30"/>
                  </a:lnTo>
                  <a:lnTo>
                    <a:pt x="84" y="24"/>
                  </a:lnTo>
                  <a:lnTo>
                    <a:pt x="72" y="24"/>
                  </a:lnTo>
                  <a:lnTo>
                    <a:pt x="66" y="30"/>
                  </a:lnTo>
                  <a:lnTo>
                    <a:pt x="66" y="48"/>
                  </a:lnTo>
                  <a:lnTo>
                    <a:pt x="54" y="42"/>
                  </a:lnTo>
                  <a:lnTo>
                    <a:pt x="36" y="66"/>
                  </a:lnTo>
                  <a:lnTo>
                    <a:pt x="42" y="102"/>
                  </a:lnTo>
                  <a:lnTo>
                    <a:pt x="60" y="108"/>
                  </a:lnTo>
                  <a:lnTo>
                    <a:pt x="48" y="126"/>
                  </a:lnTo>
                  <a:lnTo>
                    <a:pt x="66" y="132"/>
                  </a:lnTo>
                  <a:lnTo>
                    <a:pt x="60" y="138"/>
                  </a:lnTo>
                  <a:lnTo>
                    <a:pt x="54" y="150"/>
                  </a:lnTo>
                  <a:lnTo>
                    <a:pt x="54" y="162"/>
                  </a:lnTo>
                  <a:lnTo>
                    <a:pt x="60" y="162"/>
                  </a:lnTo>
                  <a:lnTo>
                    <a:pt x="72" y="168"/>
                  </a:lnTo>
                  <a:lnTo>
                    <a:pt x="78" y="168"/>
                  </a:lnTo>
                  <a:lnTo>
                    <a:pt x="78" y="180"/>
                  </a:lnTo>
                  <a:lnTo>
                    <a:pt x="72" y="186"/>
                  </a:lnTo>
                  <a:lnTo>
                    <a:pt x="72" y="192"/>
                  </a:lnTo>
                  <a:lnTo>
                    <a:pt x="66" y="186"/>
                  </a:lnTo>
                  <a:lnTo>
                    <a:pt x="54" y="186"/>
                  </a:lnTo>
                  <a:lnTo>
                    <a:pt x="48" y="180"/>
                  </a:lnTo>
                  <a:lnTo>
                    <a:pt x="30" y="180"/>
                  </a:lnTo>
                  <a:lnTo>
                    <a:pt x="30" y="192"/>
                  </a:lnTo>
                  <a:lnTo>
                    <a:pt x="36" y="204"/>
                  </a:lnTo>
                  <a:lnTo>
                    <a:pt x="48" y="210"/>
                  </a:lnTo>
                  <a:lnTo>
                    <a:pt x="54" y="222"/>
                  </a:lnTo>
                  <a:lnTo>
                    <a:pt x="36" y="222"/>
                  </a:lnTo>
                  <a:lnTo>
                    <a:pt x="36" y="228"/>
                  </a:lnTo>
                  <a:lnTo>
                    <a:pt x="42" y="234"/>
                  </a:lnTo>
                  <a:lnTo>
                    <a:pt x="42" y="252"/>
                  </a:lnTo>
                  <a:lnTo>
                    <a:pt x="36" y="258"/>
                  </a:lnTo>
                  <a:lnTo>
                    <a:pt x="30" y="258"/>
                  </a:lnTo>
                  <a:lnTo>
                    <a:pt x="18" y="252"/>
                  </a:lnTo>
                  <a:lnTo>
                    <a:pt x="12" y="246"/>
                  </a:lnTo>
                  <a:lnTo>
                    <a:pt x="6" y="246"/>
                  </a:lnTo>
                  <a:lnTo>
                    <a:pt x="24" y="282"/>
                  </a:lnTo>
                  <a:lnTo>
                    <a:pt x="24" y="306"/>
                  </a:lnTo>
                  <a:lnTo>
                    <a:pt x="18" y="324"/>
                  </a:lnTo>
                  <a:lnTo>
                    <a:pt x="6" y="330"/>
                  </a:lnTo>
                  <a:lnTo>
                    <a:pt x="0" y="342"/>
                  </a:lnTo>
                  <a:lnTo>
                    <a:pt x="6" y="348"/>
                  </a:lnTo>
                  <a:lnTo>
                    <a:pt x="24" y="348"/>
                  </a:lnTo>
                  <a:lnTo>
                    <a:pt x="24" y="360"/>
                  </a:lnTo>
                  <a:lnTo>
                    <a:pt x="60" y="354"/>
                  </a:lnTo>
                  <a:lnTo>
                    <a:pt x="60" y="384"/>
                  </a:lnTo>
                  <a:lnTo>
                    <a:pt x="90" y="414"/>
                  </a:lnTo>
                  <a:lnTo>
                    <a:pt x="90" y="438"/>
                  </a:lnTo>
                  <a:lnTo>
                    <a:pt x="84" y="450"/>
                  </a:lnTo>
                  <a:lnTo>
                    <a:pt x="84" y="462"/>
                  </a:lnTo>
                  <a:lnTo>
                    <a:pt x="78" y="468"/>
                  </a:lnTo>
                  <a:lnTo>
                    <a:pt x="78" y="516"/>
                  </a:lnTo>
                  <a:lnTo>
                    <a:pt x="90" y="516"/>
                  </a:lnTo>
                  <a:lnTo>
                    <a:pt x="96" y="510"/>
                  </a:lnTo>
                  <a:lnTo>
                    <a:pt x="102" y="498"/>
                  </a:lnTo>
                  <a:lnTo>
                    <a:pt x="114" y="498"/>
                  </a:lnTo>
                  <a:lnTo>
                    <a:pt x="126" y="486"/>
                  </a:lnTo>
                  <a:lnTo>
                    <a:pt x="138" y="480"/>
                  </a:lnTo>
                  <a:lnTo>
                    <a:pt x="198" y="456"/>
                  </a:lnTo>
                  <a:lnTo>
                    <a:pt x="228" y="450"/>
                  </a:lnTo>
                  <a:lnTo>
                    <a:pt x="264" y="450"/>
                  </a:lnTo>
                  <a:lnTo>
                    <a:pt x="270" y="444"/>
                  </a:lnTo>
                  <a:lnTo>
                    <a:pt x="282" y="444"/>
                  </a:lnTo>
                  <a:lnTo>
                    <a:pt x="294" y="438"/>
                  </a:lnTo>
                  <a:lnTo>
                    <a:pt x="330" y="438"/>
                  </a:lnTo>
                  <a:lnTo>
                    <a:pt x="336" y="444"/>
                  </a:lnTo>
                  <a:lnTo>
                    <a:pt x="342" y="444"/>
                  </a:lnTo>
                  <a:lnTo>
                    <a:pt x="348" y="450"/>
                  </a:lnTo>
                  <a:lnTo>
                    <a:pt x="366" y="450"/>
                  </a:lnTo>
                  <a:lnTo>
                    <a:pt x="378" y="438"/>
                  </a:lnTo>
                  <a:lnTo>
                    <a:pt x="384" y="438"/>
                  </a:lnTo>
                  <a:lnTo>
                    <a:pt x="384" y="444"/>
                  </a:lnTo>
                  <a:lnTo>
                    <a:pt x="396" y="456"/>
                  </a:lnTo>
                  <a:lnTo>
                    <a:pt x="408" y="462"/>
                  </a:lnTo>
                  <a:lnTo>
                    <a:pt x="420" y="462"/>
                  </a:lnTo>
                  <a:lnTo>
                    <a:pt x="426" y="468"/>
                  </a:lnTo>
                  <a:lnTo>
                    <a:pt x="426" y="414"/>
                  </a:lnTo>
                  <a:lnTo>
                    <a:pt x="402" y="40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23" name="Costa Rica" descr="© INSCALE GmbH, 05.05.2010&#10;http://www.presentationload.com/">
              <a:extLst>
                <a:ext uri="{FF2B5EF4-FFF2-40B4-BE49-F238E27FC236}">
                  <a16:creationId xmlns:a16="http://schemas.microsoft.com/office/drawing/2014/main" id="{9A6C6CFE-871B-45E8-A282-BF24F475C02A}"/>
                </a:ext>
              </a:extLst>
            </p:cNvPr>
            <p:cNvSpPr>
              <a:spLocks/>
            </p:cNvSpPr>
            <p:nvPr/>
          </p:nvSpPr>
          <p:spPr bwMode="gray">
            <a:xfrm>
              <a:off x="2853028" y="3610397"/>
              <a:ext cx="106711" cy="103213"/>
            </a:xfrm>
            <a:custGeom>
              <a:avLst/>
              <a:gdLst>
                <a:gd name="T0" fmla="*/ 2147483647 w 240"/>
                <a:gd name="T1" fmla="*/ 2147483647 h 228"/>
                <a:gd name="T2" fmla="*/ 2147483647 w 240"/>
                <a:gd name="T3" fmla="*/ 2147483647 h 228"/>
                <a:gd name="T4" fmla="*/ 2147483647 w 240"/>
                <a:gd name="T5" fmla="*/ 2147483647 h 228"/>
                <a:gd name="T6" fmla="*/ 2147483647 w 240"/>
                <a:gd name="T7" fmla="*/ 2147483647 h 228"/>
                <a:gd name="T8" fmla="*/ 2147483647 w 240"/>
                <a:gd name="T9" fmla="*/ 2147483647 h 228"/>
                <a:gd name="T10" fmla="*/ 2147483647 w 240"/>
                <a:gd name="T11" fmla="*/ 2147483647 h 228"/>
                <a:gd name="T12" fmla="*/ 2147483647 w 240"/>
                <a:gd name="T13" fmla="*/ 2147483647 h 228"/>
                <a:gd name="T14" fmla="*/ 2147483647 w 240"/>
                <a:gd name="T15" fmla="*/ 2147483647 h 228"/>
                <a:gd name="T16" fmla="*/ 2147483647 w 240"/>
                <a:gd name="T17" fmla="*/ 2147483647 h 228"/>
                <a:gd name="T18" fmla="*/ 2147483647 w 240"/>
                <a:gd name="T19" fmla="*/ 2147483647 h 228"/>
                <a:gd name="T20" fmla="*/ 2147483647 w 240"/>
                <a:gd name="T21" fmla="*/ 2147483647 h 228"/>
                <a:gd name="T22" fmla="*/ 2147483647 w 240"/>
                <a:gd name="T23" fmla="*/ 2147483647 h 228"/>
                <a:gd name="T24" fmla="*/ 2147483647 w 240"/>
                <a:gd name="T25" fmla="*/ 2147483647 h 228"/>
                <a:gd name="T26" fmla="*/ 2147483647 w 240"/>
                <a:gd name="T27" fmla="*/ 2147483647 h 228"/>
                <a:gd name="T28" fmla="*/ 2147483647 w 240"/>
                <a:gd name="T29" fmla="*/ 2147483647 h 228"/>
                <a:gd name="T30" fmla="*/ 2147483647 w 240"/>
                <a:gd name="T31" fmla="*/ 0 h 228"/>
                <a:gd name="T32" fmla="*/ 2147483647 w 240"/>
                <a:gd name="T33" fmla="*/ 2147483647 h 228"/>
                <a:gd name="T34" fmla="*/ 2147483647 w 240"/>
                <a:gd name="T35" fmla="*/ 2147483647 h 228"/>
                <a:gd name="T36" fmla="*/ 0 w 240"/>
                <a:gd name="T37" fmla="*/ 2147483647 h 228"/>
                <a:gd name="T38" fmla="*/ 2147483647 w 240"/>
                <a:gd name="T39" fmla="*/ 2147483647 h 228"/>
                <a:gd name="T40" fmla="*/ 2147483647 w 240"/>
                <a:gd name="T41" fmla="*/ 2147483647 h 228"/>
                <a:gd name="T42" fmla="*/ 2147483647 w 240"/>
                <a:gd name="T43" fmla="*/ 2147483647 h 228"/>
                <a:gd name="T44" fmla="*/ 2147483647 w 240"/>
                <a:gd name="T45" fmla="*/ 2147483647 h 228"/>
                <a:gd name="T46" fmla="*/ 2147483647 w 240"/>
                <a:gd name="T47" fmla="*/ 2147483647 h 228"/>
                <a:gd name="T48" fmla="*/ 2147483647 w 240"/>
                <a:gd name="T49" fmla="*/ 2147483647 h 228"/>
                <a:gd name="T50" fmla="*/ 2147483647 w 240"/>
                <a:gd name="T51" fmla="*/ 2147483647 h 228"/>
                <a:gd name="T52" fmla="*/ 2147483647 w 240"/>
                <a:gd name="T53" fmla="*/ 2147483647 h 228"/>
                <a:gd name="T54" fmla="*/ 2147483647 w 240"/>
                <a:gd name="T55" fmla="*/ 2147483647 h 228"/>
                <a:gd name="T56" fmla="*/ 2147483647 w 240"/>
                <a:gd name="T57" fmla="*/ 2147483647 h 228"/>
                <a:gd name="T58" fmla="*/ 2147483647 w 240"/>
                <a:gd name="T59" fmla="*/ 2147483647 h 228"/>
                <a:gd name="T60" fmla="*/ 2147483647 w 240"/>
                <a:gd name="T61" fmla="*/ 2147483647 h 228"/>
                <a:gd name="T62" fmla="*/ 2147483647 w 240"/>
                <a:gd name="T63" fmla="*/ 2147483647 h 228"/>
                <a:gd name="T64" fmla="*/ 2147483647 w 240"/>
                <a:gd name="T65" fmla="*/ 2147483647 h 228"/>
                <a:gd name="T66" fmla="*/ 2147483647 w 240"/>
                <a:gd name="T67" fmla="*/ 2147483647 h 22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0"/>
                <a:gd name="T103" fmla="*/ 0 h 228"/>
                <a:gd name="T104" fmla="*/ 240 w 240"/>
                <a:gd name="T105" fmla="*/ 228 h 22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0" h="228">
                  <a:moveTo>
                    <a:pt x="210" y="198"/>
                  </a:moveTo>
                  <a:lnTo>
                    <a:pt x="216" y="198"/>
                  </a:lnTo>
                  <a:lnTo>
                    <a:pt x="234" y="180"/>
                  </a:lnTo>
                  <a:lnTo>
                    <a:pt x="228" y="174"/>
                  </a:lnTo>
                  <a:lnTo>
                    <a:pt x="210" y="174"/>
                  </a:lnTo>
                  <a:lnTo>
                    <a:pt x="210" y="168"/>
                  </a:lnTo>
                  <a:lnTo>
                    <a:pt x="204" y="162"/>
                  </a:lnTo>
                  <a:lnTo>
                    <a:pt x="204" y="144"/>
                  </a:lnTo>
                  <a:lnTo>
                    <a:pt x="210" y="138"/>
                  </a:lnTo>
                  <a:lnTo>
                    <a:pt x="222" y="138"/>
                  </a:lnTo>
                  <a:lnTo>
                    <a:pt x="228" y="132"/>
                  </a:lnTo>
                  <a:lnTo>
                    <a:pt x="240" y="132"/>
                  </a:lnTo>
                  <a:lnTo>
                    <a:pt x="228" y="126"/>
                  </a:lnTo>
                  <a:lnTo>
                    <a:pt x="210" y="108"/>
                  </a:lnTo>
                  <a:lnTo>
                    <a:pt x="198" y="84"/>
                  </a:lnTo>
                  <a:lnTo>
                    <a:pt x="192" y="78"/>
                  </a:lnTo>
                  <a:lnTo>
                    <a:pt x="186" y="66"/>
                  </a:lnTo>
                  <a:lnTo>
                    <a:pt x="180" y="60"/>
                  </a:lnTo>
                  <a:lnTo>
                    <a:pt x="174" y="36"/>
                  </a:lnTo>
                  <a:lnTo>
                    <a:pt x="138" y="36"/>
                  </a:lnTo>
                  <a:lnTo>
                    <a:pt x="126" y="24"/>
                  </a:lnTo>
                  <a:lnTo>
                    <a:pt x="126" y="18"/>
                  </a:lnTo>
                  <a:lnTo>
                    <a:pt x="120" y="18"/>
                  </a:lnTo>
                  <a:lnTo>
                    <a:pt x="114" y="12"/>
                  </a:lnTo>
                  <a:lnTo>
                    <a:pt x="84" y="12"/>
                  </a:lnTo>
                  <a:lnTo>
                    <a:pt x="84" y="18"/>
                  </a:lnTo>
                  <a:lnTo>
                    <a:pt x="78" y="18"/>
                  </a:lnTo>
                  <a:lnTo>
                    <a:pt x="72" y="12"/>
                  </a:lnTo>
                  <a:lnTo>
                    <a:pt x="60" y="6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6" y="30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6" y="66"/>
                  </a:lnTo>
                  <a:lnTo>
                    <a:pt x="0" y="78"/>
                  </a:lnTo>
                  <a:lnTo>
                    <a:pt x="6" y="90"/>
                  </a:lnTo>
                  <a:lnTo>
                    <a:pt x="18" y="102"/>
                  </a:lnTo>
                  <a:lnTo>
                    <a:pt x="30" y="108"/>
                  </a:lnTo>
                  <a:lnTo>
                    <a:pt x="42" y="108"/>
                  </a:lnTo>
                  <a:lnTo>
                    <a:pt x="60" y="126"/>
                  </a:lnTo>
                  <a:lnTo>
                    <a:pt x="72" y="126"/>
                  </a:lnTo>
                  <a:lnTo>
                    <a:pt x="72" y="102"/>
                  </a:lnTo>
                  <a:lnTo>
                    <a:pt x="66" y="96"/>
                  </a:lnTo>
                  <a:lnTo>
                    <a:pt x="54" y="90"/>
                  </a:lnTo>
                  <a:lnTo>
                    <a:pt x="42" y="78"/>
                  </a:lnTo>
                  <a:lnTo>
                    <a:pt x="42" y="72"/>
                  </a:lnTo>
                  <a:lnTo>
                    <a:pt x="48" y="72"/>
                  </a:lnTo>
                  <a:lnTo>
                    <a:pt x="60" y="78"/>
                  </a:lnTo>
                  <a:lnTo>
                    <a:pt x="66" y="84"/>
                  </a:lnTo>
                  <a:lnTo>
                    <a:pt x="90" y="96"/>
                  </a:lnTo>
                  <a:lnTo>
                    <a:pt x="96" y="102"/>
                  </a:lnTo>
                  <a:lnTo>
                    <a:pt x="96" y="132"/>
                  </a:lnTo>
                  <a:lnTo>
                    <a:pt x="114" y="132"/>
                  </a:lnTo>
                  <a:lnTo>
                    <a:pt x="126" y="138"/>
                  </a:lnTo>
                  <a:lnTo>
                    <a:pt x="138" y="138"/>
                  </a:lnTo>
                  <a:lnTo>
                    <a:pt x="156" y="180"/>
                  </a:lnTo>
                  <a:lnTo>
                    <a:pt x="150" y="186"/>
                  </a:lnTo>
                  <a:lnTo>
                    <a:pt x="150" y="198"/>
                  </a:lnTo>
                  <a:lnTo>
                    <a:pt x="168" y="216"/>
                  </a:lnTo>
                  <a:lnTo>
                    <a:pt x="180" y="222"/>
                  </a:lnTo>
                  <a:lnTo>
                    <a:pt x="192" y="222"/>
                  </a:lnTo>
                  <a:lnTo>
                    <a:pt x="174" y="198"/>
                  </a:lnTo>
                  <a:lnTo>
                    <a:pt x="204" y="228"/>
                  </a:lnTo>
                  <a:lnTo>
                    <a:pt x="210" y="222"/>
                  </a:lnTo>
                  <a:lnTo>
                    <a:pt x="210" y="198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24" name="Congo" descr="© INSCALE GmbH, 05.05.2010&#10;http://www.presentationload.com/">
              <a:extLst>
                <a:ext uri="{FF2B5EF4-FFF2-40B4-BE49-F238E27FC236}">
                  <a16:creationId xmlns:a16="http://schemas.microsoft.com/office/drawing/2014/main" id="{4D664E53-6BBF-4629-9871-B57CBE6FA7C7}"/>
                </a:ext>
              </a:extLst>
            </p:cNvPr>
            <p:cNvSpPr>
              <a:spLocks/>
            </p:cNvSpPr>
            <p:nvPr/>
          </p:nvSpPr>
          <p:spPr bwMode="gray">
            <a:xfrm>
              <a:off x="5968644" y="3820321"/>
              <a:ext cx="603531" cy="678753"/>
            </a:xfrm>
            <a:custGeom>
              <a:avLst/>
              <a:gdLst>
                <a:gd name="T0" fmla="*/ 2147483647 w 1350"/>
                <a:gd name="T1" fmla="*/ 2147483647 h 1518"/>
                <a:gd name="T2" fmla="*/ 2147483647 w 1350"/>
                <a:gd name="T3" fmla="*/ 2147483647 h 1518"/>
                <a:gd name="T4" fmla="*/ 2147483647 w 1350"/>
                <a:gd name="T5" fmla="*/ 2147483647 h 1518"/>
                <a:gd name="T6" fmla="*/ 2147483647 w 1350"/>
                <a:gd name="T7" fmla="*/ 2147483647 h 1518"/>
                <a:gd name="T8" fmla="*/ 2147483647 w 1350"/>
                <a:gd name="T9" fmla="*/ 2147483647 h 1518"/>
                <a:gd name="T10" fmla="*/ 2147483647 w 1350"/>
                <a:gd name="T11" fmla="*/ 2147483647 h 1518"/>
                <a:gd name="T12" fmla="*/ 2147483647 w 1350"/>
                <a:gd name="T13" fmla="*/ 2147483647 h 1518"/>
                <a:gd name="T14" fmla="*/ 2147483647 w 1350"/>
                <a:gd name="T15" fmla="*/ 2147483647 h 1518"/>
                <a:gd name="T16" fmla="*/ 2147483647 w 1350"/>
                <a:gd name="T17" fmla="*/ 2147483647 h 1518"/>
                <a:gd name="T18" fmla="*/ 2147483647 w 1350"/>
                <a:gd name="T19" fmla="*/ 2147483647 h 1518"/>
                <a:gd name="T20" fmla="*/ 2147483647 w 1350"/>
                <a:gd name="T21" fmla="*/ 2147483647 h 1518"/>
                <a:gd name="T22" fmla="*/ 2147483647 w 1350"/>
                <a:gd name="T23" fmla="*/ 2147483647 h 1518"/>
                <a:gd name="T24" fmla="*/ 2147483647 w 1350"/>
                <a:gd name="T25" fmla="*/ 2147483647 h 1518"/>
                <a:gd name="T26" fmla="*/ 2147483647 w 1350"/>
                <a:gd name="T27" fmla="*/ 2147483647 h 1518"/>
                <a:gd name="T28" fmla="*/ 2147483647 w 1350"/>
                <a:gd name="T29" fmla="*/ 2147483647 h 1518"/>
                <a:gd name="T30" fmla="*/ 2147483647 w 1350"/>
                <a:gd name="T31" fmla="*/ 2147483647 h 1518"/>
                <a:gd name="T32" fmla="*/ 2147483647 w 1350"/>
                <a:gd name="T33" fmla="*/ 2147483647 h 1518"/>
                <a:gd name="T34" fmla="*/ 2147483647 w 1350"/>
                <a:gd name="T35" fmla="*/ 2147483647 h 1518"/>
                <a:gd name="T36" fmla="*/ 2147483647 w 1350"/>
                <a:gd name="T37" fmla="*/ 2147483647 h 1518"/>
                <a:gd name="T38" fmla="*/ 2147483647 w 1350"/>
                <a:gd name="T39" fmla="*/ 2147483647 h 1518"/>
                <a:gd name="T40" fmla="*/ 2147483647 w 1350"/>
                <a:gd name="T41" fmla="*/ 2147483647 h 1518"/>
                <a:gd name="T42" fmla="*/ 2147483647 w 1350"/>
                <a:gd name="T43" fmla="*/ 2147483647 h 1518"/>
                <a:gd name="T44" fmla="*/ 2147483647 w 1350"/>
                <a:gd name="T45" fmla="*/ 2147483647 h 1518"/>
                <a:gd name="T46" fmla="*/ 2147483647 w 1350"/>
                <a:gd name="T47" fmla="*/ 2147483647 h 1518"/>
                <a:gd name="T48" fmla="*/ 2147483647 w 1350"/>
                <a:gd name="T49" fmla="*/ 2147483647 h 1518"/>
                <a:gd name="T50" fmla="*/ 2147483647 w 1350"/>
                <a:gd name="T51" fmla="*/ 2147483647 h 1518"/>
                <a:gd name="T52" fmla="*/ 2147483647 w 1350"/>
                <a:gd name="T53" fmla="*/ 2147483647 h 1518"/>
                <a:gd name="T54" fmla="*/ 2147483647 w 1350"/>
                <a:gd name="T55" fmla="*/ 2147483647 h 1518"/>
                <a:gd name="T56" fmla="*/ 2147483647 w 1350"/>
                <a:gd name="T57" fmla="*/ 2147483647 h 1518"/>
                <a:gd name="T58" fmla="*/ 2147483647 w 1350"/>
                <a:gd name="T59" fmla="*/ 2147483647 h 1518"/>
                <a:gd name="T60" fmla="*/ 2147483647 w 1350"/>
                <a:gd name="T61" fmla="*/ 2147483647 h 1518"/>
                <a:gd name="T62" fmla="*/ 2147483647 w 1350"/>
                <a:gd name="T63" fmla="*/ 2147483647 h 1518"/>
                <a:gd name="T64" fmla="*/ 2147483647 w 1350"/>
                <a:gd name="T65" fmla="*/ 2147483647 h 1518"/>
                <a:gd name="T66" fmla="*/ 2147483647 w 1350"/>
                <a:gd name="T67" fmla="*/ 2147483647 h 1518"/>
                <a:gd name="T68" fmla="*/ 2147483647 w 1350"/>
                <a:gd name="T69" fmla="*/ 2147483647 h 1518"/>
                <a:gd name="T70" fmla="*/ 2147483647 w 1350"/>
                <a:gd name="T71" fmla="*/ 2147483647 h 1518"/>
                <a:gd name="T72" fmla="*/ 2147483647 w 1350"/>
                <a:gd name="T73" fmla="*/ 2147483647 h 1518"/>
                <a:gd name="T74" fmla="*/ 2147483647 w 1350"/>
                <a:gd name="T75" fmla="*/ 2147483647 h 1518"/>
                <a:gd name="T76" fmla="*/ 2147483647 w 1350"/>
                <a:gd name="T77" fmla="*/ 2147483647 h 1518"/>
                <a:gd name="T78" fmla="*/ 2147483647 w 1350"/>
                <a:gd name="T79" fmla="*/ 2147483647 h 1518"/>
                <a:gd name="T80" fmla="*/ 2147483647 w 1350"/>
                <a:gd name="T81" fmla="*/ 2147483647 h 1518"/>
                <a:gd name="T82" fmla="*/ 2147483647 w 1350"/>
                <a:gd name="T83" fmla="*/ 2147483647 h 1518"/>
                <a:gd name="T84" fmla="*/ 2147483647 w 1350"/>
                <a:gd name="T85" fmla="*/ 2147483647 h 1518"/>
                <a:gd name="T86" fmla="*/ 2147483647 w 1350"/>
                <a:gd name="T87" fmla="*/ 2147483647 h 1518"/>
                <a:gd name="T88" fmla="*/ 2147483647 w 1350"/>
                <a:gd name="T89" fmla="*/ 2147483647 h 1518"/>
                <a:gd name="T90" fmla="*/ 2147483647 w 1350"/>
                <a:gd name="T91" fmla="*/ 2147483647 h 1518"/>
                <a:gd name="T92" fmla="*/ 2147483647 w 1350"/>
                <a:gd name="T93" fmla="*/ 2147483647 h 1518"/>
                <a:gd name="T94" fmla="*/ 2147483647 w 1350"/>
                <a:gd name="T95" fmla="*/ 2147483647 h 1518"/>
                <a:gd name="T96" fmla="*/ 2147483647 w 1350"/>
                <a:gd name="T97" fmla="*/ 2147483647 h 1518"/>
                <a:gd name="T98" fmla="*/ 2147483647 w 1350"/>
                <a:gd name="T99" fmla="*/ 2147483647 h 1518"/>
                <a:gd name="T100" fmla="*/ 2147483647 w 1350"/>
                <a:gd name="T101" fmla="*/ 2147483647 h 1518"/>
                <a:gd name="T102" fmla="*/ 2147483647 w 1350"/>
                <a:gd name="T103" fmla="*/ 2147483647 h 1518"/>
                <a:gd name="T104" fmla="*/ 2147483647 w 1350"/>
                <a:gd name="T105" fmla="*/ 2147483647 h 1518"/>
                <a:gd name="T106" fmla="*/ 2147483647 w 1350"/>
                <a:gd name="T107" fmla="*/ 2147483647 h 1518"/>
                <a:gd name="T108" fmla="*/ 2147483647 w 1350"/>
                <a:gd name="T109" fmla="*/ 2147483647 h 1518"/>
                <a:gd name="T110" fmla="*/ 2147483647 w 1350"/>
                <a:gd name="T111" fmla="*/ 2147483647 h 1518"/>
                <a:gd name="T112" fmla="*/ 2147483647 w 1350"/>
                <a:gd name="T113" fmla="*/ 2147483647 h 1518"/>
                <a:gd name="T114" fmla="*/ 2147483647 w 1350"/>
                <a:gd name="T115" fmla="*/ 2147483647 h 1518"/>
                <a:gd name="T116" fmla="*/ 2147483647 w 1350"/>
                <a:gd name="T117" fmla="*/ 2147483647 h 1518"/>
                <a:gd name="T118" fmla="*/ 2147483647 w 1350"/>
                <a:gd name="T119" fmla="*/ 2147483647 h 1518"/>
                <a:gd name="T120" fmla="*/ 2147483647 w 1350"/>
                <a:gd name="T121" fmla="*/ 2147483647 h 1518"/>
                <a:gd name="T122" fmla="*/ 2147483647 w 1350"/>
                <a:gd name="T123" fmla="*/ 2147483647 h 1518"/>
                <a:gd name="T124" fmla="*/ 2147483647 w 1350"/>
                <a:gd name="T125" fmla="*/ 2147483647 h 151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50"/>
                <a:gd name="T190" fmla="*/ 0 h 1518"/>
                <a:gd name="T191" fmla="*/ 1350 w 1350"/>
                <a:gd name="T192" fmla="*/ 1518 h 151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50" h="1518">
                  <a:moveTo>
                    <a:pt x="1242" y="468"/>
                  </a:moveTo>
                  <a:lnTo>
                    <a:pt x="1242" y="438"/>
                  </a:lnTo>
                  <a:lnTo>
                    <a:pt x="1260" y="366"/>
                  </a:lnTo>
                  <a:lnTo>
                    <a:pt x="1278" y="354"/>
                  </a:lnTo>
                  <a:lnTo>
                    <a:pt x="1278" y="342"/>
                  </a:lnTo>
                  <a:lnTo>
                    <a:pt x="1302" y="330"/>
                  </a:lnTo>
                  <a:lnTo>
                    <a:pt x="1308" y="318"/>
                  </a:lnTo>
                  <a:lnTo>
                    <a:pt x="1320" y="312"/>
                  </a:lnTo>
                  <a:lnTo>
                    <a:pt x="1332" y="288"/>
                  </a:lnTo>
                  <a:lnTo>
                    <a:pt x="1344" y="276"/>
                  </a:lnTo>
                  <a:lnTo>
                    <a:pt x="1350" y="264"/>
                  </a:lnTo>
                  <a:lnTo>
                    <a:pt x="1350" y="252"/>
                  </a:lnTo>
                  <a:lnTo>
                    <a:pt x="1344" y="246"/>
                  </a:lnTo>
                  <a:lnTo>
                    <a:pt x="1332" y="240"/>
                  </a:lnTo>
                  <a:lnTo>
                    <a:pt x="1320" y="240"/>
                  </a:lnTo>
                  <a:lnTo>
                    <a:pt x="1314" y="234"/>
                  </a:lnTo>
                  <a:lnTo>
                    <a:pt x="1314" y="222"/>
                  </a:lnTo>
                  <a:lnTo>
                    <a:pt x="1320" y="210"/>
                  </a:lnTo>
                  <a:lnTo>
                    <a:pt x="1326" y="204"/>
                  </a:lnTo>
                  <a:lnTo>
                    <a:pt x="1326" y="198"/>
                  </a:lnTo>
                  <a:lnTo>
                    <a:pt x="1320" y="192"/>
                  </a:lnTo>
                  <a:lnTo>
                    <a:pt x="1308" y="186"/>
                  </a:lnTo>
                  <a:lnTo>
                    <a:pt x="1326" y="168"/>
                  </a:lnTo>
                  <a:lnTo>
                    <a:pt x="1320" y="144"/>
                  </a:lnTo>
                  <a:lnTo>
                    <a:pt x="1302" y="144"/>
                  </a:lnTo>
                  <a:lnTo>
                    <a:pt x="1296" y="120"/>
                  </a:lnTo>
                  <a:lnTo>
                    <a:pt x="1290" y="120"/>
                  </a:lnTo>
                  <a:lnTo>
                    <a:pt x="1284" y="114"/>
                  </a:lnTo>
                  <a:lnTo>
                    <a:pt x="1272" y="108"/>
                  </a:lnTo>
                  <a:lnTo>
                    <a:pt x="1260" y="96"/>
                  </a:lnTo>
                  <a:lnTo>
                    <a:pt x="1254" y="84"/>
                  </a:lnTo>
                  <a:lnTo>
                    <a:pt x="1248" y="66"/>
                  </a:lnTo>
                  <a:lnTo>
                    <a:pt x="1236" y="60"/>
                  </a:lnTo>
                  <a:lnTo>
                    <a:pt x="1230" y="54"/>
                  </a:lnTo>
                  <a:lnTo>
                    <a:pt x="1218" y="66"/>
                  </a:lnTo>
                  <a:lnTo>
                    <a:pt x="1218" y="72"/>
                  </a:lnTo>
                  <a:lnTo>
                    <a:pt x="1206" y="84"/>
                  </a:lnTo>
                  <a:lnTo>
                    <a:pt x="1200" y="84"/>
                  </a:lnTo>
                  <a:lnTo>
                    <a:pt x="1188" y="78"/>
                  </a:lnTo>
                  <a:lnTo>
                    <a:pt x="1188" y="72"/>
                  </a:lnTo>
                  <a:lnTo>
                    <a:pt x="1176" y="66"/>
                  </a:lnTo>
                  <a:lnTo>
                    <a:pt x="1164" y="66"/>
                  </a:lnTo>
                  <a:lnTo>
                    <a:pt x="1158" y="72"/>
                  </a:lnTo>
                  <a:lnTo>
                    <a:pt x="1152" y="84"/>
                  </a:lnTo>
                  <a:lnTo>
                    <a:pt x="1146" y="90"/>
                  </a:lnTo>
                  <a:lnTo>
                    <a:pt x="1098" y="66"/>
                  </a:lnTo>
                  <a:lnTo>
                    <a:pt x="1098" y="42"/>
                  </a:lnTo>
                  <a:lnTo>
                    <a:pt x="1068" y="18"/>
                  </a:lnTo>
                  <a:lnTo>
                    <a:pt x="1062" y="6"/>
                  </a:lnTo>
                  <a:lnTo>
                    <a:pt x="1044" y="24"/>
                  </a:lnTo>
                  <a:lnTo>
                    <a:pt x="1026" y="30"/>
                  </a:lnTo>
                  <a:lnTo>
                    <a:pt x="1002" y="30"/>
                  </a:lnTo>
                  <a:lnTo>
                    <a:pt x="990" y="18"/>
                  </a:lnTo>
                  <a:lnTo>
                    <a:pt x="990" y="12"/>
                  </a:lnTo>
                  <a:lnTo>
                    <a:pt x="954" y="18"/>
                  </a:lnTo>
                  <a:lnTo>
                    <a:pt x="942" y="6"/>
                  </a:lnTo>
                  <a:lnTo>
                    <a:pt x="942" y="0"/>
                  </a:lnTo>
                  <a:lnTo>
                    <a:pt x="936" y="0"/>
                  </a:lnTo>
                  <a:lnTo>
                    <a:pt x="918" y="18"/>
                  </a:lnTo>
                  <a:lnTo>
                    <a:pt x="918" y="30"/>
                  </a:lnTo>
                  <a:lnTo>
                    <a:pt x="906" y="30"/>
                  </a:lnTo>
                  <a:lnTo>
                    <a:pt x="900" y="36"/>
                  </a:lnTo>
                  <a:lnTo>
                    <a:pt x="876" y="36"/>
                  </a:lnTo>
                  <a:lnTo>
                    <a:pt x="864" y="24"/>
                  </a:lnTo>
                  <a:lnTo>
                    <a:pt x="840" y="42"/>
                  </a:lnTo>
                  <a:lnTo>
                    <a:pt x="822" y="42"/>
                  </a:lnTo>
                  <a:lnTo>
                    <a:pt x="810" y="54"/>
                  </a:lnTo>
                  <a:lnTo>
                    <a:pt x="798" y="60"/>
                  </a:lnTo>
                  <a:lnTo>
                    <a:pt x="792" y="66"/>
                  </a:lnTo>
                  <a:lnTo>
                    <a:pt x="786" y="66"/>
                  </a:lnTo>
                  <a:lnTo>
                    <a:pt x="762" y="42"/>
                  </a:lnTo>
                  <a:lnTo>
                    <a:pt x="756" y="54"/>
                  </a:lnTo>
                  <a:lnTo>
                    <a:pt x="738" y="72"/>
                  </a:lnTo>
                  <a:lnTo>
                    <a:pt x="738" y="84"/>
                  </a:lnTo>
                  <a:lnTo>
                    <a:pt x="732" y="90"/>
                  </a:lnTo>
                  <a:lnTo>
                    <a:pt x="726" y="102"/>
                  </a:lnTo>
                  <a:lnTo>
                    <a:pt x="720" y="108"/>
                  </a:lnTo>
                  <a:lnTo>
                    <a:pt x="708" y="102"/>
                  </a:lnTo>
                  <a:lnTo>
                    <a:pt x="702" y="96"/>
                  </a:lnTo>
                  <a:lnTo>
                    <a:pt x="690" y="90"/>
                  </a:lnTo>
                  <a:lnTo>
                    <a:pt x="642" y="90"/>
                  </a:lnTo>
                  <a:lnTo>
                    <a:pt x="630" y="84"/>
                  </a:lnTo>
                  <a:lnTo>
                    <a:pt x="624" y="78"/>
                  </a:lnTo>
                  <a:lnTo>
                    <a:pt x="582" y="78"/>
                  </a:lnTo>
                  <a:lnTo>
                    <a:pt x="582" y="48"/>
                  </a:lnTo>
                  <a:lnTo>
                    <a:pt x="576" y="42"/>
                  </a:lnTo>
                  <a:lnTo>
                    <a:pt x="558" y="42"/>
                  </a:lnTo>
                  <a:lnTo>
                    <a:pt x="558" y="30"/>
                  </a:lnTo>
                  <a:lnTo>
                    <a:pt x="546" y="24"/>
                  </a:lnTo>
                  <a:lnTo>
                    <a:pt x="534" y="24"/>
                  </a:lnTo>
                  <a:lnTo>
                    <a:pt x="516" y="18"/>
                  </a:lnTo>
                  <a:lnTo>
                    <a:pt x="504" y="18"/>
                  </a:lnTo>
                  <a:lnTo>
                    <a:pt x="492" y="24"/>
                  </a:lnTo>
                  <a:lnTo>
                    <a:pt x="486" y="30"/>
                  </a:lnTo>
                  <a:lnTo>
                    <a:pt x="486" y="36"/>
                  </a:lnTo>
                  <a:lnTo>
                    <a:pt x="480" y="48"/>
                  </a:lnTo>
                  <a:lnTo>
                    <a:pt x="480" y="54"/>
                  </a:lnTo>
                  <a:lnTo>
                    <a:pt x="474" y="66"/>
                  </a:lnTo>
                  <a:lnTo>
                    <a:pt x="462" y="78"/>
                  </a:lnTo>
                  <a:lnTo>
                    <a:pt x="456" y="78"/>
                  </a:lnTo>
                  <a:lnTo>
                    <a:pt x="444" y="90"/>
                  </a:lnTo>
                  <a:lnTo>
                    <a:pt x="444" y="102"/>
                  </a:lnTo>
                  <a:lnTo>
                    <a:pt x="450" y="102"/>
                  </a:lnTo>
                  <a:lnTo>
                    <a:pt x="450" y="120"/>
                  </a:lnTo>
                  <a:lnTo>
                    <a:pt x="438" y="138"/>
                  </a:lnTo>
                  <a:lnTo>
                    <a:pt x="450" y="150"/>
                  </a:lnTo>
                  <a:lnTo>
                    <a:pt x="450" y="186"/>
                  </a:lnTo>
                  <a:lnTo>
                    <a:pt x="444" y="198"/>
                  </a:lnTo>
                  <a:lnTo>
                    <a:pt x="438" y="216"/>
                  </a:lnTo>
                  <a:lnTo>
                    <a:pt x="426" y="228"/>
                  </a:lnTo>
                  <a:lnTo>
                    <a:pt x="414" y="252"/>
                  </a:lnTo>
                  <a:lnTo>
                    <a:pt x="408" y="258"/>
                  </a:lnTo>
                  <a:lnTo>
                    <a:pt x="408" y="288"/>
                  </a:lnTo>
                  <a:lnTo>
                    <a:pt x="414" y="300"/>
                  </a:lnTo>
                  <a:lnTo>
                    <a:pt x="414" y="324"/>
                  </a:lnTo>
                  <a:lnTo>
                    <a:pt x="396" y="360"/>
                  </a:lnTo>
                  <a:lnTo>
                    <a:pt x="396" y="372"/>
                  </a:lnTo>
                  <a:lnTo>
                    <a:pt x="402" y="378"/>
                  </a:lnTo>
                  <a:lnTo>
                    <a:pt x="408" y="390"/>
                  </a:lnTo>
                  <a:lnTo>
                    <a:pt x="408" y="414"/>
                  </a:lnTo>
                  <a:lnTo>
                    <a:pt x="402" y="426"/>
                  </a:lnTo>
                  <a:lnTo>
                    <a:pt x="390" y="432"/>
                  </a:lnTo>
                  <a:lnTo>
                    <a:pt x="390" y="486"/>
                  </a:lnTo>
                  <a:lnTo>
                    <a:pt x="384" y="492"/>
                  </a:lnTo>
                  <a:lnTo>
                    <a:pt x="372" y="498"/>
                  </a:lnTo>
                  <a:lnTo>
                    <a:pt x="366" y="510"/>
                  </a:lnTo>
                  <a:lnTo>
                    <a:pt x="318" y="534"/>
                  </a:lnTo>
                  <a:lnTo>
                    <a:pt x="312" y="540"/>
                  </a:lnTo>
                  <a:lnTo>
                    <a:pt x="306" y="552"/>
                  </a:lnTo>
                  <a:lnTo>
                    <a:pt x="306" y="588"/>
                  </a:lnTo>
                  <a:lnTo>
                    <a:pt x="282" y="612"/>
                  </a:lnTo>
                  <a:lnTo>
                    <a:pt x="276" y="612"/>
                  </a:lnTo>
                  <a:lnTo>
                    <a:pt x="282" y="714"/>
                  </a:lnTo>
                  <a:lnTo>
                    <a:pt x="252" y="756"/>
                  </a:lnTo>
                  <a:lnTo>
                    <a:pt x="246" y="762"/>
                  </a:lnTo>
                  <a:lnTo>
                    <a:pt x="228" y="762"/>
                  </a:lnTo>
                  <a:lnTo>
                    <a:pt x="216" y="774"/>
                  </a:lnTo>
                  <a:lnTo>
                    <a:pt x="210" y="786"/>
                  </a:lnTo>
                  <a:lnTo>
                    <a:pt x="192" y="804"/>
                  </a:lnTo>
                  <a:lnTo>
                    <a:pt x="186" y="816"/>
                  </a:lnTo>
                  <a:lnTo>
                    <a:pt x="180" y="822"/>
                  </a:lnTo>
                  <a:lnTo>
                    <a:pt x="168" y="828"/>
                  </a:lnTo>
                  <a:lnTo>
                    <a:pt x="150" y="828"/>
                  </a:lnTo>
                  <a:lnTo>
                    <a:pt x="144" y="822"/>
                  </a:lnTo>
                  <a:lnTo>
                    <a:pt x="150" y="810"/>
                  </a:lnTo>
                  <a:lnTo>
                    <a:pt x="150" y="780"/>
                  </a:lnTo>
                  <a:lnTo>
                    <a:pt x="144" y="780"/>
                  </a:lnTo>
                  <a:lnTo>
                    <a:pt x="126" y="798"/>
                  </a:lnTo>
                  <a:lnTo>
                    <a:pt x="102" y="792"/>
                  </a:lnTo>
                  <a:lnTo>
                    <a:pt x="102" y="810"/>
                  </a:lnTo>
                  <a:lnTo>
                    <a:pt x="96" y="822"/>
                  </a:lnTo>
                  <a:lnTo>
                    <a:pt x="90" y="828"/>
                  </a:lnTo>
                  <a:lnTo>
                    <a:pt x="78" y="828"/>
                  </a:lnTo>
                  <a:lnTo>
                    <a:pt x="72" y="822"/>
                  </a:lnTo>
                  <a:lnTo>
                    <a:pt x="72" y="816"/>
                  </a:lnTo>
                  <a:lnTo>
                    <a:pt x="66" y="810"/>
                  </a:lnTo>
                  <a:lnTo>
                    <a:pt x="66" y="804"/>
                  </a:lnTo>
                  <a:lnTo>
                    <a:pt x="54" y="804"/>
                  </a:lnTo>
                  <a:lnTo>
                    <a:pt x="48" y="816"/>
                  </a:lnTo>
                  <a:lnTo>
                    <a:pt x="12" y="846"/>
                  </a:lnTo>
                  <a:lnTo>
                    <a:pt x="18" y="858"/>
                  </a:lnTo>
                  <a:lnTo>
                    <a:pt x="18" y="864"/>
                  </a:lnTo>
                  <a:lnTo>
                    <a:pt x="24" y="876"/>
                  </a:lnTo>
                  <a:lnTo>
                    <a:pt x="24" y="882"/>
                  </a:lnTo>
                  <a:lnTo>
                    <a:pt x="18" y="888"/>
                  </a:lnTo>
                  <a:lnTo>
                    <a:pt x="6" y="894"/>
                  </a:lnTo>
                  <a:lnTo>
                    <a:pt x="0" y="900"/>
                  </a:lnTo>
                  <a:lnTo>
                    <a:pt x="6" y="906"/>
                  </a:lnTo>
                  <a:lnTo>
                    <a:pt x="6" y="912"/>
                  </a:lnTo>
                  <a:lnTo>
                    <a:pt x="18" y="918"/>
                  </a:lnTo>
                  <a:lnTo>
                    <a:pt x="18" y="924"/>
                  </a:lnTo>
                  <a:lnTo>
                    <a:pt x="54" y="906"/>
                  </a:lnTo>
                  <a:lnTo>
                    <a:pt x="78" y="912"/>
                  </a:lnTo>
                  <a:lnTo>
                    <a:pt x="84" y="906"/>
                  </a:lnTo>
                  <a:lnTo>
                    <a:pt x="96" y="912"/>
                  </a:lnTo>
                  <a:lnTo>
                    <a:pt x="120" y="906"/>
                  </a:lnTo>
                  <a:lnTo>
                    <a:pt x="132" y="912"/>
                  </a:lnTo>
                  <a:lnTo>
                    <a:pt x="162" y="912"/>
                  </a:lnTo>
                  <a:lnTo>
                    <a:pt x="174" y="906"/>
                  </a:lnTo>
                  <a:lnTo>
                    <a:pt x="186" y="906"/>
                  </a:lnTo>
                  <a:lnTo>
                    <a:pt x="198" y="912"/>
                  </a:lnTo>
                  <a:lnTo>
                    <a:pt x="228" y="912"/>
                  </a:lnTo>
                  <a:lnTo>
                    <a:pt x="246" y="906"/>
                  </a:lnTo>
                  <a:lnTo>
                    <a:pt x="270" y="906"/>
                  </a:lnTo>
                  <a:lnTo>
                    <a:pt x="276" y="900"/>
                  </a:lnTo>
                  <a:lnTo>
                    <a:pt x="294" y="900"/>
                  </a:lnTo>
                  <a:lnTo>
                    <a:pt x="300" y="906"/>
                  </a:lnTo>
                  <a:lnTo>
                    <a:pt x="306" y="918"/>
                  </a:lnTo>
                  <a:lnTo>
                    <a:pt x="318" y="930"/>
                  </a:lnTo>
                  <a:lnTo>
                    <a:pt x="318" y="972"/>
                  </a:lnTo>
                  <a:lnTo>
                    <a:pt x="336" y="990"/>
                  </a:lnTo>
                  <a:lnTo>
                    <a:pt x="336" y="1014"/>
                  </a:lnTo>
                  <a:lnTo>
                    <a:pt x="330" y="1020"/>
                  </a:lnTo>
                  <a:lnTo>
                    <a:pt x="330" y="1026"/>
                  </a:lnTo>
                  <a:lnTo>
                    <a:pt x="336" y="1032"/>
                  </a:lnTo>
                  <a:lnTo>
                    <a:pt x="342" y="1032"/>
                  </a:lnTo>
                  <a:lnTo>
                    <a:pt x="354" y="1044"/>
                  </a:lnTo>
                  <a:lnTo>
                    <a:pt x="354" y="1056"/>
                  </a:lnTo>
                  <a:lnTo>
                    <a:pt x="360" y="1062"/>
                  </a:lnTo>
                  <a:lnTo>
                    <a:pt x="372" y="1086"/>
                  </a:lnTo>
                  <a:lnTo>
                    <a:pt x="402" y="1086"/>
                  </a:lnTo>
                  <a:lnTo>
                    <a:pt x="414" y="1092"/>
                  </a:lnTo>
                  <a:lnTo>
                    <a:pt x="420" y="1080"/>
                  </a:lnTo>
                  <a:lnTo>
                    <a:pt x="444" y="1080"/>
                  </a:lnTo>
                  <a:lnTo>
                    <a:pt x="456" y="1074"/>
                  </a:lnTo>
                  <a:lnTo>
                    <a:pt x="462" y="1080"/>
                  </a:lnTo>
                  <a:lnTo>
                    <a:pt x="504" y="1074"/>
                  </a:lnTo>
                  <a:lnTo>
                    <a:pt x="504" y="1056"/>
                  </a:lnTo>
                  <a:lnTo>
                    <a:pt x="510" y="1050"/>
                  </a:lnTo>
                  <a:lnTo>
                    <a:pt x="510" y="1044"/>
                  </a:lnTo>
                  <a:lnTo>
                    <a:pt x="522" y="1044"/>
                  </a:lnTo>
                  <a:lnTo>
                    <a:pt x="522" y="1032"/>
                  </a:lnTo>
                  <a:lnTo>
                    <a:pt x="516" y="1020"/>
                  </a:lnTo>
                  <a:lnTo>
                    <a:pt x="510" y="1014"/>
                  </a:lnTo>
                  <a:lnTo>
                    <a:pt x="510" y="1008"/>
                  </a:lnTo>
                  <a:lnTo>
                    <a:pt x="516" y="1002"/>
                  </a:lnTo>
                  <a:lnTo>
                    <a:pt x="564" y="1002"/>
                  </a:lnTo>
                  <a:lnTo>
                    <a:pt x="564" y="996"/>
                  </a:lnTo>
                  <a:lnTo>
                    <a:pt x="576" y="996"/>
                  </a:lnTo>
                  <a:lnTo>
                    <a:pt x="588" y="1002"/>
                  </a:lnTo>
                  <a:lnTo>
                    <a:pt x="588" y="1026"/>
                  </a:lnTo>
                  <a:lnTo>
                    <a:pt x="678" y="1026"/>
                  </a:lnTo>
                  <a:lnTo>
                    <a:pt x="678" y="1050"/>
                  </a:lnTo>
                  <a:lnTo>
                    <a:pt x="666" y="1068"/>
                  </a:lnTo>
                  <a:lnTo>
                    <a:pt x="672" y="1086"/>
                  </a:lnTo>
                  <a:lnTo>
                    <a:pt x="684" y="1098"/>
                  </a:lnTo>
                  <a:lnTo>
                    <a:pt x="690" y="1110"/>
                  </a:lnTo>
                  <a:lnTo>
                    <a:pt x="690" y="1122"/>
                  </a:lnTo>
                  <a:lnTo>
                    <a:pt x="684" y="1134"/>
                  </a:lnTo>
                  <a:lnTo>
                    <a:pt x="678" y="1140"/>
                  </a:lnTo>
                  <a:lnTo>
                    <a:pt x="684" y="1164"/>
                  </a:lnTo>
                  <a:lnTo>
                    <a:pt x="684" y="1176"/>
                  </a:lnTo>
                  <a:lnTo>
                    <a:pt x="678" y="1182"/>
                  </a:lnTo>
                  <a:lnTo>
                    <a:pt x="678" y="1194"/>
                  </a:lnTo>
                  <a:lnTo>
                    <a:pt x="684" y="1212"/>
                  </a:lnTo>
                  <a:lnTo>
                    <a:pt x="696" y="1230"/>
                  </a:lnTo>
                  <a:lnTo>
                    <a:pt x="708" y="1254"/>
                  </a:lnTo>
                  <a:lnTo>
                    <a:pt x="714" y="1260"/>
                  </a:lnTo>
                  <a:lnTo>
                    <a:pt x="714" y="1278"/>
                  </a:lnTo>
                  <a:lnTo>
                    <a:pt x="708" y="1290"/>
                  </a:lnTo>
                  <a:lnTo>
                    <a:pt x="708" y="1302"/>
                  </a:lnTo>
                  <a:lnTo>
                    <a:pt x="702" y="1308"/>
                  </a:lnTo>
                  <a:lnTo>
                    <a:pt x="702" y="1332"/>
                  </a:lnTo>
                  <a:lnTo>
                    <a:pt x="708" y="1338"/>
                  </a:lnTo>
                  <a:lnTo>
                    <a:pt x="714" y="1338"/>
                  </a:lnTo>
                  <a:lnTo>
                    <a:pt x="720" y="1344"/>
                  </a:lnTo>
                  <a:lnTo>
                    <a:pt x="726" y="1326"/>
                  </a:lnTo>
                  <a:lnTo>
                    <a:pt x="756" y="1332"/>
                  </a:lnTo>
                  <a:lnTo>
                    <a:pt x="780" y="1326"/>
                  </a:lnTo>
                  <a:lnTo>
                    <a:pt x="780" y="1314"/>
                  </a:lnTo>
                  <a:lnTo>
                    <a:pt x="792" y="1314"/>
                  </a:lnTo>
                  <a:lnTo>
                    <a:pt x="804" y="1326"/>
                  </a:lnTo>
                  <a:lnTo>
                    <a:pt x="828" y="1326"/>
                  </a:lnTo>
                  <a:lnTo>
                    <a:pt x="834" y="1308"/>
                  </a:lnTo>
                  <a:lnTo>
                    <a:pt x="840" y="1320"/>
                  </a:lnTo>
                  <a:lnTo>
                    <a:pt x="858" y="1320"/>
                  </a:lnTo>
                  <a:lnTo>
                    <a:pt x="858" y="1350"/>
                  </a:lnTo>
                  <a:lnTo>
                    <a:pt x="864" y="1356"/>
                  </a:lnTo>
                  <a:lnTo>
                    <a:pt x="882" y="1356"/>
                  </a:lnTo>
                  <a:lnTo>
                    <a:pt x="882" y="1350"/>
                  </a:lnTo>
                  <a:lnTo>
                    <a:pt x="876" y="1344"/>
                  </a:lnTo>
                  <a:lnTo>
                    <a:pt x="918" y="1338"/>
                  </a:lnTo>
                  <a:lnTo>
                    <a:pt x="918" y="1356"/>
                  </a:lnTo>
                  <a:lnTo>
                    <a:pt x="924" y="1368"/>
                  </a:lnTo>
                  <a:lnTo>
                    <a:pt x="930" y="1374"/>
                  </a:lnTo>
                  <a:lnTo>
                    <a:pt x="948" y="1386"/>
                  </a:lnTo>
                  <a:lnTo>
                    <a:pt x="984" y="1392"/>
                  </a:lnTo>
                  <a:lnTo>
                    <a:pt x="1014" y="1398"/>
                  </a:lnTo>
                  <a:lnTo>
                    <a:pt x="1032" y="1398"/>
                  </a:lnTo>
                  <a:lnTo>
                    <a:pt x="1032" y="1392"/>
                  </a:lnTo>
                  <a:lnTo>
                    <a:pt x="1038" y="1386"/>
                  </a:lnTo>
                  <a:lnTo>
                    <a:pt x="1038" y="1368"/>
                  </a:lnTo>
                  <a:lnTo>
                    <a:pt x="1044" y="1362"/>
                  </a:lnTo>
                  <a:lnTo>
                    <a:pt x="1050" y="1362"/>
                  </a:lnTo>
                  <a:lnTo>
                    <a:pt x="1062" y="1374"/>
                  </a:lnTo>
                  <a:lnTo>
                    <a:pt x="1062" y="1386"/>
                  </a:lnTo>
                  <a:lnTo>
                    <a:pt x="1068" y="1392"/>
                  </a:lnTo>
                  <a:lnTo>
                    <a:pt x="1080" y="1392"/>
                  </a:lnTo>
                  <a:lnTo>
                    <a:pt x="1080" y="1404"/>
                  </a:lnTo>
                  <a:lnTo>
                    <a:pt x="1074" y="1404"/>
                  </a:lnTo>
                  <a:lnTo>
                    <a:pt x="1074" y="1416"/>
                  </a:lnTo>
                  <a:lnTo>
                    <a:pt x="1104" y="1416"/>
                  </a:lnTo>
                  <a:lnTo>
                    <a:pt x="1110" y="1422"/>
                  </a:lnTo>
                  <a:lnTo>
                    <a:pt x="1110" y="1434"/>
                  </a:lnTo>
                  <a:lnTo>
                    <a:pt x="1122" y="1434"/>
                  </a:lnTo>
                  <a:lnTo>
                    <a:pt x="1128" y="1428"/>
                  </a:lnTo>
                  <a:lnTo>
                    <a:pt x="1134" y="1428"/>
                  </a:lnTo>
                  <a:lnTo>
                    <a:pt x="1140" y="1434"/>
                  </a:lnTo>
                  <a:lnTo>
                    <a:pt x="1146" y="1446"/>
                  </a:lnTo>
                  <a:lnTo>
                    <a:pt x="1146" y="1452"/>
                  </a:lnTo>
                  <a:lnTo>
                    <a:pt x="1152" y="1464"/>
                  </a:lnTo>
                  <a:lnTo>
                    <a:pt x="1164" y="1464"/>
                  </a:lnTo>
                  <a:lnTo>
                    <a:pt x="1176" y="1476"/>
                  </a:lnTo>
                  <a:lnTo>
                    <a:pt x="1176" y="1488"/>
                  </a:lnTo>
                  <a:lnTo>
                    <a:pt x="1182" y="1500"/>
                  </a:lnTo>
                  <a:lnTo>
                    <a:pt x="1182" y="1512"/>
                  </a:lnTo>
                  <a:lnTo>
                    <a:pt x="1200" y="1512"/>
                  </a:lnTo>
                  <a:lnTo>
                    <a:pt x="1218" y="1500"/>
                  </a:lnTo>
                  <a:lnTo>
                    <a:pt x="1224" y="1512"/>
                  </a:lnTo>
                  <a:lnTo>
                    <a:pt x="1224" y="1518"/>
                  </a:lnTo>
                  <a:lnTo>
                    <a:pt x="1230" y="1518"/>
                  </a:lnTo>
                  <a:lnTo>
                    <a:pt x="1236" y="1500"/>
                  </a:lnTo>
                  <a:lnTo>
                    <a:pt x="1242" y="1464"/>
                  </a:lnTo>
                  <a:lnTo>
                    <a:pt x="1242" y="1416"/>
                  </a:lnTo>
                  <a:lnTo>
                    <a:pt x="1218" y="1416"/>
                  </a:lnTo>
                  <a:lnTo>
                    <a:pt x="1218" y="1434"/>
                  </a:lnTo>
                  <a:lnTo>
                    <a:pt x="1212" y="1440"/>
                  </a:lnTo>
                  <a:lnTo>
                    <a:pt x="1206" y="1440"/>
                  </a:lnTo>
                  <a:lnTo>
                    <a:pt x="1194" y="1434"/>
                  </a:lnTo>
                  <a:lnTo>
                    <a:pt x="1164" y="1404"/>
                  </a:lnTo>
                  <a:lnTo>
                    <a:pt x="1158" y="1404"/>
                  </a:lnTo>
                  <a:lnTo>
                    <a:pt x="1158" y="1398"/>
                  </a:lnTo>
                  <a:lnTo>
                    <a:pt x="1152" y="1398"/>
                  </a:lnTo>
                  <a:lnTo>
                    <a:pt x="1140" y="1386"/>
                  </a:lnTo>
                  <a:lnTo>
                    <a:pt x="1140" y="1362"/>
                  </a:lnTo>
                  <a:lnTo>
                    <a:pt x="1146" y="1350"/>
                  </a:lnTo>
                  <a:lnTo>
                    <a:pt x="1152" y="1332"/>
                  </a:lnTo>
                  <a:lnTo>
                    <a:pt x="1158" y="1320"/>
                  </a:lnTo>
                  <a:lnTo>
                    <a:pt x="1170" y="1308"/>
                  </a:lnTo>
                  <a:lnTo>
                    <a:pt x="1170" y="1254"/>
                  </a:lnTo>
                  <a:lnTo>
                    <a:pt x="1164" y="1236"/>
                  </a:lnTo>
                  <a:lnTo>
                    <a:pt x="1164" y="1212"/>
                  </a:lnTo>
                  <a:lnTo>
                    <a:pt x="1158" y="1206"/>
                  </a:lnTo>
                  <a:lnTo>
                    <a:pt x="1158" y="1200"/>
                  </a:lnTo>
                  <a:lnTo>
                    <a:pt x="1152" y="1194"/>
                  </a:lnTo>
                  <a:lnTo>
                    <a:pt x="1152" y="1188"/>
                  </a:lnTo>
                  <a:lnTo>
                    <a:pt x="1140" y="1176"/>
                  </a:lnTo>
                  <a:lnTo>
                    <a:pt x="1146" y="1176"/>
                  </a:lnTo>
                  <a:lnTo>
                    <a:pt x="1152" y="1170"/>
                  </a:lnTo>
                  <a:lnTo>
                    <a:pt x="1164" y="1164"/>
                  </a:lnTo>
                  <a:lnTo>
                    <a:pt x="1182" y="1146"/>
                  </a:lnTo>
                  <a:lnTo>
                    <a:pt x="1182" y="1116"/>
                  </a:lnTo>
                  <a:lnTo>
                    <a:pt x="1194" y="1116"/>
                  </a:lnTo>
                  <a:lnTo>
                    <a:pt x="1212" y="1110"/>
                  </a:lnTo>
                  <a:lnTo>
                    <a:pt x="1230" y="1110"/>
                  </a:lnTo>
                  <a:lnTo>
                    <a:pt x="1242" y="1104"/>
                  </a:lnTo>
                  <a:lnTo>
                    <a:pt x="1260" y="1104"/>
                  </a:lnTo>
                  <a:lnTo>
                    <a:pt x="1284" y="1092"/>
                  </a:lnTo>
                  <a:lnTo>
                    <a:pt x="1290" y="1092"/>
                  </a:lnTo>
                  <a:lnTo>
                    <a:pt x="1290" y="1086"/>
                  </a:lnTo>
                  <a:lnTo>
                    <a:pt x="1284" y="1074"/>
                  </a:lnTo>
                  <a:lnTo>
                    <a:pt x="1272" y="1062"/>
                  </a:lnTo>
                  <a:lnTo>
                    <a:pt x="1272" y="1014"/>
                  </a:lnTo>
                  <a:lnTo>
                    <a:pt x="1248" y="1014"/>
                  </a:lnTo>
                  <a:lnTo>
                    <a:pt x="1248" y="1008"/>
                  </a:lnTo>
                  <a:lnTo>
                    <a:pt x="1242" y="996"/>
                  </a:lnTo>
                  <a:lnTo>
                    <a:pt x="1242" y="978"/>
                  </a:lnTo>
                  <a:lnTo>
                    <a:pt x="1236" y="972"/>
                  </a:lnTo>
                  <a:lnTo>
                    <a:pt x="1224" y="966"/>
                  </a:lnTo>
                  <a:lnTo>
                    <a:pt x="1218" y="960"/>
                  </a:lnTo>
                  <a:lnTo>
                    <a:pt x="1206" y="936"/>
                  </a:lnTo>
                  <a:lnTo>
                    <a:pt x="1206" y="906"/>
                  </a:lnTo>
                  <a:lnTo>
                    <a:pt x="1212" y="900"/>
                  </a:lnTo>
                  <a:lnTo>
                    <a:pt x="1212" y="876"/>
                  </a:lnTo>
                  <a:lnTo>
                    <a:pt x="1200" y="864"/>
                  </a:lnTo>
                  <a:lnTo>
                    <a:pt x="1194" y="852"/>
                  </a:lnTo>
                  <a:lnTo>
                    <a:pt x="1194" y="804"/>
                  </a:lnTo>
                  <a:lnTo>
                    <a:pt x="1200" y="780"/>
                  </a:lnTo>
                  <a:lnTo>
                    <a:pt x="1200" y="750"/>
                  </a:lnTo>
                  <a:lnTo>
                    <a:pt x="1212" y="738"/>
                  </a:lnTo>
                  <a:lnTo>
                    <a:pt x="1218" y="744"/>
                  </a:lnTo>
                  <a:lnTo>
                    <a:pt x="1218" y="732"/>
                  </a:lnTo>
                  <a:lnTo>
                    <a:pt x="1224" y="726"/>
                  </a:lnTo>
                  <a:lnTo>
                    <a:pt x="1224" y="696"/>
                  </a:lnTo>
                  <a:lnTo>
                    <a:pt x="1218" y="690"/>
                  </a:lnTo>
                  <a:lnTo>
                    <a:pt x="1206" y="684"/>
                  </a:lnTo>
                  <a:lnTo>
                    <a:pt x="1200" y="678"/>
                  </a:lnTo>
                  <a:lnTo>
                    <a:pt x="1188" y="648"/>
                  </a:lnTo>
                  <a:lnTo>
                    <a:pt x="1182" y="642"/>
                  </a:lnTo>
                  <a:lnTo>
                    <a:pt x="1176" y="642"/>
                  </a:lnTo>
                  <a:lnTo>
                    <a:pt x="1176" y="636"/>
                  </a:lnTo>
                  <a:lnTo>
                    <a:pt x="1182" y="624"/>
                  </a:lnTo>
                  <a:lnTo>
                    <a:pt x="1194" y="618"/>
                  </a:lnTo>
                  <a:lnTo>
                    <a:pt x="1206" y="606"/>
                  </a:lnTo>
                  <a:lnTo>
                    <a:pt x="1206" y="594"/>
                  </a:lnTo>
                  <a:lnTo>
                    <a:pt x="1200" y="588"/>
                  </a:lnTo>
                  <a:lnTo>
                    <a:pt x="1194" y="576"/>
                  </a:lnTo>
                  <a:lnTo>
                    <a:pt x="1194" y="570"/>
                  </a:lnTo>
                  <a:lnTo>
                    <a:pt x="1200" y="564"/>
                  </a:lnTo>
                  <a:lnTo>
                    <a:pt x="1224" y="552"/>
                  </a:lnTo>
                  <a:lnTo>
                    <a:pt x="1230" y="546"/>
                  </a:lnTo>
                  <a:lnTo>
                    <a:pt x="1236" y="546"/>
                  </a:lnTo>
                  <a:lnTo>
                    <a:pt x="1242" y="468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25" name="Congo (Brazzaville)" descr="© INSCALE GmbH, 05.05.2010&#10;http://www.presentationload.com/">
              <a:extLst>
                <a:ext uri="{FF2B5EF4-FFF2-40B4-BE49-F238E27FC236}">
                  <a16:creationId xmlns:a16="http://schemas.microsoft.com/office/drawing/2014/main" id="{BC8777E6-63E1-407A-8E07-322A9A0B5A5E}"/>
                </a:ext>
              </a:extLst>
            </p:cNvPr>
            <p:cNvSpPr>
              <a:spLocks/>
            </p:cNvSpPr>
            <p:nvPr/>
          </p:nvSpPr>
          <p:spPr bwMode="gray">
            <a:xfrm>
              <a:off x="5930158" y="3879800"/>
              <a:ext cx="239664" cy="313137"/>
            </a:xfrm>
            <a:custGeom>
              <a:avLst/>
              <a:gdLst>
                <a:gd name="T0" fmla="*/ 2147483647 w 534"/>
                <a:gd name="T1" fmla="*/ 2147483647 h 702"/>
                <a:gd name="T2" fmla="*/ 2147483647 w 534"/>
                <a:gd name="T3" fmla="*/ 2147483647 h 702"/>
                <a:gd name="T4" fmla="*/ 2147483647 w 534"/>
                <a:gd name="T5" fmla="*/ 2147483647 h 702"/>
                <a:gd name="T6" fmla="*/ 2147483647 w 534"/>
                <a:gd name="T7" fmla="*/ 2147483647 h 702"/>
                <a:gd name="T8" fmla="*/ 2147483647 w 534"/>
                <a:gd name="T9" fmla="*/ 2147483647 h 702"/>
                <a:gd name="T10" fmla="*/ 2147483647 w 534"/>
                <a:gd name="T11" fmla="*/ 2147483647 h 702"/>
                <a:gd name="T12" fmla="*/ 2147483647 w 534"/>
                <a:gd name="T13" fmla="*/ 2147483647 h 702"/>
                <a:gd name="T14" fmla="*/ 2147483647 w 534"/>
                <a:gd name="T15" fmla="*/ 2147483647 h 702"/>
                <a:gd name="T16" fmla="*/ 2147483647 w 534"/>
                <a:gd name="T17" fmla="*/ 2147483647 h 702"/>
                <a:gd name="T18" fmla="*/ 2147483647 w 534"/>
                <a:gd name="T19" fmla="*/ 2147483647 h 702"/>
                <a:gd name="T20" fmla="*/ 2147483647 w 534"/>
                <a:gd name="T21" fmla="*/ 2147483647 h 702"/>
                <a:gd name="T22" fmla="*/ 2147483647 w 534"/>
                <a:gd name="T23" fmla="*/ 2147483647 h 702"/>
                <a:gd name="T24" fmla="*/ 2147483647 w 534"/>
                <a:gd name="T25" fmla="*/ 2147483647 h 702"/>
                <a:gd name="T26" fmla="*/ 2147483647 w 534"/>
                <a:gd name="T27" fmla="*/ 2147483647 h 702"/>
                <a:gd name="T28" fmla="*/ 2147483647 w 534"/>
                <a:gd name="T29" fmla="*/ 2147483647 h 702"/>
                <a:gd name="T30" fmla="*/ 2147483647 w 534"/>
                <a:gd name="T31" fmla="*/ 2147483647 h 702"/>
                <a:gd name="T32" fmla="*/ 2147483647 w 534"/>
                <a:gd name="T33" fmla="*/ 2147483647 h 702"/>
                <a:gd name="T34" fmla="*/ 2147483647 w 534"/>
                <a:gd name="T35" fmla="*/ 2147483647 h 702"/>
                <a:gd name="T36" fmla="*/ 2147483647 w 534"/>
                <a:gd name="T37" fmla="*/ 2147483647 h 702"/>
                <a:gd name="T38" fmla="*/ 2147483647 w 534"/>
                <a:gd name="T39" fmla="*/ 2147483647 h 702"/>
                <a:gd name="T40" fmla="*/ 2147483647 w 534"/>
                <a:gd name="T41" fmla="*/ 2147483647 h 702"/>
                <a:gd name="T42" fmla="*/ 2147483647 w 534"/>
                <a:gd name="T43" fmla="*/ 2147483647 h 702"/>
                <a:gd name="T44" fmla="*/ 2147483647 w 534"/>
                <a:gd name="T45" fmla="*/ 2147483647 h 702"/>
                <a:gd name="T46" fmla="*/ 2147483647 w 534"/>
                <a:gd name="T47" fmla="*/ 2147483647 h 702"/>
                <a:gd name="T48" fmla="*/ 2147483647 w 534"/>
                <a:gd name="T49" fmla="*/ 2147483647 h 702"/>
                <a:gd name="T50" fmla="*/ 0 w 534"/>
                <a:gd name="T51" fmla="*/ 2147483647 h 702"/>
                <a:gd name="T52" fmla="*/ 2147483647 w 534"/>
                <a:gd name="T53" fmla="*/ 2147483647 h 702"/>
                <a:gd name="T54" fmla="*/ 2147483647 w 534"/>
                <a:gd name="T55" fmla="*/ 2147483647 h 702"/>
                <a:gd name="T56" fmla="*/ 2147483647 w 534"/>
                <a:gd name="T57" fmla="*/ 2147483647 h 702"/>
                <a:gd name="T58" fmla="*/ 2147483647 w 534"/>
                <a:gd name="T59" fmla="*/ 2147483647 h 702"/>
                <a:gd name="T60" fmla="*/ 2147483647 w 534"/>
                <a:gd name="T61" fmla="*/ 2147483647 h 702"/>
                <a:gd name="T62" fmla="*/ 2147483647 w 534"/>
                <a:gd name="T63" fmla="*/ 2147483647 h 702"/>
                <a:gd name="T64" fmla="*/ 2147483647 w 534"/>
                <a:gd name="T65" fmla="*/ 2147483647 h 702"/>
                <a:gd name="T66" fmla="*/ 2147483647 w 534"/>
                <a:gd name="T67" fmla="*/ 2147483647 h 702"/>
                <a:gd name="T68" fmla="*/ 2147483647 w 534"/>
                <a:gd name="T69" fmla="*/ 2147483647 h 702"/>
                <a:gd name="T70" fmla="*/ 2147483647 w 534"/>
                <a:gd name="T71" fmla="*/ 2147483647 h 702"/>
                <a:gd name="T72" fmla="*/ 2147483647 w 534"/>
                <a:gd name="T73" fmla="*/ 2147483647 h 702"/>
                <a:gd name="T74" fmla="*/ 2147483647 w 534"/>
                <a:gd name="T75" fmla="*/ 2147483647 h 702"/>
                <a:gd name="T76" fmla="*/ 2147483647 w 534"/>
                <a:gd name="T77" fmla="*/ 2147483647 h 702"/>
                <a:gd name="T78" fmla="*/ 2147483647 w 534"/>
                <a:gd name="T79" fmla="*/ 2147483647 h 702"/>
                <a:gd name="T80" fmla="*/ 2147483647 w 534"/>
                <a:gd name="T81" fmla="*/ 2147483647 h 702"/>
                <a:gd name="T82" fmla="*/ 2147483647 w 534"/>
                <a:gd name="T83" fmla="*/ 2147483647 h 702"/>
                <a:gd name="T84" fmla="*/ 2147483647 w 534"/>
                <a:gd name="T85" fmla="*/ 2147483647 h 702"/>
                <a:gd name="T86" fmla="*/ 2147483647 w 534"/>
                <a:gd name="T87" fmla="*/ 2147483647 h 702"/>
                <a:gd name="T88" fmla="*/ 2147483647 w 534"/>
                <a:gd name="T89" fmla="*/ 2147483647 h 702"/>
                <a:gd name="T90" fmla="*/ 2147483647 w 534"/>
                <a:gd name="T91" fmla="*/ 2147483647 h 702"/>
                <a:gd name="T92" fmla="*/ 2147483647 w 534"/>
                <a:gd name="T93" fmla="*/ 2147483647 h 702"/>
                <a:gd name="T94" fmla="*/ 2147483647 w 534"/>
                <a:gd name="T95" fmla="*/ 2147483647 h 702"/>
                <a:gd name="T96" fmla="*/ 2147483647 w 534"/>
                <a:gd name="T97" fmla="*/ 2147483647 h 702"/>
                <a:gd name="T98" fmla="*/ 2147483647 w 534"/>
                <a:gd name="T99" fmla="*/ 2147483647 h 702"/>
                <a:gd name="T100" fmla="*/ 2147483647 w 534"/>
                <a:gd name="T101" fmla="*/ 2147483647 h 702"/>
                <a:gd name="T102" fmla="*/ 2147483647 w 534"/>
                <a:gd name="T103" fmla="*/ 2147483647 h 70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34"/>
                <a:gd name="T157" fmla="*/ 0 h 702"/>
                <a:gd name="T158" fmla="*/ 534 w 534"/>
                <a:gd name="T159" fmla="*/ 702 h 70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34" h="702">
                  <a:moveTo>
                    <a:pt x="366" y="120"/>
                  </a:moveTo>
                  <a:lnTo>
                    <a:pt x="360" y="126"/>
                  </a:lnTo>
                  <a:lnTo>
                    <a:pt x="354" y="168"/>
                  </a:lnTo>
                  <a:lnTo>
                    <a:pt x="330" y="144"/>
                  </a:lnTo>
                  <a:lnTo>
                    <a:pt x="294" y="144"/>
                  </a:lnTo>
                  <a:lnTo>
                    <a:pt x="288" y="138"/>
                  </a:lnTo>
                  <a:lnTo>
                    <a:pt x="276" y="138"/>
                  </a:lnTo>
                  <a:lnTo>
                    <a:pt x="270" y="132"/>
                  </a:lnTo>
                  <a:lnTo>
                    <a:pt x="258" y="126"/>
                  </a:lnTo>
                  <a:lnTo>
                    <a:pt x="210" y="126"/>
                  </a:lnTo>
                  <a:lnTo>
                    <a:pt x="192" y="132"/>
                  </a:lnTo>
                  <a:lnTo>
                    <a:pt x="162" y="132"/>
                  </a:lnTo>
                  <a:lnTo>
                    <a:pt x="144" y="162"/>
                  </a:lnTo>
                  <a:lnTo>
                    <a:pt x="150" y="198"/>
                  </a:lnTo>
                  <a:lnTo>
                    <a:pt x="156" y="204"/>
                  </a:lnTo>
                  <a:lnTo>
                    <a:pt x="180" y="204"/>
                  </a:lnTo>
                  <a:lnTo>
                    <a:pt x="186" y="198"/>
                  </a:lnTo>
                  <a:lnTo>
                    <a:pt x="186" y="180"/>
                  </a:lnTo>
                  <a:lnTo>
                    <a:pt x="204" y="180"/>
                  </a:lnTo>
                  <a:lnTo>
                    <a:pt x="210" y="186"/>
                  </a:lnTo>
                  <a:lnTo>
                    <a:pt x="222" y="186"/>
                  </a:lnTo>
                  <a:lnTo>
                    <a:pt x="222" y="192"/>
                  </a:lnTo>
                  <a:lnTo>
                    <a:pt x="228" y="198"/>
                  </a:lnTo>
                  <a:lnTo>
                    <a:pt x="228" y="216"/>
                  </a:lnTo>
                  <a:lnTo>
                    <a:pt x="240" y="222"/>
                  </a:lnTo>
                  <a:lnTo>
                    <a:pt x="240" y="234"/>
                  </a:lnTo>
                  <a:lnTo>
                    <a:pt x="234" y="240"/>
                  </a:lnTo>
                  <a:lnTo>
                    <a:pt x="228" y="252"/>
                  </a:lnTo>
                  <a:lnTo>
                    <a:pt x="222" y="258"/>
                  </a:lnTo>
                  <a:lnTo>
                    <a:pt x="210" y="258"/>
                  </a:lnTo>
                  <a:lnTo>
                    <a:pt x="198" y="282"/>
                  </a:lnTo>
                  <a:lnTo>
                    <a:pt x="198" y="318"/>
                  </a:lnTo>
                  <a:lnTo>
                    <a:pt x="216" y="324"/>
                  </a:lnTo>
                  <a:lnTo>
                    <a:pt x="222" y="342"/>
                  </a:lnTo>
                  <a:lnTo>
                    <a:pt x="240" y="342"/>
                  </a:lnTo>
                  <a:lnTo>
                    <a:pt x="246" y="348"/>
                  </a:lnTo>
                  <a:lnTo>
                    <a:pt x="246" y="360"/>
                  </a:lnTo>
                  <a:lnTo>
                    <a:pt x="240" y="366"/>
                  </a:lnTo>
                  <a:lnTo>
                    <a:pt x="240" y="414"/>
                  </a:lnTo>
                  <a:lnTo>
                    <a:pt x="234" y="426"/>
                  </a:lnTo>
                  <a:lnTo>
                    <a:pt x="240" y="450"/>
                  </a:lnTo>
                  <a:lnTo>
                    <a:pt x="234" y="456"/>
                  </a:lnTo>
                  <a:lnTo>
                    <a:pt x="222" y="462"/>
                  </a:lnTo>
                  <a:lnTo>
                    <a:pt x="222" y="486"/>
                  </a:lnTo>
                  <a:lnTo>
                    <a:pt x="216" y="498"/>
                  </a:lnTo>
                  <a:lnTo>
                    <a:pt x="210" y="504"/>
                  </a:lnTo>
                  <a:lnTo>
                    <a:pt x="198" y="504"/>
                  </a:lnTo>
                  <a:lnTo>
                    <a:pt x="192" y="498"/>
                  </a:lnTo>
                  <a:lnTo>
                    <a:pt x="192" y="468"/>
                  </a:lnTo>
                  <a:lnTo>
                    <a:pt x="186" y="468"/>
                  </a:lnTo>
                  <a:lnTo>
                    <a:pt x="180" y="474"/>
                  </a:lnTo>
                  <a:lnTo>
                    <a:pt x="174" y="486"/>
                  </a:lnTo>
                  <a:lnTo>
                    <a:pt x="168" y="492"/>
                  </a:lnTo>
                  <a:lnTo>
                    <a:pt x="138" y="492"/>
                  </a:lnTo>
                  <a:lnTo>
                    <a:pt x="120" y="450"/>
                  </a:lnTo>
                  <a:lnTo>
                    <a:pt x="90" y="450"/>
                  </a:lnTo>
                  <a:lnTo>
                    <a:pt x="90" y="456"/>
                  </a:lnTo>
                  <a:lnTo>
                    <a:pt x="108" y="474"/>
                  </a:lnTo>
                  <a:lnTo>
                    <a:pt x="96" y="480"/>
                  </a:lnTo>
                  <a:lnTo>
                    <a:pt x="90" y="492"/>
                  </a:lnTo>
                  <a:lnTo>
                    <a:pt x="84" y="498"/>
                  </a:lnTo>
                  <a:lnTo>
                    <a:pt x="66" y="498"/>
                  </a:lnTo>
                  <a:lnTo>
                    <a:pt x="54" y="492"/>
                  </a:lnTo>
                  <a:lnTo>
                    <a:pt x="42" y="492"/>
                  </a:lnTo>
                  <a:lnTo>
                    <a:pt x="36" y="486"/>
                  </a:lnTo>
                  <a:lnTo>
                    <a:pt x="30" y="486"/>
                  </a:lnTo>
                  <a:lnTo>
                    <a:pt x="30" y="504"/>
                  </a:lnTo>
                  <a:lnTo>
                    <a:pt x="36" y="510"/>
                  </a:lnTo>
                  <a:lnTo>
                    <a:pt x="36" y="522"/>
                  </a:lnTo>
                  <a:lnTo>
                    <a:pt x="24" y="522"/>
                  </a:lnTo>
                  <a:lnTo>
                    <a:pt x="54" y="540"/>
                  </a:lnTo>
                  <a:lnTo>
                    <a:pt x="36" y="552"/>
                  </a:lnTo>
                  <a:lnTo>
                    <a:pt x="54" y="564"/>
                  </a:lnTo>
                  <a:lnTo>
                    <a:pt x="54" y="600"/>
                  </a:lnTo>
                  <a:lnTo>
                    <a:pt x="48" y="606"/>
                  </a:lnTo>
                  <a:lnTo>
                    <a:pt x="30" y="588"/>
                  </a:lnTo>
                  <a:lnTo>
                    <a:pt x="6" y="600"/>
                  </a:lnTo>
                  <a:lnTo>
                    <a:pt x="0" y="618"/>
                  </a:lnTo>
                  <a:lnTo>
                    <a:pt x="54" y="666"/>
                  </a:lnTo>
                  <a:lnTo>
                    <a:pt x="54" y="684"/>
                  </a:lnTo>
                  <a:lnTo>
                    <a:pt x="72" y="702"/>
                  </a:lnTo>
                  <a:lnTo>
                    <a:pt x="72" y="690"/>
                  </a:lnTo>
                  <a:lnTo>
                    <a:pt x="90" y="690"/>
                  </a:lnTo>
                  <a:lnTo>
                    <a:pt x="90" y="672"/>
                  </a:lnTo>
                  <a:lnTo>
                    <a:pt x="102" y="666"/>
                  </a:lnTo>
                  <a:lnTo>
                    <a:pt x="108" y="660"/>
                  </a:lnTo>
                  <a:lnTo>
                    <a:pt x="120" y="654"/>
                  </a:lnTo>
                  <a:lnTo>
                    <a:pt x="126" y="648"/>
                  </a:lnTo>
                  <a:lnTo>
                    <a:pt x="132" y="654"/>
                  </a:lnTo>
                  <a:lnTo>
                    <a:pt x="132" y="660"/>
                  </a:lnTo>
                  <a:lnTo>
                    <a:pt x="138" y="666"/>
                  </a:lnTo>
                  <a:lnTo>
                    <a:pt x="138" y="672"/>
                  </a:lnTo>
                  <a:lnTo>
                    <a:pt x="150" y="672"/>
                  </a:lnTo>
                  <a:lnTo>
                    <a:pt x="150" y="678"/>
                  </a:lnTo>
                  <a:lnTo>
                    <a:pt x="156" y="684"/>
                  </a:lnTo>
                  <a:lnTo>
                    <a:pt x="156" y="690"/>
                  </a:lnTo>
                  <a:lnTo>
                    <a:pt x="162" y="696"/>
                  </a:lnTo>
                  <a:lnTo>
                    <a:pt x="174" y="696"/>
                  </a:lnTo>
                  <a:lnTo>
                    <a:pt x="180" y="690"/>
                  </a:lnTo>
                  <a:lnTo>
                    <a:pt x="186" y="678"/>
                  </a:lnTo>
                  <a:lnTo>
                    <a:pt x="186" y="660"/>
                  </a:lnTo>
                  <a:lnTo>
                    <a:pt x="210" y="666"/>
                  </a:lnTo>
                  <a:lnTo>
                    <a:pt x="228" y="648"/>
                  </a:lnTo>
                  <a:lnTo>
                    <a:pt x="234" y="648"/>
                  </a:lnTo>
                  <a:lnTo>
                    <a:pt x="234" y="678"/>
                  </a:lnTo>
                  <a:lnTo>
                    <a:pt x="228" y="690"/>
                  </a:lnTo>
                  <a:lnTo>
                    <a:pt x="234" y="696"/>
                  </a:lnTo>
                  <a:lnTo>
                    <a:pt x="252" y="696"/>
                  </a:lnTo>
                  <a:lnTo>
                    <a:pt x="264" y="690"/>
                  </a:lnTo>
                  <a:lnTo>
                    <a:pt x="270" y="684"/>
                  </a:lnTo>
                  <a:lnTo>
                    <a:pt x="276" y="672"/>
                  </a:lnTo>
                  <a:lnTo>
                    <a:pt x="294" y="654"/>
                  </a:lnTo>
                  <a:lnTo>
                    <a:pt x="300" y="642"/>
                  </a:lnTo>
                  <a:lnTo>
                    <a:pt x="312" y="630"/>
                  </a:lnTo>
                  <a:lnTo>
                    <a:pt x="330" y="630"/>
                  </a:lnTo>
                  <a:lnTo>
                    <a:pt x="336" y="624"/>
                  </a:lnTo>
                  <a:lnTo>
                    <a:pt x="366" y="582"/>
                  </a:lnTo>
                  <a:lnTo>
                    <a:pt x="360" y="480"/>
                  </a:lnTo>
                  <a:lnTo>
                    <a:pt x="366" y="480"/>
                  </a:lnTo>
                  <a:lnTo>
                    <a:pt x="390" y="456"/>
                  </a:lnTo>
                  <a:lnTo>
                    <a:pt x="390" y="420"/>
                  </a:lnTo>
                  <a:lnTo>
                    <a:pt x="396" y="408"/>
                  </a:lnTo>
                  <a:lnTo>
                    <a:pt x="402" y="402"/>
                  </a:lnTo>
                  <a:lnTo>
                    <a:pt x="450" y="378"/>
                  </a:lnTo>
                  <a:lnTo>
                    <a:pt x="456" y="366"/>
                  </a:lnTo>
                  <a:lnTo>
                    <a:pt x="468" y="360"/>
                  </a:lnTo>
                  <a:lnTo>
                    <a:pt x="474" y="354"/>
                  </a:lnTo>
                  <a:lnTo>
                    <a:pt x="474" y="300"/>
                  </a:lnTo>
                  <a:lnTo>
                    <a:pt x="486" y="294"/>
                  </a:lnTo>
                  <a:lnTo>
                    <a:pt x="492" y="282"/>
                  </a:lnTo>
                  <a:lnTo>
                    <a:pt x="492" y="258"/>
                  </a:lnTo>
                  <a:lnTo>
                    <a:pt x="486" y="246"/>
                  </a:lnTo>
                  <a:lnTo>
                    <a:pt x="480" y="240"/>
                  </a:lnTo>
                  <a:lnTo>
                    <a:pt x="480" y="228"/>
                  </a:lnTo>
                  <a:lnTo>
                    <a:pt x="498" y="192"/>
                  </a:lnTo>
                  <a:lnTo>
                    <a:pt x="498" y="168"/>
                  </a:lnTo>
                  <a:lnTo>
                    <a:pt x="492" y="156"/>
                  </a:lnTo>
                  <a:lnTo>
                    <a:pt x="492" y="126"/>
                  </a:lnTo>
                  <a:lnTo>
                    <a:pt x="498" y="120"/>
                  </a:lnTo>
                  <a:lnTo>
                    <a:pt x="510" y="96"/>
                  </a:lnTo>
                  <a:lnTo>
                    <a:pt x="522" y="84"/>
                  </a:lnTo>
                  <a:lnTo>
                    <a:pt x="528" y="66"/>
                  </a:lnTo>
                  <a:lnTo>
                    <a:pt x="534" y="54"/>
                  </a:lnTo>
                  <a:lnTo>
                    <a:pt x="534" y="18"/>
                  </a:lnTo>
                  <a:lnTo>
                    <a:pt x="522" y="6"/>
                  </a:lnTo>
                  <a:lnTo>
                    <a:pt x="510" y="18"/>
                  </a:lnTo>
                  <a:lnTo>
                    <a:pt x="498" y="18"/>
                  </a:lnTo>
                  <a:lnTo>
                    <a:pt x="462" y="0"/>
                  </a:lnTo>
                  <a:lnTo>
                    <a:pt x="444" y="0"/>
                  </a:lnTo>
                  <a:lnTo>
                    <a:pt x="426" y="18"/>
                  </a:lnTo>
                  <a:lnTo>
                    <a:pt x="396" y="18"/>
                  </a:lnTo>
                  <a:lnTo>
                    <a:pt x="378" y="48"/>
                  </a:lnTo>
                  <a:lnTo>
                    <a:pt x="390" y="60"/>
                  </a:lnTo>
                  <a:lnTo>
                    <a:pt x="390" y="84"/>
                  </a:lnTo>
                  <a:lnTo>
                    <a:pt x="384" y="96"/>
                  </a:lnTo>
                  <a:lnTo>
                    <a:pt x="378" y="102"/>
                  </a:lnTo>
                  <a:lnTo>
                    <a:pt x="372" y="114"/>
                  </a:lnTo>
                  <a:lnTo>
                    <a:pt x="366" y="12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26" name="Colombia" descr="© INSCALE GmbH, 05.05.2010&#10;http://www.presentationload.com/">
              <a:extLst>
                <a:ext uri="{FF2B5EF4-FFF2-40B4-BE49-F238E27FC236}">
                  <a16:creationId xmlns:a16="http://schemas.microsoft.com/office/drawing/2014/main" id="{591EB4A2-A796-4013-9169-ED2A32090AFC}"/>
                </a:ext>
              </a:extLst>
            </p:cNvPr>
            <p:cNvSpPr>
              <a:spLocks/>
            </p:cNvSpPr>
            <p:nvPr/>
          </p:nvSpPr>
          <p:spPr bwMode="gray">
            <a:xfrm>
              <a:off x="3059453" y="3564915"/>
              <a:ext cx="388358" cy="601781"/>
            </a:xfrm>
            <a:custGeom>
              <a:avLst/>
              <a:gdLst>
                <a:gd name="T0" fmla="*/ 2147483647 w 870"/>
                <a:gd name="T1" fmla="*/ 2147483647 h 1344"/>
                <a:gd name="T2" fmla="*/ 2147483647 w 870"/>
                <a:gd name="T3" fmla="*/ 2147483647 h 1344"/>
                <a:gd name="T4" fmla="*/ 2147483647 w 870"/>
                <a:gd name="T5" fmla="*/ 2147483647 h 1344"/>
                <a:gd name="T6" fmla="*/ 2147483647 w 870"/>
                <a:gd name="T7" fmla="*/ 2147483647 h 1344"/>
                <a:gd name="T8" fmla="*/ 2147483647 w 870"/>
                <a:gd name="T9" fmla="*/ 2147483647 h 1344"/>
                <a:gd name="T10" fmla="*/ 2147483647 w 870"/>
                <a:gd name="T11" fmla="*/ 2147483647 h 1344"/>
                <a:gd name="T12" fmla="*/ 2147483647 w 870"/>
                <a:gd name="T13" fmla="*/ 2147483647 h 1344"/>
                <a:gd name="T14" fmla="*/ 2147483647 w 870"/>
                <a:gd name="T15" fmla="*/ 2147483647 h 1344"/>
                <a:gd name="T16" fmla="*/ 2147483647 w 870"/>
                <a:gd name="T17" fmla="*/ 2147483647 h 1344"/>
                <a:gd name="T18" fmla="*/ 2147483647 w 870"/>
                <a:gd name="T19" fmla="*/ 2147483647 h 1344"/>
                <a:gd name="T20" fmla="*/ 2147483647 w 870"/>
                <a:gd name="T21" fmla="*/ 2147483647 h 1344"/>
                <a:gd name="T22" fmla="*/ 2147483647 w 870"/>
                <a:gd name="T23" fmla="*/ 2147483647 h 1344"/>
                <a:gd name="T24" fmla="*/ 2147483647 w 870"/>
                <a:gd name="T25" fmla="*/ 2147483647 h 1344"/>
                <a:gd name="T26" fmla="*/ 2147483647 w 870"/>
                <a:gd name="T27" fmla="*/ 2147483647 h 1344"/>
                <a:gd name="T28" fmla="*/ 2147483647 w 870"/>
                <a:gd name="T29" fmla="*/ 2147483647 h 1344"/>
                <a:gd name="T30" fmla="*/ 2147483647 w 870"/>
                <a:gd name="T31" fmla="*/ 2147483647 h 1344"/>
                <a:gd name="T32" fmla="*/ 2147483647 w 870"/>
                <a:gd name="T33" fmla="*/ 2147483647 h 1344"/>
                <a:gd name="T34" fmla="*/ 2147483647 w 870"/>
                <a:gd name="T35" fmla="*/ 2147483647 h 1344"/>
                <a:gd name="T36" fmla="*/ 2147483647 w 870"/>
                <a:gd name="T37" fmla="*/ 2147483647 h 1344"/>
                <a:gd name="T38" fmla="*/ 2147483647 w 870"/>
                <a:gd name="T39" fmla="*/ 2147483647 h 1344"/>
                <a:gd name="T40" fmla="*/ 2147483647 w 870"/>
                <a:gd name="T41" fmla="*/ 2147483647 h 1344"/>
                <a:gd name="T42" fmla="*/ 2147483647 w 870"/>
                <a:gd name="T43" fmla="*/ 2147483647 h 1344"/>
                <a:gd name="T44" fmla="*/ 2147483647 w 870"/>
                <a:gd name="T45" fmla="*/ 2147483647 h 1344"/>
                <a:gd name="T46" fmla="*/ 2147483647 w 870"/>
                <a:gd name="T47" fmla="*/ 2147483647 h 1344"/>
                <a:gd name="T48" fmla="*/ 2147483647 w 870"/>
                <a:gd name="T49" fmla="*/ 2147483647 h 1344"/>
                <a:gd name="T50" fmla="*/ 2147483647 w 870"/>
                <a:gd name="T51" fmla="*/ 2147483647 h 1344"/>
                <a:gd name="T52" fmla="*/ 2147483647 w 870"/>
                <a:gd name="T53" fmla="*/ 2147483647 h 1344"/>
                <a:gd name="T54" fmla="*/ 2147483647 w 870"/>
                <a:gd name="T55" fmla="*/ 2147483647 h 1344"/>
                <a:gd name="T56" fmla="*/ 2147483647 w 870"/>
                <a:gd name="T57" fmla="*/ 2147483647 h 1344"/>
                <a:gd name="T58" fmla="*/ 2147483647 w 870"/>
                <a:gd name="T59" fmla="*/ 2147483647 h 1344"/>
                <a:gd name="T60" fmla="*/ 2147483647 w 870"/>
                <a:gd name="T61" fmla="*/ 2147483647 h 1344"/>
                <a:gd name="T62" fmla="*/ 2147483647 w 870"/>
                <a:gd name="T63" fmla="*/ 2147483647 h 1344"/>
                <a:gd name="T64" fmla="*/ 2147483647 w 870"/>
                <a:gd name="T65" fmla="*/ 2147483647 h 1344"/>
                <a:gd name="T66" fmla="*/ 2147483647 w 870"/>
                <a:gd name="T67" fmla="*/ 2147483647 h 1344"/>
                <a:gd name="T68" fmla="*/ 2147483647 w 870"/>
                <a:gd name="T69" fmla="*/ 2147483647 h 1344"/>
                <a:gd name="T70" fmla="*/ 2147483647 w 870"/>
                <a:gd name="T71" fmla="*/ 2147483647 h 1344"/>
                <a:gd name="T72" fmla="*/ 2147483647 w 870"/>
                <a:gd name="T73" fmla="*/ 0 h 1344"/>
                <a:gd name="T74" fmla="*/ 2147483647 w 870"/>
                <a:gd name="T75" fmla="*/ 2147483647 h 1344"/>
                <a:gd name="T76" fmla="*/ 2147483647 w 870"/>
                <a:gd name="T77" fmla="*/ 2147483647 h 1344"/>
                <a:gd name="T78" fmla="*/ 2147483647 w 870"/>
                <a:gd name="T79" fmla="*/ 2147483647 h 1344"/>
                <a:gd name="T80" fmla="*/ 2147483647 w 870"/>
                <a:gd name="T81" fmla="*/ 2147483647 h 1344"/>
                <a:gd name="T82" fmla="*/ 2147483647 w 870"/>
                <a:gd name="T83" fmla="*/ 2147483647 h 1344"/>
                <a:gd name="T84" fmla="*/ 2147483647 w 870"/>
                <a:gd name="T85" fmla="*/ 2147483647 h 1344"/>
                <a:gd name="T86" fmla="*/ 2147483647 w 870"/>
                <a:gd name="T87" fmla="*/ 2147483647 h 1344"/>
                <a:gd name="T88" fmla="*/ 2147483647 w 870"/>
                <a:gd name="T89" fmla="*/ 2147483647 h 1344"/>
                <a:gd name="T90" fmla="*/ 2147483647 w 870"/>
                <a:gd name="T91" fmla="*/ 2147483647 h 1344"/>
                <a:gd name="T92" fmla="*/ 2147483647 w 870"/>
                <a:gd name="T93" fmla="*/ 2147483647 h 1344"/>
                <a:gd name="T94" fmla="*/ 2147483647 w 870"/>
                <a:gd name="T95" fmla="*/ 2147483647 h 1344"/>
                <a:gd name="T96" fmla="*/ 2147483647 w 870"/>
                <a:gd name="T97" fmla="*/ 2147483647 h 1344"/>
                <a:gd name="T98" fmla="*/ 2147483647 w 870"/>
                <a:gd name="T99" fmla="*/ 2147483647 h 1344"/>
                <a:gd name="T100" fmla="*/ 2147483647 w 870"/>
                <a:gd name="T101" fmla="*/ 2147483647 h 1344"/>
                <a:gd name="T102" fmla="*/ 2147483647 w 870"/>
                <a:gd name="T103" fmla="*/ 2147483647 h 1344"/>
                <a:gd name="T104" fmla="*/ 2147483647 w 870"/>
                <a:gd name="T105" fmla="*/ 2147483647 h 1344"/>
                <a:gd name="T106" fmla="*/ 2147483647 w 870"/>
                <a:gd name="T107" fmla="*/ 2147483647 h 134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70"/>
                <a:gd name="T163" fmla="*/ 0 h 1344"/>
                <a:gd name="T164" fmla="*/ 870 w 870"/>
                <a:gd name="T165" fmla="*/ 1344 h 134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70" h="1344">
                  <a:moveTo>
                    <a:pt x="36" y="912"/>
                  </a:moveTo>
                  <a:lnTo>
                    <a:pt x="60" y="924"/>
                  </a:lnTo>
                  <a:lnTo>
                    <a:pt x="66" y="936"/>
                  </a:lnTo>
                  <a:lnTo>
                    <a:pt x="84" y="936"/>
                  </a:lnTo>
                  <a:lnTo>
                    <a:pt x="96" y="942"/>
                  </a:lnTo>
                  <a:lnTo>
                    <a:pt x="102" y="948"/>
                  </a:lnTo>
                  <a:lnTo>
                    <a:pt x="108" y="960"/>
                  </a:lnTo>
                  <a:lnTo>
                    <a:pt x="108" y="966"/>
                  </a:lnTo>
                  <a:lnTo>
                    <a:pt x="114" y="972"/>
                  </a:lnTo>
                  <a:lnTo>
                    <a:pt x="126" y="978"/>
                  </a:lnTo>
                  <a:lnTo>
                    <a:pt x="138" y="978"/>
                  </a:lnTo>
                  <a:lnTo>
                    <a:pt x="144" y="972"/>
                  </a:lnTo>
                  <a:lnTo>
                    <a:pt x="156" y="978"/>
                  </a:lnTo>
                  <a:lnTo>
                    <a:pt x="162" y="984"/>
                  </a:lnTo>
                  <a:lnTo>
                    <a:pt x="186" y="984"/>
                  </a:lnTo>
                  <a:lnTo>
                    <a:pt x="186" y="972"/>
                  </a:lnTo>
                  <a:lnTo>
                    <a:pt x="192" y="966"/>
                  </a:lnTo>
                  <a:lnTo>
                    <a:pt x="198" y="966"/>
                  </a:lnTo>
                  <a:lnTo>
                    <a:pt x="210" y="972"/>
                  </a:lnTo>
                  <a:lnTo>
                    <a:pt x="210" y="978"/>
                  </a:lnTo>
                  <a:lnTo>
                    <a:pt x="216" y="984"/>
                  </a:lnTo>
                  <a:lnTo>
                    <a:pt x="216" y="990"/>
                  </a:lnTo>
                  <a:lnTo>
                    <a:pt x="228" y="1002"/>
                  </a:lnTo>
                  <a:lnTo>
                    <a:pt x="264" y="1002"/>
                  </a:lnTo>
                  <a:lnTo>
                    <a:pt x="276" y="1008"/>
                  </a:lnTo>
                  <a:lnTo>
                    <a:pt x="282" y="1014"/>
                  </a:lnTo>
                  <a:lnTo>
                    <a:pt x="294" y="1020"/>
                  </a:lnTo>
                  <a:lnTo>
                    <a:pt x="312" y="1038"/>
                  </a:lnTo>
                  <a:lnTo>
                    <a:pt x="324" y="1044"/>
                  </a:lnTo>
                  <a:lnTo>
                    <a:pt x="330" y="1050"/>
                  </a:lnTo>
                  <a:lnTo>
                    <a:pt x="342" y="1086"/>
                  </a:lnTo>
                  <a:lnTo>
                    <a:pt x="360" y="1086"/>
                  </a:lnTo>
                  <a:lnTo>
                    <a:pt x="372" y="1104"/>
                  </a:lnTo>
                  <a:lnTo>
                    <a:pt x="384" y="1104"/>
                  </a:lnTo>
                  <a:lnTo>
                    <a:pt x="390" y="1110"/>
                  </a:lnTo>
                  <a:lnTo>
                    <a:pt x="390" y="1134"/>
                  </a:lnTo>
                  <a:lnTo>
                    <a:pt x="396" y="1140"/>
                  </a:lnTo>
                  <a:lnTo>
                    <a:pt x="396" y="1146"/>
                  </a:lnTo>
                  <a:lnTo>
                    <a:pt x="408" y="1146"/>
                  </a:lnTo>
                  <a:lnTo>
                    <a:pt x="420" y="1152"/>
                  </a:lnTo>
                  <a:lnTo>
                    <a:pt x="426" y="1158"/>
                  </a:lnTo>
                  <a:lnTo>
                    <a:pt x="426" y="1164"/>
                  </a:lnTo>
                  <a:lnTo>
                    <a:pt x="420" y="1170"/>
                  </a:lnTo>
                  <a:lnTo>
                    <a:pt x="420" y="1194"/>
                  </a:lnTo>
                  <a:lnTo>
                    <a:pt x="432" y="1200"/>
                  </a:lnTo>
                  <a:lnTo>
                    <a:pt x="456" y="1206"/>
                  </a:lnTo>
                  <a:lnTo>
                    <a:pt x="492" y="1206"/>
                  </a:lnTo>
                  <a:lnTo>
                    <a:pt x="492" y="1194"/>
                  </a:lnTo>
                  <a:lnTo>
                    <a:pt x="504" y="1182"/>
                  </a:lnTo>
                  <a:lnTo>
                    <a:pt x="528" y="1182"/>
                  </a:lnTo>
                  <a:lnTo>
                    <a:pt x="534" y="1188"/>
                  </a:lnTo>
                  <a:lnTo>
                    <a:pt x="540" y="1188"/>
                  </a:lnTo>
                  <a:lnTo>
                    <a:pt x="546" y="1194"/>
                  </a:lnTo>
                  <a:lnTo>
                    <a:pt x="558" y="1194"/>
                  </a:lnTo>
                  <a:lnTo>
                    <a:pt x="570" y="1188"/>
                  </a:lnTo>
                  <a:lnTo>
                    <a:pt x="576" y="1182"/>
                  </a:lnTo>
                  <a:lnTo>
                    <a:pt x="588" y="1182"/>
                  </a:lnTo>
                  <a:lnTo>
                    <a:pt x="588" y="1188"/>
                  </a:lnTo>
                  <a:lnTo>
                    <a:pt x="594" y="1200"/>
                  </a:lnTo>
                  <a:lnTo>
                    <a:pt x="600" y="1206"/>
                  </a:lnTo>
                  <a:lnTo>
                    <a:pt x="624" y="1206"/>
                  </a:lnTo>
                  <a:lnTo>
                    <a:pt x="636" y="1212"/>
                  </a:lnTo>
                  <a:lnTo>
                    <a:pt x="642" y="1218"/>
                  </a:lnTo>
                  <a:lnTo>
                    <a:pt x="642" y="1236"/>
                  </a:lnTo>
                  <a:lnTo>
                    <a:pt x="636" y="1248"/>
                  </a:lnTo>
                  <a:lnTo>
                    <a:pt x="630" y="1254"/>
                  </a:lnTo>
                  <a:lnTo>
                    <a:pt x="624" y="1254"/>
                  </a:lnTo>
                  <a:lnTo>
                    <a:pt x="618" y="1260"/>
                  </a:lnTo>
                  <a:lnTo>
                    <a:pt x="618" y="1266"/>
                  </a:lnTo>
                  <a:lnTo>
                    <a:pt x="606" y="1290"/>
                  </a:lnTo>
                  <a:lnTo>
                    <a:pt x="606" y="1308"/>
                  </a:lnTo>
                  <a:lnTo>
                    <a:pt x="612" y="1314"/>
                  </a:lnTo>
                  <a:lnTo>
                    <a:pt x="630" y="1314"/>
                  </a:lnTo>
                  <a:lnTo>
                    <a:pt x="642" y="1332"/>
                  </a:lnTo>
                  <a:lnTo>
                    <a:pt x="660" y="1344"/>
                  </a:lnTo>
                  <a:lnTo>
                    <a:pt x="660" y="1308"/>
                  </a:lnTo>
                  <a:lnTo>
                    <a:pt x="666" y="1236"/>
                  </a:lnTo>
                  <a:lnTo>
                    <a:pt x="684" y="1188"/>
                  </a:lnTo>
                  <a:lnTo>
                    <a:pt x="678" y="1140"/>
                  </a:lnTo>
                  <a:lnTo>
                    <a:pt x="690" y="1128"/>
                  </a:lnTo>
                  <a:lnTo>
                    <a:pt x="696" y="1116"/>
                  </a:lnTo>
                  <a:lnTo>
                    <a:pt x="696" y="1104"/>
                  </a:lnTo>
                  <a:lnTo>
                    <a:pt x="690" y="1092"/>
                  </a:lnTo>
                  <a:lnTo>
                    <a:pt x="678" y="1080"/>
                  </a:lnTo>
                  <a:lnTo>
                    <a:pt x="678" y="1074"/>
                  </a:lnTo>
                  <a:lnTo>
                    <a:pt x="672" y="1068"/>
                  </a:lnTo>
                  <a:lnTo>
                    <a:pt x="672" y="1044"/>
                  </a:lnTo>
                  <a:lnTo>
                    <a:pt x="666" y="1038"/>
                  </a:lnTo>
                  <a:lnTo>
                    <a:pt x="654" y="1032"/>
                  </a:lnTo>
                  <a:lnTo>
                    <a:pt x="642" y="1020"/>
                  </a:lnTo>
                  <a:lnTo>
                    <a:pt x="636" y="1020"/>
                  </a:lnTo>
                  <a:lnTo>
                    <a:pt x="642" y="954"/>
                  </a:lnTo>
                  <a:lnTo>
                    <a:pt x="672" y="948"/>
                  </a:lnTo>
                  <a:lnTo>
                    <a:pt x="678" y="954"/>
                  </a:lnTo>
                  <a:lnTo>
                    <a:pt x="708" y="954"/>
                  </a:lnTo>
                  <a:lnTo>
                    <a:pt x="714" y="948"/>
                  </a:lnTo>
                  <a:lnTo>
                    <a:pt x="714" y="942"/>
                  </a:lnTo>
                  <a:lnTo>
                    <a:pt x="708" y="936"/>
                  </a:lnTo>
                  <a:lnTo>
                    <a:pt x="708" y="930"/>
                  </a:lnTo>
                  <a:lnTo>
                    <a:pt x="696" y="918"/>
                  </a:lnTo>
                  <a:lnTo>
                    <a:pt x="684" y="924"/>
                  </a:lnTo>
                  <a:lnTo>
                    <a:pt x="660" y="912"/>
                  </a:lnTo>
                  <a:lnTo>
                    <a:pt x="660" y="900"/>
                  </a:lnTo>
                  <a:lnTo>
                    <a:pt x="654" y="888"/>
                  </a:lnTo>
                  <a:lnTo>
                    <a:pt x="654" y="876"/>
                  </a:lnTo>
                  <a:lnTo>
                    <a:pt x="660" y="864"/>
                  </a:lnTo>
                  <a:lnTo>
                    <a:pt x="666" y="858"/>
                  </a:lnTo>
                  <a:lnTo>
                    <a:pt x="684" y="858"/>
                  </a:lnTo>
                  <a:lnTo>
                    <a:pt x="696" y="870"/>
                  </a:lnTo>
                  <a:lnTo>
                    <a:pt x="762" y="864"/>
                  </a:lnTo>
                  <a:lnTo>
                    <a:pt x="762" y="846"/>
                  </a:lnTo>
                  <a:lnTo>
                    <a:pt x="768" y="840"/>
                  </a:lnTo>
                  <a:lnTo>
                    <a:pt x="774" y="840"/>
                  </a:lnTo>
                  <a:lnTo>
                    <a:pt x="798" y="864"/>
                  </a:lnTo>
                  <a:lnTo>
                    <a:pt x="828" y="834"/>
                  </a:lnTo>
                  <a:lnTo>
                    <a:pt x="834" y="834"/>
                  </a:lnTo>
                  <a:lnTo>
                    <a:pt x="834" y="846"/>
                  </a:lnTo>
                  <a:lnTo>
                    <a:pt x="840" y="852"/>
                  </a:lnTo>
                  <a:lnTo>
                    <a:pt x="840" y="864"/>
                  </a:lnTo>
                  <a:lnTo>
                    <a:pt x="846" y="876"/>
                  </a:lnTo>
                  <a:lnTo>
                    <a:pt x="846" y="906"/>
                  </a:lnTo>
                  <a:lnTo>
                    <a:pt x="870" y="906"/>
                  </a:lnTo>
                  <a:lnTo>
                    <a:pt x="864" y="900"/>
                  </a:lnTo>
                  <a:lnTo>
                    <a:pt x="864" y="882"/>
                  </a:lnTo>
                  <a:lnTo>
                    <a:pt x="858" y="870"/>
                  </a:lnTo>
                  <a:lnTo>
                    <a:pt x="858" y="852"/>
                  </a:lnTo>
                  <a:lnTo>
                    <a:pt x="852" y="846"/>
                  </a:lnTo>
                  <a:lnTo>
                    <a:pt x="852" y="828"/>
                  </a:lnTo>
                  <a:lnTo>
                    <a:pt x="846" y="822"/>
                  </a:lnTo>
                  <a:lnTo>
                    <a:pt x="846" y="798"/>
                  </a:lnTo>
                  <a:lnTo>
                    <a:pt x="834" y="798"/>
                  </a:lnTo>
                  <a:lnTo>
                    <a:pt x="822" y="786"/>
                  </a:lnTo>
                  <a:lnTo>
                    <a:pt x="798" y="774"/>
                  </a:lnTo>
                  <a:lnTo>
                    <a:pt x="804" y="774"/>
                  </a:lnTo>
                  <a:lnTo>
                    <a:pt x="834" y="744"/>
                  </a:lnTo>
                  <a:lnTo>
                    <a:pt x="840" y="732"/>
                  </a:lnTo>
                  <a:lnTo>
                    <a:pt x="840" y="726"/>
                  </a:lnTo>
                  <a:lnTo>
                    <a:pt x="834" y="714"/>
                  </a:lnTo>
                  <a:lnTo>
                    <a:pt x="822" y="708"/>
                  </a:lnTo>
                  <a:lnTo>
                    <a:pt x="816" y="696"/>
                  </a:lnTo>
                  <a:lnTo>
                    <a:pt x="816" y="672"/>
                  </a:lnTo>
                  <a:lnTo>
                    <a:pt x="804" y="672"/>
                  </a:lnTo>
                  <a:lnTo>
                    <a:pt x="798" y="666"/>
                  </a:lnTo>
                  <a:lnTo>
                    <a:pt x="798" y="654"/>
                  </a:lnTo>
                  <a:lnTo>
                    <a:pt x="804" y="642"/>
                  </a:lnTo>
                  <a:lnTo>
                    <a:pt x="804" y="612"/>
                  </a:lnTo>
                  <a:lnTo>
                    <a:pt x="798" y="600"/>
                  </a:lnTo>
                  <a:lnTo>
                    <a:pt x="798" y="576"/>
                  </a:lnTo>
                  <a:lnTo>
                    <a:pt x="810" y="564"/>
                  </a:lnTo>
                  <a:lnTo>
                    <a:pt x="816" y="564"/>
                  </a:lnTo>
                  <a:lnTo>
                    <a:pt x="822" y="558"/>
                  </a:lnTo>
                  <a:lnTo>
                    <a:pt x="822" y="534"/>
                  </a:lnTo>
                  <a:lnTo>
                    <a:pt x="840" y="516"/>
                  </a:lnTo>
                  <a:lnTo>
                    <a:pt x="840" y="504"/>
                  </a:lnTo>
                  <a:lnTo>
                    <a:pt x="834" y="498"/>
                  </a:lnTo>
                  <a:lnTo>
                    <a:pt x="816" y="498"/>
                  </a:lnTo>
                  <a:lnTo>
                    <a:pt x="804" y="504"/>
                  </a:lnTo>
                  <a:lnTo>
                    <a:pt x="798" y="510"/>
                  </a:lnTo>
                  <a:lnTo>
                    <a:pt x="774" y="504"/>
                  </a:lnTo>
                  <a:lnTo>
                    <a:pt x="768" y="510"/>
                  </a:lnTo>
                  <a:lnTo>
                    <a:pt x="744" y="510"/>
                  </a:lnTo>
                  <a:lnTo>
                    <a:pt x="738" y="504"/>
                  </a:lnTo>
                  <a:lnTo>
                    <a:pt x="720" y="504"/>
                  </a:lnTo>
                  <a:lnTo>
                    <a:pt x="720" y="510"/>
                  </a:lnTo>
                  <a:lnTo>
                    <a:pt x="696" y="510"/>
                  </a:lnTo>
                  <a:lnTo>
                    <a:pt x="672" y="486"/>
                  </a:lnTo>
                  <a:lnTo>
                    <a:pt x="666" y="468"/>
                  </a:lnTo>
                  <a:lnTo>
                    <a:pt x="660" y="456"/>
                  </a:lnTo>
                  <a:lnTo>
                    <a:pt x="654" y="450"/>
                  </a:lnTo>
                  <a:lnTo>
                    <a:pt x="654" y="444"/>
                  </a:lnTo>
                  <a:lnTo>
                    <a:pt x="630" y="444"/>
                  </a:lnTo>
                  <a:lnTo>
                    <a:pt x="618" y="438"/>
                  </a:lnTo>
                  <a:lnTo>
                    <a:pt x="612" y="432"/>
                  </a:lnTo>
                  <a:lnTo>
                    <a:pt x="600" y="432"/>
                  </a:lnTo>
                  <a:lnTo>
                    <a:pt x="600" y="438"/>
                  </a:lnTo>
                  <a:lnTo>
                    <a:pt x="594" y="444"/>
                  </a:lnTo>
                  <a:lnTo>
                    <a:pt x="582" y="444"/>
                  </a:lnTo>
                  <a:lnTo>
                    <a:pt x="570" y="438"/>
                  </a:lnTo>
                  <a:lnTo>
                    <a:pt x="564" y="438"/>
                  </a:lnTo>
                  <a:lnTo>
                    <a:pt x="552" y="432"/>
                  </a:lnTo>
                  <a:lnTo>
                    <a:pt x="540" y="432"/>
                  </a:lnTo>
                  <a:lnTo>
                    <a:pt x="534" y="438"/>
                  </a:lnTo>
                  <a:lnTo>
                    <a:pt x="510" y="438"/>
                  </a:lnTo>
                  <a:lnTo>
                    <a:pt x="504" y="432"/>
                  </a:lnTo>
                  <a:lnTo>
                    <a:pt x="498" y="420"/>
                  </a:lnTo>
                  <a:lnTo>
                    <a:pt x="498" y="408"/>
                  </a:lnTo>
                  <a:lnTo>
                    <a:pt x="486" y="408"/>
                  </a:lnTo>
                  <a:lnTo>
                    <a:pt x="486" y="366"/>
                  </a:lnTo>
                  <a:lnTo>
                    <a:pt x="498" y="342"/>
                  </a:lnTo>
                  <a:lnTo>
                    <a:pt x="498" y="330"/>
                  </a:lnTo>
                  <a:lnTo>
                    <a:pt x="492" y="324"/>
                  </a:lnTo>
                  <a:lnTo>
                    <a:pt x="480" y="318"/>
                  </a:lnTo>
                  <a:lnTo>
                    <a:pt x="474" y="312"/>
                  </a:lnTo>
                  <a:lnTo>
                    <a:pt x="474" y="276"/>
                  </a:lnTo>
                  <a:lnTo>
                    <a:pt x="468" y="264"/>
                  </a:lnTo>
                  <a:lnTo>
                    <a:pt x="456" y="252"/>
                  </a:lnTo>
                  <a:lnTo>
                    <a:pt x="450" y="252"/>
                  </a:lnTo>
                  <a:lnTo>
                    <a:pt x="438" y="264"/>
                  </a:lnTo>
                  <a:lnTo>
                    <a:pt x="438" y="270"/>
                  </a:lnTo>
                  <a:lnTo>
                    <a:pt x="432" y="264"/>
                  </a:lnTo>
                  <a:lnTo>
                    <a:pt x="432" y="252"/>
                  </a:lnTo>
                  <a:lnTo>
                    <a:pt x="438" y="240"/>
                  </a:lnTo>
                  <a:lnTo>
                    <a:pt x="462" y="216"/>
                  </a:lnTo>
                  <a:lnTo>
                    <a:pt x="462" y="192"/>
                  </a:lnTo>
                  <a:lnTo>
                    <a:pt x="468" y="186"/>
                  </a:lnTo>
                  <a:lnTo>
                    <a:pt x="468" y="168"/>
                  </a:lnTo>
                  <a:lnTo>
                    <a:pt x="480" y="132"/>
                  </a:lnTo>
                  <a:lnTo>
                    <a:pt x="504" y="108"/>
                  </a:lnTo>
                  <a:lnTo>
                    <a:pt x="522" y="102"/>
                  </a:lnTo>
                  <a:lnTo>
                    <a:pt x="534" y="90"/>
                  </a:lnTo>
                  <a:lnTo>
                    <a:pt x="540" y="78"/>
                  </a:lnTo>
                  <a:lnTo>
                    <a:pt x="540" y="72"/>
                  </a:lnTo>
                  <a:lnTo>
                    <a:pt x="546" y="66"/>
                  </a:lnTo>
                  <a:lnTo>
                    <a:pt x="558" y="66"/>
                  </a:lnTo>
                  <a:lnTo>
                    <a:pt x="564" y="60"/>
                  </a:lnTo>
                  <a:lnTo>
                    <a:pt x="570" y="60"/>
                  </a:lnTo>
                  <a:lnTo>
                    <a:pt x="576" y="54"/>
                  </a:lnTo>
                  <a:lnTo>
                    <a:pt x="582" y="54"/>
                  </a:lnTo>
                  <a:lnTo>
                    <a:pt x="600" y="36"/>
                  </a:lnTo>
                  <a:lnTo>
                    <a:pt x="600" y="12"/>
                  </a:lnTo>
                  <a:lnTo>
                    <a:pt x="594" y="6"/>
                  </a:lnTo>
                  <a:lnTo>
                    <a:pt x="582" y="0"/>
                  </a:lnTo>
                  <a:lnTo>
                    <a:pt x="570" y="6"/>
                  </a:lnTo>
                  <a:lnTo>
                    <a:pt x="546" y="6"/>
                  </a:lnTo>
                  <a:lnTo>
                    <a:pt x="540" y="12"/>
                  </a:lnTo>
                  <a:lnTo>
                    <a:pt x="534" y="12"/>
                  </a:lnTo>
                  <a:lnTo>
                    <a:pt x="522" y="24"/>
                  </a:lnTo>
                  <a:lnTo>
                    <a:pt x="522" y="36"/>
                  </a:lnTo>
                  <a:lnTo>
                    <a:pt x="516" y="48"/>
                  </a:lnTo>
                  <a:lnTo>
                    <a:pt x="504" y="60"/>
                  </a:lnTo>
                  <a:lnTo>
                    <a:pt x="492" y="60"/>
                  </a:lnTo>
                  <a:lnTo>
                    <a:pt x="480" y="54"/>
                  </a:lnTo>
                  <a:lnTo>
                    <a:pt x="474" y="54"/>
                  </a:lnTo>
                  <a:lnTo>
                    <a:pt x="444" y="84"/>
                  </a:lnTo>
                  <a:lnTo>
                    <a:pt x="444" y="90"/>
                  </a:lnTo>
                  <a:lnTo>
                    <a:pt x="408" y="102"/>
                  </a:lnTo>
                  <a:lnTo>
                    <a:pt x="402" y="96"/>
                  </a:lnTo>
                  <a:lnTo>
                    <a:pt x="390" y="90"/>
                  </a:lnTo>
                  <a:lnTo>
                    <a:pt x="384" y="90"/>
                  </a:lnTo>
                  <a:lnTo>
                    <a:pt x="378" y="102"/>
                  </a:lnTo>
                  <a:lnTo>
                    <a:pt x="378" y="120"/>
                  </a:lnTo>
                  <a:lnTo>
                    <a:pt x="372" y="132"/>
                  </a:lnTo>
                  <a:lnTo>
                    <a:pt x="366" y="138"/>
                  </a:lnTo>
                  <a:lnTo>
                    <a:pt x="354" y="138"/>
                  </a:lnTo>
                  <a:lnTo>
                    <a:pt x="354" y="132"/>
                  </a:lnTo>
                  <a:lnTo>
                    <a:pt x="360" y="126"/>
                  </a:lnTo>
                  <a:lnTo>
                    <a:pt x="354" y="120"/>
                  </a:lnTo>
                  <a:lnTo>
                    <a:pt x="342" y="120"/>
                  </a:lnTo>
                  <a:lnTo>
                    <a:pt x="330" y="126"/>
                  </a:lnTo>
                  <a:lnTo>
                    <a:pt x="318" y="126"/>
                  </a:lnTo>
                  <a:lnTo>
                    <a:pt x="312" y="132"/>
                  </a:lnTo>
                  <a:lnTo>
                    <a:pt x="306" y="132"/>
                  </a:lnTo>
                  <a:lnTo>
                    <a:pt x="300" y="144"/>
                  </a:lnTo>
                  <a:lnTo>
                    <a:pt x="288" y="150"/>
                  </a:lnTo>
                  <a:lnTo>
                    <a:pt x="282" y="162"/>
                  </a:lnTo>
                  <a:lnTo>
                    <a:pt x="276" y="168"/>
                  </a:lnTo>
                  <a:lnTo>
                    <a:pt x="276" y="186"/>
                  </a:lnTo>
                  <a:lnTo>
                    <a:pt x="282" y="192"/>
                  </a:lnTo>
                  <a:lnTo>
                    <a:pt x="264" y="222"/>
                  </a:lnTo>
                  <a:lnTo>
                    <a:pt x="276" y="246"/>
                  </a:lnTo>
                  <a:lnTo>
                    <a:pt x="252" y="246"/>
                  </a:lnTo>
                  <a:lnTo>
                    <a:pt x="240" y="252"/>
                  </a:lnTo>
                  <a:lnTo>
                    <a:pt x="228" y="264"/>
                  </a:lnTo>
                  <a:lnTo>
                    <a:pt x="228" y="276"/>
                  </a:lnTo>
                  <a:lnTo>
                    <a:pt x="222" y="288"/>
                  </a:lnTo>
                  <a:lnTo>
                    <a:pt x="216" y="294"/>
                  </a:lnTo>
                  <a:lnTo>
                    <a:pt x="204" y="294"/>
                  </a:lnTo>
                  <a:lnTo>
                    <a:pt x="198" y="300"/>
                  </a:lnTo>
                  <a:lnTo>
                    <a:pt x="192" y="300"/>
                  </a:lnTo>
                  <a:lnTo>
                    <a:pt x="174" y="306"/>
                  </a:lnTo>
                  <a:lnTo>
                    <a:pt x="186" y="330"/>
                  </a:lnTo>
                  <a:lnTo>
                    <a:pt x="186" y="366"/>
                  </a:lnTo>
                  <a:lnTo>
                    <a:pt x="168" y="366"/>
                  </a:lnTo>
                  <a:lnTo>
                    <a:pt x="168" y="360"/>
                  </a:lnTo>
                  <a:lnTo>
                    <a:pt x="174" y="354"/>
                  </a:lnTo>
                  <a:lnTo>
                    <a:pt x="174" y="342"/>
                  </a:lnTo>
                  <a:lnTo>
                    <a:pt x="144" y="312"/>
                  </a:lnTo>
                  <a:lnTo>
                    <a:pt x="138" y="312"/>
                  </a:lnTo>
                  <a:lnTo>
                    <a:pt x="132" y="318"/>
                  </a:lnTo>
                  <a:lnTo>
                    <a:pt x="132" y="336"/>
                  </a:lnTo>
                  <a:lnTo>
                    <a:pt x="138" y="348"/>
                  </a:lnTo>
                  <a:lnTo>
                    <a:pt x="150" y="354"/>
                  </a:lnTo>
                  <a:lnTo>
                    <a:pt x="150" y="366"/>
                  </a:lnTo>
                  <a:lnTo>
                    <a:pt x="138" y="390"/>
                  </a:lnTo>
                  <a:lnTo>
                    <a:pt x="132" y="396"/>
                  </a:lnTo>
                  <a:lnTo>
                    <a:pt x="120" y="390"/>
                  </a:lnTo>
                  <a:lnTo>
                    <a:pt x="114" y="384"/>
                  </a:lnTo>
                  <a:lnTo>
                    <a:pt x="102" y="414"/>
                  </a:lnTo>
                  <a:lnTo>
                    <a:pt x="114" y="438"/>
                  </a:lnTo>
                  <a:lnTo>
                    <a:pt x="114" y="450"/>
                  </a:lnTo>
                  <a:lnTo>
                    <a:pt x="126" y="462"/>
                  </a:lnTo>
                  <a:lnTo>
                    <a:pt x="132" y="474"/>
                  </a:lnTo>
                  <a:lnTo>
                    <a:pt x="132" y="480"/>
                  </a:lnTo>
                  <a:lnTo>
                    <a:pt x="120" y="492"/>
                  </a:lnTo>
                  <a:lnTo>
                    <a:pt x="114" y="492"/>
                  </a:lnTo>
                  <a:lnTo>
                    <a:pt x="132" y="516"/>
                  </a:lnTo>
                  <a:lnTo>
                    <a:pt x="138" y="552"/>
                  </a:lnTo>
                  <a:lnTo>
                    <a:pt x="114" y="558"/>
                  </a:lnTo>
                  <a:lnTo>
                    <a:pt x="132" y="576"/>
                  </a:lnTo>
                  <a:lnTo>
                    <a:pt x="132" y="636"/>
                  </a:lnTo>
                  <a:lnTo>
                    <a:pt x="120" y="642"/>
                  </a:lnTo>
                  <a:lnTo>
                    <a:pt x="114" y="654"/>
                  </a:lnTo>
                  <a:lnTo>
                    <a:pt x="114" y="678"/>
                  </a:lnTo>
                  <a:lnTo>
                    <a:pt x="138" y="702"/>
                  </a:lnTo>
                  <a:lnTo>
                    <a:pt x="138" y="720"/>
                  </a:lnTo>
                  <a:lnTo>
                    <a:pt x="132" y="732"/>
                  </a:lnTo>
                  <a:lnTo>
                    <a:pt x="120" y="738"/>
                  </a:lnTo>
                  <a:lnTo>
                    <a:pt x="114" y="750"/>
                  </a:lnTo>
                  <a:lnTo>
                    <a:pt x="102" y="756"/>
                  </a:lnTo>
                  <a:lnTo>
                    <a:pt x="96" y="762"/>
                  </a:lnTo>
                  <a:lnTo>
                    <a:pt x="114" y="774"/>
                  </a:lnTo>
                  <a:lnTo>
                    <a:pt x="84" y="798"/>
                  </a:lnTo>
                  <a:lnTo>
                    <a:pt x="66" y="798"/>
                  </a:lnTo>
                  <a:lnTo>
                    <a:pt x="54" y="804"/>
                  </a:lnTo>
                  <a:lnTo>
                    <a:pt x="36" y="810"/>
                  </a:lnTo>
                  <a:lnTo>
                    <a:pt x="30" y="822"/>
                  </a:lnTo>
                  <a:lnTo>
                    <a:pt x="30" y="846"/>
                  </a:lnTo>
                  <a:lnTo>
                    <a:pt x="36" y="852"/>
                  </a:lnTo>
                  <a:lnTo>
                    <a:pt x="36" y="858"/>
                  </a:lnTo>
                  <a:lnTo>
                    <a:pt x="6" y="858"/>
                  </a:lnTo>
                  <a:lnTo>
                    <a:pt x="0" y="864"/>
                  </a:lnTo>
                  <a:lnTo>
                    <a:pt x="0" y="876"/>
                  </a:lnTo>
                  <a:lnTo>
                    <a:pt x="6" y="888"/>
                  </a:lnTo>
                  <a:lnTo>
                    <a:pt x="18" y="894"/>
                  </a:lnTo>
                  <a:lnTo>
                    <a:pt x="24" y="906"/>
                  </a:lnTo>
                  <a:lnTo>
                    <a:pt x="36" y="912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27" name="Chile" descr="© INSCALE GmbH, 05.05.2010&#10;http://www.presentationload.com/">
              <a:extLst>
                <a:ext uri="{FF2B5EF4-FFF2-40B4-BE49-F238E27FC236}">
                  <a16:creationId xmlns:a16="http://schemas.microsoft.com/office/drawing/2014/main" id="{5BA37EDF-E744-427A-AEDE-9DA00300C57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372589" y="4649520"/>
              <a:ext cx="517812" cy="1355757"/>
            </a:xfrm>
            <a:custGeom>
              <a:avLst/>
              <a:gdLst>
                <a:gd name="T0" fmla="*/ 2147483647 w 1158"/>
                <a:gd name="T1" fmla="*/ 2147483647 h 3030"/>
                <a:gd name="T2" fmla="*/ 2147483647 w 1158"/>
                <a:gd name="T3" fmla="*/ 2147483647 h 3030"/>
                <a:gd name="T4" fmla="*/ 2147483647 w 1158"/>
                <a:gd name="T5" fmla="*/ 2147483647 h 3030"/>
                <a:gd name="T6" fmla="*/ 2147483647 w 1158"/>
                <a:gd name="T7" fmla="*/ 2147483647 h 3030"/>
                <a:gd name="T8" fmla="*/ 2147483647 w 1158"/>
                <a:gd name="T9" fmla="*/ 2147483647 h 3030"/>
                <a:gd name="T10" fmla="*/ 2147483647 w 1158"/>
                <a:gd name="T11" fmla="*/ 2147483647 h 3030"/>
                <a:gd name="T12" fmla="*/ 2147483647 w 1158"/>
                <a:gd name="T13" fmla="*/ 2147483647 h 3030"/>
                <a:gd name="T14" fmla="*/ 2147483647 w 1158"/>
                <a:gd name="T15" fmla="*/ 2147483647 h 3030"/>
                <a:gd name="T16" fmla="*/ 2147483647 w 1158"/>
                <a:gd name="T17" fmla="*/ 2147483647 h 3030"/>
                <a:gd name="T18" fmla="*/ 2147483647 w 1158"/>
                <a:gd name="T19" fmla="*/ 2147483647 h 3030"/>
                <a:gd name="T20" fmla="*/ 2147483647 w 1158"/>
                <a:gd name="T21" fmla="*/ 2147483647 h 3030"/>
                <a:gd name="T22" fmla="*/ 2147483647 w 1158"/>
                <a:gd name="T23" fmla="*/ 2147483647 h 3030"/>
                <a:gd name="T24" fmla="*/ 2147483647 w 1158"/>
                <a:gd name="T25" fmla="*/ 2147483647 h 3030"/>
                <a:gd name="T26" fmla="*/ 2147483647 w 1158"/>
                <a:gd name="T27" fmla="*/ 2147483647 h 3030"/>
                <a:gd name="T28" fmla="*/ 2147483647 w 1158"/>
                <a:gd name="T29" fmla="*/ 2147483647 h 3030"/>
                <a:gd name="T30" fmla="*/ 2147483647 w 1158"/>
                <a:gd name="T31" fmla="*/ 2147483647 h 3030"/>
                <a:gd name="T32" fmla="*/ 2147483647 w 1158"/>
                <a:gd name="T33" fmla="*/ 2147483647 h 3030"/>
                <a:gd name="T34" fmla="*/ 2147483647 w 1158"/>
                <a:gd name="T35" fmla="*/ 2147483647 h 3030"/>
                <a:gd name="T36" fmla="*/ 2147483647 w 1158"/>
                <a:gd name="T37" fmla="*/ 2147483647 h 3030"/>
                <a:gd name="T38" fmla="*/ 2147483647 w 1158"/>
                <a:gd name="T39" fmla="*/ 2147483647 h 3030"/>
                <a:gd name="T40" fmla="*/ 2147483647 w 1158"/>
                <a:gd name="T41" fmla="*/ 2147483647 h 3030"/>
                <a:gd name="T42" fmla="*/ 2147483647 w 1158"/>
                <a:gd name="T43" fmla="*/ 2147483647 h 3030"/>
                <a:gd name="T44" fmla="*/ 2147483647 w 1158"/>
                <a:gd name="T45" fmla="*/ 2147483647 h 3030"/>
                <a:gd name="T46" fmla="*/ 2147483647 w 1158"/>
                <a:gd name="T47" fmla="*/ 2147483647 h 3030"/>
                <a:gd name="T48" fmla="*/ 2147483647 w 1158"/>
                <a:gd name="T49" fmla="*/ 2147483647 h 3030"/>
                <a:gd name="T50" fmla="*/ 2147483647 w 1158"/>
                <a:gd name="T51" fmla="*/ 2147483647 h 3030"/>
                <a:gd name="T52" fmla="*/ 2147483647 w 1158"/>
                <a:gd name="T53" fmla="*/ 2147483647 h 3030"/>
                <a:gd name="T54" fmla="*/ 2147483647 w 1158"/>
                <a:gd name="T55" fmla="*/ 2147483647 h 3030"/>
                <a:gd name="T56" fmla="*/ 2147483647 w 1158"/>
                <a:gd name="T57" fmla="*/ 2147483647 h 3030"/>
                <a:gd name="T58" fmla="*/ 2147483647 w 1158"/>
                <a:gd name="T59" fmla="*/ 2147483647 h 3030"/>
                <a:gd name="T60" fmla="*/ 2147483647 w 1158"/>
                <a:gd name="T61" fmla="*/ 2147483647 h 3030"/>
                <a:gd name="T62" fmla="*/ 2147483647 w 1158"/>
                <a:gd name="T63" fmla="*/ 2147483647 h 3030"/>
                <a:gd name="T64" fmla="*/ 2147483647 w 1158"/>
                <a:gd name="T65" fmla="*/ 2147483647 h 3030"/>
                <a:gd name="T66" fmla="*/ 2147483647 w 1158"/>
                <a:gd name="T67" fmla="*/ 2147483647 h 3030"/>
                <a:gd name="T68" fmla="*/ 2147483647 w 1158"/>
                <a:gd name="T69" fmla="*/ 2147483647 h 3030"/>
                <a:gd name="T70" fmla="*/ 2147483647 w 1158"/>
                <a:gd name="T71" fmla="*/ 2147483647 h 3030"/>
                <a:gd name="T72" fmla="*/ 2147483647 w 1158"/>
                <a:gd name="T73" fmla="*/ 2147483647 h 3030"/>
                <a:gd name="T74" fmla="*/ 2147483647 w 1158"/>
                <a:gd name="T75" fmla="*/ 2147483647 h 3030"/>
                <a:gd name="T76" fmla="*/ 2147483647 w 1158"/>
                <a:gd name="T77" fmla="*/ 2147483647 h 3030"/>
                <a:gd name="T78" fmla="*/ 0 w 1158"/>
                <a:gd name="T79" fmla="*/ 2147483647 h 3030"/>
                <a:gd name="T80" fmla="*/ 2147483647 w 1158"/>
                <a:gd name="T81" fmla="*/ 2147483647 h 3030"/>
                <a:gd name="T82" fmla="*/ 2147483647 w 1158"/>
                <a:gd name="T83" fmla="*/ 2147483647 h 3030"/>
                <a:gd name="T84" fmla="*/ 2147483647 w 1158"/>
                <a:gd name="T85" fmla="*/ 2147483647 h 3030"/>
                <a:gd name="T86" fmla="*/ 2147483647 w 1158"/>
                <a:gd name="T87" fmla="*/ 2147483647 h 3030"/>
                <a:gd name="T88" fmla="*/ 2147483647 w 1158"/>
                <a:gd name="T89" fmla="*/ 2147483647 h 3030"/>
                <a:gd name="T90" fmla="*/ 2147483647 w 1158"/>
                <a:gd name="T91" fmla="*/ 2147483647 h 3030"/>
                <a:gd name="T92" fmla="*/ 2147483647 w 1158"/>
                <a:gd name="T93" fmla="*/ 2147483647 h 3030"/>
                <a:gd name="T94" fmla="*/ 2147483647 w 1158"/>
                <a:gd name="T95" fmla="*/ 2147483647 h 3030"/>
                <a:gd name="T96" fmla="*/ 2147483647 w 1158"/>
                <a:gd name="T97" fmla="*/ 2147483647 h 3030"/>
                <a:gd name="T98" fmla="*/ 2147483647 w 1158"/>
                <a:gd name="T99" fmla="*/ 2147483647 h 3030"/>
                <a:gd name="T100" fmla="*/ 2147483647 w 1158"/>
                <a:gd name="T101" fmla="*/ 2147483647 h 3030"/>
                <a:gd name="T102" fmla="*/ 2147483647 w 1158"/>
                <a:gd name="T103" fmla="*/ 2147483647 h 3030"/>
                <a:gd name="T104" fmla="*/ 2147483647 w 1158"/>
                <a:gd name="T105" fmla="*/ 2147483647 h 3030"/>
                <a:gd name="T106" fmla="*/ 2147483647 w 1158"/>
                <a:gd name="T107" fmla="*/ 2147483647 h 3030"/>
                <a:gd name="T108" fmla="*/ 2147483647 w 1158"/>
                <a:gd name="T109" fmla="*/ 2147483647 h 3030"/>
                <a:gd name="T110" fmla="*/ 2147483647 w 1158"/>
                <a:gd name="T111" fmla="*/ 2147483647 h 3030"/>
                <a:gd name="T112" fmla="*/ 2147483647 w 1158"/>
                <a:gd name="T113" fmla="*/ 2147483647 h 3030"/>
                <a:gd name="T114" fmla="*/ 2147483647 w 1158"/>
                <a:gd name="T115" fmla="*/ 2147483647 h 3030"/>
                <a:gd name="T116" fmla="*/ 2147483647 w 1158"/>
                <a:gd name="T117" fmla="*/ 2147483647 h 3030"/>
                <a:gd name="T118" fmla="*/ 2147483647 w 1158"/>
                <a:gd name="T119" fmla="*/ 2147483647 h 3030"/>
                <a:gd name="T120" fmla="*/ 2147483647 w 1158"/>
                <a:gd name="T121" fmla="*/ 2147483647 h 3030"/>
                <a:gd name="T122" fmla="*/ 2147483647 w 1158"/>
                <a:gd name="T123" fmla="*/ 2147483647 h 303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58"/>
                <a:gd name="T187" fmla="*/ 0 h 3030"/>
                <a:gd name="T188" fmla="*/ 1158 w 1158"/>
                <a:gd name="T189" fmla="*/ 3030 h 303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58" h="3030">
                  <a:moveTo>
                    <a:pt x="1014" y="2910"/>
                  </a:moveTo>
                  <a:lnTo>
                    <a:pt x="984" y="2898"/>
                  </a:lnTo>
                  <a:lnTo>
                    <a:pt x="966" y="2880"/>
                  </a:lnTo>
                  <a:lnTo>
                    <a:pt x="948" y="2874"/>
                  </a:lnTo>
                  <a:lnTo>
                    <a:pt x="942" y="2862"/>
                  </a:lnTo>
                  <a:lnTo>
                    <a:pt x="936" y="2856"/>
                  </a:lnTo>
                  <a:lnTo>
                    <a:pt x="936" y="2850"/>
                  </a:lnTo>
                  <a:lnTo>
                    <a:pt x="906" y="2850"/>
                  </a:lnTo>
                  <a:lnTo>
                    <a:pt x="912" y="2832"/>
                  </a:lnTo>
                  <a:lnTo>
                    <a:pt x="870" y="2796"/>
                  </a:lnTo>
                  <a:lnTo>
                    <a:pt x="840" y="2802"/>
                  </a:lnTo>
                  <a:lnTo>
                    <a:pt x="828" y="2796"/>
                  </a:lnTo>
                  <a:lnTo>
                    <a:pt x="816" y="2808"/>
                  </a:lnTo>
                  <a:lnTo>
                    <a:pt x="792" y="2814"/>
                  </a:lnTo>
                  <a:lnTo>
                    <a:pt x="798" y="2832"/>
                  </a:lnTo>
                  <a:lnTo>
                    <a:pt x="780" y="2832"/>
                  </a:lnTo>
                  <a:lnTo>
                    <a:pt x="780" y="2862"/>
                  </a:lnTo>
                  <a:lnTo>
                    <a:pt x="786" y="2868"/>
                  </a:lnTo>
                  <a:lnTo>
                    <a:pt x="798" y="2868"/>
                  </a:lnTo>
                  <a:lnTo>
                    <a:pt x="810" y="2862"/>
                  </a:lnTo>
                  <a:lnTo>
                    <a:pt x="816" y="2856"/>
                  </a:lnTo>
                  <a:lnTo>
                    <a:pt x="828" y="2850"/>
                  </a:lnTo>
                  <a:lnTo>
                    <a:pt x="834" y="2844"/>
                  </a:lnTo>
                  <a:lnTo>
                    <a:pt x="858" y="2856"/>
                  </a:lnTo>
                  <a:lnTo>
                    <a:pt x="858" y="2874"/>
                  </a:lnTo>
                  <a:lnTo>
                    <a:pt x="846" y="2880"/>
                  </a:lnTo>
                  <a:lnTo>
                    <a:pt x="828" y="2898"/>
                  </a:lnTo>
                  <a:lnTo>
                    <a:pt x="822" y="2898"/>
                  </a:lnTo>
                  <a:lnTo>
                    <a:pt x="828" y="2904"/>
                  </a:lnTo>
                  <a:lnTo>
                    <a:pt x="882" y="2922"/>
                  </a:lnTo>
                  <a:lnTo>
                    <a:pt x="912" y="2928"/>
                  </a:lnTo>
                  <a:lnTo>
                    <a:pt x="924" y="2934"/>
                  </a:lnTo>
                  <a:lnTo>
                    <a:pt x="906" y="2958"/>
                  </a:lnTo>
                  <a:lnTo>
                    <a:pt x="906" y="2952"/>
                  </a:lnTo>
                  <a:lnTo>
                    <a:pt x="894" y="2940"/>
                  </a:lnTo>
                  <a:lnTo>
                    <a:pt x="876" y="2940"/>
                  </a:lnTo>
                  <a:lnTo>
                    <a:pt x="870" y="2946"/>
                  </a:lnTo>
                  <a:lnTo>
                    <a:pt x="870" y="2952"/>
                  </a:lnTo>
                  <a:lnTo>
                    <a:pt x="852" y="2928"/>
                  </a:lnTo>
                  <a:lnTo>
                    <a:pt x="834" y="2934"/>
                  </a:lnTo>
                  <a:lnTo>
                    <a:pt x="846" y="2946"/>
                  </a:lnTo>
                  <a:lnTo>
                    <a:pt x="816" y="2940"/>
                  </a:lnTo>
                  <a:lnTo>
                    <a:pt x="822" y="2946"/>
                  </a:lnTo>
                  <a:lnTo>
                    <a:pt x="828" y="2958"/>
                  </a:lnTo>
                  <a:lnTo>
                    <a:pt x="834" y="2964"/>
                  </a:lnTo>
                  <a:lnTo>
                    <a:pt x="894" y="2964"/>
                  </a:lnTo>
                  <a:lnTo>
                    <a:pt x="906" y="2970"/>
                  </a:lnTo>
                  <a:lnTo>
                    <a:pt x="1050" y="2970"/>
                  </a:lnTo>
                  <a:lnTo>
                    <a:pt x="1074" y="2982"/>
                  </a:lnTo>
                  <a:lnTo>
                    <a:pt x="1080" y="2988"/>
                  </a:lnTo>
                  <a:lnTo>
                    <a:pt x="1086" y="2988"/>
                  </a:lnTo>
                  <a:lnTo>
                    <a:pt x="1122" y="2970"/>
                  </a:lnTo>
                  <a:lnTo>
                    <a:pt x="1140" y="2976"/>
                  </a:lnTo>
                  <a:lnTo>
                    <a:pt x="1152" y="2976"/>
                  </a:lnTo>
                  <a:lnTo>
                    <a:pt x="1158" y="2952"/>
                  </a:lnTo>
                  <a:lnTo>
                    <a:pt x="1140" y="2952"/>
                  </a:lnTo>
                  <a:lnTo>
                    <a:pt x="1086" y="2940"/>
                  </a:lnTo>
                  <a:lnTo>
                    <a:pt x="1014" y="2910"/>
                  </a:lnTo>
                  <a:close/>
                  <a:moveTo>
                    <a:pt x="990" y="2988"/>
                  </a:moveTo>
                  <a:lnTo>
                    <a:pt x="1014" y="3000"/>
                  </a:lnTo>
                  <a:lnTo>
                    <a:pt x="1068" y="3006"/>
                  </a:lnTo>
                  <a:lnTo>
                    <a:pt x="1038" y="2982"/>
                  </a:lnTo>
                  <a:lnTo>
                    <a:pt x="990" y="2988"/>
                  </a:lnTo>
                  <a:close/>
                  <a:moveTo>
                    <a:pt x="960" y="2994"/>
                  </a:moveTo>
                  <a:lnTo>
                    <a:pt x="966" y="2982"/>
                  </a:lnTo>
                  <a:lnTo>
                    <a:pt x="888" y="2982"/>
                  </a:lnTo>
                  <a:lnTo>
                    <a:pt x="906" y="3012"/>
                  </a:lnTo>
                  <a:lnTo>
                    <a:pt x="936" y="3018"/>
                  </a:lnTo>
                  <a:lnTo>
                    <a:pt x="930" y="3006"/>
                  </a:lnTo>
                  <a:lnTo>
                    <a:pt x="936" y="3000"/>
                  </a:lnTo>
                  <a:lnTo>
                    <a:pt x="948" y="3012"/>
                  </a:lnTo>
                  <a:lnTo>
                    <a:pt x="996" y="3012"/>
                  </a:lnTo>
                  <a:lnTo>
                    <a:pt x="1008" y="3030"/>
                  </a:lnTo>
                  <a:lnTo>
                    <a:pt x="1026" y="3030"/>
                  </a:lnTo>
                  <a:lnTo>
                    <a:pt x="996" y="3000"/>
                  </a:lnTo>
                  <a:lnTo>
                    <a:pt x="960" y="2994"/>
                  </a:lnTo>
                  <a:close/>
                  <a:moveTo>
                    <a:pt x="804" y="2946"/>
                  </a:moveTo>
                  <a:lnTo>
                    <a:pt x="744" y="2940"/>
                  </a:lnTo>
                  <a:lnTo>
                    <a:pt x="750" y="2958"/>
                  </a:lnTo>
                  <a:lnTo>
                    <a:pt x="792" y="2958"/>
                  </a:lnTo>
                  <a:lnTo>
                    <a:pt x="804" y="2976"/>
                  </a:lnTo>
                  <a:lnTo>
                    <a:pt x="864" y="3000"/>
                  </a:lnTo>
                  <a:lnTo>
                    <a:pt x="828" y="2970"/>
                  </a:lnTo>
                  <a:lnTo>
                    <a:pt x="804" y="2946"/>
                  </a:lnTo>
                  <a:close/>
                  <a:moveTo>
                    <a:pt x="804" y="2880"/>
                  </a:moveTo>
                  <a:lnTo>
                    <a:pt x="786" y="2898"/>
                  </a:lnTo>
                  <a:lnTo>
                    <a:pt x="792" y="2928"/>
                  </a:lnTo>
                  <a:lnTo>
                    <a:pt x="816" y="2922"/>
                  </a:lnTo>
                  <a:lnTo>
                    <a:pt x="804" y="2880"/>
                  </a:lnTo>
                  <a:close/>
                  <a:moveTo>
                    <a:pt x="774" y="2928"/>
                  </a:moveTo>
                  <a:lnTo>
                    <a:pt x="768" y="2910"/>
                  </a:lnTo>
                  <a:lnTo>
                    <a:pt x="720" y="2898"/>
                  </a:lnTo>
                  <a:lnTo>
                    <a:pt x="708" y="2916"/>
                  </a:lnTo>
                  <a:lnTo>
                    <a:pt x="708" y="2934"/>
                  </a:lnTo>
                  <a:lnTo>
                    <a:pt x="744" y="2922"/>
                  </a:lnTo>
                  <a:lnTo>
                    <a:pt x="774" y="2928"/>
                  </a:lnTo>
                  <a:close/>
                  <a:moveTo>
                    <a:pt x="612" y="2772"/>
                  </a:moveTo>
                  <a:lnTo>
                    <a:pt x="606" y="2766"/>
                  </a:lnTo>
                  <a:lnTo>
                    <a:pt x="594" y="2766"/>
                  </a:lnTo>
                  <a:lnTo>
                    <a:pt x="588" y="2760"/>
                  </a:lnTo>
                  <a:lnTo>
                    <a:pt x="570" y="2760"/>
                  </a:lnTo>
                  <a:lnTo>
                    <a:pt x="570" y="2766"/>
                  </a:lnTo>
                  <a:lnTo>
                    <a:pt x="564" y="2778"/>
                  </a:lnTo>
                  <a:lnTo>
                    <a:pt x="564" y="2808"/>
                  </a:lnTo>
                  <a:lnTo>
                    <a:pt x="570" y="2808"/>
                  </a:lnTo>
                  <a:lnTo>
                    <a:pt x="576" y="2802"/>
                  </a:lnTo>
                  <a:lnTo>
                    <a:pt x="588" y="2802"/>
                  </a:lnTo>
                  <a:lnTo>
                    <a:pt x="594" y="2796"/>
                  </a:lnTo>
                  <a:lnTo>
                    <a:pt x="600" y="2820"/>
                  </a:lnTo>
                  <a:lnTo>
                    <a:pt x="630" y="2808"/>
                  </a:lnTo>
                  <a:lnTo>
                    <a:pt x="612" y="2790"/>
                  </a:lnTo>
                  <a:lnTo>
                    <a:pt x="618" y="2772"/>
                  </a:lnTo>
                  <a:lnTo>
                    <a:pt x="612" y="2772"/>
                  </a:lnTo>
                  <a:close/>
                  <a:moveTo>
                    <a:pt x="552" y="2826"/>
                  </a:moveTo>
                  <a:lnTo>
                    <a:pt x="516" y="2808"/>
                  </a:lnTo>
                  <a:lnTo>
                    <a:pt x="546" y="2832"/>
                  </a:lnTo>
                  <a:lnTo>
                    <a:pt x="588" y="2844"/>
                  </a:lnTo>
                  <a:lnTo>
                    <a:pt x="606" y="2850"/>
                  </a:lnTo>
                  <a:lnTo>
                    <a:pt x="588" y="2832"/>
                  </a:lnTo>
                  <a:lnTo>
                    <a:pt x="552" y="2826"/>
                  </a:lnTo>
                  <a:close/>
                  <a:moveTo>
                    <a:pt x="552" y="2748"/>
                  </a:moveTo>
                  <a:lnTo>
                    <a:pt x="534" y="2730"/>
                  </a:lnTo>
                  <a:lnTo>
                    <a:pt x="528" y="2766"/>
                  </a:lnTo>
                  <a:lnTo>
                    <a:pt x="504" y="2772"/>
                  </a:lnTo>
                  <a:lnTo>
                    <a:pt x="546" y="2784"/>
                  </a:lnTo>
                  <a:lnTo>
                    <a:pt x="552" y="2748"/>
                  </a:lnTo>
                  <a:close/>
                  <a:moveTo>
                    <a:pt x="444" y="2736"/>
                  </a:moveTo>
                  <a:lnTo>
                    <a:pt x="480" y="2772"/>
                  </a:lnTo>
                  <a:lnTo>
                    <a:pt x="492" y="2760"/>
                  </a:lnTo>
                  <a:lnTo>
                    <a:pt x="462" y="2724"/>
                  </a:lnTo>
                  <a:lnTo>
                    <a:pt x="444" y="2736"/>
                  </a:lnTo>
                  <a:close/>
                  <a:moveTo>
                    <a:pt x="516" y="2724"/>
                  </a:moveTo>
                  <a:lnTo>
                    <a:pt x="504" y="2718"/>
                  </a:lnTo>
                  <a:lnTo>
                    <a:pt x="492" y="2730"/>
                  </a:lnTo>
                  <a:lnTo>
                    <a:pt x="504" y="2748"/>
                  </a:lnTo>
                  <a:lnTo>
                    <a:pt x="516" y="2724"/>
                  </a:lnTo>
                  <a:close/>
                  <a:moveTo>
                    <a:pt x="456" y="2706"/>
                  </a:moveTo>
                  <a:lnTo>
                    <a:pt x="462" y="2676"/>
                  </a:lnTo>
                  <a:lnTo>
                    <a:pt x="456" y="2640"/>
                  </a:lnTo>
                  <a:lnTo>
                    <a:pt x="438" y="2634"/>
                  </a:lnTo>
                  <a:lnTo>
                    <a:pt x="438" y="2652"/>
                  </a:lnTo>
                  <a:lnTo>
                    <a:pt x="408" y="2646"/>
                  </a:lnTo>
                  <a:lnTo>
                    <a:pt x="432" y="2682"/>
                  </a:lnTo>
                  <a:lnTo>
                    <a:pt x="426" y="2724"/>
                  </a:lnTo>
                  <a:lnTo>
                    <a:pt x="456" y="2706"/>
                  </a:lnTo>
                  <a:close/>
                  <a:moveTo>
                    <a:pt x="366" y="2622"/>
                  </a:moveTo>
                  <a:lnTo>
                    <a:pt x="384" y="2628"/>
                  </a:lnTo>
                  <a:lnTo>
                    <a:pt x="390" y="2658"/>
                  </a:lnTo>
                  <a:lnTo>
                    <a:pt x="396" y="2628"/>
                  </a:lnTo>
                  <a:lnTo>
                    <a:pt x="402" y="2604"/>
                  </a:lnTo>
                  <a:lnTo>
                    <a:pt x="372" y="2598"/>
                  </a:lnTo>
                  <a:lnTo>
                    <a:pt x="366" y="2622"/>
                  </a:lnTo>
                  <a:close/>
                  <a:moveTo>
                    <a:pt x="372" y="2586"/>
                  </a:moveTo>
                  <a:lnTo>
                    <a:pt x="378" y="2586"/>
                  </a:lnTo>
                  <a:lnTo>
                    <a:pt x="378" y="2580"/>
                  </a:lnTo>
                  <a:lnTo>
                    <a:pt x="384" y="2574"/>
                  </a:lnTo>
                  <a:lnTo>
                    <a:pt x="414" y="2598"/>
                  </a:lnTo>
                  <a:lnTo>
                    <a:pt x="414" y="2574"/>
                  </a:lnTo>
                  <a:lnTo>
                    <a:pt x="384" y="2544"/>
                  </a:lnTo>
                  <a:lnTo>
                    <a:pt x="378" y="2532"/>
                  </a:lnTo>
                  <a:lnTo>
                    <a:pt x="372" y="2526"/>
                  </a:lnTo>
                  <a:lnTo>
                    <a:pt x="360" y="2502"/>
                  </a:lnTo>
                  <a:lnTo>
                    <a:pt x="360" y="2490"/>
                  </a:lnTo>
                  <a:lnTo>
                    <a:pt x="342" y="2454"/>
                  </a:lnTo>
                  <a:lnTo>
                    <a:pt x="330" y="2448"/>
                  </a:lnTo>
                  <a:lnTo>
                    <a:pt x="324" y="2442"/>
                  </a:lnTo>
                  <a:lnTo>
                    <a:pt x="318" y="2442"/>
                  </a:lnTo>
                  <a:lnTo>
                    <a:pt x="312" y="2448"/>
                  </a:lnTo>
                  <a:lnTo>
                    <a:pt x="312" y="2454"/>
                  </a:lnTo>
                  <a:lnTo>
                    <a:pt x="294" y="2448"/>
                  </a:lnTo>
                  <a:lnTo>
                    <a:pt x="288" y="2454"/>
                  </a:lnTo>
                  <a:lnTo>
                    <a:pt x="288" y="2466"/>
                  </a:lnTo>
                  <a:lnTo>
                    <a:pt x="282" y="2472"/>
                  </a:lnTo>
                  <a:lnTo>
                    <a:pt x="282" y="2490"/>
                  </a:lnTo>
                  <a:lnTo>
                    <a:pt x="330" y="2490"/>
                  </a:lnTo>
                  <a:lnTo>
                    <a:pt x="312" y="2532"/>
                  </a:lnTo>
                  <a:lnTo>
                    <a:pt x="324" y="2532"/>
                  </a:lnTo>
                  <a:lnTo>
                    <a:pt x="348" y="2508"/>
                  </a:lnTo>
                  <a:lnTo>
                    <a:pt x="342" y="2532"/>
                  </a:lnTo>
                  <a:lnTo>
                    <a:pt x="342" y="2538"/>
                  </a:lnTo>
                  <a:lnTo>
                    <a:pt x="348" y="2544"/>
                  </a:lnTo>
                  <a:lnTo>
                    <a:pt x="366" y="2580"/>
                  </a:lnTo>
                  <a:lnTo>
                    <a:pt x="366" y="2586"/>
                  </a:lnTo>
                  <a:lnTo>
                    <a:pt x="372" y="2586"/>
                  </a:lnTo>
                  <a:close/>
                  <a:moveTo>
                    <a:pt x="246" y="2082"/>
                  </a:moveTo>
                  <a:lnTo>
                    <a:pt x="246" y="2034"/>
                  </a:lnTo>
                  <a:lnTo>
                    <a:pt x="216" y="2004"/>
                  </a:lnTo>
                  <a:lnTo>
                    <a:pt x="234" y="1992"/>
                  </a:lnTo>
                  <a:lnTo>
                    <a:pt x="210" y="1968"/>
                  </a:lnTo>
                  <a:lnTo>
                    <a:pt x="174" y="1956"/>
                  </a:lnTo>
                  <a:lnTo>
                    <a:pt x="174" y="1986"/>
                  </a:lnTo>
                  <a:lnTo>
                    <a:pt x="180" y="1998"/>
                  </a:lnTo>
                  <a:lnTo>
                    <a:pt x="180" y="2004"/>
                  </a:lnTo>
                  <a:lnTo>
                    <a:pt x="192" y="2016"/>
                  </a:lnTo>
                  <a:lnTo>
                    <a:pt x="198" y="2028"/>
                  </a:lnTo>
                  <a:lnTo>
                    <a:pt x="204" y="2034"/>
                  </a:lnTo>
                  <a:lnTo>
                    <a:pt x="204" y="2046"/>
                  </a:lnTo>
                  <a:lnTo>
                    <a:pt x="198" y="2064"/>
                  </a:lnTo>
                  <a:lnTo>
                    <a:pt x="246" y="2082"/>
                  </a:lnTo>
                  <a:close/>
                  <a:moveTo>
                    <a:pt x="246" y="2178"/>
                  </a:moveTo>
                  <a:lnTo>
                    <a:pt x="258" y="2190"/>
                  </a:lnTo>
                  <a:lnTo>
                    <a:pt x="282" y="2190"/>
                  </a:lnTo>
                  <a:lnTo>
                    <a:pt x="294" y="2172"/>
                  </a:lnTo>
                  <a:lnTo>
                    <a:pt x="264" y="2178"/>
                  </a:lnTo>
                  <a:lnTo>
                    <a:pt x="246" y="2178"/>
                  </a:lnTo>
                  <a:close/>
                  <a:moveTo>
                    <a:pt x="282" y="2220"/>
                  </a:moveTo>
                  <a:lnTo>
                    <a:pt x="282" y="2238"/>
                  </a:lnTo>
                  <a:lnTo>
                    <a:pt x="306" y="2256"/>
                  </a:lnTo>
                  <a:lnTo>
                    <a:pt x="306" y="2232"/>
                  </a:lnTo>
                  <a:lnTo>
                    <a:pt x="294" y="2208"/>
                  </a:lnTo>
                  <a:lnTo>
                    <a:pt x="258" y="2208"/>
                  </a:lnTo>
                  <a:lnTo>
                    <a:pt x="282" y="2220"/>
                  </a:lnTo>
                  <a:close/>
                  <a:moveTo>
                    <a:pt x="318" y="2190"/>
                  </a:moveTo>
                  <a:lnTo>
                    <a:pt x="324" y="2184"/>
                  </a:lnTo>
                  <a:lnTo>
                    <a:pt x="336" y="2178"/>
                  </a:lnTo>
                  <a:lnTo>
                    <a:pt x="348" y="2166"/>
                  </a:lnTo>
                  <a:lnTo>
                    <a:pt x="336" y="2154"/>
                  </a:lnTo>
                  <a:lnTo>
                    <a:pt x="324" y="2154"/>
                  </a:lnTo>
                  <a:lnTo>
                    <a:pt x="312" y="2160"/>
                  </a:lnTo>
                  <a:lnTo>
                    <a:pt x="306" y="2166"/>
                  </a:lnTo>
                  <a:lnTo>
                    <a:pt x="306" y="2184"/>
                  </a:lnTo>
                  <a:lnTo>
                    <a:pt x="312" y="2190"/>
                  </a:lnTo>
                  <a:lnTo>
                    <a:pt x="318" y="2190"/>
                  </a:lnTo>
                  <a:close/>
                  <a:moveTo>
                    <a:pt x="252" y="2112"/>
                  </a:moveTo>
                  <a:lnTo>
                    <a:pt x="240" y="2118"/>
                  </a:lnTo>
                  <a:lnTo>
                    <a:pt x="240" y="2136"/>
                  </a:lnTo>
                  <a:lnTo>
                    <a:pt x="252" y="2136"/>
                  </a:lnTo>
                  <a:lnTo>
                    <a:pt x="264" y="2124"/>
                  </a:lnTo>
                  <a:lnTo>
                    <a:pt x="264" y="2106"/>
                  </a:lnTo>
                  <a:lnTo>
                    <a:pt x="258" y="2106"/>
                  </a:lnTo>
                  <a:lnTo>
                    <a:pt x="252" y="2112"/>
                  </a:lnTo>
                  <a:close/>
                  <a:moveTo>
                    <a:pt x="234" y="2154"/>
                  </a:moveTo>
                  <a:lnTo>
                    <a:pt x="216" y="2154"/>
                  </a:lnTo>
                  <a:lnTo>
                    <a:pt x="228" y="2178"/>
                  </a:lnTo>
                  <a:lnTo>
                    <a:pt x="234" y="2154"/>
                  </a:lnTo>
                  <a:close/>
                  <a:moveTo>
                    <a:pt x="714" y="2874"/>
                  </a:moveTo>
                  <a:lnTo>
                    <a:pt x="726" y="2874"/>
                  </a:lnTo>
                  <a:lnTo>
                    <a:pt x="726" y="2886"/>
                  </a:lnTo>
                  <a:lnTo>
                    <a:pt x="768" y="2886"/>
                  </a:lnTo>
                  <a:lnTo>
                    <a:pt x="774" y="2880"/>
                  </a:lnTo>
                  <a:lnTo>
                    <a:pt x="774" y="2874"/>
                  </a:lnTo>
                  <a:lnTo>
                    <a:pt x="744" y="2844"/>
                  </a:lnTo>
                  <a:lnTo>
                    <a:pt x="744" y="2808"/>
                  </a:lnTo>
                  <a:lnTo>
                    <a:pt x="786" y="2802"/>
                  </a:lnTo>
                  <a:lnTo>
                    <a:pt x="780" y="2790"/>
                  </a:lnTo>
                  <a:lnTo>
                    <a:pt x="804" y="2790"/>
                  </a:lnTo>
                  <a:lnTo>
                    <a:pt x="816" y="2772"/>
                  </a:lnTo>
                  <a:lnTo>
                    <a:pt x="792" y="2754"/>
                  </a:lnTo>
                  <a:lnTo>
                    <a:pt x="696" y="2754"/>
                  </a:lnTo>
                  <a:lnTo>
                    <a:pt x="684" y="2760"/>
                  </a:lnTo>
                  <a:lnTo>
                    <a:pt x="672" y="2760"/>
                  </a:lnTo>
                  <a:lnTo>
                    <a:pt x="654" y="2742"/>
                  </a:lnTo>
                  <a:lnTo>
                    <a:pt x="618" y="2724"/>
                  </a:lnTo>
                  <a:lnTo>
                    <a:pt x="606" y="2706"/>
                  </a:lnTo>
                  <a:lnTo>
                    <a:pt x="588" y="2682"/>
                  </a:lnTo>
                  <a:lnTo>
                    <a:pt x="588" y="2658"/>
                  </a:lnTo>
                  <a:lnTo>
                    <a:pt x="576" y="2646"/>
                  </a:lnTo>
                  <a:lnTo>
                    <a:pt x="564" y="2640"/>
                  </a:lnTo>
                  <a:lnTo>
                    <a:pt x="546" y="2640"/>
                  </a:lnTo>
                  <a:lnTo>
                    <a:pt x="534" y="2652"/>
                  </a:lnTo>
                  <a:lnTo>
                    <a:pt x="528" y="2652"/>
                  </a:lnTo>
                  <a:lnTo>
                    <a:pt x="516" y="2646"/>
                  </a:lnTo>
                  <a:lnTo>
                    <a:pt x="510" y="2640"/>
                  </a:lnTo>
                  <a:lnTo>
                    <a:pt x="510" y="2628"/>
                  </a:lnTo>
                  <a:lnTo>
                    <a:pt x="504" y="2622"/>
                  </a:lnTo>
                  <a:lnTo>
                    <a:pt x="504" y="2616"/>
                  </a:lnTo>
                  <a:lnTo>
                    <a:pt x="474" y="2610"/>
                  </a:lnTo>
                  <a:lnTo>
                    <a:pt x="474" y="2574"/>
                  </a:lnTo>
                  <a:lnTo>
                    <a:pt x="468" y="2568"/>
                  </a:lnTo>
                  <a:lnTo>
                    <a:pt x="462" y="2556"/>
                  </a:lnTo>
                  <a:lnTo>
                    <a:pt x="462" y="2544"/>
                  </a:lnTo>
                  <a:lnTo>
                    <a:pt x="474" y="2538"/>
                  </a:lnTo>
                  <a:lnTo>
                    <a:pt x="474" y="2514"/>
                  </a:lnTo>
                  <a:lnTo>
                    <a:pt x="480" y="2514"/>
                  </a:lnTo>
                  <a:lnTo>
                    <a:pt x="486" y="2508"/>
                  </a:lnTo>
                  <a:lnTo>
                    <a:pt x="492" y="2508"/>
                  </a:lnTo>
                  <a:lnTo>
                    <a:pt x="498" y="2502"/>
                  </a:lnTo>
                  <a:lnTo>
                    <a:pt x="498" y="2496"/>
                  </a:lnTo>
                  <a:lnTo>
                    <a:pt x="474" y="2472"/>
                  </a:lnTo>
                  <a:lnTo>
                    <a:pt x="480" y="2466"/>
                  </a:lnTo>
                  <a:lnTo>
                    <a:pt x="492" y="2460"/>
                  </a:lnTo>
                  <a:lnTo>
                    <a:pt x="498" y="2460"/>
                  </a:lnTo>
                  <a:lnTo>
                    <a:pt x="498" y="2454"/>
                  </a:lnTo>
                  <a:lnTo>
                    <a:pt x="474" y="2430"/>
                  </a:lnTo>
                  <a:lnTo>
                    <a:pt x="468" y="2430"/>
                  </a:lnTo>
                  <a:lnTo>
                    <a:pt x="474" y="2388"/>
                  </a:lnTo>
                  <a:lnTo>
                    <a:pt x="486" y="2382"/>
                  </a:lnTo>
                  <a:lnTo>
                    <a:pt x="474" y="2358"/>
                  </a:lnTo>
                  <a:lnTo>
                    <a:pt x="480" y="2322"/>
                  </a:lnTo>
                  <a:lnTo>
                    <a:pt x="456" y="2298"/>
                  </a:lnTo>
                  <a:lnTo>
                    <a:pt x="462" y="2274"/>
                  </a:lnTo>
                  <a:lnTo>
                    <a:pt x="438" y="2256"/>
                  </a:lnTo>
                  <a:lnTo>
                    <a:pt x="450" y="2244"/>
                  </a:lnTo>
                  <a:lnTo>
                    <a:pt x="456" y="2232"/>
                  </a:lnTo>
                  <a:lnTo>
                    <a:pt x="462" y="2226"/>
                  </a:lnTo>
                  <a:lnTo>
                    <a:pt x="438" y="2202"/>
                  </a:lnTo>
                  <a:lnTo>
                    <a:pt x="426" y="2202"/>
                  </a:lnTo>
                  <a:lnTo>
                    <a:pt x="420" y="2196"/>
                  </a:lnTo>
                  <a:lnTo>
                    <a:pt x="408" y="2190"/>
                  </a:lnTo>
                  <a:lnTo>
                    <a:pt x="402" y="2190"/>
                  </a:lnTo>
                  <a:lnTo>
                    <a:pt x="396" y="2184"/>
                  </a:lnTo>
                  <a:lnTo>
                    <a:pt x="414" y="2184"/>
                  </a:lnTo>
                  <a:lnTo>
                    <a:pt x="426" y="2178"/>
                  </a:lnTo>
                  <a:lnTo>
                    <a:pt x="438" y="2178"/>
                  </a:lnTo>
                  <a:lnTo>
                    <a:pt x="444" y="2172"/>
                  </a:lnTo>
                  <a:lnTo>
                    <a:pt x="444" y="2166"/>
                  </a:lnTo>
                  <a:lnTo>
                    <a:pt x="432" y="2160"/>
                  </a:lnTo>
                  <a:lnTo>
                    <a:pt x="402" y="2160"/>
                  </a:lnTo>
                  <a:lnTo>
                    <a:pt x="390" y="2148"/>
                  </a:lnTo>
                  <a:lnTo>
                    <a:pt x="390" y="2118"/>
                  </a:lnTo>
                  <a:lnTo>
                    <a:pt x="384" y="2106"/>
                  </a:lnTo>
                  <a:lnTo>
                    <a:pt x="384" y="2100"/>
                  </a:lnTo>
                  <a:lnTo>
                    <a:pt x="378" y="2094"/>
                  </a:lnTo>
                  <a:lnTo>
                    <a:pt x="366" y="2088"/>
                  </a:lnTo>
                  <a:lnTo>
                    <a:pt x="360" y="2088"/>
                  </a:lnTo>
                  <a:lnTo>
                    <a:pt x="366" y="2058"/>
                  </a:lnTo>
                  <a:lnTo>
                    <a:pt x="342" y="2046"/>
                  </a:lnTo>
                  <a:lnTo>
                    <a:pt x="336" y="2040"/>
                  </a:lnTo>
                  <a:lnTo>
                    <a:pt x="336" y="2028"/>
                  </a:lnTo>
                  <a:lnTo>
                    <a:pt x="330" y="2016"/>
                  </a:lnTo>
                  <a:lnTo>
                    <a:pt x="330" y="1998"/>
                  </a:lnTo>
                  <a:lnTo>
                    <a:pt x="324" y="1986"/>
                  </a:lnTo>
                  <a:lnTo>
                    <a:pt x="324" y="1974"/>
                  </a:lnTo>
                  <a:lnTo>
                    <a:pt x="330" y="1968"/>
                  </a:lnTo>
                  <a:lnTo>
                    <a:pt x="342" y="1962"/>
                  </a:lnTo>
                  <a:lnTo>
                    <a:pt x="348" y="1962"/>
                  </a:lnTo>
                  <a:lnTo>
                    <a:pt x="336" y="1950"/>
                  </a:lnTo>
                  <a:lnTo>
                    <a:pt x="324" y="1944"/>
                  </a:lnTo>
                  <a:lnTo>
                    <a:pt x="306" y="1926"/>
                  </a:lnTo>
                  <a:lnTo>
                    <a:pt x="300" y="1914"/>
                  </a:lnTo>
                  <a:lnTo>
                    <a:pt x="300" y="1890"/>
                  </a:lnTo>
                  <a:lnTo>
                    <a:pt x="294" y="1878"/>
                  </a:lnTo>
                  <a:lnTo>
                    <a:pt x="288" y="1872"/>
                  </a:lnTo>
                  <a:lnTo>
                    <a:pt x="288" y="1842"/>
                  </a:lnTo>
                  <a:lnTo>
                    <a:pt x="294" y="1836"/>
                  </a:lnTo>
                  <a:lnTo>
                    <a:pt x="294" y="1824"/>
                  </a:lnTo>
                  <a:lnTo>
                    <a:pt x="276" y="1812"/>
                  </a:lnTo>
                  <a:lnTo>
                    <a:pt x="276" y="1806"/>
                  </a:lnTo>
                  <a:lnTo>
                    <a:pt x="282" y="1794"/>
                  </a:lnTo>
                  <a:lnTo>
                    <a:pt x="282" y="1788"/>
                  </a:lnTo>
                  <a:lnTo>
                    <a:pt x="264" y="1770"/>
                  </a:lnTo>
                  <a:lnTo>
                    <a:pt x="282" y="1758"/>
                  </a:lnTo>
                  <a:lnTo>
                    <a:pt x="270" y="1716"/>
                  </a:lnTo>
                  <a:lnTo>
                    <a:pt x="276" y="1716"/>
                  </a:lnTo>
                  <a:lnTo>
                    <a:pt x="282" y="1710"/>
                  </a:lnTo>
                  <a:lnTo>
                    <a:pt x="294" y="1704"/>
                  </a:lnTo>
                  <a:lnTo>
                    <a:pt x="300" y="1692"/>
                  </a:lnTo>
                  <a:lnTo>
                    <a:pt x="300" y="1686"/>
                  </a:lnTo>
                  <a:lnTo>
                    <a:pt x="282" y="1668"/>
                  </a:lnTo>
                  <a:lnTo>
                    <a:pt x="276" y="1668"/>
                  </a:lnTo>
                  <a:lnTo>
                    <a:pt x="276" y="1650"/>
                  </a:lnTo>
                  <a:lnTo>
                    <a:pt x="246" y="1626"/>
                  </a:lnTo>
                  <a:lnTo>
                    <a:pt x="246" y="1578"/>
                  </a:lnTo>
                  <a:lnTo>
                    <a:pt x="240" y="1566"/>
                  </a:lnTo>
                  <a:lnTo>
                    <a:pt x="234" y="1548"/>
                  </a:lnTo>
                  <a:lnTo>
                    <a:pt x="234" y="1536"/>
                  </a:lnTo>
                  <a:lnTo>
                    <a:pt x="228" y="1530"/>
                  </a:lnTo>
                  <a:lnTo>
                    <a:pt x="228" y="1524"/>
                  </a:lnTo>
                  <a:lnTo>
                    <a:pt x="252" y="1518"/>
                  </a:lnTo>
                  <a:lnTo>
                    <a:pt x="258" y="1500"/>
                  </a:lnTo>
                  <a:lnTo>
                    <a:pt x="258" y="1494"/>
                  </a:lnTo>
                  <a:lnTo>
                    <a:pt x="264" y="1482"/>
                  </a:lnTo>
                  <a:lnTo>
                    <a:pt x="264" y="1470"/>
                  </a:lnTo>
                  <a:lnTo>
                    <a:pt x="258" y="1464"/>
                  </a:lnTo>
                  <a:lnTo>
                    <a:pt x="252" y="1452"/>
                  </a:lnTo>
                  <a:lnTo>
                    <a:pt x="246" y="1446"/>
                  </a:lnTo>
                  <a:lnTo>
                    <a:pt x="240" y="1434"/>
                  </a:lnTo>
                  <a:lnTo>
                    <a:pt x="234" y="1428"/>
                  </a:lnTo>
                  <a:lnTo>
                    <a:pt x="246" y="1428"/>
                  </a:lnTo>
                  <a:lnTo>
                    <a:pt x="246" y="1398"/>
                  </a:lnTo>
                  <a:lnTo>
                    <a:pt x="252" y="1380"/>
                  </a:lnTo>
                  <a:lnTo>
                    <a:pt x="252" y="1356"/>
                  </a:lnTo>
                  <a:lnTo>
                    <a:pt x="270" y="1338"/>
                  </a:lnTo>
                  <a:lnTo>
                    <a:pt x="270" y="1332"/>
                  </a:lnTo>
                  <a:lnTo>
                    <a:pt x="264" y="1320"/>
                  </a:lnTo>
                  <a:lnTo>
                    <a:pt x="258" y="1314"/>
                  </a:lnTo>
                  <a:lnTo>
                    <a:pt x="252" y="1302"/>
                  </a:lnTo>
                  <a:lnTo>
                    <a:pt x="246" y="1260"/>
                  </a:lnTo>
                  <a:lnTo>
                    <a:pt x="222" y="1260"/>
                  </a:lnTo>
                  <a:lnTo>
                    <a:pt x="210" y="1248"/>
                  </a:lnTo>
                  <a:lnTo>
                    <a:pt x="210" y="1236"/>
                  </a:lnTo>
                  <a:lnTo>
                    <a:pt x="216" y="1230"/>
                  </a:lnTo>
                  <a:lnTo>
                    <a:pt x="210" y="1218"/>
                  </a:lnTo>
                  <a:lnTo>
                    <a:pt x="198" y="1188"/>
                  </a:lnTo>
                  <a:lnTo>
                    <a:pt x="180" y="1170"/>
                  </a:lnTo>
                  <a:lnTo>
                    <a:pt x="180" y="1164"/>
                  </a:lnTo>
                  <a:lnTo>
                    <a:pt x="186" y="1158"/>
                  </a:lnTo>
                  <a:lnTo>
                    <a:pt x="186" y="1146"/>
                  </a:lnTo>
                  <a:lnTo>
                    <a:pt x="168" y="1128"/>
                  </a:lnTo>
                  <a:lnTo>
                    <a:pt x="156" y="1122"/>
                  </a:lnTo>
                  <a:lnTo>
                    <a:pt x="156" y="1116"/>
                  </a:lnTo>
                  <a:lnTo>
                    <a:pt x="150" y="1110"/>
                  </a:lnTo>
                  <a:lnTo>
                    <a:pt x="150" y="1086"/>
                  </a:lnTo>
                  <a:lnTo>
                    <a:pt x="156" y="1086"/>
                  </a:lnTo>
                  <a:lnTo>
                    <a:pt x="168" y="1080"/>
                  </a:lnTo>
                  <a:lnTo>
                    <a:pt x="162" y="1026"/>
                  </a:lnTo>
                  <a:lnTo>
                    <a:pt x="186" y="1026"/>
                  </a:lnTo>
                  <a:lnTo>
                    <a:pt x="186" y="1020"/>
                  </a:lnTo>
                  <a:lnTo>
                    <a:pt x="180" y="1008"/>
                  </a:lnTo>
                  <a:lnTo>
                    <a:pt x="168" y="972"/>
                  </a:lnTo>
                  <a:lnTo>
                    <a:pt x="156" y="948"/>
                  </a:lnTo>
                  <a:lnTo>
                    <a:pt x="156" y="936"/>
                  </a:lnTo>
                  <a:lnTo>
                    <a:pt x="168" y="924"/>
                  </a:lnTo>
                  <a:lnTo>
                    <a:pt x="168" y="858"/>
                  </a:lnTo>
                  <a:lnTo>
                    <a:pt x="174" y="852"/>
                  </a:lnTo>
                  <a:lnTo>
                    <a:pt x="180" y="840"/>
                  </a:lnTo>
                  <a:lnTo>
                    <a:pt x="192" y="828"/>
                  </a:lnTo>
                  <a:lnTo>
                    <a:pt x="192" y="816"/>
                  </a:lnTo>
                  <a:lnTo>
                    <a:pt x="198" y="804"/>
                  </a:lnTo>
                  <a:lnTo>
                    <a:pt x="198" y="792"/>
                  </a:lnTo>
                  <a:lnTo>
                    <a:pt x="204" y="774"/>
                  </a:lnTo>
                  <a:lnTo>
                    <a:pt x="204" y="762"/>
                  </a:lnTo>
                  <a:lnTo>
                    <a:pt x="222" y="762"/>
                  </a:lnTo>
                  <a:lnTo>
                    <a:pt x="228" y="756"/>
                  </a:lnTo>
                  <a:lnTo>
                    <a:pt x="240" y="750"/>
                  </a:lnTo>
                  <a:lnTo>
                    <a:pt x="240" y="738"/>
                  </a:lnTo>
                  <a:lnTo>
                    <a:pt x="234" y="726"/>
                  </a:lnTo>
                  <a:lnTo>
                    <a:pt x="210" y="714"/>
                  </a:lnTo>
                  <a:lnTo>
                    <a:pt x="204" y="708"/>
                  </a:lnTo>
                  <a:lnTo>
                    <a:pt x="198" y="708"/>
                  </a:lnTo>
                  <a:lnTo>
                    <a:pt x="204" y="708"/>
                  </a:lnTo>
                  <a:lnTo>
                    <a:pt x="216" y="696"/>
                  </a:lnTo>
                  <a:lnTo>
                    <a:pt x="222" y="684"/>
                  </a:lnTo>
                  <a:lnTo>
                    <a:pt x="228" y="678"/>
                  </a:lnTo>
                  <a:lnTo>
                    <a:pt x="222" y="666"/>
                  </a:lnTo>
                  <a:lnTo>
                    <a:pt x="210" y="654"/>
                  </a:lnTo>
                  <a:lnTo>
                    <a:pt x="198" y="648"/>
                  </a:lnTo>
                  <a:lnTo>
                    <a:pt x="192" y="642"/>
                  </a:lnTo>
                  <a:lnTo>
                    <a:pt x="192" y="624"/>
                  </a:lnTo>
                  <a:lnTo>
                    <a:pt x="216" y="600"/>
                  </a:lnTo>
                  <a:lnTo>
                    <a:pt x="216" y="594"/>
                  </a:lnTo>
                  <a:lnTo>
                    <a:pt x="204" y="594"/>
                  </a:lnTo>
                  <a:lnTo>
                    <a:pt x="192" y="588"/>
                  </a:lnTo>
                  <a:lnTo>
                    <a:pt x="186" y="582"/>
                  </a:lnTo>
                  <a:lnTo>
                    <a:pt x="186" y="576"/>
                  </a:lnTo>
                  <a:lnTo>
                    <a:pt x="192" y="570"/>
                  </a:lnTo>
                  <a:lnTo>
                    <a:pt x="198" y="558"/>
                  </a:lnTo>
                  <a:lnTo>
                    <a:pt x="210" y="552"/>
                  </a:lnTo>
                  <a:lnTo>
                    <a:pt x="222" y="540"/>
                  </a:lnTo>
                  <a:lnTo>
                    <a:pt x="240" y="534"/>
                  </a:lnTo>
                  <a:lnTo>
                    <a:pt x="252" y="528"/>
                  </a:lnTo>
                  <a:lnTo>
                    <a:pt x="258" y="522"/>
                  </a:lnTo>
                  <a:lnTo>
                    <a:pt x="264" y="522"/>
                  </a:lnTo>
                  <a:lnTo>
                    <a:pt x="276" y="438"/>
                  </a:lnTo>
                  <a:lnTo>
                    <a:pt x="264" y="420"/>
                  </a:lnTo>
                  <a:lnTo>
                    <a:pt x="222" y="420"/>
                  </a:lnTo>
                  <a:lnTo>
                    <a:pt x="216" y="408"/>
                  </a:lnTo>
                  <a:lnTo>
                    <a:pt x="216" y="384"/>
                  </a:lnTo>
                  <a:lnTo>
                    <a:pt x="192" y="360"/>
                  </a:lnTo>
                  <a:lnTo>
                    <a:pt x="192" y="294"/>
                  </a:lnTo>
                  <a:lnTo>
                    <a:pt x="186" y="288"/>
                  </a:lnTo>
                  <a:lnTo>
                    <a:pt x="174" y="282"/>
                  </a:lnTo>
                  <a:lnTo>
                    <a:pt x="168" y="276"/>
                  </a:lnTo>
                  <a:lnTo>
                    <a:pt x="156" y="270"/>
                  </a:lnTo>
                  <a:lnTo>
                    <a:pt x="150" y="264"/>
                  </a:lnTo>
                  <a:lnTo>
                    <a:pt x="144" y="264"/>
                  </a:lnTo>
                  <a:lnTo>
                    <a:pt x="144" y="240"/>
                  </a:lnTo>
                  <a:lnTo>
                    <a:pt x="138" y="234"/>
                  </a:lnTo>
                  <a:lnTo>
                    <a:pt x="132" y="222"/>
                  </a:lnTo>
                  <a:lnTo>
                    <a:pt x="132" y="210"/>
                  </a:lnTo>
                  <a:lnTo>
                    <a:pt x="138" y="204"/>
                  </a:lnTo>
                  <a:lnTo>
                    <a:pt x="144" y="192"/>
                  </a:lnTo>
                  <a:lnTo>
                    <a:pt x="150" y="186"/>
                  </a:lnTo>
                  <a:lnTo>
                    <a:pt x="132" y="168"/>
                  </a:lnTo>
                  <a:lnTo>
                    <a:pt x="144" y="156"/>
                  </a:lnTo>
                  <a:lnTo>
                    <a:pt x="150" y="144"/>
                  </a:lnTo>
                  <a:lnTo>
                    <a:pt x="150" y="138"/>
                  </a:lnTo>
                  <a:lnTo>
                    <a:pt x="144" y="126"/>
                  </a:lnTo>
                  <a:lnTo>
                    <a:pt x="120" y="114"/>
                  </a:lnTo>
                  <a:lnTo>
                    <a:pt x="114" y="114"/>
                  </a:lnTo>
                  <a:lnTo>
                    <a:pt x="102" y="108"/>
                  </a:lnTo>
                  <a:lnTo>
                    <a:pt x="90" y="30"/>
                  </a:lnTo>
                  <a:lnTo>
                    <a:pt x="66" y="30"/>
                  </a:lnTo>
                  <a:lnTo>
                    <a:pt x="48" y="0"/>
                  </a:lnTo>
                  <a:lnTo>
                    <a:pt x="36" y="6"/>
                  </a:lnTo>
                  <a:lnTo>
                    <a:pt x="42" y="18"/>
                  </a:lnTo>
                  <a:lnTo>
                    <a:pt x="42" y="36"/>
                  </a:lnTo>
                  <a:lnTo>
                    <a:pt x="36" y="42"/>
                  </a:lnTo>
                  <a:lnTo>
                    <a:pt x="0" y="66"/>
                  </a:lnTo>
                  <a:lnTo>
                    <a:pt x="0" y="108"/>
                  </a:lnTo>
                  <a:lnTo>
                    <a:pt x="24" y="156"/>
                  </a:lnTo>
                  <a:lnTo>
                    <a:pt x="30" y="174"/>
                  </a:lnTo>
                  <a:lnTo>
                    <a:pt x="36" y="228"/>
                  </a:lnTo>
                  <a:lnTo>
                    <a:pt x="36" y="282"/>
                  </a:lnTo>
                  <a:lnTo>
                    <a:pt x="48" y="318"/>
                  </a:lnTo>
                  <a:lnTo>
                    <a:pt x="48" y="360"/>
                  </a:lnTo>
                  <a:lnTo>
                    <a:pt x="54" y="384"/>
                  </a:lnTo>
                  <a:lnTo>
                    <a:pt x="54" y="432"/>
                  </a:lnTo>
                  <a:lnTo>
                    <a:pt x="30" y="444"/>
                  </a:lnTo>
                  <a:lnTo>
                    <a:pt x="36" y="474"/>
                  </a:lnTo>
                  <a:lnTo>
                    <a:pt x="54" y="486"/>
                  </a:lnTo>
                  <a:lnTo>
                    <a:pt x="48" y="582"/>
                  </a:lnTo>
                  <a:lnTo>
                    <a:pt x="72" y="624"/>
                  </a:lnTo>
                  <a:lnTo>
                    <a:pt x="54" y="642"/>
                  </a:lnTo>
                  <a:lnTo>
                    <a:pt x="60" y="702"/>
                  </a:lnTo>
                  <a:lnTo>
                    <a:pt x="66" y="708"/>
                  </a:lnTo>
                  <a:lnTo>
                    <a:pt x="78" y="732"/>
                  </a:lnTo>
                  <a:lnTo>
                    <a:pt x="78" y="744"/>
                  </a:lnTo>
                  <a:lnTo>
                    <a:pt x="72" y="756"/>
                  </a:lnTo>
                  <a:lnTo>
                    <a:pt x="66" y="762"/>
                  </a:lnTo>
                  <a:lnTo>
                    <a:pt x="60" y="762"/>
                  </a:lnTo>
                  <a:lnTo>
                    <a:pt x="60" y="792"/>
                  </a:lnTo>
                  <a:lnTo>
                    <a:pt x="72" y="810"/>
                  </a:lnTo>
                  <a:lnTo>
                    <a:pt x="60" y="822"/>
                  </a:lnTo>
                  <a:lnTo>
                    <a:pt x="48" y="846"/>
                  </a:lnTo>
                  <a:lnTo>
                    <a:pt x="48" y="852"/>
                  </a:lnTo>
                  <a:lnTo>
                    <a:pt x="60" y="852"/>
                  </a:lnTo>
                  <a:lnTo>
                    <a:pt x="60" y="864"/>
                  </a:lnTo>
                  <a:lnTo>
                    <a:pt x="66" y="870"/>
                  </a:lnTo>
                  <a:lnTo>
                    <a:pt x="66" y="888"/>
                  </a:lnTo>
                  <a:lnTo>
                    <a:pt x="54" y="900"/>
                  </a:lnTo>
                  <a:lnTo>
                    <a:pt x="54" y="906"/>
                  </a:lnTo>
                  <a:lnTo>
                    <a:pt x="48" y="912"/>
                  </a:lnTo>
                  <a:lnTo>
                    <a:pt x="48" y="936"/>
                  </a:lnTo>
                  <a:lnTo>
                    <a:pt x="54" y="948"/>
                  </a:lnTo>
                  <a:lnTo>
                    <a:pt x="60" y="954"/>
                  </a:lnTo>
                  <a:lnTo>
                    <a:pt x="66" y="954"/>
                  </a:lnTo>
                  <a:lnTo>
                    <a:pt x="78" y="966"/>
                  </a:lnTo>
                  <a:lnTo>
                    <a:pt x="78" y="1020"/>
                  </a:lnTo>
                  <a:lnTo>
                    <a:pt x="60" y="1020"/>
                  </a:lnTo>
                  <a:lnTo>
                    <a:pt x="60" y="1044"/>
                  </a:lnTo>
                  <a:lnTo>
                    <a:pt x="66" y="1056"/>
                  </a:lnTo>
                  <a:lnTo>
                    <a:pt x="90" y="1128"/>
                  </a:lnTo>
                  <a:lnTo>
                    <a:pt x="96" y="1140"/>
                  </a:lnTo>
                  <a:lnTo>
                    <a:pt x="102" y="1146"/>
                  </a:lnTo>
                  <a:lnTo>
                    <a:pt x="102" y="1164"/>
                  </a:lnTo>
                  <a:lnTo>
                    <a:pt x="108" y="1170"/>
                  </a:lnTo>
                  <a:lnTo>
                    <a:pt x="114" y="1182"/>
                  </a:lnTo>
                  <a:lnTo>
                    <a:pt x="120" y="1188"/>
                  </a:lnTo>
                  <a:lnTo>
                    <a:pt x="120" y="1236"/>
                  </a:lnTo>
                  <a:lnTo>
                    <a:pt x="114" y="1266"/>
                  </a:lnTo>
                  <a:lnTo>
                    <a:pt x="138" y="1290"/>
                  </a:lnTo>
                  <a:lnTo>
                    <a:pt x="138" y="1296"/>
                  </a:lnTo>
                  <a:lnTo>
                    <a:pt x="132" y="1302"/>
                  </a:lnTo>
                  <a:lnTo>
                    <a:pt x="126" y="1314"/>
                  </a:lnTo>
                  <a:lnTo>
                    <a:pt x="126" y="1326"/>
                  </a:lnTo>
                  <a:lnTo>
                    <a:pt x="120" y="1338"/>
                  </a:lnTo>
                  <a:lnTo>
                    <a:pt x="120" y="1416"/>
                  </a:lnTo>
                  <a:lnTo>
                    <a:pt x="102" y="1452"/>
                  </a:lnTo>
                  <a:lnTo>
                    <a:pt x="114" y="1464"/>
                  </a:lnTo>
                  <a:lnTo>
                    <a:pt x="114" y="1470"/>
                  </a:lnTo>
                  <a:lnTo>
                    <a:pt x="108" y="1476"/>
                  </a:lnTo>
                  <a:lnTo>
                    <a:pt x="108" y="1536"/>
                  </a:lnTo>
                  <a:lnTo>
                    <a:pt x="102" y="1554"/>
                  </a:lnTo>
                  <a:lnTo>
                    <a:pt x="102" y="1578"/>
                  </a:lnTo>
                  <a:lnTo>
                    <a:pt x="84" y="1584"/>
                  </a:lnTo>
                  <a:lnTo>
                    <a:pt x="84" y="1608"/>
                  </a:lnTo>
                  <a:lnTo>
                    <a:pt x="108" y="1650"/>
                  </a:lnTo>
                  <a:lnTo>
                    <a:pt x="108" y="1692"/>
                  </a:lnTo>
                  <a:lnTo>
                    <a:pt x="114" y="1704"/>
                  </a:lnTo>
                  <a:lnTo>
                    <a:pt x="144" y="1734"/>
                  </a:lnTo>
                  <a:lnTo>
                    <a:pt x="156" y="1758"/>
                  </a:lnTo>
                  <a:lnTo>
                    <a:pt x="156" y="1800"/>
                  </a:lnTo>
                  <a:lnTo>
                    <a:pt x="150" y="1812"/>
                  </a:lnTo>
                  <a:lnTo>
                    <a:pt x="150" y="1824"/>
                  </a:lnTo>
                  <a:lnTo>
                    <a:pt x="162" y="1836"/>
                  </a:lnTo>
                  <a:lnTo>
                    <a:pt x="162" y="1896"/>
                  </a:lnTo>
                  <a:lnTo>
                    <a:pt x="168" y="1908"/>
                  </a:lnTo>
                  <a:lnTo>
                    <a:pt x="174" y="1914"/>
                  </a:lnTo>
                  <a:lnTo>
                    <a:pt x="186" y="1920"/>
                  </a:lnTo>
                  <a:lnTo>
                    <a:pt x="192" y="1926"/>
                  </a:lnTo>
                  <a:lnTo>
                    <a:pt x="198" y="1926"/>
                  </a:lnTo>
                  <a:lnTo>
                    <a:pt x="192" y="1944"/>
                  </a:lnTo>
                  <a:lnTo>
                    <a:pt x="234" y="1944"/>
                  </a:lnTo>
                  <a:lnTo>
                    <a:pt x="234" y="1914"/>
                  </a:lnTo>
                  <a:lnTo>
                    <a:pt x="246" y="1926"/>
                  </a:lnTo>
                  <a:lnTo>
                    <a:pt x="258" y="1932"/>
                  </a:lnTo>
                  <a:lnTo>
                    <a:pt x="270" y="1932"/>
                  </a:lnTo>
                  <a:lnTo>
                    <a:pt x="276" y="1926"/>
                  </a:lnTo>
                  <a:lnTo>
                    <a:pt x="276" y="1914"/>
                  </a:lnTo>
                  <a:lnTo>
                    <a:pt x="288" y="1932"/>
                  </a:lnTo>
                  <a:lnTo>
                    <a:pt x="282" y="1938"/>
                  </a:lnTo>
                  <a:lnTo>
                    <a:pt x="270" y="1944"/>
                  </a:lnTo>
                  <a:lnTo>
                    <a:pt x="264" y="1956"/>
                  </a:lnTo>
                  <a:lnTo>
                    <a:pt x="258" y="1962"/>
                  </a:lnTo>
                  <a:lnTo>
                    <a:pt x="258" y="1968"/>
                  </a:lnTo>
                  <a:lnTo>
                    <a:pt x="288" y="1968"/>
                  </a:lnTo>
                  <a:lnTo>
                    <a:pt x="294" y="1974"/>
                  </a:lnTo>
                  <a:lnTo>
                    <a:pt x="294" y="1992"/>
                  </a:lnTo>
                  <a:lnTo>
                    <a:pt x="270" y="1986"/>
                  </a:lnTo>
                  <a:lnTo>
                    <a:pt x="288" y="2010"/>
                  </a:lnTo>
                  <a:lnTo>
                    <a:pt x="276" y="2022"/>
                  </a:lnTo>
                  <a:lnTo>
                    <a:pt x="294" y="2046"/>
                  </a:lnTo>
                  <a:lnTo>
                    <a:pt x="276" y="2064"/>
                  </a:lnTo>
                  <a:lnTo>
                    <a:pt x="270" y="2076"/>
                  </a:lnTo>
                  <a:lnTo>
                    <a:pt x="270" y="2082"/>
                  </a:lnTo>
                  <a:lnTo>
                    <a:pt x="276" y="2088"/>
                  </a:lnTo>
                  <a:lnTo>
                    <a:pt x="282" y="2088"/>
                  </a:lnTo>
                  <a:lnTo>
                    <a:pt x="306" y="2100"/>
                  </a:lnTo>
                  <a:lnTo>
                    <a:pt x="318" y="2100"/>
                  </a:lnTo>
                  <a:lnTo>
                    <a:pt x="300" y="2118"/>
                  </a:lnTo>
                  <a:lnTo>
                    <a:pt x="300" y="2130"/>
                  </a:lnTo>
                  <a:lnTo>
                    <a:pt x="312" y="2136"/>
                  </a:lnTo>
                  <a:lnTo>
                    <a:pt x="318" y="2142"/>
                  </a:lnTo>
                  <a:lnTo>
                    <a:pt x="330" y="2148"/>
                  </a:lnTo>
                  <a:lnTo>
                    <a:pt x="354" y="2148"/>
                  </a:lnTo>
                  <a:lnTo>
                    <a:pt x="360" y="2184"/>
                  </a:lnTo>
                  <a:lnTo>
                    <a:pt x="354" y="2184"/>
                  </a:lnTo>
                  <a:lnTo>
                    <a:pt x="324" y="2214"/>
                  </a:lnTo>
                  <a:lnTo>
                    <a:pt x="324" y="2220"/>
                  </a:lnTo>
                  <a:lnTo>
                    <a:pt x="330" y="2226"/>
                  </a:lnTo>
                  <a:lnTo>
                    <a:pt x="354" y="2226"/>
                  </a:lnTo>
                  <a:lnTo>
                    <a:pt x="366" y="2232"/>
                  </a:lnTo>
                  <a:lnTo>
                    <a:pt x="378" y="2244"/>
                  </a:lnTo>
                  <a:lnTo>
                    <a:pt x="348" y="2244"/>
                  </a:lnTo>
                  <a:lnTo>
                    <a:pt x="342" y="2238"/>
                  </a:lnTo>
                  <a:lnTo>
                    <a:pt x="330" y="2238"/>
                  </a:lnTo>
                  <a:lnTo>
                    <a:pt x="324" y="2244"/>
                  </a:lnTo>
                  <a:lnTo>
                    <a:pt x="324" y="2250"/>
                  </a:lnTo>
                  <a:lnTo>
                    <a:pt x="354" y="2256"/>
                  </a:lnTo>
                  <a:lnTo>
                    <a:pt x="330" y="2268"/>
                  </a:lnTo>
                  <a:lnTo>
                    <a:pt x="336" y="2292"/>
                  </a:lnTo>
                  <a:lnTo>
                    <a:pt x="348" y="2292"/>
                  </a:lnTo>
                  <a:lnTo>
                    <a:pt x="348" y="2316"/>
                  </a:lnTo>
                  <a:lnTo>
                    <a:pt x="336" y="2328"/>
                  </a:lnTo>
                  <a:lnTo>
                    <a:pt x="336" y="2322"/>
                  </a:lnTo>
                  <a:lnTo>
                    <a:pt x="330" y="2316"/>
                  </a:lnTo>
                  <a:lnTo>
                    <a:pt x="324" y="2304"/>
                  </a:lnTo>
                  <a:lnTo>
                    <a:pt x="324" y="2298"/>
                  </a:lnTo>
                  <a:lnTo>
                    <a:pt x="288" y="2298"/>
                  </a:lnTo>
                  <a:lnTo>
                    <a:pt x="306" y="2292"/>
                  </a:lnTo>
                  <a:lnTo>
                    <a:pt x="282" y="2268"/>
                  </a:lnTo>
                  <a:lnTo>
                    <a:pt x="276" y="2268"/>
                  </a:lnTo>
                  <a:lnTo>
                    <a:pt x="276" y="2280"/>
                  </a:lnTo>
                  <a:lnTo>
                    <a:pt x="270" y="2268"/>
                  </a:lnTo>
                  <a:lnTo>
                    <a:pt x="228" y="2280"/>
                  </a:lnTo>
                  <a:lnTo>
                    <a:pt x="264" y="2286"/>
                  </a:lnTo>
                  <a:lnTo>
                    <a:pt x="258" y="2292"/>
                  </a:lnTo>
                  <a:lnTo>
                    <a:pt x="252" y="2304"/>
                  </a:lnTo>
                  <a:lnTo>
                    <a:pt x="246" y="2310"/>
                  </a:lnTo>
                  <a:lnTo>
                    <a:pt x="234" y="2316"/>
                  </a:lnTo>
                  <a:lnTo>
                    <a:pt x="228" y="2328"/>
                  </a:lnTo>
                  <a:lnTo>
                    <a:pt x="222" y="2334"/>
                  </a:lnTo>
                  <a:lnTo>
                    <a:pt x="222" y="2340"/>
                  </a:lnTo>
                  <a:lnTo>
                    <a:pt x="228" y="2346"/>
                  </a:lnTo>
                  <a:lnTo>
                    <a:pt x="240" y="2352"/>
                  </a:lnTo>
                  <a:lnTo>
                    <a:pt x="252" y="2352"/>
                  </a:lnTo>
                  <a:lnTo>
                    <a:pt x="252" y="2346"/>
                  </a:lnTo>
                  <a:lnTo>
                    <a:pt x="240" y="2334"/>
                  </a:lnTo>
                  <a:lnTo>
                    <a:pt x="264" y="2328"/>
                  </a:lnTo>
                  <a:lnTo>
                    <a:pt x="282" y="2346"/>
                  </a:lnTo>
                  <a:lnTo>
                    <a:pt x="324" y="2346"/>
                  </a:lnTo>
                  <a:lnTo>
                    <a:pt x="336" y="2352"/>
                  </a:lnTo>
                  <a:lnTo>
                    <a:pt x="342" y="2364"/>
                  </a:lnTo>
                  <a:lnTo>
                    <a:pt x="354" y="2370"/>
                  </a:lnTo>
                  <a:lnTo>
                    <a:pt x="354" y="2376"/>
                  </a:lnTo>
                  <a:lnTo>
                    <a:pt x="336" y="2394"/>
                  </a:lnTo>
                  <a:lnTo>
                    <a:pt x="342" y="2406"/>
                  </a:lnTo>
                  <a:lnTo>
                    <a:pt x="360" y="2406"/>
                  </a:lnTo>
                  <a:lnTo>
                    <a:pt x="360" y="2418"/>
                  </a:lnTo>
                  <a:lnTo>
                    <a:pt x="378" y="2424"/>
                  </a:lnTo>
                  <a:lnTo>
                    <a:pt x="384" y="2406"/>
                  </a:lnTo>
                  <a:lnTo>
                    <a:pt x="402" y="2424"/>
                  </a:lnTo>
                  <a:lnTo>
                    <a:pt x="408" y="2424"/>
                  </a:lnTo>
                  <a:lnTo>
                    <a:pt x="420" y="2430"/>
                  </a:lnTo>
                  <a:lnTo>
                    <a:pt x="426" y="2436"/>
                  </a:lnTo>
                  <a:lnTo>
                    <a:pt x="426" y="2448"/>
                  </a:lnTo>
                  <a:lnTo>
                    <a:pt x="414" y="2460"/>
                  </a:lnTo>
                  <a:lnTo>
                    <a:pt x="408" y="2454"/>
                  </a:lnTo>
                  <a:lnTo>
                    <a:pt x="396" y="2454"/>
                  </a:lnTo>
                  <a:lnTo>
                    <a:pt x="384" y="2448"/>
                  </a:lnTo>
                  <a:lnTo>
                    <a:pt x="378" y="2442"/>
                  </a:lnTo>
                  <a:lnTo>
                    <a:pt x="366" y="2442"/>
                  </a:lnTo>
                  <a:lnTo>
                    <a:pt x="366" y="2454"/>
                  </a:lnTo>
                  <a:lnTo>
                    <a:pt x="372" y="2460"/>
                  </a:lnTo>
                  <a:lnTo>
                    <a:pt x="378" y="2460"/>
                  </a:lnTo>
                  <a:lnTo>
                    <a:pt x="390" y="2472"/>
                  </a:lnTo>
                  <a:lnTo>
                    <a:pt x="402" y="2496"/>
                  </a:lnTo>
                  <a:lnTo>
                    <a:pt x="402" y="2508"/>
                  </a:lnTo>
                  <a:lnTo>
                    <a:pt x="384" y="2508"/>
                  </a:lnTo>
                  <a:lnTo>
                    <a:pt x="396" y="2526"/>
                  </a:lnTo>
                  <a:lnTo>
                    <a:pt x="414" y="2562"/>
                  </a:lnTo>
                  <a:lnTo>
                    <a:pt x="426" y="2520"/>
                  </a:lnTo>
                  <a:lnTo>
                    <a:pt x="426" y="2550"/>
                  </a:lnTo>
                  <a:lnTo>
                    <a:pt x="444" y="2574"/>
                  </a:lnTo>
                  <a:lnTo>
                    <a:pt x="420" y="2574"/>
                  </a:lnTo>
                  <a:lnTo>
                    <a:pt x="426" y="2592"/>
                  </a:lnTo>
                  <a:lnTo>
                    <a:pt x="450" y="2592"/>
                  </a:lnTo>
                  <a:lnTo>
                    <a:pt x="432" y="2604"/>
                  </a:lnTo>
                  <a:lnTo>
                    <a:pt x="462" y="2616"/>
                  </a:lnTo>
                  <a:lnTo>
                    <a:pt x="444" y="2628"/>
                  </a:lnTo>
                  <a:lnTo>
                    <a:pt x="474" y="2640"/>
                  </a:lnTo>
                  <a:lnTo>
                    <a:pt x="462" y="2652"/>
                  </a:lnTo>
                  <a:lnTo>
                    <a:pt x="480" y="2658"/>
                  </a:lnTo>
                  <a:lnTo>
                    <a:pt x="480" y="2652"/>
                  </a:lnTo>
                  <a:lnTo>
                    <a:pt x="486" y="2640"/>
                  </a:lnTo>
                  <a:lnTo>
                    <a:pt x="486" y="2634"/>
                  </a:lnTo>
                  <a:lnTo>
                    <a:pt x="492" y="2634"/>
                  </a:lnTo>
                  <a:lnTo>
                    <a:pt x="498" y="2640"/>
                  </a:lnTo>
                  <a:lnTo>
                    <a:pt x="504" y="2652"/>
                  </a:lnTo>
                  <a:lnTo>
                    <a:pt x="498" y="2658"/>
                  </a:lnTo>
                  <a:lnTo>
                    <a:pt x="498" y="2664"/>
                  </a:lnTo>
                  <a:lnTo>
                    <a:pt x="492" y="2664"/>
                  </a:lnTo>
                  <a:lnTo>
                    <a:pt x="480" y="2676"/>
                  </a:lnTo>
                  <a:lnTo>
                    <a:pt x="480" y="2682"/>
                  </a:lnTo>
                  <a:lnTo>
                    <a:pt x="486" y="2688"/>
                  </a:lnTo>
                  <a:lnTo>
                    <a:pt x="516" y="2688"/>
                  </a:lnTo>
                  <a:lnTo>
                    <a:pt x="516" y="2700"/>
                  </a:lnTo>
                  <a:lnTo>
                    <a:pt x="540" y="2724"/>
                  </a:lnTo>
                  <a:lnTo>
                    <a:pt x="552" y="2730"/>
                  </a:lnTo>
                  <a:lnTo>
                    <a:pt x="558" y="2736"/>
                  </a:lnTo>
                  <a:lnTo>
                    <a:pt x="558" y="2700"/>
                  </a:lnTo>
                  <a:lnTo>
                    <a:pt x="564" y="2700"/>
                  </a:lnTo>
                  <a:lnTo>
                    <a:pt x="570" y="2706"/>
                  </a:lnTo>
                  <a:lnTo>
                    <a:pt x="582" y="2712"/>
                  </a:lnTo>
                  <a:lnTo>
                    <a:pt x="600" y="2718"/>
                  </a:lnTo>
                  <a:lnTo>
                    <a:pt x="624" y="2742"/>
                  </a:lnTo>
                  <a:lnTo>
                    <a:pt x="618" y="2748"/>
                  </a:lnTo>
                  <a:lnTo>
                    <a:pt x="618" y="2754"/>
                  </a:lnTo>
                  <a:lnTo>
                    <a:pt x="612" y="2760"/>
                  </a:lnTo>
                  <a:lnTo>
                    <a:pt x="630" y="2766"/>
                  </a:lnTo>
                  <a:lnTo>
                    <a:pt x="630" y="2790"/>
                  </a:lnTo>
                  <a:lnTo>
                    <a:pt x="684" y="2790"/>
                  </a:lnTo>
                  <a:lnTo>
                    <a:pt x="696" y="2802"/>
                  </a:lnTo>
                  <a:lnTo>
                    <a:pt x="666" y="2802"/>
                  </a:lnTo>
                  <a:lnTo>
                    <a:pt x="654" y="2814"/>
                  </a:lnTo>
                  <a:lnTo>
                    <a:pt x="630" y="2814"/>
                  </a:lnTo>
                  <a:lnTo>
                    <a:pt x="618" y="2832"/>
                  </a:lnTo>
                  <a:lnTo>
                    <a:pt x="648" y="2832"/>
                  </a:lnTo>
                  <a:lnTo>
                    <a:pt x="636" y="2850"/>
                  </a:lnTo>
                  <a:lnTo>
                    <a:pt x="666" y="2844"/>
                  </a:lnTo>
                  <a:lnTo>
                    <a:pt x="666" y="2826"/>
                  </a:lnTo>
                  <a:lnTo>
                    <a:pt x="690" y="2838"/>
                  </a:lnTo>
                  <a:lnTo>
                    <a:pt x="696" y="2826"/>
                  </a:lnTo>
                  <a:lnTo>
                    <a:pt x="702" y="2820"/>
                  </a:lnTo>
                  <a:lnTo>
                    <a:pt x="714" y="2814"/>
                  </a:lnTo>
                  <a:lnTo>
                    <a:pt x="720" y="2808"/>
                  </a:lnTo>
                  <a:lnTo>
                    <a:pt x="732" y="2808"/>
                  </a:lnTo>
                  <a:lnTo>
                    <a:pt x="732" y="2820"/>
                  </a:lnTo>
                  <a:lnTo>
                    <a:pt x="726" y="2832"/>
                  </a:lnTo>
                  <a:lnTo>
                    <a:pt x="702" y="2856"/>
                  </a:lnTo>
                  <a:lnTo>
                    <a:pt x="696" y="2850"/>
                  </a:lnTo>
                  <a:lnTo>
                    <a:pt x="678" y="2850"/>
                  </a:lnTo>
                  <a:lnTo>
                    <a:pt x="678" y="2868"/>
                  </a:lnTo>
                  <a:lnTo>
                    <a:pt x="642" y="2868"/>
                  </a:lnTo>
                  <a:lnTo>
                    <a:pt x="630" y="2880"/>
                  </a:lnTo>
                  <a:lnTo>
                    <a:pt x="642" y="2886"/>
                  </a:lnTo>
                  <a:lnTo>
                    <a:pt x="648" y="2916"/>
                  </a:lnTo>
                  <a:lnTo>
                    <a:pt x="678" y="2898"/>
                  </a:lnTo>
                  <a:lnTo>
                    <a:pt x="684" y="2910"/>
                  </a:lnTo>
                  <a:lnTo>
                    <a:pt x="684" y="2916"/>
                  </a:lnTo>
                  <a:lnTo>
                    <a:pt x="690" y="2916"/>
                  </a:lnTo>
                  <a:lnTo>
                    <a:pt x="696" y="2910"/>
                  </a:lnTo>
                  <a:lnTo>
                    <a:pt x="702" y="2898"/>
                  </a:lnTo>
                  <a:lnTo>
                    <a:pt x="702" y="2892"/>
                  </a:lnTo>
                  <a:lnTo>
                    <a:pt x="708" y="2880"/>
                  </a:lnTo>
                  <a:lnTo>
                    <a:pt x="714" y="2874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28" name="China" descr="© INSCALE GmbH, 05.05.2010&#10;http://www.presentationload.com/">
              <a:extLst>
                <a:ext uri="{FF2B5EF4-FFF2-40B4-BE49-F238E27FC236}">
                  <a16:creationId xmlns:a16="http://schemas.microsoft.com/office/drawing/2014/main" id="{8076FC1E-D436-4A5D-8451-CECAF6734E3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7772236" y="2091950"/>
              <a:ext cx="1637403" cy="1264790"/>
            </a:xfrm>
            <a:custGeom>
              <a:avLst/>
              <a:gdLst>
                <a:gd name="T0" fmla="*/ 2147483647 w 3660"/>
                <a:gd name="T1" fmla="*/ 2147483647 h 2826"/>
                <a:gd name="T2" fmla="*/ 2147483647 w 3660"/>
                <a:gd name="T3" fmla="*/ 2147483647 h 2826"/>
                <a:gd name="T4" fmla="*/ 2147483647 w 3660"/>
                <a:gd name="T5" fmla="*/ 2147483647 h 2826"/>
                <a:gd name="T6" fmla="*/ 2147483647 w 3660"/>
                <a:gd name="T7" fmla="*/ 2147483647 h 2826"/>
                <a:gd name="T8" fmla="*/ 2147483647 w 3660"/>
                <a:gd name="T9" fmla="*/ 2147483647 h 2826"/>
                <a:gd name="T10" fmla="*/ 2147483647 w 3660"/>
                <a:gd name="T11" fmla="*/ 2147483647 h 2826"/>
                <a:gd name="T12" fmla="*/ 2147483647 w 3660"/>
                <a:gd name="T13" fmla="*/ 2147483647 h 2826"/>
                <a:gd name="T14" fmla="*/ 2147483647 w 3660"/>
                <a:gd name="T15" fmla="*/ 2147483647 h 2826"/>
                <a:gd name="T16" fmla="*/ 2147483647 w 3660"/>
                <a:gd name="T17" fmla="*/ 2147483647 h 2826"/>
                <a:gd name="T18" fmla="*/ 2147483647 w 3660"/>
                <a:gd name="T19" fmla="*/ 2147483647 h 2826"/>
                <a:gd name="T20" fmla="*/ 2147483647 w 3660"/>
                <a:gd name="T21" fmla="*/ 2147483647 h 2826"/>
                <a:gd name="T22" fmla="*/ 2147483647 w 3660"/>
                <a:gd name="T23" fmla="*/ 2147483647 h 2826"/>
                <a:gd name="T24" fmla="*/ 2147483647 w 3660"/>
                <a:gd name="T25" fmla="*/ 2147483647 h 2826"/>
                <a:gd name="T26" fmla="*/ 2147483647 w 3660"/>
                <a:gd name="T27" fmla="*/ 2147483647 h 2826"/>
                <a:gd name="T28" fmla="*/ 2147483647 w 3660"/>
                <a:gd name="T29" fmla="*/ 2147483647 h 2826"/>
                <a:gd name="T30" fmla="*/ 2147483647 w 3660"/>
                <a:gd name="T31" fmla="*/ 2147483647 h 2826"/>
                <a:gd name="T32" fmla="*/ 2147483647 w 3660"/>
                <a:gd name="T33" fmla="*/ 2147483647 h 2826"/>
                <a:gd name="T34" fmla="*/ 2147483647 w 3660"/>
                <a:gd name="T35" fmla="*/ 2147483647 h 2826"/>
                <a:gd name="T36" fmla="*/ 2147483647 w 3660"/>
                <a:gd name="T37" fmla="*/ 2147483647 h 2826"/>
                <a:gd name="T38" fmla="*/ 2147483647 w 3660"/>
                <a:gd name="T39" fmla="*/ 2147483647 h 2826"/>
                <a:gd name="T40" fmla="*/ 2147483647 w 3660"/>
                <a:gd name="T41" fmla="*/ 2147483647 h 2826"/>
                <a:gd name="T42" fmla="*/ 2147483647 w 3660"/>
                <a:gd name="T43" fmla="*/ 2147483647 h 2826"/>
                <a:gd name="T44" fmla="*/ 2147483647 w 3660"/>
                <a:gd name="T45" fmla="*/ 2147483647 h 2826"/>
                <a:gd name="T46" fmla="*/ 0 w 3660"/>
                <a:gd name="T47" fmla="*/ 2147483647 h 2826"/>
                <a:gd name="T48" fmla="*/ 2147483647 w 3660"/>
                <a:gd name="T49" fmla="*/ 2147483647 h 2826"/>
                <a:gd name="T50" fmla="*/ 2147483647 w 3660"/>
                <a:gd name="T51" fmla="*/ 2147483647 h 2826"/>
                <a:gd name="T52" fmla="*/ 2147483647 w 3660"/>
                <a:gd name="T53" fmla="*/ 2147483647 h 2826"/>
                <a:gd name="T54" fmla="*/ 2147483647 w 3660"/>
                <a:gd name="T55" fmla="*/ 2147483647 h 2826"/>
                <a:gd name="T56" fmla="*/ 2147483647 w 3660"/>
                <a:gd name="T57" fmla="*/ 2147483647 h 2826"/>
                <a:gd name="T58" fmla="*/ 2147483647 w 3660"/>
                <a:gd name="T59" fmla="*/ 2147483647 h 2826"/>
                <a:gd name="T60" fmla="*/ 2147483647 w 3660"/>
                <a:gd name="T61" fmla="*/ 2147483647 h 2826"/>
                <a:gd name="T62" fmla="*/ 2147483647 w 3660"/>
                <a:gd name="T63" fmla="*/ 2147483647 h 2826"/>
                <a:gd name="T64" fmla="*/ 2147483647 w 3660"/>
                <a:gd name="T65" fmla="*/ 2147483647 h 2826"/>
                <a:gd name="T66" fmla="*/ 2147483647 w 3660"/>
                <a:gd name="T67" fmla="*/ 2147483647 h 2826"/>
                <a:gd name="T68" fmla="*/ 2147483647 w 3660"/>
                <a:gd name="T69" fmla="*/ 2147483647 h 2826"/>
                <a:gd name="T70" fmla="*/ 2147483647 w 3660"/>
                <a:gd name="T71" fmla="*/ 2147483647 h 2826"/>
                <a:gd name="T72" fmla="*/ 2147483647 w 3660"/>
                <a:gd name="T73" fmla="*/ 2147483647 h 2826"/>
                <a:gd name="T74" fmla="*/ 2147483647 w 3660"/>
                <a:gd name="T75" fmla="*/ 2147483647 h 2826"/>
                <a:gd name="T76" fmla="*/ 2147483647 w 3660"/>
                <a:gd name="T77" fmla="*/ 2147483647 h 2826"/>
                <a:gd name="T78" fmla="*/ 2147483647 w 3660"/>
                <a:gd name="T79" fmla="*/ 2147483647 h 2826"/>
                <a:gd name="T80" fmla="*/ 2147483647 w 3660"/>
                <a:gd name="T81" fmla="*/ 2147483647 h 2826"/>
                <a:gd name="T82" fmla="*/ 2147483647 w 3660"/>
                <a:gd name="T83" fmla="*/ 2147483647 h 2826"/>
                <a:gd name="T84" fmla="*/ 2147483647 w 3660"/>
                <a:gd name="T85" fmla="*/ 2147483647 h 2826"/>
                <a:gd name="T86" fmla="*/ 2147483647 w 3660"/>
                <a:gd name="T87" fmla="*/ 2147483647 h 2826"/>
                <a:gd name="T88" fmla="*/ 2147483647 w 3660"/>
                <a:gd name="T89" fmla="*/ 2147483647 h 2826"/>
                <a:gd name="T90" fmla="*/ 2147483647 w 3660"/>
                <a:gd name="T91" fmla="*/ 2147483647 h 2826"/>
                <a:gd name="T92" fmla="*/ 2147483647 w 3660"/>
                <a:gd name="T93" fmla="*/ 2147483647 h 2826"/>
                <a:gd name="T94" fmla="*/ 2147483647 w 3660"/>
                <a:gd name="T95" fmla="*/ 2147483647 h 2826"/>
                <a:gd name="T96" fmla="*/ 2147483647 w 3660"/>
                <a:gd name="T97" fmla="*/ 2147483647 h 2826"/>
                <a:gd name="T98" fmla="*/ 2147483647 w 3660"/>
                <a:gd name="T99" fmla="*/ 2147483647 h 2826"/>
                <a:gd name="T100" fmla="*/ 2147483647 w 3660"/>
                <a:gd name="T101" fmla="*/ 2147483647 h 2826"/>
                <a:gd name="T102" fmla="*/ 2147483647 w 3660"/>
                <a:gd name="T103" fmla="*/ 2147483647 h 2826"/>
                <a:gd name="T104" fmla="*/ 2147483647 w 3660"/>
                <a:gd name="T105" fmla="*/ 2147483647 h 2826"/>
                <a:gd name="T106" fmla="*/ 2147483647 w 3660"/>
                <a:gd name="T107" fmla="*/ 2147483647 h 2826"/>
                <a:gd name="T108" fmla="*/ 2147483647 w 3660"/>
                <a:gd name="T109" fmla="*/ 2147483647 h 2826"/>
                <a:gd name="T110" fmla="*/ 2147483647 w 3660"/>
                <a:gd name="T111" fmla="*/ 2147483647 h 2826"/>
                <a:gd name="T112" fmla="*/ 2147483647 w 3660"/>
                <a:gd name="T113" fmla="*/ 2147483647 h 2826"/>
                <a:gd name="T114" fmla="*/ 2147483647 w 3660"/>
                <a:gd name="T115" fmla="*/ 2147483647 h 2826"/>
                <a:gd name="T116" fmla="*/ 2147483647 w 3660"/>
                <a:gd name="T117" fmla="*/ 2147483647 h 2826"/>
                <a:gd name="T118" fmla="*/ 2147483647 w 3660"/>
                <a:gd name="T119" fmla="*/ 2147483647 h 2826"/>
                <a:gd name="T120" fmla="*/ 2147483647 w 3660"/>
                <a:gd name="T121" fmla="*/ 2147483647 h 2826"/>
                <a:gd name="T122" fmla="*/ 2147483647 w 3660"/>
                <a:gd name="T123" fmla="*/ 2147483647 h 282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660"/>
                <a:gd name="T187" fmla="*/ 0 h 2826"/>
                <a:gd name="T188" fmla="*/ 3660 w 3660"/>
                <a:gd name="T189" fmla="*/ 2826 h 282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660" h="2826">
                  <a:moveTo>
                    <a:pt x="2862" y="2688"/>
                  </a:moveTo>
                  <a:lnTo>
                    <a:pt x="2850" y="2682"/>
                  </a:lnTo>
                  <a:lnTo>
                    <a:pt x="2772" y="2682"/>
                  </a:lnTo>
                  <a:lnTo>
                    <a:pt x="2766" y="2700"/>
                  </a:lnTo>
                  <a:lnTo>
                    <a:pt x="2748" y="2694"/>
                  </a:lnTo>
                  <a:lnTo>
                    <a:pt x="2736" y="2718"/>
                  </a:lnTo>
                  <a:lnTo>
                    <a:pt x="2730" y="2724"/>
                  </a:lnTo>
                  <a:lnTo>
                    <a:pt x="2712" y="2760"/>
                  </a:lnTo>
                  <a:lnTo>
                    <a:pt x="2718" y="2772"/>
                  </a:lnTo>
                  <a:lnTo>
                    <a:pt x="2724" y="2790"/>
                  </a:lnTo>
                  <a:lnTo>
                    <a:pt x="2754" y="2820"/>
                  </a:lnTo>
                  <a:lnTo>
                    <a:pt x="2766" y="2826"/>
                  </a:lnTo>
                  <a:lnTo>
                    <a:pt x="2772" y="2826"/>
                  </a:lnTo>
                  <a:lnTo>
                    <a:pt x="2802" y="2820"/>
                  </a:lnTo>
                  <a:lnTo>
                    <a:pt x="2820" y="2820"/>
                  </a:lnTo>
                  <a:lnTo>
                    <a:pt x="2844" y="2808"/>
                  </a:lnTo>
                  <a:lnTo>
                    <a:pt x="2850" y="2802"/>
                  </a:lnTo>
                  <a:lnTo>
                    <a:pt x="2850" y="2754"/>
                  </a:lnTo>
                  <a:lnTo>
                    <a:pt x="2856" y="2742"/>
                  </a:lnTo>
                  <a:lnTo>
                    <a:pt x="2862" y="2736"/>
                  </a:lnTo>
                  <a:lnTo>
                    <a:pt x="2868" y="2724"/>
                  </a:lnTo>
                  <a:lnTo>
                    <a:pt x="2868" y="2700"/>
                  </a:lnTo>
                  <a:lnTo>
                    <a:pt x="2862" y="2688"/>
                  </a:lnTo>
                  <a:close/>
                  <a:moveTo>
                    <a:pt x="3660" y="624"/>
                  </a:moveTo>
                  <a:lnTo>
                    <a:pt x="3654" y="600"/>
                  </a:lnTo>
                  <a:lnTo>
                    <a:pt x="3660" y="570"/>
                  </a:lnTo>
                  <a:lnTo>
                    <a:pt x="3642" y="564"/>
                  </a:lnTo>
                  <a:lnTo>
                    <a:pt x="3642" y="540"/>
                  </a:lnTo>
                  <a:lnTo>
                    <a:pt x="3630" y="528"/>
                  </a:lnTo>
                  <a:lnTo>
                    <a:pt x="3630" y="510"/>
                  </a:lnTo>
                  <a:lnTo>
                    <a:pt x="3618" y="492"/>
                  </a:lnTo>
                  <a:lnTo>
                    <a:pt x="3636" y="486"/>
                  </a:lnTo>
                  <a:lnTo>
                    <a:pt x="3636" y="456"/>
                  </a:lnTo>
                  <a:lnTo>
                    <a:pt x="3612" y="444"/>
                  </a:lnTo>
                  <a:lnTo>
                    <a:pt x="3612" y="426"/>
                  </a:lnTo>
                  <a:lnTo>
                    <a:pt x="3606" y="414"/>
                  </a:lnTo>
                  <a:lnTo>
                    <a:pt x="3594" y="408"/>
                  </a:lnTo>
                  <a:lnTo>
                    <a:pt x="3552" y="408"/>
                  </a:lnTo>
                  <a:lnTo>
                    <a:pt x="3546" y="432"/>
                  </a:lnTo>
                  <a:lnTo>
                    <a:pt x="3516" y="432"/>
                  </a:lnTo>
                  <a:lnTo>
                    <a:pt x="3504" y="438"/>
                  </a:lnTo>
                  <a:lnTo>
                    <a:pt x="3498" y="438"/>
                  </a:lnTo>
                  <a:lnTo>
                    <a:pt x="3492" y="444"/>
                  </a:lnTo>
                  <a:lnTo>
                    <a:pt x="3492" y="462"/>
                  </a:lnTo>
                  <a:lnTo>
                    <a:pt x="3462" y="456"/>
                  </a:lnTo>
                  <a:lnTo>
                    <a:pt x="3462" y="468"/>
                  </a:lnTo>
                  <a:lnTo>
                    <a:pt x="3444" y="468"/>
                  </a:lnTo>
                  <a:lnTo>
                    <a:pt x="3432" y="456"/>
                  </a:lnTo>
                  <a:lnTo>
                    <a:pt x="3408" y="462"/>
                  </a:lnTo>
                  <a:lnTo>
                    <a:pt x="3366" y="432"/>
                  </a:lnTo>
                  <a:lnTo>
                    <a:pt x="3366" y="420"/>
                  </a:lnTo>
                  <a:lnTo>
                    <a:pt x="3360" y="408"/>
                  </a:lnTo>
                  <a:lnTo>
                    <a:pt x="3360" y="402"/>
                  </a:lnTo>
                  <a:lnTo>
                    <a:pt x="3354" y="396"/>
                  </a:lnTo>
                  <a:lnTo>
                    <a:pt x="3336" y="396"/>
                  </a:lnTo>
                  <a:lnTo>
                    <a:pt x="3318" y="366"/>
                  </a:lnTo>
                  <a:lnTo>
                    <a:pt x="3276" y="366"/>
                  </a:lnTo>
                  <a:lnTo>
                    <a:pt x="3258" y="348"/>
                  </a:lnTo>
                  <a:lnTo>
                    <a:pt x="3246" y="342"/>
                  </a:lnTo>
                  <a:lnTo>
                    <a:pt x="3228" y="324"/>
                  </a:lnTo>
                  <a:lnTo>
                    <a:pt x="3216" y="324"/>
                  </a:lnTo>
                  <a:lnTo>
                    <a:pt x="3204" y="336"/>
                  </a:lnTo>
                  <a:lnTo>
                    <a:pt x="3192" y="330"/>
                  </a:lnTo>
                  <a:lnTo>
                    <a:pt x="3186" y="324"/>
                  </a:lnTo>
                  <a:lnTo>
                    <a:pt x="3174" y="318"/>
                  </a:lnTo>
                  <a:lnTo>
                    <a:pt x="3126" y="318"/>
                  </a:lnTo>
                  <a:lnTo>
                    <a:pt x="3114" y="312"/>
                  </a:lnTo>
                  <a:lnTo>
                    <a:pt x="3108" y="306"/>
                  </a:lnTo>
                  <a:lnTo>
                    <a:pt x="3084" y="294"/>
                  </a:lnTo>
                  <a:lnTo>
                    <a:pt x="3078" y="288"/>
                  </a:lnTo>
                  <a:lnTo>
                    <a:pt x="3072" y="288"/>
                  </a:lnTo>
                  <a:lnTo>
                    <a:pt x="3066" y="264"/>
                  </a:lnTo>
                  <a:lnTo>
                    <a:pt x="3054" y="264"/>
                  </a:lnTo>
                  <a:lnTo>
                    <a:pt x="3048" y="252"/>
                  </a:lnTo>
                  <a:lnTo>
                    <a:pt x="3030" y="234"/>
                  </a:lnTo>
                  <a:lnTo>
                    <a:pt x="3024" y="222"/>
                  </a:lnTo>
                  <a:lnTo>
                    <a:pt x="2976" y="198"/>
                  </a:lnTo>
                  <a:lnTo>
                    <a:pt x="2964" y="198"/>
                  </a:lnTo>
                  <a:lnTo>
                    <a:pt x="2952" y="168"/>
                  </a:lnTo>
                  <a:lnTo>
                    <a:pt x="2904" y="144"/>
                  </a:lnTo>
                  <a:lnTo>
                    <a:pt x="2898" y="114"/>
                  </a:lnTo>
                  <a:lnTo>
                    <a:pt x="2892" y="114"/>
                  </a:lnTo>
                  <a:lnTo>
                    <a:pt x="2886" y="108"/>
                  </a:lnTo>
                  <a:lnTo>
                    <a:pt x="2874" y="108"/>
                  </a:lnTo>
                  <a:lnTo>
                    <a:pt x="2862" y="96"/>
                  </a:lnTo>
                  <a:lnTo>
                    <a:pt x="2850" y="90"/>
                  </a:lnTo>
                  <a:lnTo>
                    <a:pt x="2838" y="78"/>
                  </a:lnTo>
                  <a:lnTo>
                    <a:pt x="2832" y="78"/>
                  </a:lnTo>
                  <a:lnTo>
                    <a:pt x="2832" y="66"/>
                  </a:lnTo>
                  <a:lnTo>
                    <a:pt x="2820" y="60"/>
                  </a:lnTo>
                  <a:lnTo>
                    <a:pt x="2814" y="54"/>
                  </a:lnTo>
                  <a:lnTo>
                    <a:pt x="2802" y="48"/>
                  </a:lnTo>
                  <a:lnTo>
                    <a:pt x="2796" y="42"/>
                  </a:lnTo>
                  <a:lnTo>
                    <a:pt x="2724" y="42"/>
                  </a:lnTo>
                  <a:lnTo>
                    <a:pt x="2688" y="18"/>
                  </a:lnTo>
                  <a:lnTo>
                    <a:pt x="2652" y="0"/>
                  </a:lnTo>
                  <a:lnTo>
                    <a:pt x="2598" y="12"/>
                  </a:lnTo>
                  <a:lnTo>
                    <a:pt x="2556" y="6"/>
                  </a:lnTo>
                  <a:lnTo>
                    <a:pt x="2550" y="18"/>
                  </a:lnTo>
                  <a:lnTo>
                    <a:pt x="2514" y="24"/>
                  </a:lnTo>
                  <a:lnTo>
                    <a:pt x="2472" y="66"/>
                  </a:lnTo>
                  <a:lnTo>
                    <a:pt x="2466" y="66"/>
                  </a:lnTo>
                  <a:lnTo>
                    <a:pt x="2466" y="78"/>
                  </a:lnTo>
                  <a:lnTo>
                    <a:pt x="2472" y="78"/>
                  </a:lnTo>
                  <a:lnTo>
                    <a:pt x="2490" y="84"/>
                  </a:lnTo>
                  <a:lnTo>
                    <a:pt x="2502" y="84"/>
                  </a:lnTo>
                  <a:lnTo>
                    <a:pt x="2508" y="90"/>
                  </a:lnTo>
                  <a:lnTo>
                    <a:pt x="2520" y="90"/>
                  </a:lnTo>
                  <a:lnTo>
                    <a:pt x="2532" y="102"/>
                  </a:lnTo>
                  <a:lnTo>
                    <a:pt x="2544" y="108"/>
                  </a:lnTo>
                  <a:lnTo>
                    <a:pt x="2550" y="114"/>
                  </a:lnTo>
                  <a:lnTo>
                    <a:pt x="2550" y="126"/>
                  </a:lnTo>
                  <a:lnTo>
                    <a:pt x="2532" y="144"/>
                  </a:lnTo>
                  <a:lnTo>
                    <a:pt x="2532" y="216"/>
                  </a:lnTo>
                  <a:lnTo>
                    <a:pt x="2538" y="258"/>
                  </a:lnTo>
                  <a:lnTo>
                    <a:pt x="2544" y="264"/>
                  </a:lnTo>
                  <a:lnTo>
                    <a:pt x="2556" y="264"/>
                  </a:lnTo>
                  <a:lnTo>
                    <a:pt x="2556" y="276"/>
                  </a:lnTo>
                  <a:lnTo>
                    <a:pt x="2550" y="282"/>
                  </a:lnTo>
                  <a:lnTo>
                    <a:pt x="2538" y="288"/>
                  </a:lnTo>
                  <a:lnTo>
                    <a:pt x="2514" y="288"/>
                  </a:lnTo>
                  <a:lnTo>
                    <a:pt x="2514" y="300"/>
                  </a:lnTo>
                  <a:lnTo>
                    <a:pt x="2496" y="318"/>
                  </a:lnTo>
                  <a:lnTo>
                    <a:pt x="2484" y="318"/>
                  </a:lnTo>
                  <a:lnTo>
                    <a:pt x="2478" y="312"/>
                  </a:lnTo>
                  <a:lnTo>
                    <a:pt x="2442" y="312"/>
                  </a:lnTo>
                  <a:lnTo>
                    <a:pt x="2406" y="288"/>
                  </a:lnTo>
                  <a:lnTo>
                    <a:pt x="2406" y="372"/>
                  </a:lnTo>
                  <a:lnTo>
                    <a:pt x="2412" y="384"/>
                  </a:lnTo>
                  <a:lnTo>
                    <a:pt x="2418" y="408"/>
                  </a:lnTo>
                  <a:lnTo>
                    <a:pt x="2424" y="420"/>
                  </a:lnTo>
                  <a:lnTo>
                    <a:pt x="2418" y="420"/>
                  </a:lnTo>
                  <a:lnTo>
                    <a:pt x="2418" y="438"/>
                  </a:lnTo>
                  <a:lnTo>
                    <a:pt x="2424" y="450"/>
                  </a:lnTo>
                  <a:lnTo>
                    <a:pt x="2436" y="456"/>
                  </a:lnTo>
                  <a:lnTo>
                    <a:pt x="2442" y="462"/>
                  </a:lnTo>
                  <a:lnTo>
                    <a:pt x="2460" y="462"/>
                  </a:lnTo>
                  <a:lnTo>
                    <a:pt x="2460" y="456"/>
                  </a:lnTo>
                  <a:lnTo>
                    <a:pt x="2454" y="456"/>
                  </a:lnTo>
                  <a:lnTo>
                    <a:pt x="2460" y="450"/>
                  </a:lnTo>
                  <a:lnTo>
                    <a:pt x="2514" y="450"/>
                  </a:lnTo>
                  <a:lnTo>
                    <a:pt x="2526" y="462"/>
                  </a:lnTo>
                  <a:lnTo>
                    <a:pt x="2538" y="468"/>
                  </a:lnTo>
                  <a:lnTo>
                    <a:pt x="2544" y="468"/>
                  </a:lnTo>
                  <a:lnTo>
                    <a:pt x="2550" y="462"/>
                  </a:lnTo>
                  <a:lnTo>
                    <a:pt x="2550" y="438"/>
                  </a:lnTo>
                  <a:lnTo>
                    <a:pt x="2616" y="438"/>
                  </a:lnTo>
                  <a:lnTo>
                    <a:pt x="2616" y="450"/>
                  </a:lnTo>
                  <a:lnTo>
                    <a:pt x="2622" y="456"/>
                  </a:lnTo>
                  <a:lnTo>
                    <a:pt x="2634" y="462"/>
                  </a:lnTo>
                  <a:lnTo>
                    <a:pt x="2652" y="462"/>
                  </a:lnTo>
                  <a:lnTo>
                    <a:pt x="2658" y="468"/>
                  </a:lnTo>
                  <a:lnTo>
                    <a:pt x="2670" y="474"/>
                  </a:lnTo>
                  <a:lnTo>
                    <a:pt x="2682" y="486"/>
                  </a:lnTo>
                  <a:lnTo>
                    <a:pt x="2706" y="498"/>
                  </a:lnTo>
                  <a:lnTo>
                    <a:pt x="2718" y="498"/>
                  </a:lnTo>
                  <a:lnTo>
                    <a:pt x="2724" y="510"/>
                  </a:lnTo>
                  <a:lnTo>
                    <a:pt x="2748" y="534"/>
                  </a:lnTo>
                  <a:lnTo>
                    <a:pt x="2748" y="540"/>
                  </a:lnTo>
                  <a:lnTo>
                    <a:pt x="2742" y="546"/>
                  </a:lnTo>
                  <a:lnTo>
                    <a:pt x="2706" y="546"/>
                  </a:lnTo>
                  <a:lnTo>
                    <a:pt x="2700" y="540"/>
                  </a:lnTo>
                  <a:lnTo>
                    <a:pt x="2688" y="534"/>
                  </a:lnTo>
                  <a:lnTo>
                    <a:pt x="2658" y="534"/>
                  </a:lnTo>
                  <a:lnTo>
                    <a:pt x="2652" y="540"/>
                  </a:lnTo>
                  <a:lnTo>
                    <a:pt x="2646" y="540"/>
                  </a:lnTo>
                  <a:lnTo>
                    <a:pt x="2628" y="558"/>
                  </a:lnTo>
                  <a:lnTo>
                    <a:pt x="2598" y="552"/>
                  </a:lnTo>
                  <a:lnTo>
                    <a:pt x="2598" y="570"/>
                  </a:lnTo>
                  <a:lnTo>
                    <a:pt x="2586" y="570"/>
                  </a:lnTo>
                  <a:lnTo>
                    <a:pt x="2550" y="588"/>
                  </a:lnTo>
                  <a:lnTo>
                    <a:pt x="2544" y="594"/>
                  </a:lnTo>
                  <a:lnTo>
                    <a:pt x="2550" y="606"/>
                  </a:lnTo>
                  <a:lnTo>
                    <a:pt x="2562" y="618"/>
                  </a:lnTo>
                  <a:lnTo>
                    <a:pt x="2538" y="642"/>
                  </a:lnTo>
                  <a:lnTo>
                    <a:pt x="2466" y="642"/>
                  </a:lnTo>
                  <a:lnTo>
                    <a:pt x="2466" y="666"/>
                  </a:lnTo>
                  <a:lnTo>
                    <a:pt x="2460" y="672"/>
                  </a:lnTo>
                  <a:lnTo>
                    <a:pt x="2454" y="684"/>
                  </a:lnTo>
                  <a:lnTo>
                    <a:pt x="2442" y="690"/>
                  </a:lnTo>
                  <a:lnTo>
                    <a:pt x="2424" y="690"/>
                  </a:lnTo>
                  <a:lnTo>
                    <a:pt x="2412" y="696"/>
                  </a:lnTo>
                  <a:lnTo>
                    <a:pt x="2388" y="696"/>
                  </a:lnTo>
                  <a:lnTo>
                    <a:pt x="2376" y="690"/>
                  </a:lnTo>
                  <a:lnTo>
                    <a:pt x="2370" y="684"/>
                  </a:lnTo>
                  <a:lnTo>
                    <a:pt x="2358" y="678"/>
                  </a:lnTo>
                  <a:lnTo>
                    <a:pt x="2352" y="672"/>
                  </a:lnTo>
                  <a:lnTo>
                    <a:pt x="2346" y="672"/>
                  </a:lnTo>
                  <a:lnTo>
                    <a:pt x="2340" y="666"/>
                  </a:lnTo>
                  <a:lnTo>
                    <a:pt x="2316" y="666"/>
                  </a:lnTo>
                  <a:lnTo>
                    <a:pt x="2304" y="672"/>
                  </a:lnTo>
                  <a:lnTo>
                    <a:pt x="2304" y="684"/>
                  </a:lnTo>
                  <a:lnTo>
                    <a:pt x="2298" y="696"/>
                  </a:lnTo>
                  <a:lnTo>
                    <a:pt x="2298" y="708"/>
                  </a:lnTo>
                  <a:lnTo>
                    <a:pt x="2304" y="720"/>
                  </a:lnTo>
                  <a:lnTo>
                    <a:pt x="2322" y="738"/>
                  </a:lnTo>
                  <a:lnTo>
                    <a:pt x="2334" y="744"/>
                  </a:lnTo>
                  <a:lnTo>
                    <a:pt x="2352" y="762"/>
                  </a:lnTo>
                  <a:lnTo>
                    <a:pt x="2364" y="768"/>
                  </a:lnTo>
                  <a:lnTo>
                    <a:pt x="2364" y="774"/>
                  </a:lnTo>
                  <a:lnTo>
                    <a:pt x="2358" y="780"/>
                  </a:lnTo>
                  <a:lnTo>
                    <a:pt x="2352" y="792"/>
                  </a:lnTo>
                  <a:lnTo>
                    <a:pt x="2340" y="804"/>
                  </a:lnTo>
                  <a:lnTo>
                    <a:pt x="2316" y="804"/>
                  </a:lnTo>
                  <a:lnTo>
                    <a:pt x="2316" y="810"/>
                  </a:lnTo>
                  <a:lnTo>
                    <a:pt x="2310" y="822"/>
                  </a:lnTo>
                  <a:lnTo>
                    <a:pt x="2310" y="828"/>
                  </a:lnTo>
                  <a:lnTo>
                    <a:pt x="2298" y="852"/>
                  </a:lnTo>
                  <a:lnTo>
                    <a:pt x="2286" y="858"/>
                  </a:lnTo>
                  <a:lnTo>
                    <a:pt x="2262" y="858"/>
                  </a:lnTo>
                  <a:lnTo>
                    <a:pt x="2244" y="882"/>
                  </a:lnTo>
                  <a:lnTo>
                    <a:pt x="2088" y="882"/>
                  </a:lnTo>
                  <a:lnTo>
                    <a:pt x="2070" y="894"/>
                  </a:lnTo>
                  <a:lnTo>
                    <a:pt x="2010" y="930"/>
                  </a:lnTo>
                  <a:lnTo>
                    <a:pt x="1992" y="942"/>
                  </a:lnTo>
                  <a:lnTo>
                    <a:pt x="1986" y="948"/>
                  </a:lnTo>
                  <a:lnTo>
                    <a:pt x="1968" y="948"/>
                  </a:lnTo>
                  <a:lnTo>
                    <a:pt x="1962" y="942"/>
                  </a:lnTo>
                  <a:lnTo>
                    <a:pt x="1956" y="942"/>
                  </a:lnTo>
                  <a:lnTo>
                    <a:pt x="1950" y="930"/>
                  </a:lnTo>
                  <a:lnTo>
                    <a:pt x="1950" y="924"/>
                  </a:lnTo>
                  <a:lnTo>
                    <a:pt x="1938" y="924"/>
                  </a:lnTo>
                  <a:lnTo>
                    <a:pt x="1926" y="930"/>
                  </a:lnTo>
                  <a:lnTo>
                    <a:pt x="1914" y="930"/>
                  </a:lnTo>
                  <a:lnTo>
                    <a:pt x="1908" y="936"/>
                  </a:lnTo>
                  <a:lnTo>
                    <a:pt x="1896" y="936"/>
                  </a:lnTo>
                  <a:lnTo>
                    <a:pt x="1890" y="930"/>
                  </a:lnTo>
                  <a:lnTo>
                    <a:pt x="1866" y="918"/>
                  </a:lnTo>
                  <a:lnTo>
                    <a:pt x="1848" y="912"/>
                  </a:lnTo>
                  <a:lnTo>
                    <a:pt x="1800" y="912"/>
                  </a:lnTo>
                  <a:lnTo>
                    <a:pt x="1776" y="906"/>
                  </a:lnTo>
                  <a:lnTo>
                    <a:pt x="1764" y="900"/>
                  </a:lnTo>
                  <a:lnTo>
                    <a:pt x="1758" y="888"/>
                  </a:lnTo>
                  <a:lnTo>
                    <a:pt x="1740" y="870"/>
                  </a:lnTo>
                  <a:lnTo>
                    <a:pt x="1728" y="870"/>
                  </a:lnTo>
                  <a:lnTo>
                    <a:pt x="1710" y="864"/>
                  </a:lnTo>
                  <a:lnTo>
                    <a:pt x="1656" y="864"/>
                  </a:lnTo>
                  <a:lnTo>
                    <a:pt x="1650" y="858"/>
                  </a:lnTo>
                  <a:lnTo>
                    <a:pt x="1644" y="858"/>
                  </a:lnTo>
                  <a:lnTo>
                    <a:pt x="1632" y="852"/>
                  </a:lnTo>
                  <a:lnTo>
                    <a:pt x="1620" y="852"/>
                  </a:lnTo>
                  <a:lnTo>
                    <a:pt x="1614" y="858"/>
                  </a:lnTo>
                  <a:lnTo>
                    <a:pt x="1602" y="864"/>
                  </a:lnTo>
                  <a:lnTo>
                    <a:pt x="1596" y="870"/>
                  </a:lnTo>
                  <a:lnTo>
                    <a:pt x="1560" y="864"/>
                  </a:lnTo>
                  <a:lnTo>
                    <a:pt x="1512" y="864"/>
                  </a:lnTo>
                  <a:lnTo>
                    <a:pt x="1458" y="858"/>
                  </a:lnTo>
                  <a:lnTo>
                    <a:pt x="1398" y="864"/>
                  </a:lnTo>
                  <a:lnTo>
                    <a:pt x="1386" y="858"/>
                  </a:lnTo>
                  <a:lnTo>
                    <a:pt x="1380" y="846"/>
                  </a:lnTo>
                  <a:lnTo>
                    <a:pt x="1368" y="840"/>
                  </a:lnTo>
                  <a:lnTo>
                    <a:pt x="1338" y="810"/>
                  </a:lnTo>
                  <a:lnTo>
                    <a:pt x="1332" y="798"/>
                  </a:lnTo>
                  <a:lnTo>
                    <a:pt x="1290" y="756"/>
                  </a:lnTo>
                  <a:lnTo>
                    <a:pt x="1278" y="732"/>
                  </a:lnTo>
                  <a:lnTo>
                    <a:pt x="1242" y="732"/>
                  </a:lnTo>
                  <a:lnTo>
                    <a:pt x="1236" y="726"/>
                  </a:lnTo>
                  <a:lnTo>
                    <a:pt x="1224" y="726"/>
                  </a:lnTo>
                  <a:lnTo>
                    <a:pt x="1200" y="714"/>
                  </a:lnTo>
                  <a:lnTo>
                    <a:pt x="1194" y="714"/>
                  </a:lnTo>
                  <a:lnTo>
                    <a:pt x="1188" y="708"/>
                  </a:lnTo>
                  <a:lnTo>
                    <a:pt x="1182" y="708"/>
                  </a:lnTo>
                  <a:lnTo>
                    <a:pt x="1176" y="696"/>
                  </a:lnTo>
                  <a:lnTo>
                    <a:pt x="1164" y="690"/>
                  </a:lnTo>
                  <a:lnTo>
                    <a:pt x="1158" y="690"/>
                  </a:lnTo>
                  <a:lnTo>
                    <a:pt x="1146" y="684"/>
                  </a:lnTo>
                  <a:lnTo>
                    <a:pt x="1140" y="684"/>
                  </a:lnTo>
                  <a:lnTo>
                    <a:pt x="1134" y="678"/>
                  </a:lnTo>
                  <a:lnTo>
                    <a:pt x="1038" y="678"/>
                  </a:lnTo>
                  <a:lnTo>
                    <a:pt x="1014" y="672"/>
                  </a:lnTo>
                  <a:lnTo>
                    <a:pt x="996" y="666"/>
                  </a:lnTo>
                  <a:lnTo>
                    <a:pt x="990" y="666"/>
                  </a:lnTo>
                  <a:lnTo>
                    <a:pt x="978" y="660"/>
                  </a:lnTo>
                  <a:lnTo>
                    <a:pt x="966" y="660"/>
                  </a:lnTo>
                  <a:lnTo>
                    <a:pt x="954" y="654"/>
                  </a:lnTo>
                  <a:lnTo>
                    <a:pt x="948" y="648"/>
                  </a:lnTo>
                  <a:lnTo>
                    <a:pt x="942" y="636"/>
                  </a:lnTo>
                  <a:lnTo>
                    <a:pt x="936" y="618"/>
                  </a:lnTo>
                  <a:lnTo>
                    <a:pt x="936" y="606"/>
                  </a:lnTo>
                  <a:lnTo>
                    <a:pt x="948" y="594"/>
                  </a:lnTo>
                  <a:lnTo>
                    <a:pt x="948" y="588"/>
                  </a:lnTo>
                  <a:lnTo>
                    <a:pt x="942" y="582"/>
                  </a:lnTo>
                  <a:lnTo>
                    <a:pt x="936" y="570"/>
                  </a:lnTo>
                  <a:lnTo>
                    <a:pt x="930" y="564"/>
                  </a:lnTo>
                  <a:lnTo>
                    <a:pt x="930" y="552"/>
                  </a:lnTo>
                  <a:lnTo>
                    <a:pt x="924" y="540"/>
                  </a:lnTo>
                  <a:lnTo>
                    <a:pt x="912" y="528"/>
                  </a:lnTo>
                  <a:lnTo>
                    <a:pt x="888" y="510"/>
                  </a:lnTo>
                  <a:lnTo>
                    <a:pt x="876" y="492"/>
                  </a:lnTo>
                  <a:lnTo>
                    <a:pt x="870" y="480"/>
                  </a:lnTo>
                  <a:lnTo>
                    <a:pt x="852" y="462"/>
                  </a:lnTo>
                  <a:lnTo>
                    <a:pt x="834" y="456"/>
                  </a:lnTo>
                  <a:lnTo>
                    <a:pt x="822" y="450"/>
                  </a:lnTo>
                  <a:lnTo>
                    <a:pt x="810" y="450"/>
                  </a:lnTo>
                  <a:lnTo>
                    <a:pt x="804" y="444"/>
                  </a:lnTo>
                  <a:lnTo>
                    <a:pt x="786" y="432"/>
                  </a:lnTo>
                  <a:lnTo>
                    <a:pt x="750" y="444"/>
                  </a:lnTo>
                  <a:lnTo>
                    <a:pt x="726" y="420"/>
                  </a:lnTo>
                  <a:lnTo>
                    <a:pt x="720" y="408"/>
                  </a:lnTo>
                  <a:lnTo>
                    <a:pt x="708" y="408"/>
                  </a:lnTo>
                  <a:lnTo>
                    <a:pt x="696" y="402"/>
                  </a:lnTo>
                  <a:lnTo>
                    <a:pt x="684" y="402"/>
                  </a:lnTo>
                  <a:lnTo>
                    <a:pt x="672" y="396"/>
                  </a:lnTo>
                  <a:lnTo>
                    <a:pt x="672" y="378"/>
                  </a:lnTo>
                  <a:lnTo>
                    <a:pt x="648" y="378"/>
                  </a:lnTo>
                  <a:lnTo>
                    <a:pt x="654" y="372"/>
                  </a:lnTo>
                  <a:lnTo>
                    <a:pt x="654" y="360"/>
                  </a:lnTo>
                  <a:lnTo>
                    <a:pt x="648" y="354"/>
                  </a:lnTo>
                  <a:lnTo>
                    <a:pt x="612" y="354"/>
                  </a:lnTo>
                  <a:lnTo>
                    <a:pt x="600" y="348"/>
                  </a:lnTo>
                  <a:lnTo>
                    <a:pt x="582" y="348"/>
                  </a:lnTo>
                  <a:lnTo>
                    <a:pt x="576" y="354"/>
                  </a:lnTo>
                  <a:lnTo>
                    <a:pt x="576" y="360"/>
                  </a:lnTo>
                  <a:lnTo>
                    <a:pt x="594" y="378"/>
                  </a:lnTo>
                  <a:lnTo>
                    <a:pt x="594" y="390"/>
                  </a:lnTo>
                  <a:lnTo>
                    <a:pt x="588" y="396"/>
                  </a:lnTo>
                  <a:lnTo>
                    <a:pt x="546" y="396"/>
                  </a:lnTo>
                  <a:lnTo>
                    <a:pt x="534" y="408"/>
                  </a:lnTo>
                  <a:lnTo>
                    <a:pt x="534" y="426"/>
                  </a:lnTo>
                  <a:lnTo>
                    <a:pt x="546" y="450"/>
                  </a:lnTo>
                  <a:lnTo>
                    <a:pt x="558" y="462"/>
                  </a:lnTo>
                  <a:lnTo>
                    <a:pt x="570" y="486"/>
                  </a:lnTo>
                  <a:lnTo>
                    <a:pt x="570" y="504"/>
                  </a:lnTo>
                  <a:lnTo>
                    <a:pt x="564" y="510"/>
                  </a:lnTo>
                  <a:lnTo>
                    <a:pt x="546" y="510"/>
                  </a:lnTo>
                  <a:lnTo>
                    <a:pt x="528" y="528"/>
                  </a:lnTo>
                  <a:lnTo>
                    <a:pt x="516" y="516"/>
                  </a:lnTo>
                  <a:lnTo>
                    <a:pt x="468" y="516"/>
                  </a:lnTo>
                  <a:lnTo>
                    <a:pt x="444" y="504"/>
                  </a:lnTo>
                  <a:lnTo>
                    <a:pt x="432" y="504"/>
                  </a:lnTo>
                  <a:lnTo>
                    <a:pt x="420" y="498"/>
                  </a:lnTo>
                  <a:lnTo>
                    <a:pt x="408" y="498"/>
                  </a:lnTo>
                  <a:lnTo>
                    <a:pt x="408" y="636"/>
                  </a:lnTo>
                  <a:lnTo>
                    <a:pt x="414" y="636"/>
                  </a:lnTo>
                  <a:lnTo>
                    <a:pt x="420" y="642"/>
                  </a:lnTo>
                  <a:lnTo>
                    <a:pt x="426" y="642"/>
                  </a:lnTo>
                  <a:lnTo>
                    <a:pt x="432" y="648"/>
                  </a:lnTo>
                  <a:lnTo>
                    <a:pt x="432" y="660"/>
                  </a:lnTo>
                  <a:lnTo>
                    <a:pt x="426" y="666"/>
                  </a:lnTo>
                  <a:lnTo>
                    <a:pt x="420" y="666"/>
                  </a:lnTo>
                  <a:lnTo>
                    <a:pt x="408" y="654"/>
                  </a:lnTo>
                  <a:lnTo>
                    <a:pt x="390" y="666"/>
                  </a:lnTo>
                  <a:lnTo>
                    <a:pt x="384" y="660"/>
                  </a:lnTo>
                  <a:lnTo>
                    <a:pt x="378" y="648"/>
                  </a:lnTo>
                  <a:lnTo>
                    <a:pt x="372" y="642"/>
                  </a:lnTo>
                  <a:lnTo>
                    <a:pt x="360" y="642"/>
                  </a:lnTo>
                  <a:lnTo>
                    <a:pt x="324" y="660"/>
                  </a:lnTo>
                  <a:lnTo>
                    <a:pt x="312" y="660"/>
                  </a:lnTo>
                  <a:lnTo>
                    <a:pt x="300" y="666"/>
                  </a:lnTo>
                  <a:lnTo>
                    <a:pt x="288" y="666"/>
                  </a:lnTo>
                  <a:lnTo>
                    <a:pt x="276" y="672"/>
                  </a:lnTo>
                  <a:lnTo>
                    <a:pt x="270" y="678"/>
                  </a:lnTo>
                  <a:lnTo>
                    <a:pt x="270" y="684"/>
                  </a:lnTo>
                  <a:lnTo>
                    <a:pt x="276" y="690"/>
                  </a:lnTo>
                  <a:lnTo>
                    <a:pt x="288" y="696"/>
                  </a:lnTo>
                  <a:lnTo>
                    <a:pt x="306" y="696"/>
                  </a:lnTo>
                  <a:lnTo>
                    <a:pt x="306" y="726"/>
                  </a:lnTo>
                  <a:lnTo>
                    <a:pt x="318" y="750"/>
                  </a:lnTo>
                  <a:lnTo>
                    <a:pt x="360" y="792"/>
                  </a:lnTo>
                  <a:lnTo>
                    <a:pt x="366" y="804"/>
                  </a:lnTo>
                  <a:lnTo>
                    <a:pt x="378" y="810"/>
                  </a:lnTo>
                  <a:lnTo>
                    <a:pt x="378" y="822"/>
                  </a:lnTo>
                  <a:lnTo>
                    <a:pt x="360" y="822"/>
                  </a:lnTo>
                  <a:lnTo>
                    <a:pt x="354" y="828"/>
                  </a:lnTo>
                  <a:lnTo>
                    <a:pt x="354" y="834"/>
                  </a:lnTo>
                  <a:lnTo>
                    <a:pt x="372" y="852"/>
                  </a:lnTo>
                  <a:lnTo>
                    <a:pt x="348" y="852"/>
                  </a:lnTo>
                  <a:lnTo>
                    <a:pt x="348" y="864"/>
                  </a:lnTo>
                  <a:lnTo>
                    <a:pt x="354" y="870"/>
                  </a:lnTo>
                  <a:lnTo>
                    <a:pt x="354" y="882"/>
                  </a:lnTo>
                  <a:lnTo>
                    <a:pt x="372" y="900"/>
                  </a:lnTo>
                  <a:lnTo>
                    <a:pt x="372" y="912"/>
                  </a:lnTo>
                  <a:lnTo>
                    <a:pt x="366" y="918"/>
                  </a:lnTo>
                  <a:lnTo>
                    <a:pt x="342" y="918"/>
                  </a:lnTo>
                  <a:lnTo>
                    <a:pt x="294" y="936"/>
                  </a:lnTo>
                  <a:lnTo>
                    <a:pt x="282" y="948"/>
                  </a:lnTo>
                  <a:lnTo>
                    <a:pt x="270" y="954"/>
                  </a:lnTo>
                  <a:lnTo>
                    <a:pt x="264" y="960"/>
                  </a:lnTo>
                  <a:lnTo>
                    <a:pt x="264" y="978"/>
                  </a:lnTo>
                  <a:lnTo>
                    <a:pt x="258" y="990"/>
                  </a:lnTo>
                  <a:lnTo>
                    <a:pt x="252" y="996"/>
                  </a:lnTo>
                  <a:lnTo>
                    <a:pt x="234" y="996"/>
                  </a:lnTo>
                  <a:lnTo>
                    <a:pt x="216" y="990"/>
                  </a:lnTo>
                  <a:lnTo>
                    <a:pt x="186" y="990"/>
                  </a:lnTo>
                  <a:lnTo>
                    <a:pt x="168" y="1008"/>
                  </a:lnTo>
                  <a:lnTo>
                    <a:pt x="162" y="1020"/>
                  </a:lnTo>
                  <a:lnTo>
                    <a:pt x="162" y="1044"/>
                  </a:lnTo>
                  <a:lnTo>
                    <a:pt x="156" y="1050"/>
                  </a:lnTo>
                  <a:lnTo>
                    <a:pt x="126" y="1044"/>
                  </a:lnTo>
                  <a:lnTo>
                    <a:pt x="114" y="1050"/>
                  </a:lnTo>
                  <a:lnTo>
                    <a:pt x="108" y="1044"/>
                  </a:lnTo>
                  <a:lnTo>
                    <a:pt x="102" y="1032"/>
                  </a:lnTo>
                  <a:lnTo>
                    <a:pt x="96" y="1026"/>
                  </a:lnTo>
                  <a:lnTo>
                    <a:pt x="84" y="1026"/>
                  </a:lnTo>
                  <a:lnTo>
                    <a:pt x="72" y="1038"/>
                  </a:lnTo>
                  <a:lnTo>
                    <a:pt x="48" y="1038"/>
                  </a:lnTo>
                  <a:lnTo>
                    <a:pt x="48" y="1056"/>
                  </a:lnTo>
                  <a:lnTo>
                    <a:pt x="36" y="1062"/>
                  </a:lnTo>
                  <a:lnTo>
                    <a:pt x="30" y="1068"/>
                  </a:lnTo>
                  <a:lnTo>
                    <a:pt x="18" y="1068"/>
                  </a:lnTo>
                  <a:lnTo>
                    <a:pt x="6" y="1074"/>
                  </a:lnTo>
                  <a:lnTo>
                    <a:pt x="0" y="1080"/>
                  </a:lnTo>
                  <a:lnTo>
                    <a:pt x="0" y="1086"/>
                  </a:lnTo>
                  <a:lnTo>
                    <a:pt x="12" y="1092"/>
                  </a:lnTo>
                  <a:lnTo>
                    <a:pt x="18" y="1104"/>
                  </a:lnTo>
                  <a:lnTo>
                    <a:pt x="18" y="1116"/>
                  </a:lnTo>
                  <a:lnTo>
                    <a:pt x="0" y="1116"/>
                  </a:lnTo>
                  <a:lnTo>
                    <a:pt x="0" y="1140"/>
                  </a:lnTo>
                  <a:lnTo>
                    <a:pt x="18" y="1140"/>
                  </a:lnTo>
                  <a:lnTo>
                    <a:pt x="18" y="1152"/>
                  </a:lnTo>
                  <a:lnTo>
                    <a:pt x="12" y="1164"/>
                  </a:lnTo>
                  <a:lnTo>
                    <a:pt x="12" y="1176"/>
                  </a:lnTo>
                  <a:lnTo>
                    <a:pt x="24" y="1188"/>
                  </a:lnTo>
                  <a:lnTo>
                    <a:pt x="36" y="1188"/>
                  </a:lnTo>
                  <a:lnTo>
                    <a:pt x="42" y="1182"/>
                  </a:lnTo>
                  <a:lnTo>
                    <a:pt x="66" y="1182"/>
                  </a:lnTo>
                  <a:lnTo>
                    <a:pt x="78" y="1188"/>
                  </a:lnTo>
                  <a:lnTo>
                    <a:pt x="84" y="1188"/>
                  </a:lnTo>
                  <a:lnTo>
                    <a:pt x="96" y="1194"/>
                  </a:lnTo>
                  <a:lnTo>
                    <a:pt x="102" y="1200"/>
                  </a:lnTo>
                  <a:lnTo>
                    <a:pt x="102" y="1242"/>
                  </a:lnTo>
                  <a:lnTo>
                    <a:pt x="114" y="1266"/>
                  </a:lnTo>
                  <a:lnTo>
                    <a:pt x="120" y="1272"/>
                  </a:lnTo>
                  <a:lnTo>
                    <a:pt x="126" y="1272"/>
                  </a:lnTo>
                  <a:lnTo>
                    <a:pt x="138" y="1284"/>
                  </a:lnTo>
                  <a:lnTo>
                    <a:pt x="132" y="1290"/>
                  </a:lnTo>
                  <a:lnTo>
                    <a:pt x="102" y="1290"/>
                  </a:lnTo>
                  <a:lnTo>
                    <a:pt x="96" y="1296"/>
                  </a:lnTo>
                  <a:lnTo>
                    <a:pt x="96" y="1308"/>
                  </a:lnTo>
                  <a:lnTo>
                    <a:pt x="108" y="1314"/>
                  </a:lnTo>
                  <a:lnTo>
                    <a:pt x="114" y="1320"/>
                  </a:lnTo>
                  <a:lnTo>
                    <a:pt x="162" y="1320"/>
                  </a:lnTo>
                  <a:lnTo>
                    <a:pt x="168" y="1332"/>
                  </a:lnTo>
                  <a:lnTo>
                    <a:pt x="180" y="1332"/>
                  </a:lnTo>
                  <a:lnTo>
                    <a:pt x="192" y="1338"/>
                  </a:lnTo>
                  <a:lnTo>
                    <a:pt x="204" y="1350"/>
                  </a:lnTo>
                  <a:lnTo>
                    <a:pt x="216" y="1374"/>
                  </a:lnTo>
                  <a:lnTo>
                    <a:pt x="216" y="1398"/>
                  </a:lnTo>
                  <a:lnTo>
                    <a:pt x="252" y="1410"/>
                  </a:lnTo>
                  <a:lnTo>
                    <a:pt x="264" y="1404"/>
                  </a:lnTo>
                  <a:lnTo>
                    <a:pt x="264" y="1410"/>
                  </a:lnTo>
                  <a:lnTo>
                    <a:pt x="270" y="1416"/>
                  </a:lnTo>
                  <a:lnTo>
                    <a:pt x="276" y="1428"/>
                  </a:lnTo>
                  <a:lnTo>
                    <a:pt x="288" y="1434"/>
                  </a:lnTo>
                  <a:lnTo>
                    <a:pt x="366" y="1434"/>
                  </a:lnTo>
                  <a:lnTo>
                    <a:pt x="378" y="1428"/>
                  </a:lnTo>
                  <a:lnTo>
                    <a:pt x="384" y="1416"/>
                  </a:lnTo>
                  <a:lnTo>
                    <a:pt x="402" y="1410"/>
                  </a:lnTo>
                  <a:lnTo>
                    <a:pt x="426" y="1398"/>
                  </a:lnTo>
                  <a:lnTo>
                    <a:pt x="438" y="1398"/>
                  </a:lnTo>
                  <a:lnTo>
                    <a:pt x="456" y="1410"/>
                  </a:lnTo>
                  <a:lnTo>
                    <a:pt x="480" y="1434"/>
                  </a:lnTo>
                  <a:lnTo>
                    <a:pt x="522" y="1434"/>
                  </a:lnTo>
                  <a:lnTo>
                    <a:pt x="522" y="1494"/>
                  </a:lnTo>
                  <a:lnTo>
                    <a:pt x="516" y="1500"/>
                  </a:lnTo>
                  <a:lnTo>
                    <a:pt x="498" y="1500"/>
                  </a:lnTo>
                  <a:lnTo>
                    <a:pt x="498" y="1506"/>
                  </a:lnTo>
                  <a:lnTo>
                    <a:pt x="504" y="1512"/>
                  </a:lnTo>
                  <a:lnTo>
                    <a:pt x="504" y="1536"/>
                  </a:lnTo>
                  <a:lnTo>
                    <a:pt x="498" y="1548"/>
                  </a:lnTo>
                  <a:lnTo>
                    <a:pt x="486" y="1554"/>
                  </a:lnTo>
                  <a:lnTo>
                    <a:pt x="456" y="1554"/>
                  </a:lnTo>
                  <a:lnTo>
                    <a:pt x="474" y="1578"/>
                  </a:lnTo>
                  <a:lnTo>
                    <a:pt x="456" y="1584"/>
                  </a:lnTo>
                  <a:lnTo>
                    <a:pt x="456" y="1608"/>
                  </a:lnTo>
                  <a:lnTo>
                    <a:pt x="480" y="1620"/>
                  </a:lnTo>
                  <a:lnTo>
                    <a:pt x="492" y="1620"/>
                  </a:lnTo>
                  <a:lnTo>
                    <a:pt x="498" y="1626"/>
                  </a:lnTo>
                  <a:lnTo>
                    <a:pt x="504" y="1638"/>
                  </a:lnTo>
                  <a:lnTo>
                    <a:pt x="522" y="1656"/>
                  </a:lnTo>
                  <a:lnTo>
                    <a:pt x="522" y="1668"/>
                  </a:lnTo>
                  <a:lnTo>
                    <a:pt x="510" y="1674"/>
                  </a:lnTo>
                  <a:lnTo>
                    <a:pt x="504" y="1680"/>
                  </a:lnTo>
                  <a:lnTo>
                    <a:pt x="498" y="1680"/>
                  </a:lnTo>
                  <a:lnTo>
                    <a:pt x="486" y="1698"/>
                  </a:lnTo>
                  <a:lnTo>
                    <a:pt x="474" y="1686"/>
                  </a:lnTo>
                  <a:lnTo>
                    <a:pt x="474" y="1668"/>
                  </a:lnTo>
                  <a:lnTo>
                    <a:pt x="462" y="1668"/>
                  </a:lnTo>
                  <a:lnTo>
                    <a:pt x="456" y="1674"/>
                  </a:lnTo>
                  <a:lnTo>
                    <a:pt x="450" y="1674"/>
                  </a:lnTo>
                  <a:lnTo>
                    <a:pt x="450" y="1692"/>
                  </a:lnTo>
                  <a:lnTo>
                    <a:pt x="456" y="1698"/>
                  </a:lnTo>
                  <a:lnTo>
                    <a:pt x="462" y="1710"/>
                  </a:lnTo>
                  <a:lnTo>
                    <a:pt x="474" y="1722"/>
                  </a:lnTo>
                  <a:lnTo>
                    <a:pt x="480" y="1722"/>
                  </a:lnTo>
                  <a:lnTo>
                    <a:pt x="480" y="1734"/>
                  </a:lnTo>
                  <a:lnTo>
                    <a:pt x="474" y="1740"/>
                  </a:lnTo>
                  <a:lnTo>
                    <a:pt x="474" y="1758"/>
                  </a:lnTo>
                  <a:lnTo>
                    <a:pt x="480" y="1764"/>
                  </a:lnTo>
                  <a:lnTo>
                    <a:pt x="510" y="1764"/>
                  </a:lnTo>
                  <a:lnTo>
                    <a:pt x="516" y="1776"/>
                  </a:lnTo>
                  <a:lnTo>
                    <a:pt x="528" y="1788"/>
                  </a:lnTo>
                  <a:lnTo>
                    <a:pt x="540" y="1794"/>
                  </a:lnTo>
                  <a:lnTo>
                    <a:pt x="552" y="1794"/>
                  </a:lnTo>
                  <a:lnTo>
                    <a:pt x="558" y="1800"/>
                  </a:lnTo>
                  <a:lnTo>
                    <a:pt x="564" y="1800"/>
                  </a:lnTo>
                  <a:lnTo>
                    <a:pt x="582" y="1818"/>
                  </a:lnTo>
                  <a:lnTo>
                    <a:pt x="600" y="1812"/>
                  </a:lnTo>
                  <a:lnTo>
                    <a:pt x="600" y="1830"/>
                  </a:lnTo>
                  <a:lnTo>
                    <a:pt x="612" y="1836"/>
                  </a:lnTo>
                  <a:lnTo>
                    <a:pt x="624" y="1836"/>
                  </a:lnTo>
                  <a:lnTo>
                    <a:pt x="666" y="1872"/>
                  </a:lnTo>
                  <a:lnTo>
                    <a:pt x="690" y="1854"/>
                  </a:lnTo>
                  <a:lnTo>
                    <a:pt x="696" y="1848"/>
                  </a:lnTo>
                  <a:lnTo>
                    <a:pt x="708" y="1842"/>
                  </a:lnTo>
                  <a:lnTo>
                    <a:pt x="720" y="1842"/>
                  </a:lnTo>
                  <a:lnTo>
                    <a:pt x="732" y="1848"/>
                  </a:lnTo>
                  <a:lnTo>
                    <a:pt x="744" y="1860"/>
                  </a:lnTo>
                  <a:lnTo>
                    <a:pt x="750" y="1872"/>
                  </a:lnTo>
                  <a:lnTo>
                    <a:pt x="762" y="1878"/>
                  </a:lnTo>
                  <a:lnTo>
                    <a:pt x="780" y="1896"/>
                  </a:lnTo>
                  <a:lnTo>
                    <a:pt x="822" y="1902"/>
                  </a:lnTo>
                  <a:lnTo>
                    <a:pt x="828" y="1914"/>
                  </a:lnTo>
                  <a:lnTo>
                    <a:pt x="834" y="1920"/>
                  </a:lnTo>
                  <a:lnTo>
                    <a:pt x="840" y="1932"/>
                  </a:lnTo>
                  <a:lnTo>
                    <a:pt x="846" y="1938"/>
                  </a:lnTo>
                  <a:lnTo>
                    <a:pt x="846" y="1950"/>
                  </a:lnTo>
                  <a:lnTo>
                    <a:pt x="858" y="1950"/>
                  </a:lnTo>
                  <a:lnTo>
                    <a:pt x="858" y="1944"/>
                  </a:lnTo>
                  <a:lnTo>
                    <a:pt x="864" y="1938"/>
                  </a:lnTo>
                  <a:lnTo>
                    <a:pt x="870" y="1926"/>
                  </a:lnTo>
                  <a:lnTo>
                    <a:pt x="882" y="1926"/>
                  </a:lnTo>
                  <a:lnTo>
                    <a:pt x="888" y="1932"/>
                  </a:lnTo>
                  <a:lnTo>
                    <a:pt x="894" y="1944"/>
                  </a:lnTo>
                  <a:lnTo>
                    <a:pt x="894" y="1962"/>
                  </a:lnTo>
                  <a:lnTo>
                    <a:pt x="924" y="1992"/>
                  </a:lnTo>
                  <a:lnTo>
                    <a:pt x="936" y="1998"/>
                  </a:lnTo>
                  <a:lnTo>
                    <a:pt x="942" y="1992"/>
                  </a:lnTo>
                  <a:lnTo>
                    <a:pt x="954" y="1986"/>
                  </a:lnTo>
                  <a:lnTo>
                    <a:pt x="960" y="1986"/>
                  </a:lnTo>
                  <a:lnTo>
                    <a:pt x="966" y="1992"/>
                  </a:lnTo>
                  <a:lnTo>
                    <a:pt x="966" y="1998"/>
                  </a:lnTo>
                  <a:lnTo>
                    <a:pt x="960" y="2004"/>
                  </a:lnTo>
                  <a:lnTo>
                    <a:pt x="960" y="2010"/>
                  </a:lnTo>
                  <a:lnTo>
                    <a:pt x="966" y="2010"/>
                  </a:lnTo>
                  <a:lnTo>
                    <a:pt x="972" y="2016"/>
                  </a:lnTo>
                  <a:lnTo>
                    <a:pt x="990" y="2022"/>
                  </a:lnTo>
                  <a:lnTo>
                    <a:pt x="1002" y="2022"/>
                  </a:lnTo>
                  <a:lnTo>
                    <a:pt x="1008" y="2016"/>
                  </a:lnTo>
                  <a:lnTo>
                    <a:pt x="1014" y="2016"/>
                  </a:lnTo>
                  <a:lnTo>
                    <a:pt x="1014" y="2034"/>
                  </a:lnTo>
                  <a:lnTo>
                    <a:pt x="1020" y="2040"/>
                  </a:lnTo>
                  <a:lnTo>
                    <a:pt x="1032" y="2040"/>
                  </a:lnTo>
                  <a:lnTo>
                    <a:pt x="1044" y="2028"/>
                  </a:lnTo>
                  <a:lnTo>
                    <a:pt x="1044" y="2022"/>
                  </a:lnTo>
                  <a:lnTo>
                    <a:pt x="1044" y="2034"/>
                  </a:lnTo>
                  <a:lnTo>
                    <a:pt x="1050" y="2040"/>
                  </a:lnTo>
                  <a:lnTo>
                    <a:pt x="1068" y="2040"/>
                  </a:lnTo>
                  <a:lnTo>
                    <a:pt x="1074" y="2034"/>
                  </a:lnTo>
                  <a:lnTo>
                    <a:pt x="1074" y="2028"/>
                  </a:lnTo>
                  <a:lnTo>
                    <a:pt x="1086" y="2034"/>
                  </a:lnTo>
                  <a:lnTo>
                    <a:pt x="1092" y="2040"/>
                  </a:lnTo>
                  <a:lnTo>
                    <a:pt x="1110" y="2046"/>
                  </a:lnTo>
                  <a:lnTo>
                    <a:pt x="1134" y="2058"/>
                  </a:lnTo>
                  <a:lnTo>
                    <a:pt x="1158" y="2058"/>
                  </a:lnTo>
                  <a:lnTo>
                    <a:pt x="1176" y="2040"/>
                  </a:lnTo>
                  <a:lnTo>
                    <a:pt x="1194" y="2034"/>
                  </a:lnTo>
                  <a:lnTo>
                    <a:pt x="1206" y="2028"/>
                  </a:lnTo>
                  <a:lnTo>
                    <a:pt x="1212" y="2028"/>
                  </a:lnTo>
                  <a:lnTo>
                    <a:pt x="1224" y="2034"/>
                  </a:lnTo>
                  <a:lnTo>
                    <a:pt x="1230" y="2040"/>
                  </a:lnTo>
                  <a:lnTo>
                    <a:pt x="1230" y="2088"/>
                  </a:lnTo>
                  <a:lnTo>
                    <a:pt x="1236" y="2094"/>
                  </a:lnTo>
                  <a:lnTo>
                    <a:pt x="1242" y="2094"/>
                  </a:lnTo>
                  <a:lnTo>
                    <a:pt x="1242" y="2088"/>
                  </a:lnTo>
                  <a:lnTo>
                    <a:pt x="1248" y="2082"/>
                  </a:lnTo>
                  <a:lnTo>
                    <a:pt x="1254" y="2070"/>
                  </a:lnTo>
                  <a:lnTo>
                    <a:pt x="1266" y="2052"/>
                  </a:lnTo>
                  <a:lnTo>
                    <a:pt x="1272" y="2040"/>
                  </a:lnTo>
                  <a:lnTo>
                    <a:pt x="1284" y="2028"/>
                  </a:lnTo>
                  <a:lnTo>
                    <a:pt x="1290" y="2016"/>
                  </a:lnTo>
                  <a:lnTo>
                    <a:pt x="1302" y="2016"/>
                  </a:lnTo>
                  <a:lnTo>
                    <a:pt x="1314" y="2022"/>
                  </a:lnTo>
                  <a:lnTo>
                    <a:pt x="1338" y="2022"/>
                  </a:lnTo>
                  <a:lnTo>
                    <a:pt x="1338" y="2046"/>
                  </a:lnTo>
                  <a:lnTo>
                    <a:pt x="1344" y="2046"/>
                  </a:lnTo>
                  <a:lnTo>
                    <a:pt x="1350" y="2040"/>
                  </a:lnTo>
                  <a:lnTo>
                    <a:pt x="1362" y="2034"/>
                  </a:lnTo>
                  <a:lnTo>
                    <a:pt x="1374" y="2034"/>
                  </a:lnTo>
                  <a:lnTo>
                    <a:pt x="1386" y="2028"/>
                  </a:lnTo>
                  <a:lnTo>
                    <a:pt x="1398" y="2028"/>
                  </a:lnTo>
                  <a:lnTo>
                    <a:pt x="1410" y="2034"/>
                  </a:lnTo>
                  <a:lnTo>
                    <a:pt x="1422" y="2046"/>
                  </a:lnTo>
                  <a:lnTo>
                    <a:pt x="1428" y="2058"/>
                  </a:lnTo>
                  <a:lnTo>
                    <a:pt x="1428" y="2064"/>
                  </a:lnTo>
                  <a:lnTo>
                    <a:pt x="1482" y="2064"/>
                  </a:lnTo>
                  <a:lnTo>
                    <a:pt x="1494" y="2052"/>
                  </a:lnTo>
                  <a:lnTo>
                    <a:pt x="1494" y="2034"/>
                  </a:lnTo>
                  <a:lnTo>
                    <a:pt x="1488" y="2022"/>
                  </a:lnTo>
                  <a:lnTo>
                    <a:pt x="1518" y="2022"/>
                  </a:lnTo>
                  <a:lnTo>
                    <a:pt x="1524" y="2016"/>
                  </a:lnTo>
                  <a:lnTo>
                    <a:pt x="1524" y="1992"/>
                  </a:lnTo>
                  <a:lnTo>
                    <a:pt x="1518" y="1986"/>
                  </a:lnTo>
                  <a:lnTo>
                    <a:pt x="1518" y="1980"/>
                  </a:lnTo>
                  <a:lnTo>
                    <a:pt x="1554" y="1980"/>
                  </a:lnTo>
                  <a:lnTo>
                    <a:pt x="1578" y="1956"/>
                  </a:lnTo>
                  <a:lnTo>
                    <a:pt x="1590" y="1950"/>
                  </a:lnTo>
                  <a:lnTo>
                    <a:pt x="1602" y="1938"/>
                  </a:lnTo>
                  <a:lnTo>
                    <a:pt x="1620" y="1938"/>
                  </a:lnTo>
                  <a:lnTo>
                    <a:pt x="1632" y="1944"/>
                  </a:lnTo>
                  <a:lnTo>
                    <a:pt x="1650" y="1956"/>
                  </a:lnTo>
                  <a:lnTo>
                    <a:pt x="1668" y="1956"/>
                  </a:lnTo>
                  <a:lnTo>
                    <a:pt x="1668" y="1932"/>
                  </a:lnTo>
                  <a:lnTo>
                    <a:pt x="1680" y="1920"/>
                  </a:lnTo>
                  <a:lnTo>
                    <a:pt x="1716" y="1938"/>
                  </a:lnTo>
                  <a:lnTo>
                    <a:pt x="1722" y="1944"/>
                  </a:lnTo>
                  <a:lnTo>
                    <a:pt x="1710" y="1956"/>
                  </a:lnTo>
                  <a:lnTo>
                    <a:pt x="1704" y="1956"/>
                  </a:lnTo>
                  <a:lnTo>
                    <a:pt x="1710" y="1962"/>
                  </a:lnTo>
                  <a:lnTo>
                    <a:pt x="1740" y="1962"/>
                  </a:lnTo>
                  <a:lnTo>
                    <a:pt x="1758" y="1992"/>
                  </a:lnTo>
                  <a:lnTo>
                    <a:pt x="1752" y="1992"/>
                  </a:lnTo>
                  <a:lnTo>
                    <a:pt x="1740" y="2004"/>
                  </a:lnTo>
                  <a:lnTo>
                    <a:pt x="1740" y="2010"/>
                  </a:lnTo>
                  <a:lnTo>
                    <a:pt x="1806" y="2010"/>
                  </a:lnTo>
                  <a:lnTo>
                    <a:pt x="1812" y="2016"/>
                  </a:lnTo>
                  <a:lnTo>
                    <a:pt x="1818" y="2016"/>
                  </a:lnTo>
                  <a:lnTo>
                    <a:pt x="1824" y="1998"/>
                  </a:lnTo>
                  <a:lnTo>
                    <a:pt x="1830" y="1998"/>
                  </a:lnTo>
                  <a:lnTo>
                    <a:pt x="1836" y="2004"/>
                  </a:lnTo>
                  <a:lnTo>
                    <a:pt x="1842" y="2016"/>
                  </a:lnTo>
                  <a:lnTo>
                    <a:pt x="1854" y="2022"/>
                  </a:lnTo>
                  <a:lnTo>
                    <a:pt x="1872" y="2058"/>
                  </a:lnTo>
                  <a:lnTo>
                    <a:pt x="1878" y="2064"/>
                  </a:lnTo>
                  <a:lnTo>
                    <a:pt x="1878" y="2070"/>
                  </a:lnTo>
                  <a:lnTo>
                    <a:pt x="1914" y="2070"/>
                  </a:lnTo>
                  <a:lnTo>
                    <a:pt x="1920" y="2076"/>
                  </a:lnTo>
                  <a:lnTo>
                    <a:pt x="1920" y="2106"/>
                  </a:lnTo>
                  <a:lnTo>
                    <a:pt x="1932" y="2130"/>
                  </a:lnTo>
                  <a:lnTo>
                    <a:pt x="1944" y="2190"/>
                  </a:lnTo>
                  <a:lnTo>
                    <a:pt x="1932" y="2190"/>
                  </a:lnTo>
                  <a:lnTo>
                    <a:pt x="1926" y="2196"/>
                  </a:lnTo>
                  <a:lnTo>
                    <a:pt x="1914" y="2196"/>
                  </a:lnTo>
                  <a:lnTo>
                    <a:pt x="1932" y="2214"/>
                  </a:lnTo>
                  <a:lnTo>
                    <a:pt x="1932" y="2220"/>
                  </a:lnTo>
                  <a:lnTo>
                    <a:pt x="1926" y="2232"/>
                  </a:lnTo>
                  <a:lnTo>
                    <a:pt x="1920" y="2238"/>
                  </a:lnTo>
                  <a:lnTo>
                    <a:pt x="1908" y="2238"/>
                  </a:lnTo>
                  <a:lnTo>
                    <a:pt x="1902" y="2232"/>
                  </a:lnTo>
                  <a:lnTo>
                    <a:pt x="1902" y="2268"/>
                  </a:lnTo>
                  <a:lnTo>
                    <a:pt x="1896" y="2274"/>
                  </a:lnTo>
                  <a:lnTo>
                    <a:pt x="1884" y="2274"/>
                  </a:lnTo>
                  <a:lnTo>
                    <a:pt x="1890" y="2304"/>
                  </a:lnTo>
                  <a:lnTo>
                    <a:pt x="1878" y="2304"/>
                  </a:lnTo>
                  <a:lnTo>
                    <a:pt x="1878" y="2322"/>
                  </a:lnTo>
                  <a:lnTo>
                    <a:pt x="1896" y="2340"/>
                  </a:lnTo>
                  <a:lnTo>
                    <a:pt x="1902" y="2352"/>
                  </a:lnTo>
                  <a:lnTo>
                    <a:pt x="1890" y="2370"/>
                  </a:lnTo>
                  <a:lnTo>
                    <a:pt x="1902" y="2364"/>
                  </a:lnTo>
                  <a:lnTo>
                    <a:pt x="1908" y="2358"/>
                  </a:lnTo>
                  <a:lnTo>
                    <a:pt x="1920" y="2358"/>
                  </a:lnTo>
                  <a:lnTo>
                    <a:pt x="1926" y="2352"/>
                  </a:lnTo>
                  <a:lnTo>
                    <a:pt x="1986" y="2352"/>
                  </a:lnTo>
                  <a:lnTo>
                    <a:pt x="1956" y="2376"/>
                  </a:lnTo>
                  <a:lnTo>
                    <a:pt x="1980" y="2394"/>
                  </a:lnTo>
                  <a:lnTo>
                    <a:pt x="1992" y="2436"/>
                  </a:lnTo>
                  <a:lnTo>
                    <a:pt x="2022" y="2436"/>
                  </a:lnTo>
                  <a:lnTo>
                    <a:pt x="2034" y="2442"/>
                  </a:lnTo>
                  <a:lnTo>
                    <a:pt x="2040" y="2448"/>
                  </a:lnTo>
                  <a:lnTo>
                    <a:pt x="2040" y="2454"/>
                  </a:lnTo>
                  <a:lnTo>
                    <a:pt x="2034" y="2460"/>
                  </a:lnTo>
                  <a:lnTo>
                    <a:pt x="2022" y="2460"/>
                  </a:lnTo>
                  <a:lnTo>
                    <a:pt x="2016" y="2466"/>
                  </a:lnTo>
                  <a:lnTo>
                    <a:pt x="2028" y="2478"/>
                  </a:lnTo>
                  <a:lnTo>
                    <a:pt x="2028" y="2490"/>
                  </a:lnTo>
                  <a:lnTo>
                    <a:pt x="2022" y="2496"/>
                  </a:lnTo>
                  <a:lnTo>
                    <a:pt x="2022" y="2502"/>
                  </a:lnTo>
                  <a:lnTo>
                    <a:pt x="2016" y="2514"/>
                  </a:lnTo>
                  <a:lnTo>
                    <a:pt x="2070" y="2520"/>
                  </a:lnTo>
                  <a:lnTo>
                    <a:pt x="2082" y="2550"/>
                  </a:lnTo>
                  <a:lnTo>
                    <a:pt x="2094" y="2550"/>
                  </a:lnTo>
                  <a:lnTo>
                    <a:pt x="2094" y="2568"/>
                  </a:lnTo>
                  <a:lnTo>
                    <a:pt x="2136" y="2568"/>
                  </a:lnTo>
                  <a:lnTo>
                    <a:pt x="2136" y="2562"/>
                  </a:lnTo>
                  <a:lnTo>
                    <a:pt x="2154" y="2544"/>
                  </a:lnTo>
                  <a:lnTo>
                    <a:pt x="2166" y="2544"/>
                  </a:lnTo>
                  <a:lnTo>
                    <a:pt x="2172" y="2550"/>
                  </a:lnTo>
                  <a:lnTo>
                    <a:pt x="2172" y="2592"/>
                  </a:lnTo>
                  <a:lnTo>
                    <a:pt x="2214" y="2592"/>
                  </a:lnTo>
                  <a:lnTo>
                    <a:pt x="2214" y="2556"/>
                  </a:lnTo>
                  <a:lnTo>
                    <a:pt x="2190" y="2532"/>
                  </a:lnTo>
                  <a:lnTo>
                    <a:pt x="2190" y="2490"/>
                  </a:lnTo>
                  <a:lnTo>
                    <a:pt x="2196" y="2484"/>
                  </a:lnTo>
                  <a:lnTo>
                    <a:pt x="2232" y="2490"/>
                  </a:lnTo>
                  <a:lnTo>
                    <a:pt x="2232" y="2472"/>
                  </a:lnTo>
                  <a:lnTo>
                    <a:pt x="2238" y="2460"/>
                  </a:lnTo>
                  <a:lnTo>
                    <a:pt x="2250" y="2460"/>
                  </a:lnTo>
                  <a:lnTo>
                    <a:pt x="2274" y="2484"/>
                  </a:lnTo>
                  <a:lnTo>
                    <a:pt x="2286" y="2484"/>
                  </a:lnTo>
                  <a:lnTo>
                    <a:pt x="2292" y="2478"/>
                  </a:lnTo>
                  <a:lnTo>
                    <a:pt x="2298" y="2466"/>
                  </a:lnTo>
                  <a:lnTo>
                    <a:pt x="2304" y="2460"/>
                  </a:lnTo>
                  <a:lnTo>
                    <a:pt x="2322" y="2478"/>
                  </a:lnTo>
                  <a:lnTo>
                    <a:pt x="2322" y="2460"/>
                  </a:lnTo>
                  <a:lnTo>
                    <a:pt x="2328" y="2460"/>
                  </a:lnTo>
                  <a:lnTo>
                    <a:pt x="2340" y="2478"/>
                  </a:lnTo>
                  <a:lnTo>
                    <a:pt x="2346" y="2484"/>
                  </a:lnTo>
                  <a:lnTo>
                    <a:pt x="2364" y="2484"/>
                  </a:lnTo>
                  <a:lnTo>
                    <a:pt x="2364" y="2472"/>
                  </a:lnTo>
                  <a:lnTo>
                    <a:pt x="2352" y="2460"/>
                  </a:lnTo>
                  <a:lnTo>
                    <a:pt x="2370" y="2460"/>
                  </a:lnTo>
                  <a:lnTo>
                    <a:pt x="2376" y="2466"/>
                  </a:lnTo>
                  <a:lnTo>
                    <a:pt x="2382" y="2460"/>
                  </a:lnTo>
                  <a:lnTo>
                    <a:pt x="2400" y="2460"/>
                  </a:lnTo>
                  <a:lnTo>
                    <a:pt x="2400" y="2454"/>
                  </a:lnTo>
                  <a:lnTo>
                    <a:pt x="2406" y="2442"/>
                  </a:lnTo>
                  <a:lnTo>
                    <a:pt x="2406" y="2430"/>
                  </a:lnTo>
                  <a:lnTo>
                    <a:pt x="2412" y="2424"/>
                  </a:lnTo>
                  <a:lnTo>
                    <a:pt x="2424" y="2418"/>
                  </a:lnTo>
                  <a:lnTo>
                    <a:pt x="2430" y="2412"/>
                  </a:lnTo>
                  <a:lnTo>
                    <a:pt x="2436" y="2412"/>
                  </a:lnTo>
                  <a:lnTo>
                    <a:pt x="2466" y="2448"/>
                  </a:lnTo>
                  <a:lnTo>
                    <a:pt x="2496" y="2442"/>
                  </a:lnTo>
                  <a:lnTo>
                    <a:pt x="2508" y="2454"/>
                  </a:lnTo>
                  <a:lnTo>
                    <a:pt x="2538" y="2454"/>
                  </a:lnTo>
                  <a:lnTo>
                    <a:pt x="2544" y="2460"/>
                  </a:lnTo>
                  <a:lnTo>
                    <a:pt x="2544" y="2466"/>
                  </a:lnTo>
                  <a:lnTo>
                    <a:pt x="2526" y="2484"/>
                  </a:lnTo>
                  <a:lnTo>
                    <a:pt x="2532" y="2502"/>
                  </a:lnTo>
                  <a:lnTo>
                    <a:pt x="2544" y="2508"/>
                  </a:lnTo>
                  <a:lnTo>
                    <a:pt x="2544" y="2526"/>
                  </a:lnTo>
                  <a:lnTo>
                    <a:pt x="2562" y="2526"/>
                  </a:lnTo>
                  <a:lnTo>
                    <a:pt x="2568" y="2532"/>
                  </a:lnTo>
                  <a:lnTo>
                    <a:pt x="2574" y="2544"/>
                  </a:lnTo>
                  <a:lnTo>
                    <a:pt x="2586" y="2550"/>
                  </a:lnTo>
                  <a:lnTo>
                    <a:pt x="2616" y="2550"/>
                  </a:lnTo>
                  <a:lnTo>
                    <a:pt x="2622" y="2556"/>
                  </a:lnTo>
                  <a:lnTo>
                    <a:pt x="2628" y="2556"/>
                  </a:lnTo>
                  <a:lnTo>
                    <a:pt x="2676" y="2526"/>
                  </a:lnTo>
                  <a:lnTo>
                    <a:pt x="2694" y="2538"/>
                  </a:lnTo>
                  <a:lnTo>
                    <a:pt x="2718" y="2538"/>
                  </a:lnTo>
                  <a:lnTo>
                    <a:pt x="2736" y="2544"/>
                  </a:lnTo>
                  <a:lnTo>
                    <a:pt x="2748" y="2544"/>
                  </a:lnTo>
                  <a:lnTo>
                    <a:pt x="2760" y="2550"/>
                  </a:lnTo>
                  <a:lnTo>
                    <a:pt x="2766" y="2556"/>
                  </a:lnTo>
                  <a:lnTo>
                    <a:pt x="2772" y="2568"/>
                  </a:lnTo>
                  <a:lnTo>
                    <a:pt x="2766" y="2580"/>
                  </a:lnTo>
                  <a:lnTo>
                    <a:pt x="2766" y="2604"/>
                  </a:lnTo>
                  <a:lnTo>
                    <a:pt x="2760" y="2616"/>
                  </a:lnTo>
                  <a:lnTo>
                    <a:pt x="2766" y="2628"/>
                  </a:lnTo>
                  <a:lnTo>
                    <a:pt x="2772" y="2634"/>
                  </a:lnTo>
                  <a:lnTo>
                    <a:pt x="2784" y="2640"/>
                  </a:lnTo>
                  <a:lnTo>
                    <a:pt x="2790" y="2652"/>
                  </a:lnTo>
                  <a:lnTo>
                    <a:pt x="2802" y="2658"/>
                  </a:lnTo>
                  <a:lnTo>
                    <a:pt x="2808" y="2664"/>
                  </a:lnTo>
                  <a:lnTo>
                    <a:pt x="2826" y="2664"/>
                  </a:lnTo>
                  <a:lnTo>
                    <a:pt x="2832" y="2640"/>
                  </a:lnTo>
                  <a:lnTo>
                    <a:pt x="2832" y="2634"/>
                  </a:lnTo>
                  <a:lnTo>
                    <a:pt x="2826" y="2628"/>
                  </a:lnTo>
                  <a:lnTo>
                    <a:pt x="2826" y="2586"/>
                  </a:lnTo>
                  <a:lnTo>
                    <a:pt x="2832" y="2568"/>
                  </a:lnTo>
                  <a:lnTo>
                    <a:pt x="2844" y="2556"/>
                  </a:lnTo>
                  <a:lnTo>
                    <a:pt x="2856" y="2550"/>
                  </a:lnTo>
                  <a:lnTo>
                    <a:pt x="2886" y="2550"/>
                  </a:lnTo>
                  <a:lnTo>
                    <a:pt x="2898" y="2544"/>
                  </a:lnTo>
                  <a:lnTo>
                    <a:pt x="2910" y="2544"/>
                  </a:lnTo>
                  <a:lnTo>
                    <a:pt x="2922" y="2538"/>
                  </a:lnTo>
                  <a:lnTo>
                    <a:pt x="2940" y="2538"/>
                  </a:lnTo>
                  <a:lnTo>
                    <a:pt x="2964" y="2532"/>
                  </a:lnTo>
                  <a:lnTo>
                    <a:pt x="2982" y="2526"/>
                  </a:lnTo>
                  <a:lnTo>
                    <a:pt x="3000" y="2508"/>
                  </a:lnTo>
                  <a:lnTo>
                    <a:pt x="3000" y="2466"/>
                  </a:lnTo>
                  <a:lnTo>
                    <a:pt x="3006" y="2454"/>
                  </a:lnTo>
                  <a:lnTo>
                    <a:pt x="3012" y="2448"/>
                  </a:lnTo>
                  <a:lnTo>
                    <a:pt x="3024" y="2460"/>
                  </a:lnTo>
                  <a:lnTo>
                    <a:pt x="3036" y="2484"/>
                  </a:lnTo>
                  <a:lnTo>
                    <a:pt x="3042" y="2490"/>
                  </a:lnTo>
                  <a:lnTo>
                    <a:pt x="3048" y="2490"/>
                  </a:lnTo>
                  <a:lnTo>
                    <a:pt x="3054" y="2484"/>
                  </a:lnTo>
                  <a:lnTo>
                    <a:pt x="3066" y="2478"/>
                  </a:lnTo>
                  <a:lnTo>
                    <a:pt x="3072" y="2466"/>
                  </a:lnTo>
                  <a:lnTo>
                    <a:pt x="3090" y="2448"/>
                  </a:lnTo>
                  <a:lnTo>
                    <a:pt x="3096" y="2436"/>
                  </a:lnTo>
                  <a:lnTo>
                    <a:pt x="3114" y="2454"/>
                  </a:lnTo>
                  <a:lnTo>
                    <a:pt x="3144" y="2442"/>
                  </a:lnTo>
                  <a:lnTo>
                    <a:pt x="3150" y="2442"/>
                  </a:lnTo>
                  <a:lnTo>
                    <a:pt x="3156" y="2448"/>
                  </a:lnTo>
                  <a:lnTo>
                    <a:pt x="3186" y="2448"/>
                  </a:lnTo>
                  <a:lnTo>
                    <a:pt x="3234" y="2424"/>
                  </a:lnTo>
                  <a:lnTo>
                    <a:pt x="3288" y="2370"/>
                  </a:lnTo>
                  <a:lnTo>
                    <a:pt x="3294" y="2358"/>
                  </a:lnTo>
                  <a:lnTo>
                    <a:pt x="3300" y="2352"/>
                  </a:lnTo>
                  <a:lnTo>
                    <a:pt x="3294" y="2340"/>
                  </a:lnTo>
                  <a:lnTo>
                    <a:pt x="3294" y="2334"/>
                  </a:lnTo>
                  <a:lnTo>
                    <a:pt x="3288" y="2322"/>
                  </a:lnTo>
                  <a:lnTo>
                    <a:pt x="3282" y="2316"/>
                  </a:lnTo>
                  <a:lnTo>
                    <a:pt x="3300" y="2316"/>
                  </a:lnTo>
                  <a:lnTo>
                    <a:pt x="3312" y="2286"/>
                  </a:lnTo>
                  <a:lnTo>
                    <a:pt x="3336" y="2286"/>
                  </a:lnTo>
                  <a:lnTo>
                    <a:pt x="3348" y="2250"/>
                  </a:lnTo>
                  <a:lnTo>
                    <a:pt x="3360" y="2250"/>
                  </a:lnTo>
                  <a:lnTo>
                    <a:pt x="3360" y="2208"/>
                  </a:lnTo>
                  <a:lnTo>
                    <a:pt x="3372" y="2208"/>
                  </a:lnTo>
                  <a:lnTo>
                    <a:pt x="3384" y="2196"/>
                  </a:lnTo>
                  <a:lnTo>
                    <a:pt x="3384" y="2172"/>
                  </a:lnTo>
                  <a:lnTo>
                    <a:pt x="3378" y="2160"/>
                  </a:lnTo>
                  <a:lnTo>
                    <a:pt x="3372" y="2154"/>
                  </a:lnTo>
                  <a:lnTo>
                    <a:pt x="3372" y="2142"/>
                  </a:lnTo>
                  <a:lnTo>
                    <a:pt x="3378" y="2136"/>
                  </a:lnTo>
                  <a:lnTo>
                    <a:pt x="3384" y="2136"/>
                  </a:lnTo>
                  <a:lnTo>
                    <a:pt x="3390" y="2130"/>
                  </a:lnTo>
                  <a:lnTo>
                    <a:pt x="3402" y="2124"/>
                  </a:lnTo>
                  <a:lnTo>
                    <a:pt x="3408" y="2118"/>
                  </a:lnTo>
                  <a:lnTo>
                    <a:pt x="3408" y="2094"/>
                  </a:lnTo>
                  <a:lnTo>
                    <a:pt x="3390" y="2076"/>
                  </a:lnTo>
                  <a:lnTo>
                    <a:pt x="3390" y="2064"/>
                  </a:lnTo>
                  <a:lnTo>
                    <a:pt x="3402" y="2058"/>
                  </a:lnTo>
                  <a:lnTo>
                    <a:pt x="3408" y="2052"/>
                  </a:lnTo>
                  <a:lnTo>
                    <a:pt x="3408" y="2016"/>
                  </a:lnTo>
                  <a:lnTo>
                    <a:pt x="3414" y="2016"/>
                  </a:lnTo>
                  <a:lnTo>
                    <a:pt x="3420" y="2010"/>
                  </a:lnTo>
                  <a:lnTo>
                    <a:pt x="3456" y="1992"/>
                  </a:lnTo>
                  <a:lnTo>
                    <a:pt x="3462" y="1980"/>
                  </a:lnTo>
                  <a:lnTo>
                    <a:pt x="3462" y="1962"/>
                  </a:lnTo>
                  <a:lnTo>
                    <a:pt x="3456" y="1956"/>
                  </a:lnTo>
                  <a:lnTo>
                    <a:pt x="3444" y="1956"/>
                  </a:lnTo>
                  <a:lnTo>
                    <a:pt x="3450" y="1956"/>
                  </a:lnTo>
                  <a:lnTo>
                    <a:pt x="3456" y="1950"/>
                  </a:lnTo>
                  <a:lnTo>
                    <a:pt x="3468" y="1950"/>
                  </a:lnTo>
                  <a:lnTo>
                    <a:pt x="3480" y="1944"/>
                  </a:lnTo>
                  <a:lnTo>
                    <a:pt x="3492" y="1932"/>
                  </a:lnTo>
                  <a:lnTo>
                    <a:pt x="3474" y="1914"/>
                  </a:lnTo>
                  <a:lnTo>
                    <a:pt x="3468" y="1914"/>
                  </a:lnTo>
                  <a:lnTo>
                    <a:pt x="3486" y="1896"/>
                  </a:lnTo>
                  <a:lnTo>
                    <a:pt x="3498" y="1872"/>
                  </a:lnTo>
                  <a:lnTo>
                    <a:pt x="3504" y="1866"/>
                  </a:lnTo>
                  <a:lnTo>
                    <a:pt x="3504" y="1854"/>
                  </a:lnTo>
                  <a:lnTo>
                    <a:pt x="3498" y="1848"/>
                  </a:lnTo>
                  <a:lnTo>
                    <a:pt x="3474" y="1842"/>
                  </a:lnTo>
                  <a:lnTo>
                    <a:pt x="3438" y="1848"/>
                  </a:lnTo>
                  <a:lnTo>
                    <a:pt x="3396" y="1854"/>
                  </a:lnTo>
                  <a:lnTo>
                    <a:pt x="3366" y="1860"/>
                  </a:lnTo>
                  <a:lnTo>
                    <a:pt x="3354" y="1866"/>
                  </a:lnTo>
                  <a:lnTo>
                    <a:pt x="3336" y="1848"/>
                  </a:lnTo>
                  <a:lnTo>
                    <a:pt x="3378" y="1848"/>
                  </a:lnTo>
                  <a:lnTo>
                    <a:pt x="3378" y="1836"/>
                  </a:lnTo>
                  <a:lnTo>
                    <a:pt x="3384" y="1824"/>
                  </a:lnTo>
                  <a:lnTo>
                    <a:pt x="3390" y="1818"/>
                  </a:lnTo>
                  <a:lnTo>
                    <a:pt x="3402" y="1812"/>
                  </a:lnTo>
                  <a:lnTo>
                    <a:pt x="3432" y="1812"/>
                  </a:lnTo>
                  <a:lnTo>
                    <a:pt x="3426" y="1800"/>
                  </a:lnTo>
                  <a:lnTo>
                    <a:pt x="3420" y="1794"/>
                  </a:lnTo>
                  <a:lnTo>
                    <a:pt x="3414" y="1782"/>
                  </a:lnTo>
                  <a:lnTo>
                    <a:pt x="3414" y="1776"/>
                  </a:lnTo>
                  <a:lnTo>
                    <a:pt x="3408" y="1770"/>
                  </a:lnTo>
                  <a:lnTo>
                    <a:pt x="3390" y="1770"/>
                  </a:lnTo>
                  <a:lnTo>
                    <a:pt x="3378" y="1764"/>
                  </a:lnTo>
                  <a:lnTo>
                    <a:pt x="3366" y="1764"/>
                  </a:lnTo>
                  <a:lnTo>
                    <a:pt x="3354" y="1746"/>
                  </a:lnTo>
                  <a:lnTo>
                    <a:pt x="3342" y="1746"/>
                  </a:lnTo>
                  <a:lnTo>
                    <a:pt x="3336" y="1734"/>
                  </a:lnTo>
                  <a:lnTo>
                    <a:pt x="3324" y="1728"/>
                  </a:lnTo>
                  <a:lnTo>
                    <a:pt x="3294" y="1728"/>
                  </a:lnTo>
                  <a:lnTo>
                    <a:pt x="3288" y="1734"/>
                  </a:lnTo>
                  <a:lnTo>
                    <a:pt x="3282" y="1734"/>
                  </a:lnTo>
                  <a:lnTo>
                    <a:pt x="3246" y="1686"/>
                  </a:lnTo>
                  <a:lnTo>
                    <a:pt x="3252" y="1698"/>
                  </a:lnTo>
                  <a:lnTo>
                    <a:pt x="3264" y="1704"/>
                  </a:lnTo>
                  <a:lnTo>
                    <a:pt x="3270" y="1710"/>
                  </a:lnTo>
                  <a:lnTo>
                    <a:pt x="3282" y="1716"/>
                  </a:lnTo>
                  <a:lnTo>
                    <a:pt x="3294" y="1716"/>
                  </a:lnTo>
                  <a:lnTo>
                    <a:pt x="3300" y="1710"/>
                  </a:lnTo>
                  <a:lnTo>
                    <a:pt x="3306" y="1710"/>
                  </a:lnTo>
                  <a:lnTo>
                    <a:pt x="3336" y="1716"/>
                  </a:lnTo>
                  <a:lnTo>
                    <a:pt x="3348" y="1734"/>
                  </a:lnTo>
                  <a:lnTo>
                    <a:pt x="3366" y="1728"/>
                  </a:lnTo>
                  <a:lnTo>
                    <a:pt x="3408" y="1740"/>
                  </a:lnTo>
                  <a:lnTo>
                    <a:pt x="3390" y="1716"/>
                  </a:lnTo>
                  <a:lnTo>
                    <a:pt x="3372" y="1710"/>
                  </a:lnTo>
                  <a:lnTo>
                    <a:pt x="3372" y="1692"/>
                  </a:lnTo>
                  <a:lnTo>
                    <a:pt x="3360" y="1680"/>
                  </a:lnTo>
                  <a:lnTo>
                    <a:pt x="3348" y="1674"/>
                  </a:lnTo>
                  <a:lnTo>
                    <a:pt x="3330" y="1674"/>
                  </a:lnTo>
                  <a:lnTo>
                    <a:pt x="3318" y="1662"/>
                  </a:lnTo>
                  <a:lnTo>
                    <a:pt x="3318" y="1650"/>
                  </a:lnTo>
                  <a:lnTo>
                    <a:pt x="3312" y="1644"/>
                  </a:lnTo>
                  <a:lnTo>
                    <a:pt x="3312" y="1632"/>
                  </a:lnTo>
                  <a:lnTo>
                    <a:pt x="3234" y="1530"/>
                  </a:lnTo>
                  <a:lnTo>
                    <a:pt x="3198" y="1524"/>
                  </a:lnTo>
                  <a:lnTo>
                    <a:pt x="3162" y="1494"/>
                  </a:lnTo>
                  <a:lnTo>
                    <a:pt x="3144" y="1500"/>
                  </a:lnTo>
                  <a:lnTo>
                    <a:pt x="3138" y="1488"/>
                  </a:lnTo>
                  <a:lnTo>
                    <a:pt x="3132" y="1482"/>
                  </a:lnTo>
                  <a:lnTo>
                    <a:pt x="3132" y="1470"/>
                  </a:lnTo>
                  <a:lnTo>
                    <a:pt x="3126" y="1464"/>
                  </a:lnTo>
                  <a:lnTo>
                    <a:pt x="3138" y="1452"/>
                  </a:lnTo>
                  <a:lnTo>
                    <a:pt x="3150" y="1446"/>
                  </a:lnTo>
                  <a:lnTo>
                    <a:pt x="3156" y="1434"/>
                  </a:lnTo>
                  <a:lnTo>
                    <a:pt x="3162" y="1428"/>
                  </a:lnTo>
                  <a:lnTo>
                    <a:pt x="3168" y="1416"/>
                  </a:lnTo>
                  <a:lnTo>
                    <a:pt x="3168" y="1410"/>
                  </a:lnTo>
                  <a:lnTo>
                    <a:pt x="3162" y="1398"/>
                  </a:lnTo>
                  <a:lnTo>
                    <a:pt x="3162" y="1392"/>
                  </a:lnTo>
                  <a:lnTo>
                    <a:pt x="3156" y="1380"/>
                  </a:lnTo>
                  <a:lnTo>
                    <a:pt x="3168" y="1386"/>
                  </a:lnTo>
                  <a:lnTo>
                    <a:pt x="3174" y="1392"/>
                  </a:lnTo>
                  <a:lnTo>
                    <a:pt x="3186" y="1398"/>
                  </a:lnTo>
                  <a:lnTo>
                    <a:pt x="3198" y="1386"/>
                  </a:lnTo>
                  <a:lnTo>
                    <a:pt x="3198" y="1368"/>
                  </a:lnTo>
                  <a:lnTo>
                    <a:pt x="3192" y="1356"/>
                  </a:lnTo>
                  <a:lnTo>
                    <a:pt x="3192" y="1344"/>
                  </a:lnTo>
                  <a:lnTo>
                    <a:pt x="3216" y="1344"/>
                  </a:lnTo>
                  <a:lnTo>
                    <a:pt x="3252" y="1320"/>
                  </a:lnTo>
                  <a:lnTo>
                    <a:pt x="3264" y="1320"/>
                  </a:lnTo>
                  <a:lnTo>
                    <a:pt x="3270" y="1326"/>
                  </a:lnTo>
                  <a:lnTo>
                    <a:pt x="3294" y="1326"/>
                  </a:lnTo>
                  <a:lnTo>
                    <a:pt x="3294" y="1320"/>
                  </a:lnTo>
                  <a:lnTo>
                    <a:pt x="3288" y="1314"/>
                  </a:lnTo>
                  <a:lnTo>
                    <a:pt x="3288" y="1308"/>
                  </a:lnTo>
                  <a:lnTo>
                    <a:pt x="3282" y="1302"/>
                  </a:lnTo>
                  <a:lnTo>
                    <a:pt x="3288" y="1278"/>
                  </a:lnTo>
                  <a:lnTo>
                    <a:pt x="3258" y="1278"/>
                  </a:lnTo>
                  <a:lnTo>
                    <a:pt x="3246" y="1266"/>
                  </a:lnTo>
                  <a:lnTo>
                    <a:pt x="3240" y="1278"/>
                  </a:lnTo>
                  <a:lnTo>
                    <a:pt x="3204" y="1278"/>
                  </a:lnTo>
                  <a:lnTo>
                    <a:pt x="3198" y="1272"/>
                  </a:lnTo>
                  <a:lnTo>
                    <a:pt x="3192" y="1260"/>
                  </a:lnTo>
                  <a:lnTo>
                    <a:pt x="3180" y="1254"/>
                  </a:lnTo>
                  <a:lnTo>
                    <a:pt x="3174" y="1248"/>
                  </a:lnTo>
                  <a:lnTo>
                    <a:pt x="3150" y="1248"/>
                  </a:lnTo>
                  <a:lnTo>
                    <a:pt x="3144" y="1260"/>
                  </a:lnTo>
                  <a:lnTo>
                    <a:pt x="3132" y="1266"/>
                  </a:lnTo>
                  <a:lnTo>
                    <a:pt x="3114" y="1284"/>
                  </a:lnTo>
                  <a:lnTo>
                    <a:pt x="3114" y="1296"/>
                  </a:lnTo>
                  <a:lnTo>
                    <a:pt x="3108" y="1302"/>
                  </a:lnTo>
                  <a:lnTo>
                    <a:pt x="3108" y="1308"/>
                  </a:lnTo>
                  <a:lnTo>
                    <a:pt x="3078" y="1308"/>
                  </a:lnTo>
                  <a:lnTo>
                    <a:pt x="3054" y="1296"/>
                  </a:lnTo>
                  <a:lnTo>
                    <a:pt x="3048" y="1290"/>
                  </a:lnTo>
                  <a:lnTo>
                    <a:pt x="3042" y="1278"/>
                  </a:lnTo>
                  <a:lnTo>
                    <a:pt x="3030" y="1242"/>
                  </a:lnTo>
                  <a:lnTo>
                    <a:pt x="3024" y="1230"/>
                  </a:lnTo>
                  <a:lnTo>
                    <a:pt x="3018" y="1224"/>
                  </a:lnTo>
                  <a:lnTo>
                    <a:pt x="3006" y="1224"/>
                  </a:lnTo>
                  <a:lnTo>
                    <a:pt x="3000" y="1230"/>
                  </a:lnTo>
                  <a:lnTo>
                    <a:pt x="3000" y="1242"/>
                  </a:lnTo>
                  <a:lnTo>
                    <a:pt x="2988" y="1224"/>
                  </a:lnTo>
                  <a:lnTo>
                    <a:pt x="2952" y="1224"/>
                  </a:lnTo>
                  <a:lnTo>
                    <a:pt x="2940" y="1218"/>
                  </a:lnTo>
                  <a:lnTo>
                    <a:pt x="2934" y="1212"/>
                  </a:lnTo>
                  <a:lnTo>
                    <a:pt x="2928" y="1200"/>
                  </a:lnTo>
                  <a:lnTo>
                    <a:pt x="2916" y="1194"/>
                  </a:lnTo>
                  <a:lnTo>
                    <a:pt x="2910" y="1182"/>
                  </a:lnTo>
                  <a:lnTo>
                    <a:pt x="2910" y="1140"/>
                  </a:lnTo>
                  <a:lnTo>
                    <a:pt x="2928" y="1140"/>
                  </a:lnTo>
                  <a:lnTo>
                    <a:pt x="2940" y="1152"/>
                  </a:lnTo>
                  <a:lnTo>
                    <a:pt x="2946" y="1152"/>
                  </a:lnTo>
                  <a:lnTo>
                    <a:pt x="2952" y="1146"/>
                  </a:lnTo>
                  <a:lnTo>
                    <a:pt x="2952" y="1140"/>
                  </a:lnTo>
                  <a:lnTo>
                    <a:pt x="2958" y="1134"/>
                  </a:lnTo>
                  <a:lnTo>
                    <a:pt x="2964" y="1134"/>
                  </a:lnTo>
                  <a:lnTo>
                    <a:pt x="2970" y="1140"/>
                  </a:lnTo>
                  <a:lnTo>
                    <a:pt x="2982" y="1140"/>
                  </a:lnTo>
                  <a:lnTo>
                    <a:pt x="2994" y="1134"/>
                  </a:lnTo>
                  <a:lnTo>
                    <a:pt x="3000" y="1128"/>
                  </a:lnTo>
                  <a:lnTo>
                    <a:pt x="3000" y="1116"/>
                  </a:lnTo>
                  <a:lnTo>
                    <a:pt x="2994" y="1110"/>
                  </a:lnTo>
                  <a:lnTo>
                    <a:pt x="2994" y="1086"/>
                  </a:lnTo>
                  <a:lnTo>
                    <a:pt x="3000" y="1074"/>
                  </a:lnTo>
                  <a:lnTo>
                    <a:pt x="3000" y="1068"/>
                  </a:lnTo>
                  <a:lnTo>
                    <a:pt x="3036" y="1068"/>
                  </a:lnTo>
                  <a:lnTo>
                    <a:pt x="3042" y="1062"/>
                  </a:lnTo>
                  <a:lnTo>
                    <a:pt x="3048" y="1050"/>
                  </a:lnTo>
                  <a:lnTo>
                    <a:pt x="3048" y="1038"/>
                  </a:lnTo>
                  <a:lnTo>
                    <a:pt x="3054" y="1032"/>
                  </a:lnTo>
                  <a:lnTo>
                    <a:pt x="3054" y="1026"/>
                  </a:lnTo>
                  <a:lnTo>
                    <a:pt x="3072" y="1014"/>
                  </a:lnTo>
                  <a:lnTo>
                    <a:pt x="3060" y="1002"/>
                  </a:lnTo>
                  <a:lnTo>
                    <a:pt x="3096" y="1014"/>
                  </a:lnTo>
                  <a:lnTo>
                    <a:pt x="3114" y="996"/>
                  </a:lnTo>
                  <a:lnTo>
                    <a:pt x="3126" y="1002"/>
                  </a:lnTo>
                  <a:lnTo>
                    <a:pt x="3132" y="1014"/>
                  </a:lnTo>
                  <a:lnTo>
                    <a:pt x="3144" y="1020"/>
                  </a:lnTo>
                  <a:lnTo>
                    <a:pt x="3156" y="1044"/>
                  </a:lnTo>
                  <a:lnTo>
                    <a:pt x="3156" y="1050"/>
                  </a:lnTo>
                  <a:lnTo>
                    <a:pt x="3144" y="1074"/>
                  </a:lnTo>
                  <a:lnTo>
                    <a:pt x="3126" y="1092"/>
                  </a:lnTo>
                  <a:lnTo>
                    <a:pt x="3126" y="1104"/>
                  </a:lnTo>
                  <a:lnTo>
                    <a:pt x="3132" y="1116"/>
                  </a:lnTo>
                  <a:lnTo>
                    <a:pt x="3144" y="1128"/>
                  </a:lnTo>
                  <a:lnTo>
                    <a:pt x="3150" y="1128"/>
                  </a:lnTo>
                  <a:lnTo>
                    <a:pt x="3162" y="1122"/>
                  </a:lnTo>
                  <a:lnTo>
                    <a:pt x="3168" y="1122"/>
                  </a:lnTo>
                  <a:lnTo>
                    <a:pt x="3162" y="1152"/>
                  </a:lnTo>
                  <a:lnTo>
                    <a:pt x="3144" y="1170"/>
                  </a:lnTo>
                  <a:lnTo>
                    <a:pt x="3144" y="1176"/>
                  </a:lnTo>
                  <a:lnTo>
                    <a:pt x="3150" y="1176"/>
                  </a:lnTo>
                  <a:lnTo>
                    <a:pt x="3162" y="1170"/>
                  </a:lnTo>
                  <a:lnTo>
                    <a:pt x="3168" y="1164"/>
                  </a:lnTo>
                  <a:lnTo>
                    <a:pt x="3180" y="1158"/>
                  </a:lnTo>
                  <a:lnTo>
                    <a:pt x="3186" y="1158"/>
                  </a:lnTo>
                  <a:lnTo>
                    <a:pt x="3198" y="1146"/>
                  </a:lnTo>
                  <a:lnTo>
                    <a:pt x="3198" y="1122"/>
                  </a:lnTo>
                  <a:lnTo>
                    <a:pt x="3204" y="1122"/>
                  </a:lnTo>
                  <a:lnTo>
                    <a:pt x="3210" y="1116"/>
                  </a:lnTo>
                  <a:lnTo>
                    <a:pt x="3258" y="1092"/>
                  </a:lnTo>
                  <a:lnTo>
                    <a:pt x="3264" y="1086"/>
                  </a:lnTo>
                  <a:lnTo>
                    <a:pt x="3306" y="1086"/>
                  </a:lnTo>
                  <a:lnTo>
                    <a:pt x="3312" y="1074"/>
                  </a:lnTo>
                  <a:lnTo>
                    <a:pt x="3312" y="1062"/>
                  </a:lnTo>
                  <a:lnTo>
                    <a:pt x="3318" y="1056"/>
                  </a:lnTo>
                  <a:lnTo>
                    <a:pt x="3324" y="1044"/>
                  </a:lnTo>
                  <a:lnTo>
                    <a:pt x="3360" y="1026"/>
                  </a:lnTo>
                  <a:lnTo>
                    <a:pt x="3372" y="1014"/>
                  </a:lnTo>
                  <a:lnTo>
                    <a:pt x="3390" y="978"/>
                  </a:lnTo>
                  <a:lnTo>
                    <a:pt x="3390" y="948"/>
                  </a:lnTo>
                  <a:lnTo>
                    <a:pt x="3396" y="942"/>
                  </a:lnTo>
                  <a:lnTo>
                    <a:pt x="3396" y="936"/>
                  </a:lnTo>
                  <a:lnTo>
                    <a:pt x="3408" y="936"/>
                  </a:lnTo>
                  <a:lnTo>
                    <a:pt x="3420" y="942"/>
                  </a:lnTo>
                  <a:lnTo>
                    <a:pt x="3432" y="954"/>
                  </a:lnTo>
                  <a:lnTo>
                    <a:pt x="3444" y="954"/>
                  </a:lnTo>
                  <a:lnTo>
                    <a:pt x="3456" y="960"/>
                  </a:lnTo>
                  <a:lnTo>
                    <a:pt x="3504" y="960"/>
                  </a:lnTo>
                  <a:lnTo>
                    <a:pt x="3504" y="948"/>
                  </a:lnTo>
                  <a:lnTo>
                    <a:pt x="3498" y="948"/>
                  </a:lnTo>
                  <a:lnTo>
                    <a:pt x="3474" y="924"/>
                  </a:lnTo>
                  <a:lnTo>
                    <a:pt x="3474" y="912"/>
                  </a:lnTo>
                  <a:lnTo>
                    <a:pt x="3480" y="906"/>
                  </a:lnTo>
                  <a:lnTo>
                    <a:pt x="3486" y="912"/>
                  </a:lnTo>
                  <a:lnTo>
                    <a:pt x="3510" y="912"/>
                  </a:lnTo>
                  <a:lnTo>
                    <a:pt x="3522" y="918"/>
                  </a:lnTo>
                  <a:lnTo>
                    <a:pt x="3534" y="912"/>
                  </a:lnTo>
                  <a:lnTo>
                    <a:pt x="3540" y="900"/>
                  </a:lnTo>
                  <a:lnTo>
                    <a:pt x="3540" y="894"/>
                  </a:lnTo>
                  <a:lnTo>
                    <a:pt x="3534" y="882"/>
                  </a:lnTo>
                  <a:lnTo>
                    <a:pt x="3558" y="882"/>
                  </a:lnTo>
                  <a:lnTo>
                    <a:pt x="3558" y="864"/>
                  </a:lnTo>
                  <a:lnTo>
                    <a:pt x="3552" y="852"/>
                  </a:lnTo>
                  <a:lnTo>
                    <a:pt x="3546" y="846"/>
                  </a:lnTo>
                  <a:lnTo>
                    <a:pt x="3546" y="840"/>
                  </a:lnTo>
                  <a:lnTo>
                    <a:pt x="3576" y="840"/>
                  </a:lnTo>
                  <a:lnTo>
                    <a:pt x="3594" y="864"/>
                  </a:lnTo>
                  <a:lnTo>
                    <a:pt x="3600" y="840"/>
                  </a:lnTo>
                  <a:lnTo>
                    <a:pt x="3630" y="846"/>
                  </a:lnTo>
                  <a:lnTo>
                    <a:pt x="3624" y="810"/>
                  </a:lnTo>
                  <a:lnTo>
                    <a:pt x="3618" y="798"/>
                  </a:lnTo>
                  <a:lnTo>
                    <a:pt x="3606" y="786"/>
                  </a:lnTo>
                  <a:lnTo>
                    <a:pt x="3606" y="774"/>
                  </a:lnTo>
                  <a:lnTo>
                    <a:pt x="3600" y="756"/>
                  </a:lnTo>
                  <a:lnTo>
                    <a:pt x="3588" y="744"/>
                  </a:lnTo>
                  <a:lnTo>
                    <a:pt x="3576" y="726"/>
                  </a:lnTo>
                  <a:lnTo>
                    <a:pt x="3564" y="720"/>
                  </a:lnTo>
                  <a:lnTo>
                    <a:pt x="3552" y="708"/>
                  </a:lnTo>
                  <a:lnTo>
                    <a:pt x="3546" y="708"/>
                  </a:lnTo>
                  <a:lnTo>
                    <a:pt x="3540" y="696"/>
                  </a:lnTo>
                  <a:lnTo>
                    <a:pt x="3540" y="684"/>
                  </a:lnTo>
                  <a:lnTo>
                    <a:pt x="3564" y="684"/>
                  </a:lnTo>
                  <a:lnTo>
                    <a:pt x="3564" y="672"/>
                  </a:lnTo>
                  <a:lnTo>
                    <a:pt x="3558" y="666"/>
                  </a:lnTo>
                  <a:lnTo>
                    <a:pt x="3564" y="660"/>
                  </a:lnTo>
                  <a:lnTo>
                    <a:pt x="3588" y="660"/>
                  </a:lnTo>
                  <a:lnTo>
                    <a:pt x="3600" y="666"/>
                  </a:lnTo>
                  <a:lnTo>
                    <a:pt x="3618" y="672"/>
                  </a:lnTo>
                  <a:lnTo>
                    <a:pt x="3630" y="672"/>
                  </a:lnTo>
                  <a:lnTo>
                    <a:pt x="3642" y="678"/>
                  </a:lnTo>
                  <a:lnTo>
                    <a:pt x="3648" y="678"/>
                  </a:lnTo>
                  <a:lnTo>
                    <a:pt x="3654" y="672"/>
                  </a:lnTo>
                  <a:lnTo>
                    <a:pt x="3654" y="660"/>
                  </a:lnTo>
                  <a:lnTo>
                    <a:pt x="3648" y="648"/>
                  </a:lnTo>
                  <a:lnTo>
                    <a:pt x="3648" y="630"/>
                  </a:lnTo>
                  <a:lnTo>
                    <a:pt x="3654" y="630"/>
                  </a:lnTo>
                  <a:lnTo>
                    <a:pt x="3660" y="624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29" name="Chad" descr="© INSCALE GmbH, 05.05.2010&#10;http://www.presentationload.com/">
              <a:extLst>
                <a:ext uri="{FF2B5EF4-FFF2-40B4-BE49-F238E27FC236}">
                  <a16:creationId xmlns:a16="http://schemas.microsoft.com/office/drawing/2014/main" id="{4F8B0852-6CA1-46E5-86B5-194EFC1BC159}"/>
                </a:ext>
              </a:extLst>
            </p:cNvPr>
            <p:cNvSpPr>
              <a:spLocks/>
            </p:cNvSpPr>
            <p:nvPr/>
          </p:nvSpPr>
          <p:spPr bwMode="gray">
            <a:xfrm>
              <a:off x="6003631" y="3167808"/>
              <a:ext cx="332379" cy="577290"/>
            </a:xfrm>
            <a:custGeom>
              <a:avLst/>
              <a:gdLst>
                <a:gd name="T0" fmla="*/ 2147483647 w 744"/>
                <a:gd name="T1" fmla="*/ 2147483647 h 1290"/>
                <a:gd name="T2" fmla="*/ 2147483647 w 744"/>
                <a:gd name="T3" fmla="*/ 0 h 1290"/>
                <a:gd name="T4" fmla="*/ 2147483647 w 744"/>
                <a:gd name="T5" fmla="*/ 2147483647 h 1290"/>
                <a:gd name="T6" fmla="*/ 2147483647 w 744"/>
                <a:gd name="T7" fmla="*/ 2147483647 h 1290"/>
                <a:gd name="T8" fmla="*/ 2147483647 w 744"/>
                <a:gd name="T9" fmla="*/ 2147483647 h 1290"/>
                <a:gd name="T10" fmla="*/ 2147483647 w 744"/>
                <a:gd name="T11" fmla="*/ 2147483647 h 1290"/>
                <a:gd name="T12" fmla="*/ 2147483647 w 744"/>
                <a:gd name="T13" fmla="*/ 2147483647 h 1290"/>
                <a:gd name="T14" fmla="*/ 2147483647 w 744"/>
                <a:gd name="T15" fmla="*/ 2147483647 h 1290"/>
                <a:gd name="T16" fmla="*/ 2147483647 w 744"/>
                <a:gd name="T17" fmla="*/ 2147483647 h 1290"/>
                <a:gd name="T18" fmla="*/ 0 w 744"/>
                <a:gd name="T19" fmla="*/ 2147483647 h 1290"/>
                <a:gd name="T20" fmla="*/ 2147483647 w 744"/>
                <a:gd name="T21" fmla="*/ 2147483647 h 1290"/>
                <a:gd name="T22" fmla="*/ 2147483647 w 744"/>
                <a:gd name="T23" fmla="*/ 2147483647 h 1290"/>
                <a:gd name="T24" fmla="*/ 2147483647 w 744"/>
                <a:gd name="T25" fmla="*/ 2147483647 h 1290"/>
                <a:gd name="T26" fmla="*/ 2147483647 w 744"/>
                <a:gd name="T27" fmla="*/ 2147483647 h 1290"/>
                <a:gd name="T28" fmla="*/ 2147483647 w 744"/>
                <a:gd name="T29" fmla="*/ 2147483647 h 1290"/>
                <a:gd name="T30" fmla="*/ 2147483647 w 744"/>
                <a:gd name="T31" fmla="*/ 2147483647 h 1290"/>
                <a:gd name="T32" fmla="*/ 2147483647 w 744"/>
                <a:gd name="T33" fmla="*/ 2147483647 h 1290"/>
                <a:gd name="T34" fmla="*/ 2147483647 w 744"/>
                <a:gd name="T35" fmla="*/ 2147483647 h 1290"/>
                <a:gd name="T36" fmla="*/ 2147483647 w 744"/>
                <a:gd name="T37" fmla="*/ 2147483647 h 1290"/>
                <a:gd name="T38" fmla="*/ 2147483647 w 744"/>
                <a:gd name="T39" fmla="*/ 2147483647 h 1290"/>
                <a:gd name="T40" fmla="*/ 2147483647 w 744"/>
                <a:gd name="T41" fmla="*/ 2147483647 h 1290"/>
                <a:gd name="T42" fmla="*/ 2147483647 w 744"/>
                <a:gd name="T43" fmla="*/ 2147483647 h 1290"/>
                <a:gd name="T44" fmla="*/ 2147483647 w 744"/>
                <a:gd name="T45" fmla="*/ 2147483647 h 1290"/>
                <a:gd name="T46" fmla="*/ 2147483647 w 744"/>
                <a:gd name="T47" fmla="*/ 2147483647 h 1290"/>
                <a:gd name="T48" fmla="*/ 2147483647 w 744"/>
                <a:gd name="T49" fmla="*/ 2147483647 h 1290"/>
                <a:gd name="T50" fmla="*/ 2147483647 w 744"/>
                <a:gd name="T51" fmla="*/ 2147483647 h 1290"/>
                <a:gd name="T52" fmla="*/ 2147483647 w 744"/>
                <a:gd name="T53" fmla="*/ 2147483647 h 1290"/>
                <a:gd name="T54" fmla="*/ 2147483647 w 744"/>
                <a:gd name="T55" fmla="*/ 2147483647 h 1290"/>
                <a:gd name="T56" fmla="*/ 2147483647 w 744"/>
                <a:gd name="T57" fmla="*/ 2147483647 h 1290"/>
                <a:gd name="T58" fmla="*/ 2147483647 w 744"/>
                <a:gd name="T59" fmla="*/ 2147483647 h 1290"/>
                <a:gd name="T60" fmla="*/ 2147483647 w 744"/>
                <a:gd name="T61" fmla="*/ 2147483647 h 1290"/>
                <a:gd name="T62" fmla="*/ 2147483647 w 744"/>
                <a:gd name="T63" fmla="*/ 2147483647 h 1290"/>
                <a:gd name="T64" fmla="*/ 2147483647 w 744"/>
                <a:gd name="T65" fmla="*/ 2147483647 h 1290"/>
                <a:gd name="T66" fmla="*/ 2147483647 w 744"/>
                <a:gd name="T67" fmla="*/ 2147483647 h 1290"/>
                <a:gd name="T68" fmla="*/ 2147483647 w 744"/>
                <a:gd name="T69" fmla="*/ 2147483647 h 1290"/>
                <a:gd name="T70" fmla="*/ 2147483647 w 744"/>
                <a:gd name="T71" fmla="*/ 2147483647 h 1290"/>
                <a:gd name="T72" fmla="*/ 2147483647 w 744"/>
                <a:gd name="T73" fmla="*/ 2147483647 h 1290"/>
                <a:gd name="T74" fmla="*/ 2147483647 w 744"/>
                <a:gd name="T75" fmla="*/ 2147483647 h 1290"/>
                <a:gd name="T76" fmla="*/ 2147483647 w 744"/>
                <a:gd name="T77" fmla="*/ 2147483647 h 1290"/>
                <a:gd name="T78" fmla="*/ 2147483647 w 744"/>
                <a:gd name="T79" fmla="*/ 2147483647 h 1290"/>
                <a:gd name="T80" fmla="*/ 2147483647 w 744"/>
                <a:gd name="T81" fmla="*/ 2147483647 h 1290"/>
                <a:gd name="T82" fmla="*/ 2147483647 w 744"/>
                <a:gd name="T83" fmla="*/ 2147483647 h 1290"/>
                <a:gd name="T84" fmla="*/ 2147483647 w 744"/>
                <a:gd name="T85" fmla="*/ 2147483647 h 1290"/>
                <a:gd name="T86" fmla="*/ 2147483647 w 744"/>
                <a:gd name="T87" fmla="*/ 2147483647 h 1290"/>
                <a:gd name="T88" fmla="*/ 2147483647 w 744"/>
                <a:gd name="T89" fmla="*/ 2147483647 h 1290"/>
                <a:gd name="T90" fmla="*/ 2147483647 w 744"/>
                <a:gd name="T91" fmla="*/ 2147483647 h 1290"/>
                <a:gd name="T92" fmla="*/ 2147483647 w 744"/>
                <a:gd name="T93" fmla="*/ 2147483647 h 129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44"/>
                <a:gd name="T142" fmla="*/ 0 h 1290"/>
                <a:gd name="T143" fmla="*/ 744 w 744"/>
                <a:gd name="T144" fmla="*/ 1290 h 129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44" h="1290">
                  <a:moveTo>
                    <a:pt x="678" y="624"/>
                  </a:moveTo>
                  <a:lnTo>
                    <a:pt x="720" y="624"/>
                  </a:lnTo>
                  <a:lnTo>
                    <a:pt x="732" y="630"/>
                  </a:lnTo>
                  <a:lnTo>
                    <a:pt x="744" y="630"/>
                  </a:lnTo>
                  <a:lnTo>
                    <a:pt x="738" y="324"/>
                  </a:lnTo>
                  <a:lnTo>
                    <a:pt x="180" y="0"/>
                  </a:lnTo>
                  <a:lnTo>
                    <a:pt x="156" y="12"/>
                  </a:lnTo>
                  <a:lnTo>
                    <a:pt x="144" y="24"/>
                  </a:lnTo>
                  <a:lnTo>
                    <a:pt x="126" y="30"/>
                  </a:lnTo>
                  <a:lnTo>
                    <a:pt x="108" y="42"/>
                  </a:lnTo>
                  <a:lnTo>
                    <a:pt x="126" y="108"/>
                  </a:lnTo>
                  <a:lnTo>
                    <a:pt x="114" y="156"/>
                  </a:lnTo>
                  <a:lnTo>
                    <a:pt x="144" y="192"/>
                  </a:lnTo>
                  <a:lnTo>
                    <a:pt x="150" y="216"/>
                  </a:lnTo>
                  <a:lnTo>
                    <a:pt x="180" y="252"/>
                  </a:lnTo>
                  <a:lnTo>
                    <a:pt x="162" y="288"/>
                  </a:lnTo>
                  <a:lnTo>
                    <a:pt x="144" y="534"/>
                  </a:lnTo>
                  <a:lnTo>
                    <a:pt x="138" y="540"/>
                  </a:lnTo>
                  <a:lnTo>
                    <a:pt x="120" y="564"/>
                  </a:lnTo>
                  <a:lnTo>
                    <a:pt x="96" y="588"/>
                  </a:lnTo>
                  <a:lnTo>
                    <a:pt x="72" y="618"/>
                  </a:lnTo>
                  <a:lnTo>
                    <a:pt x="54" y="636"/>
                  </a:lnTo>
                  <a:lnTo>
                    <a:pt x="48" y="648"/>
                  </a:lnTo>
                  <a:lnTo>
                    <a:pt x="36" y="666"/>
                  </a:lnTo>
                  <a:lnTo>
                    <a:pt x="30" y="678"/>
                  </a:lnTo>
                  <a:lnTo>
                    <a:pt x="24" y="696"/>
                  </a:lnTo>
                  <a:lnTo>
                    <a:pt x="24" y="708"/>
                  </a:lnTo>
                  <a:lnTo>
                    <a:pt x="18" y="714"/>
                  </a:lnTo>
                  <a:lnTo>
                    <a:pt x="18" y="720"/>
                  </a:lnTo>
                  <a:lnTo>
                    <a:pt x="0" y="726"/>
                  </a:lnTo>
                  <a:lnTo>
                    <a:pt x="6" y="786"/>
                  </a:lnTo>
                  <a:lnTo>
                    <a:pt x="18" y="786"/>
                  </a:lnTo>
                  <a:lnTo>
                    <a:pt x="48" y="834"/>
                  </a:lnTo>
                  <a:lnTo>
                    <a:pt x="48" y="846"/>
                  </a:lnTo>
                  <a:lnTo>
                    <a:pt x="48" y="840"/>
                  </a:lnTo>
                  <a:lnTo>
                    <a:pt x="72" y="834"/>
                  </a:lnTo>
                  <a:lnTo>
                    <a:pt x="72" y="852"/>
                  </a:lnTo>
                  <a:lnTo>
                    <a:pt x="78" y="864"/>
                  </a:lnTo>
                  <a:lnTo>
                    <a:pt x="84" y="870"/>
                  </a:lnTo>
                  <a:lnTo>
                    <a:pt x="96" y="870"/>
                  </a:lnTo>
                  <a:lnTo>
                    <a:pt x="102" y="876"/>
                  </a:lnTo>
                  <a:lnTo>
                    <a:pt x="108" y="876"/>
                  </a:lnTo>
                  <a:lnTo>
                    <a:pt x="102" y="912"/>
                  </a:lnTo>
                  <a:lnTo>
                    <a:pt x="114" y="918"/>
                  </a:lnTo>
                  <a:lnTo>
                    <a:pt x="120" y="930"/>
                  </a:lnTo>
                  <a:lnTo>
                    <a:pt x="120" y="966"/>
                  </a:lnTo>
                  <a:lnTo>
                    <a:pt x="114" y="966"/>
                  </a:lnTo>
                  <a:lnTo>
                    <a:pt x="114" y="1002"/>
                  </a:lnTo>
                  <a:lnTo>
                    <a:pt x="120" y="1020"/>
                  </a:lnTo>
                  <a:lnTo>
                    <a:pt x="120" y="1038"/>
                  </a:lnTo>
                  <a:lnTo>
                    <a:pt x="126" y="1050"/>
                  </a:lnTo>
                  <a:lnTo>
                    <a:pt x="138" y="1056"/>
                  </a:lnTo>
                  <a:lnTo>
                    <a:pt x="144" y="1068"/>
                  </a:lnTo>
                  <a:lnTo>
                    <a:pt x="162" y="1086"/>
                  </a:lnTo>
                  <a:lnTo>
                    <a:pt x="66" y="1086"/>
                  </a:lnTo>
                  <a:lnTo>
                    <a:pt x="54" y="1092"/>
                  </a:lnTo>
                  <a:lnTo>
                    <a:pt x="48" y="1098"/>
                  </a:lnTo>
                  <a:lnTo>
                    <a:pt x="48" y="1110"/>
                  </a:lnTo>
                  <a:lnTo>
                    <a:pt x="60" y="1134"/>
                  </a:lnTo>
                  <a:lnTo>
                    <a:pt x="72" y="1146"/>
                  </a:lnTo>
                  <a:lnTo>
                    <a:pt x="78" y="1158"/>
                  </a:lnTo>
                  <a:lnTo>
                    <a:pt x="90" y="1170"/>
                  </a:lnTo>
                  <a:lnTo>
                    <a:pt x="108" y="1182"/>
                  </a:lnTo>
                  <a:lnTo>
                    <a:pt x="120" y="1188"/>
                  </a:lnTo>
                  <a:lnTo>
                    <a:pt x="132" y="1200"/>
                  </a:lnTo>
                  <a:lnTo>
                    <a:pt x="144" y="1224"/>
                  </a:lnTo>
                  <a:lnTo>
                    <a:pt x="144" y="1242"/>
                  </a:lnTo>
                  <a:lnTo>
                    <a:pt x="150" y="1254"/>
                  </a:lnTo>
                  <a:lnTo>
                    <a:pt x="156" y="1272"/>
                  </a:lnTo>
                  <a:lnTo>
                    <a:pt x="156" y="1284"/>
                  </a:lnTo>
                  <a:lnTo>
                    <a:pt x="162" y="1284"/>
                  </a:lnTo>
                  <a:lnTo>
                    <a:pt x="168" y="1290"/>
                  </a:lnTo>
                  <a:lnTo>
                    <a:pt x="186" y="1290"/>
                  </a:lnTo>
                  <a:lnTo>
                    <a:pt x="198" y="1284"/>
                  </a:lnTo>
                  <a:lnTo>
                    <a:pt x="216" y="1266"/>
                  </a:lnTo>
                  <a:lnTo>
                    <a:pt x="228" y="1260"/>
                  </a:lnTo>
                  <a:lnTo>
                    <a:pt x="234" y="1254"/>
                  </a:lnTo>
                  <a:lnTo>
                    <a:pt x="234" y="1278"/>
                  </a:lnTo>
                  <a:lnTo>
                    <a:pt x="240" y="1284"/>
                  </a:lnTo>
                  <a:lnTo>
                    <a:pt x="246" y="1284"/>
                  </a:lnTo>
                  <a:lnTo>
                    <a:pt x="258" y="1278"/>
                  </a:lnTo>
                  <a:lnTo>
                    <a:pt x="270" y="1266"/>
                  </a:lnTo>
                  <a:lnTo>
                    <a:pt x="276" y="1254"/>
                  </a:lnTo>
                  <a:lnTo>
                    <a:pt x="282" y="1248"/>
                  </a:lnTo>
                  <a:lnTo>
                    <a:pt x="372" y="1248"/>
                  </a:lnTo>
                  <a:lnTo>
                    <a:pt x="378" y="1242"/>
                  </a:lnTo>
                  <a:lnTo>
                    <a:pt x="384" y="1230"/>
                  </a:lnTo>
                  <a:lnTo>
                    <a:pt x="390" y="1224"/>
                  </a:lnTo>
                  <a:lnTo>
                    <a:pt x="396" y="1212"/>
                  </a:lnTo>
                  <a:lnTo>
                    <a:pt x="402" y="1206"/>
                  </a:lnTo>
                  <a:lnTo>
                    <a:pt x="402" y="1194"/>
                  </a:lnTo>
                  <a:lnTo>
                    <a:pt x="390" y="1182"/>
                  </a:lnTo>
                  <a:lnTo>
                    <a:pt x="384" y="1182"/>
                  </a:lnTo>
                  <a:lnTo>
                    <a:pt x="402" y="1170"/>
                  </a:lnTo>
                  <a:lnTo>
                    <a:pt x="420" y="1170"/>
                  </a:lnTo>
                  <a:lnTo>
                    <a:pt x="462" y="1164"/>
                  </a:lnTo>
                  <a:lnTo>
                    <a:pt x="510" y="1146"/>
                  </a:lnTo>
                  <a:lnTo>
                    <a:pt x="528" y="1134"/>
                  </a:lnTo>
                  <a:lnTo>
                    <a:pt x="552" y="1110"/>
                  </a:lnTo>
                  <a:lnTo>
                    <a:pt x="552" y="1092"/>
                  </a:lnTo>
                  <a:lnTo>
                    <a:pt x="588" y="1068"/>
                  </a:lnTo>
                  <a:lnTo>
                    <a:pt x="594" y="1038"/>
                  </a:lnTo>
                  <a:lnTo>
                    <a:pt x="648" y="1008"/>
                  </a:lnTo>
                  <a:lnTo>
                    <a:pt x="672" y="1008"/>
                  </a:lnTo>
                  <a:lnTo>
                    <a:pt x="672" y="996"/>
                  </a:lnTo>
                  <a:lnTo>
                    <a:pt x="684" y="996"/>
                  </a:lnTo>
                  <a:lnTo>
                    <a:pt x="684" y="990"/>
                  </a:lnTo>
                  <a:lnTo>
                    <a:pt x="678" y="984"/>
                  </a:lnTo>
                  <a:lnTo>
                    <a:pt x="666" y="966"/>
                  </a:lnTo>
                  <a:lnTo>
                    <a:pt x="654" y="960"/>
                  </a:lnTo>
                  <a:lnTo>
                    <a:pt x="648" y="960"/>
                  </a:lnTo>
                  <a:lnTo>
                    <a:pt x="642" y="936"/>
                  </a:lnTo>
                  <a:lnTo>
                    <a:pt x="660" y="930"/>
                  </a:lnTo>
                  <a:lnTo>
                    <a:pt x="642" y="918"/>
                  </a:lnTo>
                  <a:lnTo>
                    <a:pt x="642" y="876"/>
                  </a:lnTo>
                  <a:lnTo>
                    <a:pt x="636" y="870"/>
                  </a:lnTo>
                  <a:lnTo>
                    <a:pt x="624" y="870"/>
                  </a:lnTo>
                  <a:lnTo>
                    <a:pt x="618" y="876"/>
                  </a:lnTo>
                  <a:lnTo>
                    <a:pt x="606" y="876"/>
                  </a:lnTo>
                  <a:lnTo>
                    <a:pt x="600" y="870"/>
                  </a:lnTo>
                  <a:lnTo>
                    <a:pt x="600" y="852"/>
                  </a:lnTo>
                  <a:lnTo>
                    <a:pt x="606" y="840"/>
                  </a:lnTo>
                  <a:lnTo>
                    <a:pt x="618" y="834"/>
                  </a:lnTo>
                  <a:lnTo>
                    <a:pt x="630" y="822"/>
                  </a:lnTo>
                  <a:lnTo>
                    <a:pt x="630" y="810"/>
                  </a:lnTo>
                  <a:lnTo>
                    <a:pt x="618" y="786"/>
                  </a:lnTo>
                  <a:lnTo>
                    <a:pt x="612" y="780"/>
                  </a:lnTo>
                  <a:lnTo>
                    <a:pt x="630" y="762"/>
                  </a:lnTo>
                  <a:lnTo>
                    <a:pt x="648" y="750"/>
                  </a:lnTo>
                  <a:lnTo>
                    <a:pt x="642" y="732"/>
                  </a:lnTo>
                  <a:lnTo>
                    <a:pt x="636" y="708"/>
                  </a:lnTo>
                  <a:lnTo>
                    <a:pt x="648" y="708"/>
                  </a:lnTo>
                  <a:lnTo>
                    <a:pt x="648" y="690"/>
                  </a:lnTo>
                  <a:lnTo>
                    <a:pt x="660" y="678"/>
                  </a:lnTo>
                  <a:lnTo>
                    <a:pt x="672" y="672"/>
                  </a:lnTo>
                  <a:lnTo>
                    <a:pt x="678" y="666"/>
                  </a:lnTo>
                  <a:lnTo>
                    <a:pt x="678" y="660"/>
                  </a:lnTo>
                  <a:lnTo>
                    <a:pt x="672" y="654"/>
                  </a:lnTo>
                  <a:lnTo>
                    <a:pt x="672" y="642"/>
                  </a:lnTo>
                  <a:lnTo>
                    <a:pt x="666" y="636"/>
                  </a:lnTo>
                  <a:lnTo>
                    <a:pt x="678" y="62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30" name="Central African Republic" descr="© INSCALE GmbH, 05.05.2010&#10;http://www.presentationload.com/">
              <a:extLst>
                <a:ext uri="{FF2B5EF4-FFF2-40B4-BE49-F238E27FC236}">
                  <a16:creationId xmlns:a16="http://schemas.microsoft.com/office/drawing/2014/main" id="{EB198CBF-77D1-4AC1-9C9F-751EF1701303}"/>
                </a:ext>
              </a:extLst>
            </p:cNvPr>
            <p:cNvSpPr>
              <a:spLocks/>
            </p:cNvSpPr>
            <p:nvPr/>
          </p:nvSpPr>
          <p:spPr bwMode="gray">
            <a:xfrm>
              <a:off x="6035120" y="3619144"/>
              <a:ext cx="409351" cy="313137"/>
            </a:xfrm>
            <a:custGeom>
              <a:avLst/>
              <a:gdLst>
                <a:gd name="T0" fmla="*/ 2147483647 w 912"/>
                <a:gd name="T1" fmla="*/ 2147483647 h 702"/>
                <a:gd name="T2" fmla="*/ 2147483647 w 912"/>
                <a:gd name="T3" fmla="*/ 2147483647 h 702"/>
                <a:gd name="T4" fmla="*/ 2147483647 w 912"/>
                <a:gd name="T5" fmla="*/ 2147483647 h 702"/>
                <a:gd name="T6" fmla="*/ 2147483647 w 912"/>
                <a:gd name="T7" fmla="*/ 2147483647 h 702"/>
                <a:gd name="T8" fmla="*/ 2147483647 w 912"/>
                <a:gd name="T9" fmla="*/ 2147483647 h 702"/>
                <a:gd name="T10" fmla="*/ 2147483647 w 912"/>
                <a:gd name="T11" fmla="*/ 2147483647 h 702"/>
                <a:gd name="T12" fmla="*/ 2147483647 w 912"/>
                <a:gd name="T13" fmla="*/ 2147483647 h 702"/>
                <a:gd name="T14" fmla="*/ 2147483647 w 912"/>
                <a:gd name="T15" fmla="*/ 2147483647 h 702"/>
                <a:gd name="T16" fmla="*/ 2147483647 w 912"/>
                <a:gd name="T17" fmla="*/ 2147483647 h 702"/>
                <a:gd name="T18" fmla="*/ 2147483647 w 912"/>
                <a:gd name="T19" fmla="*/ 2147483647 h 702"/>
                <a:gd name="T20" fmla="*/ 2147483647 w 912"/>
                <a:gd name="T21" fmla="*/ 2147483647 h 702"/>
                <a:gd name="T22" fmla="*/ 2147483647 w 912"/>
                <a:gd name="T23" fmla="*/ 2147483647 h 702"/>
                <a:gd name="T24" fmla="*/ 2147483647 w 912"/>
                <a:gd name="T25" fmla="*/ 2147483647 h 702"/>
                <a:gd name="T26" fmla="*/ 2147483647 w 912"/>
                <a:gd name="T27" fmla="*/ 2147483647 h 702"/>
                <a:gd name="T28" fmla="*/ 2147483647 w 912"/>
                <a:gd name="T29" fmla="*/ 2147483647 h 702"/>
                <a:gd name="T30" fmla="*/ 2147483647 w 912"/>
                <a:gd name="T31" fmla="*/ 0 h 702"/>
                <a:gd name="T32" fmla="*/ 2147483647 w 912"/>
                <a:gd name="T33" fmla="*/ 2147483647 h 702"/>
                <a:gd name="T34" fmla="*/ 2147483647 w 912"/>
                <a:gd name="T35" fmla="*/ 2147483647 h 702"/>
                <a:gd name="T36" fmla="*/ 2147483647 w 912"/>
                <a:gd name="T37" fmla="*/ 2147483647 h 702"/>
                <a:gd name="T38" fmla="*/ 2147483647 w 912"/>
                <a:gd name="T39" fmla="*/ 2147483647 h 702"/>
                <a:gd name="T40" fmla="*/ 2147483647 w 912"/>
                <a:gd name="T41" fmla="*/ 2147483647 h 702"/>
                <a:gd name="T42" fmla="*/ 2147483647 w 912"/>
                <a:gd name="T43" fmla="*/ 2147483647 h 702"/>
                <a:gd name="T44" fmla="*/ 2147483647 w 912"/>
                <a:gd name="T45" fmla="*/ 2147483647 h 702"/>
                <a:gd name="T46" fmla="*/ 2147483647 w 912"/>
                <a:gd name="T47" fmla="*/ 2147483647 h 702"/>
                <a:gd name="T48" fmla="*/ 2147483647 w 912"/>
                <a:gd name="T49" fmla="*/ 2147483647 h 702"/>
                <a:gd name="T50" fmla="*/ 2147483647 w 912"/>
                <a:gd name="T51" fmla="*/ 2147483647 h 702"/>
                <a:gd name="T52" fmla="*/ 2147483647 w 912"/>
                <a:gd name="T53" fmla="*/ 2147483647 h 702"/>
                <a:gd name="T54" fmla="*/ 2147483647 w 912"/>
                <a:gd name="T55" fmla="*/ 2147483647 h 702"/>
                <a:gd name="T56" fmla="*/ 2147483647 w 912"/>
                <a:gd name="T57" fmla="*/ 2147483647 h 702"/>
                <a:gd name="T58" fmla="*/ 2147483647 w 912"/>
                <a:gd name="T59" fmla="*/ 2147483647 h 702"/>
                <a:gd name="T60" fmla="*/ 0 w 912"/>
                <a:gd name="T61" fmla="*/ 2147483647 h 702"/>
                <a:gd name="T62" fmla="*/ 2147483647 w 912"/>
                <a:gd name="T63" fmla="*/ 2147483647 h 702"/>
                <a:gd name="T64" fmla="*/ 2147483647 w 912"/>
                <a:gd name="T65" fmla="*/ 2147483647 h 702"/>
                <a:gd name="T66" fmla="*/ 2147483647 w 912"/>
                <a:gd name="T67" fmla="*/ 2147483647 h 702"/>
                <a:gd name="T68" fmla="*/ 2147483647 w 912"/>
                <a:gd name="T69" fmla="*/ 2147483647 h 702"/>
                <a:gd name="T70" fmla="*/ 2147483647 w 912"/>
                <a:gd name="T71" fmla="*/ 2147483647 h 702"/>
                <a:gd name="T72" fmla="*/ 2147483647 w 912"/>
                <a:gd name="T73" fmla="*/ 2147483647 h 702"/>
                <a:gd name="T74" fmla="*/ 2147483647 w 912"/>
                <a:gd name="T75" fmla="*/ 2147483647 h 702"/>
                <a:gd name="T76" fmla="*/ 2147483647 w 912"/>
                <a:gd name="T77" fmla="*/ 2147483647 h 702"/>
                <a:gd name="T78" fmla="*/ 2147483647 w 912"/>
                <a:gd name="T79" fmla="*/ 2147483647 h 702"/>
                <a:gd name="T80" fmla="*/ 2147483647 w 912"/>
                <a:gd name="T81" fmla="*/ 2147483647 h 702"/>
                <a:gd name="T82" fmla="*/ 2147483647 w 912"/>
                <a:gd name="T83" fmla="*/ 2147483647 h 702"/>
                <a:gd name="T84" fmla="*/ 2147483647 w 912"/>
                <a:gd name="T85" fmla="*/ 2147483647 h 702"/>
                <a:gd name="T86" fmla="*/ 2147483647 w 912"/>
                <a:gd name="T87" fmla="*/ 2147483647 h 702"/>
                <a:gd name="T88" fmla="*/ 2147483647 w 912"/>
                <a:gd name="T89" fmla="*/ 2147483647 h 702"/>
                <a:gd name="T90" fmla="*/ 2147483647 w 912"/>
                <a:gd name="T91" fmla="*/ 2147483647 h 702"/>
                <a:gd name="T92" fmla="*/ 2147483647 w 912"/>
                <a:gd name="T93" fmla="*/ 2147483647 h 702"/>
                <a:gd name="T94" fmla="*/ 2147483647 w 912"/>
                <a:gd name="T95" fmla="*/ 2147483647 h 702"/>
                <a:gd name="T96" fmla="*/ 2147483647 w 912"/>
                <a:gd name="T97" fmla="*/ 2147483647 h 702"/>
                <a:gd name="T98" fmla="*/ 2147483647 w 912"/>
                <a:gd name="T99" fmla="*/ 2147483647 h 702"/>
                <a:gd name="T100" fmla="*/ 2147483647 w 912"/>
                <a:gd name="T101" fmla="*/ 2147483647 h 702"/>
                <a:gd name="T102" fmla="*/ 2147483647 w 912"/>
                <a:gd name="T103" fmla="*/ 2147483647 h 702"/>
                <a:gd name="T104" fmla="*/ 2147483647 w 912"/>
                <a:gd name="T105" fmla="*/ 2147483647 h 702"/>
                <a:gd name="T106" fmla="*/ 2147483647 w 912"/>
                <a:gd name="T107" fmla="*/ 2147483647 h 702"/>
                <a:gd name="T108" fmla="*/ 2147483647 w 912"/>
                <a:gd name="T109" fmla="*/ 2147483647 h 702"/>
                <a:gd name="T110" fmla="*/ 2147483647 w 912"/>
                <a:gd name="T111" fmla="*/ 2147483647 h 702"/>
                <a:gd name="T112" fmla="*/ 2147483647 w 912"/>
                <a:gd name="T113" fmla="*/ 2147483647 h 702"/>
                <a:gd name="T114" fmla="*/ 2147483647 w 912"/>
                <a:gd name="T115" fmla="*/ 2147483647 h 702"/>
                <a:gd name="T116" fmla="*/ 2147483647 w 912"/>
                <a:gd name="T117" fmla="*/ 2147483647 h 702"/>
                <a:gd name="T118" fmla="*/ 2147483647 w 912"/>
                <a:gd name="T119" fmla="*/ 2147483647 h 702"/>
                <a:gd name="T120" fmla="*/ 2147483647 w 912"/>
                <a:gd name="T121" fmla="*/ 2147483647 h 70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12"/>
                <a:gd name="T184" fmla="*/ 0 h 702"/>
                <a:gd name="T185" fmla="*/ 912 w 912"/>
                <a:gd name="T186" fmla="*/ 702 h 70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12" h="702">
                  <a:moveTo>
                    <a:pt x="906" y="420"/>
                  </a:moveTo>
                  <a:lnTo>
                    <a:pt x="900" y="414"/>
                  </a:lnTo>
                  <a:lnTo>
                    <a:pt x="888" y="408"/>
                  </a:lnTo>
                  <a:lnTo>
                    <a:pt x="882" y="402"/>
                  </a:lnTo>
                  <a:lnTo>
                    <a:pt x="858" y="396"/>
                  </a:lnTo>
                  <a:lnTo>
                    <a:pt x="858" y="378"/>
                  </a:lnTo>
                  <a:lnTo>
                    <a:pt x="846" y="366"/>
                  </a:lnTo>
                  <a:lnTo>
                    <a:pt x="846" y="360"/>
                  </a:lnTo>
                  <a:lnTo>
                    <a:pt x="858" y="360"/>
                  </a:lnTo>
                  <a:lnTo>
                    <a:pt x="858" y="348"/>
                  </a:lnTo>
                  <a:lnTo>
                    <a:pt x="852" y="342"/>
                  </a:lnTo>
                  <a:lnTo>
                    <a:pt x="834" y="342"/>
                  </a:lnTo>
                  <a:lnTo>
                    <a:pt x="834" y="336"/>
                  </a:lnTo>
                  <a:lnTo>
                    <a:pt x="828" y="330"/>
                  </a:lnTo>
                  <a:lnTo>
                    <a:pt x="822" y="318"/>
                  </a:lnTo>
                  <a:lnTo>
                    <a:pt x="810" y="306"/>
                  </a:lnTo>
                  <a:lnTo>
                    <a:pt x="798" y="300"/>
                  </a:lnTo>
                  <a:lnTo>
                    <a:pt x="792" y="300"/>
                  </a:lnTo>
                  <a:lnTo>
                    <a:pt x="780" y="294"/>
                  </a:lnTo>
                  <a:lnTo>
                    <a:pt x="768" y="282"/>
                  </a:lnTo>
                  <a:lnTo>
                    <a:pt x="768" y="276"/>
                  </a:lnTo>
                  <a:lnTo>
                    <a:pt x="774" y="276"/>
                  </a:lnTo>
                  <a:lnTo>
                    <a:pt x="774" y="270"/>
                  </a:lnTo>
                  <a:lnTo>
                    <a:pt x="780" y="270"/>
                  </a:lnTo>
                  <a:lnTo>
                    <a:pt x="780" y="264"/>
                  </a:lnTo>
                  <a:lnTo>
                    <a:pt x="768" y="252"/>
                  </a:lnTo>
                  <a:lnTo>
                    <a:pt x="756" y="246"/>
                  </a:lnTo>
                  <a:lnTo>
                    <a:pt x="750" y="246"/>
                  </a:lnTo>
                  <a:lnTo>
                    <a:pt x="750" y="228"/>
                  </a:lnTo>
                  <a:lnTo>
                    <a:pt x="720" y="228"/>
                  </a:lnTo>
                  <a:lnTo>
                    <a:pt x="696" y="216"/>
                  </a:lnTo>
                  <a:lnTo>
                    <a:pt x="696" y="186"/>
                  </a:lnTo>
                  <a:lnTo>
                    <a:pt x="648" y="180"/>
                  </a:lnTo>
                  <a:lnTo>
                    <a:pt x="654" y="162"/>
                  </a:lnTo>
                  <a:lnTo>
                    <a:pt x="648" y="162"/>
                  </a:lnTo>
                  <a:lnTo>
                    <a:pt x="642" y="156"/>
                  </a:lnTo>
                  <a:lnTo>
                    <a:pt x="642" y="150"/>
                  </a:lnTo>
                  <a:lnTo>
                    <a:pt x="648" y="144"/>
                  </a:lnTo>
                  <a:lnTo>
                    <a:pt x="654" y="132"/>
                  </a:lnTo>
                  <a:lnTo>
                    <a:pt x="660" y="126"/>
                  </a:lnTo>
                  <a:lnTo>
                    <a:pt x="660" y="96"/>
                  </a:lnTo>
                  <a:lnTo>
                    <a:pt x="654" y="84"/>
                  </a:lnTo>
                  <a:lnTo>
                    <a:pt x="648" y="66"/>
                  </a:lnTo>
                  <a:lnTo>
                    <a:pt x="636" y="54"/>
                  </a:lnTo>
                  <a:lnTo>
                    <a:pt x="630" y="42"/>
                  </a:lnTo>
                  <a:lnTo>
                    <a:pt x="600" y="12"/>
                  </a:lnTo>
                  <a:lnTo>
                    <a:pt x="600" y="0"/>
                  </a:lnTo>
                  <a:lnTo>
                    <a:pt x="576" y="0"/>
                  </a:lnTo>
                  <a:lnTo>
                    <a:pt x="522" y="30"/>
                  </a:lnTo>
                  <a:lnTo>
                    <a:pt x="516" y="60"/>
                  </a:lnTo>
                  <a:lnTo>
                    <a:pt x="480" y="84"/>
                  </a:lnTo>
                  <a:lnTo>
                    <a:pt x="480" y="102"/>
                  </a:lnTo>
                  <a:lnTo>
                    <a:pt x="456" y="126"/>
                  </a:lnTo>
                  <a:lnTo>
                    <a:pt x="438" y="138"/>
                  </a:lnTo>
                  <a:lnTo>
                    <a:pt x="390" y="156"/>
                  </a:lnTo>
                  <a:lnTo>
                    <a:pt x="348" y="162"/>
                  </a:lnTo>
                  <a:lnTo>
                    <a:pt x="330" y="162"/>
                  </a:lnTo>
                  <a:lnTo>
                    <a:pt x="312" y="174"/>
                  </a:lnTo>
                  <a:lnTo>
                    <a:pt x="318" y="174"/>
                  </a:lnTo>
                  <a:lnTo>
                    <a:pt x="330" y="186"/>
                  </a:lnTo>
                  <a:lnTo>
                    <a:pt x="330" y="198"/>
                  </a:lnTo>
                  <a:lnTo>
                    <a:pt x="324" y="204"/>
                  </a:lnTo>
                  <a:lnTo>
                    <a:pt x="318" y="216"/>
                  </a:lnTo>
                  <a:lnTo>
                    <a:pt x="312" y="222"/>
                  </a:lnTo>
                  <a:lnTo>
                    <a:pt x="306" y="234"/>
                  </a:lnTo>
                  <a:lnTo>
                    <a:pt x="300" y="240"/>
                  </a:lnTo>
                  <a:lnTo>
                    <a:pt x="210" y="240"/>
                  </a:lnTo>
                  <a:lnTo>
                    <a:pt x="204" y="246"/>
                  </a:lnTo>
                  <a:lnTo>
                    <a:pt x="198" y="258"/>
                  </a:lnTo>
                  <a:lnTo>
                    <a:pt x="186" y="270"/>
                  </a:lnTo>
                  <a:lnTo>
                    <a:pt x="174" y="276"/>
                  </a:lnTo>
                  <a:lnTo>
                    <a:pt x="168" y="276"/>
                  </a:lnTo>
                  <a:lnTo>
                    <a:pt x="162" y="270"/>
                  </a:lnTo>
                  <a:lnTo>
                    <a:pt x="162" y="246"/>
                  </a:lnTo>
                  <a:lnTo>
                    <a:pt x="156" y="252"/>
                  </a:lnTo>
                  <a:lnTo>
                    <a:pt x="144" y="258"/>
                  </a:lnTo>
                  <a:lnTo>
                    <a:pt x="126" y="276"/>
                  </a:lnTo>
                  <a:lnTo>
                    <a:pt x="114" y="282"/>
                  </a:lnTo>
                  <a:lnTo>
                    <a:pt x="96" y="282"/>
                  </a:lnTo>
                  <a:lnTo>
                    <a:pt x="90" y="276"/>
                  </a:lnTo>
                  <a:lnTo>
                    <a:pt x="78" y="276"/>
                  </a:lnTo>
                  <a:lnTo>
                    <a:pt x="66" y="288"/>
                  </a:lnTo>
                  <a:lnTo>
                    <a:pt x="60" y="300"/>
                  </a:lnTo>
                  <a:lnTo>
                    <a:pt x="54" y="306"/>
                  </a:lnTo>
                  <a:lnTo>
                    <a:pt x="54" y="324"/>
                  </a:lnTo>
                  <a:lnTo>
                    <a:pt x="48" y="336"/>
                  </a:lnTo>
                  <a:lnTo>
                    <a:pt x="42" y="336"/>
                  </a:lnTo>
                  <a:lnTo>
                    <a:pt x="36" y="372"/>
                  </a:lnTo>
                  <a:lnTo>
                    <a:pt x="30" y="372"/>
                  </a:lnTo>
                  <a:lnTo>
                    <a:pt x="24" y="378"/>
                  </a:lnTo>
                  <a:lnTo>
                    <a:pt x="12" y="384"/>
                  </a:lnTo>
                  <a:lnTo>
                    <a:pt x="0" y="396"/>
                  </a:lnTo>
                  <a:lnTo>
                    <a:pt x="0" y="402"/>
                  </a:lnTo>
                  <a:lnTo>
                    <a:pt x="12" y="408"/>
                  </a:lnTo>
                  <a:lnTo>
                    <a:pt x="18" y="408"/>
                  </a:lnTo>
                  <a:lnTo>
                    <a:pt x="18" y="444"/>
                  </a:lnTo>
                  <a:lnTo>
                    <a:pt x="6" y="456"/>
                  </a:lnTo>
                  <a:lnTo>
                    <a:pt x="24" y="468"/>
                  </a:lnTo>
                  <a:lnTo>
                    <a:pt x="24" y="516"/>
                  </a:lnTo>
                  <a:lnTo>
                    <a:pt x="30" y="516"/>
                  </a:lnTo>
                  <a:lnTo>
                    <a:pt x="48" y="534"/>
                  </a:lnTo>
                  <a:lnTo>
                    <a:pt x="54" y="534"/>
                  </a:lnTo>
                  <a:lnTo>
                    <a:pt x="54" y="576"/>
                  </a:lnTo>
                  <a:lnTo>
                    <a:pt x="60" y="582"/>
                  </a:lnTo>
                  <a:lnTo>
                    <a:pt x="72" y="606"/>
                  </a:lnTo>
                  <a:lnTo>
                    <a:pt x="84" y="618"/>
                  </a:lnTo>
                  <a:lnTo>
                    <a:pt x="96" y="624"/>
                  </a:lnTo>
                  <a:lnTo>
                    <a:pt x="102" y="636"/>
                  </a:lnTo>
                  <a:lnTo>
                    <a:pt x="114" y="642"/>
                  </a:lnTo>
                  <a:lnTo>
                    <a:pt x="120" y="660"/>
                  </a:lnTo>
                  <a:lnTo>
                    <a:pt x="120" y="690"/>
                  </a:lnTo>
                  <a:lnTo>
                    <a:pt x="132" y="702"/>
                  </a:lnTo>
                  <a:lnTo>
                    <a:pt x="138" y="696"/>
                  </a:lnTo>
                  <a:lnTo>
                    <a:pt x="144" y="684"/>
                  </a:lnTo>
                  <a:lnTo>
                    <a:pt x="150" y="678"/>
                  </a:lnTo>
                  <a:lnTo>
                    <a:pt x="156" y="666"/>
                  </a:lnTo>
                  <a:lnTo>
                    <a:pt x="156" y="642"/>
                  </a:lnTo>
                  <a:lnTo>
                    <a:pt x="144" y="630"/>
                  </a:lnTo>
                  <a:lnTo>
                    <a:pt x="162" y="600"/>
                  </a:lnTo>
                  <a:lnTo>
                    <a:pt x="192" y="600"/>
                  </a:lnTo>
                  <a:lnTo>
                    <a:pt x="210" y="582"/>
                  </a:lnTo>
                  <a:lnTo>
                    <a:pt x="228" y="582"/>
                  </a:lnTo>
                  <a:lnTo>
                    <a:pt x="264" y="600"/>
                  </a:lnTo>
                  <a:lnTo>
                    <a:pt x="276" y="600"/>
                  </a:lnTo>
                  <a:lnTo>
                    <a:pt x="288" y="588"/>
                  </a:lnTo>
                  <a:lnTo>
                    <a:pt x="300" y="570"/>
                  </a:lnTo>
                  <a:lnTo>
                    <a:pt x="300" y="552"/>
                  </a:lnTo>
                  <a:lnTo>
                    <a:pt x="294" y="552"/>
                  </a:lnTo>
                  <a:lnTo>
                    <a:pt x="294" y="540"/>
                  </a:lnTo>
                  <a:lnTo>
                    <a:pt x="306" y="528"/>
                  </a:lnTo>
                  <a:lnTo>
                    <a:pt x="312" y="528"/>
                  </a:lnTo>
                  <a:lnTo>
                    <a:pt x="324" y="516"/>
                  </a:lnTo>
                  <a:lnTo>
                    <a:pt x="330" y="504"/>
                  </a:lnTo>
                  <a:lnTo>
                    <a:pt x="330" y="498"/>
                  </a:lnTo>
                  <a:lnTo>
                    <a:pt x="336" y="486"/>
                  </a:lnTo>
                  <a:lnTo>
                    <a:pt x="336" y="480"/>
                  </a:lnTo>
                  <a:lnTo>
                    <a:pt x="342" y="474"/>
                  </a:lnTo>
                  <a:lnTo>
                    <a:pt x="354" y="468"/>
                  </a:lnTo>
                  <a:lnTo>
                    <a:pt x="366" y="468"/>
                  </a:lnTo>
                  <a:lnTo>
                    <a:pt x="384" y="474"/>
                  </a:lnTo>
                  <a:lnTo>
                    <a:pt x="396" y="474"/>
                  </a:lnTo>
                  <a:lnTo>
                    <a:pt x="408" y="480"/>
                  </a:lnTo>
                  <a:lnTo>
                    <a:pt x="408" y="492"/>
                  </a:lnTo>
                  <a:lnTo>
                    <a:pt x="426" y="492"/>
                  </a:lnTo>
                  <a:lnTo>
                    <a:pt x="432" y="498"/>
                  </a:lnTo>
                  <a:lnTo>
                    <a:pt x="432" y="528"/>
                  </a:lnTo>
                  <a:lnTo>
                    <a:pt x="474" y="528"/>
                  </a:lnTo>
                  <a:lnTo>
                    <a:pt x="480" y="534"/>
                  </a:lnTo>
                  <a:lnTo>
                    <a:pt x="492" y="540"/>
                  </a:lnTo>
                  <a:lnTo>
                    <a:pt x="540" y="540"/>
                  </a:lnTo>
                  <a:lnTo>
                    <a:pt x="552" y="546"/>
                  </a:lnTo>
                  <a:lnTo>
                    <a:pt x="558" y="552"/>
                  </a:lnTo>
                  <a:lnTo>
                    <a:pt x="570" y="558"/>
                  </a:lnTo>
                  <a:lnTo>
                    <a:pt x="576" y="552"/>
                  </a:lnTo>
                  <a:lnTo>
                    <a:pt x="582" y="540"/>
                  </a:lnTo>
                  <a:lnTo>
                    <a:pt x="588" y="534"/>
                  </a:lnTo>
                  <a:lnTo>
                    <a:pt x="588" y="522"/>
                  </a:lnTo>
                  <a:lnTo>
                    <a:pt x="606" y="504"/>
                  </a:lnTo>
                  <a:lnTo>
                    <a:pt x="612" y="492"/>
                  </a:lnTo>
                  <a:lnTo>
                    <a:pt x="636" y="516"/>
                  </a:lnTo>
                  <a:lnTo>
                    <a:pt x="642" y="516"/>
                  </a:lnTo>
                  <a:lnTo>
                    <a:pt x="648" y="510"/>
                  </a:lnTo>
                  <a:lnTo>
                    <a:pt x="660" y="504"/>
                  </a:lnTo>
                  <a:lnTo>
                    <a:pt x="672" y="492"/>
                  </a:lnTo>
                  <a:lnTo>
                    <a:pt x="690" y="492"/>
                  </a:lnTo>
                  <a:lnTo>
                    <a:pt x="714" y="474"/>
                  </a:lnTo>
                  <a:lnTo>
                    <a:pt x="726" y="486"/>
                  </a:lnTo>
                  <a:lnTo>
                    <a:pt x="750" y="486"/>
                  </a:lnTo>
                  <a:lnTo>
                    <a:pt x="756" y="480"/>
                  </a:lnTo>
                  <a:lnTo>
                    <a:pt x="768" y="480"/>
                  </a:lnTo>
                  <a:lnTo>
                    <a:pt x="768" y="468"/>
                  </a:lnTo>
                  <a:lnTo>
                    <a:pt x="786" y="450"/>
                  </a:lnTo>
                  <a:lnTo>
                    <a:pt x="792" y="450"/>
                  </a:lnTo>
                  <a:lnTo>
                    <a:pt x="792" y="456"/>
                  </a:lnTo>
                  <a:lnTo>
                    <a:pt x="804" y="468"/>
                  </a:lnTo>
                  <a:lnTo>
                    <a:pt x="840" y="462"/>
                  </a:lnTo>
                  <a:lnTo>
                    <a:pt x="840" y="468"/>
                  </a:lnTo>
                  <a:lnTo>
                    <a:pt x="852" y="480"/>
                  </a:lnTo>
                  <a:lnTo>
                    <a:pt x="876" y="480"/>
                  </a:lnTo>
                  <a:lnTo>
                    <a:pt x="894" y="474"/>
                  </a:lnTo>
                  <a:lnTo>
                    <a:pt x="912" y="456"/>
                  </a:lnTo>
                  <a:lnTo>
                    <a:pt x="912" y="432"/>
                  </a:lnTo>
                  <a:lnTo>
                    <a:pt x="906" y="420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31" name="Canada" descr="© INSCALE GmbH, 05.05.2010&#10;http://www.presentationload.com/">
              <a:extLst>
                <a:ext uri="{FF2B5EF4-FFF2-40B4-BE49-F238E27FC236}">
                  <a16:creationId xmlns:a16="http://schemas.microsoft.com/office/drawing/2014/main" id="{551CBD82-8E77-49E8-8A36-5A1127B75DF5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044823" y="1212020"/>
              <a:ext cx="2492843" cy="1291031"/>
            </a:xfrm>
            <a:custGeom>
              <a:avLst/>
              <a:gdLst>
                <a:gd name="T0" fmla="*/ 2147483647 w 5574"/>
                <a:gd name="T1" fmla="*/ 2147483647 h 2886"/>
                <a:gd name="T2" fmla="*/ 2147483647 w 5574"/>
                <a:gd name="T3" fmla="*/ 2147483647 h 2886"/>
                <a:gd name="T4" fmla="*/ 2147483647 w 5574"/>
                <a:gd name="T5" fmla="*/ 2147483647 h 2886"/>
                <a:gd name="T6" fmla="*/ 2147483647 w 5574"/>
                <a:gd name="T7" fmla="*/ 2147483647 h 2886"/>
                <a:gd name="T8" fmla="*/ 2147483647 w 5574"/>
                <a:gd name="T9" fmla="*/ 2147483647 h 2886"/>
                <a:gd name="T10" fmla="*/ 2147483647 w 5574"/>
                <a:gd name="T11" fmla="*/ 2147483647 h 2886"/>
                <a:gd name="T12" fmla="*/ 2147483647 w 5574"/>
                <a:gd name="T13" fmla="*/ 2147483647 h 2886"/>
                <a:gd name="T14" fmla="*/ 2147483647 w 5574"/>
                <a:gd name="T15" fmla="*/ 2147483647 h 2886"/>
                <a:gd name="T16" fmla="*/ 2147483647 w 5574"/>
                <a:gd name="T17" fmla="*/ 2147483647 h 2886"/>
                <a:gd name="T18" fmla="*/ 2147483647 w 5574"/>
                <a:gd name="T19" fmla="*/ 2147483647 h 2886"/>
                <a:gd name="T20" fmla="*/ 2147483647 w 5574"/>
                <a:gd name="T21" fmla="*/ 2147483647 h 2886"/>
                <a:gd name="T22" fmla="*/ 2147483647 w 5574"/>
                <a:gd name="T23" fmla="*/ 2147483647 h 2886"/>
                <a:gd name="T24" fmla="*/ 2147483647 w 5574"/>
                <a:gd name="T25" fmla="*/ 2147483647 h 2886"/>
                <a:gd name="T26" fmla="*/ 2147483647 w 5574"/>
                <a:gd name="T27" fmla="*/ 2147483647 h 2886"/>
                <a:gd name="T28" fmla="*/ 2147483647 w 5574"/>
                <a:gd name="T29" fmla="*/ 2147483647 h 2886"/>
                <a:gd name="T30" fmla="*/ 2147483647 w 5574"/>
                <a:gd name="T31" fmla="*/ 2147483647 h 2886"/>
                <a:gd name="T32" fmla="*/ 2147483647 w 5574"/>
                <a:gd name="T33" fmla="*/ 2147483647 h 2886"/>
                <a:gd name="T34" fmla="*/ 2147483647 w 5574"/>
                <a:gd name="T35" fmla="*/ 2147483647 h 2886"/>
                <a:gd name="T36" fmla="*/ 2147483647 w 5574"/>
                <a:gd name="T37" fmla="*/ 2147483647 h 2886"/>
                <a:gd name="T38" fmla="*/ 2147483647 w 5574"/>
                <a:gd name="T39" fmla="*/ 2147483647 h 2886"/>
                <a:gd name="T40" fmla="*/ 2147483647 w 5574"/>
                <a:gd name="T41" fmla="*/ 2147483647 h 2886"/>
                <a:gd name="T42" fmla="*/ 2147483647 w 5574"/>
                <a:gd name="T43" fmla="*/ 2147483647 h 2886"/>
                <a:gd name="T44" fmla="*/ 2147483647 w 5574"/>
                <a:gd name="T45" fmla="*/ 2147483647 h 2886"/>
                <a:gd name="T46" fmla="*/ 2147483647 w 5574"/>
                <a:gd name="T47" fmla="*/ 2147483647 h 2886"/>
                <a:gd name="T48" fmla="*/ 2147483647 w 5574"/>
                <a:gd name="T49" fmla="*/ 2147483647 h 2886"/>
                <a:gd name="T50" fmla="*/ 2147483647 w 5574"/>
                <a:gd name="T51" fmla="*/ 2147483647 h 2886"/>
                <a:gd name="T52" fmla="*/ 2147483647 w 5574"/>
                <a:gd name="T53" fmla="*/ 2147483647 h 2886"/>
                <a:gd name="T54" fmla="*/ 2147483647 w 5574"/>
                <a:gd name="T55" fmla="*/ 2147483647 h 2886"/>
                <a:gd name="T56" fmla="*/ 2147483647 w 5574"/>
                <a:gd name="T57" fmla="*/ 2147483647 h 2886"/>
                <a:gd name="T58" fmla="*/ 2147483647 w 5574"/>
                <a:gd name="T59" fmla="*/ 2147483647 h 2886"/>
                <a:gd name="T60" fmla="*/ 2147483647 w 5574"/>
                <a:gd name="T61" fmla="*/ 2147483647 h 2886"/>
                <a:gd name="T62" fmla="*/ 2147483647 w 5574"/>
                <a:gd name="T63" fmla="*/ 2147483647 h 2886"/>
                <a:gd name="T64" fmla="*/ 2147483647 w 5574"/>
                <a:gd name="T65" fmla="*/ 2147483647 h 2886"/>
                <a:gd name="T66" fmla="*/ 2147483647 w 5574"/>
                <a:gd name="T67" fmla="*/ 2147483647 h 2886"/>
                <a:gd name="T68" fmla="*/ 2147483647 w 5574"/>
                <a:gd name="T69" fmla="*/ 2147483647 h 2886"/>
                <a:gd name="T70" fmla="*/ 2147483647 w 5574"/>
                <a:gd name="T71" fmla="*/ 2147483647 h 2886"/>
                <a:gd name="T72" fmla="*/ 2147483647 w 5574"/>
                <a:gd name="T73" fmla="*/ 2147483647 h 2886"/>
                <a:gd name="T74" fmla="*/ 2147483647 w 5574"/>
                <a:gd name="T75" fmla="*/ 2147483647 h 2886"/>
                <a:gd name="T76" fmla="*/ 2147483647 w 5574"/>
                <a:gd name="T77" fmla="*/ 2147483647 h 2886"/>
                <a:gd name="T78" fmla="*/ 2147483647 w 5574"/>
                <a:gd name="T79" fmla="*/ 2147483647 h 2886"/>
                <a:gd name="T80" fmla="*/ 2147483647 w 5574"/>
                <a:gd name="T81" fmla="*/ 2147483647 h 2886"/>
                <a:gd name="T82" fmla="*/ 2147483647 w 5574"/>
                <a:gd name="T83" fmla="*/ 2147483647 h 2886"/>
                <a:gd name="T84" fmla="*/ 2147483647 w 5574"/>
                <a:gd name="T85" fmla="*/ 2147483647 h 2886"/>
                <a:gd name="T86" fmla="*/ 2147483647 w 5574"/>
                <a:gd name="T87" fmla="*/ 2147483647 h 2886"/>
                <a:gd name="T88" fmla="*/ 2147483647 w 5574"/>
                <a:gd name="T89" fmla="*/ 2147483647 h 2886"/>
                <a:gd name="T90" fmla="*/ 2147483647 w 5574"/>
                <a:gd name="T91" fmla="*/ 2147483647 h 2886"/>
                <a:gd name="T92" fmla="*/ 2147483647 w 5574"/>
                <a:gd name="T93" fmla="*/ 2147483647 h 2886"/>
                <a:gd name="T94" fmla="*/ 2147483647 w 5574"/>
                <a:gd name="T95" fmla="*/ 2147483647 h 2886"/>
                <a:gd name="T96" fmla="*/ 2147483647 w 5574"/>
                <a:gd name="T97" fmla="*/ 2147483647 h 2886"/>
                <a:gd name="T98" fmla="*/ 2147483647 w 5574"/>
                <a:gd name="T99" fmla="*/ 2147483647 h 2886"/>
                <a:gd name="T100" fmla="*/ 2147483647 w 5574"/>
                <a:gd name="T101" fmla="*/ 2147483647 h 2886"/>
                <a:gd name="T102" fmla="*/ 2147483647 w 5574"/>
                <a:gd name="T103" fmla="*/ 2147483647 h 2886"/>
                <a:gd name="T104" fmla="*/ 2147483647 w 5574"/>
                <a:gd name="T105" fmla="*/ 2147483647 h 2886"/>
                <a:gd name="T106" fmla="*/ 2147483647 w 5574"/>
                <a:gd name="T107" fmla="*/ 2147483647 h 2886"/>
                <a:gd name="T108" fmla="*/ 2147483647 w 5574"/>
                <a:gd name="T109" fmla="*/ 2147483647 h 2886"/>
                <a:gd name="T110" fmla="*/ 2147483647 w 5574"/>
                <a:gd name="T111" fmla="*/ 2147483647 h 2886"/>
                <a:gd name="T112" fmla="*/ 2147483647 w 5574"/>
                <a:gd name="T113" fmla="*/ 2147483647 h 2886"/>
                <a:gd name="T114" fmla="*/ 2147483647 w 5574"/>
                <a:gd name="T115" fmla="*/ 2147483647 h 2886"/>
                <a:gd name="T116" fmla="*/ 2147483647 w 5574"/>
                <a:gd name="T117" fmla="*/ 2147483647 h 2886"/>
                <a:gd name="T118" fmla="*/ 2147483647 w 5574"/>
                <a:gd name="T119" fmla="*/ 2147483647 h 2886"/>
                <a:gd name="T120" fmla="*/ 2147483647 w 5574"/>
                <a:gd name="T121" fmla="*/ 2147483647 h 2886"/>
                <a:gd name="T122" fmla="*/ 2147483647 w 5574"/>
                <a:gd name="T123" fmla="*/ 2147483647 h 2886"/>
                <a:gd name="T124" fmla="*/ 2147483647 w 5574"/>
                <a:gd name="T125" fmla="*/ 2147483647 h 28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74"/>
                <a:gd name="T190" fmla="*/ 0 h 2886"/>
                <a:gd name="T191" fmla="*/ 5574 w 5574"/>
                <a:gd name="T192" fmla="*/ 2886 h 288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74" h="2886">
                  <a:moveTo>
                    <a:pt x="3114" y="252"/>
                  </a:moveTo>
                  <a:lnTo>
                    <a:pt x="3138" y="252"/>
                  </a:lnTo>
                  <a:lnTo>
                    <a:pt x="3150" y="258"/>
                  </a:lnTo>
                  <a:lnTo>
                    <a:pt x="3168" y="258"/>
                  </a:lnTo>
                  <a:lnTo>
                    <a:pt x="3174" y="252"/>
                  </a:lnTo>
                  <a:lnTo>
                    <a:pt x="3174" y="246"/>
                  </a:lnTo>
                  <a:lnTo>
                    <a:pt x="3168" y="234"/>
                  </a:lnTo>
                  <a:lnTo>
                    <a:pt x="3156" y="228"/>
                  </a:lnTo>
                  <a:lnTo>
                    <a:pt x="3108" y="228"/>
                  </a:lnTo>
                  <a:lnTo>
                    <a:pt x="3066" y="234"/>
                  </a:lnTo>
                  <a:lnTo>
                    <a:pt x="3036" y="246"/>
                  </a:lnTo>
                  <a:lnTo>
                    <a:pt x="3018" y="246"/>
                  </a:lnTo>
                  <a:lnTo>
                    <a:pt x="3060" y="246"/>
                  </a:lnTo>
                  <a:lnTo>
                    <a:pt x="3096" y="252"/>
                  </a:lnTo>
                  <a:lnTo>
                    <a:pt x="3114" y="252"/>
                  </a:lnTo>
                  <a:close/>
                  <a:moveTo>
                    <a:pt x="2988" y="318"/>
                  </a:moveTo>
                  <a:lnTo>
                    <a:pt x="3036" y="318"/>
                  </a:lnTo>
                  <a:lnTo>
                    <a:pt x="3048" y="312"/>
                  </a:lnTo>
                  <a:lnTo>
                    <a:pt x="3060" y="312"/>
                  </a:lnTo>
                  <a:lnTo>
                    <a:pt x="3072" y="300"/>
                  </a:lnTo>
                  <a:lnTo>
                    <a:pt x="3072" y="294"/>
                  </a:lnTo>
                  <a:lnTo>
                    <a:pt x="3066" y="282"/>
                  </a:lnTo>
                  <a:lnTo>
                    <a:pt x="3138" y="270"/>
                  </a:lnTo>
                  <a:lnTo>
                    <a:pt x="3120" y="264"/>
                  </a:lnTo>
                  <a:lnTo>
                    <a:pt x="3054" y="264"/>
                  </a:lnTo>
                  <a:lnTo>
                    <a:pt x="3042" y="276"/>
                  </a:lnTo>
                  <a:lnTo>
                    <a:pt x="3030" y="276"/>
                  </a:lnTo>
                  <a:lnTo>
                    <a:pt x="2994" y="270"/>
                  </a:lnTo>
                  <a:lnTo>
                    <a:pt x="2958" y="270"/>
                  </a:lnTo>
                  <a:lnTo>
                    <a:pt x="2940" y="282"/>
                  </a:lnTo>
                  <a:lnTo>
                    <a:pt x="2940" y="294"/>
                  </a:lnTo>
                  <a:lnTo>
                    <a:pt x="2946" y="300"/>
                  </a:lnTo>
                  <a:lnTo>
                    <a:pt x="2970" y="312"/>
                  </a:lnTo>
                  <a:lnTo>
                    <a:pt x="2976" y="318"/>
                  </a:lnTo>
                  <a:lnTo>
                    <a:pt x="2988" y="318"/>
                  </a:lnTo>
                  <a:close/>
                  <a:moveTo>
                    <a:pt x="2682" y="384"/>
                  </a:moveTo>
                  <a:lnTo>
                    <a:pt x="2628" y="408"/>
                  </a:lnTo>
                  <a:lnTo>
                    <a:pt x="2634" y="408"/>
                  </a:lnTo>
                  <a:lnTo>
                    <a:pt x="2646" y="414"/>
                  </a:lnTo>
                  <a:lnTo>
                    <a:pt x="2652" y="414"/>
                  </a:lnTo>
                  <a:lnTo>
                    <a:pt x="2658" y="420"/>
                  </a:lnTo>
                  <a:lnTo>
                    <a:pt x="2658" y="426"/>
                  </a:lnTo>
                  <a:lnTo>
                    <a:pt x="2622" y="426"/>
                  </a:lnTo>
                  <a:lnTo>
                    <a:pt x="2586" y="432"/>
                  </a:lnTo>
                  <a:lnTo>
                    <a:pt x="2556" y="438"/>
                  </a:lnTo>
                  <a:lnTo>
                    <a:pt x="2544" y="438"/>
                  </a:lnTo>
                  <a:lnTo>
                    <a:pt x="2520" y="456"/>
                  </a:lnTo>
                  <a:lnTo>
                    <a:pt x="2580" y="450"/>
                  </a:lnTo>
                  <a:lnTo>
                    <a:pt x="2586" y="450"/>
                  </a:lnTo>
                  <a:lnTo>
                    <a:pt x="2592" y="456"/>
                  </a:lnTo>
                  <a:lnTo>
                    <a:pt x="2610" y="456"/>
                  </a:lnTo>
                  <a:lnTo>
                    <a:pt x="2628" y="462"/>
                  </a:lnTo>
                  <a:lnTo>
                    <a:pt x="2658" y="462"/>
                  </a:lnTo>
                  <a:lnTo>
                    <a:pt x="2694" y="450"/>
                  </a:lnTo>
                  <a:lnTo>
                    <a:pt x="2730" y="444"/>
                  </a:lnTo>
                  <a:lnTo>
                    <a:pt x="2742" y="438"/>
                  </a:lnTo>
                  <a:lnTo>
                    <a:pt x="2742" y="450"/>
                  </a:lnTo>
                  <a:lnTo>
                    <a:pt x="2760" y="450"/>
                  </a:lnTo>
                  <a:lnTo>
                    <a:pt x="2796" y="444"/>
                  </a:lnTo>
                  <a:lnTo>
                    <a:pt x="2856" y="444"/>
                  </a:lnTo>
                  <a:lnTo>
                    <a:pt x="2850" y="444"/>
                  </a:lnTo>
                  <a:lnTo>
                    <a:pt x="2844" y="450"/>
                  </a:lnTo>
                  <a:lnTo>
                    <a:pt x="2832" y="450"/>
                  </a:lnTo>
                  <a:lnTo>
                    <a:pt x="2790" y="456"/>
                  </a:lnTo>
                  <a:lnTo>
                    <a:pt x="2730" y="468"/>
                  </a:lnTo>
                  <a:lnTo>
                    <a:pt x="2706" y="468"/>
                  </a:lnTo>
                  <a:lnTo>
                    <a:pt x="2688" y="474"/>
                  </a:lnTo>
                  <a:lnTo>
                    <a:pt x="2670" y="474"/>
                  </a:lnTo>
                  <a:lnTo>
                    <a:pt x="2652" y="480"/>
                  </a:lnTo>
                  <a:lnTo>
                    <a:pt x="2646" y="486"/>
                  </a:lnTo>
                  <a:lnTo>
                    <a:pt x="2640" y="486"/>
                  </a:lnTo>
                  <a:lnTo>
                    <a:pt x="2658" y="486"/>
                  </a:lnTo>
                  <a:lnTo>
                    <a:pt x="2694" y="492"/>
                  </a:lnTo>
                  <a:lnTo>
                    <a:pt x="2760" y="498"/>
                  </a:lnTo>
                  <a:lnTo>
                    <a:pt x="2808" y="492"/>
                  </a:lnTo>
                  <a:lnTo>
                    <a:pt x="2850" y="480"/>
                  </a:lnTo>
                  <a:lnTo>
                    <a:pt x="2874" y="474"/>
                  </a:lnTo>
                  <a:lnTo>
                    <a:pt x="2886" y="468"/>
                  </a:lnTo>
                  <a:lnTo>
                    <a:pt x="2958" y="450"/>
                  </a:lnTo>
                  <a:lnTo>
                    <a:pt x="3000" y="450"/>
                  </a:lnTo>
                  <a:lnTo>
                    <a:pt x="3054" y="444"/>
                  </a:lnTo>
                  <a:lnTo>
                    <a:pt x="3096" y="438"/>
                  </a:lnTo>
                  <a:lnTo>
                    <a:pt x="3120" y="432"/>
                  </a:lnTo>
                  <a:lnTo>
                    <a:pt x="3138" y="420"/>
                  </a:lnTo>
                  <a:lnTo>
                    <a:pt x="3156" y="414"/>
                  </a:lnTo>
                  <a:lnTo>
                    <a:pt x="3168" y="408"/>
                  </a:lnTo>
                  <a:lnTo>
                    <a:pt x="3168" y="396"/>
                  </a:lnTo>
                  <a:lnTo>
                    <a:pt x="3156" y="384"/>
                  </a:lnTo>
                  <a:lnTo>
                    <a:pt x="3144" y="378"/>
                  </a:lnTo>
                  <a:lnTo>
                    <a:pt x="3120" y="378"/>
                  </a:lnTo>
                  <a:lnTo>
                    <a:pt x="3114" y="384"/>
                  </a:lnTo>
                  <a:lnTo>
                    <a:pt x="3108" y="384"/>
                  </a:lnTo>
                  <a:lnTo>
                    <a:pt x="3108" y="396"/>
                  </a:lnTo>
                  <a:lnTo>
                    <a:pt x="3072" y="396"/>
                  </a:lnTo>
                  <a:lnTo>
                    <a:pt x="3078" y="390"/>
                  </a:lnTo>
                  <a:lnTo>
                    <a:pt x="3078" y="378"/>
                  </a:lnTo>
                  <a:lnTo>
                    <a:pt x="3102" y="354"/>
                  </a:lnTo>
                  <a:lnTo>
                    <a:pt x="3102" y="342"/>
                  </a:lnTo>
                  <a:lnTo>
                    <a:pt x="3096" y="342"/>
                  </a:lnTo>
                  <a:lnTo>
                    <a:pt x="3054" y="348"/>
                  </a:lnTo>
                  <a:lnTo>
                    <a:pt x="2988" y="372"/>
                  </a:lnTo>
                  <a:lnTo>
                    <a:pt x="2976" y="378"/>
                  </a:lnTo>
                  <a:lnTo>
                    <a:pt x="3024" y="378"/>
                  </a:lnTo>
                  <a:lnTo>
                    <a:pt x="3018" y="408"/>
                  </a:lnTo>
                  <a:lnTo>
                    <a:pt x="2898" y="420"/>
                  </a:lnTo>
                  <a:lnTo>
                    <a:pt x="2898" y="414"/>
                  </a:lnTo>
                  <a:lnTo>
                    <a:pt x="2892" y="408"/>
                  </a:lnTo>
                  <a:lnTo>
                    <a:pt x="2892" y="372"/>
                  </a:lnTo>
                  <a:lnTo>
                    <a:pt x="2886" y="366"/>
                  </a:lnTo>
                  <a:lnTo>
                    <a:pt x="2874" y="366"/>
                  </a:lnTo>
                  <a:lnTo>
                    <a:pt x="2856" y="360"/>
                  </a:lnTo>
                  <a:lnTo>
                    <a:pt x="2814" y="360"/>
                  </a:lnTo>
                  <a:lnTo>
                    <a:pt x="2682" y="384"/>
                  </a:lnTo>
                  <a:close/>
                  <a:moveTo>
                    <a:pt x="2832" y="342"/>
                  </a:moveTo>
                  <a:lnTo>
                    <a:pt x="2844" y="330"/>
                  </a:lnTo>
                  <a:lnTo>
                    <a:pt x="2844" y="318"/>
                  </a:lnTo>
                  <a:lnTo>
                    <a:pt x="2838" y="312"/>
                  </a:lnTo>
                  <a:lnTo>
                    <a:pt x="2814" y="312"/>
                  </a:lnTo>
                  <a:lnTo>
                    <a:pt x="2802" y="318"/>
                  </a:lnTo>
                  <a:lnTo>
                    <a:pt x="2796" y="324"/>
                  </a:lnTo>
                  <a:lnTo>
                    <a:pt x="2796" y="330"/>
                  </a:lnTo>
                  <a:lnTo>
                    <a:pt x="2802" y="336"/>
                  </a:lnTo>
                  <a:lnTo>
                    <a:pt x="2814" y="336"/>
                  </a:lnTo>
                  <a:lnTo>
                    <a:pt x="2820" y="342"/>
                  </a:lnTo>
                  <a:lnTo>
                    <a:pt x="2832" y="342"/>
                  </a:lnTo>
                  <a:close/>
                  <a:moveTo>
                    <a:pt x="3012" y="564"/>
                  </a:moveTo>
                  <a:lnTo>
                    <a:pt x="2988" y="540"/>
                  </a:lnTo>
                  <a:lnTo>
                    <a:pt x="2958" y="540"/>
                  </a:lnTo>
                  <a:lnTo>
                    <a:pt x="2952" y="534"/>
                  </a:lnTo>
                  <a:lnTo>
                    <a:pt x="2946" y="534"/>
                  </a:lnTo>
                  <a:lnTo>
                    <a:pt x="2934" y="528"/>
                  </a:lnTo>
                  <a:lnTo>
                    <a:pt x="2916" y="528"/>
                  </a:lnTo>
                  <a:lnTo>
                    <a:pt x="2898" y="534"/>
                  </a:lnTo>
                  <a:lnTo>
                    <a:pt x="2892" y="540"/>
                  </a:lnTo>
                  <a:lnTo>
                    <a:pt x="2892" y="552"/>
                  </a:lnTo>
                  <a:lnTo>
                    <a:pt x="2928" y="570"/>
                  </a:lnTo>
                  <a:lnTo>
                    <a:pt x="2934" y="576"/>
                  </a:lnTo>
                  <a:lnTo>
                    <a:pt x="2946" y="582"/>
                  </a:lnTo>
                  <a:lnTo>
                    <a:pt x="3012" y="564"/>
                  </a:lnTo>
                  <a:close/>
                  <a:moveTo>
                    <a:pt x="2460" y="414"/>
                  </a:moveTo>
                  <a:lnTo>
                    <a:pt x="2442" y="420"/>
                  </a:lnTo>
                  <a:lnTo>
                    <a:pt x="2430" y="426"/>
                  </a:lnTo>
                  <a:lnTo>
                    <a:pt x="2430" y="438"/>
                  </a:lnTo>
                  <a:lnTo>
                    <a:pt x="2442" y="438"/>
                  </a:lnTo>
                  <a:lnTo>
                    <a:pt x="2472" y="432"/>
                  </a:lnTo>
                  <a:lnTo>
                    <a:pt x="2490" y="426"/>
                  </a:lnTo>
                  <a:lnTo>
                    <a:pt x="2502" y="420"/>
                  </a:lnTo>
                  <a:lnTo>
                    <a:pt x="2502" y="414"/>
                  </a:lnTo>
                  <a:lnTo>
                    <a:pt x="2496" y="408"/>
                  </a:lnTo>
                  <a:lnTo>
                    <a:pt x="2484" y="408"/>
                  </a:lnTo>
                  <a:lnTo>
                    <a:pt x="2460" y="414"/>
                  </a:lnTo>
                  <a:close/>
                  <a:moveTo>
                    <a:pt x="2970" y="858"/>
                  </a:moveTo>
                  <a:lnTo>
                    <a:pt x="2988" y="858"/>
                  </a:lnTo>
                  <a:lnTo>
                    <a:pt x="3006" y="864"/>
                  </a:lnTo>
                  <a:lnTo>
                    <a:pt x="3018" y="870"/>
                  </a:lnTo>
                  <a:lnTo>
                    <a:pt x="3036" y="876"/>
                  </a:lnTo>
                  <a:lnTo>
                    <a:pt x="3060" y="882"/>
                  </a:lnTo>
                  <a:lnTo>
                    <a:pt x="3096" y="882"/>
                  </a:lnTo>
                  <a:lnTo>
                    <a:pt x="3126" y="876"/>
                  </a:lnTo>
                  <a:lnTo>
                    <a:pt x="3138" y="876"/>
                  </a:lnTo>
                  <a:lnTo>
                    <a:pt x="3120" y="810"/>
                  </a:lnTo>
                  <a:lnTo>
                    <a:pt x="3018" y="792"/>
                  </a:lnTo>
                  <a:lnTo>
                    <a:pt x="2988" y="828"/>
                  </a:lnTo>
                  <a:lnTo>
                    <a:pt x="2958" y="828"/>
                  </a:lnTo>
                  <a:lnTo>
                    <a:pt x="2952" y="834"/>
                  </a:lnTo>
                  <a:lnTo>
                    <a:pt x="2952" y="846"/>
                  </a:lnTo>
                  <a:lnTo>
                    <a:pt x="2958" y="852"/>
                  </a:lnTo>
                  <a:lnTo>
                    <a:pt x="2970" y="858"/>
                  </a:lnTo>
                  <a:close/>
                  <a:moveTo>
                    <a:pt x="168" y="2034"/>
                  </a:moveTo>
                  <a:lnTo>
                    <a:pt x="168" y="2040"/>
                  </a:lnTo>
                  <a:lnTo>
                    <a:pt x="174" y="2046"/>
                  </a:lnTo>
                  <a:lnTo>
                    <a:pt x="192" y="2046"/>
                  </a:lnTo>
                  <a:lnTo>
                    <a:pt x="186" y="2070"/>
                  </a:lnTo>
                  <a:lnTo>
                    <a:pt x="216" y="2052"/>
                  </a:lnTo>
                  <a:lnTo>
                    <a:pt x="216" y="2028"/>
                  </a:lnTo>
                  <a:lnTo>
                    <a:pt x="174" y="2028"/>
                  </a:lnTo>
                  <a:lnTo>
                    <a:pt x="168" y="2034"/>
                  </a:lnTo>
                  <a:close/>
                  <a:moveTo>
                    <a:pt x="252" y="2298"/>
                  </a:moveTo>
                  <a:lnTo>
                    <a:pt x="252" y="2292"/>
                  </a:lnTo>
                  <a:lnTo>
                    <a:pt x="246" y="2286"/>
                  </a:lnTo>
                  <a:lnTo>
                    <a:pt x="246" y="2268"/>
                  </a:lnTo>
                  <a:lnTo>
                    <a:pt x="252" y="2256"/>
                  </a:lnTo>
                  <a:lnTo>
                    <a:pt x="252" y="2238"/>
                  </a:lnTo>
                  <a:lnTo>
                    <a:pt x="246" y="2226"/>
                  </a:lnTo>
                  <a:lnTo>
                    <a:pt x="228" y="2226"/>
                  </a:lnTo>
                  <a:lnTo>
                    <a:pt x="216" y="2220"/>
                  </a:lnTo>
                  <a:lnTo>
                    <a:pt x="204" y="2220"/>
                  </a:lnTo>
                  <a:lnTo>
                    <a:pt x="192" y="2214"/>
                  </a:lnTo>
                  <a:lnTo>
                    <a:pt x="186" y="2208"/>
                  </a:lnTo>
                  <a:lnTo>
                    <a:pt x="174" y="2202"/>
                  </a:lnTo>
                  <a:lnTo>
                    <a:pt x="150" y="2178"/>
                  </a:lnTo>
                  <a:lnTo>
                    <a:pt x="138" y="2172"/>
                  </a:lnTo>
                  <a:lnTo>
                    <a:pt x="126" y="2172"/>
                  </a:lnTo>
                  <a:lnTo>
                    <a:pt x="102" y="2184"/>
                  </a:lnTo>
                  <a:lnTo>
                    <a:pt x="96" y="2196"/>
                  </a:lnTo>
                  <a:lnTo>
                    <a:pt x="96" y="2202"/>
                  </a:lnTo>
                  <a:lnTo>
                    <a:pt x="108" y="2208"/>
                  </a:lnTo>
                  <a:lnTo>
                    <a:pt x="114" y="2214"/>
                  </a:lnTo>
                  <a:lnTo>
                    <a:pt x="120" y="2214"/>
                  </a:lnTo>
                  <a:lnTo>
                    <a:pt x="132" y="2202"/>
                  </a:lnTo>
                  <a:lnTo>
                    <a:pt x="144" y="2208"/>
                  </a:lnTo>
                  <a:lnTo>
                    <a:pt x="132" y="2220"/>
                  </a:lnTo>
                  <a:lnTo>
                    <a:pt x="120" y="2220"/>
                  </a:lnTo>
                  <a:lnTo>
                    <a:pt x="114" y="2226"/>
                  </a:lnTo>
                  <a:lnTo>
                    <a:pt x="102" y="2232"/>
                  </a:lnTo>
                  <a:lnTo>
                    <a:pt x="102" y="2244"/>
                  </a:lnTo>
                  <a:lnTo>
                    <a:pt x="108" y="2250"/>
                  </a:lnTo>
                  <a:lnTo>
                    <a:pt x="126" y="2250"/>
                  </a:lnTo>
                  <a:lnTo>
                    <a:pt x="138" y="2244"/>
                  </a:lnTo>
                  <a:lnTo>
                    <a:pt x="132" y="2262"/>
                  </a:lnTo>
                  <a:lnTo>
                    <a:pt x="150" y="2262"/>
                  </a:lnTo>
                  <a:lnTo>
                    <a:pt x="132" y="2280"/>
                  </a:lnTo>
                  <a:lnTo>
                    <a:pt x="168" y="2274"/>
                  </a:lnTo>
                  <a:lnTo>
                    <a:pt x="156" y="2280"/>
                  </a:lnTo>
                  <a:lnTo>
                    <a:pt x="144" y="2292"/>
                  </a:lnTo>
                  <a:lnTo>
                    <a:pt x="138" y="2292"/>
                  </a:lnTo>
                  <a:lnTo>
                    <a:pt x="138" y="2298"/>
                  </a:lnTo>
                  <a:lnTo>
                    <a:pt x="150" y="2298"/>
                  </a:lnTo>
                  <a:lnTo>
                    <a:pt x="162" y="2286"/>
                  </a:lnTo>
                  <a:lnTo>
                    <a:pt x="168" y="2286"/>
                  </a:lnTo>
                  <a:lnTo>
                    <a:pt x="174" y="2292"/>
                  </a:lnTo>
                  <a:lnTo>
                    <a:pt x="174" y="2304"/>
                  </a:lnTo>
                  <a:lnTo>
                    <a:pt x="162" y="2316"/>
                  </a:lnTo>
                  <a:lnTo>
                    <a:pt x="162" y="2328"/>
                  </a:lnTo>
                  <a:lnTo>
                    <a:pt x="210" y="2328"/>
                  </a:lnTo>
                  <a:lnTo>
                    <a:pt x="228" y="2316"/>
                  </a:lnTo>
                  <a:lnTo>
                    <a:pt x="210" y="2340"/>
                  </a:lnTo>
                  <a:lnTo>
                    <a:pt x="192" y="2340"/>
                  </a:lnTo>
                  <a:lnTo>
                    <a:pt x="186" y="2346"/>
                  </a:lnTo>
                  <a:lnTo>
                    <a:pt x="186" y="2352"/>
                  </a:lnTo>
                  <a:lnTo>
                    <a:pt x="210" y="2364"/>
                  </a:lnTo>
                  <a:lnTo>
                    <a:pt x="216" y="2364"/>
                  </a:lnTo>
                  <a:lnTo>
                    <a:pt x="228" y="2370"/>
                  </a:lnTo>
                  <a:lnTo>
                    <a:pt x="234" y="2376"/>
                  </a:lnTo>
                  <a:lnTo>
                    <a:pt x="246" y="2376"/>
                  </a:lnTo>
                  <a:lnTo>
                    <a:pt x="258" y="2382"/>
                  </a:lnTo>
                  <a:lnTo>
                    <a:pt x="270" y="2376"/>
                  </a:lnTo>
                  <a:lnTo>
                    <a:pt x="288" y="2358"/>
                  </a:lnTo>
                  <a:lnTo>
                    <a:pt x="294" y="2346"/>
                  </a:lnTo>
                  <a:lnTo>
                    <a:pt x="294" y="2340"/>
                  </a:lnTo>
                  <a:lnTo>
                    <a:pt x="288" y="2334"/>
                  </a:lnTo>
                  <a:lnTo>
                    <a:pt x="282" y="2322"/>
                  </a:lnTo>
                  <a:lnTo>
                    <a:pt x="270" y="2316"/>
                  </a:lnTo>
                  <a:lnTo>
                    <a:pt x="264" y="2304"/>
                  </a:lnTo>
                  <a:lnTo>
                    <a:pt x="252" y="2298"/>
                  </a:lnTo>
                  <a:close/>
                  <a:moveTo>
                    <a:pt x="2304" y="372"/>
                  </a:moveTo>
                  <a:lnTo>
                    <a:pt x="2316" y="372"/>
                  </a:lnTo>
                  <a:lnTo>
                    <a:pt x="2328" y="366"/>
                  </a:lnTo>
                  <a:lnTo>
                    <a:pt x="2376" y="366"/>
                  </a:lnTo>
                  <a:lnTo>
                    <a:pt x="2388" y="378"/>
                  </a:lnTo>
                  <a:lnTo>
                    <a:pt x="2388" y="390"/>
                  </a:lnTo>
                  <a:lnTo>
                    <a:pt x="2424" y="390"/>
                  </a:lnTo>
                  <a:lnTo>
                    <a:pt x="2442" y="384"/>
                  </a:lnTo>
                  <a:lnTo>
                    <a:pt x="2454" y="384"/>
                  </a:lnTo>
                  <a:lnTo>
                    <a:pt x="2466" y="390"/>
                  </a:lnTo>
                  <a:lnTo>
                    <a:pt x="2472" y="396"/>
                  </a:lnTo>
                  <a:lnTo>
                    <a:pt x="2490" y="396"/>
                  </a:lnTo>
                  <a:lnTo>
                    <a:pt x="2514" y="384"/>
                  </a:lnTo>
                  <a:lnTo>
                    <a:pt x="2520" y="372"/>
                  </a:lnTo>
                  <a:lnTo>
                    <a:pt x="2520" y="354"/>
                  </a:lnTo>
                  <a:lnTo>
                    <a:pt x="2550" y="354"/>
                  </a:lnTo>
                  <a:lnTo>
                    <a:pt x="2616" y="336"/>
                  </a:lnTo>
                  <a:lnTo>
                    <a:pt x="2580" y="366"/>
                  </a:lnTo>
                  <a:lnTo>
                    <a:pt x="2634" y="378"/>
                  </a:lnTo>
                  <a:lnTo>
                    <a:pt x="2688" y="354"/>
                  </a:lnTo>
                  <a:lnTo>
                    <a:pt x="2784" y="312"/>
                  </a:lnTo>
                  <a:lnTo>
                    <a:pt x="2778" y="312"/>
                  </a:lnTo>
                  <a:lnTo>
                    <a:pt x="2772" y="306"/>
                  </a:lnTo>
                  <a:lnTo>
                    <a:pt x="2754" y="300"/>
                  </a:lnTo>
                  <a:lnTo>
                    <a:pt x="2736" y="300"/>
                  </a:lnTo>
                  <a:lnTo>
                    <a:pt x="2724" y="294"/>
                  </a:lnTo>
                  <a:lnTo>
                    <a:pt x="2706" y="288"/>
                  </a:lnTo>
                  <a:lnTo>
                    <a:pt x="2676" y="288"/>
                  </a:lnTo>
                  <a:lnTo>
                    <a:pt x="2646" y="282"/>
                  </a:lnTo>
                  <a:lnTo>
                    <a:pt x="2604" y="282"/>
                  </a:lnTo>
                  <a:lnTo>
                    <a:pt x="2526" y="294"/>
                  </a:lnTo>
                  <a:lnTo>
                    <a:pt x="2526" y="318"/>
                  </a:lnTo>
                  <a:lnTo>
                    <a:pt x="2406" y="324"/>
                  </a:lnTo>
                  <a:lnTo>
                    <a:pt x="2400" y="324"/>
                  </a:lnTo>
                  <a:lnTo>
                    <a:pt x="2394" y="318"/>
                  </a:lnTo>
                  <a:lnTo>
                    <a:pt x="2334" y="318"/>
                  </a:lnTo>
                  <a:lnTo>
                    <a:pt x="2322" y="324"/>
                  </a:lnTo>
                  <a:lnTo>
                    <a:pt x="2310" y="324"/>
                  </a:lnTo>
                  <a:lnTo>
                    <a:pt x="2304" y="330"/>
                  </a:lnTo>
                  <a:lnTo>
                    <a:pt x="2304" y="372"/>
                  </a:lnTo>
                  <a:close/>
                  <a:moveTo>
                    <a:pt x="150" y="1980"/>
                  </a:moveTo>
                  <a:lnTo>
                    <a:pt x="162" y="2004"/>
                  </a:lnTo>
                  <a:lnTo>
                    <a:pt x="174" y="2010"/>
                  </a:lnTo>
                  <a:lnTo>
                    <a:pt x="186" y="1980"/>
                  </a:lnTo>
                  <a:lnTo>
                    <a:pt x="180" y="1974"/>
                  </a:lnTo>
                  <a:lnTo>
                    <a:pt x="174" y="1974"/>
                  </a:lnTo>
                  <a:lnTo>
                    <a:pt x="162" y="1968"/>
                  </a:lnTo>
                  <a:lnTo>
                    <a:pt x="156" y="1968"/>
                  </a:lnTo>
                  <a:lnTo>
                    <a:pt x="150" y="1974"/>
                  </a:lnTo>
                  <a:lnTo>
                    <a:pt x="150" y="1980"/>
                  </a:lnTo>
                  <a:close/>
                  <a:moveTo>
                    <a:pt x="126" y="1932"/>
                  </a:moveTo>
                  <a:lnTo>
                    <a:pt x="120" y="1932"/>
                  </a:lnTo>
                  <a:lnTo>
                    <a:pt x="108" y="1938"/>
                  </a:lnTo>
                  <a:lnTo>
                    <a:pt x="96" y="1938"/>
                  </a:lnTo>
                  <a:lnTo>
                    <a:pt x="84" y="1944"/>
                  </a:lnTo>
                  <a:lnTo>
                    <a:pt x="78" y="1944"/>
                  </a:lnTo>
                  <a:lnTo>
                    <a:pt x="78" y="1950"/>
                  </a:lnTo>
                  <a:lnTo>
                    <a:pt x="72" y="1962"/>
                  </a:lnTo>
                  <a:lnTo>
                    <a:pt x="66" y="1968"/>
                  </a:lnTo>
                  <a:lnTo>
                    <a:pt x="48" y="1968"/>
                  </a:lnTo>
                  <a:lnTo>
                    <a:pt x="42" y="1962"/>
                  </a:lnTo>
                  <a:lnTo>
                    <a:pt x="48" y="1956"/>
                  </a:lnTo>
                  <a:lnTo>
                    <a:pt x="60" y="1956"/>
                  </a:lnTo>
                  <a:lnTo>
                    <a:pt x="66" y="1950"/>
                  </a:lnTo>
                  <a:lnTo>
                    <a:pt x="72" y="1950"/>
                  </a:lnTo>
                  <a:lnTo>
                    <a:pt x="78" y="1944"/>
                  </a:lnTo>
                  <a:lnTo>
                    <a:pt x="84" y="1944"/>
                  </a:lnTo>
                  <a:lnTo>
                    <a:pt x="78" y="1938"/>
                  </a:lnTo>
                  <a:lnTo>
                    <a:pt x="54" y="1938"/>
                  </a:lnTo>
                  <a:lnTo>
                    <a:pt x="48" y="1944"/>
                  </a:lnTo>
                  <a:lnTo>
                    <a:pt x="48" y="1932"/>
                  </a:lnTo>
                  <a:lnTo>
                    <a:pt x="36" y="1932"/>
                  </a:lnTo>
                  <a:lnTo>
                    <a:pt x="24" y="1944"/>
                  </a:lnTo>
                  <a:lnTo>
                    <a:pt x="6" y="1980"/>
                  </a:lnTo>
                  <a:lnTo>
                    <a:pt x="6" y="2004"/>
                  </a:lnTo>
                  <a:lnTo>
                    <a:pt x="12" y="2004"/>
                  </a:lnTo>
                  <a:lnTo>
                    <a:pt x="12" y="2010"/>
                  </a:lnTo>
                  <a:lnTo>
                    <a:pt x="18" y="2016"/>
                  </a:lnTo>
                  <a:lnTo>
                    <a:pt x="0" y="2022"/>
                  </a:lnTo>
                  <a:lnTo>
                    <a:pt x="12" y="2076"/>
                  </a:lnTo>
                  <a:lnTo>
                    <a:pt x="12" y="2082"/>
                  </a:lnTo>
                  <a:lnTo>
                    <a:pt x="6" y="2082"/>
                  </a:lnTo>
                  <a:lnTo>
                    <a:pt x="12" y="2088"/>
                  </a:lnTo>
                  <a:lnTo>
                    <a:pt x="12" y="2094"/>
                  </a:lnTo>
                  <a:lnTo>
                    <a:pt x="30" y="2094"/>
                  </a:lnTo>
                  <a:lnTo>
                    <a:pt x="30" y="2070"/>
                  </a:lnTo>
                  <a:lnTo>
                    <a:pt x="24" y="2058"/>
                  </a:lnTo>
                  <a:lnTo>
                    <a:pt x="24" y="2040"/>
                  </a:lnTo>
                  <a:lnTo>
                    <a:pt x="36" y="2028"/>
                  </a:lnTo>
                  <a:lnTo>
                    <a:pt x="42" y="2028"/>
                  </a:lnTo>
                  <a:lnTo>
                    <a:pt x="48" y="2016"/>
                  </a:lnTo>
                  <a:lnTo>
                    <a:pt x="54" y="2010"/>
                  </a:lnTo>
                  <a:lnTo>
                    <a:pt x="54" y="1986"/>
                  </a:lnTo>
                  <a:lnTo>
                    <a:pt x="84" y="1956"/>
                  </a:lnTo>
                  <a:lnTo>
                    <a:pt x="108" y="1944"/>
                  </a:lnTo>
                  <a:lnTo>
                    <a:pt x="114" y="1944"/>
                  </a:lnTo>
                  <a:lnTo>
                    <a:pt x="126" y="1938"/>
                  </a:lnTo>
                  <a:lnTo>
                    <a:pt x="126" y="1932"/>
                  </a:lnTo>
                  <a:close/>
                  <a:moveTo>
                    <a:pt x="1896" y="678"/>
                  </a:moveTo>
                  <a:lnTo>
                    <a:pt x="1896" y="690"/>
                  </a:lnTo>
                  <a:lnTo>
                    <a:pt x="1884" y="702"/>
                  </a:lnTo>
                  <a:lnTo>
                    <a:pt x="1884" y="714"/>
                  </a:lnTo>
                  <a:lnTo>
                    <a:pt x="1902" y="714"/>
                  </a:lnTo>
                  <a:lnTo>
                    <a:pt x="1926" y="708"/>
                  </a:lnTo>
                  <a:lnTo>
                    <a:pt x="1944" y="708"/>
                  </a:lnTo>
                  <a:lnTo>
                    <a:pt x="1980" y="696"/>
                  </a:lnTo>
                  <a:lnTo>
                    <a:pt x="1986" y="690"/>
                  </a:lnTo>
                  <a:lnTo>
                    <a:pt x="1992" y="690"/>
                  </a:lnTo>
                  <a:lnTo>
                    <a:pt x="2034" y="702"/>
                  </a:lnTo>
                  <a:lnTo>
                    <a:pt x="2112" y="642"/>
                  </a:lnTo>
                  <a:lnTo>
                    <a:pt x="2244" y="600"/>
                  </a:lnTo>
                  <a:lnTo>
                    <a:pt x="2370" y="564"/>
                  </a:lnTo>
                  <a:lnTo>
                    <a:pt x="2466" y="546"/>
                  </a:lnTo>
                  <a:lnTo>
                    <a:pt x="2454" y="540"/>
                  </a:lnTo>
                  <a:lnTo>
                    <a:pt x="2448" y="528"/>
                  </a:lnTo>
                  <a:lnTo>
                    <a:pt x="2436" y="522"/>
                  </a:lnTo>
                  <a:lnTo>
                    <a:pt x="2424" y="510"/>
                  </a:lnTo>
                  <a:lnTo>
                    <a:pt x="2412" y="504"/>
                  </a:lnTo>
                  <a:lnTo>
                    <a:pt x="2400" y="492"/>
                  </a:lnTo>
                  <a:lnTo>
                    <a:pt x="2352" y="492"/>
                  </a:lnTo>
                  <a:lnTo>
                    <a:pt x="2340" y="498"/>
                  </a:lnTo>
                  <a:lnTo>
                    <a:pt x="2328" y="498"/>
                  </a:lnTo>
                  <a:lnTo>
                    <a:pt x="2262" y="504"/>
                  </a:lnTo>
                  <a:lnTo>
                    <a:pt x="2226" y="480"/>
                  </a:lnTo>
                  <a:lnTo>
                    <a:pt x="2142" y="486"/>
                  </a:lnTo>
                  <a:lnTo>
                    <a:pt x="2094" y="504"/>
                  </a:lnTo>
                  <a:lnTo>
                    <a:pt x="2076" y="522"/>
                  </a:lnTo>
                  <a:lnTo>
                    <a:pt x="2064" y="552"/>
                  </a:lnTo>
                  <a:lnTo>
                    <a:pt x="2010" y="564"/>
                  </a:lnTo>
                  <a:lnTo>
                    <a:pt x="1944" y="588"/>
                  </a:lnTo>
                  <a:lnTo>
                    <a:pt x="1962" y="600"/>
                  </a:lnTo>
                  <a:lnTo>
                    <a:pt x="1842" y="654"/>
                  </a:lnTo>
                  <a:lnTo>
                    <a:pt x="1854" y="654"/>
                  </a:lnTo>
                  <a:lnTo>
                    <a:pt x="1890" y="672"/>
                  </a:lnTo>
                  <a:lnTo>
                    <a:pt x="1896" y="678"/>
                  </a:lnTo>
                  <a:close/>
                  <a:moveTo>
                    <a:pt x="198" y="1968"/>
                  </a:moveTo>
                  <a:lnTo>
                    <a:pt x="192" y="1992"/>
                  </a:lnTo>
                  <a:lnTo>
                    <a:pt x="192" y="2010"/>
                  </a:lnTo>
                  <a:lnTo>
                    <a:pt x="216" y="1998"/>
                  </a:lnTo>
                  <a:lnTo>
                    <a:pt x="198" y="1968"/>
                  </a:lnTo>
                  <a:close/>
                  <a:moveTo>
                    <a:pt x="4182" y="600"/>
                  </a:moveTo>
                  <a:lnTo>
                    <a:pt x="4194" y="606"/>
                  </a:lnTo>
                  <a:lnTo>
                    <a:pt x="4206" y="600"/>
                  </a:lnTo>
                  <a:lnTo>
                    <a:pt x="4218" y="600"/>
                  </a:lnTo>
                  <a:lnTo>
                    <a:pt x="4242" y="588"/>
                  </a:lnTo>
                  <a:lnTo>
                    <a:pt x="4308" y="588"/>
                  </a:lnTo>
                  <a:lnTo>
                    <a:pt x="4314" y="594"/>
                  </a:lnTo>
                  <a:lnTo>
                    <a:pt x="4350" y="594"/>
                  </a:lnTo>
                  <a:lnTo>
                    <a:pt x="4356" y="588"/>
                  </a:lnTo>
                  <a:lnTo>
                    <a:pt x="4356" y="582"/>
                  </a:lnTo>
                  <a:lnTo>
                    <a:pt x="4344" y="558"/>
                  </a:lnTo>
                  <a:lnTo>
                    <a:pt x="4338" y="552"/>
                  </a:lnTo>
                  <a:lnTo>
                    <a:pt x="4326" y="546"/>
                  </a:lnTo>
                  <a:lnTo>
                    <a:pt x="4230" y="546"/>
                  </a:lnTo>
                  <a:lnTo>
                    <a:pt x="4224" y="540"/>
                  </a:lnTo>
                  <a:lnTo>
                    <a:pt x="4212" y="540"/>
                  </a:lnTo>
                  <a:lnTo>
                    <a:pt x="4200" y="534"/>
                  </a:lnTo>
                  <a:lnTo>
                    <a:pt x="4188" y="534"/>
                  </a:lnTo>
                  <a:lnTo>
                    <a:pt x="4176" y="540"/>
                  </a:lnTo>
                  <a:lnTo>
                    <a:pt x="4158" y="558"/>
                  </a:lnTo>
                  <a:lnTo>
                    <a:pt x="4158" y="564"/>
                  </a:lnTo>
                  <a:lnTo>
                    <a:pt x="4176" y="576"/>
                  </a:lnTo>
                  <a:lnTo>
                    <a:pt x="4170" y="582"/>
                  </a:lnTo>
                  <a:lnTo>
                    <a:pt x="4170" y="594"/>
                  </a:lnTo>
                  <a:lnTo>
                    <a:pt x="4176" y="594"/>
                  </a:lnTo>
                  <a:lnTo>
                    <a:pt x="4182" y="600"/>
                  </a:lnTo>
                  <a:close/>
                  <a:moveTo>
                    <a:pt x="3708" y="516"/>
                  </a:moveTo>
                  <a:lnTo>
                    <a:pt x="3678" y="516"/>
                  </a:lnTo>
                  <a:lnTo>
                    <a:pt x="3624" y="510"/>
                  </a:lnTo>
                  <a:lnTo>
                    <a:pt x="3564" y="504"/>
                  </a:lnTo>
                  <a:lnTo>
                    <a:pt x="3468" y="504"/>
                  </a:lnTo>
                  <a:lnTo>
                    <a:pt x="3468" y="516"/>
                  </a:lnTo>
                  <a:lnTo>
                    <a:pt x="3462" y="522"/>
                  </a:lnTo>
                  <a:lnTo>
                    <a:pt x="3426" y="540"/>
                  </a:lnTo>
                  <a:lnTo>
                    <a:pt x="3396" y="546"/>
                  </a:lnTo>
                  <a:lnTo>
                    <a:pt x="3378" y="552"/>
                  </a:lnTo>
                  <a:lnTo>
                    <a:pt x="3372" y="552"/>
                  </a:lnTo>
                  <a:lnTo>
                    <a:pt x="3372" y="558"/>
                  </a:lnTo>
                  <a:lnTo>
                    <a:pt x="3384" y="570"/>
                  </a:lnTo>
                  <a:lnTo>
                    <a:pt x="3390" y="582"/>
                  </a:lnTo>
                  <a:lnTo>
                    <a:pt x="3390" y="594"/>
                  </a:lnTo>
                  <a:lnTo>
                    <a:pt x="3372" y="618"/>
                  </a:lnTo>
                  <a:lnTo>
                    <a:pt x="3402" y="636"/>
                  </a:lnTo>
                  <a:lnTo>
                    <a:pt x="3480" y="606"/>
                  </a:lnTo>
                  <a:lnTo>
                    <a:pt x="3474" y="600"/>
                  </a:lnTo>
                  <a:lnTo>
                    <a:pt x="3468" y="600"/>
                  </a:lnTo>
                  <a:lnTo>
                    <a:pt x="3468" y="594"/>
                  </a:lnTo>
                  <a:lnTo>
                    <a:pt x="3474" y="588"/>
                  </a:lnTo>
                  <a:lnTo>
                    <a:pt x="3486" y="582"/>
                  </a:lnTo>
                  <a:lnTo>
                    <a:pt x="3522" y="582"/>
                  </a:lnTo>
                  <a:lnTo>
                    <a:pt x="3546" y="594"/>
                  </a:lnTo>
                  <a:lnTo>
                    <a:pt x="3552" y="600"/>
                  </a:lnTo>
                  <a:lnTo>
                    <a:pt x="3606" y="594"/>
                  </a:lnTo>
                  <a:lnTo>
                    <a:pt x="3600" y="570"/>
                  </a:lnTo>
                  <a:lnTo>
                    <a:pt x="3630" y="570"/>
                  </a:lnTo>
                  <a:lnTo>
                    <a:pt x="3648" y="564"/>
                  </a:lnTo>
                  <a:lnTo>
                    <a:pt x="3666" y="564"/>
                  </a:lnTo>
                  <a:lnTo>
                    <a:pt x="3690" y="552"/>
                  </a:lnTo>
                  <a:lnTo>
                    <a:pt x="3696" y="546"/>
                  </a:lnTo>
                  <a:lnTo>
                    <a:pt x="3702" y="534"/>
                  </a:lnTo>
                  <a:lnTo>
                    <a:pt x="3714" y="522"/>
                  </a:lnTo>
                  <a:lnTo>
                    <a:pt x="3720" y="522"/>
                  </a:lnTo>
                  <a:lnTo>
                    <a:pt x="3714" y="516"/>
                  </a:lnTo>
                  <a:lnTo>
                    <a:pt x="3708" y="516"/>
                  </a:lnTo>
                  <a:close/>
                  <a:moveTo>
                    <a:pt x="3792" y="150"/>
                  </a:moveTo>
                  <a:lnTo>
                    <a:pt x="3738" y="156"/>
                  </a:lnTo>
                  <a:lnTo>
                    <a:pt x="3756" y="180"/>
                  </a:lnTo>
                  <a:lnTo>
                    <a:pt x="3792" y="150"/>
                  </a:lnTo>
                  <a:close/>
                  <a:moveTo>
                    <a:pt x="3612" y="480"/>
                  </a:moveTo>
                  <a:lnTo>
                    <a:pt x="3636" y="468"/>
                  </a:lnTo>
                  <a:lnTo>
                    <a:pt x="3642" y="456"/>
                  </a:lnTo>
                  <a:lnTo>
                    <a:pt x="3654" y="450"/>
                  </a:lnTo>
                  <a:lnTo>
                    <a:pt x="3660" y="438"/>
                  </a:lnTo>
                  <a:lnTo>
                    <a:pt x="3660" y="432"/>
                  </a:lnTo>
                  <a:lnTo>
                    <a:pt x="3654" y="426"/>
                  </a:lnTo>
                  <a:lnTo>
                    <a:pt x="3642" y="426"/>
                  </a:lnTo>
                  <a:lnTo>
                    <a:pt x="3630" y="420"/>
                  </a:lnTo>
                  <a:lnTo>
                    <a:pt x="3588" y="420"/>
                  </a:lnTo>
                  <a:lnTo>
                    <a:pt x="3570" y="426"/>
                  </a:lnTo>
                  <a:lnTo>
                    <a:pt x="3552" y="426"/>
                  </a:lnTo>
                  <a:lnTo>
                    <a:pt x="3534" y="438"/>
                  </a:lnTo>
                  <a:lnTo>
                    <a:pt x="3516" y="444"/>
                  </a:lnTo>
                  <a:lnTo>
                    <a:pt x="3504" y="450"/>
                  </a:lnTo>
                  <a:lnTo>
                    <a:pt x="3504" y="462"/>
                  </a:lnTo>
                  <a:lnTo>
                    <a:pt x="3528" y="468"/>
                  </a:lnTo>
                  <a:lnTo>
                    <a:pt x="3600" y="480"/>
                  </a:lnTo>
                  <a:lnTo>
                    <a:pt x="3612" y="480"/>
                  </a:lnTo>
                  <a:close/>
                  <a:moveTo>
                    <a:pt x="3954" y="180"/>
                  </a:moveTo>
                  <a:lnTo>
                    <a:pt x="3900" y="192"/>
                  </a:lnTo>
                  <a:lnTo>
                    <a:pt x="3936" y="210"/>
                  </a:lnTo>
                  <a:lnTo>
                    <a:pt x="3924" y="216"/>
                  </a:lnTo>
                  <a:lnTo>
                    <a:pt x="3918" y="222"/>
                  </a:lnTo>
                  <a:lnTo>
                    <a:pt x="3918" y="228"/>
                  </a:lnTo>
                  <a:lnTo>
                    <a:pt x="3924" y="234"/>
                  </a:lnTo>
                  <a:lnTo>
                    <a:pt x="3936" y="240"/>
                  </a:lnTo>
                  <a:lnTo>
                    <a:pt x="3966" y="240"/>
                  </a:lnTo>
                  <a:lnTo>
                    <a:pt x="3942" y="252"/>
                  </a:lnTo>
                  <a:lnTo>
                    <a:pt x="3954" y="252"/>
                  </a:lnTo>
                  <a:lnTo>
                    <a:pt x="4002" y="276"/>
                  </a:lnTo>
                  <a:lnTo>
                    <a:pt x="4014" y="276"/>
                  </a:lnTo>
                  <a:lnTo>
                    <a:pt x="4026" y="270"/>
                  </a:lnTo>
                  <a:lnTo>
                    <a:pt x="4032" y="264"/>
                  </a:lnTo>
                  <a:lnTo>
                    <a:pt x="4044" y="258"/>
                  </a:lnTo>
                  <a:lnTo>
                    <a:pt x="4050" y="252"/>
                  </a:lnTo>
                  <a:lnTo>
                    <a:pt x="4074" y="246"/>
                  </a:lnTo>
                  <a:lnTo>
                    <a:pt x="4086" y="258"/>
                  </a:lnTo>
                  <a:lnTo>
                    <a:pt x="4092" y="270"/>
                  </a:lnTo>
                  <a:lnTo>
                    <a:pt x="4098" y="276"/>
                  </a:lnTo>
                  <a:lnTo>
                    <a:pt x="4104" y="270"/>
                  </a:lnTo>
                  <a:lnTo>
                    <a:pt x="4116" y="270"/>
                  </a:lnTo>
                  <a:lnTo>
                    <a:pt x="4128" y="264"/>
                  </a:lnTo>
                  <a:lnTo>
                    <a:pt x="4134" y="258"/>
                  </a:lnTo>
                  <a:lnTo>
                    <a:pt x="4146" y="258"/>
                  </a:lnTo>
                  <a:lnTo>
                    <a:pt x="4152" y="252"/>
                  </a:lnTo>
                  <a:lnTo>
                    <a:pt x="4158" y="252"/>
                  </a:lnTo>
                  <a:lnTo>
                    <a:pt x="4170" y="246"/>
                  </a:lnTo>
                  <a:lnTo>
                    <a:pt x="4176" y="234"/>
                  </a:lnTo>
                  <a:lnTo>
                    <a:pt x="4182" y="228"/>
                  </a:lnTo>
                  <a:lnTo>
                    <a:pt x="4194" y="246"/>
                  </a:lnTo>
                  <a:lnTo>
                    <a:pt x="4218" y="222"/>
                  </a:lnTo>
                  <a:lnTo>
                    <a:pt x="4218" y="216"/>
                  </a:lnTo>
                  <a:lnTo>
                    <a:pt x="4236" y="210"/>
                  </a:lnTo>
                  <a:lnTo>
                    <a:pt x="4326" y="210"/>
                  </a:lnTo>
                  <a:lnTo>
                    <a:pt x="4332" y="204"/>
                  </a:lnTo>
                  <a:lnTo>
                    <a:pt x="4332" y="192"/>
                  </a:lnTo>
                  <a:lnTo>
                    <a:pt x="4266" y="186"/>
                  </a:lnTo>
                  <a:lnTo>
                    <a:pt x="4302" y="174"/>
                  </a:lnTo>
                  <a:lnTo>
                    <a:pt x="4302" y="132"/>
                  </a:lnTo>
                  <a:lnTo>
                    <a:pt x="4278" y="132"/>
                  </a:lnTo>
                  <a:lnTo>
                    <a:pt x="4266" y="138"/>
                  </a:lnTo>
                  <a:lnTo>
                    <a:pt x="4260" y="144"/>
                  </a:lnTo>
                  <a:lnTo>
                    <a:pt x="4248" y="150"/>
                  </a:lnTo>
                  <a:lnTo>
                    <a:pt x="4242" y="126"/>
                  </a:lnTo>
                  <a:lnTo>
                    <a:pt x="4194" y="132"/>
                  </a:lnTo>
                  <a:lnTo>
                    <a:pt x="4194" y="120"/>
                  </a:lnTo>
                  <a:lnTo>
                    <a:pt x="4176" y="84"/>
                  </a:lnTo>
                  <a:lnTo>
                    <a:pt x="4140" y="84"/>
                  </a:lnTo>
                  <a:lnTo>
                    <a:pt x="4122" y="90"/>
                  </a:lnTo>
                  <a:lnTo>
                    <a:pt x="4110" y="96"/>
                  </a:lnTo>
                  <a:lnTo>
                    <a:pt x="4104" y="102"/>
                  </a:lnTo>
                  <a:lnTo>
                    <a:pt x="4098" y="102"/>
                  </a:lnTo>
                  <a:lnTo>
                    <a:pt x="4020" y="108"/>
                  </a:lnTo>
                  <a:lnTo>
                    <a:pt x="4044" y="126"/>
                  </a:lnTo>
                  <a:lnTo>
                    <a:pt x="3996" y="126"/>
                  </a:lnTo>
                  <a:lnTo>
                    <a:pt x="3984" y="132"/>
                  </a:lnTo>
                  <a:lnTo>
                    <a:pt x="3972" y="132"/>
                  </a:lnTo>
                  <a:lnTo>
                    <a:pt x="3966" y="138"/>
                  </a:lnTo>
                  <a:lnTo>
                    <a:pt x="3984" y="156"/>
                  </a:lnTo>
                  <a:lnTo>
                    <a:pt x="3972" y="156"/>
                  </a:lnTo>
                  <a:lnTo>
                    <a:pt x="3936" y="150"/>
                  </a:lnTo>
                  <a:lnTo>
                    <a:pt x="3906" y="156"/>
                  </a:lnTo>
                  <a:lnTo>
                    <a:pt x="3888" y="168"/>
                  </a:lnTo>
                  <a:lnTo>
                    <a:pt x="3888" y="174"/>
                  </a:lnTo>
                  <a:lnTo>
                    <a:pt x="3894" y="180"/>
                  </a:lnTo>
                  <a:lnTo>
                    <a:pt x="3954" y="180"/>
                  </a:lnTo>
                  <a:close/>
                  <a:moveTo>
                    <a:pt x="3972" y="294"/>
                  </a:moveTo>
                  <a:lnTo>
                    <a:pt x="3954" y="300"/>
                  </a:lnTo>
                  <a:lnTo>
                    <a:pt x="3942" y="306"/>
                  </a:lnTo>
                  <a:lnTo>
                    <a:pt x="3936" y="312"/>
                  </a:lnTo>
                  <a:lnTo>
                    <a:pt x="3936" y="318"/>
                  </a:lnTo>
                  <a:lnTo>
                    <a:pt x="3966" y="324"/>
                  </a:lnTo>
                  <a:lnTo>
                    <a:pt x="3972" y="324"/>
                  </a:lnTo>
                  <a:lnTo>
                    <a:pt x="3990" y="306"/>
                  </a:lnTo>
                  <a:lnTo>
                    <a:pt x="3990" y="300"/>
                  </a:lnTo>
                  <a:lnTo>
                    <a:pt x="3984" y="294"/>
                  </a:lnTo>
                  <a:lnTo>
                    <a:pt x="3972" y="294"/>
                  </a:lnTo>
                  <a:close/>
                  <a:moveTo>
                    <a:pt x="3738" y="336"/>
                  </a:moveTo>
                  <a:lnTo>
                    <a:pt x="3726" y="336"/>
                  </a:lnTo>
                  <a:lnTo>
                    <a:pt x="3720" y="330"/>
                  </a:lnTo>
                  <a:lnTo>
                    <a:pt x="3672" y="330"/>
                  </a:lnTo>
                  <a:lnTo>
                    <a:pt x="3636" y="336"/>
                  </a:lnTo>
                  <a:lnTo>
                    <a:pt x="3624" y="342"/>
                  </a:lnTo>
                  <a:lnTo>
                    <a:pt x="3642" y="360"/>
                  </a:lnTo>
                  <a:lnTo>
                    <a:pt x="3654" y="360"/>
                  </a:lnTo>
                  <a:lnTo>
                    <a:pt x="3660" y="378"/>
                  </a:lnTo>
                  <a:lnTo>
                    <a:pt x="3768" y="378"/>
                  </a:lnTo>
                  <a:lnTo>
                    <a:pt x="3768" y="390"/>
                  </a:lnTo>
                  <a:lnTo>
                    <a:pt x="3762" y="396"/>
                  </a:lnTo>
                  <a:lnTo>
                    <a:pt x="3762" y="408"/>
                  </a:lnTo>
                  <a:lnTo>
                    <a:pt x="3708" y="450"/>
                  </a:lnTo>
                  <a:lnTo>
                    <a:pt x="3732" y="456"/>
                  </a:lnTo>
                  <a:lnTo>
                    <a:pt x="3720" y="468"/>
                  </a:lnTo>
                  <a:lnTo>
                    <a:pt x="3714" y="468"/>
                  </a:lnTo>
                  <a:lnTo>
                    <a:pt x="3708" y="474"/>
                  </a:lnTo>
                  <a:lnTo>
                    <a:pt x="3708" y="480"/>
                  </a:lnTo>
                  <a:lnTo>
                    <a:pt x="3726" y="480"/>
                  </a:lnTo>
                  <a:lnTo>
                    <a:pt x="3738" y="474"/>
                  </a:lnTo>
                  <a:lnTo>
                    <a:pt x="3744" y="474"/>
                  </a:lnTo>
                  <a:lnTo>
                    <a:pt x="3756" y="468"/>
                  </a:lnTo>
                  <a:lnTo>
                    <a:pt x="3756" y="480"/>
                  </a:lnTo>
                  <a:lnTo>
                    <a:pt x="3792" y="480"/>
                  </a:lnTo>
                  <a:lnTo>
                    <a:pt x="3810" y="474"/>
                  </a:lnTo>
                  <a:lnTo>
                    <a:pt x="3822" y="468"/>
                  </a:lnTo>
                  <a:lnTo>
                    <a:pt x="3840" y="468"/>
                  </a:lnTo>
                  <a:lnTo>
                    <a:pt x="3846" y="462"/>
                  </a:lnTo>
                  <a:lnTo>
                    <a:pt x="3852" y="462"/>
                  </a:lnTo>
                  <a:lnTo>
                    <a:pt x="3858" y="486"/>
                  </a:lnTo>
                  <a:lnTo>
                    <a:pt x="3924" y="480"/>
                  </a:lnTo>
                  <a:lnTo>
                    <a:pt x="4002" y="498"/>
                  </a:lnTo>
                  <a:lnTo>
                    <a:pt x="4098" y="486"/>
                  </a:lnTo>
                  <a:lnTo>
                    <a:pt x="4128" y="468"/>
                  </a:lnTo>
                  <a:lnTo>
                    <a:pt x="4122" y="474"/>
                  </a:lnTo>
                  <a:lnTo>
                    <a:pt x="4122" y="486"/>
                  </a:lnTo>
                  <a:lnTo>
                    <a:pt x="4260" y="486"/>
                  </a:lnTo>
                  <a:lnTo>
                    <a:pt x="4272" y="468"/>
                  </a:lnTo>
                  <a:lnTo>
                    <a:pt x="4338" y="438"/>
                  </a:lnTo>
                  <a:lnTo>
                    <a:pt x="4320" y="432"/>
                  </a:lnTo>
                  <a:lnTo>
                    <a:pt x="4320" y="420"/>
                  </a:lnTo>
                  <a:lnTo>
                    <a:pt x="4314" y="420"/>
                  </a:lnTo>
                  <a:lnTo>
                    <a:pt x="4308" y="414"/>
                  </a:lnTo>
                  <a:lnTo>
                    <a:pt x="4290" y="414"/>
                  </a:lnTo>
                  <a:lnTo>
                    <a:pt x="4278" y="408"/>
                  </a:lnTo>
                  <a:lnTo>
                    <a:pt x="4260" y="408"/>
                  </a:lnTo>
                  <a:lnTo>
                    <a:pt x="4242" y="402"/>
                  </a:lnTo>
                  <a:lnTo>
                    <a:pt x="4206" y="402"/>
                  </a:lnTo>
                  <a:lnTo>
                    <a:pt x="4164" y="414"/>
                  </a:lnTo>
                  <a:lnTo>
                    <a:pt x="4116" y="420"/>
                  </a:lnTo>
                  <a:lnTo>
                    <a:pt x="4074" y="426"/>
                  </a:lnTo>
                  <a:lnTo>
                    <a:pt x="4038" y="438"/>
                  </a:lnTo>
                  <a:lnTo>
                    <a:pt x="4026" y="438"/>
                  </a:lnTo>
                  <a:lnTo>
                    <a:pt x="4014" y="432"/>
                  </a:lnTo>
                  <a:lnTo>
                    <a:pt x="4008" y="426"/>
                  </a:lnTo>
                  <a:lnTo>
                    <a:pt x="3996" y="420"/>
                  </a:lnTo>
                  <a:lnTo>
                    <a:pt x="3984" y="420"/>
                  </a:lnTo>
                  <a:lnTo>
                    <a:pt x="3972" y="426"/>
                  </a:lnTo>
                  <a:lnTo>
                    <a:pt x="3960" y="426"/>
                  </a:lnTo>
                  <a:lnTo>
                    <a:pt x="3948" y="432"/>
                  </a:lnTo>
                  <a:lnTo>
                    <a:pt x="3942" y="438"/>
                  </a:lnTo>
                  <a:lnTo>
                    <a:pt x="3936" y="438"/>
                  </a:lnTo>
                  <a:lnTo>
                    <a:pt x="3912" y="414"/>
                  </a:lnTo>
                  <a:lnTo>
                    <a:pt x="3894" y="426"/>
                  </a:lnTo>
                  <a:lnTo>
                    <a:pt x="3864" y="420"/>
                  </a:lnTo>
                  <a:lnTo>
                    <a:pt x="3894" y="408"/>
                  </a:lnTo>
                  <a:lnTo>
                    <a:pt x="3876" y="396"/>
                  </a:lnTo>
                  <a:lnTo>
                    <a:pt x="3822" y="408"/>
                  </a:lnTo>
                  <a:lnTo>
                    <a:pt x="3858" y="396"/>
                  </a:lnTo>
                  <a:lnTo>
                    <a:pt x="3858" y="390"/>
                  </a:lnTo>
                  <a:lnTo>
                    <a:pt x="3924" y="384"/>
                  </a:lnTo>
                  <a:lnTo>
                    <a:pt x="3888" y="372"/>
                  </a:lnTo>
                  <a:lnTo>
                    <a:pt x="3870" y="372"/>
                  </a:lnTo>
                  <a:lnTo>
                    <a:pt x="3876" y="366"/>
                  </a:lnTo>
                  <a:lnTo>
                    <a:pt x="3876" y="360"/>
                  </a:lnTo>
                  <a:lnTo>
                    <a:pt x="3870" y="354"/>
                  </a:lnTo>
                  <a:lnTo>
                    <a:pt x="3840" y="354"/>
                  </a:lnTo>
                  <a:lnTo>
                    <a:pt x="3822" y="360"/>
                  </a:lnTo>
                  <a:lnTo>
                    <a:pt x="3804" y="360"/>
                  </a:lnTo>
                  <a:lnTo>
                    <a:pt x="3786" y="366"/>
                  </a:lnTo>
                  <a:lnTo>
                    <a:pt x="3774" y="354"/>
                  </a:lnTo>
                  <a:lnTo>
                    <a:pt x="3762" y="348"/>
                  </a:lnTo>
                  <a:lnTo>
                    <a:pt x="3756" y="342"/>
                  </a:lnTo>
                  <a:lnTo>
                    <a:pt x="3744" y="336"/>
                  </a:lnTo>
                  <a:lnTo>
                    <a:pt x="3738" y="336"/>
                  </a:lnTo>
                  <a:close/>
                  <a:moveTo>
                    <a:pt x="3264" y="420"/>
                  </a:moveTo>
                  <a:lnTo>
                    <a:pt x="3282" y="420"/>
                  </a:lnTo>
                  <a:lnTo>
                    <a:pt x="3300" y="426"/>
                  </a:lnTo>
                  <a:lnTo>
                    <a:pt x="3318" y="426"/>
                  </a:lnTo>
                  <a:lnTo>
                    <a:pt x="3330" y="432"/>
                  </a:lnTo>
                  <a:lnTo>
                    <a:pt x="3342" y="432"/>
                  </a:lnTo>
                  <a:lnTo>
                    <a:pt x="3330" y="444"/>
                  </a:lnTo>
                  <a:lnTo>
                    <a:pt x="3324" y="444"/>
                  </a:lnTo>
                  <a:lnTo>
                    <a:pt x="3324" y="456"/>
                  </a:lnTo>
                  <a:lnTo>
                    <a:pt x="3438" y="456"/>
                  </a:lnTo>
                  <a:lnTo>
                    <a:pt x="3462" y="444"/>
                  </a:lnTo>
                  <a:lnTo>
                    <a:pt x="3462" y="432"/>
                  </a:lnTo>
                  <a:lnTo>
                    <a:pt x="3468" y="426"/>
                  </a:lnTo>
                  <a:lnTo>
                    <a:pt x="3480" y="426"/>
                  </a:lnTo>
                  <a:lnTo>
                    <a:pt x="3492" y="420"/>
                  </a:lnTo>
                  <a:lnTo>
                    <a:pt x="3504" y="420"/>
                  </a:lnTo>
                  <a:lnTo>
                    <a:pt x="3510" y="414"/>
                  </a:lnTo>
                  <a:lnTo>
                    <a:pt x="3510" y="408"/>
                  </a:lnTo>
                  <a:lnTo>
                    <a:pt x="3522" y="396"/>
                  </a:lnTo>
                  <a:lnTo>
                    <a:pt x="3534" y="390"/>
                  </a:lnTo>
                  <a:lnTo>
                    <a:pt x="3540" y="384"/>
                  </a:lnTo>
                  <a:lnTo>
                    <a:pt x="3552" y="378"/>
                  </a:lnTo>
                  <a:lnTo>
                    <a:pt x="3552" y="372"/>
                  </a:lnTo>
                  <a:lnTo>
                    <a:pt x="3546" y="366"/>
                  </a:lnTo>
                  <a:lnTo>
                    <a:pt x="3534" y="360"/>
                  </a:lnTo>
                  <a:lnTo>
                    <a:pt x="3510" y="360"/>
                  </a:lnTo>
                  <a:lnTo>
                    <a:pt x="3504" y="366"/>
                  </a:lnTo>
                  <a:lnTo>
                    <a:pt x="3492" y="366"/>
                  </a:lnTo>
                  <a:lnTo>
                    <a:pt x="3486" y="360"/>
                  </a:lnTo>
                  <a:lnTo>
                    <a:pt x="3474" y="360"/>
                  </a:lnTo>
                  <a:lnTo>
                    <a:pt x="3462" y="354"/>
                  </a:lnTo>
                  <a:lnTo>
                    <a:pt x="3450" y="354"/>
                  </a:lnTo>
                  <a:lnTo>
                    <a:pt x="3432" y="348"/>
                  </a:lnTo>
                  <a:lnTo>
                    <a:pt x="3426" y="354"/>
                  </a:lnTo>
                  <a:lnTo>
                    <a:pt x="3420" y="354"/>
                  </a:lnTo>
                  <a:lnTo>
                    <a:pt x="3414" y="366"/>
                  </a:lnTo>
                  <a:lnTo>
                    <a:pt x="3414" y="396"/>
                  </a:lnTo>
                  <a:lnTo>
                    <a:pt x="3396" y="378"/>
                  </a:lnTo>
                  <a:lnTo>
                    <a:pt x="3384" y="372"/>
                  </a:lnTo>
                  <a:lnTo>
                    <a:pt x="3366" y="372"/>
                  </a:lnTo>
                  <a:lnTo>
                    <a:pt x="3354" y="384"/>
                  </a:lnTo>
                  <a:lnTo>
                    <a:pt x="3348" y="396"/>
                  </a:lnTo>
                  <a:lnTo>
                    <a:pt x="3330" y="414"/>
                  </a:lnTo>
                  <a:lnTo>
                    <a:pt x="3324" y="414"/>
                  </a:lnTo>
                  <a:lnTo>
                    <a:pt x="3300" y="366"/>
                  </a:lnTo>
                  <a:lnTo>
                    <a:pt x="3288" y="360"/>
                  </a:lnTo>
                  <a:lnTo>
                    <a:pt x="3258" y="360"/>
                  </a:lnTo>
                  <a:lnTo>
                    <a:pt x="3246" y="366"/>
                  </a:lnTo>
                  <a:lnTo>
                    <a:pt x="3240" y="372"/>
                  </a:lnTo>
                  <a:lnTo>
                    <a:pt x="3240" y="396"/>
                  </a:lnTo>
                  <a:lnTo>
                    <a:pt x="3246" y="408"/>
                  </a:lnTo>
                  <a:lnTo>
                    <a:pt x="3258" y="414"/>
                  </a:lnTo>
                  <a:lnTo>
                    <a:pt x="3264" y="420"/>
                  </a:lnTo>
                  <a:close/>
                  <a:moveTo>
                    <a:pt x="3720" y="288"/>
                  </a:moveTo>
                  <a:lnTo>
                    <a:pt x="3726" y="288"/>
                  </a:lnTo>
                  <a:lnTo>
                    <a:pt x="3732" y="294"/>
                  </a:lnTo>
                  <a:lnTo>
                    <a:pt x="3738" y="306"/>
                  </a:lnTo>
                  <a:lnTo>
                    <a:pt x="3768" y="306"/>
                  </a:lnTo>
                  <a:lnTo>
                    <a:pt x="3780" y="300"/>
                  </a:lnTo>
                  <a:lnTo>
                    <a:pt x="3834" y="300"/>
                  </a:lnTo>
                  <a:lnTo>
                    <a:pt x="3834" y="294"/>
                  </a:lnTo>
                  <a:lnTo>
                    <a:pt x="3828" y="294"/>
                  </a:lnTo>
                  <a:lnTo>
                    <a:pt x="3822" y="288"/>
                  </a:lnTo>
                  <a:lnTo>
                    <a:pt x="3810" y="288"/>
                  </a:lnTo>
                  <a:lnTo>
                    <a:pt x="3804" y="282"/>
                  </a:lnTo>
                  <a:lnTo>
                    <a:pt x="3792" y="282"/>
                  </a:lnTo>
                  <a:lnTo>
                    <a:pt x="3804" y="270"/>
                  </a:lnTo>
                  <a:lnTo>
                    <a:pt x="3816" y="264"/>
                  </a:lnTo>
                  <a:lnTo>
                    <a:pt x="3822" y="264"/>
                  </a:lnTo>
                  <a:lnTo>
                    <a:pt x="3828" y="258"/>
                  </a:lnTo>
                  <a:lnTo>
                    <a:pt x="3822" y="258"/>
                  </a:lnTo>
                  <a:lnTo>
                    <a:pt x="3810" y="252"/>
                  </a:lnTo>
                  <a:lnTo>
                    <a:pt x="3738" y="228"/>
                  </a:lnTo>
                  <a:lnTo>
                    <a:pt x="3732" y="228"/>
                  </a:lnTo>
                  <a:lnTo>
                    <a:pt x="3726" y="234"/>
                  </a:lnTo>
                  <a:lnTo>
                    <a:pt x="3714" y="240"/>
                  </a:lnTo>
                  <a:lnTo>
                    <a:pt x="3702" y="240"/>
                  </a:lnTo>
                  <a:lnTo>
                    <a:pt x="3690" y="252"/>
                  </a:lnTo>
                  <a:lnTo>
                    <a:pt x="3690" y="258"/>
                  </a:lnTo>
                  <a:lnTo>
                    <a:pt x="3696" y="264"/>
                  </a:lnTo>
                  <a:lnTo>
                    <a:pt x="3702" y="276"/>
                  </a:lnTo>
                  <a:lnTo>
                    <a:pt x="3714" y="282"/>
                  </a:lnTo>
                  <a:lnTo>
                    <a:pt x="3720" y="288"/>
                  </a:lnTo>
                  <a:close/>
                  <a:moveTo>
                    <a:pt x="3288" y="504"/>
                  </a:moveTo>
                  <a:lnTo>
                    <a:pt x="3270" y="504"/>
                  </a:lnTo>
                  <a:lnTo>
                    <a:pt x="3234" y="510"/>
                  </a:lnTo>
                  <a:lnTo>
                    <a:pt x="3186" y="516"/>
                  </a:lnTo>
                  <a:lnTo>
                    <a:pt x="3144" y="528"/>
                  </a:lnTo>
                  <a:lnTo>
                    <a:pt x="3132" y="534"/>
                  </a:lnTo>
                  <a:lnTo>
                    <a:pt x="3126" y="540"/>
                  </a:lnTo>
                  <a:lnTo>
                    <a:pt x="3132" y="540"/>
                  </a:lnTo>
                  <a:lnTo>
                    <a:pt x="3150" y="558"/>
                  </a:lnTo>
                  <a:lnTo>
                    <a:pt x="3156" y="570"/>
                  </a:lnTo>
                  <a:lnTo>
                    <a:pt x="3156" y="576"/>
                  </a:lnTo>
                  <a:lnTo>
                    <a:pt x="3138" y="582"/>
                  </a:lnTo>
                  <a:lnTo>
                    <a:pt x="3120" y="570"/>
                  </a:lnTo>
                  <a:lnTo>
                    <a:pt x="3090" y="564"/>
                  </a:lnTo>
                  <a:lnTo>
                    <a:pt x="3048" y="570"/>
                  </a:lnTo>
                  <a:lnTo>
                    <a:pt x="3066" y="606"/>
                  </a:lnTo>
                  <a:lnTo>
                    <a:pt x="3072" y="612"/>
                  </a:lnTo>
                  <a:lnTo>
                    <a:pt x="3084" y="618"/>
                  </a:lnTo>
                  <a:lnTo>
                    <a:pt x="3102" y="624"/>
                  </a:lnTo>
                  <a:lnTo>
                    <a:pt x="3114" y="630"/>
                  </a:lnTo>
                  <a:lnTo>
                    <a:pt x="3120" y="642"/>
                  </a:lnTo>
                  <a:lnTo>
                    <a:pt x="3120" y="654"/>
                  </a:lnTo>
                  <a:lnTo>
                    <a:pt x="3126" y="666"/>
                  </a:lnTo>
                  <a:lnTo>
                    <a:pt x="3126" y="678"/>
                  </a:lnTo>
                  <a:lnTo>
                    <a:pt x="3144" y="678"/>
                  </a:lnTo>
                  <a:lnTo>
                    <a:pt x="3228" y="666"/>
                  </a:lnTo>
                  <a:lnTo>
                    <a:pt x="3264" y="660"/>
                  </a:lnTo>
                  <a:lnTo>
                    <a:pt x="3276" y="654"/>
                  </a:lnTo>
                  <a:lnTo>
                    <a:pt x="3282" y="642"/>
                  </a:lnTo>
                  <a:lnTo>
                    <a:pt x="3288" y="624"/>
                  </a:lnTo>
                  <a:lnTo>
                    <a:pt x="3300" y="600"/>
                  </a:lnTo>
                  <a:lnTo>
                    <a:pt x="3300" y="588"/>
                  </a:lnTo>
                  <a:lnTo>
                    <a:pt x="3228" y="576"/>
                  </a:lnTo>
                  <a:lnTo>
                    <a:pt x="3240" y="570"/>
                  </a:lnTo>
                  <a:lnTo>
                    <a:pt x="3348" y="534"/>
                  </a:lnTo>
                  <a:lnTo>
                    <a:pt x="3360" y="528"/>
                  </a:lnTo>
                  <a:lnTo>
                    <a:pt x="3354" y="522"/>
                  </a:lnTo>
                  <a:lnTo>
                    <a:pt x="3342" y="516"/>
                  </a:lnTo>
                  <a:lnTo>
                    <a:pt x="3324" y="510"/>
                  </a:lnTo>
                  <a:lnTo>
                    <a:pt x="3312" y="510"/>
                  </a:lnTo>
                  <a:lnTo>
                    <a:pt x="3300" y="504"/>
                  </a:lnTo>
                  <a:lnTo>
                    <a:pt x="3288" y="504"/>
                  </a:lnTo>
                  <a:close/>
                  <a:moveTo>
                    <a:pt x="2898" y="744"/>
                  </a:moveTo>
                  <a:lnTo>
                    <a:pt x="2880" y="738"/>
                  </a:lnTo>
                  <a:lnTo>
                    <a:pt x="2796" y="738"/>
                  </a:lnTo>
                  <a:lnTo>
                    <a:pt x="2874" y="696"/>
                  </a:lnTo>
                  <a:lnTo>
                    <a:pt x="2880" y="684"/>
                  </a:lnTo>
                  <a:lnTo>
                    <a:pt x="2886" y="654"/>
                  </a:lnTo>
                  <a:lnTo>
                    <a:pt x="2898" y="624"/>
                  </a:lnTo>
                  <a:lnTo>
                    <a:pt x="2898" y="588"/>
                  </a:lnTo>
                  <a:lnTo>
                    <a:pt x="2880" y="570"/>
                  </a:lnTo>
                  <a:lnTo>
                    <a:pt x="2850" y="570"/>
                  </a:lnTo>
                  <a:lnTo>
                    <a:pt x="2814" y="576"/>
                  </a:lnTo>
                  <a:lnTo>
                    <a:pt x="2796" y="582"/>
                  </a:lnTo>
                  <a:lnTo>
                    <a:pt x="2784" y="588"/>
                  </a:lnTo>
                  <a:lnTo>
                    <a:pt x="2784" y="594"/>
                  </a:lnTo>
                  <a:lnTo>
                    <a:pt x="2766" y="612"/>
                  </a:lnTo>
                  <a:lnTo>
                    <a:pt x="2760" y="630"/>
                  </a:lnTo>
                  <a:lnTo>
                    <a:pt x="2736" y="654"/>
                  </a:lnTo>
                  <a:lnTo>
                    <a:pt x="2718" y="666"/>
                  </a:lnTo>
                  <a:lnTo>
                    <a:pt x="2706" y="672"/>
                  </a:lnTo>
                  <a:lnTo>
                    <a:pt x="2700" y="672"/>
                  </a:lnTo>
                  <a:lnTo>
                    <a:pt x="2694" y="666"/>
                  </a:lnTo>
                  <a:lnTo>
                    <a:pt x="2694" y="660"/>
                  </a:lnTo>
                  <a:lnTo>
                    <a:pt x="2700" y="654"/>
                  </a:lnTo>
                  <a:lnTo>
                    <a:pt x="2706" y="642"/>
                  </a:lnTo>
                  <a:lnTo>
                    <a:pt x="2712" y="636"/>
                  </a:lnTo>
                  <a:lnTo>
                    <a:pt x="2718" y="624"/>
                  </a:lnTo>
                  <a:lnTo>
                    <a:pt x="2718" y="612"/>
                  </a:lnTo>
                  <a:lnTo>
                    <a:pt x="2724" y="606"/>
                  </a:lnTo>
                  <a:lnTo>
                    <a:pt x="2724" y="600"/>
                  </a:lnTo>
                  <a:lnTo>
                    <a:pt x="2706" y="594"/>
                  </a:lnTo>
                  <a:lnTo>
                    <a:pt x="2676" y="588"/>
                  </a:lnTo>
                  <a:lnTo>
                    <a:pt x="2628" y="588"/>
                  </a:lnTo>
                  <a:lnTo>
                    <a:pt x="2622" y="606"/>
                  </a:lnTo>
                  <a:lnTo>
                    <a:pt x="2610" y="612"/>
                  </a:lnTo>
                  <a:lnTo>
                    <a:pt x="2586" y="618"/>
                  </a:lnTo>
                  <a:lnTo>
                    <a:pt x="2550" y="624"/>
                  </a:lnTo>
                  <a:lnTo>
                    <a:pt x="2508" y="630"/>
                  </a:lnTo>
                  <a:lnTo>
                    <a:pt x="2490" y="630"/>
                  </a:lnTo>
                  <a:lnTo>
                    <a:pt x="2496" y="624"/>
                  </a:lnTo>
                  <a:lnTo>
                    <a:pt x="2508" y="618"/>
                  </a:lnTo>
                  <a:lnTo>
                    <a:pt x="2520" y="618"/>
                  </a:lnTo>
                  <a:lnTo>
                    <a:pt x="2538" y="612"/>
                  </a:lnTo>
                  <a:lnTo>
                    <a:pt x="2550" y="606"/>
                  </a:lnTo>
                  <a:lnTo>
                    <a:pt x="2586" y="594"/>
                  </a:lnTo>
                  <a:lnTo>
                    <a:pt x="2598" y="588"/>
                  </a:lnTo>
                  <a:lnTo>
                    <a:pt x="2604" y="588"/>
                  </a:lnTo>
                  <a:lnTo>
                    <a:pt x="2604" y="582"/>
                  </a:lnTo>
                  <a:lnTo>
                    <a:pt x="2592" y="576"/>
                  </a:lnTo>
                  <a:lnTo>
                    <a:pt x="2556" y="576"/>
                  </a:lnTo>
                  <a:lnTo>
                    <a:pt x="2496" y="594"/>
                  </a:lnTo>
                  <a:lnTo>
                    <a:pt x="2460" y="600"/>
                  </a:lnTo>
                  <a:lnTo>
                    <a:pt x="2466" y="594"/>
                  </a:lnTo>
                  <a:lnTo>
                    <a:pt x="2478" y="588"/>
                  </a:lnTo>
                  <a:lnTo>
                    <a:pt x="2490" y="576"/>
                  </a:lnTo>
                  <a:lnTo>
                    <a:pt x="2502" y="570"/>
                  </a:lnTo>
                  <a:lnTo>
                    <a:pt x="2514" y="558"/>
                  </a:lnTo>
                  <a:lnTo>
                    <a:pt x="2508" y="558"/>
                  </a:lnTo>
                  <a:lnTo>
                    <a:pt x="2508" y="552"/>
                  </a:lnTo>
                  <a:lnTo>
                    <a:pt x="2496" y="552"/>
                  </a:lnTo>
                  <a:lnTo>
                    <a:pt x="2346" y="600"/>
                  </a:lnTo>
                  <a:lnTo>
                    <a:pt x="2328" y="600"/>
                  </a:lnTo>
                  <a:lnTo>
                    <a:pt x="2244" y="624"/>
                  </a:lnTo>
                  <a:lnTo>
                    <a:pt x="2250" y="642"/>
                  </a:lnTo>
                  <a:lnTo>
                    <a:pt x="2190" y="660"/>
                  </a:lnTo>
                  <a:lnTo>
                    <a:pt x="2172" y="678"/>
                  </a:lnTo>
                  <a:lnTo>
                    <a:pt x="2202" y="690"/>
                  </a:lnTo>
                  <a:lnTo>
                    <a:pt x="2208" y="684"/>
                  </a:lnTo>
                  <a:lnTo>
                    <a:pt x="2220" y="678"/>
                  </a:lnTo>
                  <a:lnTo>
                    <a:pt x="2238" y="678"/>
                  </a:lnTo>
                  <a:lnTo>
                    <a:pt x="2244" y="684"/>
                  </a:lnTo>
                  <a:lnTo>
                    <a:pt x="2244" y="690"/>
                  </a:lnTo>
                  <a:lnTo>
                    <a:pt x="2238" y="696"/>
                  </a:lnTo>
                  <a:lnTo>
                    <a:pt x="2226" y="696"/>
                  </a:lnTo>
                  <a:lnTo>
                    <a:pt x="2208" y="702"/>
                  </a:lnTo>
                  <a:lnTo>
                    <a:pt x="2196" y="702"/>
                  </a:lnTo>
                  <a:lnTo>
                    <a:pt x="2160" y="720"/>
                  </a:lnTo>
                  <a:lnTo>
                    <a:pt x="2166" y="732"/>
                  </a:lnTo>
                  <a:lnTo>
                    <a:pt x="2196" y="732"/>
                  </a:lnTo>
                  <a:lnTo>
                    <a:pt x="2238" y="738"/>
                  </a:lnTo>
                  <a:lnTo>
                    <a:pt x="2322" y="738"/>
                  </a:lnTo>
                  <a:lnTo>
                    <a:pt x="2352" y="744"/>
                  </a:lnTo>
                  <a:lnTo>
                    <a:pt x="2352" y="750"/>
                  </a:lnTo>
                  <a:lnTo>
                    <a:pt x="2322" y="762"/>
                  </a:lnTo>
                  <a:lnTo>
                    <a:pt x="2280" y="762"/>
                  </a:lnTo>
                  <a:lnTo>
                    <a:pt x="2172" y="774"/>
                  </a:lnTo>
                  <a:lnTo>
                    <a:pt x="2136" y="774"/>
                  </a:lnTo>
                  <a:lnTo>
                    <a:pt x="2112" y="786"/>
                  </a:lnTo>
                  <a:lnTo>
                    <a:pt x="2106" y="792"/>
                  </a:lnTo>
                  <a:lnTo>
                    <a:pt x="2118" y="804"/>
                  </a:lnTo>
                  <a:lnTo>
                    <a:pt x="2130" y="810"/>
                  </a:lnTo>
                  <a:lnTo>
                    <a:pt x="2148" y="810"/>
                  </a:lnTo>
                  <a:lnTo>
                    <a:pt x="2160" y="816"/>
                  </a:lnTo>
                  <a:lnTo>
                    <a:pt x="2178" y="822"/>
                  </a:lnTo>
                  <a:lnTo>
                    <a:pt x="2190" y="828"/>
                  </a:lnTo>
                  <a:lnTo>
                    <a:pt x="2190" y="834"/>
                  </a:lnTo>
                  <a:lnTo>
                    <a:pt x="2184" y="840"/>
                  </a:lnTo>
                  <a:lnTo>
                    <a:pt x="2172" y="840"/>
                  </a:lnTo>
                  <a:lnTo>
                    <a:pt x="2154" y="858"/>
                  </a:lnTo>
                  <a:lnTo>
                    <a:pt x="2166" y="870"/>
                  </a:lnTo>
                  <a:lnTo>
                    <a:pt x="2322" y="870"/>
                  </a:lnTo>
                  <a:lnTo>
                    <a:pt x="2370" y="864"/>
                  </a:lnTo>
                  <a:lnTo>
                    <a:pt x="2436" y="858"/>
                  </a:lnTo>
                  <a:lnTo>
                    <a:pt x="2508" y="846"/>
                  </a:lnTo>
                  <a:lnTo>
                    <a:pt x="2574" y="840"/>
                  </a:lnTo>
                  <a:lnTo>
                    <a:pt x="2616" y="828"/>
                  </a:lnTo>
                  <a:lnTo>
                    <a:pt x="2652" y="828"/>
                  </a:lnTo>
                  <a:lnTo>
                    <a:pt x="2736" y="864"/>
                  </a:lnTo>
                  <a:lnTo>
                    <a:pt x="2778" y="876"/>
                  </a:lnTo>
                  <a:lnTo>
                    <a:pt x="2796" y="876"/>
                  </a:lnTo>
                  <a:lnTo>
                    <a:pt x="2814" y="870"/>
                  </a:lnTo>
                  <a:lnTo>
                    <a:pt x="2832" y="852"/>
                  </a:lnTo>
                  <a:lnTo>
                    <a:pt x="2838" y="840"/>
                  </a:lnTo>
                  <a:lnTo>
                    <a:pt x="2844" y="834"/>
                  </a:lnTo>
                  <a:lnTo>
                    <a:pt x="2844" y="822"/>
                  </a:lnTo>
                  <a:lnTo>
                    <a:pt x="2766" y="822"/>
                  </a:lnTo>
                  <a:lnTo>
                    <a:pt x="2802" y="798"/>
                  </a:lnTo>
                  <a:lnTo>
                    <a:pt x="2850" y="798"/>
                  </a:lnTo>
                  <a:lnTo>
                    <a:pt x="2898" y="792"/>
                  </a:lnTo>
                  <a:lnTo>
                    <a:pt x="2910" y="786"/>
                  </a:lnTo>
                  <a:lnTo>
                    <a:pt x="2916" y="786"/>
                  </a:lnTo>
                  <a:lnTo>
                    <a:pt x="2922" y="780"/>
                  </a:lnTo>
                  <a:lnTo>
                    <a:pt x="2916" y="768"/>
                  </a:lnTo>
                  <a:lnTo>
                    <a:pt x="2898" y="750"/>
                  </a:lnTo>
                  <a:lnTo>
                    <a:pt x="2898" y="744"/>
                  </a:lnTo>
                  <a:close/>
                  <a:moveTo>
                    <a:pt x="2868" y="882"/>
                  </a:moveTo>
                  <a:lnTo>
                    <a:pt x="2886" y="882"/>
                  </a:lnTo>
                  <a:lnTo>
                    <a:pt x="2904" y="876"/>
                  </a:lnTo>
                  <a:lnTo>
                    <a:pt x="2910" y="870"/>
                  </a:lnTo>
                  <a:lnTo>
                    <a:pt x="2910" y="864"/>
                  </a:lnTo>
                  <a:lnTo>
                    <a:pt x="2904" y="858"/>
                  </a:lnTo>
                  <a:lnTo>
                    <a:pt x="2880" y="858"/>
                  </a:lnTo>
                  <a:lnTo>
                    <a:pt x="2868" y="870"/>
                  </a:lnTo>
                  <a:lnTo>
                    <a:pt x="2868" y="882"/>
                  </a:lnTo>
                  <a:close/>
                  <a:moveTo>
                    <a:pt x="3276" y="330"/>
                  </a:moveTo>
                  <a:lnTo>
                    <a:pt x="3288" y="330"/>
                  </a:lnTo>
                  <a:lnTo>
                    <a:pt x="3294" y="324"/>
                  </a:lnTo>
                  <a:lnTo>
                    <a:pt x="3300" y="312"/>
                  </a:lnTo>
                  <a:lnTo>
                    <a:pt x="3300" y="306"/>
                  </a:lnTo>
                  <a:lnTo>
                    <a:pt x="3294" y="294"/>
                  </a:lnTo>
                  <a:lnTo>
                    <a:pt x="3288" y="288"/>
                  </a:lnTo>
                  <a:lnTo>
                    <a:pt x="3276" y="288"/>
                  </a:lnTo>
                  <a:lnTo>
                    <a:pt x="3270" y="300"/>
                  </a:lnTo>
                  <a:lnTo>
                    <a:pt x="3264" y="306"/>
                  </a:lnTo>
                  <a:lnTo>
                    <a:pt x="3264" y="324"/>
                  </a:lnTo>
                  <a:lnTo>
                    <a:pt x="3270" y="330"/>
                  </a:lnTo>
                  <a:lnTo>
                    <a:pt x="3276" y="330"/>
                  </a:lnTo>
                  <a:close/>
                  <a:moveTo>
                    <a:pt x="3462" y="228"/>
                  </a:moveTo>
                  <a:lnTo>
                    <a:pt x="3450" y="240"/>
                  </a:lnTo>
                  <a:lnTo>
                    <a:pt x="3450" y="252"/>
                  </a:lnTo>
                  <a:lnTo>
                    <a:pt x="3456" y="258"/>
                  </a:lnTo>
                  <a:lnTo>
                    <a:pt x="3528" y="258"/>
                  </a:lnTo>
                  <a:lnTo>
                    <a:pt x="3546" y="276"/>
                  </a:lnTo>
                  <a:lnTo>
                    <a:pt x="3558" y="282"/>
                  </a:lnTo>
                  <a:lnTo>
                    <a:pt x="3588" y="282"/>
                  </a:lnTo>
                  <a:lnTo>
                    <a:pt x="3612" y="270"/>
                  </a:lnTo>
                  <a:lnTo>
                    <a:pt x="3618" y="264"/>
                  </a:lnTo>
                  <a:lnTo>
                    <a:pt x="3606" y="252"/>
                  </a:lnTo>
                  <a:lnTo>
                    <a:pt x="3636" y="246"/>
                  </a:lnTo>
                  <a:lnTo>
                    <a:pt x="3594" y="210"/>
                  </a:lnTo>
                  <a:lnTo>
                    <a:pt x="3552" y="216"/>
                  </a:lnTo>
                  <a:lnTo>
                    <a:pt x="3534" y="198"/>
                  </a:lnTo>
                  <a:lnTo>
                    <a:pt x="3450" y="198"/>
                  </a:lnTo>
                  <a:lnTo>
                    <a:pt x="3438" y="204"/>
                  </a:lnTo>
                  <a:lnTo>
                    <a:pt x="3426" y="204"/>
                  </a:lnTo>
                  <a:lnTo>
                    <a:pt x="3420" y="210"/>
                  </a:lnTo>
                  <a:lnTo>
                    <a:pt x="3438" y="228"/>
                  </a:lnTo>
                  <a:lnTo>
                    <a:pt x="3462" y="228"/>
                  </a:lnTo>
                  <a:close/>
                  <a:moveTo>
                    <a:pt x="3432" y="1302"/>
                  </a:moveTo>
                  <a:lnTo>
                    <a:pt x="3408" y="1326"/>
                  </a:lnTo>
                  <a:lnTo>
                    <a:pt x="3408" y="1344"/>
                  </a:lnTo>
                  <a:lnTo>
                    <a:pt x="3438" y="1344"/>
                  </a:lnTo>
                  <a:lnTo>
                    <a:pt x="3462" y="1332"/>
                  </a:lnTo>
                  <a:lnTo>
                    <a:pt x="3468" y="1332"/>
                  </a:lnTo>
                  <a:lnTo>
                    <a:pt x="3480" y="1326"/>
                  </a:lnTo>
                  <a:lnTo>
                    <a:pt x="3486" y="1326"/>
                  </a:lnTo>
                  <a:lnTo>
                    <a:pt x="3504" y="1308"/>
                  </a:lnTo>
                  <a:lnTo>
                    <a:pt x="3516" y="1290"/>
                  </a:lnTo>
                  <a:lnTo>
                    <a:pt x="3516" y="1266"/>
                  </a:lnTo>
                  <a:lnTo>
                    <a:pt x="3510" y="1260"/>
                  </a:lnTo>
                  <a:lnTo>
                    <a:pt x="3498" y="1260"/>
                  </a:lnTo>
                  <a:lnTo>
                    <a:pt x="3480" y="1266"/>
                  </a:lnTo>
                  <a:lnTo>
                    <a:pt x="3432" y="1302"/>
                  </a:lnTo>
                  <a:close/>
                  <a:moveTo>
                    <a:pt x="4416" y="1392"/>
                  </a:moveTo>
                  <a:lnTo>
                    <a:pt x="4428" y="1380"/>
                  </a:lnTo>
                  <a:lnTo>
                    <a:pt x="4428" y="1374"/>
                  </a:lnTo>
                  <a:lnTo>
                    <a:pt x="4386" y="1374"/>
                  </a:lnTo>
                  <a:lnTo>
                    <a:pt x="4386" y="1380"/>
                  </a:lnTo>
                  <a:lnTo>
                    <a:pt x="4404" y="1398"/>
                  </a:lnTo>
                  <a:lnTo>
                    <a:pt x="4416" y="1392"/>
                  </a:lnTo>
                  <a:close/>
                  <a:moveTo>
                    <a:pt x="3120" y="2034"/>
                  </a:moveTo>
                  <a:lnTo>
                    <a:pt x="3132" y="2034"/>
                  </a:lnTo>
                  <a:lnTo>
                    <a:pt x="3138" y="2028"/>
                  </a:lnTo>
                  <a:lnTo>
                    <a:pt x="3132" y="2022"/>
                  </a:lnTo>
                  <a:lnTo>
                    <a:pt x="3120" y="2016"/>
                  </a:lnTo>
                  <a:lnTo>
                    <a:pt x="3114" y="2010"/>
                  </a:lnTo>
                  <a:lnTo>
                    <a:pt x="3108" y="2010"/>
                  </a:lnTo>
                  <a:lnTo>
                    <a:pt x="3090" y="2016"/>
                  </a:lnTo>
                  <a:lnTo>
                    <a:pt x="3078" y="2022"/>
                  </a:lnTo>
                  <a:lnTo>
                    <a:pt x="3072" y="2022"/>
                  </a:lnTo>
                  <a:lnTo>
                    <a:pt x="3072" y="2028"/>
                  </a:lnTo>
                  <a:lnTo>
                    <a:pt x="3078" y="2034"/>
                  </a:lnTo>
                  <a:lnTo>
                    <a:pt x="3120" y="2034"/>
                  </a:lnTo>
                  <a:close/>
                  <a:moveTo>
                    <a:pt x="4758" y="996"/>
                  </a:moveTo>
                  <a:lnTo>
                    <a:pt x="4746" y="996"/>
                  </a:lnTo>
                  <a:lnTo>
                    <a:pt x="4734" y="984"/>
                  </a:lnTo>
                  <a:lnTo>
                    <a:pt x="4704" y="1008"/>
                  </a:lnTo>
                  <a:lnTo>
                    <a:pt x="4704" y="978"/>
                  </a:lnTo>
                  <a:lnTo>
                    <a:pt x="4662" y="978"/>
                  </a:lnTo>
                  <a:lnTo>
                    <a:pt x="4668" y="978"/>
                  </a:lnTo>
                  <a:lnTo>
                    <a:pt x="4674" y="972"/>
                  </a:lnTo>
                  <a:lnTo>
                    <a:pt x="4686" y="972"/>
                  </a:lnTo>
                  <a:lnTo>
                    <a:pt x="4698" y="966"/>
                  </a:lnTo>
                  <a:lnTo>
                    <a:pt x="4704" y="954"/>
                  </a:lnTo>
                  <a:lnTo>
                    <a:pt x="4704" y="948"/>
                  </a:lnTo>
                  <a:lnTo>
                    <a:pt x="4698" y="942"/>
                  </a:lnTo>
                  <a:lnTo>
                    <a:pt x="4680" y="942"/>
                  </a:lnTo>
                  <a:lnTo>
                    <a:pt x="4668" y="936"/>
                  </a:lnTo>
                  <a:lnTo>
                    <a:pt x="4650" y="936"/>
                  </a:lnTo>
                  <a:lnTo>
                    <a:pt x="4632" y="930"/>
                  </a:lnTo>
                  <a:lnTo>
                    <a:pt x="4620" y="930"/>
                  </a:lnTo>
                  <a:lnTo>
                    <a:pt x="4614" y="918"/>
                  </a:lnTo>
                  <a:lnTo>
                    <a:pt x="4566" y="912"/>
                  </a:lnTo>
                  <a:lnTo>
                    <a:pt x="4500" y="870"/>
                  </a:lnTo>
                  <a:lnTo>
                    <a:pt x="4566" y="864"/>
                  </a:lnTo>
                  <a:lnTo>
                    <a:pt x="4536" y="840"/>
                  </a:lnTo>
                  <a:lnTo>
                    <a:pt x="4542" y="840"/>
                  </a:lnTo>
                  <a:lnTo>
                    <a:pt x="4548" y="834"/>
                  </a:lnTo>
                  <a:lnTo>
                    <a:pt x="4584" y="834"/>
                  </a:lnTo>
                  <a:lnTo>
                    <a:pt x="4596" y="840"/>
                  </a:lnTo>
                  <a:lnTo>
                    <a:pt x="4638" y="840"/>
                  </a:lnTo>
                  <a:lnTo>
                    <a:pt x="4638" y="834"/>
                  </a:lnTo>
                  <a:lnTo>
                    <a:pt x="4632" y="828"/>
                  </a:lnTo>
                  <a:lnTo>
                    <a:pt x="4614" y="822"/>
                  </a:lnTo>
                  <a:lnTo>
                    <a:pt x="4596" y="822"/>
                  </a:lnTo>
                  <a:lnTo>
                    <a:pt x="4578" y="816"/>
                  </a:lnTo>
                  <a:lnTo>
                    <a:pt x="4518" y="816"/>
                  </a:lnTo>
                  <a:lnTo>
                    <a:pt x="4536" y="816"/>
                  </a:lnTo>
                  <a:lnTo>
                    <a:pt x="4620" y="804"/>
                  </a:lnTo>
                  <a:lnTo>
                    <a:pt x="4638" y="798"/>
                  </a:lnTo>
                  <a:lnTo>
                    <a:pt x="4638" y="792"/>
                  </a:lnTo>
                  <a:lnTo>
                    <a:pt x="4632" y="792"/>
                  </a:lnTo>
                  <a:lnTo>
                    <a:pt x="4626" y="786"/>
                  </a:lnTo>
                  <a:lnTo>
                    <a:pt x="4608" y="786"/>
                  </a:lnTo>
                  <a:lnTo>
                    <a:pt x="4500" y="798"/>
                  </a:lnTo>
                  <a:lnTo>
                    <a:pt x="4560" y="762"/>
                  </a:lnTo>
                  <a:lnTo>
                    <a:pt x="4620" y="762"/>
                  </a:lnTo>
                  <a:lnTo>
                    <a:pt x="4626" y="756"/>
                  </a:lnTo>
                  <a:lnTo>
                    <a:pt x="4620" y="750"/>
                  </a:lnTo>
                  <a:lnTo>
                    <a:pt x="4584" y="738"/>
                  </a:lnTo>
                  <a:lnTo>
                    <a:pt x="4572" y="732"/>
                  </a:lnTo>
                  <a:lnTo>
                    <a:pt x="4554" y="732"/>
                  </a:lnTo>
                  <a:lnTo>
                    <a:pt x="4518" y="750"/>
                  </a:lnTo>
                  <a:lnTo>
                    <a:pt x="4500" y="744"/>
                  </a:lnTo>
                  <a:lnTo>
                    <a:pt x="4458" y="774"/>
                  </a:lnTo>
                  <a:lnTo>
                    <a:pt x="4464" y="756"/>
                  </a:lnTo>
                  <a:lnTo>
                    <a:pt x="4440" y="774"/>
                  </a:lnTo>
                  <a:lnTo>
                    <a:pt x="4464" y="744"/>
                  </a:lnTo>
                  <a:lnTo>
                    <a:pt x="4500" y="744"/>
                  </a:lnTo>
                  <a:lnTo>
                    <a:pt x="4506" y="738"/>
                  </a:lnTo>
                  <a:lnTo>
                    <a:pt x="4518" y="714"/>
                  </a:lnTo>
                  <a:lnTo>
                    <a:pt x="4518" y="708"/>
                  </a:lnTo>
                  <a:lnTo>
                    <a:pt x="4512" y="702"/>
                  </a:lnTo>
                  <a:lnTo>
                    <a:pt x="4506" y="708"/>
                  </a:lnTo>
                  <a:lnTo>
                    <a:pt x="4494" y="714"/>
                  </a:lnTo>
                  <a:lnTo>
                    <a:pt x="4488" y="726"/>
                  </a:lnTo>
                  <a:lnTo>
                    <a:pt x="4452" y="726"/>
                  </a:lnTo>
                  <a:lnTo>
                    <a:pt x="4428" y="738"/>
                  </a:lnTo>
                  <a:lnTo>
                    <a:pt x="4452" y="708"/>
                  </a:lnTo>
                  <a:lnTo>
                    <a:pt x="4482" y="708"/>
                  </a:lnTo>
                  <a:lnTo>
                    <a:pt x="4494" y="702"/>
                  </a:lnTo>
                  <a:lnTo>
                    <a:pt x="4500" y="702"/>
                  </a:lnTo>
                  <a:lnTo>
                    <a:pt x="4506" y="696"/>
                  </a:lnTo>
                  <a:lnTo>
                    <a:pt x="4506" y="690"/>
                  </a:lnTo>
                  <a:lnTo>
                    <a:pt x="4500" y="684"/>
                  </a:lnTo>
                  <a:lnTo>
                    <a:pt x="4458" y="684"/>
                  </a:lnTo>
                  <a:lnTo>
                    <a:pt x="4446" y="690"/>
                  </a:lnTo>
                  <a:lnTo>
                    <a:pt x="4428" y="696"/>
                  </a:lnTo>
                  <a:lnTo>
                    <a:pt x="4422" y="702"/>
                  </a:lnTo>
                  <a:lnTo>
                    <a:pt x="4416" y="702"/>
                  </a:lnTo>
                  <a:lnTo>
                    <a:pt x="4404" y="684"/>
                  </a:lnTo>
                  <a:lnTo>
                    <a:pt x="4380" y="702"/>
                  </a:lnTo>
                  <a:lnTo>
                    <a:pt x="4398" y="672"/>
                  </a:lnTo>
                  <a:lnTo>
                    <a:pt x="4344" y="696"/>
                  </a:lnTo>
                  <a:lnTo>
                    <a:pt x="4344" y="672"/>
                  </a:lnTo>
                  <a:lnTo>
                    <a:pt x="4350" y="672"/>
                  </a:lnTo>
                  <a:lnTo>
                    <a:pt x="4356" y="666"/>
                  </a:lnTo>
                  <a:lnTo>
                    <a:pt x="4368" y="666"/>
                  </a:lnTo>
                  <a:lnTo>
                    <a:pt x="4386" y="660"/>
                  </a:lnTo>
                  <a:lnTo>
                    <a:pt x="4392" y="660"/>
                  </a:lnTo>
                  <a:lnTo>
                    <a:pt x="4398" y="654"/>
                  </a:lnTo>
                  <a:lnTo>
                    <a:pt x="4356" y="654"/>
                  </a:lnTo>
                  <a:lnTo>
                    <a:pt x="4338" y="660"/>
                  </a:lnTo>
                  <a:lnTo>
                    <a:pt x="4326" y="660"/>
                  </a:lnTo>
                  <a:lnTo>
                    <a:pt x="4320" y="648"/>
                  </a:lnTo>
                  <a:lnTo>
                    <a:pt x="4332" y="648"/>
                  </a:lnTo>
                  <a:lnTo>
                    <a:pt x="4356" y="636"/>
                  </a:lnTo>
                  <a:lnTo>
                    <a:pt x="4368" y="636"/>
                  </a:lnTo>
                  <a:lnTo>
                    <a:pt x="4380" y="630"/>
                  </a:lnTo>
                  <a:lnTo>
                    <a:pt x="4386" y="624"/>
                  </a:lnTo>
                  <a:lnTo>
                    <a:pt x="4368" y="618"/>
                  </a:lnTo>
                  <a:lnTo>
                    <a:pt x="4326" y="612"/>
                  </a:lnTo>
                  <a:lnTo>
                    <a:pt x="4290" y="612"/>
                  </a:lnTo>
                  <a:lnTo>
                    <a:pt x="4266" y="606"/>
                  </a:lnTo>
                  <a:lnTo>
                    <a:pt x="4236" y="606"/>
                  </a:lnTo>
                  <a:lnTo>
                    <a:pt x="4230" y="612"/>
                  </a:lnTo>
                  <a:lnTo>
                    <a:pt x="4230" y="618"/>
                  </a:lnTo>
                  <a:lnTo>
                    <a:pt x="4236" y="624"/>
                  </a:lnTo>
                  <a:lnTo>
                    <a:pt x="4242" y="636"/>
                  </a:lnTo>
                  <a:lnTo>
                    <a:pt x="4206" y="630"/>
                  </a:lnTo>
                  <a:lnTo>
                    <a:pt x="4212" y="660"/>
                  </a:lnTo>
                  <a:lnTo>
                    <a:pt x="4194" y="636"/>
                  </a:lnTo>
                  <a:lnTo>
                    <a:pt x="4152" y="660"/>
                  </a:lnTo>
                  <a:lnTo>
                    <a:pt x="4158" y="654"/>
                  </a:lnTo>
                  <a:lnTo>
                    <a:pt x="4158" y="636"/>
                  </a:lnTo>
                  <a:lnTo>
                    <a:pt x="4152" y="630"/>
                  </a:lnTo>
                  <a:lnTo>
                    <a:pt x="4140" y="630"/>
                  </a:lnTo>
                  <a:lnTo>
                    <a:pt x="4122" y="636"/>
                  </a:lnTo>
                  <a:lnTo>
                    <a:pt x="4110" y="642"/>
                  </a:lnTo>
                  <a:lnTo>
                    <a:pt x="4098" y="642"/>
                  </a:lnTo>
                  <a:lnTo>
                    <a:pt x="4086" y="648"/>
                  </a:lnTo>
                  <a:lnTo>
                    <a:pt x="4080" y="654"/>
                  </a:lnTo>
                  <a:lnTo>
                    <a:pt x="4074" y="654"/>
                  </a:lnTo>
                  <a:lnTo>
                    <a:pt x="4092" y="618"/>
                  </a:lnTo>
                  <a:lnTo>
                    <a:pt x="4110" y="618"/>
                  </a:lnTo>
                  <a:lnTo>
                    <a:pt x="4122" y="612"/>
                  </a:lnTo>
                  <a:lnTo>
                    <a:pt x="4134" y="612"/>
                  </a:lnTo>
                  <a:lnTo>
                    <a:pt x="4146" y="606"/>
                  </a:lnTo>
                  <a:lnTo>
                    <a:pt x="4152" y="600"/>
                  </a:lnTo>
                  <a:lnTo>
                    <a:pt x="4152" y="594"/>
                  </a:lnTo>
                  <a:lnTo>
                    <a:pt x="4146" y="582"/>
                  </a:lnTo>
                  <a:lnTo>
                    <a:pt x="4134" y="570"/>
                  </a:lnTo>
                  <a:lnTo>
                    <a:pt x="4152" y="552"/>
                  </a:lnTo>
                  <a:lnTo>
                    <a:pt x="4152" y="540"/>
                  </a:lnTo>
                  <a:lnTo>
                    <a:pt x="4050" y="540"/>
                  </a:lnTo>
                  <a:lnTo>
                    <a:pt x="4026" y="558"/>
                  </a:lnTo>
                  <a:lnTo>
                    <a:pt x="3942" y="558"/>
                  </a:lnTo>
                  <a:lnTo>
                    <a:pt x="3948" y="576"/>
                  </a:lnTo>
                  <a:lnTo>
                    <a:pt x="3978" y="588"/>
                  </a:lnTo>
                  <a:lnTo>
                    <a:pt x="3936" y="576"/>
                  </a:lnTo>
                  <a:lnTo>
                    <a:pt x="3948" y="600"/>
                  </a:lnTo>
                  <a:lnTo>
                    <a:pt x="3936" y="594"/>
                  </a:lnTo>
                  <a:lnTo>
                    <a:pt x="3930" y="594"/>
                  </a:lnTo>
                  <a:lnTo>
                    <a:pt x="3918" y="588"/>
                  </a:lnTo>
                  <a:lnTo>
                    <a:pt x="3894" y="588"/>
                  </a:lnTo>
                  <a:lnTo>
                    <a:pt x="3882" y="594"/>
                  </a:lnTo>
                  <a:lnTo>
                    <a:pt x="3876" y="606"/>
                  </a:lnTo>
                  <a:lnTo>
                    <a:pt x="3882" y="612"/>
                  </a:lnTo>
                  <a:lnTo>
                    <a:pt x="3888" y="624"/>
                  </a:lnTo>
                  <a:lnTo>
                    <a:pt x="3894" y="630"/>
                  </a:lnTo>
                  <a:lnTo>
                    <a:pt x="3900" y="660"/>
                  </a:lnTo>
                  <a:lnTo>
                    <a:pt x="3894" y="660"/>
                  </a:lnTo>
                  <a:lnTo>
                    <a:pt x="3888" y="654"/>
                  </a:lnTo>
                  <a:lnTo>
                    <a:pt x="3864" y="642"/>
                  </a:lnTo>
                  <a:lnTo>
                    <a:pt x="3852" y="642"/>
                  </a:lnTo>
                  <a:lnTo>
                    <a:pt x="3828" y="666"/>
                  </a:lnTo>
                  <a:lnTo>
                    <a:pt x="3828" y="678"/>
                  </a:lnTo>
                  <a:lnTo>
                    <a:pt x="3846" y="678"/>
                  </a:lnTo>
                  <a:lnTo>
                    <a:pt x="3858" y="690"/>
                  </a:lnTo>
                  <a:lnTo>
                    <a:pt x="3810" y="714"/>
                  </a:lnTo>
                  <a:lnTo>
                    <a:pt x="3750" y="720"/>
                  </a:lnTo>
                  <a:lnTo>
                    <a:pt x="3762" y="720"/>
                  </a:lnTo>
                  <a:lnTo>
                    <a:pt x="3798" y="702"/>
                  </a:lnTo>
                  <a:lnTo>
                    <a:pt x="3810" y="690"/>
                  </a:lnTo>
                  <a:lnTo>
                    <a:pt x="3810" y="684"/>
                  </a:lnTo>
                  <a:lnTo>
                    <a:pt x="3804" y="684"/>
                  </a:lnTo>
                  <a:lnTo>
                    <a:pt x="3792" y="672"/>
                  </a:lnTo>
                  <a:lnTo>
                    <a:pt x="3786" y="672"/>
                  </a:lnTo>
                  <a:lnTo>
                    <a:pt x="3786" y="660"/>
                  </a:lnTo>
                  <a:lnTo>
                    <a:pt x="3804" y="642"/>
                  </a:lnTo>
                  <a:lnTo>
                    <a:pt x="3816" y="636"/>
                  </a:lnTo>
                  <a:lnTo>
                    <a:pt x="3828" y="636"/>
                  </a:lnTo>
                  <a:lnTo>
                    <a:pt x="3828" y="606"/>
                  </a:lnTo>
                  <a:lnTo>
                    <a:pt x="3840" y="600"/>
                  </a:lnTo>
                  <a:lnTo>
                    <a:pt x="3858" y="582"/>
                  </a:lnTo>
                  <a:lnTo>
                    <a:pt x="3876" y="576"/>
                  </a:lnTo>
                  <a:lnTo>
                    <a:pt x="3882" y="570"/>
                  </a:lnTo>
                  <a:lnTo>
                    <a:pt x="3894" y="564"/>
                  </a:lnTo>
                  <a:lnTo>
                    <a:pt x="3906" y="564"/>
                  </a:lnTo>
                  <a:lnTo>
                    <a:pt x="3918" y="558"/>
                  </a:lnTo>
                  <a:lnTo>
                    <a:pt x="3936" y="552"/>
                  </a:lnTo>
                  <a:lnTo>
                    <a:pt x="3954" y="552"/>
                  </a:lnTo>
                  <a:lnTo>
                    <a:pt x="3966" y="546"/>
                  </a:lnTo>
                  <a:lnTo>
                    <a:pt x="3972" y="540"/>
                  </a:lnTo>
                  <a:lnTo>
                    <a:pt x="3942" y="534"/>
                  </a:lnTo>
                  <a:lnTo>
                    <a:pt x="3852" y="534"/>
                  </a:lnTo>
                  <a:lnTo>
                    <a:pt x="3822" y="540"/>
                  </a:lnTo>
                  <a:lnTo>
                    <a:pt x="3786" y="558"/>
                  </a:lnTo>
                  <a:lnTo>
                    <a:pt x="3744" y="576"/>
                  </a:lnTo>
                  <a:lnTo>
                    <a:pt x="3720" y="594"/>
                  </a:lnTo>
                  <a:lnTo>
                    <a:pt x="3708" y="600"/>
                  </a:lnTo>
                  <a:lnTo>
                    <a:pt x="3702" y="600"/>
                  </a:lnTo>
                  <a:lnTo>
                    <a:pt x="3696" y="606"/>
                  </a:lnTo>
                  <a:lnTo>
                    <a:pt x="3684" y="606"/>
                  </a:lnTo>
                  <a:lnTo>
                    <a:pt x="3660" y="618"/>
                  </a:lnTo>
                  <a:lnTo>
                    <a:pt x="3654" y="618"/>
                  </a:lnTo>
                  <a:lnTo>
                    <a:pt x="3642" y="624"/>
                  </a:lnTo>
                  <a:lnTo>
                    <a:pt x="3630" y="636"/>
                  </a:lnTo>
                  <a:lnTo>
                    <a:pt x="3618" y="642"/>
                  </a:lnTo>
                  <a:lnTo>
                    <a:pt x="3600" y="660"/>
                  </a:lnTo>
                  <a:lnTo>
                    <a:pt x="3588" y="666"/>
                  </a:lnTo>
                  <a:lnTo>
                    <a:pt x="3582" y="678"/>
                  </a:lnTo>
                  <a:lnTo>
                    <a:pt x="3582" y="684"/>
                  </a:lnTo>
                  <a:lnTo>
                    <a:pt x="3588" y="690"/>
                  </a:lnTo>
                  <a:lnTo>
                    <a:pt x="3612" y="690"/>
                  </a:lnTo>
                  <a:lnTo>
                    <a:pt x="3648" y="696"/>
                  </a:lnTo>
                  <a:lnTo>
                    <a:pt x="3672" y="696"/>
                  </a:lnTo>
                  <a:lnTo>
                    <a:pt x="3684" y="708"/>
                  </a:lnTo>
                  <a:lnTo>
                    <a:pt x="3666" y="714"/>
                  </a:lnTo>
                  <a:lnTo>
                    <a:pt x="3594" y="726"/>
                  </a:lnTo>
                  <a:lnTo>
                    <a:pt x="3570" y="732"/>
                  </a:lnTo>
                  <a:lnTo>
                    <a:pt x="3576" y="738"/>
                  </a:lnTo>
                  <a:lnTo>
                    <a:pt x="3594" y="750"/>
                  </a:lnTo>
                  <a:lnTo>
                    <a:pt x="3630" y="762"/>
                  </a:lnTo>
                  <a:lnTo>
                    <a:pt x="3642" y="768"/>
                  </a:lnTo>
                  <a:lnTo>
                    <a:pt x="3648" y="768"/>
                  </a:lnTo>
                  <a:lnTo>
                    <a:pt x="3690" y="750"/>
                  </a:lnTo>
                  <a:lnTo>
                    <a:pt x="3690" y="762"/>
                  </a:lnTo>
                  <a:lnTo>
                    <a:pt x="3702" y="774"/>
                  </a:lnTo>
                  <a:lnTo>
                    <a:pt x="3744" y="774"/>
                  </a:lnTo>
                  <a:lnTo>
                    <a:pt x="3786" y="780"/>
                  </a:lnTo>
                  <a:lnTo>
                    <a:pt x="3834" y="786"/>
                  </a:lnTo>
                  <a:lnTo>
                    <a:pt x="3876" y="792"/>
                  </a:lnTo>
                  <a:lnTo>
                    <a:pt x="3894" y="792"/>
                  </a:lnTo>
                  <a:lnTo>
                    <a:pt x="3900" y="786"/>
                  </a:lnTo>
                  <a:lnTo>
                    <a:pt x="3894" y="780"/>
                  </a:lnTo>
                  <a:lnTo>
                    <a:pt x="3882" y="774"/>
                  </a:lnTo>
                  <a:lnTo>
                    <a:pt x="3876" y="768"/>
                  </a:lnTo>
                  <a:lnTo>
                    <a:pt x="3894" y="768"/>
                  </a:lnTo>
                  <a:lnTo>
                    <a:pt x="3930" y="774"/>
                  </a:lnTo>
                  <a:lnTo>
                    <a:pt x="3966" y="774"/>
                  </a:lnTo>
                  <a:lnTo>
                    <a:pt x="3990" y="780"/>
                  </a:lnTo>
                  <a:lnTo>
                    <a:pt x="4002" y="780"/>
                  </a:lnTo>
                  <a:lnTo>
                    <a:pt x="4020" y="786"/>
                  </a:lnTo>
                  <a:lnTo>
                    <a:pt x="4032" y="792"/>
                  </a:lnTo>
                  <a:lnTo>
                    <a:pt x="4050" y="792"/>
                  </a:lnTo>
                  <a:lnTo>
                    <a:pt x="4062" y="786"/>
                  </a:lnTo>
                  <a:lnTo>
                    <a:pt x="4062" y="774"/>
                  </a:lnTo>
                  <a:lnTo>
                    <a:pt x="4056" y="768"/>
                  </a:lnTo>
                  <a:lnTo>
                    <a:pt x="4050" y="756"/>
                  </a:lnTo>
                  <a:lnTo>
                    <a:pt x="4044" y="750"/>
                  </a:lnTo>
                  <a:lnTo>
                    <a:pt x="4092" y="738"/>
                  </a:lnTo>
                  <a:lnTo>
                    <a:pt x="4092" y="744"/>
                  </a:lnTo>
                  <a:lnTo>
                    <a:pt x="4098" y="750"/>
                  </a:lnTo>
                  <a:lnTo>
                    <a:pt x="4104" y="762"/>
                  </a:lnTo>
                  <a:lnTo>
                    <a:pt x="4104" y="768"/>
                  </a:lnTo>
                  <a:lnTo>
                    <a:pt x="4110" y="774"/>
                  </a:lnTo>
                  <a:lnTo>
                    <a:pt x="4116" y="774"/>
                  </a:lnTo>
                  <a:lnTo>
                    <a:pt x="4122" y="780"/>
                  </a:lnTo>
                  <a:lnTo>
                    <a:pt x="4134" y="786"/>
                  </a:lnTo>
                  <a:lnTo>
                    <a:pt x="4140" y="792"/>
                  </a:lnTo>
                  <a:lnTo>
                    <a:pt x="4170" y="786"/>
                  </a:lnTo>
                  <a:lnTo>
                    <a:pt x="4170" y="792"/>
                  </a:lnTo>
                  <a:lnTo>
                    <a:pt x="4164" y="798"/>
                  </a:lnTo>
                  <a:lnTo>
                    <a:pt x="4164" y="816"/>
                  </a:lnTo>
                  <a:lnTo>
                    <a:pt x="4170" y="816"/>
                  </a:lnTo>
                  <a:lnTo>
                    <a:pt x="4182" y="822"/>
                  </a:lnTo>
                  <a:lnTo>
                    <a:pt x="4200" y="822"/>
                  </a:lnTo>
                  <a:lnTo>
                    <a:pt x="4206" y="828"/>
                  </a:lnTo>
                  <a:lnTo>
                    <a:pt x="4212" y="828"/>
                  </a:lnTo>
                  <a:lnTo>
                    <a:pt x="4194" y="846"/>
                  </a:lnTo>
                  <a:lnTo>
                    <a:pt x="4194" y="858"/>
                  </a:lnTo>
                  <a:lnTo>
                    <a:pt x="4230" y="858"/>
                  </a:lnTo>
                  <a:lnTo>
                    <a:pt x="4224" y="882"/>
                  </a:lnTo>
                  <a:lnTo>
                    <a:pt x="4236" y="882"/>
                  </a:lnTo>
                  <a:lnTo>
                    <a:pt x="4248" y="888"/>
                  </a:lnTo>
                  <a:lnTo>
                    <a:pt x="4254" y="888"/>
                  </a:lnTo>
                  <a:lnTo>
                    <a:pt x="4278" y="900"/>
                  </a:lnTo>
                  <a:lnTo>
                    <a:pt x="4278" y="924"/>
                  </a:lnTo>
                  <a:lnTo>
                    <a:pt x="4266" y="948"/>
                  </a:lnTo>
                  <a:lnTo>
                    <a:pt x="4254" y="966"/>
                  </a:lnTo>
                  <a:lnTo>
                    <a:pt x="4248" y="978"/>
                  </a:lnTo>
                  <a:lnTo>
                    <a:pt x="4236" y="990"/>
                  </a:lnTo>
                  <a:lnTo>
                    <a:pt x="4218" y="996"/>
                  </a:lnTo>
                  <a:lnTo>
                    <a:pt x="4182" y="1014"/>
                  </a:lnTo>
                  <a:lnTo>
                    <a:pt x="4140" y="1026"/>
                  </a:lnTo>
                  <a:lnTo>
                    <a:pt x="4092" y="1050"/>
                  </a:lnTo>
                  <a:lnTo>
                    <a:pt x="4098" y="1056"/>
                  </a:lnTo>
                  <a:lnTo>
                    <a:pt x="4110" y="1062"/>
                  </a:lnTo>
                  <a:lnTo>
                    <a:pt x="4122" y="1074"/>
                  </a:lnTo>
                  <a:lnTo>
                    <a:pt x="4122" y="1080"/>
                  </a:lnTo>
                  <a:lnTo>
                    <a:pt x="4116" y="1086"/>
                  </a:lnTo>
                  <a:lnTo>
                    <a:pt x="4080" y="1098"/>
                  </a:lnTo>
                  <a:lnTo>
                    <a:pt x="4062" y="1098"/>
                  </a:lnTo>
                  <a:lnTo>
                    <a:pt x="3984" y="1110"/>
                  </a:lnTo>
                  <a:lnTo>
                    <a:pt x="3978" y="1128"/>
                  </a:lnTo>
                  <a:lnTo>
                    <a:pt x="3960" y="1110"/>
                  </a:lnTo>
                  <a:lnTo>
                    <a:pt x="3954" y="1110"/>
                  </a:lnTo>
                  <a:lnTo>
                    <a:pt x="3948" y="1104"/>
                  </a:lnTo>
                  <a:lnTo>
                    <a:pt x="3930" y="1104"/>
                  </a:lnTo>
                  <a:lnTo>
                    <a:pt x="3918" y="1098"/>
                  </a:lnTo>
                  <a:lnTo>
                    <a:pt x="3900" y="1098"/>
                  </a:lnTo>
                  <a:lnTo>
                    <a:pt x="3888" y="1104"/>
                  </a:lnTo>
                  <a:lnTo>
                    <a:pt x="3882" y="1110"/>
                  </a:lnTo>
                  <a:lnTo>
                    <a:pt x="3882" y="1122"/>
                  </a:lnTo>
                  <a:lnTo>
                    <a:pt x="3870" y="1122"/>
                  </a:lnTo>
                  <a:lnTo>
                    <a:pt x="3858" y="1128"/>
                  </a:lnTo>
                  <a:lnTo>
                    <a:pt x="3840" y="1134"/>
                  </a:lnTo>
                  <a:lnTo>
                    <a:pt x="3828" y="1140"/>
                  </a:lnTo>
                  <a:lnTo>
                    <a:pt x="3822" y="1146"/>
                  </a:lnTo>
                  <a:lnTo>
                    <a:pt x="3816" y="1158"/>
                  </a:lnTo>
                  <a:lnTo>
                    <a:pt x="3816" y="1170"/>
                  </a:lnTo>
                  <a:lnTo>
                    <a:pt x="3822" y="1182"/>
                  </a:lnTo>
                  <a:lnTo>
                    <a:pt x="3834" y="1188"/>
                  </a:lnTo>
                  <a:lnTo>
                    <a:pt x="3864" y="1188"/>
                  </a:lnTo>
                  <a:lnTo>
                    <a:pt x="3876" y="1182"/>
                  </a:lnTo>
                  <a:lnTo>
                    <a:pt x="3894" y="1182"/>
                  </a:lnTo>
                  <a:lnTo>
                    <a:pt x="3906" y="1176"/>
                  </a:lnTo>
                  <a:lnTo>
                    <a:pt x="3924" y="1170"/>
                  </a:lnTo>
                  <a:lnTo>
                    <a:pt x="3936" y="1164"/>
                  </a:lnTo>
                  <a:lnTo>
                    <a:pt x="3966" y="1164"/>
                  </a:lnTo>
                  <a:lnTo>
                    <a:pt x="3978" y="1176"/>
                  </a:lnTo>
                  <a:lnTo>
                    <a:pt x="3996" y="1176"/>
                  </a:lnTo>
                  <a:lnTo>
                    <a:pt x="4002" y="1170"/>
                  </a:lnTo>
                  <a:lnTo>
                    <a:pt x="4002" y="1152"/>
                  </a:lnTo>
                  <a:lnTo>
                    <a:pt x="4026" y="1128"/>
                  </a:lnTo>
                  <a:lnTo>
                    <a:pt x="4014" y="1140"/>
                  </a:lnTo>
                  <a:lnTo>
                    <a:pt x="4014" y="1146"/>
                  </a:lnTo>
                  <a:lnTo>
                    <a:pt x="4020" y="1152"/>
                  </a:lnTo>
                  <a:lnTo>
                    <a:pt x="4086" y="1152"/>
                  </a:lnTo>
                  <a:lnTo>
                    <a:pt x="4080" y="1158"/>
                  </a:lnTo>
                  <a:lnTo>
                    <a:pt x="4068" y="1164"/>
                  </a:lnTo>
                  <a:lnTo>
                    <a:pt x="4062" y="1170"/>
                  </a:lnTo>
                  <a:lnTo>
                    <a:pt x="4062" y="1176"/>
                  </a:lnTo>
                  <a:lnTo>
                    <a:pt x="4068" y="1182"/>
                  </a:lnTo>
                  <a:lnTo>
                    <a:pt x="4080" y="1182"/>
                  </a:lnTo>
                  <a:lnTo>
                    <a:pt x="4086" y="1188"/>
                  </a:lnTo>
                  <a:lnTo>
                    <a:pt x="4098" y="1188"/>
                  </a:lnTo>
                  <a:lnTo>
                    <a:pt x="4086" y="1200"/>
                  </a:lnTo>
                  <a:lnTo>
                    <a:pt x="4086" y="1206"/>
                  </a:lnTo>
                  <a:lnTo>
                    <a:pt x="4092" y="1212"/>
                  </a:lnTo>
                  <a:lnTo>
                    <a:pt x="4116" y="1224"/>
                  </a:lnTo>
                  <a:lnTo>
                    <a:pt x="4146" y="1224"/>
                  </a:lnTo>
                  <a:lnTo>
                    <a:pt x="4098" y="1242"/>
                  </a:lnTo>
                  <a:lnTo>
                    <a:pt x="4098" y="1248"/>
                  </a:lnTo>
                  <a:lnTo>
                    <a:pt x="4110" y="1260"/>
                  </a:lnTo>
                  <a:lnTo>
                    <a:pt x="4110" y="1266"/>
                  </a:lnTo>
                  <a:lnTo>
                    <a:pt x="4116" y="1272"/>
                  </a:lnTo>
                  <a:lnTo>
                    <a:pt x="4122" y="1266"/>
                  </a:lnTo>
                  <a:lnTo>
                    <a:pt x="4128" y="1266"/>
                  </a:lnTo>
                  <a:lnTo>
                    <a:pt x="4140" y="1260"/>
                  </a:lnTo>
                  <a:lnTo>
                    <a:pt x="4146" y="1272"/>
                  </a:lnTo>
                  <a:lnTo>
                    <a:pt x="4158" y="1284"/>
                  </a:lnTo>
                  <a:lnTo>
                    <a:pt x="4182" y="1284"/>
                  </a:lnTo>
                  <a:lnTo>
                    <a:pt x="4194" y="1290"/>
                  </a:lnTo>
                  <a:lnTo>
                    <a:pt x="4206" y="1290"/>
                  </a:lnTo>
                  <a:lnTo>
                    <a:pt x="4206" y="1308"/>
                  </a:lnTo>
                  <a:lnTo>
                    <a:pt x="4212" y="1314"/>
                  </a:lnTo>
                  <a:lnTo>
                    <a:pt x="4224" y="1320"/>
                  </a:lnTo>
                  <a:lnTo>
                    <a:pt x="4272" y="1320"/>
                  </a:lnTo>
                  <a:lnTo>
                    <a:pt x="4290" y="1326"/>
                  </a:lnTo>
                  <a:lnTo>
                    <a:pt x="4350" y="1356"/>
                  </a:lnTo>
                  <a:lnTo>
                    <a:pt x="4356" y="1362"/>
                  </a:lnTo>
                  <a:lnTo>
                    <a:pt x="4362" y="1362"/>
                  </a:lnTo>
                  <a:lnTo>
                    <a:pt x="4362" y="1356"/>
                  </a:lnTo>
                  <a:lnTo>
                    <a:pt x="4368" y="1350"/>
                  </a:lnTo>
                  <a:lnTo>
                    <a:pt x="4368" y="1320"/>
                  </a:lnTo>
                  <a:lnTo>
                    <a:pt x="4362" y="1308"/>
                  </a:lnTo>
                  <a:lnTo>
                    <a:pt x="4350" y="1296"/>
                  </a:lnTo>
                  <a:lnTo>
                    <a:pt x="4338" y="1290"/>
                  </a:lnTo>
                  <a:lnTo>
                    <a:pt x="4320" y="1272"/>
                  </a:lnTo>
                  <a:lnTo>
                    <a:pt x="4314" y="1272"/>
                  </a:lnTo>
                  <a:lnTo>
                    <a:pt x="4308" y="1260"/>
                  </a:lnTo>
                  <a:lnTo>
                    <a:pt x="4302" y="1254"/>
                  </a:lnTo>
                  <a:lnTo>
                    <a:pt x="4290" y="1230"/>
                  </a:lnTo>
                  <a:lnTo>
                    <a:pt x="4290" y="1224"/>
                  </a:lnTo>
                  <a:lnTo>
                    <a:pt x="4308" y="1224"/>
                  </a:lnTo>
                  <a:lnTo>
                    <a:pt x="4314" y="1230"/>
                  </a:lnTo>
                  <a:lnTo>
                    <a:pt x="4326" y="1236"/>
                  </a:lnTo>
                  <a:lnTo>
                    <a:pt x="4332" y="1242"/>
                  </a:lnTo>
                  <a:lnTo>
                    <a:pt x="4332" y="1212"/>
                  </a:lnTo>
                  <a:lnTo>
                    <a:pt x="4332" y="1218"/>
                  </a:lnTo>
                  <a:lnTo>
                    <a:pt x="4344" y="1230"/>
                  </a:lnTo>
                  <a:lnTo>
                    <a:pt x="4350" y="1242"/>
                  </a:lnTo>
                  <a:lnTo>
                    <a:pt x="4362" y="1254"/>
                  </a:lnTo>
                  <a:lnTo>
                    <a:pt x="4374" y="1254"/>
                  </a:lnTo>
                  <a:lnTo>
                    <a:pt x="4386" y="1248"/>
                  </a:lnTo>
                  <a:lnTo>
                    <a:pt x="4398" y="1248"/>
                  </a:lnTo>
                  <a:lnTo>
                    <a:pt x="4398" y="1272"/>
                  </a:lnTo>
                  <a:lnTo>
                    <a:pt x="4404" y="1278"/>
                  </a:lnTo>
                  <a:lnTo>
                    <a:pt x="4416" y="1278"/>
                  </a:lnTo>
                  <a:lnTo>
                    <a:pt x="4428" y="1290"/>
                  </a:lnTo>
                  <a:lnTo>
                    <a:pt x="4452" y="1272"/>
                  </a:lnTo>
                  <a:lnTo>
                    <a:pt x="4464" y="1284"/>
                  </a:lnTo>
                  <a:lnTo>
                    <a:pt x="4470" y="1284"/>
                  </a:lnTo>
                  <a:lnTo>
                    <a:pt x="4476" y="1278"/>
                  </a:lnTo>
                  <a:lnTo>
                    <a:pt x="4476" y="1260"/>
                  </a:lnTo>
                  <a:lnTo>
                    <a:pt x="4470" y="1254"/>
                  </a:lnTo>
                  <a:lnTo>
                    <a:pt x="4488" y="1212"/>
                  </a:lnTo>
                  <a:lnTo>
                    <a:pt x="4488" y="1236"/>
                  </a:lnTo>
                  <a:lnTo>
                    <a:pt x="4500" y="1248"/>
                  </a:lnTo>
                  <a:lnTo>
                    <a:pt x="4512" y="1236"/>
                  </a:lnTo>
                  <a:lnTo>
                    <a:pt x="4518" y="1218"/>
                  </a:lnTo>
                  <a:lnTo>
                    <a:pt x="4518" y="1206"/>
                  </a:lnTo>
                  <a:lnTo>
                    <a:pt x="4494" y="1182"/>
                  </a:lnTo>
                  <a:lnTo>
                    <a:pt x="4518" y="1176"/>
                  </a:lnTo>
                  <a:lnTo>
                    <a:pt x="4500" y="1164"/>
                  </a:lnTo>
                  <a:lnTo>
                    <a:pt x="4500" y="1146"/>
                  </a:lnTo>
                  <a:lnTo>
                    <a:pt x="4470" y="1146"/>
                  </a:lnTo>
                  <a:lnTo>
                    <a:pt x="4470" y="1134"/>
                  </a:lnTo>
                  <a:lnTo>
                    <a:pt x="4446" y="1134"/>
                  </a:lnTo>
                  <a:lnTo>
                    <a:pt x="4446" y="1080"/>
                  </a:lnTo>
                  <a:lnTo>
                    <a:pt x="4416" y="1086"/>
                  </a:lnTo>
                  <a:lnTo>
                    <a:pt x="4410" y="1080"/>
                  </a:lnTo>
                  <a:lnTo>
                    <a:pt x="4410" y="1056"/>
                  </a:lnTo>
                  <a:lnTo>
                    <a:pt x="4416" y="1050"/>
                  </a:lnTo>
                  <a:lnTo>
                    <a:pt x="4428" y="1050"/>
                  </a:lnTo>
                  <a:lnTo>
                    <a:pt x="4434" y="1056"/>
                  </a:lnTo>
                  <a:lnTo>
                    <a:pt x="4446" y="1062"/>
                  </a:lnTo>
                  <a:lnTo>
                    <a:pt x="4452" y="1068"/>
                  </a:lnTo>
                  <a:lnTo>
                    <a:pt x="4458" y="1068"/>
                  </a:lnTo>
                  <a:lnTo>
                    <a:pt x="4464" y="1062"/>
                  </a:lnTo>
                  <a:lnTo>
                    <a:pt x="4464" y="1026"/>
                  </a:lnTo>
                  <a:lnTo>
                    <a:pt x="4488" y="1032"/>
                  </a:lnTo>
                  <a:lnTo>
                    <a:pt x="4524" y="1014"/>
                  </a:lnTo>
                  <a:lnTo>
                    <a:pt x="4524" y="1026"/>
                  </a:lnTo>
                  <a:lnTo>
                    <a:pt x="4530" y="1038"/>
                  </a:lnTo>
                  <a:lnTo>
                    <a:pt x="4530" y="1044"/>
                  </a:lnTo>
                  <a:lnTo>
                    <a:pt x="4536" y="1050"/>
                  </a:lnTo>
                  <a:lnTo>
                    <a:pt x="4548" y="1044"/>
                  </a:lnTo>
                  <a:lnTo>
                    <a:pt x="4566" y="1044"/>
                  </a:lnTo>
                  <a:lnTo>
                    <a:pt x="4554" y="1062"/>
                  </a:lnTo>
                  <a:lnTo>
                    <a:pt x="4578" y="1062"/>
                  </a:lnTo>
                  <a:lnTo>
                    <a:pt x="4566" y="1092"/>
                  </a:lnTo>
                  <a:lnTo>
                    <a:pt x="4566" y="1098"/>
                  </a:lnTo>
                  <a:lnTo>
                    <a:pt x="4584" y="1116"/>
                  </a:lnTo>
                  <a:lnTo>
                    <a:pt x="4590" y="1128"/>
                  </a:lnTo>
                  <a:lnTo>
                    <a:pt x="4614" y="1140"/>
                  </a:lnTo>
                  <a:lnTo>
                    <a:pt x="4626" y="1134"/>
                  </a:lnTo>
                  <a:lnTo>
                    <a:pt x="4638" y="1122"/>
                  </a:lnTo>
                  <a:lnTo>
                    <a:pt x="4656" y="1086"/>
                  </a:lnTo>
                  <a:lnTo>
                    <a:pt x="4656" y="1080"/>
                  </a:lnTo>
                  <a:lnTo>
                    <a:pt x="4662" y="1068"/>
                  </a:lnTo>
                  <a:lnTo>
                    <a:pt x="4668" y="1074"/>
                  </a:lnTo>
                  <a:lnTo>
                    <a:pt x="4680" y="1080"/>
                  </a:lnTo>
                  <a:lnTo>
                    <a:pt x="4692" y="1080"/>
                  </a:lnTo>
                  <a:lnTo>
                    <a:pt x="4698" y="1086"/>
                  </a:lnTo>
                  <a:lnTo>
                    <a:pt x="4710" y="1080"/>
                  </a:lnTo>
                  <a:lnTo>
                    <a:pt x="4722" y="1068"/>
                  </a:lnTo>
                  <a:lnTo>
                    <a:pt x="4728" y="1056"/>
                  </a:lnTo>
                  <a:lnTo>
                    <a:pt x="4728" y="1038"/>
                  </a:lnTo>
                  <a:lnTo>
                    <a:pt x="4794" y="1038"/>
                  </a:lnTo>
                  <a:lnTo>
                    <a:pt x="4806" y="1026"/>
                  </a:lnTo>
                  <a:lnTo>
                    <a:pt x="4812" y="1014"/>
                  </a:lnTo>
                  <a:lnTo>
                    <a:pt x="4800" y="1002"/>
                  </a:lnTo>
                  <a:lnTo>
                    <a:pt x="4788" y="996"/>
                  </a:lnTo>
                  <a:lnTo>
                    <a:pt x="4758" y="996"/>
                  </a:lnTo>
                  <a:close/>
                  <a:moveTo>
                    <a:pt x="4476" y="1308"/>
                  </a:moveTo>
                  <a:lnTo>
                    <a:pt x="4446" y="1308"/>
                  </a:lnTo>
                  <a:lnTo>
                    <a:pt x="4440" y="1326"/>
                  </a:lnTo>
                  <a:lnTo>
                    <a:pt x="4476" y="1320"/>
                  </a:lnTo>
                  <a:lnTo>
                    <a:pt x="4476" y="1308"/>
                  </a:lnTo>
                  <a:close/>
                  <a:moveTo>
                    <a:pt x="4140" y="1290"/>
                  </a:moveTo>
                  <a:lnTo>
                    <a:pt x="4134" y="1290"/>
                  </a:lnTo>
                  <a:lnTo>
                    <a:pt x="4128" y="1296"/>
                  </a:lnTo>
                  <a:lnTo>
                    <a:pt x="4128" y="1308"/>
                  </a:lnTo>
                  <a:lnTo>
                    <a:pt x="4134" y="1314"/>
                  </a:lnTo>
                  <a:lnTo>
                    <a:pt x="4158" y="1314"/>
                  </a:lnTo>
                  <a:lnTo>
                    <a:pt x="4164" y="1308"/>
                  </a:lnTo>
                  <a:lnTo>
                    <a:pt x="4164" y="1296"/>
                  </a:lnTo>
                  <a:lnTo>
                    <a:pt x="4158" y="1290"/>
                  </a:lnTo>
                  <a:lnTo>
                    <a:pt x="4140" y="1290"/>
                  </a:lnTo>
                  <a:close/>
                  <a:moveTo>
                    <a:pt x="3834" y="1242"/>
                  </a:moveTo>
                  <a:lnTo>
                    <a:pt x="3840" y="1236"/>
                  </a:lnTo>
                  <a:lnTo>
                    <a:pt x="3834" y="1230"/>
                  </a:lnTo>
                  <a:lnTo>
                    <a:pt x="3828" y="1230"/>
                  </a:lnTo>
                  <a:lnTo>
                    <a:pt x="3822" y="1224"/>
                  </a:lnTo>
                  <a:lnTo>
                    <a:pt x="3810" y="1224"/>
                  </a:lnTo>
                  <a:lnTo>
                    <a:pt x="3810" y="1236"/>
                  </a:lnTo>
                  <a:lnTo>
                    <a:pt x="3816" y="1242"/>
                  </a:lnTo>
                  <a:lnTo>
                    <a:pt x="3816" y="1248"/>
                  </a:lnTo>
                  <a:lnTo>
                    <a:pt x="3828" y="1248"/>
                  </a:lnTo>
                  <a:lnTo>
                    <a:pt x="3834" y="1242"/>
                  </a:lnTo>
                  <a:close/>
                  <a:moveTo>
                    <a:pt x="4206" y="1452"/>
                  </a:moveTo>
                  <a:lnTo>
                    <a:pt x="4170" y="1452"/>
                  </a:lnTo>
                  <a:lnTo>
                    <a:pt x="4206" y="1476"/>
                  </a:lnTo>
                  <a:lnTo>
                    <a:pt x="4218" y="1470"/>
                  </a:lnTo>
                  <a:lnTo>
                    <a:pt x="4218" y="1458"/>
                  </a:lnTo>
                  <a:lnTo>
                    <a:pt x="4212" y="1458"/>
                  </a:lnTo>
                  <a:lnTo>
                    <a:pt x="4206" y="1452"/>
                  </a:lnTo>
                  <a:close/>
                  <a:moveTo>
                    <a:pt x="4170" y="870"/>
                  </a:moveTo>
                  <a:lnTo>
                    <a:pt x="4152" y="870"/>
                  </a:lnTo>
                  <a:lnTo>
                    <a:pt x="4152" y="876"/>
                  </a:lnTo>
                  <a:lnTo>
                    <a:pt x="4158" y="882"/>
                  </a:lnTo>
                  <a:lnTo>
                    <a:pt x="4164" y="882"/>
                  </a:lnTo>
                  <a:lnTo>
                    <a:pt x="4170" y="888"/>
                  </a:lnTo>
                  <a:lnTo>
                    <a:pt x="4182" y="882"/>
                  </a:lnTo>
                  <a:lnTo>
                    <a:pt x="4188" y="882"/>
                  </a:lnTo>
                  <a:lnTo>
                    <a:pt x="4194" y="876"/>
                  </a:lnTo>
                  <a:lnTo>
                    <a:pt x="4188" y="870"/>
                  </a:lnTo>
                  <a:lnTo>
                    <a:pt x="4170" y="870"/>
                  </a:lnTo>
                  <a:close/>
                  <a:moveTo>
                    <a:pt x="4170" y="936"/>
                  </a:moveTo>
                  <a:lnTo>
                    <a:pt x="4236" y="936"/>
                  </a:lnTo>
                  <a:lnTo>
                    <a:pt x="4236" y="918"/>
                  </a:lnTo>
                  <a:lnTo>
                    <a:pt x="4188" y="918"/>
                  </a:lnTo>
                  <a:lnTo>
                    <a:pt x="4170" y="936"/>
                  </a:lnTo>
                  <a:close/>
                  <a:moveTo>
                    <a:pt x="5574" y="36"/>
                  </a:moveTo>
                  <a:lnTo>
                    <a:pt x="5490" y="36"/>
                  </a:lnTo>
                  <a:lnTo>
                    <a:pt x="5496" y="24"/>
                  </a:lnTo>
                  <a:lnTo>
                    <a:pt x="5490" y="24"/>
                  </a:lnTo>
                  <a:lnTo>
                    <a:pt x="5484" y="18"/>
                  </a:lnTo>
                  <a:lnTo>
                    <a:pt x="5448" y="18"/>
                  </a:lnTo>
                  <a:lnTo>
                    <a:pt x="5430" y="12"/>
                  </a:lnTo>
                  <a:lnTo>
                    <a:pt x="5400" y="12"/>
                  </a:lnTo>
                  <a:lnTo>
                    <a:pt x="5364" y="18"/>
                  </a:lnTo>
                  <a:lnTo>
                    <a:pt x="5334" y="30"/>
                  </a:lnTo>
                  <a:lnTo>
                    <a:pt x="5304" y="36"/>
                  </a:lnTo>
                  <a:lnTo>
                    <a:pt x="5292" y="36"/>
                  </a:lnTo>
                  <a:lnTo>
                    <a:pt x="5346" y="12"/>
                  </a:lnTo>
                  <a:lnTo>
                    <a:pt x="5274" y="18"/>
                  </a:lnTo>
                  <a:lnTo>
                    <a:pt x="5268" y="18"/>
                  </a:lnTo>
                  <a:lnTo>
                    <a:pt x="5262" y="12"/>
                  </a:lnTo>
                  <a:lnTo>
                    <a:pt x="5250" y="12"/>
                  </a:lnTo>
                  <a:lnTo>
                    <a:pt x="5226" y="0"/>
                  </a:lnTo>
                  <a:lnTo>
                    <a:pt x="5196" y="0"/>
                  </a:lnTo>
                  <a:lnTo>
                    <a:pt x="5190" y="6"/>
                  </a:lnTo>
                  <a:lnTo>
                    <a:pt x="5184" y="18"/>
                  </a:lnTo>
                  <a:lnTo>
                    <a:pt x="5178" y="18"/>
                  </a:lnTo>
                  <a:lnTo>
                    <a:pt x="5172" y="12"/>
                  </a:lnTo>
                  <a:lnTo>
                    <a:pt x="5160" y="6"/>
                  </a:lnTo>
                  <a:lnTo>
                    <a:pt x="5148" y="6"/>
                  </a:lnTo>
                  <a:lnTo>
                    <a:pt x="5136" y="0"/>
                  </a:lnTo>
                  <a:lnTo>
                    <a:pt x="5124" y="0"/>
                  </a:lnTo>
                  <a:lnTo>
                    <a:pt x="5112" y="6"/>
                  </a:lnTo>
                  <a:lnTo>
                    <a:pt x="5106" y="12"/>
                  </a:lnTo>
                  <a:lnTo>
                    <a:pt x="5094" y="18"/>
                  </a:lnTo>
                  <a:lnTo>
                    <a:pt x="5088" y="24"/>
                  </a:lnTo>
                  <a:lnTo>
                    <a:pt x="5046" y="12"/>
                  </a:lnTo>
                  <a:lnTo>
                    <a:pt x="4938" y="6"/>
                  </a:lnTo>
                  <a:lnTo>
                    <a:pt x="4968" y="36"/>
                  </a:lnTo>
                  <a:lnTo>
                    <a:pt x="4902" y="12"/>
                  </a:lnTo>
                  <a:lnTo>
                    <a:pt x="4842" y="24"/>
                  </a:lnTo>
                  <a:lnTo>
                    <a:pt x="4830" y="24"/>
                  </a:lnTo>
                  <a:lnTo>
                    <a:pt x="4812" y="18"/>
                  </a:lnTo>
                  <a:lnTo>
                    <a:pt x="4746" y="18"/>
                  </a:lnTo>
                  <a:lnTo>
                    <a:pt x="4710" y="24"/>
                  </a:lnTo>
                  <a:lnTo>
                    <a:pt x="4686" y="36"/>
                  </a:lnTo>
                  <a:lnTo>
                    <a:pt x="4674" y="36"/>
                  </a:lnTo>
                  <a:lnTo>
                    <a:pt x="4764" y="60"/>
                  </a:lnTo>
                  <a:lnTo>
                    <a:pt x="4674" y="48"/>
                  </a:lnTo>
                  <a:lnTo>
                    <a:pt x="4662" y="48"/>
                  </a:lnTo>
                  <a:lnTo>
                    <a:pt x="4590" y="36"/>
                  </a:lnTo>
                  <a:lnTo>
                    <a:pt x="4542" y="36"/>
                  </a:lnTo>
                  <a:lnTo>
                    <a:pt x="4530" y="48"/>
                  </a:lnTo>
                  <a:lnTo>
                    <a:pt x="4530" y="60"/>
                  </a:lnTo>
                  <a:lnTo>
                    <a:pt x="4512" y="60"/>
                  </a:lnTo>
                  <a:lnTo>
                    <a:pt x="4482" y="54"/>
                  </a:lnTo>
                  <a:lnTo>
                    <a:pt x="4392" y="54"/>
                  </a:lnTo>
                  <a:lnTo>
                    <a:pt x="4350" y="60"/>
                  </a:lnTo>
                  <a:lnTo>
                    <a:pt x="4302" y="66"/>
                  </a:lnTo>
                  <a:lnTo>
                    <a:pt x="4260" y="66"/>
                  </a:lnTo>
                  <a:lnTo>
                    <a:pt x="4242" y="72"/>
                  </a:lnTo>
                  <a:lnTo>
                    <a:pt x="4260" y="72"/>
                  </a:lnTo>
                  <a:lnTo>
                    <a:pt x="4266" y="78"/>
                  </a:lnTo>
                  <a:lnTo>
                    <a:pt x="4278" y="78"/>
                  </a:lnTo>
                  <a:lnTo>
                    <a:pt x="4362" y="84"/>
                  </a:lnTo>
                  <a:lnTo>
                    <a:pt x="4278" y="96"/>
                  </a:lnTo>
                  <a:lnTo>
                    <a:pt x="4284" y="96"/>
                  </a:lnTo>
                  <a:lnTo>
                    <a:pt x="4290" y="102"/>
                  </a:lnTo>
                  <a:lnTo>
                    <a:pt x="4314" y="114"/>
                  </a:lnTo>
                  <a:lnTo>
                    <a:pt x="4338" y="114"/>
                  </a:lnTo>
                  <a:lnTo>
                    <a:pt x="4356" y="108"/>
                  </a:lnTo>
                  <a:lnTo>
                    <a:pt x="4392" y="108"/>
                  </a:lnTo>
                  <a:lnTo>
                    <a:pt x="4398" y="102"/>
                  </a:lnTo>
                  <a:lnTo>
                    <a:pt x="4410" y="102"/>
                  </a:lnTo>
                  <a:lnTo>
                    <a:pt x="4416" y="96"/>
                  </a:lnTo>
                  <a:lnTo>
                    <a:pt x="4440" y="96"/>
                  </a:lnTo>
                  <a:lnTo>
                    <a:pt x="4458" y="90"/>
                  </a:lnTo>
                  <a:lnTo>
                    <a:pt x="4500" y="90"/>
                  </a:lnTo>
                  <a:lnTo>
                    <a:pt x="4518" y="96"/>
                  </a:lnTo>
                  <a:lnTo>
                    <a:pt x="4536" y="96"/>
                  </a:lnTo>
                  <a:lnTo>
                    <a:pt x="4548" y="102"/>
                  </a:lnTo>
                  <a:lnTo>
                    <a:pt x="4560" y="102"/>
                  </a:lnTo>
                  <a:lnTo>
                    <a:pt x="4494" y="102"/>
                  </a:lnTo>
                  <a:lnTo>
                    <a:pt x="4482" y="108"/>
                  </a:lnTo>
                  <a:lnTo>
                    <a:pt x="4458" y="108"/>
                  </a:lnTo>
                  <a:lnTo>
                    <a:pt x="4446" y="114"/>
                  </a:lnTo>
                  <a:lnTo>
                    <a:pt x="4434" y="114"/>
                  </a:lnTo>
                  <a:lnTo>
                    <a:pt x="4422" y="120"/>
                  </a:lnTo>
                  <a:lnTo>
                    <a:pt x="4410" y="120"/>
                  </a:lnTo>
                  <a:lnTo>
                    <a:pt x="4404" y="126"/>
                  </a:lnTo>
                  <a:lnTo>
                    <a:pt x="4398" y="126"/>
                  </a:lnTo>
                  <a:lnTo>
                    <a:pt x="4434" y="126"/>
                  </a:lnTo>
                  <a:lnTo>
                    <a:pt x="4452" y="132"/>
                  </a:lnTo>
                  <a:lnTo>
                    <a:pt x="4488" y="132"/>
                  </a:lnTo>
                  <a:lnTo>
                    <a:pt x="4500" y="126"/>
                  </a:lnTo>
                  <a:lnTo>
                    <a:pt x="4506" y="126"/>
                  </a:lnTo>
                  <a:lnTo>
                    <a:pt x="4512" y="120"/>
                  </a:lnTo>
                  <a:lnTo>
                    <a:pt x="4638" y="120"/>
                  </a:lnTo>
                  <a:lnTo>
                    <a:pt x="4656" y="114"/>
                  </a:lnTo>
                  <a:lnTo>
                    <a:pt x="4680" y="114"/>
                  </a:lnTo>
                  <a:lnTo>
                    <a:pt x="4698" y="108"/>
                  </a:lnTo>
                  <a:lnTo>
                    <a:pt x="4710" y="108"/>
                  </a:lnTo>
                  <a:lnTo>
                    <a:pt x="4722" y="96"/>
                  </a:lnTo>
                  <a:lnTo>
                    <a:pt x="4734" y="96"/>
                  </a:lnTo>
                  <a:lnTo>
                    <a:pt x="4752" y="90"/>
                  </a:lnTo>
                  <a:lnTo>
                    <a:pt x="4770" y="90"/>
                  </a:lnTo>
                  <a:lnTo>
                    <a:pt x="4782" y="84"/>
                  </a:lnTo>
                  <a:lnTo>
                    <a:pt x="4830" y="84"/>
                  </a:lnTo>
                  <a:lnTo>
                    <a:pt x="4746" y="114"/>
                  </a:lnTo>
                  <a:lnTo>
                    <a:pt x="4782" y="114"/>
                  </a:lnTo>
                  <a:lnTo>
                    <a:pt x="4734" y="126"/>
                  </a:lnTo>
                  <a:lnTo>
                    <a:pt x="4716" y="126"/>
                  </a:lnTo>
                  <a:lnTo>
                    <a:pt x="4674" y="132"/>
                  </a:lnTo>
                  <a:lnTo>
                    <a:pt x="4620" y="132"/>
                  </a:lnTo>
                  <a:lnTo>
                    <a:pt x="4566" y="138"/>
                  </a:lnTo>
                  <a:lnTo>
                    <a:pt x="4536" y="138"/>
                  </a:lnTo>
                  <a:lnTo>
                    <a:pt x="4524" y="150"/>
                  </a:lnTo>
                  <a:lnTo>
                    <a:pt x="4524" y="156"/>
                  </a:lnTo>
                  <a:lnTo>
                    <a:pt x="4602" y="174"/>
                  </a:lnTo>
                  <a:lnTo>
                    <a:pt x="4596" y="174"/>
                  </a:lnTo>
                  <a:lnTo>
                    <a:pt x="4590" y="180"/>
                  </a:lnTo>
                  <a:lnTo>
                    <a:pt x="4578" y="180"/>
                  </a:lnTo>
                  <a:lnTo>
                    <a:pt x="4566" y="186"/>
                  </a:lnTo>
                  <a:lnTo>
                    <a:pt x="4542" y="186"/>
                  </a:lnTo>
                  <a:lnTo>
                    <a:pt x="4518" y="174"/>
                  </a:lnTo>
                  <a:lnTo>
                    <a:pt x="4500" y="162"/>
                  </a:lnTo>
                  <a:lnTo>
                    <a:pt x="4476" y="150"/>
                  </a:lnTo>
                  <a:lnTo>
                    <a:pt x="4470" y="144"/>
                  </a:lnTo>
                  <a:lnTo>
                    <a:pt x="4356" y="144"/>
                  </a:lnTo>
                  <a:lnTo>
                    <a:pt x="4350" y="150"/>
                  </a:lnTo>
                  <a:lnTo>
                    <a:pt x="4344" y="162"/>
                  </a:lnTo>
                  <a:lnTo>
                    <a:pt x="4338" y="168"/>
                  </a:lnTo>
                  <a:lnTo>
                    <a:pt x="4368" y="186"/>
                  </a:lnTo>
                  <a:lnTo>
                    <a:pt x="4386" y="204"/>
                  </a:lnTo>
                  <a:lnTo>
                    <a:pt x="4410" y="216"/>
                  </a:lnTo>
                  <a:lnTo>
                    <a:pt x="4458" y="216"/>
                  </a:lnTo>
                  <a:lnTo>
                    <a:pt x="4476" y="210"/>
                  </a:lnTo>
                  <a:lnTo>
                    <a:pt x="4488" y="210"/>
                  </a:lnTo>
                  <a:lnTo>
                    <a:pt x="4476" y="216"/>
                  </a:lnTo>
                  <a:lnTo>
                    <a:pt x="4470" y="228"/>
                  </a:lnTo>
                  <a:lnTo>
                    <a:pt x="4398" y="228"/>
                  </a:lnTo>
                  <a:lnTo>
                    <a:pt x="4380" y="222"/>
                  </a:lnTo>
                  <a:lnTo>
                    <a:pt x="4350" y="222"/>
                  </a:lnTo>
                  <a:lnTo>
                    <a:pt x="4314" y="228"/>
                  </a:lnTo>
                  <a:lnTo>
                    <a:pt x="4272" y="234"/>
                  </a:lnTo>
                  <a:lnTo>
                    <a:pt x="4230" y="234"/>
                  </a:lnTo>
                  <a:lnTo>
                    <a:pt x="4218" y="240"/>
                  </a:lnTo>
                  <a:lnTo>
                    <a:pt x="4200" y="246"/>
                  </a:lnTo>
                  <a:lnTo>
                    <a:pt x="4188" y="258"/>
                  </a:lnTo>
                  <a:lnTo>
                    <a:pt x="4176" y="264"/>
                  </a:lnTo>
                  <a:lnTo>
                    <a:pt x="4170" y="270"/>
                  </a:lnTo>
                  <a:lnTo>
                    <a:pt x="4164" y="270"/>
                  </a:lnTo>
                  <a:lnTo>
                    <a:pt x="4236" y="258"/>
                  </a:lnTo>
                  <a:lnTo>
                    <a:pt x="4236" y="276"/>
                  </a:lnTo>
                  <a:lnTo>
                    <a:pt x="4296" y="258"/>
                  </a:lnTo>
                  <a:lnTo>
                    <a:pt x="4224" y="288"/>
                  </a:lnTo>
                  <a:lnTo>
                    <a:pt x="4230" y="288"/>
                  </a:lnTo>
                  <a:lnTo>
                    <a:pt x="4236" y="294"/>
                  </a:lnTo>
                  <a:lnTo>
                    <a:pt x="4248" y="300"/>
                  </a:lnTo>
                  <a:lnTo>
                    <a:pt x="4278" y="300"/>
                  </a:lnTo>
                  <a:lnTo>
                    <a:pt x="4314" y="288"/>
                  </a:lnTo>
                  <a:lnTo>
                    <a:pt x="4326" y="288"/>
                  </a:lnTo>
                  <a:lnTo>
                    <a:pt x="4344" y="282"/>
                  </a:lnTo>
                  <a:lnTo>
                    <a:pt x="4350" y="276"/>
                  </a:lnTo>
                  <a:lnTo>
                    <a:pt x="4356" y="276"/>
                  </a:lnTo>
                  <a:lnTo>
                    <a:pt x="4254" y="312"/>
                  </a:lnTo>
                  <a:lnTo>
                    <a:pt x="4188" y="312"/>
                  </a:lnTo>
                  <a:lnTo>
                    <a:pt x="4176" y="288"/>
                  </a:lnTo>
                  <a:lnTo>
                    <a:pt x="4164" y="288"/>
                  </a:lnTo>
                  <a:lnTo>
                    <a:pt x="4146" y="282"/>
                  </a:lnTo>
                  <a:lnTo>
                    <a:pt x="4110" y="282"/>
                  </a:lnTo>
                  <a:lnTo>
                    <a:pt x="4104" y="288"/>
                  </a:lnTo>
                  <a:lnTo>
                    <a:pt x="4104" y="300"/>
                  </a:lnTo>
                  <a:lnTo>
                    <a:pt x="4110" y="312"/>
                  </a:lnTo>
                  <a:lnTo>
                    <a:pt x="4110" y="318"/>
                  </a:lnTo>
                  <a:lnTo>
                    <a:pt x="4116" y="324"/>
                  </a:lnTo>
                  <a:lnTo>
                    <a:pt x="4092" y="324"/>
                  </a:lnTo>
                  <a:lnTo>
                    <a:pt x="4074" y="330"/>
                  </a:lnTo>
                  <a:lnTo>
                    <a:pt x="4032" y="330"/>
                  </a:lnTo>
                  <a:lnTo>
                    <a:pt x="4020" y="336"/>
                  </a:lnTo>
                  <a:lnTo>
                    <a:pt x="4002" y="342"/>
                  </a:lnTo>
                  <a:lnTo>
                    <a:pt x="3990" y="348"/>
                  </a:lnTo>
                  <a:lnTo>
                    <a:pt x="3972" y="354"/>
                  </a:lnTo>
                  <a:lnTo>
                    <a:pt x="3936" y="354"/>
                  </a:lnTo>
                  <a:lnTo>
                    <a:pt x="3924" y="360"/>
                  </a:lnTo>
                  <a:lnTo>
                    <a:pt x="3918" y="360"/>
                  </a:lnTo>
                  <a:lnTo>
                    <a:pt x="3924" y="360"/>
                  </a:lnTo>
                  <a:lnTo>
                    <a:pt x="3936" y="366"/>
                  </a:lnTo>
                  <a:lnTo>
                    <a:pt x="3978" y="366"/>
                  </a:lnTo>
                  <a:lnTo>
                    <a:pt x="3990" y="360"/>
                  </a:lnTo>
                  <a:lnTo>
                    <a:pt x="3996" y="354"/>
                  </a:lnTo>
                  <a:lnTo>
                    <a:pt x="3984" y="372"/>
                  </a:lnTo>
                  <a:lnTo>
                    <a:pt x="4020" y="366"/>
                  </a:lnTo>
                  <a:lnTo>
                    <a:pt x="4044" y="354"/>
                  </a:lnTo>
                  <a:lnTo>
                    <a:pt x="4044" y="372"/>
                  </a:lnTo>
                  <a:lnTo>
                    <a:pt x="4074" y="366"/>
                  </a:lnTo>
                  <a:lnTo>
                    <a:pt x="4098" y="366"/>
                  </a:lnTo>
                  <a:lnTo>
                    <a:pt x="4098" y="372"/>
                  </a:lnTo>
                  <a:lnTo>
                    <a:pt x="4104" y="378"/>
                  </a:lnTo>
                  <a:lnTo>
                    <a:pt x="4122" y="378"/>
                  </a:lnTo>
                  <a:lnTo>
                    <a:pt x="4146" y="366"/>
                  </a:lnTo>
                  <a:lnTo>
                    <a:pt x="4152" y="366"/>
                  </a:lnTo>
                  <a:lnTo>
                    <a:pt x="4164" y="360"/>
                  </a:lnTo>
                  <a:lnTo>
                    <a:pt x="4170" y="372"/>
                  </a:lnTo>
                  <a:lnTo>
                    <a:pt x="4200" y="354"/>
                  </a:lnTo>
                  <a:lnTo>
                    <a:pt x="4206" y="360"/>
                  </a:lnTo>
                  <a:lnTo>
                    <a:pt x="4212" y="372"/>
                  </a:lnTo>
                  <a:lnTo>
                    <a:pt x="4224" y="372"/>
                  </a:lnTo>
                  <a:lnTo>
                    <a:pt x="4236" y="366"/>
                  </a:lnTo>
                  <a:lnTo>
                    <a:pt x="4242" y="360"/>
                  </a:lnTo>
                  <a:lnTo>
                    <a:pt x="4248" y="360"/>
                  </a:lnTo>
                  <a:lnTo>
                    <a:pt x="4254" y="366"/>
                  </a:lnTo>
                  <a:lnTo>
                    <a:pt x="4266" y="372"/>
                  </a:lnTo>
                  <a:lnTo>
                    <a:pt x="4284" y="372"/>
                  </a:lnTo>
                  <a:lnTo>
                    <a:pt x="4290" y="366"/>
                  </a:lnTo>
                  <a:lnTo>
                    <a:pt x="4290" y="360"/>
                  </a:lnTo>
                  <a:lnTo>
                    <a:pt x="4284" y="354"/>
                  </a:lnTo>
                  <a:lnTo>
                    <a:pt x="4338" y="372"/>
                  </a:lnTo>
                  <a:lnTo>
                    <a:pt x="4344" y="378"/>
                  </a:lnTo>
                  <a:lnTo>
                    <a:pt x="4350" y="390"/>
                  </a:lnTo>
                  <a:lnTo>
                    <a:pt x="4374" y="390"/>
                  </a:lnTo>
                  <a:lnTo>
                    <a:pt x="4410" y="378"/>
                  </a:lnTo>
                  <a:lnTo>
                    <a:pt x="4440" y="372"/>
                  </a:lnTo>
                  <a:lnTo>
                    <a:pt x="4476" y="372"/>
                  </a:lnTo>
                  <a:lnTo>
                    <a:pt x="4494" y="366"/>
                  </a:lnTo>
                  <a:lnTo>
                    <a:pt x="4506" y="360"/>
                  </a:lnTo>
                  <a:lnTo>
                    <a:pt x="4524" y="342"/>
                  </a:lnTo>
                  <a:lnTo>
                    <a:pt x="4464" y="342"/>
                  </a:lnTo>
                  <a:lnTo>
                    <a:pt x="4470" y="336"/>
                  </a:lnTo>
                  <a:lnTo>
                    <a:pt x="4470" y="330"/>
                  </a:lnTo>
                  <a:lnTo>
                    <a:pt x="4416" y="330"/>
                  </a:lnTo>
                  <a:lnTo>
                    <a:pt x="4362" y="318"/>
                  </a:lnTo>
                  <a:lnTo>
                    <a:pt x="4380" y="300"/>
                  </a:lnTo>
                  <a:lnTo>
                    <a:pt x="4440" y="318"/>
                  </a:lnTo>
                  <a:lnTo>
                    <a:pt x="4452" y="318"/>
                  </a:lnTo>
                  <a:lnTo>
                    <a:pt x="4488" y="312"/>
                  </a:lnTo>
                  <a:lnTo>
                    <a:pt x="4566" y="312"/>
                  </a:lnTo>
                  <a:lnTo>
                    <a:pt x="4578" y="300"/>
                  </a:lnTo>
                  <a:lnTo>
                    <a:pt x="4578" y="288"/>
                  </a:lnTo>
                  <a:lnTo>
                    <a:pt x="4584" y="288"/>
                  </a:lnTo>
                  <a:lnTo>
                    <a:pt x="4590" y="282"/>
                  </a:lnTo>
                  <a:lnTo>
                    <a:pt x="4608" y="282"/>
                  </a:lnTo>
                  <a:lnTo>
                    <a:pt x="4626" y="276"/>
                  </a:lnTo>
                  <a:lnTo>
                    <a:pt x="4662" y="276"/>
                  </a:lnTo>
                  <a:lnTo>
                    <a:pt x="4680" y="270"/>
                  </a:lnTo>
                  <a:lnTo>
                    <a:pt x="4710" y="270"/>
                  </a:lnTo>
                  <a:lnTo>
                    <a:pt x="4722" y="264"/>
                  </a:lnTo>
                  <a:lnTo>
                    <a:pt x="4728" y="264"/>
                  </a:lnTo>
                  <a:lnTo>
                    <a:pt x="4704" y="246"/>
                  </a:lnTo>
                  <a:lnTo>
                    <a:pt x="4746" y="246"/>
                  </a:lnTo>
                  <a:lnTo>
                    <a:pt x="4770" y="240"/>
                  </a:lnTo>
                  <a:lnTo>
                    <a:pt x="4782" y="234"/>
                  </a:lnTo>
                  <a:lnTo>
                    <a:pt x="4776" y="228"/>
                  </a:lnTo>
                  <a:lnTo>
                    <a:pt x="4770" y="228"/>
                  </a:lnTo>
                  <a:lnTo>
                    <a:pt x="4758" y="222"/>
                  </a:lnTo>
                  <a:lnTo>
                    <a:pt x="4746" y="222"/>
                  </a:lnTo>
                  <a:lnTo>
                    <a:pt x="4734" y="216"/>
                  </a:lnTo>
                  <a:lnTo>
                    <a:pt x="4686" y="216"/>
                  </a:lnTo>
                  <a:lnTo>
                    <a:pt x="4674" y="210"/>
                  </a:lnTo>
                  <a:lnTo>
                    <a:pt x="4662" y="210"/>
                  </a:lnTo>
                  <a:lnTo>
                    <a:pt x="4662" y="204"/>
                  </a:lnTo>
                  <a:lnTo>
                    <a:pt x="4674" y="198"/>
                  </a:lnTo>
                  <a:lnTo>
                    <a:pt x="4686" y="198"/>
                  </a:lnTo>
                  <a:lnTo>
                    <a:pt x="4704" y="192"/>
                  </a:lnTo>
                  <a:lnTo>
                    <a:pt x="4716" y="186"/>
                  </a:lnTo>
                  <a:lnTo>
                    <a:pt x="4764" y="186"/>
                  </a:lnTo>
                  <a:lnTo>
                    <a:pt x="4782" y="192"/>
                  </a:lnTo>
                  <a:lnTo>
                    <a:pt x="4860" y="192"/>
                  </a:lnTo>
                  <a:lnTo>
                    <a:pt x="4878" y="186"/>
                  </a:lnTo>
                  <a:lnTo>
                    <a:pt x="4902" y="186"/>
                  </a:lnTo>
                  <a:lnTo>
                    <a:pt x="4896" y="180"/>
                  </a:lnTo>
                  <a:lnTo>
                    <a:pt x="4878" y="180"/>
                  </a:lnTo>
                  <a:lnTo>
                    <a:pt x="4866" y="174"/>
                  </a:lnTo>
                  <a:lnTo>
                    <a:pt x="4872" y="168"/>
                  </a:lnTo>
                  <a:lnTo>
                    <a:pt x="4902" y="162"/>
                  </a:lnTo>
                  <a:lnTo>
                    <a:pt x="4944" y="168"/>
                  </a:lnTo>
                  <a:lnTo>
                    <a:pt x="4974" y="174"/>
                  </a:lnTo>
                  <a:lnTo>
                    <a:pt x="4986" y="174"/>
                  </a:lnTo>
                  <a:lnTo>
                    <a:pt x="4992" y="168"/>
                  </a:lnTo>
                  <a:lnTo>
                    <a:pt x="4992" y="150"/>
                  </a:lnTo>
                  <a:lnTo>
                    <a:pt x="5070" y="156"/>
                  </a:lnTo>
                  <a:lnTo>
                    <a:pt x="5070" y="132"/>
                  </a:lnTo>
                  <a:lnTo>
                    <a:pt x="5082" y="132"/>
                  </a:lnTo>
                  <a:lnTo>
                    <a:pt x="5094" y="138"/>
                  </a:lnTo>
                  <a:lnTo>
                    <a:pt x="5112" y="138"/>
                  </a:lnTo>
                  <a:lnTo>
                    <a:pt x="5136" y="126"/>
                  </a:lnTo>
                  <a:lnTo>
                    <a:pt x="5148" y="126"/>
                  </a:lnTo>
                  <a:lnTo>
                    <a:pt x="5154" y="120"/>
                  </a:lnTo>
                  <a:lnTo>
                    <a:pt x="5172" y="120"/>
                  </a:lnTo>
                  <a:lnTo>
                    <a:pt x="5208" y="114"/>
                  </a:lnTo>
                  <a:lnTo>
                    <a:pt x="5256" y="102"/>
                  </a:lnTo>
                  <a:lnTo>
                    <a:pt x="5298" y="96"/>
                  </a:lnTo>
                  <a:lnTo>
                    <a:pt x="5322" y="90"/>
                  </a:lnTo>
                  <a:lnTo>
                    <a:pt x="5340" y="90"/>
                  </a:lnTo>
                  <a:lnTo>
                    <a:pt x="5346" y="84"/>
                  </a:lnTo>
                  <a:lnTo>
                    <a:pt x="5238" y="84"/>
                  </a:lnTo>
                  <a:lnTo>
                    <a:pt x="5214" y="96"/>
                  </a:lnTo>
                  <a:lnTo>
                    <a:pt x="5142" y="96"/>
                  </a:lnTo>
                  <a:lnTo>
                    <a:pt x="5226" y="90"/>
                  </a:lnTo>
                  <a:lnTo>
                    <a:pt x="5220" y="78"/>
                  </a:lnTo>
                  <a:lnTo>
                    <a:pt x="5268" y="84"/>
                  </a:lnTo>
                  <a:lnTo>
                    <a:pt x="5274" y="78"/>
                  </a:lnTo>
                  <a:lnTo>
                    <a:pt x="5286" y="72"/>
                  </a:lnTo>
                  <a:lnTo>
                    <a:pt x="5358" y="72"/>
                  </a:lnTo>
                  <a:lnTo>
                    <a:pt x="5406" y="66"/>
                  </a:lnTo>
                  <a:lnTo>
                    <a:pt x="5454" y="66"/>
                  </a:lnTo>
                  <a:lnTo>
                    <a:pt x="5484" y="60"/>
                  </a:lnTo>
                  <a:lnTo>
                    <a:pt x="5496" y="60"/>
                  </a:lnTo>
                  <a:lnTo>
                    <a:pt x="5514" y="54"/>
                  </a:lnTo>
                  <a:lnTo>
                    <a:pt x="5532" y="54"/>
                  </a:lnTo>
                  <a:lnTo>
                    <a:pt x="5550" y="48"/>
                  </a:lnTo>
                  <a:lnTo>
                    <a:pt x="5562" y="42"/>
                  </a:lnTo>
                  <a:lnTo>
                    <a:pt x="5574" y="42"/>
                  </a:lnTo>
                  <a:lnTo>
                    <a:pt x="5574" y="36"/>
                  </a:lnTo>
                  <a:close/>
                  <a:moveTo>
                    <a:pt x="4032" y="966"/>
                  </a:moveTo>
                  <a:lnTo>
                    <a:pt x="4086" y="966"/>
                  </a:lnTo>
                  <a:lnTo>
                    <a:pt x="4134" y="942"/>
                  </a:lnTo>
                  <a:lnTo>
                    <a:pt x="4140" y="930"/>
                  </a:lnTo>
                  <a:lnTo>
                    <a:pt x="4134" y="918"/>
                  </a:lnTo>
                  <a:lnTo>
                    <a:pt x="4134" y="912"/>
                  </a:lnTo>
                  <a:lnTo>
                    <a:pt x="4122" y="906"/>
                  </a:lnTo>
                  <a:lnTo>
                    <a:pt x="4074" y="906"/>
                  </a:lnTo>
                  <a:lnTo>
                    <a:pt x="4062" y="912"/>
                  </a:lnTo>
                  <a:lnTo>
                    <a:pt x="4050" y="912"/>
                  </a:lnTo>
                  <a:lnTo>
                    <a:pt x="4026" y="924"/>
                  </a:lnTo>
                  <a:lnTo>
                    <a:pt x="4014" y="936"/>
                  </a:lnTo>
                  <a:lnTo>
                    <a:pt x="4002" y="942"/>
                  </a:lnTo>
                  <a:lnTo>
                    <a:pt x="4002" y="954"/>
                  </a:lnTo>
                  <a:lnTo>
                    <a:pt x="4014" y="960"/>
                  </a:lnTo>
                  <a:lnTo>
                    <a:pt x="4032" y="966"/>
                  </a:lnTo>
                  <a:close/>
                  <a:moveTo>
                    <a:pt x="4014" y="840"/>
                  </a:moveTo>
                  <a:lnTo>
                    <a:pt x="4002" y="840"/>
                  </a:lnTo>
                  <a:lnTo>
                    <a:pt x="3990" y="846"/>
                  </a:lnTo>
                  <a:lnTo>
                    <a:pt x="3984" y="852"/>
                  </a:lnTo>
                  <a:lnTo>
                    <a:pt x="3972" y="852"/>
                  </a:lnTo>
                  <a:lnTo>
                    <a:pt x="3990" y="852"/>
                  </a:lnTo>
                  <a:lnTo>
                    <a:pt x="4008" y="846"/>
                  </a:lnTo>
                  <a:lnTo>
                    <a:pt x="4026" y="846"/>
                  </a:lnTo>
                  <a:lnTo>
                    <a:pt x="4044" y="840"/>
                  </a:lnTo>
                  <a:lnTo>
                    <a:pt x="4050" y="834"/>
                  </a:lnTo>
                  <a:lnTo>
                    <a:pt x="4056" y="834"/>
                  </a:lnTo>
                  <a:lnTo>
                    <a:pt x="4068" y="822"/>
                  </a:lnTo>
                  <a:lnTo>
                    <a:pt x="4050" y="822"/>
                  </a:lnTo>
                  <a:lnTo>
                    <a:pt x="4044" y="828"/>
                  </a:lnTo>
                  <a:lnTo>
                    <a:pt x="4032" y="828"/>
                  </a:lnTo>
                  <a:lnTo>
                    <a:pt x="4020" y="834"/>
                  </a:lnTo>
                  <a:lnTo>
                    <a:pt x="4014" y="840"/>
                  </a:lnTo>
                  <a:close/>
                  <a:moveTo>
                    <a:pt x="4122" y="822"/>
                  </a:moveTo>
                  <a:lnTo>
                    <a:pt x="4104" y="822"/>
                  </a:lnTo>
                  <a:lnTo>
                    <a:pt x="4098" y="828"/>
                  </a:lnTo>
                  <a:lnTo>
                    <a:pt x="4098" y="840"/>
                  </a:lnTo>
                  <a:lnTo>
                    <a:pt x="4104" y="846"/>
                  </a:lnTo>
                  <a:lnTo>
                    <a:pt x="4110" y="840"/>
                  </a:lnTo>
                  <a:lnTo>
                    <a:pt x="4116" y="840"/>
                  </a:lnTo>
                  <a:lnTo>
                    <a:pt x="4128" y="828"/>
                  </a:lnTo>
                  <a:lnTo>
                    <a:pt x="4122" y="822"/>
                  </a:lnTo>
                  <a:close/>
                  <a:moveTo>
                    <a:pt x="3528" y="1062"/>
                  </a:moveTo>
                  <a:lnTo>
                    <a:pt x="3522" y="1062"/>
                  </a:lnTo>
                  <a:lnTo>
                    <a:pt x="3504" y="1080"/>
                  </a:lnTo>
                  <a:lnTo>
                    <a:pt x="3504" y="1086"/>
                  </a:lnTo>
                  <a:lnTo>
                    <a:pt x="3510" y="1092"/>
                  </a:lnTo>
                  <a:lnTo>
                    <a:pt x="3528" y="1092"/>
                  </a:lnTo>
                  <a:lnTo>
                    <a:pt x="3534" y="1086"/>
                  </a:lnTo>
                  <a:lnTo>
                    <a:pt x="3540" y="1074"/>
                  </a:lnTo>
                  <a:lnTo>
                    <a:pt x="3540" y="1068"/>
                  </a:lnTo>
                  <a:lnTo>
                    <a:pt x="3534" y="1062"/>
                  </a:lnTo>
                  <a:lnTo>
                    <a:pt x="3528" y="1062"/>
                  </a:lnTo>
                  <a:close/>
                  <a:moveTo>
                    <a:pt x="3588" y="1062"/>
                  </a:moveTo>
                  <a:lnTo>
                    <a:pt x="3582" y="1062"/>
                  </a:lnTo>
                  <a:lnTo>
                    <a:pt x="3576" y="1068"/>
                  </a:lnTo>
                  <a:lnTo>
                    <a:pt x="3576" y="1080"/>
                  </a:lnTo>
                  <a:lnTo>
                    <a:pt x="3582" y="1086"/>
                  </a:lnTo>
                  <a:lnTo>
                    <a:pt x="3594" y="1086"/>
                  </a:lnTo>
                  <a:lnTo>
                    <a:pt x="3600" y="1080"/>
                  </a:lnTo>
                  <a:lnTo>
                    <a:pt x="3600" y="1068"/>
                  </a:lnTo>
                  <a:lnTo>
                    <a:pt x="3588" y="1062"/>
                  </a:lnTo>
                  <a:close/>
                  <a:moveTo>
                    <a:pt x="3756" y="1242"/>
                  </a:moveTo>
                  <a:lnTo>
                    <a:pt x="3744" y="1248"/>
                  </a:lnTo>
                  <a:lnTo>
                    <a:pt x="3744" y="1260"/>
                  </a:lnTo>
                  <a:lnTo>
                    <a:pt x="3750" y="1266"/>
                  </a:lnTo>
                  <a:lnTo>
                    <a:pt x="3762" y="1272"/>
                  </a:lnTo>
                  <a:lnTo>
                    <a:pt x="3768" y="1272"/>
                  </a:lnTo>
                  <a:lnTo>
                    <a:pt x="3786" y="1254"/>
                  </a:lnTo>
                  <a:lnTo>
                    <a:pt x="3786" y="1242"/>
                  </a:lnTo>
                  <a:lnTo>
                    <a:pt x="3780" y="1236"/>
                  </a:lnTo>
                  <a:lnTo>
                    <a:pt x="3768" y="1236"/>
                  </a:lnTo>
                  <a:lnTo>
                    <a:pt x="3756" y="1242"/>
                  </a:lnTo>
                  <a:close/>
                  <a:moveTo>
                    <a:pt x="3984" y="2532"/>
                  </a:moveTo>
                  <a:lnTo>
                    <a:pt x="3948" y="2520"/>
                  </a:lnTo>
                  <a:lnTo>
                    <a:pt x="3942" y="2514"/>
                  </a:lnTo>
                  <a:lnTo>
                    <a:pt x="3936" y="2514"/>
                  </a:lnTo>
                  <a:lnTo>
                    <a:pt x="3924" y="2526"/>
                  </a:lnTo>
                  <a:lnTo>
                    <a:pt x="3930" y="2532"/>
                  </a:lnTo>
                  <a:lnTo>
                    <a:pt x="3942" y="2538"/>
                  </a:lnTo>
                  <a:lnTo>
                    <a:pt x="3948" y="2544"/>
                  </a:lnTo>
                  <a:lnTo>
                    <a:pt x="3954" y="2544"/>
                  </a:lnTo>
                  <a:lnTo>
                    <a:pt x="3960" y="2550"/>
                  </a:lnTo>
                  <a:lnTo>
                    <a:pt x="3996" y="2550"/>
                  </a:lnTo>
                  <a:lnTo>
                    <a:pt x="4008" y="2556"/>
                  </a:lnTo>
                  <a:lnTo>
                    <a:pt x="4020" y="2556"/>
                  </a:lnTo>
                  <a:lnTo>
                    <a:pt x="4038" y="2538"/>
                  </a:lnTo>
                  <a:lnTo>
                    <a:pt x="4008" y="2538"/>
                  </a:lnTo>
                  <a:lnTo>
                    <a:pt x="3984" y="2532"/>
                  </a:lnTo>
                  <a:close/>
                  <a:moveTo>
                    <a:pt x="4098" y="2280"/>
                  </a:moveTo>
                  <a:lnTo>
                    <a:pt x="4092" y="2280"/>
                  </a:lnTo>
                  <a:lnTo>
                    <a:pt x="4086" y="2274"/>
                  </a:lnTo>
                  <a:lnTo>
                    <a:pt x="4050" y="2274"/>
                  </a:lnTo>
                  <a:lnTo>
                    <a:pt x="4032" y="2268"/>
                  </a:lnTo>
                  <a:lnTo>
                    <a:pt x="3996" y="2268"/>
                  </a:lnTo>
                  <a:lnTo>
                    <a:pt x="4002" y="2274"/>
                  </a:lnTo>
                  <a:lnTo>
                    <a:pt x="4008" y="2274"/>
                  </a:lnTo>
                  <a:lnTo>
                    <a:pt x="4014" y="2280"/>
                  </a:lnTo>
                  <a:lnTo>
                    <a:pt x="4026" y="2286"/>
                  </a:lnTo>
                  <a:lnTo>
                    <a:pt x="4032" y="2286"/>
                  </a:lnTo>
                  <a:lnTo>
                    <a:pt x="4032" y="2304"/>
                  </a:lnTo>
                  <a:lnTo>
                    <a:pt x="4044" y="2304"/>
                  </a:lnTo>
                  <a:lnTo>
                    <a:pt x="4080" y="2310"/>
                  </a:lnTo>
                  <a:lnTo>
                    <a:pt x="4128" y="2316"/>
                  </a:lnTo>
                  <a:lnTo>
                    <a:pt x="4164" y="2316"/>
                  </a:lnTo>
                  <a:lnTo>
                    <a:pt x="4170" y="2310"/>
                  </a:lnTo>
                  <a:lnTo>
                    <a:pt x="4170" y="2304"/>
                  </a:lnTo>
                  <a:lnTo>
                    <a:pt x="4164" y="2304"/>
                  </a:lnTo>
                  <a:lnTo>
                    <a:pt x="4152" y="2292"/>
                  </a:lnTo>
                  <a:lnTo>
                    <a:pt x="4128" y="2286"/>
                  </a:lnTo>
                  <a:lnTo>
                    <a:pt x="4098" y="2280"/>
                  </a:lnTo>
                  <a:close/>
                  <a:moveTo>
                    <a:pt x="4194" y="2550"/>
                  </a:moveTo>
                  <a:lnTo>
                    <a:pt x="4164" y="2550"/>
                  </a:lnTo>
                  <a:lnTo>
                    <a:pt x="4152" y="2556"/>
                  </a:lnTo>
                  <a:lnTo>
                    <a:pt x="4146" y="2562"/>
                  </a:lnTo>
                  <a:lnTo>
                    <a:pt x="4182" y="2526"/>
                  </a:lnTo>
                  <a:lnTo>
                    <a:pt x="4176" y="2520"/>
                  </a:lnTo>
                  <a:lnTo>
                    <a:pt x="4152" y="2520"/>
                  </a:lnTo>
                  <a:lnTo>
                    <a:pt x="4140" y="2526"/>
                  </a:lnTo>
                  <a:lnTo>
                    <a:pt x="4128" y="2538"/>
                  </a:lnTo>
                  <a:lnTo>
                    <a:pt x="4104" y="2574"/>
                  </a:lnTo>
                  <a:lnTo>
                    <a:pt x="4164" y="2568"/>
                  </a:lnTo>
                  <a:lnTo>
                    <a:pt x="4176" y="2568"/>
                  </a:lnTo>
                  <a:lnTo>
                    <a:pt x="4182" y="2562"/>
                  </a:lnTo>
                  <a:lnTo>
                    <a:pt x="4194" y="2562"/>
                  </a:lnTo>
                  <a:lnTo>
                    <a:pt x="4200" y="2556"/>
                  </a:lnTo>
                  <a:lnTo>
                    <a:pt x="4200" y="2550"/>
                  </a:lnTo>
                  <a:lnTo>
                    <a:pt x="4194" y="2550"/>
                  </a:lnTo>
                  <a:close/>
                  <a:moveTo>
                    <a:pt x="4590" y="1962"/>
                  </a:moveTo>
                  <a:lnTo>
                    <a:pt x="4578" y="1974"/>
                  </a:lnTo>
                  <a:lnTo>
                    <a:pt x="4578" y="1980"/>
                  </a:lnTo>
                  <a:lnTo>
                    <a:pt x="4572" y="1986"/>
                  </a:lnTo>
                  <a:lnTo>
                    <a:pt x="4566" y="1986"/>
                  </a:lnTo>
                  <a:lnTo>
                    <a:pt x="4554" y="1974"/>
                  </a:lnTo>
                  <a:lnTo>
                    <a:pt x="4554" y="1962"/>
                  </a:lnTo>
                  <a:lnTo>
                    <a:pt x="4566" y="1962"/>
                  </a:lnTo>
                  <a:lnTo>
                    <a:pt x="4572" y="1956"/>
                  </a:lnTo>
                  <a:lnTo>
                    <a:pt x="4566" y="1932"/>
                  </a:lnTo>
                  <a:lnTo>
                    <a:pt x="4536" y="1926"/>
                  </a:lnTo>
                  <a:lnTo>
                    <a:pt x="4530" y="1926"/>
                  </a:lnTo>
                  <a:lnTo>
                    <a:pt x="4524" y="1932"/>
                  </a:lnTo>
                  <a:lnTo>
                    <a:pt x="4512" y="1938"/>
                  </a:lnTo>
                  <a:lnTo>
                    <a:pt x="4494" y="1944"/>
                  </a:lnTo>
                  <a:lnTo>
                    <a:pt x="4470" y="1956"/>
                  </a:lnTo>
                  <a:lnTo>
                    <a:pt x="4464" y="1962"/>
                  </a:lnTo>
                  <a:lnTo>
                    <a:pt x="4458" y="1962"/>
                  </a:lnTo>
                  <a:lnTo>
                    <a:pt x="4446" y="1968"/>
                  </a:lnTo>
                  <a:lnTo>
                    <a:pt x="4434" y="1968"/>
                  </a:lnTo>
                  <a:lnTo>
                    <a:pt x="4416" y="1974"/>
                  </a:lnTo>
                  <a:lnTo>
                    <a:pt x="4404" y="1974"/>
                  </a:lnTo>
                  <a:lnTo>
                    <a:pt x="4374" y="1998"/>
                  </a:lnTo>
                  <a:lnTo>
                    <a:pt x="4386" y="1974"/>
                  </a:lnTo>
                  <a:lnTo>
                    <a:pt x="4362" y="1956"/>
                  </a:lnTo>
                  <a:lnTo>
                    <a:pt x="4398" y="1968"/>
                  </a:lnTo>
                  <a:lnTo>
                    <a:pt x="4410" y="1956"/>
                  </a:lnTo>
                  <a:lnTo>
                    <a:pt x="4440" y="1950"/>
                  </a:lnTo>
                  <a:lnTo>
                    <a:pt x="4440" y="1932"/>
                  </a:lnTo>
                  <a:lnTo>
                    <a:pt x="4494" y="1932"/>
                  </a:lnTo>
                  <a:lnTo>
                    <a:pt x="4518" y="1920"/>
                  </a:lnTo>
                  <a:lnTo>
                    <a:pt x="4524" y="1914"/>
                  </a:lnTo>
                  <a:lnTo>
                    <a:pt x="4536" y="1908"/>
                  </a:lnTo>
                  <a:lnTo>
                    <a:pt x="4608" y="1908"/>
                  </a:lnTo>
                  <a:lnTo>
                    <a:pt x="4602" y="1902"/>
                  </a:lnTo>
                  <a:lnTo>
                    <a:pt x="4596" y="1902"/>
                  </a:lnTo>
                  <a:lnTo>
                    <a:pt x="4584" y="1896"/>
                  </a:lnTo>
                  <a:lnTo>
                    <a:pt x="4578" y="1890"/>
                  </a:lnTo>
                  <a:lnTo>
                    <a:pt x="4578" y="1866"/>
                  </a:lnTo>
                  <a:lnTo>
                    <a:pt x="4572" y="1866"/>
                  </a:lnTo>
                  <a:lnTo>
                    <a:pt x="4566" y="1872"/>
                  </a:lnTo>
                  <a:lnTo>
                    <a:pt x="4542" y="1872"/>
                  </a:lnTo>
                  <a:lnTo>
                    <a:pt x="4530" y="1878"/>
                  </a:lnTo>
                  <a:lnTo>
                    <a:pt x="4518" y="1878"/>
                  </a:lnTo>
                  <a:lnTo>
                    <a:pt x="4518" y="1866"/>
                  </a:lnTo>
                  <a:lnTo>
                    <a:pt x="4512" y="1860"/>
                  </a:lnTo>
                  <a:lnTo>
                    <a:pt x="4452" y="1878"/>
                  </a:lnTo>
                  <a:lnTo>
                    <a:pt x="4458" y="1848"/>
                  </a:lnTo>
                  <a:lnTo>
                    <a:pt x="4410" y="1860"/>
                  </a:lnTo>
                  <a:lnTo>
                    <a:pt x="4416" y="1854"/>
                  </a:lnTo>
                  <a:lnTo>
                    <a:pt x="4422" y="1842"/>
                  </a:lnTo>
                  <a:lnTo>
                    <a:pt x="4440" y="1824"/>
                  </a:lnTo>
                  <a:lnTo>
                    <a:pt x="4446" y="1812"/>
                  </a:lnTo>
                  <a:lnTo>
                    <a:pt x="4446" y="1800"/>
                  </a:lnTo>
                  <a:lnTo>
                    <a:pt x="4434" y="1800"/>
                  </a:lnTo>
                  <a:lnTo>
                    <a:pt x="4422" y="1794"/>
                  </a:lnTo>
                  <a:lnTo>
                    <a:pt x="4398" y="1794"/>
                  </a:lnTo>
                  <a:lnTo>
                    <a:pt x="4404" y="1770"/>
                  </a:lnTo>
                  <a:lnTo>
                    <a:pt x="4368" y="1770"/>
                  </a:lnTo>
                  <a:lnTo>
                    <a:pt x="4380" y="1752"/>
                  </a:lnTo>
                  <a:lnTo>
                    <a:pt x="4356" y="1728"/>
                  </a:lnTo>
                  <a:lnTo>
                    <a:pt x="4368" y="1728"/>
                  </a:lnTo>
                  <a:lnTo>
                    <a:pt x="4380" y="1734"/>
                  </a:lnTo>
                  <a:lnTo>
                    <a:pt x="4404" y="1734"/>
                  </a:lnTo>
                  <a:lnTo>
                    <a:pt x="4410" y="1728"/>
                  </a:lnTo>
                  <a:lnTo>
                    <a:pt x="4422" y="1722"/>
                  </a:lnTo>
                  <a:lnTo>
                    <a:pt x="4434" y="1710"/>
                  </a:lnTo>
                  <a:lnTo>
                    <a:pt x="4440" y="1710"/>
                  </a:lnTo>
                  <a:lnTo>
                    <a:pt x="4398" y="1686"/>
                  </a:lnTo>
                  <a:lnTo>
                    <a:pt x="4446" y="1656"/>
                  </a:lnTo>
                  <a:lnTo>
                    <a:pt x="4398" y="1632"/>
                  </a:lnTo>
                  <a:lnTo>
                    <a:pt x="4350" y="1638"/>
                  </a:lnTo>
                  <a:lnTo>
                    <a:pt x="4404" y="1614"/>
                  </a:lnTo>
                  <a:lnTo>
                    <a:pt x="4368" y="1608"/>
                  </a:lnTo>
                  <a:lnTo>
                    <a:pt x="4410" y="1584"/>
                  </a:lnTo>
                  <a:lnTo>
                    <a:pt x="4404" y="1560"/>
                  </a:lnTo>
                  <a:lnTo>
                    <a:pt x="4374" y="1560"/>
                  </a:lnTo>
                  <a:lnTo>
                    <a:pt x="4380" y="1554"/>
                  </a:lnTo>
                  <a:lnTo>
                    <a:pt x="4392" y="1530"/>
                  </a:lnTo>
                  <a:lnTo>
                    <a:pt x="4374" y="1494"/>
                  </a:lnTo>
                  <a:lnTo>
                    <a:pt x="4362" y="1494"/>
                  </a:lnTo>
                  <a:lnTo>
                    <a:pt x="4374" y="1470"/>
                  </a:lnTo>
                  <a:lnTo>
                    <a:pt x="4362" y="1476"/>
                  </a:lnTo>
                  <a:lnTo>
                    <a:pt x="4356" y="1482"/>
                  </a:lnTo>
                  <a:lnTo>
                    <a:pt x="4344" y="1488"/>
                  </a:lnTo>
                  <a:lnTo>
                    <a:pt x="4332" y="1500"/>
                  </a:lnTo>
                  <a:lnTo>
                    <a:pt x="4332" y="1518"/>
                  </a:lnTo>
                  <a:lnTo>
                    <a:pt x="4302" y="1506"/>
                  </a:lnTo>
                  <a:lnTo>
                    <a:pt x="4308" y="1542"/>
                  </a:lnTo>
                  <a:lnTo>
                    <a:pt x="4284" y="1542"/>
                  </a:lnTo>
                  <a:lnTo>
                    <a:pt x="4272" y="1560"/>
                  </a:lnTo>
                  <a:lnTo>
                    <a:pt x="4278" y="1572"/>
                  </a:lnTo>
                  <a:lnTo>
                    <a:pt x="4254" y="1572"/>
                  </a:lnTo>
                  <a:lnTo>
                    <a:pt x="4230" y="1614"/>
                  </a:lnTo>
                  <a:lnTo>
                    <a:pt x="4218" y="1614"/>
                  </a:lnTo>
                  <a:lnTo>
                    <a:pt x="4236" y="1578"/>
                  </a:lnTo>
                  <a:lnTo>
                    <a:pt x="4224" y="1566"/>
                  </a:lnTo>
                  <a:lnTo>
                    <a:pt x="4212" y="1566"/>
                  </a:lnTo>
                  <a:lnTo>
                    <a:pt x="4194" y="1584"/>
                  </a:lnTo>
                  <a:lnTo>
                    <a:pt x="4182" y="1590"/>
                  </a:lnTo>
                  <a:lnTo>
                    <a:pt x="4176" y="1596"/>
                  </a:lnTo>
                  <a:lnTo>
                    <a:pt x="4164" y="1602"/>
                  </a:lnTo>
                  <a:lnTo>
                    <a:pt x="4158" y="1608"/>
                  </a:lnTo>
                  <a:lnTo>
                    <a:pt x="4146" y="1614"/>
                  </a:lnTo>
                  <a:lnTo>
                    <a:pt x="4140" y="1620"/>
                  </a:lnTo>
                  <a:lnTo>
                    <a:pt x="4116" y="1632"/>
                  </a:lnTo>
                  <a:lnTo>
                    <a:pt x="4110" y="1638"/>
                  </a:lnTo>
                  <a:lnTo>
                    <a:pt x="4116" y="1614"/>
                  </a:lnTo>
                  <a:lnTo>
                    <a:pt x="4116" y="1596"/>
                  </a:lnTo>
                  <a:lnTo>
                    <a:pt x="4080" y="1632"/>
                  </a:lnTo>
                  <a:lnTo>
                    <a:pt x="4014" y="1644"/>
                  </a:lnTo>
                  <a:lnTo>
                    <a:pt x="4074" y="1626"/>
                  </a:lnTo>
                  <a:lnTo>
                    <a:pt x="4080" y="1620"/>
                  </a:lnTo>
                  <a:lnTo>
                    <a:pt x="4092" y="1596"/>
                  </a:lnTo>
                  <a:lnTo>
                    <a:pt x="4098" y="1590"/>
                  </a:lnTo>
                  <a:lnTo>
                    <a:pt x="4098" y="1578"/>
                  </a:lnTo>
                  <a:lnTo>
                    <a:pt x="4092" y="1572"/>
                  </a:lnTo>
                  <a:lnTo>
                    <a:pt x="4050" y="1572"/>
                  </a:lnTo>
                  <a:lnTo>
                    <a:pt x="4038" y="1578"/>
                  </a:lnTo>
                  <a:lnTo>
                    <a:pt x="4032" y="1578"/>
                  </a:lnTo>
                  <a:lnTo>
                    <a:pt x="4020" y="1584"/>
                  </a:lnTo>
                  <a:lnTo>
                    <a:pt x="4002" y="1584"/>
                  </a:lnTo>
                  <a:lnTo>
                    <a:pt x="4002" y="1578"/>
                  </a:lnTo>
                  <a:lnTo>
                    <a:pt x="4008" y="1572"/>
                  </a:lnTo>
                  <a:lnTo>
                    <a:pt x="4020" y="1566"/>
                  </a:lnTo>
                  <a:lnTo>
                    <a:pt x="4026" y="1560"/>
                  </a:lnTo>
                  <a:lnTo>
                    <a:pt x="4032" y="1560"/>
                  </a:lnTo>
                  <a:lnTo>
                    <a:pt x="4032" y="1572"/>
                  </a:lnTo>
                  <a:lnTo>
                    <a:pt x="4050" y="1560"/>
                  </a:lnTo>
                  <a:lnTo>
                    <a:pt x="4044" y="1536"/>
                  </a:lnTo>
                  <a:lnTo>
                    <a:pt x="4050" y="1530"/>
                  </a:lnTo>
                  <a:lnTo>
                    <a:pt x="4062" y="1524"/>
                  </a:lnTo>
                  <a:lnTo>
                    <a:pt x="4074" y="1512"/>
                  </a:lnTo>
                  <a:lnTo>
                    <a:pt x="4074" y="1506"/>
                  </a:lnTo>
                  <a:lnTo>
                    <a:pt x="4068" y="1500"/>
                  </a:lnTo>
                  <a:lnTo>
                    <a:pt x="4056" y="1494"/>
                  </a:lnTo>
                  <a:lnTo>
                    <a:pt x="4044" y="1494"/>
                  </a:lnTo>
                  <a:lnTo>
                    <a:pt x="4032" y="1488"/>
                  </a:lnTo>
                  <a:lnTo>
                    <a:pt x="4014" y="1488"/>
                  </a:lnTo>
                  <a:lnTo>
                    <a:pt x="4044" y="1488"/>
                  </a:lnTo>
                  <a:lnTo>
                    <a:pt x="4056" y="1482"/>
                  </a:lnTo>
                  <a:lnTo>
                    <a:pt x="4074" y="1482"/>
                  </a:lnTo>
                  <a:lnTo>
                    <a:pt x="4086" y="1470"/>
                  </a:lnTo>
                  <a:lnTo>
                    <a:pt x="4098" y="1446"/>
                  </a:lnTo>
                  <a:lnTo>
                    <a:pt x="4104" y="1440"/>
                  </a:lnTo>
                  <a:lnTo>
                    <a:pt x="4110" y="1440"/>
                  </a:lnTo>
                  <a:lnTo>
                    <a:pt x="4122" y="1434"/>
                  </a:lnTo>
                  <a:lnTo>
                    <a:pt x="4128" y="1434"/>
                  </a:lnTo>
                  <a:lnTo>
                    <a:pt x="4134" y="1428"/>
                  </a:lnTo>
                  <a:lnTo>
                    <a:pt x="4122" y="1416"/>
                  </a:lnTo>
                  <a:lnTo>
                    <a:pt x="4110" y="1422"/>
                  </a:lnTo>
                  <a:lnTo>
                    <a:pt x="4098" y="1434"/>
                  </a:lnTo>
                  <a:lnTo>
                    <a:pt x="4092" y="1404"/>
                  </a:lnTo>
                  <a:lnTo>
                    <a:pt x="4068" y="1404"/>
                  </a:lnTo>
                  <a:lnTo>
                    <a:pt x="4050" y="1410"/>
                  </a:lnTo>
                  <a:lnTo>
                    <a:pt x="4026" y="1410"/>
                  </a:lnTo>
                  <a:lnTo>
                    <a:pt x="4020" y="1404"/>
                  </a:lnTo>
                  <a:lnTo>
                    <a:pt x="4020" y="1386"/>
                  </a:lnTo>
                  <a:lnTo>
                    <a:pt x="4038" y="1368"/>
                  </a:lnTo>
                  <a:lnTo>
                    <a:pt x="4032" y="1362"/>
                  </a:lnTo>
                  <a:lnTo>
                    <a:pt x="4014" y="1362"/>
                  </a:lnTo>
                  <a:lnTo>
                    <a:pt x="4008" y="1368"/>
                  </a:lnTo>
                  <a:lnTo>
                    <a:pt x="4020" y="1344"/>
                  </a:lnTo>
                  <a:lnTo>
                    <a:pt x="3984" y="1350"/>
                  </a:lnTo>
                  <a:lnTo>
                    <a:pt x="3984" y="1326"/>
                  </a:lnTo>
                  <a:lnTo>
                    <a:pt x="3978" y="1314"/>
                  </a:lnTo>
                  <a:lnTo>
                    <a:pt x="3972" y="1308"/>
                  </a:lnTo>
                  <a:lnTo>
                    <a:pt x="3948" y="1308"/>
                  </a:lnTo>
                  <a:lnTo>
                    <a:pt x="3930" y="1314"/>
                  </a:lnTo>
                  <a:lnTo>
                    <a:pt x="3906" y="1326"/>
                  </a:lnTo>
                  <a:lnTo>
                    <a:pt x="3900" y="1332"/>
                  </a:lnTo>
                  <a:lnTo>
                    <a:pt x="3894" y="1332"/>
                  </a:lnTo>
                  <a:lnTo>
                    <a:pt x="3888" y="1326"/>
                  </a:lnTo>
                  <a:lnTo>
                    <a:pt x="3876" y="1320"/>
                  </a:lnTo>
                  <a:lnTo>
                    <a:pt x="3864" y="1320"/>
                  </a:lnTo>
                  <a:lnTo>
                    <a:pt x="3852" y="1326"/>
                  </a:lnTo>
                  <a:lnTo>
                    <a:pt x="3846" y="1326"/>
                  </a:lnTo>
                  <a:lnTo>
                    <a:pt x="3834" y="1332"/>
                  </a:lnTo>
                  <a:lnTo>
                    <a:pt x="3822" y="1326"/>
                  </a:lnTo>
                  <a:lnTo>
                    <a:pt x="3762" y="1302"/>
                  </a:lnTo>
                  <a:lnTo>
                    <a:pt x="3738" y="1302"/>
                  </a:lnTo>
                  <a:lnTo>
                    <a:pt x="3714" y="1314"/>
                  </a:lnTo>
                  <a:lnTo>
                    <a:pt x="3708" y="1326"/>
                  </a:lnTo>
                  <a:lnTo>
                    <a:pt x="3702" y="1326"/>
                  </a:lnTo>
                  <a:lnTo>
                    <a:pt x="3684" y="1344"/>
                  </a:lnTo>
                  <a:lnTo>
                    <a:pt x="3684" y="1350"/>
                  </a:lnTo>
                  <a:lnTo>
                    <a:pt x="3696" y="1356"/>
                  </a:lnTo>
                  <a:lnTo>
                    <a:pt x="3702" y="1362"/>
                  </a:lnTo>
                  <a:lnTo>
                    <a:pt x="3708" y="1374"/>
                  </a:lnTo>
                  <a:lnTo>
                    <a:pt x="3708" y="1380"/>
                  </a:lnTo>
                  <a:lnTo>
                    <a:pt x="3702" y="1386"/>
                  </a:lnTo>
                  <a:lnTo>
                    <a:pt x="3690" y="1392"/>
                  </a:lnTo>
                  <a:lnTo>
                    <a:pt x="3672" y="1410"/>
                  </a:lnTo>
                  <a:lnTo>
                    <a:pt x="3660" y="1416"/>
                  </a:lnTo>
                  <a:lnTo>
                    <a:pt x="3636" y="1422"/>
                  </a:lnTo>
                  <a:lnTo>
                    <a:pt x="3660" y="1440"/>
                  </a:lnTo>
                  <a:lnTo>
                    <a:pt x="3654" y="1446"/>
                  </a:lnTo>
                  <a:lnTo>
                    <a:pt x="3642" y="1446"/>
                  </a:lnTo>
                  <a:lnTo>
                    <a:pt x="3636" y="1452"/>
                  </a:lnTo>
                  <a:lnTo>
                    <a:pt x="3636" y="1470"/>
                  </a:lnTo>
                  <a:lnTo>
                    <a:pt x="3642" y="1482"/>
                  </a:lnTo>
                  <a:lnTo>
                    <a:pt x="3642" y="1488"/>
                  </a:lnTo>
                  <a:lnTo>
                    <a:pt x="3636" y="1500"/>
                  </a:lnTo>
                  <a:lnTo>
                    <a:pt x="3624" y="1506"/>
                  </a:lnTo>
                  <a:lnTo>
                    <a:pt x="3618" y="1512"/>
                  </a:lnTo>
                  <a:lnTo>
                    <a:pt x="3606" y="1512"/>
                  </a:lnTo>
                  <a:lnTo>
                    <a:pt x="3582" y="1524"/>
                  </a:lnTo>
                  <a:lnTo>
                    <a:pt x="3576" y="1536"/>
                  </a:lnTo>
                  <a:lnTo>
                    <a:pt x="3576" y="1548"/>
                  </a:lnTo>
                  <a:lnTo>
                    <a:pt x="3570" y="1548"/>
                  </a:lnTo>
                  <a:lnTo>
                    <a:pt x="3564" y="1554"/>
                  </a:lnTo>
                  <a:lnTo>
                    <a:pt x="3552" y="1554"/>
                  </a:lnTo>
                  <a:lnTo>
                    <a:pt x="3540" y="1560"/>
                  </a:lnTo>
                  <a:lnTo>
                    <a:pt x="3534" y="1566"/>
                  </a:lnTo>
                  <a:lnTo>
                    <a:pt x="3522" y="1572"/>
                  </a:lnTo>
                  <a:lnTo>
                    <a:pt x="3504" y="1590"/>
                  </a:lnTo>
                  <a:lnTo>
                    <a:pt x="3510" y="1596"/>
                  </a:lnTo>
                  <a:lnTo>
                    <a:pt x="3522" y="1602"/>
                  </a:lnTo>
                  <a:lnTo>
                    <a:pt x="3534" y="1614"/>
                  </a:lnTo>
                  <a:lnTo>
                    <a:pt x="3552" y="1620"/>
                  </a:lnTo>
                  <a:lnTo>
                    <a:pt x="3558" y="1632"/>
                  </a:lnTo>
                  <a:lnTo>
                    <a:pt x="3564" y="1638"/>
                  </a:lnTo>
                  <a:lnTo>
                    <a:pt x="3564" y="1662"/>
                  </a:lnTo>
                  <a:lnTo>
                    <a:pt x="3558" y="1698"/>
                  </a:lnTo>
                  <a:lnTo>
                    <a:pt x="3540" y="1746"/>
                  </a:lnTo>
                  <a:lnTo>
                    <a:pt x="3510" y="1776"/>
                  </a:lnTo>
                  <a:lnTo>
                    <a:pt x="3468" y="1800"/>
                  </a:lnTo>
                  <a:lnTo>
                    <a:pt x="3426" y="1830"/>
                  </a:lnTo>
                  <a:lnTo>
                    <a:pt x="3390" y="1854"/>
                  </a:lnTo>
                  <a:lnTo>
                    <a:pt x="3366" y="1860"/>
                  </a:lnTo>
                  <a:lnTo>
                    <a:pt x="3336" y="1860"/>
                  </a:lnTo>
                  <a:lnTo>
                    <a:pt x="3300" y="1866"/>
                  </a:lnTo>
                  <a:lnTo>
                    <a:pt x="3276" y="1872"/>
                  </a:lnTo>
                  <a:lnTo>
                    <a:pt x="3258" y="1878"/>
                  </a:lnTo>
                  <a:lnTo>
                    <a:pt x="3258" y="1902"/>
                  </a:lnTo>
                  <a:lnTo>
                    <a:pt x="3264" y="1914"/>
                  </a:lnTo>
                  <a:lnTo>
                    <a:pt x="3264" y="1926"/>
                  </a:lnTo>
                  <a:lnTo>
                    <a:pt x="3270" y="1938"/>
                  </a:lnTo>
                  <a:lnTo>
                    <a:pt x="3270" y="1950"/>
                  </a:lnTo>
                  <a:lnTo>
                    <a:pt x="3252" y="1968"/>
                  </a:lnTo>
                  <a:lnTo>
                    <a:pt x="3234" y="2004"/>
                  </a:lnTo>
                  <a:lnTo>
                    <a:pt x="3234" y="2076"/>
                  </a:lnTo>
                  <a:lnTo>
                    <a:pt x="3210" y="2088"/>
                  </a:lnTo>
                  <a:lnTo>
                    <a:pt x="3204" y="2094"/>
                  </a:lnTo>
                  <a:lnTo>
                    <a:pt x="3180" y="2106"/>
                  </a:lnTo>
                  <a:lnTo>
                    <a:pt x="3180" y="2142"/>
                  </a:lnTo>
                  <a:lnTo>
                    <a:pt x="3156" y="2166"/>
                  </a:lnTo>
                  <a:lnTo>
                    <a:pt x="3156" y="2154"/>
                  </a:lnTo>
                  <a:lnTo>
                    <a:pt x="3162" y="2148"/>
                  </a:lnTo>
                  <a:lnTo>
                    <a:pt x="3162" y="2142"/>
                  </a:lnTo>
                  <a:lnTo>
                    <a:pt x="3156" y="2130"/>
                  </a:lnTo>
                  <a:lnTo>
                    <a:pt x="3138" y="2130"/>
                  </a:lnTo>
                  <a:lnTo>
                    <a:pt x="3126" y="2136"/>
                  </a:lnTo>
                  <a:lnTo>
                    <a:pt x="3108" y="2154"/>
                  </a:lnTo>
                  <a:lnTo>
                    <a:pt x="3108" y="2166"/>
                  </a:lnTo>
                  <a:lnTo>
                    <a:pt x="3114" y="2178"/>
                  </a:lnTo>
                  <a:lnTo>
                    <a:pt x="3114" y="2190"/>
                  </a:lnTo>
                  <a:lnTo>
                    <a:pt x="3108" y="2196"/>
                  </a:lnTo>
                  <a:lnTo>
                    <a:pt x="3108" y="2178"/>
                  </a:lnTo>
                  <a:lnTo>
                    <a:pt x="3102" y="2166"/>
                  </a:lnTo>
                  <a:lnTo>
                    <a:pt x="3090" y="2154"/>
                  </a:lnTo>
                  <a:lnTo>
                    <a:pt x="3078" y="2154"/>
                  </a:lnTo>
                  <a:lnTo>
                    <a:pt x="3066" y="2160"/>
                  </a:lnTo>
                  <a:lnTo>
                    <a:pt x="3042" y="2160"/>
                  </a:lnTo>
                  <a:lnTo>
                    <a:pt x="3036" y="2166"/>
                  </a:lnTo>
                  <a:lnTo>
                    <a:pt x="3030" y="2166"/>
                  </a:lnTo>
                  <a:lnTo>
                    <a:pt x="3042" y="2160"/>
                  </a:lnTo>
                  <a:lnTo>
                    <a:pt x="3060" y="2142"/>
                  </a:lnTo>
                  <a:lnTo>
                    <a:pt x="3072" y="2136"/>
                  </a:lnTo>
                  <a:lnTo>
                    <a:pt x="3078" y="2124"/>
                  </a:lnTo>
                  <a:lnTo>
                    <a:pt x="3078" y="2118"/>
                  </a:lnTo>
                  <a:lnTo>
                    <a:pt x="3072" y="2106"/>
                  </a:lnTo>
                  <a:lnTo>
                    <a:pt x="3060" y="2100"/>
                  </a:lnTo>
                  <a:lnTo>
                    <a:pt x="3048" y="2088"/>
                  </a:lnTo>
                  <a:lnTo>
                    <a:pt x="3030" y="2088"/>
                  </a:lnTo>
                  <a:lnTo>
                    <a:pt x="3024" y="2082"/>
                  </a:lnTo>
                  <a:lnTo>
                    <a:pt x="3018" y="2082"/>
                  </a:lnTo>
                  <a:lnTo>
                    <a:pt x="3024" y="2082"/>
                  </a:lnTo>
                  <a:lnTo>
                    <a:pt x="3042" y="2064"/>
                  </a:lnTo>
                  <a:lnTo>
                    <a:pt x="3042" y="2058"/>
                  </a:lnTo>
                  <a:lnTo>
                    <a:pt x="3030" y="2034"/>
                  </a:lnTo>
                  <a:lnTo>
                    <a:pt x="3030" y="2028"/>
                  </a:lnTo>
                  <a:lnTo>
                    <a:pt x="3024" y="2016"/>
                  </a:lnTo>
                  <a:lnTo>
                    <a:pt x="3060" y="1992"/>
                  </a:lnTo>
                  <a:lnTo>
                    <a:pt x="3060" y="1968"/>
                  </a:lnTo>
                  <a:lnTo>
                    <a:pt x="3084" y="1956"/>
                  </a:lnTo>
                  <a:lnTo>
                    <a:pt x="3084" y="1914"/>
                  </a:lnTo>
                  <a:lnTo>
                    <a:pt x="3090" y="1914"/>
                  </a:lnTo>
                  <a:lnTo>
                    <a:pt x="3102" y="1902"/>
                  </a:lnTo>
                  <a:lnTo>
                    <a:pt x="3114" y="1896"/>
                  </a:lnTo>
                  <a:lnTo>
                    <a:pt x="3132" y="1878"/>
                  </a:lnTo>
                  <a:lnTo>
                    <a:pt x="3126" y="1866"/>
                  </a:lnTo>
                  <a:lnTo>
                    <a:pt x="3120" y="1860"/>
                  </a:lnTo>
                  <a:lnTo>
                    <a:pt x="3084" y="1848"/>
                  </a:lnTo>
                  <a:lnTo>
                    <a:pt x="2976" y="1848"/>
                  </a:lnTo>
                  <a:lnTo>
                    <a:pt x="2940" y="1860"/>
                  </a:lnTo>
                  <a:lnTo>
                    <a:pt x="2946" y="1848"/>
                  </a:lnTo>
                  <a:lnTo>
                    <a:pt x="2952" y="1842"/>
                  </a:lnTo>
                  <a:lnTo>
                    <a:pt x="2952" y="1830"/>
                  </a:lnTo>
                  <a:lnTo>
                    <a:pt x="2958" y="1824"/>
                  </a:lnTo>
                  <a:lnTo>
                    <a:pt x="2952" y="1818"/>
                  </a:lnTo>
                  <a:lnTo>
                    <a:pt x="2940" y="1812"/>
                  </a:lnTo>
                  <a:lnTo>
                    <a:pt x="2928" y="1812"/>
                  </a:lnTo>
                  <a:lnTo>
                    <a:pt x="2892" y="1800"/>
                  </a:lnTo>
                  <a:lnTo>
                    <a:pt x="2874" y="1800"/>
                  </a:lnTo>
                  <a:lnTo>
                    <a:pt x="2868" y="1794"/>
                  </a:lnTo>
                  <a:lnTo>
                    <a:pt x="2862" y="1794"/>
                  </a:lnTo>
                  <a:lnTo>
                    <a:pt x="2862" y="1770"/>
                  </a:lnTo>
                  <a:lnTo>
                    <a:pt x="2856" y="1752"/>
                  </a:lnTo>
                  <a:lnTo>
                    <a:pt x="2844" y="1740"/>
                  </a:lnTo>
                  <a:lnTo>
                    <a:pt x="2790" y="1722"/>
                  </a:lnTo>
                  <a:lnTo>
                    <a:pt x="2778" y="1722"/>
                  </a:lnTo>
                  <a:lnTo>
                    <a:pt x="2778" y="1716"/>
                  </a:lnTo>
                  <a:lnTo>
                    <a:pt x="2766" y="1704"/>
                  </a:lnTo>
                  <a:lnTo>
                    <a:pt x="2754" y="1704"/>
                  </a:lnTo>
                  <a:lnTo>
                    <a:pt x="2736" y="1698"/>
                  </a:lnTo>
                  <a:lnTo>
                    <a:pt x="2694" y="1698"/>
                  </a:lnTo>
                  <a:lnTo>
                    <a:pt x="2646" y="1704"/>
                  </a:lnTo>
                  <a:lnTo>
                    <a:pt x="2610" y="1716"/>
                  </a:lnTo>
                  <a:lnTo>
                    <a:pt x="2592" y="1716"/>
                  </a:lnTo>
                  <a:lnTo>
                    <a:pt x="2598" y="1716"/>
                  </a:lnTo>
                  <a:lnTo>
                    <a:pt x="2604" y="1710"/>
                  </a:lnTo>
                  <a:lnTo>
                    <a:pt x="2616" y="1710"/>
                  </a:lnTo>
                  <a:lnTo>
                    <a:pt x="2628" y="1704"/>
                  </a:lnTo>
                  <a:lnTo>
                    <a:pt x="2634" y="1692"/>
                  </a:lnTo>
                  <a:lnTo>
                    <a:pt x="2640" y="1686"/>
                  </a:lnTo>
                  <a:lnTo>
                    <a:pt x="2646" y="1662"/>
                  </a:lnTo>
                  <a:lnTo>
                    <a:pt x="2658" y="1632"/>
                  </a:lnTo>
                  <a:lnTo>
                    <a:pt x="2664" y="1602"/>
                  </a:lnTo>
                  <a:lnTo>
                    <a:pt x="2670" y="1590"/>
                  </a:lnTo>
                  <a:lnTo>
                    <a:pt x="2658" y="1590"/>
                  </a:lnTo>
                  <a:lnTo>
                    <a:pt x="2646" y="1584"/>
                  </a:lnTo>
                  <a:lnTo>
                    <a:pt x="2616" y="1584"/>
                  </a:lnTo>
                  <a:lnTo>
                    <a:pt x="2610" y="1590"/>
                  </a:lnTo>
                  <a:lnTo>
                    <a:pt x="2598" y="1596"/>
                  </a:lnTo>
                  <a:lnTo>
                    <a:pt x="2592" y="1602"/>
                  </a:lnTo>
                  <a:lnTo>
                    <a:pt x="2580" y="1608"/>
                  </a:lnTo>
                  <a:lnTo>
                    <a:pt x="2598" y="1578"/>
                  </a:lnTo>
                  <a:lnTo>
                    <a:pt x="2592" y="1560"/>
                  </a:lnTo>
                  <a:lnTo>
                    <a:pt x="2610" y="1542"/>
                  </a:lnTo>
                  <a:lnTo>
                    <a:pt x="2616" y="1530"/>
                  </a:lnTo>
                  <a:lnTo>
                    <a:pt x="2640" y="1506"/>
                  </a:lnTo>
                  <a:lnTo>
                    <a:pt x="2646" y="1494"/>
                  </a:lnTo>
                  <a:lnTo>
                    <a:pt x="2664" y="1476"/>
                  </a:lnTo>
                  <a:lnTo>
                    <a:pt x="2694" y="1452"/>
                  </a:lnTo>
                  <a:lnTo>
                    <a:pt x="2730" y="1428"/>
                  </a:lnTo>
                  <a:lnTo>
                    <a:pt x="2754" y="1410"/>
                  </a:lnTo>
                  <a:lnTo>
                    <a:pt x="2766" y="1404"/>
                  </a:lnTo>
                  <a:lnTo>
                    <a:pt x="2760" y="1392"/>
                  </a:lnTo>
                  <a:lnTo>
                    <a:pt x="2826" y="1368"/>
                  </a:lnTo>
                  <a:lnTo>
                    <a:pt x="2826" y="1350"/>
                  </a:lnTo>
                  <a:lnTo>
                    <a:pt x="2868" y="1344"/>
                  </a:lnTo>
                  <a:lnTo>
                    <a:pt x="2868" y="1326"/>
                  </a:lnTo>
                  <a:lnTo>
                    <a:pt x="2898" y="1320"/>
                  </a:lnTo>
                  <a:lnTo>
                    <a:pt x="2952" y="1284"/>
                  </a:lnTo>
                  <a:lnTo>
                    <a:pt x="3006" y="1284"/>
                  </a:lnTo>
                  <a:lnTo>
                    <a:pt x="3042" y="1278"/>
                  </a:lnTo>
                  <a:lnTo>
                    <a:pt x="3060" y="1266"/>
                  </a:lnTo>
                  <a:lnTo>
                    <a:pt x="3060" y="1254"/>
                  </a:lnTo>
                  <a:lnTo>
                    <a:pt x="3030" y="1224"/>
                  </a:lnTo>
                  <a:lnTo>
                    <a:pt x="2970" y="1230"/>
                  </a:lnTo>
                  <a:lnTo>
                    <a:pt x="2982" y="1218"/>
                  </a:lnTo>
                  <a:lnTo>
                    <a:pt x="2928" y="1194"/>
                  </a:lnTo>
                  <a:lnTo>
                    <a:pt x="2952" y="1188"/>
                  </a:lnTo>
                  <a:lnTo>
                    <a:pt x="3036" y="1212"/>
                  </a:lnTo>
                  <a:lnTo>
                    <a:pt x="3054" y="1230"/>
                  </a:lnTo>
                  <a:lnTo>
                    <a:pt x="3066" y="1236"/>
                  </a:lnTo>
                  <a:lnTo>
                    <a:pt x="3096" y="1236"/>
                  </a:lnTo>
                  <a:lnTo>
                    <a:pt x="3108" y="1230"/>
                  </a:lnTo>
                  <a:lnTo>
                    <a:pt x="3114" y="1218"/>
                  </a:lnTo>
                  <a:lnTo>
                    <a:pt x="3126" y="1206"/>
                  </a:lnTo>
                  <a:lnTo>
                    <a:pt x="3132" y="1194"/>
                  </a:lnTo>
                  <a:lnTo>
                    <a:pt x="3144" y="1188"/>
                  </a:lnTo>
                  <a:lnTo>
                    <a:pt x="3150" y="1182"/>
                  </a:lnTo>
                  <a:lnTo>
                    <a:pt x="3156" y="1182"/>
                  </a:lnTo>
                  <a:lnTo>
                    <a:pt x="3180" y="1194"/>
                  </a:lnTo>
                  <a:lnTo>
                    <a:pt x="3198" y="1200"/>
                  </a:lnTo>
                  <a:lnTo>
                    <a:pt x="3210" y="1200"/>
                  </a:lnTo>
                  <a:lnTo>
                    <a:pt x="3246" y="1182"/>
                  </a:lnTo>
                  <a:lnTo>
                    <a:pt x="3282" y="1170"/>
                  </a:lnTo>
                  <a:lnTo>
                    <a:pt x="3318" y="1152"/>
                  </a:lnTo>
                  <a:lnTo>
                    <a:pt x="3336" y="1146"/>
                  </a:lnTo>
                  <a:lnTo>
                    <a:pt x="3360" y="1134"/>
                  </a:lnTo>
                  <a:lnTo>
                    <a:pt x="3372" y="1122"/>
                  </a:lnTo>
                  <a:lnTo>
                    <a:pt x="3366" y="1116"/>
                  </a:lnTo>
                  <a:lnTo>
                    <a:pt x="3342" y="1110"/>
                  </a:lnTo>
                  <a:lnTo>
                    <a:pt x="3264" y="1110"/>
                  </a:lnTo>
                  <a:lnTo>
                    <a:pt x="3258" y="1086"/>
                  </a:lnTo>
                  <a:lnTo>
                    <a:pt x="3174" y="1056"/>
                  </a:lnTo>
                  <a:lnTo>
                    <a:pt x="3186" y="1056"/>
                  </a:lnTo>
                  <a:lnTo>
                    <a:pt x="3216" y="1050"/>
                  </a:lnTo>
                  <a:lnTo>
                    <a:pt x="3252" y="1050"/>
                  </a:lnTo>
                  <a:lnTo>
                    <a:pt x="3282" y="1056"/>
                  </a:lnTo>
                  <a:lnTo>
                    <a:pt x="3294" y="1062"/>
                  </a:lnTo>
                  <a:lnTo>
                    <a:pt x="3306" y="1074"/>
                  </a:lnTo>
                  <a:lnTo>
                    <a:pt x="3324" y="1086"/>
                  </a:lnTo>
                  <a:lnTo>
                    <a:pt x="3336" y="1098"/>
                  </a:lnTo>
                  <a:lnTo>
                    <a:pt x="3348" y="1104"/>
                  </a:lnTo>
                  <a:lnTo>
                    <a:pt x="3372" y="1098"/>
                  </a:lnTo>
                  <a:lnTo>
                    <a:pt x="3408" y="1080"/>
                  </a:lnTo>
                  <a:lnTo>
                    <a:pt x="3444" y="1068"/>
                  </a:lnTo>
                  <a:lnTo>
                    <a:pt x="3474" y="1050"/>
                  </a:lnTo>
                  <a:lnTo>
                    <a:pt x="3486" y="1044"/>
                  </a:lnTo>
                  <a:lnTo>
                    <a:pt x="3462" y="1032"/>
                  </a:lnTo>
                  <a:lnTo>
                    <a:pt x="3468" y="1026"/>
                  </a:lnTo>
                  <a:lnTo>
                    <a:pt x="3492" y="1014"/>
                  </a:lnTo>
                  <a:lnTo>
                    <a:pt x="3522" y="1014"/>
                  </a:lnTo>
                  <a:lnTo>
                    <a:pt x="3528" y="1020"/>
                  </a:lnTo>
                  <a:lnTo>
                    <a:pt x="3534" y="1032"/>
                  </a:lnTo>
                  <a:lnTo>
                    <a:pt x="3540" y="1038"/>
                  </a:lnTo>
                  <a:lnTo>
                    <a:pt x="3570" y="1050"/>
                  </a:lnTo>
                  <a:lnTo>
                    <a:pt x="3576" y="1026"/>
                  </a:lnTo>
                  <a:lnTo>
                    <a:pt x="3594" y="1044"/>
                  </a:lnTo>
                  <a:lnTo>
                    <a:pt x="3600" y="1038"/>
                  </a:lnTo>
                  <a:lnTo>
                    <a:pt x="3600" y="1026"/>
                  </a:lnTo>
                  <a:lnTo>
                    <a:pt x="3594" y="1014"/>
                  </a:lnTo>
                  <a:lnTo>
                    <a:pt x="3582" y="1002"/>
                  </a:lnTo>
                  <a:lnTo>
                    <a:pt x="3564" y="990"/>
                  </a:lnTo>
                  <a:lnTo>
                    <a:pt x="3606" y="984"/>
                  </a:lnTo>
                  <a:lnTo>
                    <a:pt x="3606" y="990"/>
                  </a:lnTo>
                  <a:lnTo>
                    <a:pt x="3612" y="996"/>
                  </a:lnTo>
                  <a:lnTo>
                    <a:pt x="3612" y="1008"/>
                  </a:lnTo>
                  <a:lnTo>
                    <a:pt x="3624" y="1032"/>
                  </a:lnTo>
                  <a:lnTo>
                    <a:pt x="3630" y="1038"/>
                  </a:lnTo>
                  <a:lnTo>
                    <a:pt x="3636" y="1038"/>
                  </a:lnTo>
                  <a:lnTo>
                    <a:pt x="3654" y="1032"/>
                  </a:lnTo>
                  <a:lnTo>
                    <a:pt x="3690" y="1026"/>
                  </a:lnTo>
                  <a:lnTo>
                    <a:pt x="3732" y="1008"/>
                  </a:lnTo>
                  <a:lnTo>
                    <a:pt x="3768" y="990"/>
                  </a:lnTo>
                  <a:lnTo>
                    <a:pt x="3798" y="972"/>
                  </a:lnTo>
                  <a:lnTo>
                    <a:pt x="3798" y="960"/>
                  </a:lnTo>
                  <a:lnTo>
                    <a:pt x="3786" y="942"/>
                  </a:lnTo>
                  <a:lnTo>
                    <a:pt x="3780" y="930"/>
                  </a:lnTo>
                  <a:lnTo>
                    <a:pt x="3774" y="912"/>
                  </a:lnTo>
                  <a:lnTo>
                    <a:pt x="3774" y="900"/>
                  </a:lnTo>
                  <a:lnTo>
                    <a:pt x="3780" y="894"/>
                  </a:lnTo>
                  <a:lnTo>
                    <a:pt x="3792" y="894"/>
                  </a:lnTo>
                  <a:lnTo>
                    <a:pt x="3804" y="888"/>
                  </a:lnTo>
                  <a:lnTo>
                    <a:pt x="3822" y="888"/>
                  </a:lnTo>
                  <a:lnTo>
                    <a:pt x="3840" y="882"/>
                  </a:lnTo>
                  <a:lnTo>
                    <a:pt x="3858" y="882"/>
                  </a:lnTo>
                  <a:lnTo>
                    <a:pt x="3864" y="876"/>
                  </a:lnTo>
                  <a:lnTo>
                    <a:pt x="3870" y="876"/>
                  </a:lnTo>
                  <a:lnTo>
                    <a:pt x="3870" y="858"/>
                  </a:lnTo>
                  <a:lnTo>
                    <a:pt x="3864" y="846"/>
                  </a:lnTo>
                  <a:lnTo>
                    <a:pt x="3864" y="840"/>
                  </a:lnTo>
                  <a:lnTo>
                    <a:pt x="3858" y="828"/>
                  </a:lnTo>
                  <a:lnTo>
                    <a:pt x="3840" y="804"/>
                  </a:lnTo>
                  <a:lnTo>
                    <a:pt x="3822" y="798"/>
                  </a:lnTo>
                  <a:lnTo>
                    <a:pt x="3786" y="792"/>
                  </a:lnTo>
                  <a:lnTo>
                    <a:pt x="3744" y="792"/>
                  </a:lnTo>
                  <a:lnTo>
                    <a:pt x="3708" y="804"/>
                  </a:lnTo>
                  <a:lnTo>
                    <a:pt x="3690" y="822"/>
                  </a:lnTo>
                  <a:lnTo>
                    <a:pt x="3690" y="840"/>
                  </a:lnTo>
                  <a:lnTo>
                    <a:pt x="3696" y="840"/>
                  </a:lnTo>
                  <a:lnTo>
                    <a:pt x="3702" y="846"/>
                  </a:lnTo>
                  <a:lnTo>
                    <a:pt x="3666" y="870"/>
                  </a:lnTo>
                  <a:lnTo>
                    <a:pt x="3642" y="870"/>
                  </a:lnTo>
                  <a:lnTo>
                    <a:pt x="3576" y="918"/>
                  </a:lnTo>
                  <a:lnTo>
                    <a:pt x="3552" y="930"/>
                  </a:lnTo>
                  <a:lnTo>
                    <a:pt x="3546" y="936"/>
                  </a:lnTo>
                  <a:lnTo>
                    <a:pt x="3540" y="948"/>
                  </a:lnTo>
                  <a:lnTo>
                    <a:pt x="3522" y="966"/>
                  </a:lnTo>
                  <a:lnTo>
                    <a:pt x="3492" y="966"/>
                  </a:lnTo>
                  <a:lnTo>
                    <a:pt x="3456" y="984"/>
                  </a:lnTo>
                  <a:lnTo>
                    <a:pt x="3456" y="972"/>
                  </a:lnTo>
                  <a:lnTo>
                    <a:pt x="3450" y="954"/>
                  </a:lnTo>
                  <a:lnTo>
                    <a:pt x="3450" y="918"/>
                  </a:lnTo>
                  <a:lnTo>
                    <a:pt x="3456" y="912"/>
                  </a:lnTo>
                  <a:lnTo>
                    <a:pt x="3480" y="900"/>
                  </a:lnTo>
                  <a:lnTo>
                    <a:pt x="3498" y="900"/>
                  </a:lnTo>
                  <a:lnTo>
                    <a:pt x="3510" y="894"/>
                  </a:lnTo>
                  <a:lnTo>
                    <a:pt x="3516" y="882"/>
                  </a:lnTo>
                  <a:lnTo>
                    <a:pt x="3516" y="870"/>
                  </a:lnTo>
                  <a:lnTo>
                    <a:pt x="3510" y="852"/>
                  </a:lnTo>
                  <a:lnTo>
                    <a:pt x="3504" y="846"/>
                  </a:lnTo>
                  <a:lnTo>
                    <a:pt x="3498" y="834"/>
                  </a:lnTo>
                  <a:lnTo>
                    <a:pt x="3486" y="834"/>
                  </a:lnTo>
                  <a:lnTo>
                    <a:pt x="3450" y="852"/>
                  </a:lnTo>
                  <a:lnTo>
                    <a:pt x="3432" y="858"/>
                  </a:lnTo>
                  <a:lnTo>
                    <a:pt x="3420" y="864"/>
                  </a:lnTo>
                  <a:lnTo>
                    <a:pt x="3414" y="870"/>
                  </a:lnTo>
                  <a:lnTo>
                    <a:pt x="3408" y="870"/>
                  </a:lnTo>
                  <a:lnTo>
                    <a:pt x="3378" y="900"/>
                  </a:lnTo>
                  <a:lnTo>
                    <a:pt x="3372" y="888"/>
                  </a:lnTo>
                  <a:lnTo>
                    <a:pt x="3396" y="858"/>
                  </a:lnTo>
                  <a:lnTo>
                    <a:pt x="3396" y="840"/>
                  </a:lnTo>
                  <a:lnTo>
                    <a:pt x="3438" y="822"/>
                  </a:lnTo>
                  <a:lnTo>
                    <a:pt x="3402" y="816"/>
                  </a:lnTo>
                  <a:lnTo>
                    <a:pt x="3408" y="804"/>
                  </a:lnTo>
                  <a:lnTo>
                    <a:pt x="3360" y="816"/>
                  </a:lnTo>
                  <a:lnTo>
                    <a:pt x="3336" y="804"/>
                  </a:lnTo>
                  <a:lnTo>
                    <a:pt x="3378" y="792"/>
                  </a:lnTo>
                  <a:lnTo>
                    <a:pt x="3378" y="774"/>
                  </a:lnTo>
                  <a:lnTo>
                    <a:pt x="3390" y="774"/>
                  </a:lnTo>
                  <a:lnTo>
                    <a:pt x="3396" y="780"/>
                  </a:lnTo>
                  <a:lnTo>
                    <a:pt x="3420" y="780"/>
                  </a:lnTo>
                  <a:lnTo>
                    <a:pt x="3426" y="774"/>
                  </a:lnTo>
                  <a:lnTo>
                    <a:pt x="3426" y="762"/>
                  </a:lnTo>
                  <a:lnTo>
                    <a:pt x="3420" y="756"/>
                  </a:lnTo>
                  <a:lnTo>
                    <a:pt x="3408" y="756"/>
                  </a:lnTo>
                  <a:lnTo>
                    <a:pt x="3396" y="744"/>
                  </a:lnTo>
                  <a:lnTo>
                    <a:pt x="3396" y="738"/>
                  </a:lnTo>
                  <a:lnTo>
                    <a:pt x="3420" y="690"/>
                  </a:lnTo>
                  <a:lnTo>
                    <a:pt x="3426" y="684"/>
                  </a:lnTo>
                  <a:lnTo>
                    <a:pt x="3426" y="672"/>
                  </a:lnTo>
                  <a:lnTo>
                    <a:pt x="3420" y="666"/>
                  </a:lnTo>
                  <a:lnTo>
                    <a:pt x="3414" y="666"/>
                  </a:lnTo>
                  <a:lnTo>
                    <a:pt x="3372" y="648"/>
                  </a:lnTo>
                  <a:lnTo>
                    <a:pt x="3348" y="660"/>
                  </a:lnTo>
                  <a:lnTo>
                    <a:pt x="3336" y="660"/>
                  </a:lnTo>
                  <a:lnTo>
                    <a:pt x="3318" y="666"/>
                  </a:lnTo>
                  <a:lnTo>
                    <a:pt x="3312" y="666"/>
                  </a:lnTo>
                  <a:lnTo>
                    <a:pt x="3306" y="672"/>
                  </a:lnTo>
                  <a:lnTo>
                    <a:pt x="3306" y="690"/>
                  </a:lnTo>
                  <a:lnTo>
                    <a:pt x="3240" y="690"/>
                  </a:lnTo>
                  <a:lnTo>
                    <a:pt x="3228" y="696"/>
                  </a:lnTo>
                  <a:lnTo>
                    <a:pt x="3222" y="702"/>
                  </a:lnTo>
                  <a:lnTo>
                    <a:pt x="3210" y="708"/>
                  </a:lnTo>
                  <a:lnTo>
                    <a:pt x="3198" y="720"/>
                  </a:lnTo>
                  <a:lnTo>
                    <a:pt x="3204" y="726"/>
                  </a:lnTo>
                  <a:lnTo>
                    <a:pt x="3216" y="732"/>
                  </a:lnTo>
                  <a:lnTo>
                    <a:pt x="3228" y="732"/>
                  </a:lnTo>
                  <a:lnTo>
                    <a:pt x="3234" y="738"/>
                  </a:lnTo>
                  <a:lnTo>
                    <a:pt x="3228" y="738"/>
                  </a:lnTo>
                  <a:lnTo>
                    <a:pt x="3222" y="744"/>
                  </a:lnTo>
                  <a:lnTo>
                    <a:pt x="3204" y="744"/>
                  </a:lnTo>
                  <a:lnTo>
                    <a:pt x="3180" y="756"/>
                  </a:lnTo>
                  <a:lnTo>
                    <a:pt x="3168" y="768"/>
                  </a:lnTo>
                  <a:lnTo>
                    <a:pt x="3168" y="774"/>
                  </a:lnTo>
                  <a:lnTo>
                    <a:pt x="3174" y="786"/>
                  </a:lnTo>
                  <a:lnTo>
                    <a:pt x="3186" y="798"/>
                  </a:lnTo>
                  <a:lnTo>
                    <a:pt x="3198" y="804"/>
                  </a:lnTo>
                  <a:lnTo>
                    <a:pt x="3204" y="810"/>
                  </a:lnTo>
                  <a:lnTo>
                    <a:pt x="3210" y="810"/>
                  </a:lnTo>
                  <a:lnTo>
                    <a:pt x="3234" y="798"/>
                  </a:lnTo>
                  <a:lnTo>
                    <a:pt x="3234" y="822"/>
                  </a:lnTo>
                  <a:lnTo>
                    <a:pt x="3240" y="828"/>
                  </a:lnTo>
                  <a:lnTo>
                    <a:pt x="3246" y="828"/>
                  </a:lnTo>
                  <a:lnTo>
                    <a:pt x="3258" y="822"/>
                  </a:lnTo>
                  <a:lnTo>
                    <a:pt x="3282" y="822"/>
                  </a:lnTo>
                  <a:lnTo>
                    <a:pt x="3276" y="828"/>
                  </a:lnTo>
                  <a:lnTo>
                    <a:pt x="3252" y="840"/>
                  </a:lnTo>
                  <a:lnTo>
                    <a:pt x="3246" y="840"/>
                  </a:lnTo>
                  <a:lnTo>
                    <a:pt x="3228" y="828"/>
                  </a:lnTo>
                  <a:lnTo>
                    <a:pt x="3222" y="846"/>
                  </a:lnTo>
                  <a:lnTo>
                    <a:pt x="3204" y="846"/>
                  </a:lnTo>
                  <a:lnTo>
                    <a:pt x="3192" y="852"/>
                  </a:lnTo>
                  <a:lnTo>
                    <a:pt x="3186" y="852"/>
                  </a:lnTo>
                  <a:lnTo>
                    <a:pt x="3180" y="858"/>
                  </a:lnTo>
                  <a:lnTo>
                    <a:pt x="3204" y="858"/>
                  </a:lnTo>
                  <a:lnTo>
                    <a:pt x="3228" y="846"/>
                  </a:lnTo>
                  <a:lnTo>
                    <a:pt x="3240" y="846"/>
                  </a:lnTo>
                  <a:lnTo>
                    <a:pt x="3240" y="852"/>
                  </a:lnTo>
                  <a:lnTo>
                    <a:pt x="3228" y="870"/>
                  </a:lnTo>
                  <a:lnTo>
                    <a:pt x="3210" y="882"/>
                  </a:lnTo>
                  <a:lnTo>
                    <a:pt x="3198" y="888"/>
                  </a:lnTo>
                  <a:lnTo>
                    <a:pt x="3180" y="894"/>
                  </a:lnTo>
                  <a:lnTo>
                    <a:pt x="3168" y="900"/>
                  </a:lnTo>
                  <a:lnTo>
                    <a:pt x="3162" y="906"/>
                  </a:lnTo>
                  <a:lnTo>
                    <a:pt x="3138" y="918"/>
                  </a:lnTo>
                  <a:lnTo>
                    <a:pt x="3132" y="924"/>
                  </a:lnTo>
                  <a:lnTo>
                    <a:pt x="3120" y="918"/>
                  </a:lnTo>
                  <a:lnTo>
                    <a:pt x="3114" y="918"/>
                  </a:lnTo>
                  <a:lnTo>
                    <a:pt x="3102" y="912"/>
                  </a:lnTo>
                  <a:lnTo>
                    <a:pt x="3090" y="912"/>
                  </a:lnTo>
                  <a:lnTo>
                    <a:pt x="3072" y="930"/>
                  </a:lnTo>
                  <a:lnTo>
                    <a:pt x="3060" y="936"/>
                  </a:lnTo>
                  <a:lnTo>
                    <a:pt x="3054" y="948"/>
                  </a:lnTo>
                  <a:lnTo>
                    <a:pt x="3054" y="972"/>
                  </a:lnTo>
                  <a:lnTo>
                    <a:pt x="3048" y="978"/>
                  </a:lnTo>
                  <a:lnTo>
                    <a:pt x="3042" y="966"/>
                  </a:lnTo>
                  <a:lnTo>
                    <a:pt x="3030" y="966"/>
                  </a:lnTo>
                  <a:lnTo>
                    <a:pt x="3018" y="960"/>
                  </a:lnTo>
                  <a:lnTo>
                    <a:pt x="3012" y="960"/>
                  </a:lnTo>
                  <a:lnTo>
                    <a:pt x="3006" y="954"/>
                  </a:lnTo>
                  <a:lnTo>
                    <a:pt x="3030" y="930"/>
                  </a:lnTo>
                  <a:lnTo>
                    <a:pt x="3042" y="924"/>
                  </a:lnTo>
                  <a:lnTo>
                    <a:pt x="3060" y="906"/>
                  </a:lnTo>
                  <a:lnTo>
                    <a:pt x="3072" y="900"/>
                  </a:lnTo>
                  <a:lnTo>
                    <a:pt x="3036" y="900"/>
                  </a:lnTo>
                  <a:lnTo>
                    <a:pt x="3030" y="888"/>
                  </a:lnTo>
                  <a:lnTo>
                    <a:pt x="3018" y="882"/>
                  </a:lnTo>
                  <a:lnTo>
                    <a:pt x="2994" y="882"/>
                  </a:lnTo>
                  <a:lnTo>
                    <a:pt x="2988" y="888"/>
                  </a:lnTo>
                  <a:lnTo>
                    <a:pt x="2946" y="888"/>
                  </a:lnTo>
                  <a:lnTo>
                    <a:pt x="2946" y="894"/>
                  </a:lnTo>
                  <a:lnTo>
                    <a:pt x="2940" y="906"/>
                  </a:lnTo>
                  <a:lnTo>
                    <a:pt x="2940" y="918"/>
                  </a:lnTo>
                  <a:lnTo>
                    <a:pt x="2946" y="918"/>
                  </a:lnTo>
                  <a:lnTo>
                    <a:pt x="2952" y="924"/>
                  </a:lnTo>
                  <a:lnTo>
                    <a:pt x="2964" y="924"/>
                  </a:lnTo>
                  <a:lnTo>
                    <a:pt x="2976" y="936"/>
                  </a:lnTo>
                  <a:lnTo>
                    <a:pt x="2982" y="936"/>
                  </a:lnTo>
                  <a:lnTo>
                    <a:pt x="2976" y="942"/>
                  </a:lnTo>
                  <a:lnTo>
                    <a:pt x="2958" y="942"/>
                  </a:lnTo>
                  <a:lnTo>
                    <a:pt x="2952" y="936"/>
                  </a:lnTo>
                  <a:lnTo>
                    <a:pt x="2940" y="930"/>
                  </a:lnTo>
                  <a:lnTo>
                    <a:pt x="2934" y="924"/>
                  </a:lnTo>
                  <a:lnTo>
                    <a:pt x="2916" y="912"/>
                  </a:lnTo>
                  <a:lnTo>
                    <a:pt x="2910" y="942"/>
                  </a:lnTo>
                  <a:lnTo>
                    <a:pt x="2904" y="942"/>
                  </a:lnTo>
                  <a:lnTo>
                    <a:pt x="2898" y="948"/>
                  </a:lnTo>
                  <a:lnTo>
                    <a:pt x="2862" y="948"/>
                  </a:lnTo>
                  <a:lnTo>
                    <a:pt x="2844" y="942"/>
                  </a:lnTo>
                  <a:lnTo>
                    <a:pt x="2826" y="942"/>
                  </a:lnTo>
                  <a:lnTo>
                    <a:pt x="2808" y="936"/>
                  </a:lnTo>
                  <a:lnTo>
                    <a:pt x="2718" y="936"/>
                  </a:lnTo>
                  <a:lnTo>
                    <a:pt x="2706" y="930"/>
                  </a:lnTo>
                  <a:lnTo>
                    <a:pt x="2700" y="918"/>
                  </a:lnTo>
                  <a:lnTo>
                    <a:pt x="2688" y="912"/>
                  </a:lnTo>
                  <a:lnTo>
                    <a:pt x="2628" y="918"/>
                  </a:lnTo>
                  <a:lnTo>
                    <a:pt x="2622" y="912"/>
                  </a:lnTo>
                  <a:lnTo>
                    <a:pt x="2616" y="900"/>
                  </a:lnTo>
                  <a:lnTo>
                    <a:pt x="2604" y="894"/>
                  </a:lnTo>
                  <a:lnTo>
                    <a:pt x="2598" y="894"/>
                  </a:lnTo>
                  <a:lnTo>
                    <a:pt x="2586" y="888"/>
                  </a:lnTo>
                  <a:lnTo>
                    <a:pt x="2568" y="888"/>
                  </a:lnTo>
                  <a:lnTo>
                    <a:pt x="2556" y="894"/>
                  </a:lnTo>
                  <a:lnTo>
                    <a:pt x="2538" y="900"/>
                  </a:lnTo>
                  <a:lnTo>
                    <a:pt x="2532" y="906"/>
                  </a:lnTo>
                  <a:lnTo>
                    <a:pt x="2526" y="906"/>
                  </a:lnTo>
                  <a:lnTo>
                    <a:pt x="2526" y="912"/>
                  </a:lnTo>
                  <a:lnTo>
                    <a:pt x="2484" y="912"/>
                  </a:lnTo>
                  <a:lnTo>
                    <a:pt x="2472" y="906"/>
                  </a:lnTo>
                  <a:lnTo>
                    <a:pt x="2442" y="906"/>
                  </a:lnTo>
                  <a:lnTo>
                    <a:pt x="2430" y="918"/>
                  </a:lnTo>
                  <a:lnTo>
                    <a:pt x="2430" y="930"/>
                  </a:lnTo>
                  <a:lnTo>
                    <a:pt x="2418" y="954"/>
                  </a:lnTo>
                  <a:lnTo>
                    <a:pt x="2412" y="960"/>
                  </a:lnTo>
                  <a:lnTo>
                    <a:pt x="2412" y="966"/>
                  </a:lnTo>
                  <a:lnTo>
                    <a:pt x="2400" y="996"/>
                  </a:lnTo>
                  <a:lnTo>
                    <a:pt x="2364" y="996"/>
                  </a:lnTo>
                  <a:lnTo>
                    <a:pt x="2358" y="1026"/>
                  </a:lnTo>
                  <a:lnTo>
                    <a:pt x="2334" y="978"/>
                  </a:lnTo>
                  <a:lnTo>
                    <a:pt x="2340" y="978"/>
                  </a:lnTo>
                  <a:lnTo>
                    <a:pt x="2352" y="984"/>
                  </a:lnTo>
                  <a:lnTo>
                    <a:pt x="2376" y="984"/>
                  </a:lnTo>
                  <a:lnTo>
                    <a:pt x="2388" y="972"/>
                  </a:lnTo>
                  <a:lnTo>
                    <a:pt x="2358" y="942"/>
                  </a:lnTo>
                  <a:lnTo>
                    <a:pt x="2340" y="942"/>
                  </a:lnTo>
                  <a:lnTo>
                    <a:pt x="2328" y="936"/>
                  </a:lnTo>
                  <a:lnTo>
                    <a:pt x="2316" y="936"/>
                  </a:lnTo>
                  <a:lnTo>
                    <a:pt x="2322" y="918"/>
                  </a:lnTo>
                  <a:lnTo>
                    <a:pt x="2304" y="924"/>
                  </a:lnTo>
                  <a:lnTo>
                    <a:pt x="2262" y="930"/>
                  </a:lnTo>
                  <a:lnTo>
                    <a:pt x="2208" y="936"/>
                  </a:lnTo>
                  <a:lnTo>
                    <a:pt x="2160" y="942"/>
                  </a:lnTo>
                  <a:lnTo>
                    <a:pt x="2112" y="942"/>
                  </a:lnTo>
                  <a:lnTo>
                    <a:pt x="2064" y="936"/>
                  </a:lnTo>
                  <a:lnTo>
                    <a:pt x="2034" y="930"/>
                  </a:lnTo>
                  <a:lnTo>
                    <a:pt x="2028" y="924"/>
                  </a:lnTo>
                  <a:lnTo>
                    <a:pt x="2052" y="918"/>
                  </a:lnTo>
                  <a:lnTo>
                    <a:pt x="2082" y="918"/>
                  </a:lnTo>
                  <a:lnTo>
                    <a:pt x="2118" y="912"/>
                  </a:lnTo>
                  <a:lnTo>
                    <a:pt x="2142" y="900"/>
                  </a:lnTo>
                  <a:lnTo>
                    <a:pt x="2142" y="888"/>
                  </a:lnTo>
                  <a:lnTo>
                    <a:pt x="2112" y="864"/>
                  </a:lnTo>
                  <a:lnTo>
                    <a:pt x="2082" y="852"/>
                  </a:lnTo>
                  <a:lnTo>
                    <a:pt x="2004" y="852"/>
                  </a:lnTo>
                  <a:lnTo>
                    <a:pt x="1968" y="840"/>
                  </a:lnTo>
                  <a:lnTo>
                    <a:pt x="1944" y="834"/>
                  </a:lnTo>
                  <a:lnTo>
                    <a:pt x="1938" y="828"/>
                  </a:lnTo>
                  <a:lnTo>
                    <a:pt x="1908" y="828"/>
                  </a:lnTo>
                  <a:lnTo>
                    <a:pt x="1896" y="822"/>
                  </a:lnTo>
                  <a:lnTo>
                    <a:pt x="1866" y="804"/>
                  </a:lnTo>
                  <a:lnTo>
                    <a:pt x="1836" y="792"/>
                  </a:lnTo>
                  <a:lnTo>
                    <a:pt x="1812" y="786"/>
                  </a:lnTo>
                  <a:lnTo>
                    <a:pt x="1800" y="792"/>
                  </a:lnTo>
                  <a:lnTo>
                    <a:pt x="1782" y="798"/>
                  </a:lnTo>
                  <a:lnTo>
                    <a:pt x="1770" y="804"/>
                  </a:lnTo>
                  <a:lnTo>
                    <a:pt x="1758" y="816"/>
                  </a:lnTo>
                  <a:lnTo>
                    <a:pt x="1734" y="828"/>
                  </a:lnTo>
                  <a:lnTo>
                    <a:pt x="1680" y="828"/>
                  </a:lnTo>
                  <a:lnTo>
                    <a:pt x="1710" y="810"/>
                  </a:lnTo>
                  <a:lnTo>
                    <a:pt x="1710" y="798"/>
                  </a:lnTo>
                  <a:lnTo>
                    <a:pt x="1734" y="768"/>
                  </a:lnTo>
                  <a:lnTo>
                    <a:pt x="1728" y="768"/>
                  </a:lnTo>
                  <a:lnTo>
                    <a:pt x="1722" y="774"/>
                  </a:lnTo>
                  <a:lnTo>
                    <a:pt x="1674" y="798"/>
                  </a:lnTo>
                  <a:lnTo>
                    <a:pt x="1650" y="822"/>
                  </a:lnTo>
                  <a:lnTo>
                    <a:pt x="1638" y="828"/>
                  </a:lnTo>
                  <a:lnTo>
                    <a:pt x="1620" y="834"/>
                  </a:lnTo>
                  <a:lnTo>
                    <a:pt x="1608" y="828"/>
                  </a:lnTo>
                  <a:lnTo>
                    <a:pt x="1602" y="816"/>
                  </a:lnTo>
                  <a:lnTo>
                    <a:pt x="1602" y="798"/>
                  </a:lnTo>
                  <a:lnTo>
                    <a:pt x="1614" y="774"/>
                  </a:lnTo>
                  <a:lnTo>
                    <a:pt x="1614" y="762"/>
                  </a:lnTo>
                  <a:lnTo>
                    <a:pt x="1608" y="750"/>
                  </a:lnTo>
                  <a:lnTo>
                    <a:pt x="1596" y="744"/>
                  </a:lnTo>
                  <a:lnTo>
                    <a:pt x="1590" y="738"/>
                  </a:lnTo>
                  <a:lnTo>
                    <a:pt x="1578" y="738"/>
                  </a:lnTo>
                  <a:lnTo>
                    <a:pt x="1572" y="744"/>
                  </a:lnTo>
                  <a:lnTo>
                    <a:pt x="1572" y="750"/>
                  </a:lnTo>
                  <a:lnTo>
                    <a:pt x="1578" y="762"/>
                  </a:lnTo>
                  <a:lnTo>
                    <a:pt x="1584" y="768"/>
                  </a:lnTo>
                  <a:lnTo>
                    <a:pt x="1542" y="768"/>
                  </a:lnTo>
                  <a:lnTo>
                    <a:pt x="1530" y="774"/>
                  </a:lnTo>
                  <a:lnTo>
                    <a:pt x="1512" y="780"/>
                  </a:lnTo>
                  <a:lnTo>
                    <a:pt x="1494" y="798"/>
                  </a:lnTo>
                  <a:lnTo>
                    <a:pt x="1446" y="798"/>
                  </a:lnTo>
                  <a:lnTo>
                    <a:pt x="1428" y="804"/>
                  </a:lnTo>
                  <a:lnTo>
                    <a:pt x="1416" y="804"/>
                  </a:lnTo>
                  <a:lnTo>
                    <a:pt x="1398" y="810"/>
                  </a:lnTo>
                  <a:lnTo>
                    <a:pt x="1380" y="810"/>
                  </a:lnTo>
                  <a:lnTo>
                    <a:pt x="1374" y="816"/>
                  </a:lnTo>
                  <a:lnTo>
                    <a:pt x="1368" y="816"/>
                  </a:lnTo>
                  <a:lnTo>
                    <a:pt x="1356" y="822"/>
                  </a:lnTo>
                  <a:lnTo>
                    <a:pt x="1350" y="828"/>
                  </a:lnTo>
                  <a:lnTo>
                    <a:pt x="1338" y="834"/>
                  </a:lnTo>
                  <a:lnTo>
                    <a:pt x="1314" y="816"/>
                  </a:lnTo>
                  <a:lnTo>
                    <a:pt x="1302" y="822"/>
                  </a:lnTo>
                  <a:lnTo>
                    <a:pt x="1296" y="828"/>
                  </a:lnTo>
                  <a:lnTo>
                    <a:pt x="1272" y="840"/>
                  </a:lnTo>
                  <a:lnTo>
                    <a:pt x="1260" y="840"/>
                  </a:lnTo>
                  <a:lnTo>
                    <a:pt x="1254" y="846"/>
                  </a:lnTo>
                  <a:lnTo>
                    <a:pt x="1242" y="846"/>
                  </a:lnTo>
                  <a:lnTo>
                    <a:pt x="1230" y="852"/>
                  </a:lnTo>
                  <a:lnTo>
                    <a:pt x="1224" y="858"/>
                  </a:lnTo>
                  <a:lnTo>
                    <a:pt x="1212" y="864"/>
                  </a:lnTo>
                  <a:lnTo>
                    <a:pt x="1176" y="864"/>
                  </a:lnTo>
                  <a:lnTo>
                    <a:pt x="1188" y="858"/>
                  </a:lnTo>
                  <a:lnTo>
                    <a:pt x="1194" y="846"/>
                  </a:lnTo>
                  <a:lnTo>
                    <a:pt x="1212" y="840"/>
                  </a:lnTo>
                  <a:lnTo>
                    <a:pt x="1236" y="828"/>
                  </a:lnTo>
                  <a:lnTo>
                    <a:pt x="1254" y="828"/>
                  </a:lnTo>
                  <a:lnTo>
                    <a:pt x="1266" y="822"/>
                  </a:lnTo>
                  <a:lnTo>
                    <a:pt x="1284" y="816"/>
                  </a:lnTo>
                  <a:lnTo>
                    <a:pt x="1290" y="810"/>
                  </a:lnTo>
                  <a:lnTo>
                    <a:pt x="1362" y="810"/>
                  </a:lnTo>
                  <a:lnTo>
                    <a:pt x="1386" y="798"/>
                  </a:lnTo>
                  <a:lnTo>
                    <a:pt x="1422" y="792"/>
                  </a:lnTo>
                  <a:lnTo>
                    <a:pt x="1458" y="780"/>
                  </a:lnTo>
                  <a:lnTo>
                    <a:pt x="1470" y="780"/>
                  </a:lnTo>
                  <a:lnTo>
                    <a:pt x="1476" y="774"/>
                  </a:lnTo>
                  <a:lnTo>
                    <a:pt x="1482" y="774"/>
                  </a:lnTo>
                  <a:lnTo>
                    <a:pt x="1476" y="768"/>
                  </a:lnTo>
                  <a:lnTo>
                    <a:pt x="1410" y="768"/>
                  </a:lnTo>
                  <a:lnTo>
                    <a:pt x="1398" y="774"/>
                  </a:lnTo>
                  <a:lnTo>
                    <a:pt x="1392" y="774"/>
                  </a:lnTo>
                  <a:lnTo>
                    <a:pt x="1380" y="780"/>
                  </a:lnTo>
                  <a:lnTo>
                    <a:pt x="1374" y="786"/>
                  </a:lnTo>
                  <a:lnTo>
                    <a:pt x="1368" y="786"/>
                  </a:lnTo>
                  <a:lnTo>
                    <a:pt x="1362" y="792"/>
                  </a:lnTo>
                  <a:lnTo>
                    <a:pt x="1278" y="792"/>
                  </a:lnTo>
                  <a:lnTo>
                    <a:pt x="1254" y="804"/>
                  </a:lnTo>
                  <a:lnTo>
                    <a:pt x="1248" y="810"/>
                  </a:lnTo>
                  <a:lnTo>
                    <a:pt x="1236" y="816"/>
                  </a:lnTo>
                  <a:lnTo>
                    <a:pt x="1230" y="822"/>
                  </a:lnTo>
                  <a:lnTo>
                    <a:pt x="1212" y="822"/>
                  </a:lnTo>
                  <a:lnTo>
                    <a:pt x="1158" y="846"/>
                  </a:lnTo>
                  <a:lnTo>
                    <a:pt x="1140" y="846"/>
                  </a:lnTo>
                  <a:lnTo>
                    <a:pt x="1128" y="858"/>
                  </a:lnTo>
                  <a:lnTo>
                    <a:pt x="1122" y="870"/>
                  </a:lnTo>
                  <a:lnTo>
                    <a:pt x="1122" y="876"/>
                  </a:lnTo>
                  <a:lnTo>
                    <a:pt x="1116" y="876"/>
                  </a:lnTo>
                  <a:lnTo>
                    <a:pt x="1110" y="870"/>
                  </a:lnTo>
                  <a:lnTo>
                    <a:pt x="1110" y="846"/>
                  </a:lnTo>
                  <a:lnTo>
                    <a:pt x="1116" y="846"/>
                  </a:lnTo>
                  <a:lnTo>
                    <a:pt x="1152" y="834"/>
                  </a:lnTo>
                  <a:lnTo>
                    <a:pt x="1176" y="822"/>
                  </a:lnTo>
                  <a:lnTo>
                    <a:pt x="1194" y="816"/>
                  </a:lnTo>
                  <a:lnTo>
                    <a:pt x="1188" y="810"/>
                  </a:lnTo>
                  <a:lnTo>
                    <a:pt x="1176" y="810"/>
                  </a:lnTo>
                  <a:lnTo>
                    <a:pt x="1164" y="804"/>
                  </a:lnTo>
                  <a:lnTo>
                    <a:pt x="1140" y="804"/>
                  </a:lnTo>
                  <a:lnTo>
                    <a:pt x="1122" y="822"/>
                  </a:lnTo>
                  <a:lnTo>
                    <a:pt x="1110" y="828"/>
                  </a:lnTo>
                  <a:lnTo>
                    <a:pt x="1092" y="828"/>
                  </a:lnTo>
                  <a:lnTo>
                    <a:pt x="1080" y="834"/>
                  </a:lnTo>
                  <a:lnTo>
                    <a:pt x="1068" y="834"/>
                  </a:lnTo>
                  <a:lnTo>
                    <a:pt x="1068" y="840"/>
                  </a:lnTo>
                  <a:lnTo>
                    <a:pt x="1062" y="846"/>
                  </a:lnTo>
                  <a:lnTo>
                    <a:pt x="1062" y="876"/>
                  </a:lnTo>
                  <a:lnTo>
                    <a:pt x="1038" y="858"/>
                  </a:lnTo>
                  <a:lnTo>
                    <a:pt x="972" y="852"/>
                  </a:lnTo>
                  <a:lnTo>
                    <a:pt x="960" y="846"/>
                  </a:lnTo>
                  <a:lnTo>
                    <a:pt x="948" y="834"/>
                  </a:lnTo>
                  <a:lnTo>
                    <a:pt x="936" y="834"/>
                  </a:lnTo>
                  <a:lnTo>
                    <a:pt x="936" y="828"/>
                  </a:lnTo>
                  <a:lnTo>
                    <a:pt x="942" y="822"/>
                  </a:lnTo>
                  <a:lnTo>
                    <a:pt x="942" y="810"/>
                  </a:lnTo>
                  <a:lnTo>
                    <a:pt x="948" y="804"/>
                  </a:lnTo>
                  <a:lnTo>
                    <a:pt x="834" y="804"/>
                  </a:lnTo>
                  <a:lnTo>
                    <a:pt x="852" y="804"/>
                  </a:lnTo>
                  <a:lnTo>
                    <a:pt x="78" y="1440"/>
                  </a:lnTo>
                  <a:lnTo>
                    <a:pt x="72" y="1446"/>
                  </a:lnTo>
                  <a:lnTo>
                    <a:pt x="60" y="1452"/>
                  </a:lnTo>
                  <a:lnTo>
                    <a:pt x="54" y="1464"/>
                  </a:lnTo>
                  <a:lnTo>
                    <a:pt x="54" y="1476"/>
                  </a:lnTo>
                  <a:lnTo>
                    <a:pt x="108" y="1476"/>
                  </a:lnTo>
                  <a:lnTo>
                    <a:pt x="120" y="1464"/>
                  </a:lnTo>
                  <a:lnTo>
                    <a:pt x="156" y="1464"/>
                  </a:lnTo>
                  <a:lnTo>
                    <a:pt x="132" y="1488"/>
                  </a:lnTo>
                  <a:lnTo>
                    <a:pt x="132" y="1494"/>
                  </a:lnTo>
                  <a:lnTo>
                    <a:pt x="138" y="1506"/>
                  </a:lnTo>
                  <a:lnTo>
                    <a:pt x="138" y="1524"/>
                  </a:lnTo>
                  <a:lnTo>
                    <a:pt x="144" y="1530"/>
                  </a:lnTo>
                  <a:lnTo>
                    <a:pt x="156" y="1536"/>
                  </a:lnTo>
                  <a:lnTo>
                    <a:pt x="162" y="1542"/>
                  </a:lnTo>
                  <a:lnTo>
                    <a:pt x="144" y="1560"/>
                  </a:lnTo>
                  <a:lnTo>
                    <a:pt x="144" y="1572"/>
                  </a:lnTo>
                  <a:lnTo>
                    <a:pt x="150" y="1572"/>
                  </a:lnTo>
                  <a:lnTo>
                    <a:pt x="156" y="1566"/>
                  </a:lnTo>
                  <a:lnTo>
                    <a:pt x="168" y="1560"/>
                  </a:lnTo>
                  <a:lnTo>
                    <a:pt x="174" y="1554"/>
                  </a:lnTo>
                  <a:lnTo>
                    <a:pt x="180" y="1554"/>
                  </a:lnTo>
                  <a:lnTo>
                    <a:pt x="186" y="1548"/>
                  </a:lnTo>
                  <a:lnTo>
                    <a:pt x="198" y="1548"/>
                  </a:lnTo>
                  <a:lnTo>
                    <a:pt x="210" y="1542"/>
                  </a:lnTo>
                  <a:lnTo>
                    <a:pt x="222" y="1542"/>
                  </a:lnTo>
                  <a:lnTo>
                    <a:pt x="234" y="1536"/>
                  </a:lnTo>
                  <a:lnTo>
                    <a:pt x="240" y="1530"/>
                  </a:lnTo>
                  <a:lnTo>
                    <a:pt x="258" y="1530"/>
                  </a:lnTo>
                  <a:lnTo>
                    <a:pt x="258" y="1518"/>
                  </a:lnTo>
                  <a:lnTo>
                    <a:pt x="264" y="1518"/>
                  </a:lnTo>
                  <a:lnTo>
                    <a:pt x="270" y="1512"/>
                  </a:lnTo>
                  <a:lnTo>
                    <a:pt x="282" y="1512"/>
                  </a:lnTo>
                  <a:lnTo>
                    <a:pt x="300" y="1506"/>
                  </a:lnTo>
                  <a:lnTo>
                    <a:pt x="312" y="1506"/>
                  </a:lnTo>
                  <a:lnTo>
                    <a:pt x="330" y="1512"/>
                  </a:lnTo>
                  <a:lnTo>
                    <a:pt x="336" y="1518"/>
                  </a:lnTo>
                  <a:lnTo>
                    <a:pt x="330" y="1524"/>
                  </a:lnTo>
                  <a:lnTo>
                    <a:pt x="324" y="1524"/>
                  </a:lnTo>
                  <a:lnTo>
                    <a:pt x="318" y="1530"/>
                  </a:lnTo>
                  <a:lnTo>
                    <a:pt x="318" y="1560"/>
                  </a:lnTo>
                  <a:lnTo>
                    <a:pt x="306" y="1572"/>
                  </a:lnTo>
                  <a:lnTo>
                    <a:pt x="324" y="1590"/>
                  </a:lnTo>
                  <a:lnTo>
                    <a:pt x="330" y="1602"/>
                  </a:lnTo>
                  <a:lnTo>
                    <a:pt x="330" y="1620"/>
                  </a:lnTo>
                  <a:lnTo>
                    <a:pt x="312" y="1656"/>
                  </a:lnTo>
                  <a:lnTo>
                    <a:pt x="312" y="1698"/>
                  </a:lnTo>
                  <a:lnTo>
                    <a:pt x="306" y="1704"/>
                  </a:lnTo>
                  <a:lnTo>
                    <a:pt x="300" y="1716"/>
                  </a:lnTo>
                  <a:lnTo>
                    <a:pt x="300" y="1728"/>
                  </a:lnTo>
                  <a:lnTo>
                    <a:pt x="294" y="1740"/>
                  </a:lnTo>
                  <a:lnTo>
                    <a:pt x="294" y="1746"/>
                  </a:lnTo>
                  <a:lnTo>
                    <a:pt x="300" y="1752"/>
                  </a:lnTo>
                  <a:lnTo>
                    <a:pt x="312" y="1758"/>
                  </a:lnTo>
                  <a:lnTo>
                    <a:pt x="318" y="1764"/>
                  </a:lnTo>
                  <a:lnTo>
                    <a:pt x="324" y="1764"/>
                  </a:lnTo>
                  <a:lnTo>
                    <a:pt x="330" y="1770"/>
                  </a:lnTo>
                  <a:lnTo>
                    <a:pt x="330" y="1776"/>
                  </a:lnTo>
                  <a:lnTo>
                    <a:pt x="348" y="1776"/>
                  </a:lnTo>
                  <a:lnTo>
                    <a:pt x="354" y="1782"/>
                  </a:lnTo>
                  <a:lnTo>
                    <a:pt x="354" y="1794"/>
                  </a:lnTo>
                  <a:lnTo>
                    <a:pt x="342" y="1800"/>
                  </a:lnTo>
                  <a:lnTo>
                    <a:pt x="330" y="1812"/>
                  </a:lnTo>
                  <a:lnTo>
                    <a:pt x="318" y="1818"/>
                  </a:lnTo>
                  <a:lnTo>
                    <a:pt x="318" y="1830"/>
                  </a:lnTo>
                  <a:lnTo>
                    <a:pt x="312" y="1842"/>
                  </a:lnTo>
                  <a:lnTo>
                    <a:pt x="294" y="1860"/>
                  </a:lnTo>
                  <a:lnTo>
                    <a:pt x="282" y="1866"/>
                  </a:lnTo>
                  <a:lnTo>
                    <a:pt x="270" y="1878"/>
                  </a:lnTo>
                  <a:lnTo>
                    <a:pt x="252" y="1884"/>
                  </a:lnTo>
                  <a:lnTo>
                    <a:pt x="234" y="1896"/>
                  </a:lnTo>
                  <a:lnTo>
                    <a:pt x="228" y="1902"/>
                  </a:lnTo>
                  <a:lnTo>
                    <a:pt x="222" y="1914"/>
                  </a:lnTo>
                  <a:lnTo>
                    <a:pt x="222" y="1926"/>
                  </a:lnTo>
                  <a:lnTo>
                    <a:pt x="216" y="1932"/>
                  </a:lnTo>
                  <a:lnTo>
                    <a:pt x="216" y="1944"/>
                  </a:lnTo>
                  <a:lnTo>
                    <a:pt x="204" y="1956"/>
                  </a:lnTo>
                  <a:lnTo>
                    <a:pt x="210" y="1962"/>
                  </a:lnTo>
                  <a:lnTo>
                    <a:pt x="216" y="1962"/>
                  </a:lnTo>
                  <a:lnTo>
                    <a:pt x="216" y="1974"/>
                  </a:lnTo>
                  <a:lnTo>
                    <a:pt x="228" y="1986"/>
                  </a:lnTo>
                  <a:lnTo>
                    <a:pt x="240" y="1980"/>
                  </a:lnTo>
                  <a:lnTo>
                    <a:pt x="246" y="1968"/>
                  </a:lnTo>
                  <a:lnTo>
                    <a:pt x="258" y="1962"/>
                  </a:lnTo>
                  <a:lnTo>
                    <a:pt x="276" y="1956"/>
                  </a:lnTo>
                  <a:lnTo>
                    <a:pt x="294" y="1938"/>
                  </a:lnTo>
                  <a:lnTo>
                    <a:pt x="306" y="1938"/>
                  </a:lnTo>
                  <a:lnTo>
                    <a:pt x="306" y="1944"/>
                  </a:lnTo>
                  <a:lnTo>
                    <a:pt x="300" y="1950"/>
                  </a:lnTo>
                  <a:lnTo>
                    <a:pt x="288" y="1956"/>
                  </a:lnTo>
                  <a:lnTo>
                    <a:pt x="282" y="1956"/>
                  </a:lnTo>
                  <a:lnTo>
                    <a:pt x="276" y="1962"/>
                  </a:lnTo>
                  <a:lnTo>
                    <a:pt x="276" y="1974"/>
                  </a:lnTo>
                  <a:lnTo>
                    <a:pt x="282" y="1986"/>
                  </a:lnTo>
                  <a:lnTo>
                    <a:pt x="294" y="1998"/>
                  </a:lnTo>
                  <a:lnTo>
                    <a:pt x="252" y="1992"/>
                  </a:lnTo>
                  <a:lnTo>
                    <a:pt x="246" y="1998"/>
                  </a:lnTo>
                  <a:lnTo>
                    <a:pt x="240" y="2010"/>
                  </a:lnTo>
                  <a:lnTo>
                    <a:pt x="234" y="2016"/>
                  </a:lnTo>
                  <a:lnTo>
                    <a:pt x="228" y="2028"/>
                  </a:lnTo>
                  <a:lnTo>
                    <a:pt x="228" y="2034"/>
                  </a:lnTo>
                  <a:lnTo>
                    <a:pt x="234" y="2034"/>
                  </a:lnTo>
                  <a:lnTo>
                    <a:pt x="240" y="2040"/>
                  </a:lnTo>
                  <a:lnTo>
                    <a:pt x="252" y="2040"/>
                  </a:lnTo>
                  <a:lnTo>
                    <a:pt x="258" y="2046"/>
                  </a:lnTo>
                  <a:lnTo>
                    <a:pt x="252" y="2052"/>
                  </a:lnTo>
                  <a:lnTo>
                    <a:pt x="252" y="2058"/>
                  </a:lnTo>
                  <a:lnTo>
                    <a:pt x="246" y="2070"/>
                  </a:lnTo>
                  <a:lnTo>
                    <a:pt x="246" y="2076"/>
                  </a:lnTo>
                  <a:lnTo>
                    <a:pt x="252" y="2070"/>
                  </a:lnTo>
                  <a:lnTo>
                    <a:pt x="288" y="2052"/>
                  </a:lnTo>
                  <a:lnTo>
                    <a:pt x="306" y="2034"/>
                  </a:lnTo>
                  <a:lnTo>
                    <a:pt x="318" y="2028"/>
                  </a:lnTo>
                  <a:lnTo>
                    <a:pt x="318" y="2040"/>
                  </a:lnTo>
                  <a:lnTo>
                    <a:pt x="288" y="2058"/>
                  </a:lnTo>
                  <a:lnTo>
                    <a:pt x="312" y="2064"/>
                  </a:lnTo>
                  <a:lnTo>
                    <a:pt x="312" y="2076"/>
                  </a:lnTo>
                  <a:lnTo>
                    <a:pt x="294" y="2094"/>
                  </a:lnTo>
                  <a:lnTo>
                    <a:pt x="276" y="2076"/>
                  </a:lnTo>
                  <a:lnTo>
                    <a:pt x="270" y="2076"/>
                  </a:lnTo>
                  <a:lnTo>
                    <a:pt x="264" y="2082"/>
                  </a:lnTo>
                  <a:lnTo>
                    <a:pt x="240" y="2094"/>
                  </a:lnTo>
                  <a:lnTo>
                    <a:pt x="228" y="2094"/>
                  </a:lnTo>
                  <a:lnTo>
                    <a:pt x="216" y="2106"/>
                  </a:lnTo>
                  <a:lnTo>
                    <a:pt x="210" y="2118"/>
                  </a:lnTo>
                  <a:lnTo>
                    <a:pt x="204" y="2124"/>
                  </a:lnTo>
                  <a:lnTo>
                    <a:pt x="210" y="2118"/>
                  </a:lnTo>
                  <a:lnTo>
                    <a:pt x="222" y="2118"/>
                  </a:lnTo>
                  <a:lnTo>
                    <a:pt x="228" y="2112"/>
                  </a:lnTo>
                  <a:lnTo>
                    <a:pt x="276" y="2112"/>
                  </a:lnTo>
                  <a:lnTo>
                    <a:pt x="270" y="2112"/>
                  </a:lnTo>
                  <a:lnTo>
                    <a:pt x="264" y="2118"/>
                  </a:lnTo>
                  <a:lnTo>
                    <a:pt x="252" y="2118"/>
                  </a:lnTo>
                  <a:lnTo>
                    <a:pt x="240" y="2124"/>
                  </a:lnTo>
                  <a:lnTo>
                    <a:pt x="228" y="2124"/>
                  </a:lnTo>
                  <a:lnTo>
                    <a:pt x="216" y="2130"/>
                  </a:lnTo>
                  <a:lnTo>
                    <a:pt x="210" y="2130"/>
                  </a:lnTo>
                  <a:lnTo>
                    <a:pt x="210" y="2148"/>
                  </a:lnTo>
                  <a:lnTo>
                    <a:pt x="204" y="2148"/>
                  </a:lnTo>
                  <a:lnTo>
                    <a:pt x="198" y="2142"/>
                  </a:lnTo>
                  <a:lnTo>
                    <a:pt x="174" y="2142"/>
                  </a:lnTo>
                  <a:lnTo>
                    <a:pt x="174" y="2154"/>
                  </a:lnTo>
                  <a:lnTo>
                    <a:pt x="180" y="2166"/>
                  </a:lnTo>
                  <a:lnTo>
                    <a:pt x="192" y="2172"/>
                  </a:lnTo>
                  <a:lnTo>
                    <a:pt x="198" y="2178"/>
                  </a:lnTo>
                  <a:lnTo>
                    <a:pt x="246" y="2160"/>
                  </a:lnTo>
                  <a:lnTo>
                    <a:pt x="264" y="2184"/>
                  </a:lnTo>
                  <a:lnTo>
                    <a:pt x="300" y="2166"/>
                  </a:lnTo>
                  <a:lnTo>
                    <a:pt x="294" y="2172"/>
                  </a:lnTo>
                  <a:lnTo>
                    <a:pt x="288" y="2184"/>
                  </a:lnTo>
                  <a:lnTo>
                    <a:pt x="276" y="2190"/>
                  </a:lnTo>
                  <a:lnTo>
                    <a:pt x="270" y="2196"/>
                  </a:lnTo>
                  <a:lnTo>
                    <a:pt x="264" y="2208"/>
                  </a:lnTo>
                  <a:lnTo>
                    <a:pt x="264" y="2214"/>
                  </a:lnTo>
                  <a:lnTo>
                    <a:pt x="276" y="2214"/>
                  </a:lnTo>
                  <a:lnTo>
                    <a:pt x="282" y="2208"/>
                  </a:lnTo>
                  <a:lnTo>
                    <a:pt x="300" y="2202"/>
                  </a:lnTo>
                  <a:lnTo>
                    <a:pt x="318" y="2184"/>
                  </a:lnTo>
                  <a:lnTo>
                    <a:pt x="330" y="2178"/>
                  </a:lnTo>
                  <a:lnTo>
                    <a:pt x="306" y="2202"/>
                  </a:lnTo>
                  <a:lnTo>
                    <a:pt x="300" y="2214"/>
                  </a:lnTo>
                  <a:lnTo>
                    <a:pt x="294" y="2220"/>
                  </a:lnTo>
                  <a:lnTo>
                    <a:pt x="300" y="2220"/>
                  </a:lnTo>
                  <a:lnTo>
                    <a:pt x="312" y="2214"/>
                  </a:lnTo>
                  <a:lnTo>
                    <a:pt x="324" y="2214"/>
                  </a:lnTo>
                  <a:lnTo>
                    <a:pt x="318" y="2220"/>
                  </a:lnTo>
                  <a:lnTo>
                    <a:pt x="306" y="2226"/>
                  </a:lnTo>
                  <a:lnTo>
                    <a:pt x="300" y="2238"/>
                  </a:lnTo>
                  <a:lnTo>
                    <a:pt x="282" y="2256"/>
                  </a:lnTo>
                  <a:lnTo>
                    <a:pt x="288" y="2262"/>
                  </a:lnTo>
                  <a:lnTo>
                    <a:pt x="294" y="2262"/>
                  </a:lnTo>
                  <a:lnTo>
                    <a:pt x="342" y="2238"/>
                  </a:lnTo>
                  <a:lnTo>
                    <a:pt x="348" y="2232"/>
                  </a:lnTo>
                  <a:lnTo>
                    <a:pt x="324" y="2256"/>
                  </a:lnTo>
                  <a:lnTo>
                    <a:pt x="318" y="2268"/>
                  </a:lnTo>
                  <a:lnTo>
                    <a:pt x="318" y="2274"/>
                  </a:lnTo>
                  <a:lnTo>
                    <a:pt x="330" y="2280"/>
                  </a:lnTo>
                  <a:lnTo>
                    <a:pt x="342" y="2280"/>
                  </a:lnTo>
                  <a:lnTo>
                    <a:pt x="354" y="2292"/>
                  </a:lnTo>
                  <a:lnTo>
                    <a:pt x="354" y="2298"/>
                  </a:lnTo>
                  <a:lnTo>
                    <a:pt x="348" y="2304"/>
                  </a:lnTo>
                  <a:lnTo>
                    <a:pt x="348" y="2340"/>
                  </a:lnTo>
                  <a:lnTo>
                    <a:pt x="2058" y="2340"/>
                  </a:lnTo>
                  <a:lnTo>
                    <a:pt x="2064" y="2328"/>
                  </a:lnTo>
                  <a:lnTo>
                    <a:pt x="2064" y="2322"/>
                  </a:lnTo>
                  <a:lnTo>
                    <a:pt x="2070" y="2310"/>
                  </a:lnTo>
                  <a:lnTo>
                    <a:pt x="2076" y="2304"/>
                  </a:lnTo>
                  <a:lnTo>
                    <a:pt x="2088" y="2298"/>
                  </a:lnTo>
                  <a:lnTo>
                    <a:pt x="2100" y="2310"/>
                  </a:lnTo>
                  <a:lnTo>
                    <a:pt x="2088" y="2322"/>
                  </a:lnTo>
                  <a:lnTo>
                    <a:pt x="2082" y="2334"/>
                  </a:lnTo>
                  <a:lnTo>
                    <a:pt x="2082" y="2346"/>
                  </a:lnTo>
                  <a:lnTo>
                    <a:pt x="2094" y="2352"/>
                  </a:lnTo>
                  <a:lnTo>
                    <a:pt x="2112" y="2358"/>
                  </a:lnTo>
                  <a:lnTo>
                    <a:pt x="2124" y="2358"/>
                  </a:lnTo>
                  <a:lnTo>
                    <a:pt x="2142" y="2376"/>
                  </a:lnTo>
                  <a:lnTo>
                    <a:pt x="2154" y="2376"/>
                  </a:lnTo>
                  <a:lnTo>
                    <a:pt x="2154" y="2370"/>
                  </a:lnTo>
                  <a:lnTo>
                    <a:pt x="2166" y="2358"/>
                  </a:lnTo>
                  <a:lnTo>
                    <a:pt x="2178" y="2358"/>
                  </a:lnTo>
                  <a:lnTo>
                    <a:pt x="2190" y="2364"/>
                  </a:lnTo>
                  <a:lnTo>
                    <a:pt x="2202" y="2376"/>
                  </a:lnTo>
                  <a:lnTo>
                    <a:pt x="2202" y="2382"/>
                  </a:lnTo>
                  <a:lnTo>
                    <a:pt x="2208" y="2388"/>
                  </a:lnTo>
                  <a:lnTo>
                    <a:pt x="2238" y="2388"/>
                  </a:lnTo>
                  <a:lnTo>
                    <a:pt x="2256" y="2406"/>
                  </a:lnTo>
                  <a:lnTo>
                    <a:pt x="2268" y="2406"/>
                  </a:lnTo>
                  <a:lnTo>
                    <a:pt x="2280" y="2394"/>
                  </a:lnTo>
                  <a:lnTo>
                    <a:pt x="2292" y="2388"/>
                  </a:lnTo>
                  <a:lnTo>
                    <a:pt x="2298" y="2382"/>
                  </a:lnTo>
                  <a:lnTo>
                    <a:pt x="2298" y="2400"/>
                  </a:lnTo>
                  <a:lnTo>
                    <a:pt x="2346" y="2394"/>
                  </a:lnTo>
                  <a:lnTo>
                    <a:pt x="2346" y="2400"/>
                  </a:lnTo>
                  <a:lnTo>
                    <a:pt x="2352" y="2400"/>
                  </a:lnTo>
                  <a:lnTo>
                    <a:pt x="2364" y="2406"/>
                  </a:lnTo>
                  <a:lnTo>
                    <a:pt x="2382" y="2406"/>
                  </a:lnTo>
                  <a:lnTo>
                    <a:pt x="2394" y="2394"/>
                  </a:lnTo>
                  <a:lnTo>
                    <a:pt x="2406" y="2388"/>
                  </a:lnTo>
                  <a:lnTo>
                    <a:pt x="2412" y="2376"/>
                  </a:lnTo>
                  <a:lnTo>
                    <a:pt x="2412" y="2370"/>
                  </a:lnTo>
                  <a:lnTo>
                    <a:pt x="2430" y="2370"/>
                  </a:lnTo>
                  <a:lnTo>
                    <a:pt x="2436" y="2376"/>
                  </a:lnTo>
                  <a:lnTo>
                    <a:pt x="2442" y="2376"/>
                  </a:lnTo>
                  <a:lnTo>
                    <a:pt x="2454" y="2364"/>
                  </a:lnTo>
                  <a:lnTo>
                    <a:pt x="2460" y="2352"/>
                  </a:lnTo>
                  <a:lnTo>
                    <a:pt x="2466" y="2346"/>
                  </a:lnTo>
                  <a:lnTo>
                    <a:pt x="2472" y="2346"/>
                  </a:lnTo>
                  <a:lnTo>
                    <a:pt x="2472" y="2352"/>
                  </a:lnTo>
                  <a:lnTo>
                    <a:pt x="2478" y="2358"/>
                  </a:lnTo>
                  <a:lnTo>
                    <a:pt x="2502" y="2352"/>
                  </a:lnTo>
                  <a:lnTo>
                    <a:pt x="2496" y="2346"/>
                  </a:lnTo>
                  <a:lnTo>
                    <a:pt x="2496" y="2334"/>
                  </a:lnTo>
                  <a:lnTo>
                    <a:pt x="2502" y="2328"/>
                  </a:lnTo>
                  <a:lnTo>
                    <a:pt x="2514" y="2322"/>
                  </a:lnTo>
                  <a:lnTo>
                    <a:pt x="2532" y="2340"/>
                  </a:lnTo>
                  <a:lnTo>
                    <a:pt x="2556" y="2340"/>
                  </a:lnTo>
                  <a:lnTo>
                    <a:pt x="2562" y="2346"/>
                  </a:lnTo>
                  <a:lnTo>
                    <a:pt x="2580" y="2346"/>
                  </a:lnTo>
                  <a:lnTo>
                    <a:pt x="2604" y="2358"/>
                  </a:lnTo>
                  <a:lnTo>
                    <a:pt x="2604" y="2370"/>
                  </a:lnTo>
                  <a:lnTo>
                    <a:pt x="2598" y="2382"/>
                  </a:lnTo>
                  <a:lnTo>
                    <a:pt x="2598" y="2388"/>
                  </a:lnTo>
                  <a:lnTo>
                    <a:pt x="2592" y="2400"/>
                  </a:lnTo>
                  <a:lnTo>
                    <a:pt x="2604" y="2412"/>
                  </a:lnTo>
                  <a:lnTo>
                    <a:pt x="2592" y="2436"/>
                  </a:lnTo>
                  <a:lnTo>
                    <a:pt x="2598" y="2436"/>
                  </a:lnTo>
                  <a:lnTo>
                    <a:pt x="2604" y="2430"/>
                  </a:lnTo>
                  <a:lnTo>
                    <a:pt x="2616" y="2424"/>
                  </a:lnTo>
                  <a:lnTo>
                    <a:pt x="2634" y="2418"/>
                  </a:lnTo>
                  <a:lnTo>
                    <a:pt x="2646" y="2412"/>
                  </a:lnTo>
                  <a:lnTo>
                    <a:pt x="2670" y="2412"/>
                  </a:lnTo>
                  <a:lnTo>
                    <a:pt x="2670" y="2424"/>
                  </a:lnTo>
                  <a:lnTo>
                    <a:pt x="2658" y="2430"/>
                  </a:lnTo>
                  <a:lnTo>
                    <a:pt x="2652" y="2436"/>
                  </a:lnTo>
                  <a:lnTo>
                    <a:pt x="2646" y="2436"/>
                  </a:lnTo>
                  <a:lnTo>
                    <a:pt x="2640" y="2442"/>
                  </a:lnTo>
                  <a:lnTo>
                    <a:pt x="2646" y="2448"/>
                  </a:lnTo>
                  <a:lnTo>
                    <a:pt x="2652" y="2448"/>
                  </a:lnTo>
                  <a:lnTo>
                    <a:pt x="2664" y="2460"/>
                  </a:lnTo>
                  <a:lnTo>
                    <a:pt x="2640" y="2484"/>
                  </a:lnTo>
                  <a:lnTo>
                    <a:pt x="2640" y="2490"/>
                  </a:lnTo>
                  <a:lnTo>
                    <a:pt x="2652" y="2490"/>
                  </a:lnTo>
                  <a:lnTo>
                    <a:pt x="2652" y="2502"/>
                  </a:lnTo>
                  <a:lnTo>
                    <a:pt x="2640" y="2514"/>
                  </a:lnTo>
                  <a:lnTo>
                    <a:pt x="2640" y="2526"/>
                  </a:lnTo>
                  <a:lnTo>
                    <a:pt x="2658" y="2526"/>
                  </a:lnTo>
                  <a:lnTo>
                    <a:pt x="2652" y="2544"/>
                  </a:lnTo>
                  <a:lnTo>
                    <a:pt x="2658" y="2544"/>
                  </a:lnTo>
                  <a:lnTo>
                    <a:pt x="2670" y="2550"/>
                  </a:lnTo>
                  <a:lnTo>
                    <a:pt x="2754" y="2550"/>
                  </a:lnTo>
                  <a:lnTo>
                    <a:pt x="2766" y="2556"/>
                  </a:lnTo>
                  <a:lnTo>
                    <a:pt x="2784" y="2568"/>
                  </a:lnTo>
                  <a:lnTo>
                    <a:pt x="2838" y="2568"/>
                  </a:lnTo>
                  <a:lnTo>
                    <a:pt x="2850" y="2574"/>
                  </a:lnTo>
                  <a:lnTo>
                    <a:pt x="2856" y="2580"/>
                  </a:lnTo>
                  <a:lnTo>
                    <a:pt x="2856" y="2610"/>
                  </a:lnTo>
                  <a:lnTo>
                    <a:pt x="2874" y="2610"/>
                  </a:lnTo>
                  <a:lnTo>
                    <a:pt x="2874" y="2628"/>
                  </a:lnTo>
                  <a:lnTo>
                    <a:pt x="2862" y="2640"/>
                  </a:lnTo>
                  <a:lnTo>
                    <a:pt x="2862" y="2652"/>
                  </a:lnTo>
                  <a:lnTo>
                    <a:pt x="2874" y="2664"/>
                  </a:lnTo>
                  <a:lnTo>
                    <a:pt x="2880" y="2664"/>
                  </a:lnTo>
                  <a:lnTo>
                    <a:pt x="2856" y="2658"/>
                  </a:lnTo>
                  <a:lnTo>
                    <a:pt x="2856" y="2670"/>
                  </a:lnTo>
                  <a:lnTo>
                    <a:pt x="2850" y="2676"/>
                  </a:lnTo>
                  <a:lnTo>
                    <a:pt x="2844" y="2688"/>
                  </a:lnTo>
                  <a:lnTo>
                    <a:pt x="2838" y="2694"/>
                  </a:lnTo>
                  <a:lnTo>
                    <a:pt x="2832" y="2688"/>
                  </a:lnTo>
                  <a:lnTo>
                    <a:pt x="2820" y="2682"/>
                  </a:lnTo>
                  <a:lnTo>
                    <a:pt x="2802" y="2670"/>
                  </a:lnTo>
                  <a:lnTo>
                    <a:pt x="2790" y="2664"/>
                  </a:lnTo>
                  <a:lnTo>
                    <a:pt x="2784" y="2652"/>
                  </a:lnTo>
                  <a:lnTo>
                    <a:pt x="2784" y="2628"/>
                  </a:lnTo>
                  <a:lnTo>
                    <a:pt x="2766" y="2622"/>
                  </a:lnTo>
                  <a:lnTo>
                    <a:pt x="2772" y="2640"/>
                  </a:lnTo>
                  <a:lnTo>
                    <a:pt x="2772" y="2646"/>
                  </a:lnTo>
                  <a:lnTo>
                    <a:pt x="2778" y="2652"/>
                  </a:lnTo>
                  <a:lnTo>
                    <a:pt x="2778" y="2664"/>
                  </a:lnTo>
                  <a:lnTo>
                    <a:pt x="2772" y="2676"/>
                  </a:lnTo>
                  <a:lnTo>
                    <a:pt x="2760" y="2688"/>
                  </a:lnTo>
                  <a:lnTo>
                    <a:pt x="2754" y="2700"/>
                  </a:lnTo>
                  <a:lnTo>
                    <a:pt x="2736" y="2706"/>
                  </a:lnTo>
                  <a:lnTo>
                    <a:pt x="2718" y="2724"/>
                  </a:lnTo>
                  <a:lnTo>
                    <a:pt x="2712" y="2742"/>
                  </a:lnTo>
                  <a:lnTo>
                    <a:pt x="2700" y="2760"/>
                  </a:lnTo>
                  <a:lnTo>
                    <a:pt x="2694" y="2778"/>
                  </a:lnTo>
                  <a:lnTo>
                    <a:pt x="2688" y="2784"/>
                  </a:lnTo>
                  <a:lnTo>
                    <a:pt x="2664" y="2796"/>
                  </a:lnTo>
                  <a:lnTo>
                    <a:pt x="2652" y="2796"/>
                  </a:lnTo>
                  <a:lnTo>
                    <a:pt x="2646" y="2790"/>
                  </a:lnTo>
                  <a:lnTo>
                    <a:pt x="2640" y="2802"/>
                  </a:lnTo>
                  <a:lnTo>
                    <a:pt x="2634" y="2808"/>
                  </a:lnTo>
                  <a:lnTo>
                    <a:pt x="2634" y="2832"/>
                  </a:lnTo>
                  <a:lnTo>
                    <a:pt x="2628" y="2838"/>
                  </a:lnTo>
                  <a:lnTo>
                    <a:pt x="2622" y="2838"/>
                  </a:lnTo>
                  <a:lnTo>
                    <a:pt x="2586" y="2856"/>
                  </a:lnTo>
                  <a:lnTo>
                    <a:pt x="2562" y="2880"/>
                  </a:lnTo>
                  <a:lnTo>
                    <a:pt x="2562" y="2886"/>
                  </a:lnTo>
                  <a:lnTo>
                    <a:pt x="2568" y="2886"/>
                  </a:lnTo>
                  <a:lnTo>
                    <a:pt x="2580" y="2880"/>
                  </a:lnTo>
                  <a:lnTo>
                    <a:pt x="2592" y="2880"/>
                  </a:lnTo>
                  <a:lnTo>
                    <a:pt x="2598" y="2886"/>
                  </a:lnTo>
                  <a:lnTo>
                    <a:pt x="2610" y="2880"/>
                  </a:lnTo>
                  <a:lnTo>
                    <a:pt x="2616" y="2868"/>
                  </a:lnTo>
                  <a:lnTo>
                    <a:pt x="2628" y="2862"/>
                  </a:lnTo>
                  <a:lnTo>
                    <a:pt x="2658" y="2862"/>
                  </a:lnTo>
                  <a:lnTo>
                    <a:pt x="2658" y="2856"/>
                  </a:lnTo>
                  <a:lnTo>
                    <a:pt x="2664" y="2844"/>
                  </a:lnTo>
                  <a:lnTo>
                    <a:pt x="2676" y="2838"/>
                  </a:lnTo>
                  <a:lnTo>
                    <a:pt x="2682" y="2832"/>
                  </a:lnTo>
                  <a:lnTo>
                    <a:pt x="2754" y="2832"/>
                  </a:lnTo>
                  <a:lnTo>
                    <a:pt x="2766" y="2838"/>
                  </a:lnTo>
                  <a:lnTo>
                    <a:pt x="2790" y="2820"/>
                  </a:lnTo>
                  <a:lnTo>
                    <a:pt x="2856" y="2820"/>
                  </a:lnTo>
                  <a:lnTo>
                    <a:pt x="2862" y="2814"/>
                  </a:lnTo>
                  <a:lnTo>
                    <a:pt x="2862" y="2790"/>
                  </a:lnTo>
                  <a:lnTo>
                    <a:pt x="2844" y="2796"/>
                  </a:lnTo>
                  <a:lnTo>
                    <a:pt x="2832" y="2796"/>
                  </a:lnTo>
                  <a:lnTo>
                    <a:pt x="2826" y="2790"/>
                  </a:lnTo>
                  <a:lnTo>
                    <a:pt x="2826" y="2784"/>
                  </a:lnTo>
                  <a:lnTo>
                    <a:pt x="2832" y="2772"/>
                  </a:lnTo>
                  <a:lnTo>
                    <a:pt x="2850" y="2754"/>
                  </a:lnTo>
                  <a:lnTo>
                    <a:pt x="2868" y="2742"/>
                  </a:lnTo>
                  <a:lnTo>
                    <a:pt x="2880" y="2736"/>
                  </a:lnTo>
                  <a:lnTo>
                    <a:pt x="2910" y="2736"/>
                  </a:lnTo>
                  <a:lnTo>
                    <a:pt x="2928" y="2730"/>
                  </a:lnTo>
                  <a:lnTo>
                    <a:pt x="2952" y="2730"/>
                  </a:lnTo>
                  <a:lnTo>
                    <a:pt x="2964" y="2724"/>
                  </a:lnTo>
                  <a:lnTo>
                    <a:pt x="2970" y="2724"/>
                  </a:lnTo>
                  <a:lnTo>
                    <a:pt x="2976" y="2718"/>
                  </a:lnTo>
                  <a:lnTo>
                    <a:pt x="2982" y="2718"/>
                  </a:lnTo>
                  <a:lnTo>
                    <a:pt x="2994" y="2724"/>
                  </a:lnTo>
                  <a:lnTo>
                    <a:pt x="3000" y="2724"/>
                  </a:lnTo>
                  <a:lnTo>
                    <a:pt x="3012" y="2730"/>
                  </a:lnTo>
                  <a:lnTo>
                    <a:pt x="3018" y="2736"/>
                  </a:lnTo>
                  <a:lnTo>
                    <a:pt x="3024" y="2736"/>
                  </a:lnTo>
                  <a:lnTo>
                    <a:pt x="3030" y="2730"/>
                  </a:lnTo>
                  <a:lnTo>
                    <a:pt x="3030" y="2712"/>
                  </a:lnTo>
                  <a:lnTo>
                    <a:pt x="3036" y="2706"/>
                  </a:lnTo>
                  <a:lnTo>
                    <a:pt x="3048" y="2700"/>
                  </a:lnTo>
                  <a:lnTo>
                    <a:pt x="3060" y="2700"/>
                  </a:lnTo>
                  <a:lnTo>
                    <a:pt x="3066" y="2706"/>
                  </a:lnTo>
                  <a:lnTo>
                    <a:pt x="3072" y="2706"/>
                  </a:lnTo>
                  <a:lnTo>
                    <a:pt x="3072" y="2700"/>
                  </a:lnTo>
                  <a:lnTo>
                    <a:pt x="3102" y="2700"/>
                  </a:lnTo>
                  <a:lnTo>
                    <a:pt x="3114" y="2688"/>
                  </a:lnTo>
                  <a:lnTo>
                    <a:pt x="3126" y="2682"/>
                  </a:lnTo>
                  <a:lnTo>
                    <a:pt x="3150" y="2658"/>
                  </a:lnTo>
                  <a:lnTo>
                    <a:pt x="3162" y="2652"/>
                  </a:lnTo>
                  <a:lnTo>
                    <a:pt x="3174" y="2640"/>
                  </a:lnTo>
                  <a:lnTo>
                    <a:pt x="3408" y="2640"/>
                  </a:lnTo>
                  <a:lnTo>
                    <a:pt x="3408" y="2634"/>
                  </a:lnTo>
                  <a:lnTo>
                    <a:pt x="3420" y="2622"/>
                  </a:lnTo>
                  <a:lnTo>
                    <a:pt x="3438" y="2622"/>
                  </a:lnTo>
                  <a:lnTo>
                    <a:pt x="3450" y="2616"/>
                  </a:lnTo>
                  <a:lnTo>
                    <a:pt x="3456" y="2616"/>
                  </a:lnTo>
                  <a:lnTo>
                    <a:pt x="3456" y="2610"/>
                  </a:lnTo>
                  <a:lnTo>
                    <a:pt x="3468" y="2598"/>
                  </a:lnTo>
                  <a:lnTo>
                    <a:pt x="3480" y="2592"/>
                  </a:lnTo>
                  <a:lnTo>
                    <a:pt x="3486" y="2586"/>
                  </a:lnTo>
                  <a:lnTo>
                    <a:pt x="3498" y="2586"/>
                  </a:lnTo>
                  <a:lnTo>
                    <a:pt x="3504" y="2592"/>
                  </a:lnTo>
                  <a:lnTo>
                    <a:pt x="3510" y="2592"/>
                  </a:lnTo>
                  <a:lnTo>
                    <a:pt x="3510" y="2568"/>
                  </a:lnTo>
                  <a:lnTo>
                    <a:pt x="3516" y="2556"/>
                  </a:lnTo>
                  <a:lnTo>
                    <a:pt x="3528" y="2544"/>
                  </a:lnTo>
                  <a:lnTo>
                    <a:pt x="3534" y="2544"/>
                  </a:lnTo>
                  <a:lnTo>
                    <a:pt x="3546" y="2532"/>
                  </a:lnTo>
                  <a:lnTo>
                    <a:pt x="3546" y="2508"/>
                  </a:lnTo>
                  <a:lnTo>
                    <a:pt x="3588" y="2484"/>
                  </a:lnTo>
                  <a:lnTo>
                    <a:pt x="3594" y="2472"/>
                  </a:lnTo>
                  <a:lnTo>
                    <a:pt x="3618" y="2448"/>
                  </a:lnTo>
                  <a:lnTo>
                    <a:pt x="3630" y="2448"/>
                  </a:lnTo>
                  <a:lnTo>
                    <a:pt x="3636" y="2454"/>
                  </a:lnTo>
                  <a:lnTo>
                    <a:pt x="3636" y="2460"/>
                  </a:lnTo>
                  <a:lnTo>
                    <a:pt x="3642" y="2466"/>
                  </a:lnTo>
                  <a:lnTo>
                    <a:pt x="3654" y="2466"/>
                  </a:lnTo>
                  <a:lnTo>
                    <a:pt x="3666" y="2460"/>
                  </a:lnTo>
                  <a:lnTo>
                    <a:pt x="3702" y="2460"/>
                  </a:lnTo>
                  <a:lnTo>
                    <a:pt x="3708" y="2466"/>
                  </a:lnTo>
                  <a:lnTo>
                    <a:pt x="3708" y="2472"/>
                  </a:lnTo>
                  <a:lnTo>
                    <a:pt x="3702" y="2496"/>
                  </a:lnTo>
                  <a:lnTo>
                    <a:pt x="3690" y="2520"/>
                  </a:lnTo>
                  <a:lnTo>
                    <a:pt x="3678" y="2550"/>
                  </a:lnTo>
                  <a:lnTo>
                    <a:pt x="3666" y="2574"/>
                  </a:lnTo>
                  <a:lnTo>
                    <a:pt x="3666" y="2586"/>
                  </a:lnTo>
                  <a:lnTo>
                    <a:pt x="3672" y="2592"/>
                  </a:lnTo>
                  <a:lnTo>
                    <a:pt x="3678" y="2592"/>
                  </a:lnTo>
                  <a:lnTo>
                    <a:pt x="3684" y="2598"/>
                  </a:lnTo>
                  <a:lnTo>
                    <a:pt x="3672" y="2610"/>
                  </a:lnTo>
                  <a:lnTo>
                    <a:pt x="3666" y="2622"/>
                  </a:lnTo>
                  <a:lnTo>
                    <a:pt x="3666" y="2628"/>
                  </a:lnTo>
                  <a:lnTo>
                    <a:pt x="3690" y="2628"/>
                  </a:lnTo>
                  <a:lnTo>
                    <a:pt x="3690" y="2634"/>
                  </a:lnTo>
                  <a:lnTo>
                    <a:pt x="3696" y="2640"/>
                  </a:lnTo>
                  <a:lnTo>
                    <a:pt x="3714" y="2640"/>
                  </a:lnTo>
                  <a:lnTo>
                    <a:pt x="3750" y="2622"/>
                  </a:lnTo>
                  <a:lnTo>
                    <a:pt x="3768" y="2604"/>
                  </a:lnTo>
                  <a:lnTo>
                    <a:pt x="3780" y="2622"/>
                  </a:lnTo>
                  <a:lnTo>
                    <a:pt x="3786" y="2622"/>
                  </a:lnTo>
                  <a:lnTo>
                    <a:pt x="3792" y="2616"/>
                  </a:lnTo>
                  <a:lnTo>
                    <a:pt x="3816" y="2604"/>
                  </a:lnTo>
                  <a:lnTo>
                    <a:pt x="3828" y="2604"/>
                  </a:lnTo>
                  <a:lnTo>
                    <a:pt x="3840" y="2592"/>
                  </a:lnTo>
                  <a:lnTo>
                    <a:pt x="3852" y="2592"/>
                  </a:lnTo>
                  <a:lnTo>
                    <a:pt x="3864" y="2580"/>
                  </a:lnTo>
                  <a:lnTo>
                    <a:pt x="3870" y="2580"/>
                  </a:lnTo>
                  <a:lnTo>
                    <a:pt x="3888" y="2586"/>
                  </a:lnTo>
                  <a:lnTo>
                    <a:pt x="3846" y="2616"/>
                  </a:lnTo>
                  <a:lnTo>
                    <a:pt x="3936" y="2610"/>
                  </a:lnTo>
                  <a:lnTo>
                    <a:pt x="3918" y="2610"/>
                  </a:lnTo>
                  <a:lnTo>
                    <a:pt x="3906" y="2616"/>
                  </a:lnTo>
                  <a:lnTo>
                    <a:pt x="3894" y="2616"/>
                  </a:lnTo>
                  <a:lnTo>
                    <a:pt x="3888" y="2622"/>
                  </a:lnTo>
                  <a:lnTo>
                    <a:pt x="3888" y="2634"/>
                  </a:lnTo>
                  <a:lnTo>
                    <a:pt x="3882" y="2640"/>
                  </a:lnTo>
                  <a:lnTo>
                    <a:pt x="3876" y="2640"/>
                  </a:lnTo>
                  <a:lnTo>
                    <a:pt x="3870" y="2634"/>
                  </a:lnTo>
                  <a:lnTo>
                    <a:pt x="3864" y="2634"/>
                  </a:lnTo>
                  <a:lnTo>
                    <a:pt x="3852" y="2628"/>
                  </a:lnTo>
                  <a:lnTo>
                    <a:pt x="3846" y="2628"/>
                  </a:lnTo>
                  <a:lnTo>
                    <a:pt x="3828" y="2634"/>
                  </a:lnTo>
                  <a:lnTo>
                    <a:pt x="3738" y="2688"/>
                  </a:lnTo>
                  <a:lnTo>
                    <a:pt x="3726" y="2700"/>
                  </a:lnTo>
                  <a:lnTo>
                    <a:pt x="3720" y="2712"/>
                  </a:lnTo>
                  <a:lnTo>
                    <a:pt x="3720" y="2748"/>
                  </a:lnTo>
                  <a:lnTo>
                    <a:pt x="3726" y="2748"/>
                  </a:lnTo>
                  <a:lnTo>
                    <a:pt x="3732" y="2742"/>
                  </a:lnTo>
                  <a:lnTo>
                    <a:pt x="3738" y="2742"/>
                  </a:lnTo>
                  <a:lnTo>
                    <a:pt x="3738" y="2754"/>
                  </a:lnTo>
                  <a:lnTo>
                    <a:pt x="3744" y="2760"/>
                  </a:lnTo>
                  <a:lnTo>
                    <a:pt x="3756" y="2760"/>
                  </a:lnTo>
                  <a:lnTo>
                    <a:pt x="3762" y="2754"/>
                  </a:lnTo>
                  <a:lnTo>
                    <a:pt x="3768" y="2742"/>
                  </a:lnTo>
                  <a:lnTo>
                    <a:pt x="3774" y="2736"/>
                  </a:lnTo>
                  <a:lnTo>
                    <a:pt x="3786" y="2736"/>
                  </a:lnTo>
                  <a:lnTo>
                    <a:pt x="3804" y="2730"/>
                  </a:lnTo>
                  <a:lnTo>
                    <a:pt x="3816" y="2724"/>
                  </a:lnTo>
                  <a:lnTo>
                    <a:pt x="3834" y="2718"/>
                  </a:lnTo>
                  <a:lnTo>
                    <a:pt x="3846" y="2706"/>
                  </a:lnTo>
                  <a:lnTo>
                    <a:pt x="3852" y="2694"/>
                  </a:lnTo>
                  <a:lnTo>
                    <a:pt x="3870" y="2676"/>
                  </a:lnTo>
                  <a:lnTo>
                    <a:pt x="3876" y="2664"/>
                  </a:lnTo>
                  <a:lnTo>
                    <a:pt x="3876" y="2670"/>
                  </a:lnTo>
                  <a:lnTo>
                    <a:pt x="3882" y="2682"/>
                  </a:lnTo>
                  <a:lnTo>
                    <a:pt x="3888" y="2688"/>
                  </a:lnTo>
                  <a:lnTo>
                    <a:pt x="3894" y="2688"/>
                  </a:lnTo>
                  <a:lnTo>
                    <a:pt x="3930" y="2676"/>
                  </a:lnTo>
                  <a:lnTo>
                    <a:pt x="3954" y="2664"/>
                  </a:lnTo>
                  <a:lnTo>
                    <a:pt x="3972" y="2658"/>
                  </a:lnTo>
                  <a:lnTo>
                    <a:pt x="3984" y="2652"/>
                  </a:lnTo>
                  <a:lnTo>
                    <a:pt x="4008" y="2646"/>
                  </a:lnTo>
                  <a:lnTo>
                    <a:pt x="4068" y="2634"/>
                  </a:lnTo>
                  <a:lnTo>
                    <a:pt x="4080" y="2628"/>
                  </a:lnTo>
                  <a:lnTo>
                    <a:pt x="4068" y="2616"/>
                  </a:lnTo>
                  <a:lnTo>
                    <a:pt x="4074" y="2598"/>
                  </a:lnTo>
                  <a:lnTo>
                    <a:pt x="4038" y="2604"/>
                  </a:lnTo>
                  <a:lnTo>
                    <a:pt x="4038" y="2580"/>
                  </a:lnTo>
                  <a:lnTo>
                    <a:pt x="4026" y="2586"/>
                  </a:lnTo>
                  <a:lnTo>
                    <a:pt x="4020" y="2586"/>
                  </a:lnTo>
                  <a:lnTo>
                    <a:pt x="4008" y="2592"/>
                  </a:lnTo>
                  <a:lnTo>
                    <a:pt x="4002" y="2598"/>
                  </a:lnTo>
                  <a:lnTo>
                    <a:pt x="3990" y="2598"/>
                  </a:lnTo>
                  <a:lnTo>
                    <a:pt x="3990" y="2580"/>
                  </a:lnTo>
                  <a:lnTo>
                    <a:pt x="3930" y="2580"/>
                  </a:lnTo>
                  <a:lnTo>
                    <a:pt x="3924" y="2574"/>
                  </a:lnTo>
                  <a:lnTo>
                    <a:pt x="3924" y="2568"/>
                  </a:lnTo>
                  <a:lnTo>
                    <a:pt x="3918" y="2562"/>
                  </a:lnTo>
                  <a:lnTo>
                    <a:pt x="3918" y="2556"/>
                  </a:lnTo>
                  <a:lnTo>
                    <a:pt x="3930" y="2556"/>
                  </a:lnTo>
                  <a:lnTo>
                    <a:pt x="3918" y="2544"/>
                  </a:lnTo>
                  <a:lnTo>
                    <a:pt x="3888" y="2544"/>
                  </a:lnTo>
                  <a:lnTo>
                    <a:pt x="3882" y="2532"/>
                  </a:lnTo>
                  <a:lnTo>
                    <a:pt x="3882" y="2526"/>
                  </a:lnTo>
                  <a:lnTo>
                    <a:pt x="3876" y="2514"/>
                  </a:lnTo>
                  <a:lnTo>
                    <a:pt x="3876" y="2502"/>
                  </a:lnTo>
                  <a:lnTo>
                    <a:pt x="3894" y="2484"/>
                  </a:lnTo>
                  <a:lnTo>
                    <a:pt x="3870" y="2484"/>
                  </a:lnTo>
                  <a:lnTo>
                    <a:pt x="3876" y="2478"/>
                  </a:lnTo>
                  <a:lnTo>
                    <a:pt x="3888" y="2472"/>
                  </a:lnTo>
                  <a:lnTo>
                    <a:pt x="3894" y="2460"/>
                  </a:lnTo>
                  <a:lnTo>
                    <a:pt x="3906" y="2454"/>
                  </a:lnTo>
                  <a:lnTo>
                    <a:pt x="3918" y="2442"/>
                  </a:lnTo>
                  <a:lnTo>
                    <a:pt x="3924" y="2430"/>
                  </a:lnTo>
                  <a:lnTo>
                    <a:pt x="3936" y="2424"/>
                  </a:lnTo>
                  <a:lnTo>
                    <a:pt x="3942" y="2412"/>
                  </a:lnTo>
                  <a:lnTo>
                    <a:pt x="3948" y="2406"/>
                  </a:lnTo>
                  <a:lnTo>
                    <a:pt x="3936" y="2400"/>
                  </a:lnTo>
                  <a:lnTo>
                    <a:pt x="3912" y="2430"/>
                  </a:lnTo>
                  <a:lnTo>
                    <a:pt x="3894" y="2418"/>
                  </a:lnTo>
                  <a:lnTo>
                    <a:pt x="3864" y="2436"/>
                  </a:lnTo>
                  <a:lnTo>
                    <a:pt x="3858" y="2418"/>
                  </a:lnTo>
                  <a:lnTo>
                    <a:pt x="3828" y="2406"/>
                  </a:lnTo>
                  <a:lnTo>
                    <a:pt x="3810" y="2412"/>
                  </a:lnTo>
                  <a:lnTo>
                    <a:pt x="3864" y="2394"/>
                  </a:lnTo>
                  <a:lnTo>
                    <a:pt x="3870" y="2400"/>
                  </a:lnTo>
                  <a:lnTo>
                    <a:pt x="3882" y="2406"/>
                  </a:lnTo>
                  <a:lnTo>
                    <a:pt x="3900" y="2406"/>
                  </a:lnTo>
                  <a:lnTo>
                    <a:pt x="3918" y="2388"/>
                  </a:lnTo>
                  <a:lnTo>
                    <a:pt x="3930" y="2382"/>
                  </a:lnTo>
                  <a:lnTo>
                    <a:pt x="3936" y="2376"/>
                  </a:lnTo>
                  <a:lnTo>
                    <a:pt x="3978" y="2376"/>
                  </a:lnTo>
                  <a:lnTo>
                    <a:pt x="3978" y="2364"/>
                  </a:lnTo>
                  <a:lnTo>
                    <a:pt x="3972" y="2358"/>
                  </a:lnTo>
                  <a:lnTo>
                    <a:pt x="3966" y="2346"/>
                  </a:lnTo>
                  <a:lnTo>
                    <a:pt x="3990" y="2346"/>
                  </a:lnTo>
                  <a:lnTo>
                    <a:pt x="3978" y="2334"/>
                  </a:lnTo>
                  <a:lnTo>
                    <a:pt x="3972" y="2322"/>
                  </a:lnTo>
                  <a:lnTo>
                    <a:pt x="3960" y="2316"/>
                  </a:lnTo>
                  <a:lnTo>
                    <a:pt x="3942" y="2310"/>
                  </a:lnTo>
                  <a:lnTo>
                    <a:pt x="3918" y="2310"/>
                  </a:lnTo>
                  <a:lnTo>
                    <a:pt x="3852" y="2316"/>
                  </a:lnTo>
                  <a:lnTo>
                    <a:pt x="3792" y="2334"/>
                  </a:lnTo>
                  <a:lnTo>
                    <a:pt x="3744" y="2352"/>
                  </a:lnTo>
                  <a:lnTo>
                    <a:pt x="3684" y="2376"/>
                  </a:lnTo>
                  <a:lnTo>
                    <a:pt x="3660" y="2388"/>
                  </a:lnTo>
                  <a:lnTo>
                    <a:pt x="3642" y="2400"/>
                  </a:lnTo>
                  <a:lnTo>
                    <a:pt x="3624" y="2418"/>
                  </a:lnTo>
                  <a:lnTo>
                    <a:pt x="3606" y="2430"/>
                  </a:lnTo>
                  <a:lnTo>
                    <a:pt x="3594" y="2442"/>
                  </a:lnTo>
                  <a:lnTo>
                    <a:pt x="3576" y="2454"/>
                  </a:lnTo>
                  <a:lnTo>
                    <a:pt x="3564" y="2466"/>
                  </a:lnTo>
                  <a:lnTo>
                    <a:pt x="3528" y="2484"/>
                  </a:lnTo>
                  <a:lnTo>
                    <a:pt x="3516" y="2484"/>
                  </a:lnTo>
                  <a:lnTo>
                    <a:pt x="3498" y="2490"/>
                  </a:lnTo>
                  <a:lnTo>
                    <a:pt x="3486" y="2490"/>
                  </a:lnTo>
                  <a:lnTo>
                    <a:pt x="3492" y="2490"/>
                  </a:lnTo>
                  <a:lnTo>
                    <a:pt x="3498" y="2484"/>
                  </a:lnTo>
                  <a:lnTo>
                    <a:pt x="3510" y="2478"/>
                  </a:lnTo>
                  <a:lnTo>
                    <a:pt x="3522" y="2466"/>
                  </a:lnTo>
                  <a:lnTo>
                    <a:pt x="3540" y="2460"/>
                  </a:lnTo>
                  <a:lnTo>
                    <a:pt x="3552" y="2448"/>
                  </a:lnTo>
                  <a:lnTo>
                    <a:pt x="3576" y="2436"/>
                  </a:lnTo>
                  <a:lnTo>
                    <a:pt x="3600" y="2412"/>
                  </a:lnTo>
                  <a:lnTo>
                    <a:pt x="3606" y="2400"/>
                  </a:lnTo>
                  <a:lnTo>
                    <a:pt x="3582" y="2388"/>
                  </a:lnTo>
                  <a:lnTo>
                    <a:pt x="3588" y="2388"/>
                  </a:lnTo>
                  <a:lnTo>
                    <a:pt x="3594" y="2394"/>
                  </a:lnTo>
                  <a:lnTo>
                    <a:pt x="3624" y="2394"/>
                  </a:lnTo>
                  <a:lnTo>
                    <a:pt x="3642" y="2382"/>
                  </a:lnTo>
                  <a:lnTo>
                    <a:pt x="3702" y="2334"/>
                  </a:lnTo>
                  <a:lnTo>
                    <a:pt x="3750" y="2310"/>
                  </a:lnTo>
                  <a:lnTo>
                    <a:pt x="3768" y="2304"/>
                  </a:lnTo>
                  <a:lnTo>
                    <a:pt x="3804" y="2304"/>
                  </a:lnTo>
                  <a:lnTo>
                    <a:pt x="3852" y="2256"/>
                  </a:lnTo>
                  <a:lnTo>
                    <a:pt x="3870" y="2244"/>
                  </a:lnTo>
                  <a:lnTo>
                    <a:pt x="3888" y="2238"/>
                  </a:lnTo>
                  <a:lnTo>
                    <a:pt x="3936" y="2232"/>
                  </a:lnTo>
                  <a:lnTo>
                    <a:pt x="3990" y="2232"/>
                  </a:lnTo>
                  <a:lnTo>
                    <a:pt x="4044" y="2226"/>
                  </a:lnTo>
                  <a:lnTo>
                    <a:pt x="4074" y="2226"/>
                  </a:lnTo>
                  <a:lnTo>
                    <a:pt x="4104" y="2232"/>
                  </a:lnTo>
                  <a:lnTo>
                    <a:pt x="4176" y="2244"/>
                  </a:lnTo>
                  <a:lnTo>
                    <a:pt x="4200" y="2250"/>
                  </a:lnTo>
                  <a:lnTo>
                    <a:pt x="4212" y="2244"/>
                  </a:lnTo>
                  <a:lnTo>
                    <a:pt x="4248" y="2232"/>
                  </a:lnTo>
                  <a:lnTo>
                    <a:pt x="4260" y="2226"/>
                  </a:lnTo>
                  <a:lnTo>
                    <a:pt x="4278" y="2226"/>
                  </a:lnTo>
                  <a:lnTo>
                    <a:pt x="4296" y="2220"/>
                  </a:lnTo>
                  <a:lnTo>
                    <a:pt x="4320" y="2214"/>
                  </a:lnTo>
                  <a:lnTo>
                    <a:pt x="4338" y="2208"/>
                  </a:lnTo>
                  <a:lnTo>
                    <a:pt x="4374" y="2172"/>
                  </a:lnTo>
                  <a:lnTo>
                    <a:pt x="4392" y="2166"/>
                  </a:lnTo>
                  <a:lnTo>
                    <a:pt x="4404" y="2154"/>
                  </a:lnTo>
                  <a:lnTo>
                    <a:pt x="4410" y="2154"/>
                  </a:lnTo>
                  <a:lnTo>
                    <a:pt x="4422" y="2148"/>
                  </a:lnTo>
                  <a:lnTo>
                    <a:pt x="4452" y="2148"/>
                  </a:lnTo>
                  <a:lnTo>
                    <a:pt x="4458" y="2142"/>
                  </a:lnTo>
                  <a:lnTo>
                    <a:pt x="4470" y="2136"/>
                  </a:lnTo>
                  <a:lnTo>
                    <a:pt x="4476" y="2130"/>
                  </a:lnTo>
                  <a:lnTo>
                    <a:pt x="4494" y="2130"/>
                  </a:lnTo>
                  <a:lnTo>
                    <a:pt x="4500" y="2136"/>
                  </a:lnTo>
                  <a:lnTo>
                    <a:pt x="4518" y="2136"/>
                  </a:lnTo>
                  <a:lnTo>
                    <a:pt x="4530" y="2130"/>
                  </a:lnTo>
                  <a:lnTo>
                    <a:pt x="4536" y="2130"/>
                  </a:lnTo>
                  <a:lnTo>
                    <a:pt x="4542" y="2124"/>
                  </a:lnTo>
                  <a:lnTo>
                    <a:pt x="4596" y="2106"/>
                  </a:lnTo>
                  <a:lnTo>
                    <a:pt x="4620" y="2094"/>
                  </a:lnTo>
                  <a:lnTo>
                    <a:pt x="4620" y="2088"/>
                  </a:lnTo>
                  <a:lnTo>
                    <a:pt x="4614" y="2076"/>
                  </a:lnTo>
                  <a:lnTo>
                    <a:pt x="4602" y="2070"/>
                  </a:lnTo>
                  <a:lnTo>
                    <a:pt x="4584" y="2052"/>
                  </a:lnTo>
                  <a:lnTo>
                    <a:pt x="4578" y="2052"/>
                  </a:lnTo>
                  <a:lnTo>
                    <a:pt x="4602" y="2052"/>
                  </a:lnTo>
                  <a:lnTo>
                    <a:pt x="4614" y="2046"/>
                  </a:lnTo>
                  <a:lnTo>
                    <a:pt x="4614" y="2028"/>
                  </a:lnTo>
                  <a:lnTo>
                    <a:pt x="4608" y="2022"/>
                  </a:lnTo>
                  <a:lnTo>
                    <a:pt x="4608" y="2010"/>
                  </a:lnTo>
                  <a:lnTo>
                    <a:pt x="4632" y="2010"/>
                  </a:lnTo>
                  <a:lnTo>
                    <a:pt x="4644" y="1998"/>
                  </a:lnTo>
                  <a:lnTo>
                    <a:pt x="4644" y="1992"/>
                  </a:lnTo>
                  <a:lnTo>
                    <a:pt x="4632" y="1980"/>
                  </a:lnTo>
                  <a:lnTo>
                    <a:pt x="4626" y="1968"/>
                  </a:lnTo>
                  <a:lnTo>
                    <a:pt x="4608" y="1962"/>
                  </a:lnTo>
                  <a:lnTo>
                    <a:pt x="4602" y="1956"/>
                  </a:lnTo>
                  <a:lnTo>
                    <a:pt x="4590" y="1962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32" name="Cameroon" descr="© INSCALE GmbH, 05.05.2010&#10;http://www.presentationload.com/">
              <a:extLst>
                <a:ext uri="{FF2B5EF4-FFF2-40B4-BE49-F238E27FC236}">
                  <a16:creationId xmlns:a16="http://schemas.microsoft.com/office/drawing/2014/main" id="{30E90F74-494A-4384-93D1-493AA376E6FB}"/>
                </a:ext>
              </a:extLst>
            </p:cNvPr>
            <p:cNvSpPr>
              <a:spLocks/>
            </p:cNvSpPr>
            <p:nvPr/>
          </p:nvSpPr>
          <p:spPr bwMode="gray">
            <a:xfrm>
              <a:off x="5849687" y="3540424"/>
              <a:ext cx="244910" cy="414599"/>
            </a:xfrm>
            <a:custGeom>
              <a:avLst/>
              <a:gdLst>
                <a:gd name="T0" fmla="*/ 2147483647 w 546"/>
                <a:gd name="T1" fmla="*/ 0 h 924"/>
                <a:gd name="T2" fmla="*/ 2147483647 w 546"/>
                <a:gd name="T3" fmla="*/ 2147483647 h 924"/>
                <a:gd name="T4" fmla="*/ 2147483647 w 546"/>
                <a:gd name="T5" fmla="*/ 2147483647 h 924"/>
                <a:gd name="T6" fmla="*/ 2147483647 w 546"/>
                <a:gd name="T7" fmla="*/ 2147483647 h 924"/>
                <a:gd name="T8" fmla="*/ 2147483647 w 546"/>
                <a:gd name="T9" fmla="*/ 2147483647 h 924"/>
                <a:gd name="T10" fmla="*/ 2147483647 w 546"/>
                <a:gd name="T11" fmla="*/ 2147483647 h 924"/>
                <a:gd name="T12" fmla="*/ 2147483647 w 546"/>
                <a:gd name="T13" fmla="*/ 2147483647 h 924"/>
                <a:gd name="T14" fmla="*/ 2147483647 w 546"/>
                <a:gd name="T15" fmla="*/ 2147483647 h 924"/>
                <a:gd name="T16" fmla="*/ 2147483647 w 546"/>
                <a:gd name="T17" fmla="*/ 2147483647 h 924"/>
                <a:gd name="T18" fmla="*/ 2147483647 w 546"/>
                <a:gd name="T19" fmla="*/ 2147483647 h 924"/>
                <a:gd name="T20" fmla="*/ 2147483647 w 546"/>
                <a:gd name="T21" fmla="*/ 2147483647 h 924"/>
                <a:gd name="T22" fmla="*/ 2147483647 w 546"/>
                <a:gd name="T23" fmla="*/ 2147483647 h 924"/>
                <a:gd name="T24" fmla="*/ 2147483647 w 546"/>
                <a:gd name="T25" fmla="*/ 2147483647 h 924"/>
                <a:gd name="T26" fmla="*/ 2147483647 w 546"/>
                <a:gd name="T27" fmla="*/ 2147483647 h 924"/>
                <a:gd name="T28" fmla="*/ 2147483647 w 546"/>
                <a:gd name="T29" fmla="*/ 2147483647 h 924"/>
                <a:gd name="T30" fmla="*/ 2147483647 w 546"/>
                <a:gd name="T31" fmla="*/ 2147483647 h 924"/>
                <a:gd name="T32" fmla="*/ 2147483647 w 546"/>
                <a:gd name="T33" fmla="*/ 2147483647 h 924"/>
                <a:gd name="T34" fmla="*/ 2147483647 w 546"/>
                <a:gd name="T35" fmla="*/ 2147483647 h 924"/>
                <a:gd name="T36" fmla="*/ 2147483647 w 546"/>
                <a:gd name="T37" fmla="*/ 2147483647 h 924"/>
                <a:gd name="T38" fmla="*/ 2147483647 w 546"/>
                <a:gd name="T39" fmla="*/ 2147483647 h 924"/>
                <a:gd name="T40" fmla="*/ 2147483647 w 546"/>
                <a:gd name="T41" fmla="*/ 2147483647 h 924"/>
                <a:gd name="T42" fmla="*/ 2147483647 w 546"/>
                <a:gd name="T43" fmla="*/ 2147483647 h 924"/>
                <a:gd name="T44" fmla="*/ 2147483647 w 546"/>
                <a:gd name="T45" fmla="*/ 2147483647 h 924"/>
                <a:gd name="T46" fmla="*/ 2147483647 w 546"/>
                <a:gd name="T47" fmla="*/ 2147483647 h 924"/>
                <a:gd name="T48" fmla="*/ 2147483647 w 546"/>
                <a:gd name="T49" fmla="*/ 2147483647 h 924"/>
                <a:gd name="T50" fmla="*/ 2147483647 w 546"/>
                <a:gd name="T51" fmla="*/ 2147483647 h 924"/>
                <a:gd name="T52" fmla="*/ 2147483647 w 546"/>
                <a:gd name="T53" fmla="*/ 2147483647 h 924"/>
                <a:gd name="T54" fmla="*/ 2147483647 w 546"/>
                <a:gd name="T55" fmla="*/ 2147483647 h 924"/>
                <a:gd name="T56" fmla="*/ 2147483647 w 546"/>
                <a:gd name="T57" fmla="*/ 2147483647 h 924"/>
                <a:gd name="T58" fmla="*/ 2147483647 w 546"/>
                <a:gd name="T59" fmla="*/ 2147483647 h 924"/>
                <a:gd name="T60" fmla="*/ 2147483647 w 546"/>
                <a:gd name="T61" fmla="*/ 2147483647 h 924"/>
                <a:gd name="T62" fmla="*/ 2147483647 w 546"/>
                <a:gd name="T63" fmla="*/ 2147483647 h 924"/>
                <a:gd name="T64" fmla="*/ 2147483647 w 546"/>
                <a:gd name="T65" fmla="*/ 2147483647 h 924"/>
                <a:gd name="T66" fmla="*/ 2147483647 w 546"/>
                <a:gd name="T67" fmla="*/ 2147483647 h 924"/>
                <a:gd name="T68" fmla="*/ 2147483647 w 546"/>
                <a:gd name="T69" fmla="*/ 2147483647 h 924"/>
                <a:gd name="T70" fmla="*/ 2147483647 w 546"/>
                <a:gd name="T71" fmla="*/ 2147483647 h 924"/>
                <a:gd name="T72" fmla="*/ 2147483647 w 546"/>
                <a:gd name="T73" fmla="*/ 2147483647 h 924"/>
                <a:gd name="T74" fmla="*/ 2147483647 w 546"/>
                <a:gd name="T75" fmla="*/ 2147483647 h 924"/>
                <a:gd name="T76" fmla="*/ 2147483647 w 546"/>
                <a:gd name="T77" fmla="*/ 2147483647 h 924"/>
                <a:gd name="T78" fmla="*/ 2147483647 w 546"/>
                <a:gd name="T79" fmla="*/ 2147483647 h 924"/>
                <a:gd name="T80" fmla="*/ 2147483647 w 546"/>
                <a:gd name="T81" fmla="*/ 2147483647 h 924"/>
                <a:gd name="T82" fmla="*/ 2147483647 w 546"/>
                <a:gd name="T83" fmla="*/ 2147483647 h 924"/>
                <a:gd name="T84" fmla="*/ 2147483647 w 546"/>
                <a:gd name="T85" fmla="*/ 2147483647 h 924"/>
                <a:gd name="T86" fmla="*/ 2147483647 w 546"/>
                <a:gd name="T87" fmla="*/ 2147483647 h 924"/>
                <a:gd name="T88" fmla="*/ 2147483647 w 546"/>
                <a:gd name="T89" fmla="*/ 2147483647 h 924"/>
                <a:gd name="T90" fmla="*/ 2147483647 w 546"/>
                <a:gd name="T91" fmla="*/ 2147483647 h 924"/>
                <a:gd name="T92" fmla="*/ 2147483647 w 546"/>
                <a:gd name="T93" fmla="*/ 2147483647 h 924"/>
                <a:gd name="T94" fmla="*/ 2147483647 w 546"/>
                <a:gd name="T95" fmla="*/ 2147483647 h 924"/>
                <a:gd name="T96" fmla="*/ 2147483647 w 546"/>
                <a:gd name="T97" fmla="*/ 2147483647 h 924"/>
                <a:gd name="T98" fmla="*/ 2147483647 w 546"/>
                <a:gd name="T99" fmla="*/ 2147483647 h 924"/>
                <a:gd name="T100" fmla="*/ 2147483647 w 546"/>
                <a:gd name="T101" fmla="*/ 2147483647 h 924"/>
                <a:gd name="T102" fmla="*/ 2147483647 w 546"/>
                <a:gd name="T103" fmla="*/ 2147483647 h 924"/>
                <a:gd name="T104" fmla="*/ 2147483647 w 546"/>
                <a:gd name="T105" fmla="*/ 2147483647 h 924"/>
                <a:gd name="T106" fmla="*/ 2147483647 w 546"/>
                <a:gd name="T107" fmla="*/ 2147483647 h 924"/>
                <a:gd name="T108" fmla="*/ 2147483647 w 546"/>
                <a:gd name="T109" fmla="*/ 2147483647 h 924"/>
                <a:gd name="T110" fmla="*/ 2147483647 w 546"/>
                <a:gd name="T111" fmla="*/ 2147483647 h 9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46"/>
                <a:gd name="T169" fmla="*/ 0 h 924"/>
                <a:gd name="T170" fmla="*/ 546 w 546"/>
                <a:gd name="T171" fmla="*/ 924 h 92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46" h="924">
                  <a:moveTo>
                    <a:pt x="420" y="30"/>
                  </a:moveTo>
                  <a:lnTo>
                    <a:pt x="414" y="18"/>
                  </a:lnTo>
                  <a:lnTo>
                    <a:pt x="414" y="0"/>
                  </a:lnTo>
                  <a:lnTo>
                    <a:pt x="390" y="6"/>
                  </a:lnTo>
                  <a:lnTo>
                    <a:pt x="390" y="54"/>
                  </a:lnTo>
                  <a:lnTo>
                    <a:pt x="396" y="60"/>
                  </a:lnTo>
                  <a:lnTo>
                    <a:pt x="396" y="66"/>
                  </a:lnTo>
                  <a:lnTo>
                    <a:pt x="426" y="66"/>
                  </a:lnTo>
                  <a:lnTo>
                    <a:pt x="426" y="96"/>
                  </a:lnTo>
                  <a:lnTo>
                    <a:pt x="420" y="102"/>
                  </a:lnTo>
                  <a:lnTo>
                    <a:pt x="420" y="108"/>
                  </a:lnTo>
                  <a:lnTo>
                    <a:pt x="426" y="114"/>
                  </a:lnTo>
                  <a:lnTo>
                    <a:pt x="426" y="126"/>
                  </a:lnTo>
                  <a:lnTo>
                    <a:pt x="408" y="144"/>
                  </a:lnTo>
                  <a:lnTo>
                    <a:pt x="396" y="150"/>
                  </a:lnTo>
                  <a:lnTo>
                    <a:pt x="384" y="150"/>
                  </a:lnTo>
                  <a:lnTo>
                    <a:pt x="384" y="156"/>
                  </a:lnTo>
                  <a:lnTo>
                    <a:pt x="378" y="162"/>
                  </a:lnTo>
                  <a:lnTo>
                    <a:pt x="378" y="168"/>
                  </a:lnTo>
                  <a:lnTo>
                    <a:pt x="372" y="174"/>
                  </a:lnTo>
                  <a:lnTo>
                    <a:pt x="372" y="180"/>
                  </a:lnTo>
                  <a:lnTo>
                    <a:pt x="360" y="192"/>
                  </a:lnTo>
                  <a:lnTo>
                    <a:pt x="354" y="204"/>
                  </a:lnTo>
                  <a:lnTo>
                    <a:pt x="348" y="234"/>
                  </a:lnTo>
                  <a:lnTo>
                    <a:pt x="342" y="240"/>
                  </a:lnTo>
                  <a:lnTo>
                    <a:pt x="342" y="270"/>
                  </a:lnTo>
                  <a:lnTo>
                    <a:pt x="336" y="288"/>
                  </a:lnTo>
                  <a:lnTo>
                    <a:pt x="330" y="294"/>
                  </a:lnTo>
                  <a:lnTo>
                    <a:pt x="312" y="294"/>
                  </a:lnTo>
                  <a:lnTo>
                    <a:pt x="312" y="324"/>
                  </a:lnTo>
                  <a:lnTo>
                    <a:pt x="306" y="342"/>
                  </a:lnTo>
                  <a:lnTo>
                    <a:pt x="306" y="354"/>
                  </a:lnTo>
                  <a:lnTo>
                    <a:pt x="300" y="360"/>
                  </a:lnTo>
                  <a:lnTo>
                    <a:pt x="288" y="366"/>
                  </a:lnTo>
                  <a:lnTo>
                    <a:pt x="282" y="372"/>
                  </a:lnTo>
                  <a:lnTo>
                    <a:pt x="270" y="378"/>
                  </a:lnTo>
                  <a:lnTo>
                    <a:pt x="258" y="426"/>
                  </a:lnTo>
                  <a:lnTo>
                    <a:pt x="234" y="456"/>
                  </a:lnTo>
                  <a:lnTo>
                    <a:pt x="234" y="486"/>
                  </a:lnTo>
                  <a:lnTo>
                    <a:pt x="228" y="492"/>
                  </a:lnTo>
                  <a:lnTo>
                    <a:pt x="216" y="498"/>
                  </a:lnTo>
                  <a:lnTo>
                    <a:pt x="210" y="510"/>
                  </a:lnTo>
                  <a:lnTo>
                    <a:pt x="210" y="522"/>
                  </a:lnTo>
                  <a:lnTo>
                    <a:pt x="192" y="540"/>
                  </a:lnTo>
                  <a:lnTo>
                    <a:pt x="186" y="540"/>
                  </a:lnTo>
                  <a:lnTo>
                    <a:pt x="180" y="534"/>
                  </a:lnTo>
                  <a:lnTo>
                    <a:pt x="174" y="522"/>
                  </a:lnTo>
                  <a:lnTo>
                    <a:pt x="174" y="516"/>
                  </a:lnTo>
                  <a:lnTo>
                    <a:pt x="168" y="504"/>
                  </a:lnTo>
                  <a:lnTo>
                    <a:pt x="156" y="492"/>
                  </a:lnTo>
                  <a:lnTo>
                    <a:pt x="150" y="480"/>
                  </a:lnTo>
                  <a:lnTo>
                    <a:pt x="138" y="480"/>
                  </a:lnTo>
                  <a:lnTo>
                    <a:pt x="144" y="486"/>
                  </a:lnTo>
                  <a:lnTo>
                    <a:pt x="144" y="498"/>
                  </a:lnTo>
                  <a:lnTo>
                    <a:pt x="138" y="504"/>
                  </a:lnTo>
                  <a:lnTo>
                    <a:pt x="132" y="504"/>
                  </a:lnTo>
                  <a:lnTo>
                    <a:pt x="120" y="498"/>
                  </a:lnTo>
                  <a:lnTo>
                    <a:pt x="114" y="492"/>
                  </a:lnTo>
                  <a:lnTo>
                    <a:pt x="108" y="492"/>
                  </a:lnTo>
                  <a:lnTo>
                    <a:pt x="102" y="498"/>
                  </a:lnTo>
                  <a:lnTo>
                    <a:pt x="90" y="522"/>
                  </a:lnTo>
                  <a:lnTo>
                    <a:pt x="84" y="528"/>
                  </a:lnTo>
                  <a:lnTo>
                    <a:pt x="84" y="534"/>
                  </a:lnTo>
                  <a:lnTo>
                    <a:pt x="18" y="588"/>
                  </a:lnTo>
                  <a:lnTo>
                    <a:pt x="18" y="642"/>
                  </a:lnTo>
                  <a:lnTo>
                    <a:pt x="12" y="654"/>
                  </a:lnTo>
                  <a:lnTo>
                    <a:pt x="12" y="666"/>
                  </a:lnTo>
                  <a:lnTo>
                    <a:pt x="6" y="672"/>
                  </a:lnTo>
                  <a:lnTo>
                    <a:pt x="6" y="678"/>
                  </a:lnTo>
                  <a:lnTo>
                    <a:pt x="0" y="690"/>
                  </a:lnTo>
                  <a:lnTo>
                    <a:pt x="24" y="684"/>
                  </a:lnTo>
                  <a:lnTo>
                    <a:pt x="24" y="708"/>
                  </a:lnTo>
                  <a:lnTo>
                    <a:pt x="36" y="732"/>
                  </a:lnTo>
                  <a:lnTo>
                    <a:pt x="60" y="744"/>
                  </a:lnTo>
                  <a:lnTo>
                    <a:pt x="66" y="750"/>
                  </a:lnTo>
                  <a:lnTo>
                    <a:pt x="84" y="726"/>
                  </a:lnTo>
                  <a:lnTo>
                    <a:pt x="66" y="756"/>
                  </a:lnTo>
                  <a:lnTo>
                    <a:pt x="84" y="786"/>
                  </a:lnTo>
                  <a:lnTo>
                    <a:pt x="102" y="792"/>
                  </a:lnTo>
                  <a:lnTo>
                    <a:pt x="102" y="840"/>
                  </a:lnTo>
                  <a:lnTo>
                    <a:pt x="90" y="840"/>
                  </a:lnTo>
                  <a:lnTo>
                    <a:pt x="90" y="870"/>
                  </a:lnTo>
                  <a:lnTo>
                    <a:pt x="102" y="882"/>
                  </a:lnTo>
                  <a:lnTo>
                    <a:pt x="198" y="882"/>
                  </a:lnTo>
                  <a:lnTo>
                    <a:pt x="216" y="864"/>
                  </a:lnTo>
                  <a:lnTo>
                    <a:pt x="228" y="882"/>
                  </a:lnTo>
                  <a:lnTo>
                    <a:pt x="258" y="882"/>
                  </a:lnTo>
                  <a:lnTo>
                    <a:pt x="270" y="870"/>
                  </a:lnTo>
                  <a:lnTo>
                    <a:pt x="276" y="870"/>
                  </a:lnTo>
                  <a:lnTo>
                    <a:pt x="288" y="876"/>
                  </a:lnTo>
                  <a:lnTo>
                    <a:pt x="294" y="876"/>
                  </a:lnTo>
                  <a:lnTo>
                    <a:pt x="342" y="870"/>
                  </a:lnTo>
                  <a:lnTo>
                    <a:pt x="342" y="888"/>
                  </a:lnTo>
                  <a:lnTo>
                    <a:pt x="372" y="888"/>
                  </a:lnTo>
                  <a:lnTo>
                    <a:pt x="390" y="882"/>
                  </a:lnTo>
                  <a:lnTo>
                    <a:pt x="438" y="882"/>
                  </a:lnTo>
                  <a:lnTo>
                    <a:pt x="450" y="888"/>
                  </a:lnTo>
                  <a:lnTo>
                    <a:pt x="456" y="894"/>
                  </a:lnTo>
                  <a:lnTo>
                    <a:pt x="468" y="894"/>
                  </a:lnTo>
                  <a:lnTo>
                    <a:pt x="474" y="900"/>
                  </a:lnTo>
                  <a:lnTo>
                    <a:pt x="510" y="900"/>
                  </a:lnTo>
                  <a:lnTo>
                    <a:pt x="534" y="924"/>
                  </a:lnTo>
                  <a:lnTo>
                    <a:pt x="540" y="882"/>
                  </a:lnTo>
                  <a:lnTo>
                    <a:pt x="546" y="876"/>
                  </a:lnTo>
                  <a:lnTo>
                    <a:pt x="534" y="864"/>
                  </a:lnTo>
                  <a:lnTo>
                    <a:pt x="534" y="834"/>
                  </a:lnTo>
                  <a:lnTo>
                    <a:pt x="528" y="816"/>
                  </a:lnTo>
                  <a:lnTo>
                    <a:pt x="516" y="810"/>
                  </a:lnTo>
                  <a:lnTo>
                    <a:pt x="510" y="798"/>
                  </a:lnTo>
                  <a:lnTo>
                    <a:pt x="498" y="792"/>
                  </a:lnTo>
                  <a:lnTo>
                    <a:pt x="486" y="780"/>
                  </a:lnTo>
                  <a:lnTo>
                    <a:pt x="474" y="756"/>
                  </a:lnTo>
                  <a:lnTo>
                    <a:pt x="468" y="750"/>
                  </a:lnTo>
                  <a:lnTo>
                    <a:pt x="468" y="708"/>
                  </a:lnTo>
                  <a:lnTo>
                    <a:pt x="462" y="708"/>
                  </a:lnTo>
                  <a:lnTo>
                    <a:pt x="444" y="690"/>
                  </a:lnTo>
                  <a:lnTo>
                    <a:pt x="438" y="690"/>
                  </a:lnTo>
                  <a:lnTo>
                    <a:pt x="438" y="642"/>
                  </a:lnTo>
                  <a:lnTo>
                    <a:pt x="420" y="630"/>
                  </a:lnTo>
                  <a:lnTo>
                    <a:pt x="432" y="618"/>
                  </a:lnTo>
                  <a:lnTo>
                    <a:pt x="432" y="582"/>
                  </a:lnTo>
                  <a:lnTo>
                    <a:pt x="426" y="582"/>
                  </a:lnTo>
                  <a:lnTo>
                    <a:pt x="414" y="576"/>
                  </a:lnTo>
                  <a:lnTo>
                    <a:pt x="414" y="570"/>
                  </a:lnTo>
                  <a:lnTo>
                    <a:pt x="426" y="558"/>
                  </a:lnTo>
                  <a:lnTo>
                    <a:pt x="438" y="552"/>
                  </a:lnTo>
                  <a:lnTo>
                    <a:pt x="444" y="546"/>
                  </a:lnTo>
                  <a:lnTo>
                    <a:pt x="450" y="546"/>
                  </a:lnTo>
                  <a:lnTo>
                    <a:pt x="456" y="510"/>
                  </a:lnTo>
                  <a:lnTo>
                    <a:pt x="462" y="510"/>
                  </a:lnTo>
                  <a:lnTo>
                    <a:pt x="468" y="498"/>
                  </a:lnTo>
                  <a:lnTo>
                    <a:pt x="468" y="480"/>
                  </a:lnTo>
                  <a:lnTo>
                    <a:pt x="474" y="474"/>
                  </a:lnTo>
                  <a:lnTo>
                    <a:pt x="480" y="462"/>
                  </a:lnTo>
                  <a:lnTo>
                    <a:pt x="492" y="450"/>
                  </a:lnTo>
                  <a:lnTo>
                    <a:pt x="498" y="450"/>
                  </a:lnTo>
                  <a:lnTo>
                    <a:pt x="498" y="438"/>
                  </a:lnTo>
                  <a:lnTo>
                    <a:pt x="492" y="420"/>
                  </a:lnTo>
                  <a:lnTo>
                    <a:pt x="486" y="408"/>
                  </a:lnTo>
                  <a:lnTo>
                    <a:pt x="486" y="390"/>
                  </a:lnTo>
                  <a:lnTo>
                    <a:pt x="474" y="366"/>
                  </a:lnTo>
                  <a:lnTo>
                    <a:pt x="462" y="354"/>
                  </a:lnTo>
                  <a:lnTo>
                    <a:pt x="450" y="348"/>
                  </a:lnTo>
                  <a:lnTo>
                    <a:pt x="432" y="336"/>
                  </a:lnTo>
                  <a:lnTo>
                    <a:pt x="420" y="324"/>
                  </a:lnTo>
                  <a:lnTo>
                    <a:pt x="414" y="312"/>
                  </a:lnTo>
                  <a:lnTo>
                    <a:pt x="402" y="300"/>
                  </a:lnTo>
                  <a:lnTo>
                    <a:pt x="390" y="276"/>
                  </a:lnTo>
                  <a:lnTo>
                    <a:pt x="390" y="264"/>
                  </a:lnTo>
                  <a:lnTo>
                    <a:pt x="396" y="258"/>
                  </a:lnTo>
                  <a:lnTo>
                    <a:pt x="408" y="252"/>
                  </a:lnTo>
                  <a:lnTo>
                    <a:pt x="504" y="252"/>
                  </a:lnTo>
                  <a:lnTo>
                    <a:pt x="486" y="234"/>
                  </a:lnTo>
                  <a:lnTo>
                    <a:pt x="480" y="222"/>
                  </a:lnTo>
                  <a:lnTo>
                    <a:pt x="468" y="216"/>
                  </a:lnTo>
                  <a:lnTo>
                    <a:pt x="462" y="204"/>
                  </a:lnTo>
                  <a:lnTo>
                    <a:pt x="462" y="186"/>
                  </a:lnTo>
                  <a:lnTo>
                    <a:pt x="456" y="168"/>
                  </a:lnTo>
                  <a:lnTo>
                    <a:pt x="456" y="132"/>
                  </a:lnTo>
                  <a:lnTo>
                    <a:pt x="462" y="132"/>
                  </a:lnTo>
                  <a:lnTo>
                    <a:pt x="462" y="96"/>
                  </a:lnTo>
                  <a:lnTo>
                    <a:pt x="456" y="84"/>
                  </a:lnTo>
                  <a:lnTo>
                    <a:pt x="444" y="78"/>
                  </a:lnTo>
                  <a:lnTo>
                    <a:pt x="450" y="42"/>
                  </a:lnTo>
                  <a:lnTo>
                    <a:pt x="444" y="42"/>
                  </a:lnTo>
                  <a:lnTo>
                    <a:pt x="438" y="36"/>
                  </a:lnTo>
                  <a:lnTo>
                    <a:pt x="426" y="36"/>
                  </a:lnTo>
                  <a:lnTo>
                    <a:pt x="420" y="30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33" name="Cambodia" descr="© INSCALE GmbH, 05.05.2010&#10;http://www.presentationload.com/">
              <a:extLst>
                <a:ext uri="{FF2B5EF4-FFF2-40B4-BE49-F238E27FC236}">
                  <a16:creationId xmlns:a16="http://schemas.microsoft.com/office/drawing/2014/main" id="{63C3579B-EA7C-4346-8C8E-C3A85C82459D}"/>
                </a:ext>
              </a:extLst>
            </p:cNvPr>
            <p:cNvSpPr>
              <a:spLocks/>
            </p:cNvSpPr>
            <p:nvPr/>
          </p:nvSpPr>
          <p:spPr bwMode="gray">
            <a:xfrm>
              <a:off x="8816606" y="3489691"/>
              <a:ext cx="169689" cy="150445"/>
            </a:xfrm>
            <a:custGeom>
              <a:avLst/>
              <a:gdLst>
                <a:gd name="T0" fmla="*/ 2147483647 w 378"/>
                <a:gd name="T1" fmla="*/ 2147483647 h 336"/>
                <a:gd name="T2" fmla="*/ 2147483647 w 378"/>
                <a:gd name="T3" fmla="*/ 2147483647 h 336"/>
                <a:gd name="T4" fmla="*/ 2147483647 w 378"/>
                <a:gd name="T5" fmla="*/ 2147483647 h 336"/>
                <a:gd name="T6" fmla="*/ 2147483647 w 378"/>
                <a:gd name="T7" fmla="*/ 2147483647 h 336"/>
                <a:gd name="T8" fmla="*/ 2147483647 w 378"/>
                <a:gd name="T9" fmla="*/ 2147483647 h 336"/>
                <a:gd name="T10" fmla="*/ 2147483647 w 378"/>
                <a:gd name="T11" fmla="*/ 2147483647 h 336"/>
                <a:gd name="T12" fmla="*/ 2147483647 w 378"/>
                <a:gd name="T13" fmla="*/ 2147483647 h 336"/>
                <a:gd name="T14" fmla="*/ 2147483647 w 378"/>
                <a:gd name="T15" fmla="*/ 2147483647 h 336"/>
                <a:gd name="T16" fmla="*/ 2147483647 w 378"/>
                <a:gd name="T17" fmla="*/ 2147483647 h 336"/>
                <a:gd name="T18" fmla="*/ 2147483647 w 378"/>
                <a:gd name="T19" fmla="*/ 2147483647 h 336"/>
                <a:gd name="T20" fmla="*/ 2147483647 w 378"/>
                <a:gd name="T21" fmla="*/ 2147483647 h 336"/>
                <a:gd name="T22" fmla="*/ 2147483647 w 378"/>
                <a:gd name="T23" fmla="*/ 2147483647 h 336"/>
                <a:gd name="T24" fmla="*/ 2147483647 w 378"/>
                <a:gd name="T25" fmla="*/ 2147483647 h 336"/>
                <a:gd name="T26" fmla="*/ 2147483647 w 378"/>
                <a:gd name="T27" fmla="*/ 2147483647 h 336"/>
                <a:gd name="T28" fmla="*/ 0 w 378"/>
                <a:gd name="T29" fmla="*/ 2147483647 h 336"/>
                <a:gd name="T30" fmla="*/ 2147483647 w 378"/>
                <a:gd name="T31" fmla="*/ 2147483647 h 336"/>
                <a:gd name="T32" fmla="*/ 2147483647 w 378"/>
                <a:gd name="T33" fmla="*/ 2147483647 h 336"/>
                <a:gd name="T34" fmla="*/ 2147483647 w 378"/>
                <a:gd name="T35" fmla="*/ 2147483647 h 336"/>
                <a:gd name="T36" fmla="*/ 2147483647 w 378"/>
                <a:gd name="T37" fmla="*/ 2147483647 h 336"/>
                <a:gd name="T38" fmla="*/ 2147483647 w 378"/>
                <a:gd name="T39" fmla="*/ 2147483647 h 336"/>
                <a:gd name="T40" fmla="*/ 2147483647 w 378"/>
                <a:gd name="T41" fmla="*/ 2147483647 h 336"/>
                <a:gd name="T42" fmla="*/ 2147483647 w 378"/>
                <a:gd name="T43" fmla="*/ 2147483647 h 336"/>
                <a:gd name="T44" fmla="*/ 2147483647 w 378"/>
                <a:gd name="T45" fmla="*/ 2147483647 h 336"/>
                <a:gd name="T46" fmla="*/ 2147483647 w 378"/>
                <a:gd name="T47" fmla="*/ 2147483647 h 336"/>
                <a:gd name="T48" fmla="*/ 2147483647 w 378"/>
                <a:gd name="T49" fmla="*/ 2147483647 h 336"/>
                <a:gd name="T50" fmla="*/ 2147483647 w 378"/>
                <a:gd name="T51" fmla="*/ 2147483647 h 336"/>
                <a:gd name="T52" fmla="*/ 2147483647 w 378"/>
                <a:gd name="T53" fmla="*/ 2147483647 h 336"/>
                <a:gd name="T54" fmla="*/ 2147483647 w 378"/>
                <a:gd name="T55" fmla="*/ 2147483647 h 336"/>
                <a:gd name="T56" fmla="*/ 2147483647 w 378"/>
                <a:gd name="T57" fmla="*/ 2147483647 h 336"/>
                <a:gd name="T58" fmla="*/ 2147483647 w 378"/>
                <a:gd name="T59" fmla="*/ 2147483647 h 336"/>
                <a:gd name="T60" fmla="*/ 2147483647 w 378"/>
                <a:gd name="T61" fmla="*/ 2147483647 h 336"/>
                <a:gd name="T62" fmla="*/ 2147483647 w 378"/>
                <a:gd name="T63" fmla="*/ 2147483647 h 336"/>
                <a:gd name="T64" fmla="*/ 2147483647 w 378"/>
                <a:gd name="T65" fmla="*/ 2147483647 h 336"/>
                <a:gd name="T66" fmla="*/ 2147483647 w 378"/>
                <a:gd name="T67" fmla="*/ 2147483647 h 336"/>
                <a:gd name="T68" fmla="*/ 2147483647 w 378"/>
                <a:gd name="T69" fmla="*/ 2147483647 h 336"/>
                <a:gd name="T70" fmla="*/ 2147483647 w 378"/>
                <a:gd name="T71" fmla="*/ 2147483647 h 336"/>
                <a:gd name="T72" fmla="*/ 2147483647 w 378"/>
                <a:gd name="T73" fmla="*/ 2147483647 h 336"/>
                <a:gd name="T74" fmla="*/ 2147483647 w 378"/>
                <a:gd name="T75" fmla="*/ 2147483647 h 336"/>
                <a:gd name="T76" fmla="*/ 2147483647 w 378"/>
                <a:gd name="T77" fmla="*/ 2147483647 h 336"/>
                <a:gd name="T78" fmla="*/ 2147483647 w 378"/>
                <a:gd name="T79" fmla="*/ 2147483647 h 336"/>
                <a:gd name="T80" fmla="*/ 2147483647 w 378"/>
                <a:gd name="T81" fmla="*/ 2147483647 h 336"/>
                <a:gd name="T82" fmla="*/ 2147483647 w 378"/>
                <a:gd name="T83" fmla="*/ 2147483647 h 336"/>
                <a:gd name="T84" fmla="*/ 2147483647 w 378"/>
                <a:gd name="T85" fmla="*/ 2147483647 h 336"/>
                <a:gd name="T86" fmla="*/ 2147483647 w 378"/>
                <a:gd name="T87" fmla="*/ 2147483647 h 336"/>
                <a:gd name="T88" fmla="*/ 2147483647 w 378"/>
                <a:gd name="T89" fmla="*/ 2147483647 h 336"/>
                <a:gd name="T90" fmla="*/ 2147483647 w 378"/>
                <a:gd name="T91" fmla="*/ 2147483647 h 336"/>
                <a:gd name="T92" fmla="*/ 2147483647 w 378"/>
                <a:gd name="T93" fmla="*/ 2147483647 h 336"/>
                <a:gd name="T94" fmla="*/ 2147483647 w 378"/>
                <a:gd name="T95" fmla="*/ 0 h 3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78"/>
                <a:gd name="T145" fmla="*/ 0 h 336"/>
                <a:gd name="T146" fmla="*/ 378 w 378"/>
                <a:gd name="T147" fmla="*/ 336 h 3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78" h="336">
                  <a:moveTo>
                    <a:pt x="324" y="0"/>
                  </a:moveTo>
                  <a:lnTo>
                    <a:pt x="312" y="12"/>
                  </a:lnTo>
                  <a:lnTo>
                    <a:pt x="276" y="0"/>
                  </a:lnTo>
                  <a:lnTo>
                    <a:pt x="264" y="12"/>
                  </a:lnTo>
                  <a:lnTo>
                    <a:pt x="246" y="24"/>
                  </a:lnTo>
                  <a:lnTo>
                    <a:pt x="258" y="36"/>
                  </a:lnTo>
                  <a:lnTo>
                    <a:pt x="258" y="48"/>
                  </a:lnTo>
                  <a:lnTo>
                    <a:pt x="252" y="54"/>
                  </a:lnTo>
                  <a:lnTo>
                    <a:pt x="240" y="54"/>
                  </a:lnTo>
                  <a:lnTo>
                    <a:pt x="228" y="42"/>
                  </a:lnTo>
                  <a:lnTo>
                    <a:pt x="228" y="36"/>
                  </a:lnTo>
                  <a:lnTo>
                    <a:pt x="222" y="36"/>
                  </a:lnTo>
                  <a:lnTo>
                    <a:pt x="216" y="30"/>
                  </a:lnTo>
                  <a:lnTo>
                    <a:pt x="192" y="30"/>
                  </a:lnTo>
                  <a:lnTo>
                    <a:pt x="192" y="18"/>
                  </a:lnTo>
                  <a:lnTo>
                    <a:pt x="186" y="18"/>
                  </a:lnTo>
                  <a:lnTo>
                    <a:pt x="186" y="24"/>
                  </a:lnTo>
                  <a:lnTo>
                    <a:pt x="180" y="18"/>
                  </a:lnTo>
                  <a:lnTo>
                    <a:pt x="168" y="12"/>
                  </a:lnTo>
                  <a:lnTo>
                    <a:pt x="138" y="12"/>
                  </a:lnTo>
                  <a:lnTo>
                    <a:pt x="126" y="18"/>
                  </a:lnTo>
                  <a:lnTo>
                    <a:pt x="114" y="18"/>
                  </a:lnTo>
                  <a:lnTo>
                    <a:pt x="108" y="12"/>
                  </a:lnTo>
                  <a:lnTo>
                    <a:pt x="72" y="12"/>
                  </a:lnTo>
                  <a:lnTo>
                    <a:pt x="54" y="18"/>
                  </a:lnTo>
                  <a:lnTo>
                    <a:pt x="42" y="24"/>
                  </a:lnTo>
                  <a:lnTo>
                    <a:pt x="36" y="30"/>
                  </a:lnTo>
                  <a:lnTo>
                    <a:pt x="30" y="42"/>
                  </a:lnTo>
                  <a:lnTo>
                    <a:pt x="30" y="48"/>
                  </a:lnTo>
                  <a:lnTo>
                    <a:pt x="0" y="78"/>
                  </a:lnTo>
                  <a:lnTo>
                    <a:pt x="6" y="114"/>
                  </a:lnTo>
                  <a:lnTo>
                    <a:pt x="18" y="126"/>
                  </a:lnTo>
                  <a:lnTo>
                    <a:pt x="18" y="156"/>
                  </a:lnTo>
                  <a:lnTo>
                    <a:pt x="30" y="168"/>
                  </a:lnTo>
                  <a:lnTo>
                    <a:pt x="30" y="198"/>
                  </a:lnTo>
                  <a:lnTo>
                    <a:pt x="42" y="210"/>
                  </a:lnTo>
                  <a:lnTo>
                    <a:pt x="48" y="222"/>
                  </a:lnTo>
                  <a:lnTo>
                    <a:pt x="54" y="228"/>
                  </a:lnTo>
                  <a:lnTo>
                    <a:pt x="54" y="234"/>
                  </a:lnTo>
                  <a:lnTo>
                    <a:pt x="42" y="246"/>
                  </a:lnTo>
                  <a:lnTo>
                    <a:pt x="54" y="270"/>
                  </a:lnTo>
                  <a:lnTo>
                    <a:pt x="60" y="276"/>
                  </a:lnTo>
                  <a:lnTo>
                    <a:pt x="72" y="282"/>
                  </a:lnTo>
                  <a:lnTo>
                    <a:pt x="78" y="282"/>
                  </a:lnTo>
                  <a:lnTo>
                    <a:pt x="90" y="270"/>
                  </a:lnTo>
                  <a:lnTo>
                    <a:pt x="90" y="264"/>
                  </a:lnTo>
                  <a:lnTo>
                    <a:pt x="90" y="288"/>
                  </a:lnTo>
                  <a:lnTo>
                    <a:pt x="96" y="300"/>
                  </a:lnTo>
                  <a:lnTo>
                    <a:pt x="102" y="306"/>
                  </a:lnTo>
                  <a:lnTo>
                    <a:pt x="114" y="306"/>
                  </a:lnTo>
                  <a:lnTo>
                    <a:pt x="120" y="300"/>
                  </a:lnTo>
                  <a:lnTo>
                    <a:pt x="132" y="300"/>
                  </a:lnTo>
                  <a:lnTo>
                    <a:pt x="138" y="306"/>
                  </a:lnTo>
                  <a:lnTo>
                    <a:pt x="138" y="312"/>
                  </a:lnTo>
                  <a:lnTo>
                    <a:pt x="150" y="336"/>
                  </a:lnTo>
                  <a:lnTo>
                    <a:pt x="168" y="336"/>
                  </a:lnTo>
                  <a:lnTo>
                    <a:pt x="180" y="324"/>
                  </a:lnTo>
                  <a:lnTo>
                    <a:pt x="192" y="318"/>
                  </a:lnTo>
                  <a:lnTo>
                    <a:pt x="210" y="318"/>
                  </a:lnTo>
                  <a:lnTo>
                    <a:pt x="222" y="312"/>
                  </a:lnTo>
                  <a:lnTo>
                    <a:pt x="222" y="306"/>
                  </a:lnTo>
                  <a:lnTo>
                    <a:pt x="216" y="300"/>
                  </a:lnTo>
                  <a:lnTo>
                    <a:pt x="210" y="300"/>
                  </a:lnTo>
                  <a:lnTo>
                    <a:pt x="204" y="294"/>
                  </a:lnTo>
                  <a:lnTo>
                    <a:pt x="240" y="294"/>
                  </a:lnTo>
                  <a:lnTo>
                    <a:pt x="240" y="288"/>
                  </a:lnTo>
                  <a:lnTo>
                    <a:pt x="246" y="282"/>
                  </a:lnTo>
                  <a:lnTo>
                    <a:pt x="258" y="282"/>
                  </a:lnTo>
                  <a:lnTo>
                    <a:pt x="270" y="288"/>
                  </a:lnTo>
                  <a:lnTo>
                    <a:pt x="276" y="294"/>
                  </a:lnTo>
                  <a:lnTo>
                    <a:pt x="288" y="300"/>
                  </a:lnTo>
                  <a:lnTo>
                    <a:pt x="294" y="306"/>
                  </a:lnTo>
                  <a:lnTo>
                    <a:pt x="294" y="294"/>
                  </a:lnTo>
                  <a:lnTo>
                    <a:pt x="276" y="276"/>
                  </a:lnTo>
                  <a:lnTo>
                    <a:pt x="264" y="252"/>
                  </a:lnTo>
                  <a:lnTo>
                    <a:pt x="264" y="228"/>
                  </a:lnTo>
                  <a:lnTo>
                    <a:pt x="306" y="228"/>
                  </a:lnTo>
                  <a:lnTo>
                    <a:pt x="306" y="204"/>
                  </a:lnTo>
                  <a:lnTo>
                    <a:pt x="336" y="204"/>
                  </a:lnTo>
                  <a:lnTo>
                    <a:pt x="336" y="186"/>
                  </a:lnTo>
                  <a:lnTo>
                    <a:pt x="342" y="180"/>
                  </a:lnTo>
                  <a:lnTo>
                    <a:pt x="360" y="180"/>
                  </a:lnTo>
                  <a:lnTo>
                    <a:pt x="372" y="186"/>
                  </a:lnTo>
                  <a:lnTo>
                    <a:pt x="372" y="156"/>
                  </a:lnTo>
                  <a:lnTo>
                    <a:pt x="366" y="150"/>
                  </a:lnTo>
                  <a:lnTo>
                    <a:pt x="366" y="120"/>
                  </a:lnTo>
                  <a:lnTo>
                    <a:pt x="360" y="114"/>
                  </a:lnTo>
                  <a:lnTo>
                    <a:pt x="360" y="102"/>
                  </a:lnTo>
                  <a:lnTo>
                    <a:pt x="366" y="102"/>
                  </a:lnTo>
                  <a:lnTo>
                    <a:pt x="378" y="90"/>
                  </a:lnTo>
                  <a:lnTo>
                    <a:pt x="378" y="84"/>
                  </a:lnTo>
                  <a:lnTo>
                    <a:pt x="366" y="60"/>
                  </a:lnTo>
                  <a:lnTo>
                    <a:pt x="354" y="48"/>
                  </a:lnTo>
                  <a:lnTo>
                    <a:pt x="348" y="48"/>
                  </a:lnTo>
                  <a:lnTo>
                    <a:pt x="348" y="6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34" name="Burundi" descr="© INSCALE GmbH, 05.05.2010&#10;http://www.presentationload.com/">
              <a:extLst>
                <a:ext uri="{FF2B5EF4-FFF2-40B4-BE49-F238E27FC236}">
                  <a16:creationId xmlns:a16="http://schemas.microsoft.com/office/drawing/2014/main" id="{0697B618-B987-44C6-9AC2-396666E75186}"/>
                </a:ext>
              </a:extLst>
            </p:cNvPr>
            <p:cNvSpPr>
              <a:spLocks/>
            </p:cNvSpPr>
            <p:nvPr/>
          </p:nvSpPr>
          <p:spPr bwMode="gray">
            <a:xfrm>
              <a:off x="6500451" y="4101968"/>
              <a:ext cx="59479" cy="75224"/>
            </a:xfrm>
            <a:custGeom>
              <a:avLst/>
              <a:gdLst>
                <a:gd name="T0" fmla="*/ 2147483647 w 132"/>
                <a:gd name="T1" fmla="*/ 2147483647 h 168"/>
                <a:gd name="T2" fmla="*/ 2147483647 w 132"/>
                <a:gd name="T3" fmla="*/ 2147483647 h 168"/>
                <a:gd name="T4" fmla="*/ 2147483647 w 132"/>
                <a:gd name="T5" fmla="*/ 2147483647 h 168"/>
                <a:gd name="T6" fmla="*/ 2147483647 w 132"/>
                <a:gd name="T7" fmla="*/ 2147483647 h 168"/>
                <a:gd name="T8" fmla="*/ 2147483647 w 132"/>
                <a:gd name="T9" fmla="*/ 2147483647 h 168"/>
                <a:gd name="T10" fmla="*/ 2147483647 w 132"/>
                <a:gd name="T11" fmla="*/ 2147483647 h 168"/>
                <a:gd name="T12" fmla="*/ 2147483647 w 132"/>
                <a:gd name="T13" fmla="*/ 2147483647 h 168"/>
                <a:gd name="T14" fmla="*/ 2147483647 w 132"/>
                <a:gd name="T15" fmla="*/ 2147483647 h 168"/>
                <a:gd name="T16" fmla="*/ 2147483647 w 132"/>
                <a:gd name="T17" fmla="*/ 2147483647 h 168"/>
                <a:gd name="T18" fmla="*/ 2147483647 w 132"/>
                <a:gd name="T19" fmla="*/ 2147483647 h 168"/>
                <a:gd name="T20" fmla="*/ 2147483647 w 132"/>
                <a:gd name="T21" fmla="*/ 2147483647 h 168"/>
                <a:gd name="T22" fmla="*/ 2147483647 w 132"/>
                <a:gd name="T23" fmla="*/ 2147483647 h 168"/>
                <a:gd name="T24" fmla="*/ 2147483647 w 132"/>
                <a:gd name="T25" fmla="*/ 2147483647 h 168"/>
                <a:gd name="T26" fmla="*/ 2147483647 w 132"/>
                <a:gd name="T27" fmla="*/ 2147483647 h 168"/>
                <a:gd name="T28" fmla="*/ 2147483647 w 132"/>
                <a:gd name="T29" fmla="*/ 2147483647 h 168"/>
                <a:gd name="T30" fmla="*/ 2147483647 w 132"/>
                <a:gd name="T31" fmla="*/ 2147483647 h 168"/>
                <a:gd name="T32" fmla="*/ 2147483647 w 132"/>
                <a:gd name="T33" fmla="*/ 2147483647 h 168"/>
                <a:gd name="T34" fmla="*/ 2147483647 w 132"/>
                <a:gd name="T35" fmla="*/ 2147483647 h 168"/>
                <a:gd name="T36" fmla="*/ 2147483647 w 132"/>
                <a:gd name="T37" fmla="*/ 2147483647 h 168"/>
                <a:gd name="T38" fmla="*/ 2147483647 w 132"/>
                <a:gd name="T39" fmla="*/ 2147483647 h 168"/>
                <a:gd name="T40" fmla="*/ 2147483647 w 132"/>
                <a:gd name="T41" fmla="*/ 2147483647 h 168"/>
                <a:gd name="T42" fmla="*/ 2147483647 w 132"/>
                <a:gd name="T43" fmla="*/ 2147483647 h 168"/>
                <a:gd name="T44" fmla="*/ 2147483647 w 132"/>
                <a:gd name="T45" fmla="*/ 2147483647 h 168"/>
                <a:gd name="T46" fmla="*/ 2147483647 w 132"/>
                <a:gd name="T47" fmla="*/ 0 h 168"/>
                <a:gd name="T48" fmla="*/ 2147483647 w 132"/>
                <a:gd name="T49" fmla="*/ 0 h 168"/>
                <a:gd name="T50" fmla="*/ 2147483647 w 132"/>
                <a:gd name="T51" fmla="*/ 0 h 168"/>
                <a:gd name="T52" fmla="*/ 2147483647 w 132"/>
                <a:gd name="T53" fmla="*/ 2147483647 h 168"/>
                <a:gd name="T54" fmla="*/ 2147483647 w 132"/>
                <a:gd name="T55" fmla="*/ 2147483647 h 168"/>
                <a:gd name="T56" fmla="*/ 2147483647 w 132"/>
                <a:gd name="T57" fmla="*/ 2147483647 h 168"/>
                <a:gd name="T58" fmla="*/ 2147483647 w 132"/>
                <a:gd name="T59" fmla="*/ 2147483647 h 168"/>
                <a:gd name="T60" fmla="*/ 2147483647 w 132"/>
                <a:gd name="T61" fmla="*/ 2147483647 h 168"/>
                <a:gd name="T62" fmla="*/ 2147483647 w 132"/>
                <a:gd name="T63" fmla="*/ 2147483647 h 168"/>
                <a:gd name="T64" fmla="*/ 0 w 132"/>
                <a:gd name="T65" fmla="*/ 2147483647 h 168"/>
                <a:gd name="T66" fmla="*/ 2147483647 w 132"/>
                <a:gd name="T67" fmla="*/ 2147483647 h 168"/>
                <a:gd name="T68" fmla="*/ 2147483647 w 132"/>
                <a:gd name="T69" fmla="*/ 2147483647 h 168"/>
                <a:gd name="T70" fmla="*/ 2147483647 w 132"/>
                <a:gd name="T71" fmla="*/ 2147483647 h 168"/>
                <a:gd name="T72" fmla="*/ 2147483647 w 132"/>
                <a:gd name="T73" fmla="*/ 2147483647 h 168"/>
                <a:gd name="T74" fmla="*/ 2147483647 w 132"/>
                <a:gd name="T75" fmla="*/ 2147483647 h 16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2"/>
                <a:gd name="T115" fmla="*/ 0 h 168"/>
                <a:gd name="T116" fmla="*/ 132 w 132"/>
                <a:gd name="T117" fmla="*/ 168 h 16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2" h="168">
                  <a:moveTo>
                    <a:pt x="36" y="72"/>
                  </a:moveTo>
                  <a:lnTo>
                    <a:pt x="36" y="96"/>
                  </a:lnTo>
                  <a:lnTo>
                    <a:pt x="30" y="102"/>
                  </a:lnTo>
                  <a:lnTo>
                    <a:pt x="30" y="138"/>
                  </a:lnTo>
                  <a:lnTo>
                    <a:pt x="36" y="156"/>
                  </a:lnTo>
                  <a:lnTo>
                    <a:pt x="42" y="168"/>
                  </a:lnTo>
                  <a:lnTo>
                    <a:pt x="54" y="168"/>
                  </a:lnTo>
                  <a:lnTo>
                    <a:pt x="60" y="162"/>
                  </a:lnTo>
                  <a:lnTo>
                    <a:pt x="72" y="156"/>
                  </a:lnTo>
                  <a:lnTo>
                    <a:pt x="84" y="144"/>
                  </a:lnTo>
                  <a:lnTo>
                    <a:pt x="90" y="132"/>
                  </a:lnTo>
                  <a:lnTo>
                    <a:pt x="90" y="114"/>
                  </a:lnTo>
                  <a:lnTo>
                    <a:pt x="96" y="102"/>
                  </a:lnTo>
                  <a:lnTo>
                    <a:pt x="114" y="84"/>
                  </a:lnTo>
                  <a:lnTo>
                    <a:pt x="126" y="84"/>
                  </a:lnTo>
                  <a:lnTo>
                    <a:pt x="120" y="72"/>
                  </a:lnTo>
                  <a:lnTo>
                    <a:pt x="132" y="66"/>
                  </a:lnTo>
                  <a:lnTo>
                    <a:pt x="132" y="48"/>
                  </a:lnTo>
                  <a:lnTo>
                    <a:pt x="114" y="48"/>
                  </a:lnTo>
                  <a:lnTo>
                    <a:pt x="108" y="42"/>
                  </a:lnTo>
                  <a:lnTo>
                    <a:pt x="102" y="42"/>
                  </a:lnTo>
                  <a:lnTo>
                    <a:pt x="102" y="24"/>
                  </a:lnTo>
                  <a:lnTo>
                    <a:pt x="108" y="12"/>
                  </a:lnTo>
                  <a:lnTo>
                    <a:pt x="108" y="0"/>
                  </a:lnTo>
                  <a:lnTo>
                    <a:pt x="120" y="0"/>
                  </a:lnTo>
                  <a:lnTo>
                    <a:pt x="66" y="0"/>
                  </a:lnTo>
                  <a:lnTo>
                    <a:pt x="60" y="24"/>
                  </a:lnTo>
                  <a:lnTo>
                    <a:pt x="48" y="30"/>
                  </a:lnTo>
                  <a:lnTo>
                    <a:pt x="42" y="36"/>
                  </a:lnTo>
                  <a:lnTo>
                    <a:pt x="30" y="36"/>
                  </a:lnTo>
                  <a:lnTo>
                    <a:pt x="24" y="30"/>
                  </a:lnTo>
                  <a:lnTo>
                    <a:pt x="18" y="18"/>
                  </a:lnTo>
                  <a:lnTo>
                    <a:pt x="0" y="18"/>
                  </a:lnTo>
                  <a:lnTo>
                    <a:pt x="12" y="48"/>
                  </a:lnTo>
                  <a:lnTo>
                    <a:pt x="18" y="54"/>
                  </a:lnTo>
                  <a:lnTo>
                    <a:pt x="30" y="60"/>
                  </a:lnTo>
                  <a:lnTo>
                    <a:pt x="36" y="66"/>
                  </a:lnTo>
                  <a:lnTo>
                    <a:pt x="36" y="7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35" name="Burkina Faso" descr="© INSCALE GmbH, 05.05.2010&#10;http://www.presentationload.com/">
              <a:extLst>
                <a:ext uri="{FF2B5EF4-FFF2-40B4-BE49-F238E27FC236}">
                  <a16:creationId xmlns:a16="http://schemas.microsoft.com/office/drawing/2014/main" id="{B4C0EB61-5586-4E89-AFFC-03BF5880B1C6}"/>
                </a:ext>
              </a:extLst>
            </p:cNvPr>
            <p:cNvSpPr>
              <a:spLocks/>
            </p:cNvSpPr>
            <p:nvPr/>
          </p:nvSpPr>
          <p:spPr bwMode="gray">
            <a:xfrm>
              <a:off x="5401851" y="3472197"/>
              <a:ext cx="255407" cy="201178"/>
            </a:xfrm>
            <a:custGeom>
              <a:avLst/>
              <a:gdLst>
                <a:gd name="T0" fmla="*/ 2147483647 w 570"/>
                <a:gd name="T1" fmla="*/ 2147483647 h 450"/>
                <a:gd name="T2" fmla="*/ 2147483647 w 570"/>
                <a:gd name="T3" fmla="*/ 2147483647 h 450"/>
                <a:gd name="T4" fmla="*/ 2147483647 w 570"/>
                <a:gd name="T5" fmla="*/ 2147483647 h 450"/>
                <a:gd name="T6" fmla="*/ 2147483647 w 570"/>
                <a:gd name="T7" fmla="*/ 2147483647 h 450"/>
                <a:gd name="T8" fmla="*/ 2147483647 w 570"/>
                <a:gd name="T9" fmla="*/ 2147483647 h 450"/>
                <a:gd name="T10" fmla="*/ 2147483647 w 570"/>
                <a:gd name="T11" fmla="*/ 2147483647 h 450"/>
                <a:gd name="T12" fmla="*/ 2147483647 w 570"/>
                <a:gd name="T13" fmla="*/ 2147483647 h 450"/>
                <a:gd name="T14" fmla="*/ 2147483647 w 570"/>
                <a:gd name="T15" fmla="*/ 2147483647 h 450"/>
                <a:gd name="T16" fmla="*/ 2147483647 w 570"/>
                <a:gd name="T17" fmla="*/ 2147483647 h 450"/>
                <a:gd name="T18" fmla="*/ 2147483647 w 570"/>
                <a:gd name="T19" fmla="*/ 2147483647 h 450"/>
                <a:gd name="T20" fmla="*/ 2147483647 w 570"/>
                <a:gd name="T21" fmla="*/ 2147483647 h 450"/>
                <a:gd name="T22" fmla="*/ 2147483647 w 570"/>
                <a:gd name="T23" fmla="*/ 2147483647 h 450"/>
                <a:gd name="T24" fmla="*/ 2147483647 w 570"/>
                <a:gd name="T25" fmla="*/ 2147483647 h 450"/>
                <a:gd name="T26" fmla="*/ 2147483647 w 570"/>
                <a:gd name="T27" fmla="*/ 2147483647 h 450"/>
                <a:gd name="T28" fmla="*/ 2147483647 w 570"/>
                <a:gd name="T29" fmla="*/ 2147483647 h 450"/>
                <a:gd name="T30" fmla="*/ 2147483647 w 570"/>
                <a:gd name="T31" fmla="*/ 2147483647 h 450"/>
                <a:gd name="T32" fmla="*/ 2147483647 w 570"/>
                <a:gd name="T33" fmla="*/ 2147483647 h 450"/>
                <a:gd name="T34" fmla="*/ 2147483647 w 570"/>
                <a:gd name="T35" fmla="*/ 2147483647 h 450"/>
                <a:gd name="T36" fmla="*/ 2147483647 w 570"/>
                <a:gd name="T37" fmla="*/ 2147483647 h 450"/>
                <a:gd name="T38" fmla="*/ 2147483647 w 570"/>
                <a:gd name="T39" fmla="*/ 2147483647 h 450"/>
                <a:gd name="T40" fmla="*/ 2147483647 w 570"/>
                <a:gd name="T41" fmla="*/ 2147483647 h 450"/>
                <a:gd name="T42" fmla="*/ 2147483647 w 570"/>
                <a:gd name="T43" fmla="*/ 2147483647 h 450"/>
                <a:gd name="T44" fmla="*/ 2147483647 w 570"/>
                <a:gd name="T45" fmla="*/ 2147483647 h 450"/>
                <a:gd name="T46" fmla="*/ 2147483647 w 570"/>
                <a:gd name="T47" fmla="*/ 2147483647 h 450"/>
                <a:gd name="T48" fmla="*/ 2147483647 w 570"/>
                <a:gd name="T49" fmla="*/ 2147483647 h 450"/>
                <a:gd name="T50" fmla="*/ 2147483647 w 570"/>
                <a:gd name="T51" fmla="*/ 2147483647 h 450"/>
                <a:gd name="T52" fmla="*/ 2147483647 w 570"/>
                <a:gd name="T53" fmla="*/ 2147483647 h 450"/>
                <a:gd name="T54" fmla="*/ 2147483647 w 570"/>
                <a:gd name="T55" fmla="*/ 2147483647 h 450"/>
                <a:gd name="T56" fmla="*/ 2147483647 w 570"/>
                <a:gd name="T57" fmla="*/ 2147483647 h 450"/>
                <a:gd name="T58" fmla="*/ 2147483647 w 570"/>
                <a:gd name="T59" fmla="*/ 2147483647 h 450"/>
                <a:gd name="T60" fmla="*/ 2147483647 w 570"/>
                <a:gd name="T61" fmla="*/ 2147483647 h 450"/>
                <a:gd name="T62" fmla="*/ 2147483647 w 570"/>
                <a:gd name="T63" fmla="*/ 2147483647 h 450"/>
                <a:gd name="T64" fmla="*/ 2147483647 w 570"/>
                <a:gd name="T65" fmla="*/ 2147483647 h 450"/>
                <a:gd name="T66" fmla="*/ 2147483647 w 570"/>
                <a:gd name="T67" fmla="*/ 0 h 450"/>
                <a:gd name="T68" fmla="*/ 2147483647 w 570"/>
                <a:gd name="T69" fmla="*/ 2147483647 h 450"/>
                <a:gd name="T70" fmla="*/ 2147483647 w 570"/>
                <a:gd name="T71" fmla="*/ 2147483647 h 450"/>
                <a:gd name="T72" fmla="*/ 2147483647 w 570"/>
                <a:gd name="T73" fmla="*/ 2147483647 h 450"/>
                <a:gd name="T74" fmla="*/ 2147483647 w 570"/>
                <a:gd name="T75" fmla="*/ 2147483647 h 450"/>
                <a:gd name="T76" fmla="*/ 2147483647 w 570"/>
                <a:gd name="T77" fmla="*/ 2147483647 h 450"/>
                <a:gd name="T78" fmla="*/ 2147483647 w 570"/>
                <a:gd name="T79" fmla="*/ 2147483647 h 450"/>
                <a:gd name="T80" fmla="*/ 2147483647 w 570"/>
                <a:gd name="T81" fmla="*/ 2147483647 h 450"/>
                <a:gd name="T82" fmla="*/ 2147483647 w 570"/>
                <a:gd name="T83" fmla="*/ 2147483647 h 450"/>
                <a:gd name="T84" fmla="*/ 2147483647 w 570"/>
                <a:gd name="T85" fmla="*/ 2147483647 h 450"/>
                <a:gd name="T86" fmla="*/ 2147483647 w 570"/>
                <a:gd name="T87" fmla="*/ 2147483647 h 450"/>
                <a:gd name="T88" fmla="*/ 2147483647 w 570"/>
                <a:gd name="T89" fmla="*/ 2147483647 h 450"/>
                <a:gd name="T90" fmla="*/ 2147483647 w 570"/>
                <a:gd name="T91" fmla="*/ 2147483647 h 450"/>
                <a:gd name="T92" fmla="*/ 2147483647 w 570"/>
                <a:gd name="T93" fmla="*/ 2147483647 h 450"/>
                <a:gd name="T94" fmla="*/ 2147483647 w 570"/>
                <a:gd name="T95" fmla="*/ 2147483647 h 450"/>
                <a:gd name="T96" fmla="*/ 2147483647 w 570"/>
                <a:gd name="T97" fmla="*/ 2147483647 h 450"/>
                <a:gd name="T98" fmla="*/ 2147483647 w 570"/>
                <a:gd name="T99" fmla="*/ 2147483647 h 450"/>
                <a:gd name="T100" fmla="*/ 2147483647 w 570"/>
                <a:gd name="T101" fmla="*/ 2147483647 h 450"/>
                <a:gd name="T102" fmla="*/ 2147483647 w 570"/>
                <a:gd name="T103" fmla="*/ 2147483647 h 45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70"/>
                <a:gd name="T157" fmla="*/ 0 h 450"/>
                <a:gd name="T158" fmla="*/ 570 w 570"/>
                <a:gd name="T159" fmla="*/ 450 h 45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70" h="450">
                  <a:moveTo>
                    <a:pt x="0" y="312"/>
                  </a:moveTo>
                  <a:lnTo>
                    <a:pt x="6" y="366"/>
                  </a:lnTo>
                  <a:lnTo>
                    <a:pt x="6" y="390"/>
                  </a:lnTo>
                  <a:lnTo>
                    <a:pt x="30" y="384"/>
                  </a:lnTo>
                  <a:lnTo>
                    <a:pt x="30" y="390"/>
                  </a:lnTo>
                  <a:lnTo>
                    <a:pt x="36" y="396"/>
                  </a:lnTo>
                  <a:lnTo>
                    <a:pt x="36" y="408"/>
                  </a:lnTo>
                  <a:lnTo>
                    <a:pt x="42" y="420"/>
                  </a:lnTo>
                  <a:lnTo>
                    <a:pt x="54" y="426"/>
                  </a:lnTo>
                  <a:lnTo>
                    <a:pt x="60" y="432"/>
                  </a:lnTo>
                  <a:lnTo>
                    <a:pt x="72" y="432"/>
                  </a:lnTo>
                  <a:lnTo>
                    <a:pt x="78" y="438"/>
                  </a:lnTo>
                  <a:lnTo>
                    <a:pt x="90" y="438"/>
                  </a:lnTo>
                  <a:lnTo>
                    <a:pt x="96" y="432"/>
                  </a:lnTo>
                  <a:lnTo>
                    <a:pt x="96" y="426"/>
                  </a:lnTo>
                  <a:lnTo>
                    <a:pt x="120" y="414"/>
                  </a:lnTo>
                  <a:lnTo>
                    <a:pt x="150" y="414"/>
                  </a:lnTo>
                  <a:lnTo>
                    <a:pt x="168" y="420"/>
                  </a:lnTo>
                  <a:lnTo>
                    <a:pt x="186" y="438"/>
                  </a:lnTo>
                  <a:lnTo>
                    <a:pt x="186" y="450"/>
                  </a:lnTo>
                  <a:lnTo>
                    <a:pt x="204" y="444"/>
                  </a:lnTo>
                  <a:lnTo>
                    <a:pt x="198" y="450"/>
                  </a:lnTo>
                  <a:lnTo>
                    <a:pt x="198" y="396"/>
                  </a:lnTo>
                  <a:lnTo>
                    <a:pt x="192" y="366"/>
                  </a:lnTo>
                  <a:lnTo>
                    <a:pt x="186" y="366"/>
                  </a:lnTo>
                  <a:lnTo>
                    <a:pt x="186" y="348"/>
                  </a:lnTo>
                  <a:lnTo>
                    <a:pt x="192" y="336"/>
                  </a:lnTo>
                  <a:lnTo>
                    <a:pt x="198" y="330"/>
                  </a:lnTo>
                  <a:lnTo>
                    <a:pt x="354" y="330"/>
                  </a:lnTo>
                  <a:lnTo>
                    <a:pt x="378" y="318"/>
                  </a:lnTo>
                  <a:lnTo>
                    <a:pt x="396" y="324"/>
                  </a:lnTo>
                  <a:lnTo>
                    <a:pt x="414" y="324"/>
                  </a:lnTo>
                  <a:lnTo>
                    <a:pt x="438" y="330"/>
                  </a:lnTo>
                  <a:lnTo>
                    <a:pt x="456" y="330"/>
                  </a:lnTo>
                  <a:lnTo>
                    <a:pt x="462" y="318"/>
                  </a:lnTo>
                  <a:lnTo>
                    <a:pt x="474" y="318"/>
                  </a:lnTo>
                  <a:lnTo>
                    <a:pt x="480" y="306"/>
                  </a:lnTo>
                  <a:lnTo>
                    <a:pt x="498" y="288"/>
                  </a:lnTo>
                  <a:lnTo>
                    <a:pt x="528" y="288"/>
                  </a:lnTo>
                  <a:lnTo>
                    <a:pt x="534" y="294"/>
                  </a:lnTo>
                  <a:lnTo>
                    <a:pt x="534" y="282"/>
                  </a:lnTo>
                  <a:lnTo>
                    <a:pt x="540" y="282"/>
                  </a:lnTo>
                  <a:lnTo>
                    <a:pt x="546" y="276"/>
                  </a:lnTo>
                  <a:lnTo>
                    <a:pt x="558" y="276"/>
                  </a:lnTo>
                  <a:lnTo>
                    <a:pt x="564" y="258"/>
                  </a:lnTo>
                  <a:lnTo>
                    <a:pt x="570" y="252"/>
                  </a:lnTo>
                  <a:lnTo>
                    <a:pt x="564" y="252"/>
                  </a:lnTo>
                  <a:lnTo>
                    <a:pt x="540" y="216"/>
                  </a:lnTo>
                  <a:lnTo>
                    <a:pt x="564" y="210"/>
                  </a:lnTo>
                  <a:lnTo>
                    <a:pt x="558" y="198"/>
                  </a:lnTo>
                  <a:lnTo>
                    <a:pt x="546" y="186"/>
                  </a:lnTo>
                  <a:lnTo>
                    <a:pt x="534" y="186"/>
                  </a:lnTo>
                  <a:lnTo>
                    <a:pt x="522" y="198"/>
                  </a:lnTo>
                  <a:lnTo>
                    <a:pt x="504" y="198"/>
                  </a:lnTo>
                  <a:lnTo>
                    <a:pt x="498" y="186"/>
                  </a:lnTo>
                  <a:lnTo>
                    <a:pt x="486" y="180"/>
                  </a:lnTo>
                  <a:lnTo>
                    <a:pt x="462" y="156"/>
                  </a:lnTo>
                  <a:lnTo>
                    <a:pt x="462" y="150"/>
                  </a:lnTo>
                  <a:lnTo>
                    <a:pt x="480" y="132"/>
                  </a:lnTo>
                  <a:lnTo>
                    <a:pt x="468" y="132"/>
                  </a:lnTo>
                  <a:lnTo>
                    <a:pt x="468" y="114"/>
                  </a:lnTo>
                  <a:lnTo>
                    <a:pt x="444" y="114"/>
                  </a:lnTo>
                  <a:lnTo>
                    <a:pt x="432" y="108"/>
                  </a:lnTo>
                  <a:lnTo>
                    <a:pt x="420" y="84"/>
                  </a:lnTo>
                  <a:lnTo>
                    <a:pt x="420" y="60"/>
                  </a:lnTo>
                  <a:lnTo>
                    <a:pt x="414" y="48"/>
                  </a:lnTo>
                  <a:lnTo>
                    <a:pt x="414" y="12"/>
                  </a:lnTo>
                  <a:lnTo>
                    <a:pt x="390" y="0"/>
                  </a:lnTo>
                  <a:lnTo>
                    <a:pt x="342" y="0"/>
                  </a:lnTo>
                  <a:lnTo>
                    <a:pt x="324" y="18"/>
                  </a:lnTo>
                  <a:lnTo>
                    <a:pt x="300" y="18"/>
                  </a:lnTo>
                  <a:lnTo>
                    <a:pt x="282" y="42"/>
                  </a:lnTo>
                  <a:lnTo>
                    <a:pt x="258" y="42"/>
                  </a:lnTo>
                  <a:lnTo>
                    <a:pt x="258" y="60"/>
                  </a:lnTo>
                  <a:lnTo>
                    <a:pt x="252" y="66"/>
                  </a:lnTo>
                  <a:lnTo>
                    <a:pt x="252" y="72"/>
                  </a:lnTo>
                  <a:lnTo>
                    <a:pt x="240" y="72"/>
                  </a:lnTo>
                  <a:lnTo>
                    <a:pt x="228" y="60"/>
                  </a:lnTo>
                  <a:lnTo>
                    <a:pt x="222" y="60"/>
                  </a:lnTo>
                  <a:lnTo>
                    <a:pt x="216" y="66"/>
                  </a:lnTo>
                  <a:lnTo>
                    <a:pt x="210" y="78"/>
                  </a:lnTo>
                  <a:lnTo>
                    <a:pt x="198" y="84"/>
                  </a:lnTo>
                  <a:lnTo>
                    <a:pt x="192" y="96"/>
                  </a:lnTo>
                  <a:lnTo>
                    <a:pt x="186" y="102"/>
                  </a:lnTo>
                  <a:lnTo>
                    <a:pt x="186" y="108"/>
                  </a:lnTo>
                  <a:lnTo>
                    <a:pt x="168" y="108"/>
                  </a:lnTo>
                  <a:lnTo>
                    <a:pt x="168" y="144"/>
                  </a:lnTo>
                  <a:lnTo>
                    <a:pt x="144" y="150"/>
                  </a:lnTo>
                  <a:lnTo>
                    <a:pt x="114" y="120"/>
                  </a:lnTo>
                  <a:lnTo>
                    <a:pt x="96" y="150"/>
                  </a:lnTo>
                  <a:lnTo>
                    <a:pt x="102" y="156"/>
                  </a:lnTo>
                  <a:lnTo>
                    <a:pt x="102" y="186"/>
                  </a:lnTo>
                  <a:lnTo>
                    <a:pt x="84" y="186"/>
                  </a:lnTo>
                  <a:lnTo>
                    <a:pt x="84" y="216"/>
                  </a:lnTo>
                  <a:lnTo>
                    <a:pt x="78" y="222"/>
                  </a:lnTo>
                  <a:lnTo>
                    <a:pt x="72" y="222"/>
                  </a:lnTo>
                  <a:lnTo>
                    <a:pt x="78" y="228"/>
                  </a:lnTo>
                  <a:lnTo>
                    <a:pt x="78" y="240"/>
                  </a:lnTo>
                  <a:lnTo>
                    <a:pt x="42" y="240"/>
                  </a:lnTo>
                  <a:lnTo>
                    <a:pt x="36" y="246"/>
                  </a:lnTo>
                  <a:lnTo>
                    <a:pt x="30" y="246"/>
                  </a:lnTo>
                  <a:lnTo>
                    <a:pt x="12" y="258"/>
                  </a:lnTo>
                  <a:lnTo>
                    <a:pt x="36" y="288"/>
                  </a:lnTo>
                  <a:lnTo>
                    <a:pt x="24" y="312"/>
                  </a:lnTo>
                  <a:lnTo>
                    <a:pt x="0" y="31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36" name="Bulgaria" descr="© INSCALE GmbH, 05.05.2010&#10;http://www.presentationload.com/">
              <a:extLst>
                <a:ext uri="{FF2B5EF4-FFF2-40B4-BE49-F238E27FC236}">
                  <a16:creationId xmlns:a16="http://schemas.microsoft.com/office/drawing/2014/main" id="{68220F1E-F690-4B17-864D-415B28797A35}"/>
                </a:ext>
              </a:extLst>
            </p:cNvPr>
            <p:cNvSpPr>
              <a:spLocks/>
            </p:cNvSpPr>
            <p:nvPr/>
          </p:nvSpPr>
          <p:spPr bwMode="gray">
            <a:xfrm>
              <a:off x="6253789" y="2424329"/>
              <a:ext cx="176686" cy="101463"/>
            </a:xfrm>
            <a:custGeom>
              <a:avLst/>
              <a:gdLst>
                <a:gd name="T0" fmla="*/ 2147483647 w 396"/>
                <a:gd name="T1" fmla="*/ 2147483647 h 228"/>
                <a:gd name="T2" fmla="*/ 2147483647 w 396"/>
                <a:gd name="T3" fmla="*/ 2147483647 h 228"/>
                <a:gd name="T4" fmla="*/ 2147483647 w 396"/>
                <a:gd name="T5" fmla="*/ 2147483647 h 228"/>
                <a:gd name="T6" fmla="*/ 2147483647 w 396"/>
                <a:gd name="T7" fmla="*/ 2147483647 h 228"/>
                <a:gd name="T8" fmla="*/ 2147483647 w 396"/>
                <a:gd name="T9" fmla="*/ 2147483647 h 228"/>
                <a:gd name="T10" fmla="*/ 2147483647 w 396"/>
                <a:gd name="T11" fmla="*/ 2147483647 h 228"/>
                <a:gd name="T12" fmla="*/ 2147483647 w 396"/>
                <a:gd name="T13" fmla="*/ 2147483647 h 228"/>
                <a:gd name="T14" fmla="*/ 2147483647 w 396"/>
                <a:gd name="T15" fmla="*/ 0 h 228"/>
                <a:gd name="T16" fmla="*/ 2147483647 w 396"/>
                <a:gd name="T17" fmla="*/ 2147483647 h 228"/>
                <a:gd name="T18" fmla="*/ 2147483647 w 396"/>
                <a:gd name="T19" fmla="*/ 2147483647 h 228"/>
                <a:gd name="T20" fmla="*/ 2147483647 w 396"/>
                <a:gd name="T21" fmla="*/ 2147483647 h 228"/>
                <a:gd name="T22" fmla="*/ 2147483647 w 396"/>
                <a:gd name="T23" fmla="*/ 2147483647 h 228"/>
                <a:gd name="T24" fmla="*/ 2147483647 w 396"/>
                <a:gd name="T25" fmla="*/ 2147483647 h 228"/>
                <a:gd name="T26" fmla="*/ 2147483647 w 396"/>
                <a:gd name="T27" fmla="*/ 2147483647 h 228"/>
                <a:gd name="T28" fmla="*/ 2147483647 w 396"/>
                <a:gd name="T29" fmla="*/ 2147483647 h 228"/>
                <a:gd name="T30" fmla="*/ 2147483647 w 396"/>
                <a:gd name="T31" fmla="*/ 2147483647 h 228"/>
                <a:gd name="T32" fmla="*/ 2147483647 w 396"/>
                <a:gd name="T33" fmla="*/ 2147483647 h 228"/>
                <a:gd name="T34" fmla="*/ 2147483647 w 396"/>
                <a:gd name="T35" fmla="*/ 2147483647 h 228"/>
                <a:gd name="T36" fmla="*/ 2147483647 w 396"/>
                <a:gd name="T37" fmla="*/ 2147483647 h 228"/>
                <a:gd name="T38" fmla="*/ 2147483647 w 396"/>
                <a:gd name="T39" fmla="*/ 2147483647 h 228"/>
                <a:gd name="T40" fmla="*/ 2147483647 w 396"/>
                <a:gd name="T41" fmla="*/ 2147483647 h 228"/>
                <a:gd name="T42" fmla="*/ 2147483647 w 396"/>
                <a:gd name="T43" fmla="*/ 0 h 228"/>
                <a:gd name="T44" fmla="*/ 0 w 396"/>
                <a:gd name="T45" fmla="*/ 2147483647 h 228"/>
                <a:gd name="T46" fmla="*/ 2147483647 w 396"/>
                <a:gd name="T47" fmla="*/ 2147483647 h 228"/>
                <a:gd name="T48" fmla="*/ 2147483647 w 396"/>
                <a:gd name="T49" fmla="*/ 2147483647 h 228"/>
                <a:gd name="T50" fmla="*/ 2147483647 w 396"/>
                <a:gd name="T51" fmla="*/ 2147483647 h 228"/>
                <a:gd name="T52" fmla="*/ 2147483647 w 396"/>
                <a:gd name="T53" fmla="*/ 2147483647 h 228"/>
                <a:gd name="T54" fmla="*/ 2147483647 w 396"/>
                <a:gd name="T55" fmla="*/ 2147483647 h 228"/>
                <a:gd name="T56" fmla="*/ 0 w 396"/>
                <a:gd name="T57" fmla="*/ 2147483647 h 228"/>
                <a:gd name="T58" fmla="*/ 2147483647 w 396"/>
                <a:gd name="T59" fmla="*/ 2147483647 h 228"/>
                <a:gd name="T60" fmla="*/ 2147483647 w 396"/>
                <a:gd name="T61" fmla="*/ 2147483647 h 228"/>
                <a:gd name="T62" fmla="*/ 2147483647 w 396"/>
                <a:gd name="T63" fmla="*/ 2147483647 h 228"/>
                <a:gd name="T64" fmla="*/ 2147483647 w 396"/>
                <a:gd name="T65" fmla="*/ 2147483647 h 228"/>
                <a:gd name="T66" fmla="*/ 2147483647 w 396"/>
                <a:gd name="T67" fmla="*/ 2147483647 h 228"/>
                <a:gd name="T68" fmla="*/ 2147483647 w 396"/>
                <a:gd name="T69" fmla="*/ 2147483647 h 228"/>
                <a:gd name="T70" fmla="*/ 2147483647 w 396"/>
                <a:gd name="T71" fmla="*/ 2147483647 h 228"/>
                <a:gd name="T72" fmla="*/ 2147483647 w 396"/>
                <a:gd name="T73" fmla="*/ 2147483647 h 228"/>
                <a:gd name="T74" fmla="*/ 2147483647 w 396"/>
                <a:gd name="T75" fmla="*/ 2147483647 h 228"/>
                <a:gd name="T76" fmla="*/ 2147483647 w 396"/>
                <a:gd name="T77" fmla="*/ 2147483647 h 228"/>
                <a:gd name="T78" fmla="*/ 2147483647 w 396"/>
                <a:gd name="T79" fmla="*/ 2147483647 h 228"/>
                <a:gd name="T80" fmla="*/ 2147483647 w 396"/>
                <a:gd name="T81" fmla="*/ 2147483647 h 228"/>
                <a:gd name="T82" fmla="*/ 2147483647 w 396"/>
                <a:gd name="T83" fmla="*/ 2147483647 h 228"/>
                <a:gd name="T84" fmla="*/ 2147483647 w 396"/>
                <a:gd name="T85" fmla="*/ 2147483647 h 228"/>
                <a:gd name="T86" fmla="*/ 2147483647 w 396"/>
                <a:gd name="T87" fmla="*/ 2147483647 h 228"/>
                <a:gd name="T88" fmla="*/ 2147483647 w 396"/>
                <a:gd name="T89" fmla="*/ 2147483647 h 228"/>
                <a:gd name="T90" fmla="*/ 2147483647 w 396"/>
                <a:gd name="T91" fmla="*/ 2147483647 h 228"/>
                <a:gd name="T92" fmla="*/ 2147483647 w 396"/>
                <a:gd name="T93" fmla="*/ 2147483647 h 22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96"/>
                <a:gd name="T142" fmla="*/ 0 h 228"/>
                <a:gd name="T143" fmla="*/ 396 w 396"/>
                <a:gd name="T144" fmla="*/ 228 h 22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96" h="228">
                  <a:moveTo>
                    <a:pt x="372" y="168"/>
                  </a:moveTo>
                  <a:lnTo>
                    <a:pt x="336" y="126"/>
                  </a:lnTo>
                  <a:lnTo>
                    <a:pt x="354" y="108"/>
                  </a:lnTo>
                  <a:lnTo>
                    <a:pt x="354" y="78"/>
                  </a:lnTo>
                  <a:lnTo>
                    <a:pt x="360" y="72"/>
                  </a:lnTo>
                  <a:lnTo>
                    <a:pt x="372" y="66"/>
                  </a:lnTo>
                  <a:lnTo>
                    <a:pt x="396" y="66"/>
                  </a:lnTo>
                  <a:lnTo>
                    <a:pt x="396" y="48"/>
                  </a:lnTo>
                  <a:lnTo>
                    <a:pt x="390" y="36"/>
                  </a:lnTo>
                  <a:lnTo>
                    <a:pt x="372" y="36"/>
                  </a:lnTo>
                  <a:lnTo>
                    <a:pt x="348" y="12"/>
                  </a:lnTo>
                  <a:lnTo>
                    <a:pt x="324" y="12"/>
                  </a:lnTo>
                  <a:lnTo>
                    <a:pt x="312" y="6"/>
                  </a:lnTo>
                  <a:lnTo>
                    <a:pt x="300" y="6"/>
                  </a:lnTo>
                  <a:lnTo>
                    <a:pt x="288" y="0"/>
                  </a:lnTo>
                  <a:lnTo>
                    <a:pt x="282" y="0"/>
                  </a:lnTo>
                  <a:lnTo>
                    <a:pt x="282" y="12"/>
                  </a:lnTo>
                  <a:lnTo>
                    <a:pt x="252" y="6"/>
                  </a:lnTo>
                  <a:lnTo>
                    <a:pt x="252" y="12"/>
                  </a:lnTo>
                  <a:lnTo>
                    <a:pt x="246" y="12"/>
                  </a:lnTo>
                  <a:lnTo>
                    <a:pt x="234" y="18"/>
                  </a:lnTo>
                  <a:lnTo>
                    <a:pt x="228" y="18"/>
                  </a:lnTo>
                  <a:lnTo>
                    <a:pt x="222" y="24"/>
                  </a:lnTo>
                  <a:lnTo>
                    <a:pt x="222" y="36"/>
                  </a:lnTo>
                  <a:lnTo>
                    <a:pt x="216" y="42"/>
                  </a:lnTo>
                  <a:lnTo>
                    <a:pt x="198" y="42"/>
                  </a:lnTo>
                  <a:lnTo>
                    <a:pt x="186" y="36"/>
                  </a:lnTo>
                  <a:lnTo>
                    <a:pt x="180" y="30"/>
                  </a:lnTo>
                  <a:lnTo>
                    <a:pt x="156" y="30"/>
                  </a:lnTo>
                  <a:lnTo>
                    <a:pt x="138" y="24"/>
                  </a:lnTo>
                  <a:lnTo>
                    <a:pt x="138" y="30"/>
                  </a:lnTo>
                  <a:lnTo>
                    <a:pt x="132" y="36"/>
                  </a:lnTo>
                  <a:lnTo>
                    <a:pt x="108" y="36"/>
                  </a:lnTo>
                  <a:lnTo>
                    <a:pt x="102" y="30"/>
                  </a:lnTo>
                  <a:lnTo>
                    <a:pt x="90" y="30"/>
                  </a:lnTo>
                  <a:lnTo>
                    <a:pt x="66" y="18"/>
                  </a:lnTo>
                  <a:lnTo>
                    <a:pt x="54" y="30"/>
                  </a:lnTo>
                  <a:lnTo>
                    <a:pt x="36" y="30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36" y="12"/>
                  </a:lnTo>
                  <a:lnTo>
                    <a:pt x="42" y="6"/>
                  </a:lnTo>
                  <a:lnTo>
                    <a:pt x="36" y="0"/>
                  </a:lnTo>
                  <a:lnTo>
                    <a:pt x="12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42"/>
                  </a:lnTo>
                  <a:lnTo>
                    <a:pt x="18" y="48"/>
                  </a:lnTo>
                  <a:lnTo>
                    <a:pt x="12" y="60"/>
                  </a:lnTo>
                  <a:lnTo>
                    <a:pt x="30" y="66"/>
                  </a:lnTo>
                  <a:lnTo>
                    <a:pt x="36" y="72"/>
                  </a:lnTo>
                  <a:lnTo>
                    <a:pt x="36" y="96"/>
                  </a:lnTo>
                  <a:lnTo>
                    <a:pt x="30" y="102"/>
                  </a:lnTo>
                  <a:lnTo>
                    <a:pt x="6" y="102"/>
                  </a:lnTo>
                  <a:lnTo>
                    <a:pt x="6" y="108"/>
                  </a:lnTo>
                  <a:lnTo>
                    <a:pt x="12" y="114"/>
                  </a:lnTo>
                  <a:lnTo>
                    <a:pt x="12" y="138"/>
                  </a:lnTo>
                  <a:lnTo>
                    <a:pt x="0" y="138"/>
                  </a:lnTo>
                  <a:lnTo>
                    <a:pt x="12" y="156"/>
                  </a:lnTo>
                  <a:lnTo>
                    <a:pt x="18" y="156"/>
                  </a:lnTo>
                  <a:lnTo>
                    <a:pt x="18" y="168"/>
                  </a:lnTo>
                  <a:lnTo>
                    <a:pt x="36" y="180"/>
                  </a:lnTo>
                  <a:lnTo>
                    <a:pt x="42" y="186"/>
                  </a:lnTo>
                  <a:lnTo>
                    <a:pt x="48" y="198"/>
                  </a:lnTo>
                  <a:lnTo>
                    <a:pt x="48" y="210"/>
                  </a:lnTo>
                  <a:lnTo>
                    <a:pt x="42" y="222"/>
                  </a:lnTo>
                  <a:lnTo>
                    <a:pt x="48" y="222"/>
                  </a:lnTo>
                  <a:lnTo>
                    <a:pt x="54" y="228"/>
                  </a:lnTo>
                  <a:lnTo>
                    <a:pt x="66" y="228"/>
                  </a:lnTo>
                  <a:lnTo>
                    <a:pt x="78" y="222"/>
                  </a:lnTo>
                  <a:lnTo>
                    <a:pt x="84" y="216"/>
                  </a:lnTo>
                  <a:lnTo>
                    <a:pt x="108" y="222"/>
                  </a:lnTo>
                  <a:lnTo>
                    <a:pt x="114" y="204"/>
                  </a:lnTo>
                  <a:lnTo>
                    <a:pt x="144" y="198"/>
                  </a:lnTo>
                  <a:lnTo>
                    <a:pt x="144" y="204"/>
                  </a:lnTo>
                  <a:lnTo>
                    <a:pt x="162" y="222"/>
                  </a:lnTo>
                  <a:lnTo>
                    <a:pt x="174" y="222"/>
                  </a:lnTo>
                  <a:lnTo>
                    <a:pt x="180" y="216"/>
                  </a:lnTo>
                  <a:lnTo>
                    <a:pt x="192" y="228"/>
                  </a:lnTo>
                  <a:lnTo>
                    <a:pt x="204" y="228"/>
                  </a:lnTo>
                  <a:lnTo>
                    <a:pt x="216" y="216"/>
                  </a:lnTo>
                  <a:lnTo>
                    <a:pt x="228" y="228"/>
                  </a:lnTo>
                  <a:lnTo>
                    <a:pt x="246" y="228"/>
                  </a:lnTo>
                  <a:lnTo>
                    <a:pt x="252" y="222"/>
                  </a:lnTo>
                  <a:lnTo>
                    <a:pt x="252" y="204"/>
                  </a:lnTo>
                  <a:lnTo>
                    <a:pt x="246" y="198"/>
                  </a:lnTo>
                  <a:lnTo>
                    <a:pt x="264" y="192"/>
                  </a:lnTo>
                  <a:lnTo>
                    <a:pt x="282" y="168"/>
                  </a:lnTo>
                  <a:lnTo>
                    <a:pt x="312" y="174"/>
                  </a:lnTo>
                  <a:lnTo>
                    <a:pt x="324" y="156"/>
                  </a:lnTo>
                  <a:lnTo>
                    <a:pt x="336" y="174"/>
                  </a:lnTo>
                  <a:lnTo>
                    <a:pt x="348" y="174"/>
                  </a:lnTo>
                  <a:lnTo>
                    <a:pt x="360" y="180"/>
                  </a:lnTo>
                  <a:lnTo>
                    <a:pt x="372" y="180"/>
                  </a:lnTo>
                  <a:lnTo>
                    <a:pt x="372" y="16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37" name="Brazil" descr="© INSCALE GmbH, 05.05.2010&#10;http://www.presentationload.com/">
              <a:extLst>
                <a:ext uri="{FF2B5EF4-FFF2-40B4-BE49-F238E27FC236}">
                  <a16:creationId xmlns:a16="http://schemas.microsoft.com/office/drawing/2014/main" id="{854E7C11-42ED-4939-A58D-E03FBCB728F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227392" y="3823820"/>
              <a:ext cx="1245547" cy="1408238"/>
            </a:xfrm>
            <a:custGeom>
              <a:avLst/>
              <a:gdLst>
                <a:gd name="T0" fmla="*/ 2147483647 w 2784"/>
                <a:gd name="T1" fmla="*/ 2147483647 h 3150"/>
                <a:gd name="T2" fmla="*/ 2147483647 w 2784"/>
                <a:gd name="T3" fmla="*/ 2147483647 h 3150"/>
                <a:gd name="T4" fmla="*/ 2147483647 w 2784"/>
                <a:gd name="T5" fmla="*/ 2147483647 h 3150"/>
                <a:gd name="T6" fmla="*/ 2147483647 w 2784"/>
                <a:gd name="T7" fmla="*/ 2147483647 h 3150"/>
                <a:gd name="T8" fmla="*/ 2147483647 w 2784"/>
                <a:gd name="T9" fmla="*/ 2147483647 h 3150"/>
                <a:gd name="T10" fmla="*/ 2147483647 w 2784"/>
                <a:gd name="T11" fmla="*/ 2147483647 h 3150"/>
                <a:gd name="T12" fmla="*/ 2147483647 w 2784"/>
                <a:gd name="T13" fmla="*/ 2147483647 h 3150"/>
                <a:gd name="T14" fmla="*/ 2147483647 w 2784"/>
                <a:gd name="T15" fmla="*/ 2147483647 h 3150"/>
                <a:gd name="T16" fmla="*/ 2147483647 w 2784"/>
                <a:gd name="T17" fmla="*/ 2147483647 h 3150"/>
                <a:gd name="T18" fmla="*/ 2147483647 w 2784"/>
                <a:gd name="T19" fmla="*/ 2147483647 h 3150"/>
                <a:gd name="T20" fmla="*/ 2147483647 w 2784"/>
                <a:gd name="T21" fmla="*/ 2147483647 h 3150"/>
                <a:gd name="T22" fmla="*/ 2147483647 w 2784"/>
                <a:gd name="T23" fmla="*/ 2147483647 h 3150"/>
                <a:gd name="T24" fmla="*/ 2147483647 w 2784"/>
                <a:gd name="T25" fmla="*/ 2147483647 h 3150"/>
                <a:gd name="T26" fmla="*/ 2147483647 w 2784"/>
                <a:gd name="T27" fmla="*/ 2147483647 h 3150"/>
                <a:gd name="T28" fmla="*/ 2147483647 w 2784"/>
                <a:gd name="T29" fmla="*/ 2147483647 h 3150"/>
                <a:gd name="T30" fmla="*/ 2147483647 w 2784"/>
                <a:gd name="T31" fmla="*/ 2147483647 h 3150"/>
                <a:gd name="T32" fmla="*/ 2147483647 w 2784"/>
                <a:gd name="T33" fmla="*/ 2147483647 h 3150"/>
                <a:gd name="T34" fmla="*/ 2147483647 w 2784"/>
                <a:gd name="T35" fmla="*/ 2147483647 h 3150"/>
                <a:gd name="T36" fmla="*/ 2147483647 w 2784"/>
                <a:gd name="T37" fmla="*/ 2147483647 h 3150"/>
                <a:gd name="T38" fmla="*/ 2147483647 w 2784"/>
                <a:gd name="T39" fmla="*/ 2147483647 h 3150"/>
                <a:gd name="T40" fmla="*/ 2147483647 w 2784"/>
                <a:gd name="T41" fmla="*/ 2147483647 h 3150"/>
                <a:gd name="T42" fmla="*/ 2147483647 w 2784"/>
                <a:gd name="T43" fmla="*/ 2147483647 h 3150"/>
                <a:gd name="T44" fmla="*/ 2147483647 w 2784"/>
                <a:gd name="T45" fmla="*/ 2147483647 h 3150"/>
                <a:gd name="T46" fmla="*/ 2147483647 w 2784"/>
                <a:gd name="T47" fmla="*/ 2147483647 h 3150"/>
                <a:gd name="T48" fmla="*/ 2147483647 w 2784"/>
                <a:gd name="T49" fmla="*/ 2147483647 h 3150"/>
                <a:gd name="T50" fmla="*/ 2147483647 w 2784"/>
                <a:gd name="T51" fmla="*/ 2147483647 h 3150"/>
                <a:gd name="T52" fmla="*/ 2147483647 w 2784"/>
                <a:gd name="T53" fmla="*/ 2147483647 h 3150"/>
                <a:gd name="T54" fmla="*/ 2147483647 w 2784"/>
                <a:gd name="T55" fmla="*/ 2147483647 h 3150"/>
                <a:gd name="T56" fmla="*/ 2147483647 w 2784"/>
                <a:gd name="T57" fmla="*/ 2147483647 h 3150"/>
                <a:gd name="T58" fmla="*/ 2147483647 w 2784"/>
                <a:gd name="T59" fmla="*/ 2147483647 h 3150"/>
                <a:gd name="T60" fmla="*/ 2147483647 w 2784"/>
                <a:gd name="T61" fmla="*/ 2147483647 h 3150"/>
                <a:gd name="T62" fmla="*/ 2147483647 w 2784"/>
                <a:gd name="T63" fmla="*/ 2147483647 h 3150"/>
                <a:gd name="T64" fmla="*/ 2147483647 w 2784"/>
                <a:gd name="T65" fmla="*/ 2147483647 h 3150"/>
                <a:gd name="T66" fmla="*/ 2147483647 w 2784"/>
                <a:gd name="T67" fmla="*/ 2147483647 h 3150"/>
                <a:gd name="T68" fmla="*/ 2147483647 w 2784"/>
                <a:gd name="T69" fmla="*/ 2147483647 h 3150"/>
                <a:gd name="T70" fmla="*/ 2147483647 w 2784"/>
                <a:gd name="T71" fmla="*/ 2147483647 h 3150"/>
                <a:gd name="T72" fmla="*/ 2147483647 w 2784"/>
                <a:gd name="T73" fmla="*/ 2147483647 h 3150"/>
                <a:gd name="T74" fmla="*/ 2147483647 w 2784"/>
                <a:gd name="T75" fmla="*/ 2147483647 h 3150"/>
                <a:gd name="T76" fmla="*/ 2147483647 w 2784"/>
                <a:gd name="T77" fmla="*/ 2147483647 h 3150"/>
                <a:gd name="T78" fmla="*/ 2147483647 w 2784"/>
                <a:gd name="T79" fmla="*/ 2147483647 h 3150"/>
                <a:gd name="T80" fmla="*/ 2147483647 w 2784"/>
                <a:gd name="T81" fmla="*/ 2147483647 h 3150"/>
                <a:gd name="T82" fmla="*/ 2147483647 w 2784"/>
                <a:gd name="T83" fmla="*/ 2147483647 h 3150"/>
                <a:gd name="T84" fmla="*/ 2147483647 w 2784"/>
                <a:gd name="T85" fmla="*/ 2147483647 h 3150"/>
                <a:gd name="T86" fmla="*/ 2147483647 w 2784"/>
                <a:gd name="T87" fmla="*/ 2147483647 h 3150"/>
                <a:gd name="T88" fmla="*/ 2147483647 w 2784"/>
                <a:gd name="T89" fmla="*/ 2147483647 h 3150"/>
                <a:gd name="T90" fmla="*/ 2147483647 w 2784"/>
                <a:gd name="T91" fmla="*/ 2147483647 h 3150"/>
                <a:gd name="T92" fmla="*/ 2147483647 w 2784"/>
                <a:gd name="T93" fmla="*/ 2147483647 h 3150"/>
                <a:gd name="T94" fmla="*/ 2147483647 w 2784"/>
                <a:gd name="T95" fmla="*/ 2147483647 h 3150"/>
                <a:gd name="T96" fmla="*/ 2147483647 w 2784"/>
                <a:gd name="T97" fmla="*/ 2147483647 h 3150"/>
                <a:gd name="T98" fmla="*/ 2147483647 w 2784"/>
                <a:gd name="T99" fmla="*/ 2147483647 h 3150"/>
                <a:gd name="T100" fmla="*/ 2147483647 w 2784"/>
                <a:gd name="T101" fmla="*/ 2147483647 h 3150"/>
                <a:gd name="T102" fmla="*/ 2147483647 w 2784"/>
                <a:gd name="T103" fmla="*/ 2147483647 h 3150"/>
                <a:gd name="T104" fmla="*/ 2147483647 w 2784"/>
                <a:gd name="T105" fmla="*/ 2147483647 h 3150"/>
                <a:gd name="T106" fmla="*/ 2147483647 w 2784"/>
                <a:gd name="T107" fmla="*/ 2147483647 h 3150"/>
                <a:gd name="T108" fmla="*/ 2147483647 w 2784"/>
                <a:gd name="T109" fmla="*/ 2147483647 h 3150"/>
                <a:gd name="T110" fmla="*/ 2147483647 w 2784"/>
                <a:gd name="T111" fmla="*/ 2147483647 h 3150"/>
                <a:gd name="T112" fmla="*/ 2147483647 w 2784"/>
                <a:gd name="T113" fmla="*/ 2147483647 h 3150"/>
                <a:gd name="T114" fmla="*/ 2147483647 w 2784"/>
                <a:gd name="T115" fmla="*/ 2147483647 h 3150"/>
                <a:gd name="T116" fmla="*/ 2147483647 w 2784"/>
                <a:gd name="T117" fmla="*/ 2147483647 h 3150"/>
                <a:gd name="T118" fmla="*/ 2147483647 w 2784"/>
                <a:gd name="T119" fmla="*/ 2147483647 h 315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784"/>
                <a:gd name="T181" fmla="*/ 0 h 3150"/>
                <a:gd name="T182" fmla="*/ 2784 w 2784"/>
                <a:gd name="T183" fmla="*/ 3150 h 315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784" h="3150">
                  <a:moveTo>
                    <a:pt x="1716" y="450"/>
                  </a:moveTo>
                  <a:lnTo>
                    <a:pt x="1710" y="450"/>
                  </a:lnTo>
                  <a:lnTo>
                    <a:pt x="1698" y="444"/>
                  </a:lnTo>
                  <a:lnTo>
                    <a:pt x="1680" y="444"/>
                  </a:lnTo>
                  <a:lnTo>
                    <a:pt x="1662" y="438"/>
                  </a:lnTo>
                  <a:lnTo>
                    <a:pt x="1650" y="438"/>
                  </a:lnTo>
                  <a:lnTo>
                    <a:pt x="1644" y="444"/>
                  </a:lnTo>
                  <a:lnTo>
                    <a:pt x="1644" y="450"/>
                  </a:lnTo>
                  <a:lnTo>
                    <a:pt x="1650" y="462"/>
                  </a:lnTo>
                  <a:lnTo>
                    <a:pt x="1650" y="468"/>
                  </a:lnTo>
                  <a:lnTo>
                    <a:pt x="1656" y="480"/>
                  </a:lnTo>
                  <a:lnTo>
                    <a:pt x="1638" y="480"/>
                  </a:lnTo>
                  <a:lnTo>
                    <a:pt x="1638" y="504"/>
                  </a:lnTo>
                  <a:lnTo>
                    <a:pt x="1656" y="516"/>
                  </a:lnTo>
                  <a:lnTo>
                    <a:pt x="1644" y="528"/>
                  </a:lnTo>
                  <a:lnTo>
                    <a:pt x="1644" y="540"/>
                  </a:lnTo>
                  <a:lnTo>
                    <a:pt x="1656" y="564"/>
                  </a:lnTo>
                  <a:lnTo>
                    <a:pt x="1668" y="570"/>
                  </a:lnTo>
                  <a:lnTo>
                    <a:pt x="1674" y="576"/>
                  </a:lnTo>
                  <a:lnTo>
                    <a:pt x="1686" y="576"/>
                  </a:lnTo>
                  <a:lnTo>
                    <a:pt x="1698" y="570"/>
                  </a:lnTo>
                  <a:lnTo>
                    <a:pt x="1710" y="570"/>
                  </a:lnTo>
                  <a:lnTo>
                    <a:pt x="1716" y="564"/>
                  </a:lnTo>
                  <a:lnTo>
                    <a:pt x="1716" y="558"/>
                  </a:lnTo>
                  <a:lnTo>
                    <a:pt x="1728" y="558"/>
                  </a:lnTo>
                  <a:lnTo>
                    <a:pt x="1740" y="552"/>
                  </a:lnTo>
                  <a:lnTo>
                    <a:pt x="1758" y="552"/>
                  </a:lnTo>
                  <a:lnTo>
                    <a:pt x="1770" y="546"/>
                  </a:lnTo>
                  <a:lnTo>
                    <a:pt x="1776" y="534"/>
                  </a:lnTo>
                  <a:lnTo>
                    <a:pt x="1788" y="492"/>
                  </a:lnTo>
                  <a:lnTo>
                    <a:pt x="1794" y="480"/>
                  </a:lnTo>
                  <a:lnTo>
                    <a:pt x="1794" y="474"/>
                  </a:lnTo>
                  <a:lnTo>
                    <a:pt x="1800" y="462"/>
                  </a:lnTo>
                  <a:lnTo>
                    <a:pt x="1800" y="444"/>
                  </a:lnTo>
                  <a:lnTo>
                    <a:pt x="1794" y="438"/>
                  </a:lnTo>
                  <a:lnTo>
                    <a:pt x="1752" y="438"/>
                  </a:lnTo>
                  <a:lnTo>
                    <a:pt x="1740" y="444"/>
                  </a:lnTo>
                  <a:lnTo>
                    <a:pt x="1734" y="444"/>
                  </a:lnTo>
                  <a:lnTo>
                    <a:pt x="1722" y="450"/>
                  </a:lnTo>
                  <a:lnTo>
                    <a:pt x="1716" y="450"/>
                  </a:lnTo>
                  <a:close/>
                  <a:moveTo>
                    <a:pt x="1716" y="438"/>
                  </a:moveTo>
                  <a:lnTo>
                    <a:pt x="1740" y="432"/>
                  </a:lnTo>
                  <a:lnTo>
                    <a:pt x="1722" y="414"/>
                  </a:lnTo>
                  <a:lnTo>
                    <a:pt x="1698" y="438"/>
                  </a:lnTo>
                  <a:lnTo>
                    <a:pt x="1716" y="438"/>
                  </a:lnTo>
                  <a:close/>
                  <a:moveTo>
                    <a:pt x="1686" y="408"/>
                  </a:moveTo>
                  <a:lnTo>
                    <a:pt x="1662" y="408"/>
                  </a:lnTo>
                  <a:lnTo>
                    <a:pt x="1662" y="426"/>
                  </a:lnTo>
                  <a:lnTo>
                    <a:pt x="1698" y="426"/>
                  </a:lnTo>
                  <a:lnTo>
                    <a:pt x="1716" y="402"/>
                  </a:lnTo>
                  <a:lnTo>
                    <a:pt x="1698" y="384"/>
                  </a:lnTo>
                  <a:lnTo>
                    <a:pt x="1686" y="408"/>
                  </a:lnTo>
                  <a:close/>
                  <a:moveTo>
                    <a:pt x="1572" y="492"/>
                  </a:moveTo>
                  <a:lnTo>
                    <a:pt x="1572" y="510"/>
                  </a:lnTo>
                  <a:lnTo>
                    <a:pt x="1554" y="546"/>
                  </a:lnTo>
                  <a:lnTo>
                    <a:pt x="1584" y="528"/>
                  </a:lnTo>
                  <a:lnTo>
                    <a:pt x="1590" y="516"/>
                  </a:lnTo>
                  <a:lnTo>
                    <a:pt x="1596" y="510"/>
                  </a:lnTo>
                  <a:lnTo>
                    <a:pt x="1608" y="486"/>
                  </a:lnTo>
                  <a:lnTo>
                    <a:pt x="1608" y="480"/>
                  </a:lnTo>
                  <a:lnTo>
                    <a:pt x="1602" y="474"/>
                  </a:lnTo>
                  <a:lnTo>
                    <a:pt x="1596" y="474"/>
                  </a:lnTo>
                  <a:lnTo>
                    <a:pt x="1584" y="480"/>
                  </a:lnTo>
                  <a:lnTo>
                    <a:pt x="1572" y="492"/>
                  </a:lnTo>
                  <a:close/>
                  <a:moveTo>
                    <a:pt x="1632" y="426"/>
                  </a:moveTo>
                  <a:lnTo>
                    <a:pt x="1608" y="450"/>
                  </a:lnTo>
                  <a:lnTo>
                    <a:pt x="1626" y="456"/>
                  </a:lnTo>
                  <a:lnTo>
                    <a:pt x="1644" y="432"/>
                  </a:lnTo>
                  <a:lnTo>
                    <a:pt x="1632" y="426"/>
                  </a:lnTo>
                  <a:close/>
                  <a:moveTo>
                    <a:pt x="2778" y="1002"/>
                  </a:moveTo>
                  <a:lnTo>
                    <a:pt x="2778" y="984"/>
                  </a:lnTo>
                  <a:lnTo>
                    <a:pt x="2772" y="972"/>
                  </a:lnTo>
                  <a:lnTo>
                    <a:pt x="2760" y="954"/>
                  </a:lnTo>
                  <a:lnTo>
                    <a:pt x="2754" y="936"/>
                  </a:lnTo>
                  <a:lnTo>
                    <a:pt x="2754" y="870"/>
                  </a:lnTo>
                  <a:lnTo>
                    <a:pt x="2724" y="840"/>
                  </a:lnTo>
                  <a:lnTo>
                    <a:pt x="2694" y="834"/>
                  </a:lnTo>
                  <a:lnTo>
                    <a:pt x="2646" y="840"/>
                  </a:lnTo>
                  <a:lnTo>
                    <a:pt x="2628" y="822"/>
                  </a:lnTo>
                  <a:lnTo>
                    <a:pt x="2610" y="822"/>
                  </a:lnTo>
                  <a:lnTo>
                    <a:pt x="2592" y="798"/>
                  </a:lnTo>
                  <a:lnTo>
                    <a:pt x="2568" y="798"/>
                  </a:lnTo>
                  <a:lnTo>
                    <a:pt x="2538" y="768"/>
                  </a:lnTo>
                  <a:lnTo>
                    <a:pt x="2526" y="750"/>
                  </a:lnTo>
                  <a:lnTo>
                    <a:pt x="2490" y="714"/>
                  </a:lnTo>
                  <a:lnTo>
                    <a:pt x="2418" y="666"/>
                  </a:lnTo>
                  <a:lnTo>
                    <a:pt x="2394" y="660"/>
                  </a:lnTo>
                  <a:lnTo>
                    <a:pt x="2316" y="660"/>
                  </a:lnTo>
                  <a:lnTo>
                    <a:pt x="2316" y="672"/>
                  </a:lnTo>
                  <a:lnTo>
                    <a:pt x="2310" y="672"/>
                  </a:lnTo>
                  <a:lnTo>
                    <a:pt x="2298" y="660"/>
                  </a:lnTo>
                  <a:lnTo>
                    <a:pt x="2286" y="654"/>
                  </a:lnTo>
                  <a:lnTo>
                    <a:pt x="2274" y="654"/>
                  </a:lnTo>
                  <a:lnTo>
                    <a:pt x="2262" y="648"/>
                  </a:lnTo>
                  <a:lnTo>
                    <a:pt x="2232" y="648"/>
                  </a:lnTo>
                  <a:lnTo>
                    <a:pt x="2226" y="642"/>
                  </a:lnTo>
                  <a:lnTo>
                    <a:pt x="2214" y="636"/>
                  </a:lnTo>
                  <a:lnTo>
                    <a:pt x="2196" y="630"/>
                  </a:lnTo>
                  <a:lnTo>
                    <a:pt x="2184" y="624"/>
                  </a:lnTo>
                  <a:lnTo>
                    <a:pt x="2166" y="618"/>
                  </a:lnTo>
                  <a:lnTo>
                    <a:pt x="2154" y="618"/>
                  </a:lnTo>
                  <a:lnTo>
                    <a:pt x="2142" y="624"/>
                  </a:lnTo>
                  <a:lnTo>
                    <a:pt x="2112" y="654"/>
                  </a:lnTo>
                  <a:lnTo>
                    <a:pt x="2106" y="666"/>
                  </a:lnTo>
                  <a:lnTo>
                    <a:pt x="2088" y="642"/>
                  </a:lnTo>
                  <a:lnTo>
                    <a:pt x="2088" y="678"/>
                  </a:lnTo>
                  <a:lnTo>
                    <a:pt x="2058" y="702"/>
                  </a:lnTo>
                  <a:lnTo>
                    <a:pt x="2076" y="636"/>
                  </a:lnTo>
                  <a:lnTo>
                    <a:pt x="2082" y="636"/>
                  </a:lnTo>
                  <a:lnTo>
                    <a:pt x="2094" y="624"/>
                  </a:lnTo>
                  <a:lnTo>
                    <a:pt x="2094" y="606"/>
                  </a:lnTo>
                  <a:lnTo>
                    <a:pt x="2088" y="600"/>
                  </a:lnTo>
                  <a:lnTo>
                    <a:pt x="2082" y="600"/>
                  </a:lnTo>
                  <a:lnTo>
                    <a:pt x="2064" y="618"/>
                  </a:lnTo>
                  <a:lnTo>
                    <a:pt x="2076" y="582"/>
                  </a:lnTo>
                  <a:lnTo>
                    <a:pt x="2070" y="582"/>
                  </a:lnTo>
                  <a:lnTo>
                    <a:pt x="2064" y="576"/>
                  </a:lnTo>
                  <a:lnTo>
                    <a:pt x="2064" y="570"/>
                  </a:lnTo>
                  <a:lnTo>
                    <a:pt x="2040" y="546"/>
                  </a:lnTo>
                  <a:lnTo>
                    <a:pt x="2034" y="546"/>
                  </a:lnTo>
                  <a:lnTo>
                    <a:pt x="2022" y="564"/>
                  </a:lnTo>
                  <a:lnTo>
                    <a:pt x="2016" y="552"/>
                  </a:lnTo>
                  <a:lnTo>
                    <a:pt x="2004" y="546"/>
                  </a:lnTo>
                  <a:lnTo>
                    <a:pt x="1998" y="534"/>
                  </a:lnTo>
                  <a:lnTo>
                    <a:pt x="1986" y="528"/>
                  </a:lnTo>
                  <a:lnTo>
                    <a:pt x="1980" y="522"/>
                  </a:lnTo>
                  <a:lnTo>
                    <a:pt x="1968" y="516"/>
                  </a:lnTo>
                  <a:lnTo>
                    <a:pt x="1944" y="516"/>
                  </a:lnTo>
                  <a:lnTo>
                    <a:pt x="1932" y="510"/>
                  </a:lnTo>
                  <a:lnTo>
                    <a:pt x="1926" y="510"/>
                  </a:lnTo>
                  <a:lnTo>
                    <a:pt x="1914" y="498"/>
                  </a:lnTo>
                  <a:lnTo>
                    <a:pt x="1902" y="492"/>
                  </a:lnTo>
                  <a:lnTo>
                    <a:pt x="1896" y="480"/>
                  </a:lnTo>
                  <a:lnTo>
                    <a:pt x="1884" y="474"/>
                  </a:lnTo>
                  <a:lnTo>
                    <a:pt x="1878" y="486"/>
                  </a:lnTo>
                  <a:lnTo>
                    <a:pt x="1824" y="486"/>
                  </a:lnTo>
                  <a:lnTo>
                    <a:pt x="1812" y="498"/>
                  </a:lnTo>
                  <a:lnTo>
                    <a:pt x="1806" y="510"/>
                  </a:lnTo>
                  <a:lnTo>
                    <a:pt x="1806" y="522"/>
                  </a:lnTo>
                  <a:lnTo>
                    <a:pt x="1800" y="528"/>
                  </a:lnTo>
                  <a:lnTo>
                    <a:pt x="1800" y="534"/>
                  </a:lnTo>
                  <a:lnTo>
                    <a:pt x="1812" y="552"/>
                  </a:lnTo>
                  <a:lnTo>
                    <a:pt x="1776" y="552"/>
                  </a:lnTo>
                  <a:lnTo>
                    <a:pt x="1770" y="564"/>
                  </a:lnTo>
                  <a:lnTo>
                    <a:pt x="1758" y="576"/>
                  </a:lnTo>
                  <a:lnTo>
                    <a:pt x="1752" y="588"/>
                  </a:lnTo>
                  <a:lnTo>
                    <a:pt x="1752" y="594"/>
                  </a:lnTo>
                  <a:lnTo>
                    <a:pt x="1746" y="600"/>
                  </a:lnTo>
                  <a:lnTo>
                    <a:pt x="1746" y="612"/>
                  </a:lnTo>
                  <a:lnTo>
                    <a:pt x="1740" y="624"/>
                  </a:lnTo>
                  <a:lnTo>
                    <a:pt x="1728" y="636"/>
                  </a:lnTo>
                  <a:lnTo>
                    <a:pt x="1722" y="636"/>
                  </a:lnTo>
                  <a:lnTo>
                    <a:pt x="1728" y="630"/>
                  </a:lnTo>
                  <a:lnTo>
                    <a:pt x="1728" y="618"/>
                  </a:lnTo>
                  <a:lnTo>
                    <a:pt x="1734" y="606"/>
                  </a:lnTo>
                  <a:lnTo>
                    <a:pt x="1734" y="600"/>
                  </a:lnTo>
                  <a:lnTo>
                    <a:pt x="1740" y="588"/>
                  </a:lnTo>
                  <a:lnTo>
                    <a:pt x="1740" y="582"/>
                  </a:lnTo>
                  <a:lnTo>
                    <a:pt x="1734" y="576"/>
                  </a:lnTo>
                  <a:lnTo>
                    <a:pt x="1728" y="576"/>
                  </a:lnTo>
                  <a:lnTo>
                    <a:pt x="1722" y="582"/>
                  </a:lnTo>
                  <a:lnTo>
                    <a:pt x="1716" y="582"/>
                  </a:lnTo>
                  <a:lnTo>
                    <a:pt x="1704" y="594"/>
                  </a:lnTo>
                  <a:lnTo>
                    <a:pt x="1692" y="588"/>
                  </a:lnTo>
                  <a:lnTo>
                    <a:pt x="1656" y="588"/>
                  </a:lnTo>
                  <a:lnTo>
                    <a:pt x="1644" y="582"/>
                  </a:lnTo>
                  <a:lnTo>
                    <a:pt x="1632" y="570"/>
                  </a:lnTo>
                  <a:lnTo>
                    <a:pt x="1632" y="522"/>
                  </a:lnTo>
                  <a:lnTo>
                    <a:pt x="1626" y="516"/>
                  </a:lnTo>
                  <a:lnTo>
                    <a:pt x="1626" y="504"/>
                  </a:lnTo>
                  <a:lnTo>
                    <a:pt x="1620" y="504"/>
                  </a:lnTo>
                  <a:lnTo>
                    <a:pt x="1614" y="510"/>
                  </a:lnTo>
                  <a:lnTo>
                    <a:pt x="1602" y="516"/>
                  </a:lnTo>
                  <a:lnTo>
                    <a:pt x="1596" y="522"/>
                  </a:lnTo>
                  <a:lnTo>
                    <a:pt x="1590" y="534"/>
                  </a:lnTo>
                  <a:lnTo>
                    <a:pt x="1584" y="540"/>
                  </a:lnTo>
                  <a:lnTo>
                    <a:pt x="1560" y="552"/>
                  </a:lnTo>
                  <a:lnTo>
                    <a:pt x="1554" y="558"/>
                  </a:lnTo>
                  <a:lnTo>
                    <a:pt x="1512" y="558"/>
                  </a:lnTo>
                  <a:lnTo>
                    <a:pt x="1500" y="552"/>
                  </a:lnTo>
                  <a:lnTo>
                    <a:pt x="1542" y="540"/>
                  </a:lnTo>
                  <a:lnTo>
                    <a:pt x="1548" y="528"/>
                  </a:lnTo>
                  <a:lnTo>
                    <a:pt x="1566" y="510"/>
                  </a:lnTo>
                  <a:lnTo>
                    <a:pt x="1566" y="492"/>
                  </a:lnTo>
                  <a:lnTo>
                    <a:pt x="1572" y="486"/>
                  </a:lnTo>
                  <a:lnTo>
                    <a:pt x="1590" y="450"/>
                  </a:lnTo>
                  <a:lnTo>
                    <a:pt x="1626" y="414"/>
                  </a:lnTo>
                  <a:lnTo>
                    <a:pt x="1638" y="408"/>
                  </a:lnTo>
                  <a:lnTo>
                    <a:pt x="1656" y="390"/>
                  </a:lnTo>
                  <a:lnTo>
                    <a:pt x="1656" y="378"/>
                  </a:lnTo>
                  <a:lnTo>
                    <a:pt x="1662" y="366"/>
                  </a:lnTo>
                  <a:lnTo>
                    <a:pt x="1674" y="354"/>
                  </a:lnTo>
                  <a:lnTo>
                    <a:pt x="1686" y="348"/>
                  </a:lnTo>
                  <a:lnTo>
                    <a:pt x="1692" y="342"/>
                  </a:lnTo>
                  <a:lnTo>
                    <a:pt x="1704" y="336"/>
                  </a:lnTo>
                  <a:lnTo>
                    <a:pt x="1680" y="330"/>
                  </a:lnTo>
                  <a:lnTo>
                    <a:pt x="1698" y="312"/>
                  </a:lnTo>
                  <a:lnTo>
                    <a:pt x="1698" y="294"/>
                  </a:lnTo>
                  <a:lnTo>
                    <a:pt x="1692" y="288"/>
                  </a:lnTo>
                  <a:lnTo>
                    <a:pt x="1680" y="282"/>
                  </a:lnTo>
                  <a:lnTo>
                    <a:pt x="1662" y="282"/>
                  </a:lnTo>
                  <a:lnTo>
                    <a:pt x="1650" y="276"/>
                  </a:lnTo>
                  <a:lnTo>
                    <a:pt x="1644" y="270"/>
                  </a:lnTo>
                  <a:lnTo>
                    <a:pt x="1638" y="252"/>
                  </a:lnTo>
                  <a:lnTo>
                    <a:pt x="1632" y="216"/>
                  </a:lnTo>
                  <a:lnTo>
                    <a:pt x="1626" y="168"/>
                  </a:lnTo>
                  <a:lnTo>
                    <a:pt x="1620" y="138"/>
                  </a:lnTo>
                  <a:lnTo>
                    <a:pt x="1614" y="114"/>
                  </a:lnTo>
                  <a:lnTo>
                    <a:pt x="1608" y="96"/>
                  </a:lnTo>
                  <a:lnTo>
                    <a:pt x="1602" y="84"/>
                  </a:lnTo>
                  <a:lnTo>
                    <a:pt x="1590" y="78"/>
                  </a:lnTo>
                  <a:lnTo>
                    <a:pt x="1584" y="78"/>
                  </a:lnTo>
                  <a:lnTo>
                    <a:pt x="1584" y="90"/>
                  </a:lnTo>
                  <a:lnTo>
                    <a:pt x="1590" y="96"/>
                  </a:lnTo>
                  <a:lnTo>
                    <a:pt x="1590" y="108"/>
                  </a:lnTo>
                  <a:lnTo>
                    <a:pt x="1572" y="108"/>
                  </a:lnTo>
                  <a:lnTo>
                    <a:pt x="1572" y="102"/>
                  </a:lnTo>
                  <a:lnTo>
                    <a:pt x="1566" y="108"/>
                  </a:lnTo>
                  <a:lnTo>
                    <a:pt x="1560" y="120"/>
                  </a:lnTo>
                  <a:lnTo>
                    <a:pt x="1560" y="126"/>
                  </a:lnTo>
                  <a:lnTo>
                    <a:pt x="1554" y="132"/>
                  </a:lnTo>
                  <a:lnTo>
                    <a:pt x="1548" y="144"/>
                  </a:lnTo>
                  <a:lnTo>
                    <a:pt x="1536" y="156"/>
                  </a:lnTo>
                  <a:lnTo>
                    <a:pt x="1518" y="192"/>
                  </a:lnTo>
                  <a:lnTo>
                    <a:pt x="1518" y="210"/>
                  </a:lnTo>
                  <a:lnTo>
                    <a:pt x="1494" y="246"/>
                  </a:lnTo>
                  <a:lnTo>
                    <a:pt x="1488" y="246"/>
                  </a:lnTo>
                  <a:lnTo>
                    <a:pt x="1482" y="252"/>
                  </a:lnTo>
                  <a:lnTo>
                    <a:pt x="1464" y="252"/>
                  </a:lnTo>
                  <a:lnTo>
                    <a:pt x="1452" y="240"/>
                  </a:lnTo>
                  <a:lnTo>
                    <a:pt x="1446" y="246"/>
                  </a:lnTo>
                  <a:lnTo>
                    <a:pt x="1434" y="246"/>
                  </a:lnTo>
                  <a:lnTo>
                    <a:pt x="1428" y="240"/>
                  </a:lnTo>
                  <a:lnTo>
                    <a:pt x="1416" y="240"/>
                  </a:lnTo>
                  <a:lnTo>
                    <a:pt x="1410" y="246"/>
                  </a:lnTo>
                  <a:lnTo>
                    <a:pt x="1410" y="252"/>
                  </a:lnTo>
                  <a:lnTo>
                    <a:pt x="1404" y="258"/>
                  </a:lnTo>
                  <a:lnTo>
                    <a:pt x="1380" y="258"/>
                  </a:lnTo>
                  <a:lnTo>
                    <a:pt x="1368" y="246"/>
                  </a:lnTo>
                  <a:lnTo>
                    <a:pt x="1368" y="240"/>
                  </a:lnTo>
                  <a:lnTo>
                    <a:pt x="1350" y="234"/>
                  </a:lnTo>
                  <a:lnTo>
                    <a:pt x="1344" y="228"/>
                  </a:lnTo>
                  <a:lnTo>
                    <a:pt x="1338" y="216"/>
                  </a:lnTo>
                  <a:lnTo>
                    <a:pt x="1332" y="216"/>
                  </a:lnTo>
                  <a:lnTo>
                    <a:pt x="1320" y="222"/>
                  </a:lnTo>
                  <a:lnTo>
                    <a:pt x="1314" y="228"/>
                  </a:lnTo>
                  <a:lnTo>
                    <a:pt x="1302" y="234"/>
                  </a:lnTo>
                  <a:lnTo>
                    <a:pt x="1278" y="234"/>
                  </a:lnTo>
                  <a:lnTo>
                    <a:pt x="1278" y="222"/>
                  </a:lnTo>
                  <a:lnTo>
                    <a:pt x="1272" y="222"/>
                  </a:lnTo>
                  <a:lnTo>
                    <a:pt x="1260" y="228"/>
                  </a:lnTo>
                  <a:lnTo>
                    <a:pt x="1260" y="252"/>
                  </a:lnTo>
                  <a:lnTo>
                    <a:pt x="1272" y="264"/>
                  </a:lnTo>
                  <a:lnTo>
                    <a:pt x="1272" y="270"/>
                  </a:lnTo>
                  <a:lnTo>
                    <a:pt x="1278" y="276"/>
                  </a:lnTo>
                  <a:lnTo>
                    <a:pt x="1272" y="282"/>
                  </a:lnTo>
                  <a:lnTo>
                    <a:pt x="1254" y="282"/>
                  </a:lnTo>
                  <a:lnTo>
                    <a:pt x="1230" y="270"/>
                  </a:lnTo>
                  <a:lnTo>
                    <a:pt x="1224" y="270"/>
                  </a:lnTo>
                  <a:lnTo>
                    <a:pt x="1212" y="264"/>
                  </a:lnTo>
                  <a:lnTo>
                    <a:pt x="1212" y="270"/>
                  </a:lnTo>
                  <a:lnTo>
                    <a:pt x="1206" y="276"/>
                  </a:lnTo>
                  <a:lnTo>
                    <a:pt x="1200" y="276"/>
                  </a:lnTo>
                  <a:lnTo>
                    <a:pt x="1188" y="264"/>
                  </a:lnTo>
                  <a:lnTo>
                    <a:pt x="1176" y="264"/>
                  </a:lnTo>
                  <a:lnTo>
                    <a:pt x="1158" y="282"/>
                  </a:lnTo>
                  <a:lnTo>
                    <a:pt x="1158" y="288"/>
                  </a:lnTo>
                  <a:lnTo>
                    <a:pt x="1128" y="288"/>
                  </a:lnTo>
                  <a:lnTo>
                    <a:pt x="1122" y="300"/>
                  </a:lnTo>
                  <a:lnTo>
                    <a:pt x="1104" y="300"/>
                  </a:lnTo>
                  <a:lnTo>
                    <a:pt x="1092" y="312"/>
                  </a:lnTo>
                  <a:lnTo>
                    <a:pt x="1092" y="324"/>
                  </a:lnTo>
                  <a:lnTo>
                    <a:pt x="1086" y="330"/>
                  </a:lnTo>
                  <a:lnTo>
                    <a:pt x="1050" y="330"/>
                  </a:lnTo>
                  <a:lnTo>
                    <a:pt x="1044" y="318"/>
                  </a:lnTo>
                  <a:lnTo>
                    <a:pt x="1032" y="318"/>
                  </a:lnTo>
                  <a:lnTo>
                    <a:pt x="1002" y="282"/>
                  </a:lnTo>
                  <a:lnTo>
                    <a:pt x="1002" y="252"/>
                  </a:lnTo>
                  <a:lnTo>
                    <a:pt x="978" y="228"/>
                  </a:lnTo>
                  <a:lnTo>
                    <a:pt x="972" y="216"/>
                  </a:lnTo>
                  <a:lnTo>
                    <a:pt x="972" y="210"/>
                  </a:lnTo>
                  <a:lnTo>
                    <a:pt x="978" y="198"/>
                  </a:lnTo>
                  <a:lnTo>
                    <a:pt x="978" y="192"/>
                  </a:lnTo>
                  <a:lnTo>
                    <a:pt x="984" y="180"/>
                  </a:lnTo>
                  <a:lnTo>
                    <a:pt x="996" y="138"/>
                  </a:lnTo>
                  <a:lnTo>
                    <a:pt x="1008" y="126"/>
                  </a:lnTo>
                  <a:lnTo>
                    <a:pt x="1014" y="114"/>
                  </a:lnTo>
                  <a:lnTo>
                    <a:pt x="1014" y="102"/>
                  </a:lnTo>
                  <a:lnTo>
                    <a:pt x="1008" y="102"/>
                  </a:lnTo>
                  <a:lnTo>
                    <a:pt x="1002" y="96"/>
                  </a:lnTo>
                  <a:lnTo>
                    <a:pt x="1002" y="66"/>
                  </a:lnTo>
                  <a:lnTo>
                    <a:pt x="996" y="66"/>
                  </a:lnTo>
                  <a:lnTo>
                    <a:pt x="984" y="72"/>
                  </a:lnTo>
                  <a:lnTo>
                    <a:pt x="978" y="72"/>
                  </a:lnTo>
                  <a:lnTo>
                    <a:pt x="972" y="66"/>
                  </a:lnTo>
                  <a:lnTo>
                    <a:pt x="972" y="60"/>
                  </a:lnTo>
                  <a:lnTo>
                    <a:pt x="978" y="54"/>
                  </a:lnTo>
                  <a:lnTo>
                    <a:pt x="984" y="42"/>
                  </a:lnTo>
                  <a:lnTo>
                    <a:pt x="984" y="24"/>
                  </a:lnTo>
                  <a:lnTo>
                    <a:pt x="978" y="12"/>
                  </a:lnTo>
                  <a:lnTo>
                    <a:pt x="966" y="0"/>
                  </a:lnTo>
                  <a:lnTo>
                    <a:pt x="960" y="12"/>
                  </a:lnTo>
                  <a:lnTo>
                    <a:pt x="936" y="6"/>
                  </a:lnTo>
                  <a:lnTo>
                    <a:pt x="936" y="42"/>
                  </a:lnTo>
                  <a:lnTo>
                    <a:pt x="930" y="48"/>
                  </a:lnTo>
                  <a:lnTo>
                    <a:pt x="918" y="48"/>
                  </a:lnTo>
                  <a:lnTo>
                    <a:pt x="918" y="60"/>
                  </a:lnTo>
                  <a:lnTo>
                    <a:pt x="894" y="60"/>
                  </a:lnTo>
                  <a:lnTo>
                    <a:pt x="882" y="66"/>
                  </a:lnTo>
                  <a:lnTo>
                    <a:pt x="858" y="90"/>
                  </a:lnTo>
                  <a:lnTo>
                    <a:pt x="846" y="96"/>
                  </a:lnTo>
                  <a:lnTo>
                    <a:pt x="828" y="96"/>
                  </a:lnTo>
                  <a:lnTo>
                    <a:pt x="822" y="90"/>
                  </a:lnTo>
                  <a:lnTo>
                    <a:pt x="804" y="90"/>
                  </a:lnTo>
                  <a:lnTo>
                    <a:pt x="798" y="96"/>
                  </a:lnTo>
                  <a:lnTo>
                    <a:pt x="798" y="108"/>
                  </a:lnTo>
                  <a:lnTo>
                    <a:pt x="792" y="120"/>
                  </a:lnTo>
                  <a:lnTo>
                    <a:pt x="792" y="138"/>
                  </a:lnTo>
                  <a:lnTo>
                    <a:pt x="786" y="144"/>
                  </a:lnTo>
                  <a:lnTo>
                    <a:pt x="774" y="138"/>
                  </a:lnTo>
                  <a:lnTo>
                    <a:pt x="762" y="126"/>
                  </a:lnTo>
                  <a:lnTo>
                    <a:pt x="756" y="114"/>
                  </a:lnTo>
                  <a:lnTo>
                    <a:pt x="750" y="108"/>
                  </a:lnTo>
                  <a:lnTo>
                    <a:pt x="738" y="108"/>
                  </a:lnTo>
                  <a:lnTo>
                    <a:pt x="732" y="114"/>
                  </a:lnTo>
                  <a:lnTo>
                    <a:pt x="720" y="108"/>
                  </a:lnTo>
                  <a:lnTo>
                    <a:pt x="708" y="114"/>
                  </a:lnTo>
                  <a:lnTo>
                    <a:pt x="696" y="114"/>
                  </a:lnTo>
                  <a:lnTo>
                    <a:pt x="696" y="96"/>
                  </a:lnTo>
                  <a:lnTo>
                    <a:pt x="690" y="90"/>
                  </a:lnTo>
                  <a:lnTo>
                    <a:pt x="648" y="90"/>
                  </a:lnTo>
                  <a:lnTo>
                    <a:pt x="648" y="84"/>
                  </a:lnTo>
                  <a:lnTo>
                    <a:pt x="642" y="78"/>
                  </a:lnTo>
                  <a:lnTo>
                    <a:pt x="642" y="108"/>
                  </a:lnTo>
                  <a:lnTo>
                    <a:pt x="660" y="126"/>
                  </a:lnTo>
                  <a:lnTo>
                    <a:pt x="672" y="132"/>
                  </a:lnTo>
                  <a:lnTo>
                    <a:pt x="678" y="138"/>
                  </a:lnTo>
                  <a:lnTo>
                    <a:pt x="678" y="168"/>
                  </a:lnTo>
                  <a:lnTo>
                    <a:pt x="672" y="174"/>
                  </a:lnTo>
                  <a:lnTo>
                    <a:pt x="684" y="186"/>
                  </a:lnTo>
                  <a:lnTo>
                    <a:pt x="690" y="198"/>
                  </a:lnTo>
                  <a:lnTo>
                    <a:pt x="690" y="228"/>
                  </a:lnTo>
                  <a:lnTo>
                    <a:pt x="738" y="234"/>
                  </a:lnTo>
                  <a:lnTo>
                    <a:pt x="744" y="240"/>
                  </a:lnTo>
                  <a:lnTo>
                    <a:pt x="744" y="246"/>
                  </a:lnTo>
                  <a:lnTo>
                    <a:pt x="738" y="258"/>
                  </a:lnTo>
                  <a:lnTo>
                    <a:pt x="732" y="264"/>
                  </a:lnTo>
                  <a:lnTo>
                    <a:pt x="690" y="264"/>
                  </a:lnTo>
                  <a:lnTo>
                    <a:pt x="690" y="294"/>
                  </a:lnTo>
                  <a:lnTo>
                    <a:pt x="684" y="306"/>
                  </a:lnTo>
                  <a:lnTo>
                    <a:pt x="648" y="324"/>
                  </a:lnTo>
                  <a:lnTo>
                    <a:pt x="642" y="330"/>
                  </a:lnTo>
                  <a:lnTo>
                    <a:pt x="624" y="330"/>
                  </a:lnTo>
                  <a:lnTo>
                    <a:pt x="612" y="342"/>
                  </a:lnTo>
                  <a:lnTo>
                    <a:pt x="600" y="366"/>
                  </a:lnTo>
                  <a:lnTo>
                    <a:pt x="588" y="378"/>
                  </a:lnTo>
                  <a:lnTo>
                    <a:pt x="582" y="378"/>
                  </a:lnTo>
                  <a:lnTo>
                    <a:pt x="582" y="354"/>
                  </a:lnTo>
                  <a:lnTo>
                    <a:pt x="576" y="348"/>
                  </a:lnTo>
                  <a:lnTo>
                    <a:pt x="570" y="354"/>
                  </a:lnTo>
                  <a:lnTo>
                    <a:pt x="558" y="360"/>
                  </a:lnTo>
                  <a:lnTo>
                    <a:pt x="552" y="366"/>
                  </a:lnTo>
                  <a:lnTo>
                    <a:pt x="540" y="372"/>
                  </a:lnTo>
                  <a:lnTo>
                    <a:pt x="534" y="372"/>
                  </a:lnTo>
                  <a:lnTo>
                    <a:pt x="522" y="366"/>
                  </a:lnTo>
                  <a:lnTo>
                    <a:pt x="516" y="366"/>
                  </a:lnTo>
                  <a:lnTo>
                    <a:pt x="504" y="354"/>
                  </a:lnTo>
                  <a:lnTo>
                    <a:pt x="504" y="348"/>
                  </a:lnTo>
                  <a:lnTo>
                    <a:pt x="498" y="336"/>
                  </a:lnTo>
                  <a:lnTo>
                    <a:pt x="492" y="330"/>
                  </a:lnTo>
                  <a:lnTo>
                    <a:pt x="468" y="330"/>
                  </a:lnTo>
                  <a:lnTo>
                    <a:pt x="468" y="300"/>
                  </a:lnTo>
                  <a:lnTo>
                    <a:pt x="462" y="288"/>
                  </a:lnTo>
                  <a:lnTo>
                    <a:pt x="462" y="276"/>
                  </a:lnTo>
                  <a:lnTo>
                    <a:pt x="456" y="270"/>
                  </a:lnTo>
                  <a:lnTo>
                    <a:pt x="456" y="258"/>
                  </a:lnTo>
                  <a:lnTo>
                    <a:pt x="450" y="258"/>
                  </a:lnTo>
                  <a:lnTo>
                    <a:pt x="420" y="288"/>
                  </a:lnTo>
                  <a:lnTo>
                    <a:pt x="396" y="264"/>
                  </a:lnTo>
                  <a:lnTo>
                    <a:pt x="390" y="264"/>
                  </a:lnTo>
                  <a:lnTo>
                    <a:pt x="384" y="270"/>
                  </a:lnTo>
                  <a:lnTo>
                    <a:pt x="384" y="288"/>
                  </a:lnTo>
                  <a:lnTo>
                    <a:pt x="318" y="294"/>
                  </a:lnTo>
                  <a:lnTo>
                    <a:pt x="306" y="282"/>
                  </a:lnTo>
                  <a:lnTo>
                    <a:pt x="288" y="282"/>
                  </a:lnTo>
                  <a:lnTo>
                    <a:pt x="282" y="288"/>
                  </a:lnTo>
                  <a:lnTo>
                    <a:pt x="276" y="300"/>
                  </a:lnTo>
                  <a:lnTo>
                    <a:pt x="276" y="312"/>
                  </a:lnTo>
                  <a:lnTo>
                    <a:pt x="282" y="324"/>
                  </a:lnTo>
                  <a:lnTo>
                    <a:pt x="282" y="336"/>
                  </a:lnTo>
                  <a:lnTo>
                    <a:pt x="306" y="348"/>
                  </a:lnTo>
                  <a:lnTo>
                    <a:pt x="318" y="342"/>
                  </a:lnTo>
                  <a:lnTo>
                    <a:pt x="330" y="354"/>
                  </a:lnTo>
                  <a:lnTo>
                    <a:pt x="330" y="360"/>
                  </a:lnTo>
                  <a:lnTo>
                    <a:pt x="336" y="366"/>
                  </a:lnTo>
                  <a:lnTo>
                    <a:pt x="336" y="372"/>
                  </a:lnTo>
                  <a:lnTo>
                    <a:pt x="330" y="378"/>
                  </a:lnTo>
                  <a:lnTo>
                    <a:pt x="300" y="378"/>
                  </a:lnTo>
                  <a:lnTo>
                    <a:pt x="294" y="372"/>
                  </a:lnTo>
                  <a:lnTo>
                    <a:pt x="264" y="378"/>
                  </a:lnTo>
                  <a:lnTo>
                    <a:pt x="258" y="444"/>
                  </a:lnTo>
                  <a:lnTo>
                    <a:pt x="264" y="444"/>
                  </a:lnTo>
                  <a:lnTo>
                    <a:pt x="276" y="456"/>
                  </a:lnTo>
                  <a:lnTo>
                    <a:pt x="288" y="462"/>
                  </a:lnTo>
                  <a:lnTo>
                    <a:pt x="294" y="468"/>
                  </a:lnTo>
                  <a:lnTo>
                    <a:pt x="294" y="492"/>
                  </a:lnTo>
                  <a:lnTo>
                    <a:pt x="300" y="498"/>
                  </a:lnTo>
                  <a:lnTo>
                    <a:pt x="300" y="504"/>
                  </a:lnTo>
                  <a:lnTo>
                    <a:pt x="312" y="516"/>
                  </a:lnTo>
                  <a:lnTo>
                    <a:pt x="318" y="528"/>
                  </a:lnTo>
                  <a:lnTo>
                    <a:pt x="318" y="540"/>
                  </a:lnTo>
                  <a:lnTo>
                    <a:pt x="312" y="552"/>
                  </a:lnTo>
                  <a:lnTo>
                    <a:pt x="300" y="564"/>
                  </a:lnTo>
                  <a:lnTo>
                    <a:pt x="306" y="612"/>
                  </a:lnTo>
                  <a:lnTo>
                    <a:pt x="288" y="660"/>
                  </a:lnTo>
                  <a:lnTo>
                    <a:pt x="282" y="732"/>
                  </a:lnTo>
                  <a:lnTo>
                    <a:pt x="282" y="762"/>
                  </a:lnTo>
                  <a:lnTo>
                    <a:pt x="276" y="774"/>
                  </a:lnTo>
                  <a:lnTo>
                    <a:pt x="270" y="780"/>
                  </a:lnTo>
                  <a:lnTo>
                    <a:pt x="252" y="780"/>
                  </a:lnTo>
                  <a:lnTo>
                    <a:pt x="252" y="774"/>
                  </a:lnTo>
                  <a:lnTo>
                    <a:pt x="240" y="762"/>
                  </a:lnTo>
                  <a:lnTo>
                    <a:pt x="222" y="762"/>
                  </a:lnTo>
                  <a:lnTo>
                    <a:pt x="216" y="768"/>
                  </a:lnTo>
                  <a:lnTo>
                    <a:pt x="210" y="780"/>
                  </a:lnTo>
                  <a:lnTo>
                    <a:pt x="204" y="786"/>
                  </a:lnTo>
                  <a:lnTo>
                    <a:pt x="174" y="780"/>
                  </a:lnTo>
                  <a:lnTo>
                    <a:pt x="168" y="792"/>
                  </a:lnTo>
                  <a:lnTo>
                    <a:pt x="138" y="792"/>
                  </a:lnTo>
                  <a:lnTo>
                    <a:pt x="126" y="798"/>
                  </a:lnTo>
                  <a:lnTo>
                    <a:pt x="120" y="804"/>
                  </a:lnTo>
                  <a:lnTo>
                    <a:pt x="108" y="810"/>
                  </a:lnTo>
                  <a:lnTo>
                    <a:pt x="96" y="822"/>
                  </a:lnTo>
                  <a:lnTo>
                    <a:pt x="96" y="828"/>
                  </a:lnTo>
                  <a:lnTo>
                    <a:pt x="90" y="834"/>
                  </a:lnTo>
                  <a:lnTo>
                    <a:pt x="90" y="840"/>
                  </a:lnTo>
                  <a:lnTo>
                    <a:pt x="66" y="840"/>
                  </a:lnTo>
                  <a:lnTo>
                    <a:pt x="66" y="894"/>
                  </a:lnTo>
                  <a:lnTo>
                    <a:pt x="48" y="912"/>
                  </a:lnTo>
                  <a:lnTo>
                    <a:pt x="48" y="924"/>
                  </a:lnTo>
                  <a:lnTo>
                    <a:pt x="54" y="930"/>
                  </a:lnTo>
                  <a:lnTo>
                    <a:pt x="54" y="948"/>
                  </a:lnTo>
                  <a:lnTo>
                    <a:pt x="60" y="954"/>
                  </a:lnTo>
                  <a:lnTo>
                    <a:pt x="54" y="954"/>
                  </a:lnTo>
                  <a:lnTo>
                    <a:pt x="48" y="948"/>
                  </a:lnTo>
                  <a:lnTo>
                    <a:pt x="18" y="978"/>
                  </a:lnTo>
                  <a:lnTo>
                    <a:pt x="12" y="990"/>
                  </a:lnTo>
                  <a:lnTo>
                    <a:pt x="12" y="1014"/>
                  </a:lnTo>
                  <a:lnTo>
                    <a:pt x="18" y="1020"/>
                  </a:lnTo>
                  <a:lnTo>
                    <a:pt x="6" y="1026"/>
                  </a:lnTo>
                  <a:lnTo>
                    <a:pt x="0" y="1032"/>
                  </a:lnTo>
                  <a:lnTo>
                    <a:pt x="0" y="1044"/>
                  </a:lnTo>
                  <a:lnTo>
                    <a:pt x="6" y="1050"/>
                  </a:lnTo>
                  <a:lnTo>
                    <a:pt x="18" y="1056"/>
                  </a:lnTo>
                  <a:lnTo>
                    <a:pt x="24" y="1080"/>
                  </a:lnTo>
                  <a:lnTo>
                    <a:pt x="24" y="1086"/>
                  </a:lnTo>
                  <a:lnTo>
                    <a:pt x="30" y="1092"/>
                  </a:lnTo>
                  <a:lnTo>
                    <a:pt x="42" y="1116"/>
                  </a:lnTo>
                  <a:lnTo>
                    <a:pt x="54" y="1128"/>
                  </a:lnTo>
                  <a:lnTo>
                    <a:pt x="66" y="1134"/>
                  </a:lnTo>
                  <a:lnTo>
                    <a:pt x="90" y="1158"/>
                  </a:lnTo>
                  <a:lnTo>
                    <a:pt x="84" y="1164"/>
                  </a:lnTo>
                  <a:lnTo>
                    <a:pt x="78" y="1176"/>
                  </a:lnTo>
                  <a:lnTo>
                    <a:pt x="66" y="1182"/>
                  </a:lnTo>
                  <a:lnTo>
                    <a:pt x="60" y="1188"/>
                  </a:lnTo>
                  <a:lnTo>
                    <a:pt x="102" y="1188"/>
                  </a:lnTo>
                  <a:lnTo>
                    <a:pt x="114" y="1194"/>
                  </a:lnTo>
                  <a:lnTo>
                    <a:pt x="120" y="1194"/>
                  </a:lnTo>
                  <a:lnTo>
                    <a:pt x="126" y="1200"/>
                  </a:lnTo>
                  <a:lnTo>
                    <a:pt x="126" y="1212"/>
                  </a:lnTo>
                  <a:lnTo>
                    <a:pt x="132" y="1224"/>
                  </a:lnTo>
                  <a:lnTo>
                    <a:pt x="138" y="1230"/>
                  </a:lnTo>
                  <a:lnTo>
                    <a:pt x="138" y="1236"/>
                  </a:lnTo>
                  <a:lnTo>
                    <a:pt x="198" y="1230"/>
                  </a:lnTo>
                  <a:lnTo>
                    <a:pt x="252" y="1182"/>
                  </a:lnTo>
                  <a:lnTo>
                    <a:pt x="252" y="1194"/>
                  </a:lnTo>
                  <a:lnTo>
                    <a:pt x="258" y="1206"/>
                  </a:lnTo>
                  <a:lnTo>
                    <a:pt x="258" y="1224"/>
                  </a:lnTo>
                  <a:lnTo>
                    <a:pt x="252" y="1230"/>
                  </a:lnTo>
                  <a:lnTo>
                    <a:pt x="252" y="1242"/>
                  </a:lnTo>
                  <a:lnTo>
                    <a:pt x="246" y="1254"/>
                  </a:lnTo>
                  <a:lnTo>
                    <a:pt x="246" y="1266"/>
                  </a:lnTo>
                  <a:lnTo>
                    <a:pt x="252" y="1284"/>
                  </a:lnTo>
                  <a:lnTo>
                    <a:pt x="252" y="1314"/>
                  </a:lnTo>
                  <a:lnTo>
                    <a:pt x="264" y="1308"/>
                  </a:lnTo>
                  <a:lnTo>
                    <a:pt x="264" y="1314"/>
                  </a:lnTo>
                  <a:lnTo>
                    <a:pt x="270" y="1320"/>
                  </a:lnTo>
                  <a:lnTo>
                    <a:pt x="282" y="1320"/>
                  </a:lnTo>
                  <a:lnTo>
                    <a:pt x="282" y="1314"/>
                  </a:lnTo>
                  <a:lnTo>
                    <a:pt x="288" y="1314"/>
                  </a:lnTo>
                  <a:lnTo>
                    <a:pt x="294" y="1308"/>
                  </a:lnTo>
                  <a:lnTo>
                    <a:pt x="324" y="1308"/>
                  </a:lnTo>
                  <a:lnTo>
                    <a:pt x="336" y="1314"/>
                  </a:lnTo>
                  <a:lnTo>
                    <a:pt x="366" y="1314"/>
                  </a:lnTo>
                  <a:lnTo>
                    <a:pt x="372" y="1320"/>
                  </a:lnTo>
                  <a:lnTo>
                    <a:pt x="372" y="1326"/>
                  </a:lnTo>
                  <a:lnTo>
                    <a:pt x="390" y="1326"/>
                  </a:lnTo>
                  <a:lnTo>
                    <a:pt x="414" y="1314"/>
                  </a:lnTo>
                  <a:lnTo>
                    <a:pt x="420" y="1308"/>
                  </a:lnTo>
                  <a:lnTo>
                    <a:pt x="432" y="1290"/>
                  </a:lnTo>
                  <a:lnTo>
                    <a:pt x="468" y="1290"/>
                  </a:lnTo>
                  <a:lnTo>
                    <a:pt x="474" y="1260"/>
                  </a:lnTo>
                  <a:lnTo>
                    <a:pt x="510" y="1260"/>
                  </a:lnTo>
                  <a:lnTo>
                    <a:pt x="510" y="1254"/>
                  </a:lnTo>
                  <a:lnTo>
                    <a:pt x="516" y="1248"/>
                  </a:lnTo>
                  <a:lnTo>
                    <a:pt x="522" y="1236"/>
                  </a:lnTo>
                  <a:lnTo>
                    <a:pt x="528" y="1230"/>
                  </a:lnTo>
                  <a:lnTo>
                    <a:pt x="540" y="1224"/>
                  </a:lnTo>
                  <a:lnTo>
                    <a:pt x="576" y="1224"/>
                  </a:lnTo>
                  <a:lnTo>
                    <a:pt x="588" y="1212"/>
                  </a:lnTo>
                  <a:lnTo>
                    <a:pt x="600" y="1224"/>
                  </a:lnTo>
                  <a:lnTo>
                    <a:pt x="606" y="1224"/>
                  </a:lnTo>
                  <a:lnTo>
                    <a:pt x="606" y="1218"/>
                  </a:lnTo>
                  <a:lnTo>
                    <a:pt x="618" y="1212"/>
                  </a:lnTo>
                  <a:lnTo>
                    <a:pt x="630" y="1212"/>
                  </a:lnTo>
                  <a:lnTo>
                    <a:pt x="630" y="1242"/>
                  </a:lnTo>
                  <a:lnTo>
                    <a:pt x="624" y="1248"/>
                  </a:lnTo>
                  <a:lnTo>
                    <a:pt x="624" y="1254"/>
                  </a:lnTo>
                  <a:lnTo>
                    <a:pt x="618" y="1260"/>
                  </a:lnTo>
                  <a:lnTo>
                    <a:pt x="618" y="1290"/>
                  </a:lnTo>
                  <a:lnTo>
                    <a:pt x="624" y="1296"/>
                  </a:lnTo>
                  <a:lnTo>
                    <a:pt x="630" y="1308"/>
                  </a:lnTo>
                  <a:lnTo>
                    <a:pt x="630" y="1326"/>
                  </a:lnTo>
                  <a:lnTo>
                    <a:pt x="624" y="1332"/>
                  </a:lnTo>
                  <a:lnTo>
                    <a:pt x="624" y="1344"/>
                  </a:lnTo>
                  <a:lnTo>
                    <a:pt x="636" y="1356"/>
                  </a:lnTo>
                  <a:lnTo>
                    <a:pt x="648" y="1362"/>
                  </a:lnTo>
                  <a:lnTo>
                    <a:pt x="654" y="1368"/>
                  </a:lnTo>
                  <a:lnTo>
                    <a:pt x="660" y="1398"/>
                  </a:lnTo>
                  <a:lnTo>
                    <a:pt x="684" y="1398"/>
                  </a:lnTo>
                  <a:lnTo>
                    <a:pt x="690" y="1404"/>
                  </a:lnTo>
                  <a:lnTo>
                    <a:pt x="690" y="1410"/>
                  </a:lnTo>
                  <a:lnTo>
                    <a:pt x="696" y="1422"/>
                  </a:lnTo>
                  <a:lnTo>
                    <a:pt x="696" y="1428"/>
                  </a:lnTo>
                  <a:lnTo>
                    <a:pt x="702" y="1434"/>
                  </a:lnTo>
                  <a:lnTo>
                    <a:pt x="714" y="1440"/>
                  </a:lnTo>
                  <a:lnTo>
                    <a:pt x="744" y="1440"/>
                  </a:lnTo>
                  <a:lnTo>
                    <a:pt x="750" y="1434"/>
                  </a:lnTo>
                  <a:lnTo>
                    <a:pt x="756" y="1446"/>
                  </a:lnTo>
                  <a:lnTo>
                    <a:pt x="768" y="1452"/>
                  </a:lnTo>
                  <a:lnTo>
                    <a:pt x="780" y="1452"/>
                  </a:lnTo>
                  <a:lnTo>
                    <a:pt x="786" y="1446"/>
                  </a:lnTo>
                  <a:lnTo>
                    <a:pt x="798" y="1446"/>
                  </a:lnTo>
                  <a:lnTo>
                    <a:pt x="798" y="1452"/>
                  </a:lnTo>
                  <a:lnTo>
                    <a:pt x="804" y="1464"/>
                  </a:lnTo>
                  <a:lnTo>
                    <a:pt x="816" y="1470"/>
                  </a:lnTo>
                  <a:lnTo>
                    <a:pt x="828" y="1482"/>
                  </a:lnTo>
                  <a:lnTo>
                    <a:pt x="840" y="1488"/>
                  </a:lnTo>
                  <a:lnTo>
                    <a:pt x="864" y="1488"/>
                  </a:lnTo>
                  <a:lnTo>
                    <a:pt x="864" y="1494"/>
                  </a:lnTo>
                  <a:lnTo>
                    <a:pt x="876" y="1506"/>
                  </a:lnTo>
                  <a:lnTo>
                    <a:pt x="888" y="1512"/>
                  </a:lnTo>
                  <a:lnTo>
                    <a:pt x="894" y="1518"/>
                  </a:lnTo>
                  <a:lnTo>
                    <a:pt x="954" y="1518"/>
                  </a:lnTo>
                  <a:lnTo>
                    <a:pt x="978" y="1530"/>
                  </a:lnTo>
                  <a:lnTo>
                    <a:pt x="984" y="1542"/>
                  </a:lnTo>
                  <a:lnTo>
                    <a:pt x="990" y="1548"/>
                  </a:lnTo>
                  <a:lnTo>
                    <a:pt x="990" y="1578"/>
                  </a:lnTo>
                  <a:lnTo>
                    <a:pt x="996" y="1590"/>
                  </a:lnTo>
                  <a:lnTo>
                    <a:pt x="1002" y="1596"/>
                  </a:lnTo>
                  <a:lnTo>
                    <a:pt x="1008" y="1608"/>
                  </a:lnTo>
                  <a:lnTo>
                    <a:pt x="1008" y="1638"/>
                  </a:lnTo>
                  <a:lnTo>
                    <a:pt x="990" y="1638"/>
                  </a:lnTo>
                  <a:lnTo>
                    <a:pt x="990" y="1644"/>
                  </a:lnTo>
                  <a:lnTo>
                    <a:pt x="996" y="1650"/>
                  </a:lnTo>
                  <a:lnTo>
                    <a:pt x="1002" y="1662"/>
                  </a:lnTo>
                  <a:lnTo>
                    <a:pt x="1014" y="1668"/>
                  </a:lnTo>
                  <a:lnTo>
                    <a:pt x="1020" y="1674"/>
                  </a:lnTo>
                  <a:lnTo>
                    <a:pt x="1014" y="1686"/>
                  </a:lnTo>
                  <a:lnTo>
                    <a:pt x="1014" y="1728"/>
                  </a:lnTo>
                  <a:lnTo>
                    <a:pt x="1020" y="1734"/>
                  </a:lnTo>
                  <a:lnTo>
                    <a:pt x="1050" y="1740"/>
                  </a:lnTo>
                  <a:lnTo>
                    <a:pt x="1098" y="1746"/>
                  </a:lnTo>
                  <a:lnTo>
                    <a:pt x="1158" y="1746"/>
                  </a:lnTo>
                  <a:lnTo>
                    <a:pt x="1158" y="1752"/>
                  </a:lnTo>
                  <a:lnTo>
                    <a:pt x="1152" y="1758"/>
                  </a:lnTo>
                  <a:lnTo>
                    <a:pt x="1152" y="1770"/>
                  </a:lnTo>
                  <a:lnTo>
                    <a:pt x="1146" y="1788"/>
                  </a:lnTo>
                  <a:lnTo>
                    <a:pt x="1146" y="1800"/>
                  </a:lnTo>
                  <a:lnTo>
                    <a:pt x="1152" y="1812"/>
                  </a:lnTo>
                  <a:lnTo>
                    <a:pt x="1164" y="1818"/>
                  </a:lnTo>
                  <a:lnTo>
                    <a:pt x="1170" y="1824"/>
                  </a:lnTo>
                  <a:lnTo>
                    <a:pt x="1194" y="1836"/>
                  </a:lnTo>
                  <a:lnTo>
                    <a:pt x="1206" y="1848"/>
                  </a:lnTo>
                  <a:lnTo>
                    <a:pt x="1212" y="1860"/>
                  </a:lnTo>
                  <a:lnTo>
                    <a:pt x="1224" y="1896"/>
                  </a:lnTo>
                  <a:lnTo>
                    <a:pt x="1224" y="1908"/>
                  </a:lnTo>
                  <a:lnTo>
                    <a:pt x="1218" y="1920"/>
                  </a:lnTo>
                  <a:lnTo>
                    <a:pt x="1218" y="1944"/>
                  </a:lnTo>
                  <a:lnTo>
                    <a:pt x="1212" y="1950"/>
                  </a:lnTo>
                  <a:lnTo>
                    <a:pt x="1212" y="1956"/>
                  </a:lnTo>
                  <a:lnTo>
                    <a:pt x="1218" y="1968"/>
                  </a:lnTo>
                  <a:lnTo>
                    <a:pt x="1212" y="1980"/>
                  </a:lnTo>
                  <a:lnTo>
                    <a:pt x="1206" y="1986"/>
                  </a:lnTo>
                  <a:lnTo>
                    <a:pt x="1200" y="1998"/>
                  </a:lnTo>
                  <a:lnTo>
                    <a:pt x="1200" y="2022"/>
                  </a:lnTo>
                  <a:lnTo>
                    <a:pt x="1206" y="2028"/>
                  </a:lnTo>
                  <a:lnTo>
                    <a:pt x="1218" y="2034"/>
                  </a:lnTo>
                  <a:lnTo>
                    <a:pt x="1212" y="2040"/>
                  </a:lnTo>
                  <a:lnTo>
                    <a:pt x="1200" y="2046"/>
                  </a:lnTo>
                  <a:lnTo>
                    <a:pt x="1194" y="2052"/>
                  </a:lnTo>
                  <a:lnTo>
                    <a:pt x="1194" y="2064"/>
                  </a:lnTo>
                  <a:lnTo>
                    <a:pt x="1200" y="2070"/>
                  </a:lnTo>
                  <a:lnTo>
                    <a:pt x="1212" y="2076"/>
                  </a:lnTo>
                  <a:lnTo>
                    <a:pt x="1212" y="2112"/>
                  </a:lnTo>
                  <a:lnTo>
                    <a:pt x="1224" y="2112"/>
                  </a:lnTo>
                  <a:lnTo>
                    <a:pt x="1224" y="2130"/>
                  </a:lnTo>
                  <a:lnTo>
                    <a:pt x="1218" y="2142"/>
                  </a:lnTo>
                  <a:lnTo>
                    <a:pt x="1218" y="2184"/>
                  </a:lnTo>
                  <a:lnTo>
                    <a:pt x="1224" y="2196"/>
                  </a:lnTo>
                  <a:lnTo>
                    <a:pt x="1230" y="2202"/>
                  </a:lnTo>
                  <a:lnTo>
                    <a:pt x="1266" y="2214"/>
                  </a:lnTo>
                  <a:lnTo>
                    <a:pt x="1308" y="2220"/>
                  </a:lnTo>
                  <a:lnTo>
                    <a:pt x="1380" y="2220"/>
                  </a:lnTo>
                  <a:lnTo>
                    <a:pt x="1392" y="2226"/>
                  </a:lnTo>
                  <a:lnTo>
                    <a:pt x="1398" y="2232"/>
                  </a:lnTo>
                  <a:lnTo>
                    <a:pt x="1398" y="2256"/>
                  </a:lnTo>
                  <a:lnTo>
                    <a:pt x="1404" y="2274"/>
                  </a:lnTo>
                  <a:lnTo>
                    <a:pt x="1404" y="2298"/>
                  </a:lnTo>
                  <a:lnTo>
                    <a:pt x="1410" y="2316"/>
                  </a:lnTo>
                  <a:lnTo>
                    <a:pt x="1410" y="2334"/>
                  </a:lnTo>
                  <a:lnTo>
                    <a:pt x="1422" y="2358"/>
                  </a:lnTo>
                  <a:lnTo>
                    <a:pt x="1434" y="2364"/>
                  </a:lnTo>
                  <a:lnTo>
                    <a:pt x="1446" y="2364"/>
                  </a:lnTo>
                  <a:lnTo>
                    <a:pt x="1464" y="2346"/>
                  </a:lnTo>
                  <a:lnTo>
                    <a:pt x="1476" y="2346"/>
                  </a:lnTo>
                  <a:lnTo>
                    <a:pt x="1488" y="2352"/>
                  </a:lnTo>
                  <a:lnTo>
                    <a:pt x="1500" y="2364"/>
                  </a:lnTo>
                  <a:lnTo>
                    <a:pt x="1506" y="2376"/>
                  </a:lnTo>
                  <a:lnTo>
                    <a:pt x="1506" y="2394"/>
                  </a:lnTo>
                  <a:lnTo>
                    <a:pt x="1500" y="2412"/>
                  </a:lnTo>
                  <a:lnTo>
                    <a:pt x="1500" y="2442"/>
                  </a:lnTo>
                  <a:lnTo>
                    <a:pt x="1494" y="2448"/>
                  </a:lnTo>
                  <a:lnTo>
                    <a:pt x="1494" y="2454"/>
                  </a:lnTo>
                  <a:lnTo>
                    <a:pt x="1488" y="2466"/>
                  </a:lnTo>
                  <a:lnTo>
                    <a:pt x="1488" y="2478"/>
                  </a:lnTo>
                  <a:lnTo>
                    <a:pt x="1494" y="2496"/>
                  </a:lnTo>
                  <a:lnTo>
                    <a:pt x="1506" y="2490"/>
                  </a:lnTo>
                  <a:lnTo>
                    <a:pt x="1512" y="2484"/>
                  </a:lnTo>
                  <a:lnTo>
                    <a:pt x="1530" y="2484"/>
                  </a:lnTo>
                  <a:lnTo>
                    <a:pt x="1536" y="2490"/>
                  </a:lnTo>
                  <a:lnTo>
                    <a:pt x="1548" y="2514"/>
                  </a:lnTo>
                  <a:lnTo>
                    <a:pt x="1548" y="2526"/>
                  </a:lnTo>
                  <a:lnTo>
                    <a:pt x="1554" y="2526"/>
                  </a:lnTo>
                  <a:lnTo>
                    <a:pt x="1560" y="2532"/>
                  </a:lnTo>
                  <a:lnTo>
                    <a:pt x="1560" y="2562"/>
                  </a:lnTo>
                  <a:lnTo>
                    <a:pt x="1566" y="2580"/>
                  </a:lnTo>
                  <a:lnTo>
                    <a:pt x="1566" y="2616"/>
                  </a:lnTo>
                  <a:lnTo>
                    <a:pt x="1512" y="2634"/>
                  </a:lnTo>
                  <a:lnTo>
                    <a:pt x="1506" y="2640"/>
                  </a:lnTo>
                  <a:lnTo>
                    <a:pt x="1500" y="2652"/>
                  </a:lnTo>
                  <a:lnTo>
                    <a:pt x="1500" y="2670"/>
                  </a:lnTo>
                  <a:lnTo>
                    <a:pt x="1464" y="2670"/>
                  </a:lnTo>
                  <a:lnTo>
                    <a:pt x="1464" y="2688"/>
                  </a:lnTo>
                  <a:lnTo>
                    <a:pt x="1458" y="2694"/>
                  </a:lnTo>
                  <a:lnTo>
                    <a:pt x="1452" y="2718"/>
                  </a:lnTo>
                  <a:lnTo>
                    <a:pt x="1428" y="2724"/>
                  </a:lnTo>
                  <a:lnTo>
                    <a:pt x="1428" y="2736"/>
                  </a:lnTo>
                  <a:lnTo>
                    <a:pt x="1422" y="2748"/>
                  </a:lnTo>
                  <a:lnTo>
                    <a:pt x="1422" y="2760"/>
                  </a:lnTo>
                  <a:lnTo>
                    <a:pt x="1404" y="2778"/>
                  </a:lnTo>
                  <a:lnTo>
                    <a:pt x="1392" y="2778"/>
                  </a:lnTo>
                  <a:lnTo>
                    <a:pt x="1392" y="2802"/>
                  </a:lnTo>
                  <a:lnTo>
                    <a:pt x="1386" y="2808"/>
                  </a:lnTo>
                  <a:lnTo>
                    <a:pt x="1380" y="2820"/>
                  </a:lnTo>
                  <a:lnTo>
                    <a:pt x="1374" y="2826"/>
                  </a:lnTo>
                  <a:lnTo>
                    <a:pt x="1356" y="2826"/>
                  </a:lnTo>
                  <a:lnTo>
                    <a:pt x="1350" y="2832"/>
                  </a:lnTo>
                  <a:lnTo>
                    <a:pt x="1350" y="2844"/>
                  </a:lnTo>
                  <a:lnTo>
                    <a:pt x="1344" y="2856"/>
                  </a:lnTo>
                  <a:lnTo>
                    <a:pt x="1344" y="2868"/>
                  </a:lnTo>
                  <a:lnTo>
                    <a:pt x="1368" y="2868"/>
                  </a:lnTo>
                  <a:lnTo>
                    <a:pt x="1374" y="2862"/>
                  </a:lnTo>
                  <a:lnTo>
                    <a:pt x="1386" y="2856"/>
                  </a:lnTo>
                  <a:lnTo>
                    <a:pt x="1398" y="2856"/>
                  </a:lnTo>
                  <a:lnTo>
                    <a:pt x="1404" y="2862"/>
                  </a:lnTo>
                  <a:lnTo>
                    <a:pt x="1428" y="2874"/>
                  </a:lnTo>
                  <a:lnTo>
                    <a:pt x="1434" y="2886"/>
                  </a:lnTo>
                  <a:lnTo>
                    <a:pt x="1446" y="2892"/>
                  </a:lnTo>
                  <a:lnTo>
                    <a:pt x="1452" y="2898"/>
                  </a:lnTo>
                  <a:lnTo>
                    <a:pt x="1458" y="2910"/>
                  </a:lnTo>
                  <a:lnTo>
                    <a:pt x="1470" y="2922"/>
                  </a:lnTo>
                  <a:lnTo>
                    <a:pt x="1470" y="2934"/>
                  </a:lnTo>
                  <a:lnTo>
                    <a:pt x="1482" y="2934"/>
                  </a:lnTo>
                  <a:lnTo>
                    <a:pt x="1482" y="2928"/>
                  </a:lnTo>
                  <a:lnTo>
                    <a:pt x="1494" y="2916"/>
                  </a:lnTo>
                  <a:lnTo>
                    <a:pt x="1500" y="2916"/>
                  </a:lnTo>
                  <a:lnTo>
                    <a:pt x="1512" y="2922"/>
                  </a:lnTo>
                  <a:lnTo>
                    <a:pt x="1518" y="2934"/>
                  </a:lnTo>
                  <a:lnTo>
                    <a:pt x="1536" y="2952"/>
                  </a:lnTo>
                  <a:lnTo>
                    <a:pt x="1554" y="2952"/>
                  </a:lnTo>
                  <a:lnTo>
                    <a:pt x="1572" y="2970"/>
                  </a:lnTo>
                  <a:lnTo>
                    <a:pt x="1578" y="2970"/>
                  </a:lnTo>
                  <a:lnTo>
                    <a:pt x="1578" y="2982"/>
                  </a:lnTo>
                  <a:lnTo>
                    <a:pt x="1584" y="2988"/>
                  </a:lnTo>
                  <a:lnTo>
                    <a:pt x="1596" y="2994"/>
                  </a:lnTo>
                  <a:lnTo>
                    <a:pt x="1614" y="3000"/>
                  </a:lnTo>
                  <a:lnTo>
                    <a:pt x="1626" y="3000"/>
                  </a:lnTo>
                  <a:lnTo>
                    <a:pt x="1632" y="3012"/>
                  </a:lnTo>
                  <a:lnTo>
                    <a:pt x="1638" y="3018"/>
                  </a:lnTo>
                  <a:lnTo>
                    <a:pt x="1644" y="3030"/>
                  </a:lnTo>
                  <a:lnTo>
                    <a:pt x="1662" y="3048"/>
                  </a:lnTo>
                  <a:lnTo>
                    <a:pt x="1668" y="3048"/>
                  </a:lnTo>
                  <a:lnTo>
                    <a:pt x="1680" y="3054"/>
                  </a:lnTo>
                  <a:lnTo>
                    <a:pt x="1686" y="3054"/>
                  </a:lnTo>
                  <a:lnTo>
                    <a:pt x="1686" y="3066"/>
                  </a:lnTo>
                  <a:lnTo>
                    <a:pt x="1674" y="3090"/>
                  </a:lnTo>
                  <a:lnTo>
                    <a:pt x="1668" y="3096"/>
                  </a:lnTo>
                  <a:lnTo>
                    <a:pt x="1668" y="3120"/>
                  </a:lnTo>
                  <a:lnTo>
                    <a:pt x="1674" y="3120"/>
                  </a:lnTo>
                  <a:lnTo>
                    <a:pt x="1674" y="3150"/>
                  </a:lnTo>
                  <a:lnTo>
                    <a:pt x="1692" y="3150"/>
                  </a:lnTo>
                  <a:lnTo>
                    <a:pt x="1692" y="3144"/>
                  </a:lnTo>
                  <a:lnTo>
                    <a:pt x="1698" y="3132"/>
                  </a:lnTo>
                  <a:lnTo>
                    <a:pt x="1710" y="3126"/>
                  </a:lnTo>
                  <a:lnTo>
                    <a:pt x="1716" y="3114"/>
                  </a:lnTo>
                  <a:lnTo>
                    <a:pt x="1728" y="3102"/>
                  </a:lnTo>
                  <a:lnTo>
                    <a:pt x="1734" y="3090"/>
                  </a:lnTo>
                  <a:lnTo>
                    <a:pt x="1734" y="3060"/>
                  </a:lnTo>
                  <a:lnTo>
                    <a:pt x="1728" y="3054"/>
                  </a:lnTo>
                  <a:lnTo>
                    <a:pt x="1728" y="3048"/>
                  </a:lnTo>
                  <a:lnTo>
                    <a:pt x="1746" y="3018"/>
                  </a:lnTo>
                  <a:lnTo>
                    <a:pt x="1734" y="3012"/>
                  </a:lnTo>
                  <a:lnTo>
                    <a:pt x="1728" y="3000"/>
                  </a:lnTo>
                  <a:lnTo>
                    <a:pt x="1728" y="2988"/>
                  </a:lnTo>
                  <a:lnTo>
                    <a:pt x="1740" y="2976"/>
                  </a:lnTo>
                  <a:lnTo>
                    <a:pt x="1746" y="2976"/>
                  </a:lnTo>
                  <a:lnTo>
                    <a:pt x="1746" y="2952"/>
                  </a:lnTo>
                  <a:lnTo>
                    <a:pt x="1764" y="2952"/>
                  </a:lnTo>
                  <a:lnTo>
                    <a:pt x="1776" y="2940"/>
                  </a:lnTo>
                  <a:lnTo>
                    <a:pt x="1776" y="2904"/>
                  </a:lnTo>
                  <a:lnTo>
                    <a:pt x="1782" y="2898"/>
                  </a:lnTo>
                  <a:lnTo>
                    <a:pt x="1788" y="2886"/>
                  </a:lnTo>
                  <a:lnTo>
                    <a:pt x="1800" y="2874"/>
                  </a:lnTo>
                  <a:lnTo>
                    <a:pt x="1812" y="2868"/>
                  </a:lnTo>
                  <a:lnTo>
                    <a:pt x="1818" y="2862"/>
                  </a:lnTo>
                  <a:lnTo>
                    <a:pt x="1824" y="2862"/>
                  </a:lnTo>
                  <a:lnTo>
                    <a:pt x="1824" y="2898"/>
                  </a:lnTo>
                  <a:lnTo>
                    <a:pt x="1818" y="2904"/>
                  </a:lnTo>
                  <a:lnTo>
                    <a:pt x="1818" y="2910"/>
                  </a:lnTo>
                  <a:lnTo>
                    <a:pt x="1812" y="2916"/>
                  </a:lnTo>
                  <a:lnTo>
                    <a:pt x="1812" y="2934"/>
                  </a:lnTo>
                  <a:lnTo>
                    <a:pt x="1800" y="2940"/>
                  </a:lnTo>
                  <a:lnTo>
                    <a:pt x="1800" y="2952"/>
                  </a:lnTo>
                  <a:lnTo>
                    <a:pt x="1776" y="2982"/>
                  </a:lnTo>
                  <a:lnTo>
                    <a:pt x="1746" y="3006"/>
                  </a:lnTo>
                  <a:lnTo>
                    <a:pt x="1752" y="3012"/>
                  </a:lnTo>
                  <a:lnTo>
                    <a:pt x="1770" y="3012"/>
                  </a:lnTo>
                  <a:lnTo>
                    <a:pt x="1770" y="2994"/>
                  </a:lnTo>
                  <a:lnTo>
                    <a:pt x="1776" y="2988"/>
                  </a:lnTo>
                  <a:lnTo>
                    <a:pt x="1788" y="2988"/>
                  </a:lnTo>
                  <a:lnTo>
                    <a:pt x="1794" y="2982"/>
                  </a:lnTo>
                  <a:lnTo>
                    <a:pt x="1800" y="2982"/>
                  </a:lnTo>
                  <a:lnTo>
                    <a:pt x="1812" y="2964"/>
                  </a:lnTo>
                  <a:lnTo>
                    <a:pt x="1824" y="2940"/>
                  </a:lnTo>
                  <a:lnTo>
                    <a:pt x="1848" y="2880"/>
                  </a:lnTo>
                  <a:lnTo>
                    <a:pt x="1860" y="2832"/>
                  </a:lnTo>
                  <a:lnTo>
                    <a:pt x="1872" y="2808"/>
                  </a:lnTo>
                  <a:lnTo>
                    <a:pt x="1878" y="2790"/>
                  </a:lnTo>
                  <a:lnTo>
                    <a:pt x="1884" y="2778"/>
                  </a:lnTo>
                  <a:lnTo>
                    <a:pt x="1896" y="2772"/>
                  </a:lnTo>
                  <a:lnTo>
                    <a:pt x="1902" y="2760"/>
                  </a:lnTo>
                  <a:lnTo>
                    <a:pt x="1926" y="2736"/>
                  </a:lnTo>
                  <a:lnTo>
                    <a:pt x="1926" y="2724"/>
                  </a:lnTo>
                  <a:lnTo>
                    <a:pt x="1920" y="2718"/>
                  </a:lnTo>
                  <a:lnTo>
                    <a:pt x="1938" y="2706"/>
                  </a:lnTo>
                  <a:lnTo>
                    <a:pt x="1932" y="2670"/>
                  </a:lnTo>
                  <a:lnTo>
                    <a:pt x="1938" y="2646"/>
                  </a:lnTo>
                  <a:lnTo>
                    <a:pt x="1926" y="2640"/>
                  </a:lnTo>
                  <a:lnTo>
                    <a:pt x="1932" y="2634"/>
                  </a:lnTo>
                  <a:lnTo>
                    <a:pt x="1938" y="2622"/>
                  </a:lnTo>
                  <a:lnTo>
                    <a:pt x="1938" y="2610"/>
                  </a:lnTo>
                  <a:lnTo>
                    <a:pt x="1932" y="2604"/>
                  </a:lnTo>
                  <a:lnTo>
                    <a:pt x="1920" y="2598"/>
                  </a:lnTo>
                  <a:lnTo>
                    <a:pt x="1914" y="2592"/>
                  </a:lnTo>
                  <a:lnTo>
                    <a:pt x="1914" y="2556"/>
                  </a:lnTo>
                  <a:lnTo>
                    <a:pt x="1896" y="2544"/>
                  </a:lnTo>
                  <a:lnTo>
                    <a:pt x="1920" y="2544"/>
                  </a:lnTo>
                  <a:lnTo>
                    <a:pt x="1914" y="2520"/>
                  </a:lnTo>
                  <a:lnTo>
                    <a:pt x="1902" y="2508"/>
                  </a:lnTo>
                  <a:lnTo>
                    <a:pt x="1908" y="2508"/>
                  </a:lnTo>
                  <a:lnTo>
                    <a:pt x="1920" y="2502"/>
                  </a:lnTo>
                  <a:lnTo>
                    <a:pt x="1920" y="2490"/>
                  </a:lnTo>
                  <a:lnTo>
                    <a:pt x="1914" y="2490"/>
                  </a:lnTo>
                  <a:lnTo>
                    <a:pt x="1902" y="2484"/>
                  </a:lnTo>
                  <a:lnTo>
                    <a:pt x="1896" y="2478"/>
                  </a:lnTo>
                  <a:lnTo>
                    <a:pt x="1920" y="2460"/>
                  </a:lnTo>
                  <a:lnTo>
                    <a:pt x="1932" y="2472"/>
                  </a:lnTo>
                  <a:lnTo>
                    <a:pt x="1944" y="2478"/>
                  </a:lnTo>
                  <a:lnTo>
                    <a:pt x="1950" y="2478"/>
                  </a:lnTo>
                  <a:lnTo>
                    <a:pt x="1950" y="2448"/>
                  </a:lnTo>
                  <a:lnTo>
                    <a:pt x="1962" y="2424"/>
                  </a:lnTo>
                  <a:lnTo>
                    <a:pt x="1974" y="2418"/>
                  </a:lnTo>
                  <a:lnTo>
                    <a:pt x="1980" y="2418"/>
                  </a:lnTo>
                  <a:lnTo>
                    <a:pt x="2004" y="2406"/>
                  </a:lnTo>
                  <a:lnTo>
                    <a:pt x="2010" y="2394"/>
                  </a:lnTo>
                  <a:lnTo>
                    <a:pt x="2010" y="2382"/>
                  </a:lnTo>
                  <a:lnTo>
                    <a:pt x="2016" y="2376"/>
                  </a:lnTo>
                  <a:lnTo>
                    <a:pt x="2028" y="2376"/>
                  </a:lnTo>
                  <a:lnTo>
                    <a:pt x="2034" y="2370"/>
                  </a:lnTo>
                  <a:lnTo>
                    <a:pt x="2046" y="2370"/>
                  </a:lnTo>
                  <a:lnTo>
                    <a:pt x="2046" y="2358"/>
                  </a:lnTo>
                  <a:lnTo>
                    <a:pt x="2070" y="2358"/>
                  </a:lnTo>
                  <a:lnTo>
                    <a:pt x="2070" y="2340"/>
                  </a:lnTo>
                  <a:lnTo>
                    <a:pt x="2118" y="2340"/>
                  </a:lnTo>
                  <a:lnTo>
                    <a:pt x="2124" y="2358"/>
                  </a:lnTo>
                  <a:lnTo>
                    <a:pt x="2136" y="2352"/>
                  </a:lnTo>
                  <a:lnTo>
                    <a:pt x="2118" y="2334"/>
                  </a:lnTo>
                  <a:lnTo>
                    <a:pt x="2136" y="2316"/>
                  </a:lnTo>
                  <a:lnTo>
                    <a:pt x="2142" y="2316"/>
                  </a:lnTo>
                  <a:lnTo>
                    <a:pt x="2154" y="2310"/>
                  </a:lnTo>
                  <a:lnTo>
                    <a:pt x="2178" y="2310"/>
                  </a:lnTo>
                  <a:lnTo>
                    <a:pt x="2160" y="2292"/>
                  </a:lnTo>
                  <a:lnTo>
                    <a:pt x="2172" y="2286"/>
                  </a:lnTo>
                  <a:lnTo>
                    <a:pt x="2178" y="2280"/>
                  </a:lnTo>
                  <a:lnTo>
                    <a:pt x="2190" y="2280"/>
                  </a:lnTo>
                  <a:lnTo>
                    <a:pt x="2190" y="2304"/>
                  </a:lnTo>
                  <a:lnTo>
                    <a:pt x="2196" y="2304"/>
                  </a:lnTo>
                  <a:lnTo>
                    <a:pt x="2196" y="2298"/>
                  </a:lnTo>
                  <a:lnTo>
                    <a:pt x="2202" y="2286"/>
                  </a:lnTo>
                  <a:lnTo>
                    <a:pt x="2208" y="2280"/>
                  </a:lnTo>
                  <a:lnTo>
                    <a:pt x="2244" y="2286"/>
                  </a:lnTo>
                  <a:lnTo>
                    <a:pt x="2244" y="2280"/>
                  </a:lnTo>
                  <a:lnTo>
                    <a:pt x="2250" y="2274"/>
                  </a:lnTo>
                  <a:lnTo>
                    <a:pt x="2250" y="2268"/>
                  </a:lnTo>
                  <a:lnTo>
                    <a:pt x="2256" y="2262"/>
                  </a:lnTo>
                  <a:lnTo>
                    <a:pt x="2268" y="2256"/>
                  </a:lnTo>
                  <a:lnTo>
                    <a:pt x="2274" y="2256"/>
                  </a:lnTo>
                  <a:lnTo>
                    <a:pt x="2280" y="2262"/>
                  </a:lnTo>
                  <a:lnTo>
                    <a:pt x="2280" y="2286"/>
                  </a:lnTo>
                  <a:lnTo>
                    <a:pt x="2346" y="2280"/>
                  </a:lnTo>
                  <a:lnTo>
                    <a:pt x="2352" y="2262"/>
                  </a:lnTo>
                  <a:lnTo>
                    <a:pt x="2346" y="2250"/>
                  </a:lnTo>
                  <a:lnTo>
                    <a:pt x="2352" y="2244"/>
                  </a:lnTo>
                  <a:lnTo>
                    <a:pt x="2358" y="2232"/>
                  </a:lnTo>
                  <a:lnTo>
                    <a:pt x="2370" y="2220"/>
                  </a:lnTo>
                  <a:lnTo>
                    <a:pt x="2406" y="2202"/>
                  </a:lnTo>
                  <a:lnTo>
                    <a:pt x="2418" y="2202"/>
                  </a:lnTo>
                  <a:lnTo>
                    <a:pt x="2412" y="2190"/>
                  </a:lnTo>
                  <a:lnTo>
                    <a:pt x="2412" y="2112"/>
                  </a:lnTo>
                  <a:lnTo>
                    <a:pt x="2442" y="2082"/>
                  </a:lnTo>
                  <a:lnTo>
                    <a:pt x="2442" y="2058"/>
                  </a:lnTo>
                  <a:lnTo>
                    <a:pt x="2460" y="2052"/>
                  </a:lnTo>
                  <a:lnTo>
                    <a:pt x="2460" y="2022"/>
                  </a:lnTo>
                  <a:lnTo>
                    <a:pt x="2466" y="2022"/>
                  </a:lnTo>
                  <a:lnTo>
                    <a:pt x="2472" y="2016"/>
                  </a:lnTo>
                  <a:lnTo>
                    <a:pt x="2478" y="2016"/>
                  </a:lnTo>
                  <a:lnTo>
                    <a:pt x="2478" y="2010"/>
                  </a:lnTo>
                  <a:lnTo>
                    <a:pt x="2484" y="2004"/>
                  </a:lnTo>
                  <a:lnTo>
                    <a:pt x="2484" y="1956"/>
                  </a:lnTo>
                  <a:lnTo>
                    <a:pt x="2478" y="1944"/>
                  </a:lnTo>
                  <a:lnTo>
                    <a:pt x="2478" y="1926"/>
                  </a:lnTo>
                  <a:lnTo>
                    <a:pt x="2472" y="1908"/>
                  </a:lnTo>
                  <a:lnTo>
                    <a:pt x="2484" y="1884"/>
                  </a:lnTo>
                  <a:lnTo>
                    <a:pt x="2514" y="1854"/>
                  </a:lnTo>
                  <a:lnTo>
                    <a:pt x="2514" y="1848"/>
                  </a:lnTo>
                  <a:lnTo>
                    <a:pt x="2508" y="1836"/>
                  </a:lnTo>
                  <a:lnTo>
                    <a:pt x="2508" y="1830"/>
                  </a:lnTo>
                  <a:lnTo>
                    <a:pt x="2502" y="1818"/>
                  </a:lnTo>
                  <a:lnTo>
                    <a:pt x="2508" y="1764"/>
                  </a:lnTo>
                  <a:lnTo>
                    <a:pt x="2508" y="1758"/>
                  </a:lnTo>
                  <a:lnTo>
                    <a:pt x="2514" y="1752"/>
                  </a:lnTo>
                  <a:lnTo>
                    <a:pt x="2514" y="1722"/>
                  </a:lnTo>
                  <a:lnTo>
                    <a:pt x="2520" y="1710"/>
                  </a:lnTo>
                  <a:lnTo>
                    <a:pt x="2520" y="1680"/>
                  </a:lnTo>
                  <a:lnTo>
                    <a:pt x="2508" y="1644"/>
                  </a:lnTo>
                  <a:lnTo>
                    <a:pt x="2502" y="1608"/>
                  </a:lnTo>
                  <a:lnTo>
                    <a:pt x="2502" y="1596"/>
                  </a:lnTo>
                  <a:lnTo>
                    <a:pt x="2508" y="1560"/>
                  </a:lnTo>
                  <a:lnTo>
                    <a:pt x="2508" y="1548"/>
                  </a:lnTo>
                  <a:lnTo>
                    <a:pt x="2502" y="1536"/>
                  </a:lnTo>
                  <a:lnTo>
                    <a:pt x="2502" y="1500"/>
                  </a:lnTo>
                  <a:lnTo>
                    <a:pt x="2508" y="1488"/>
                  </a:lnTo>
                  <a:lnTo>
                    <a:pt x="2520" y="1476"/>
                  </a:lnTo>
                  <a:lnTo>
                    <a:pt x="2508" y="1458"/>
                  </a:lnTo>
                  <a:lnTo>
                    <a:pt x="2520" y="1446"/>
                  </a:lnTo>
                  <a:lnTo>
                    <a:pt x="2532" y="1446"/>
                  </a:lnTo>
                  <a:lnTo>
                    <a:pt x="2532" y="1452"/>
                  </a:lnTo>
                  <a:lnTo>
                    <a:pt x="2538" y="1464"/>
                  </a:lnTo>
                  <a:lnTo>
                    <a:pt x="2544" y="1470"/>
                  </a:lnTo>
                  <a:lnTo>
                    <a:pt x="2556" y="1464"/>
                  </a:lnTo>
                  <a:lnTo>
                    <a:pt x="2562" y="1452"/>
                  </a:lnTo>
                  <a:lnTo>
                    <a:pt x="2574" y="1446"/>
                  </a:lnTo>
                  <a:lnTo>
                    <a:pt x="2580" y="1434"/>
                  </a:lnTo>
                  <a:lnTo>
                    <a:pt x="2586" y="1428"/>
                  </a:lnTo>
                  <a:lnTo>
                    <a:pt x="2592" y="1416"/>
                  </a:lnTo>
                  <a:lnTo>
                    <a:pt x="2592" y="1404"/>
                  </a:lnTo>
                  <a:lnTo>
                    <a:pt x="2598" y="1386"/>
                  </a:lnTo>
                  <a:lnTo>
                    <a:pt x="2598" y="1374"/>
                  </a:lnTo>
                  <a:lnTo>
                    <a:pt x="2604" y="1356"/>
                  </a:lnTo>
                  <a:lnTo>
                    <a:pt x="2604" y="1344"/>
                  </a:lnTo>
                  <a:lnTo>
                    <a:pt x="2610" y="1338"/>
                  </a:lnTo>
                  <a:lnTo>
                    <a:pt x="2616" y="1338"/>
                  </a:lnTo>
                  <a:lnTo>
                    <a:pt x="2628" y="1326"/>
                  </a:lnTo>
                  <a:lnTo>
                    <a:pt x="2634" y="1314"/>
                  </a:lnTo>
                  <a:lnTo>
                    <a:pt x="2640" y="1308"/>
                  </a:lnTo>
                  <a:lnTo>
                    <a:pt x="2640" y="1296"/>
                  </a:lnTo>
                  <a:lnTo>
                    <a:pt x="2652" y="1290"/>
                  </a:lnTo>
                  <a:lnTo>
                    <a:pt x="2658" y="1284"/>
                  </a:lnTo>
                  <a:lnTo>
                    <a:pt x="2670" y="1284"/>
                  </a:lnTo>
                  <a:lnTo>
                    <a:pt x="2682" y="1272"/>
                  </a:lnTo>
                  <a:lnTo>
                    <a:pt x="2682" y="1254"/>
                  </a:lnTo>
                  <a:lnTo>
                    <a:pt x="2688" y="1254"/>
                  </a:lnTo>
                  <a:lnTo>
                    <a:pt x="2724" y="1218"/>
                  </a:lnTo>
                  <a:lnTo>
                    <a:pt x="2736" y="1188"/>
                  </a:lnTo>
                  <a:lnTo>
                    <a:pt x="2754" y="1158"/>
                  </a:lnTo>
                  <a:lnTo>
                    <a:pt x="2760" y="1134"/>
                  </a:lnTo>
                  <a:lnTo>
                    <a:pt x="2766" y="1122"/>
                  </a:lnTo>
                  <a:lnTo>
                    <a:pt x="2772" y="1116"/>
                  </a:lnTo>
                  <a:lnTo>
                    <a:pt x="2778" y="1104"/>
                  </a:lnTo>
                  <a:lnTo>
                    <a:pt x="2784" y="1098"/>
                  </a:lnTo>
                  <a:lnTo>
                    <a:pt x="2784" y="1080"/>
                  </a:lnTo>
                  <a:lnTo>
                    <a:pt x="2778" y="1068"/>
                  </a:lnTo>
                  <a:lnTo>
                    <a:pt x="2778" y="1002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38" name="Botswana" descr="© INSCALE GmbH, 05.05.2010&#10;http://www.presentationload.com/">
              <a:extLst>
                <a:ext uri="{FF2B5EF4-FFF2-40B4-BE49-F238E27FC236}">
                  <a16:creationId xmlns:a16="http://schemas.microsoft.com/office/drawing/2014/main" id="{992AEDD7-E430-43A1-9F10-4FD92AEDCABA}"/>
                </a:ext>
              </a:extLst>
            </p:cNvPr>
            <p:cNvSpPr>
              <a:spLocks/>
            </p:cNvSpPr>
            <p:nvPr/>
          </p:nvSpPr>
          <p:spPr bwMode="gray">
            <a:xfrm>
              <a:off x="6204807" y="4654768"/>
              <a:ext cx="290394" cy="327132"/>
            </a:xfrm>
            <a:custGeom>
              <a:avLst/>
              <a:gdLst>
                <a:gd name="T0" fmla="*/ 2147483647 w 648"/>
                <a:gd name="T1" fmla="*/ 2147483647 h 732"/>
                <a:gd name="T2" fmla="*/ 2147483647 w 648"/>
                <a:gd name="T3" fmla="*/ 2147483647 h 732"/>
                <a:gd name="T4" fmla="*/ 2147483647 w 648"/>
                <a:gd name="T5" fmla="*/ 2147483647 h 732"/>
                <a:gd name="T6" fmla="*/ 2147483647 w 648"/>
                <a:gd name="T7" fmla="*/ 2147483647 h 732"/>
                <a:gd name="T8" fmla="*/ 2147483647 w 648"/>
                <a:gd name="T9" fmla="*/ 2147483647 h 732"/>
                <a:gd name="T10" fmla="*/ 2147483647 w 648"/>
                <a:gd name="T11" fmla="*/ 2147483647 h 732"/>
                <a:gd name="T12" fmla="*/ 2147483647 w 648"/>
                <a:gd name="T13" fmla="*/ 2147483647 h 732"/>
                <a:gd name="T14" fmla="*/ 2147483647 w 648"/>
                <a:gd name="T15" fmla="*/ 2147483647 h 732"/>
                <a:gd name="T16" fmla="*/ 2147483647 w 648"/>
                <a:gd name="T17" fmla="*/ 2147483647 h 732"/>
                <a:gd name="T18" fmla="*/ 2147483647 w 648"/>
                <a:gd name="T19" fmla="*/ 2147483647 h 732"/>
                <a:gd name="T20" fmla="*/ 2147483647 w 648"/>
                <a:gd name="T21" fmla="*/ 2147483647 h 732"/>
                <a:gd name="T22" fmla="*/ 2147483647 w 648"/>
                <a:gd name="T23" fmla="*/ 2147483647 h 732"/>
                <a:gd name="T24" fmla="*/ 2147483647 w 648"/>
                <a:gd name="T25" fmla="*/ 2147483647 h 732"/>
                <a:gd name="T26" fmla="*/ 2147483647 w 648"/>
                <a:gd name="T27" fmla="*/ 2147483647 h 732"/>
                <a:gd name="T28" fmla="*/ 2147483647 w 648"/>
                <a:gd name="T29" fmla="*/ 2147483647 h 732"/>
                <a:gd name="T30" fmla="*/ 2147483647 w 648"/>
                <a:gd name="T31" fmla="*/ 2147483647 h 732"/>
                <a:gd name="T32" fmla="*/ 2147483647 w 648"/>
                <a:gd name="T33" fmla="*/ 2147483647 h 732"/>
                <a:gd name="T34" fmla="*/ 2147483647 w 648"/>
                <a:gd name="T35" fmla="*/ 2147483647 h 732"/>
                <a:gd name="T36" fmla="*/ 2147483647 w 648"/>
                <a:gd name="T37" fmla="*/ 2147483647 h 732"/>
                <a:gd name="T38" fmla="*/ 2147483647 w 648"/>
                <a:gd name="T39" fmla="*/ 2147483647 h 732"/>
                <a:gd name="T40" fmla="*/ 2147483647 w 648"/>
                <a:gd name="T41" fmla="*/ 2147483647 h 732"/>
                <a:gd name="T42" fmla="*/ 2147483647 w 648"/>
                <a:gd name="T43" fmla="*/ 2147483647 h 732"/>
                <a:gd name="T44" fmla="*/ 2147483647 w 648"/>
                <a:gd name="T45" fmla="*/ 2147483647 h 732"/>
                <a:gd name="T46" fmla="*/ 2147483647 w 648"/>
                <a:gd name="T47" fmla="*/ 2147483647 h 732"/>
                <a:gd name="T48" fmla="*/ 2147483647 w 648"/>
                <a:gd name="T49" fmla="*/ 2147483647 h 732"/>
                <a:gd name="T50" fmla="*/ 2147483647 w 648"/>
                <a:gd name="T51" fmla="*/ 2147483647 h 732"/>
                <a:gd name="T52" fmla="*/ 2147483647 w 648"/>
                <a:gd name="T53" fmla="*/ 2147483647 h 732"/>
                <a:gd name="T54" fmla="*/ 2147483647 w 648"/>
                <a:gd name="T55" fmla="*/ 2147483647 h 732"/>
                <a:gd name="T56" fmla="*/ 2147483647 w 648"/>
                <a:gd name="T57" fmla="*/ 2147483647 h 732"/>
                <a:gd name="T58" fmla="*/ 2147483647 w 648"/>
                <a:gd name="T59" fmla="*/ 2147483647 h 732"/>
                <a:gd name="T60" fmla="*/ 2147483647 w 648"/>
                <a:gd name="T61" fmla="*/ 2147483647 h 732"/>
                <a:gd name="T62" fmla="*/ 2147483647 w 648"/>
                <a:gd name="T63" fmla="*/ 2147483647 h 732"/>
                <a:gd name="T64" fmla="*/ 2147483647 w 648"/>
                <a:gd name="T65" fmla="*/ 2147483647 h 732"/>
                <a:gd name="T66" fmla="*/ 2147483647 w 648"/>
                <a:gd name="T67" fmla="*/ 2147483647 h 732"/>
                <a:gd name="T68" fmla="*/ 2147483647 w 648"/>
                <a:gd name="T69" fmla="*/ 2147483647 h 732"/>
                <a:gd name="T70" fmla="*/ 2147483647 w 648"/>
                <a:gd name="T71" fmla="*/ 2147483647 h 732"/>
                <a:gd name="T72" fmla="*/ 2147483647 w 648"/>
                <a:gd name="T73" fmla="*/ 2147483647 h 732"/>
                <a:gd name="T74" fmla="*/ 2147483647 w 648"/>
                <a:gd name="T75" fmla="*/ 2147483647 h 732"/>
                <a:gd name="T76" fmla="*/ 2147483647 w 648"/>
                <a:gd name="T77" fmla="*/ 2147483647 h 732"/>
                <a:gd name="T78" fmla="*/ 2147483647 w 648"/>
                <a:gd name="T79" fmla="*/ 2147483647 h 732"/>
                <a:gd name="T80" fmla="*/ 2147483647 w 648"/>
                <a:gd name="T81" fmla="*/ 2147483647 h 732"/>
                <a:gd name="T82" fmla="*/ 2147483647 w 648"/>
                <a:gd name="T83" fmla="*/ 2147483647 h 732"/>
                <a:gd name="T84" fmla="*/ 2147483647 w 648"/>
                <a:gd name="T85" fmla="*/ 2147483647 h 732"/>
                <a:gd name="T86" fmla="*/ 2147483647 w 648"/>
                <a:gd name="T87" fmla="*/ 2147483647 h 732"/>
                <a:gd name="T88" fmla="*/ 2147483647 w 648"/>
                <a:gd name="T89" fmla="*/ 2147483647 h 732"/>
                <a:gd name="T90" fmla="*/ 2147483647 w 648"/>
                <a:gd name="T91" fmla="*/ 2147483647 h 732"/>
                <a:gd name="T92" fmla="*/ 2147483647 w 648"/>
                <a:gd name="T93" fmla="*/ 2147483647 h 732"/>
                <a:gd name="T94" fmla="*/ 2147483647 w 648"/>
                <a:gd name="T95" fmla="*/ 0 h 732"/>
                <a:gd name="T96" fmla="*/ 2147483647 w 648"/>
                <a:gd name="T97" fmla="*/ 2147483647 h 732"/>
                <a:gd name="T98" fmla="*/ 2147483647 w 648"/>
                <a:gd name="T99" fmla="*/ 2147483647 h 732"/>
                <a:gd name="T100" fmla="*/ 2147483647 w 648"/>
                <a:gd name="T101" fmla="*/ 2147483647 h 732"/>
                <a:gd name="T102" fmla="*/ 2147483647 w 648"/>
                <a:gd name="T103" fmla="*/ 2147483647 h 732"/>
                <a:gd name="T104" fmla="*/ 2147483647 w 648"/>
                <a:gd name="T105" fmla="*/ 2147483647 h 732"/>
                <a:gd name="T106" fmla="*/ 2147483647 w 648"/>
                <a:gd name="T107" fmla="*/ 2147483647 h 732"/>
                <a:gd name="T108" fmla="*/ 2147483647 w 648"/>
                <a:gd name="T109" fmla="*/ 2147483647 h 732"/>
                <a:gd name="T110" fmla="*/ 2147483647 w 648"/>
                <a:gd name="T111" fmla="*/ 2147483647 h 732"/>
                <a:gd name="T112" fmla="*/ 2147483647 w 648"/>
                <a:gd name="T113" fmla="*/ 2147483647 h 732"/>
                <a:gd name="T114" fmla="*/ 0 w 648"/>
                <a:gd name="T115" fmla="*/ 2147483647 h 7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48"/>
                <a:gd name="T175" fmla="*/ 0 h 732"/>
                <a:gd name="T176" fmla="*/ 648 w 648"/>
                <a:gd name="T177" fmla="*/ 732 h 7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48" h="732">
                  <a:moveTo>
                    <a:pt x="0" y="570"/>
                  </a:moveTo>
                  <a:lnTo>
                    <a:pt x="12" y="576"/>
                  </a:lnTo>
                  <a:lnTo>
                    <a:pt x="18" y="582"/>
                  </a:lnTo>
                  <a:lnTo>
                    <a:pt x="30" y="588"/>
                  </a:lnTo>
                  <a:lnTo>
                    <a:pt x="36" y="594"/>
                  </a:lnTo>
                  <a:lnTo>
                    <a:pt x="42" y="612"/>
                  </a:lnTo>
                  <a:lnTo>
                    <a:pt x="48" y="624"/>
                  </a:lnTo>
                  <a:lnTo>
                    <a:pt x="48" y="642"/>
                  </a:lnTo>
                  <a:lnTo>
                    <a:pt x="54" y="648"/>
                  </a:lnTo>
                  <a:lnTo>
                    <a:pt x="54" y="672"/>
                  </a:lnTo>
                  <a:lnTo>
                    <a:pt x="48" y="684"/>
                  </a:lnTo>
                  <a:lnTo>
                    <a:pt x="48" y="690"/>
                  </a:lnTo>
                  <a:lnTo>
                    <a:pt x="42" y="702"/>
                  </a:lnTo>
                  <a:lnTo>
                    <a:pt x="42" y="732"/>
                  </a:lnTo>
                  <a:lnTo>
                    <a:pt x="120" y="732"/>
                  </a:lnTo>
                  <a:lnTo>
                    <a:pt x="120" y="714"/>
                  </a:lnTo>
                  <a:lnTo>
                    <a:pt x="144" y="714"/>
                  </a:lnTo>
                  <a:lnTo>
                    <a:pt x="144" y="708"/>
                  </a:lnTo>
                  <a:lnTo>
                    <a:pt x="150" y="702"/>
                  </a:lnTo>
                  <a:lnTo>
                    <a:pt x="156" y="690"/>
                  </a:lnTo>
                  <a:lnTo>
                    <a:pt x="162" y="684"/>
                  </a:lnTo>
                  <a:lnTo>
                    <a:pt x="168" y="684"/>
                  </a:lnTo>
                  <a:lnTo>
                    <a:pt x="174" y="678"/>
                  </a:lnTo>
                  <a:lnTo>
                    <a:pt x="186" y="678"/>
                  </a:lnTo>
                  <a:lnTo>
                    <a:pt x="186" y="654"/>
                  </a:lnTo>
                  <a:lnTo>
                    <a:pt x="192" y="642"/>
                  </a:lnTo>
                  <a:lnTo>
                    <a:pt x="192" y="630"/>
                  </a:lnTo>
                  <a:lnTo>
                    <a:pt x="198" y="618"/>
                  </a:lnTo>
                  <a:lnTo>
                    <a:pt x="204" y="612"/>
                  </a:lnTo>
                  <a:lnTo>
                    <a:pt x="216" y="606"/>
                  </a:lnTo>
                  <a:lnTo>
                    <a:pt x="228" y="606"/>
                  </a:lnTo>
                  <a:lnTo>
                    <a:pt x="240" y="612"/>
                  </a:lnTo>
                  <a:lnTo>
                    <a:pt x="246" y="618"/>
                  </a:lnTo>
                  <a:lnTo>
                    <a:pt x="258" y="624"/>
                  </a:lnTo>
                  <a:lnTo>
                    <a:pt x="270" y="636"/>
                  </a:lnTo>
                  <a:lnTo>
                    <a:pt x="300" y="636"/>
                  </a:lnTo>
                  <a:lnTo>
                    <a:pt x="306" y="642"/>
                  </a:lnTo>
                  <a:lnTo>
                    <a:pt x="318" y="648"/>
                  </a:lnTo>
                  <a:lnTo>
                    <a:pt x="324" y="654"/>
                  </a:lnTo>
                  <a:lnTo>
                    <a:pt x="336" y="654"/>
                  </a:lnTo>
                  <a:lnTo>
                    <a:pt x="348" y="648"/>
                  </a:lnTo>
                  <a:lnTo>
                    <a:pt x="354" y="642"/>
                  </a:lnTo>
                  <a:lnTo>
                    <a:pt x="360" y="648"/>
                  </a:lnTo>
                  <a:lnTo>
                    <a:pt x="372" y="648"/>
                  </a:lnTo>
                  <a:lnTo>
                    <a:pt x="384" y="642"/>
                  </a:lnTo>
                  <a:lnTo>
                    <a:pt x="390" y="636"/>
                  </a:lnTo>
                  <a:lnTo>
                    <a:pt x="396" y="624"/>
                  </a:lnTo>
                  <a:lnTo>
                    <a:pt x="402" y="606"/>
                  </a:lnTo>
                  <a:lnTo>
                    <a:pt x="408" y="594"/>
                  </a:lnTo>
                  <a:lnTo>
                    <a:pt x="408" y="582"/>
                  </a:lnTo>
                  <a:lnTo>
                    <a:pt x="426" y="564"/>
                  </a:lnTo>
                  <a:lnTo>
                    <a:pt x="444" y="558"/>
                  </a:lnTo>
                  <a:lnTo>
                    <a:pt x="456" y="552"/>
                  </a:lnTo>
                  <a:lnTo>
                    <a:pt x="462" y="546"/>
                  </a:lnTo>
                  <a:lnTo>
                    <a:pt x="468" y="534"/>
                  </a:lnTo>
                  <a:lnTo>
                    <a:pt x="480" y="528"/>
                  </a:lnTo>
                  <a:lnTo>
                    <a:pt x="480" y="492"/>
                  </a:lnTo>
                  <a:lnTo>
                    <a:pt x="492" y="468"/>
                  </a:lnTo>
                  <a:lnTo>
                    <a:pt x="504" y="462"/>
                  </a:lnTo>
                  <a:lnTo>
                    <a:pt x="510" y="462"/>
                  </a:lnTo>
                  <a:lnTo>
                    <a:pt x="522" y="456"/>
                  </a:lnTo>
                  <a:lnTo>
                    <a:pt x="564" y="414"/>
                  </a:lnTo>
                  <a:lnTo>
                    <a:pt x="576" y="390"/>
                  </a:lnTo>
                  <a:lnTo>
                    <a:pt x="582" y="384"/>
                  </a:lnTo>
                  <a:lnTo>
                    <a:pt x="594" y="384"/>
                  </a:lnTo>
                  <a:lnTo>
                    <a:pt x="606" y="378"/>
                  </a:lnTo>
                  <a:lnTo>
                    <a:pt x="618" y="378"/>
                  </a:lnTo>
                  <a:lnTo>
                    <a:pt x="630" y="354"/>
                  </a:lnTo>
                  <a:lnTo>
                    <a:pt x="648" y="354"/>
                  </a:lnTo>
                  <a:lnTo>
                    <a:pt x="648" y="348"/>
                  </a:lnTo>
                  <a:lnTo>
                    <a:pt x="642" y="336"/>
                  </a:lnTo>
                  <a:lnTo>
                    <a:pt x="624" y="318"/>
                  </a:lnTo>
                  <a:lnTo>
                    <a:pt x="606" y="312"/>
                  </a:lnTo>
                  <a:lnTo>
                    <a:pt x="594" y="312"/>
                  </a:lnTo>
                  <a:lnTo>
                    <a:pt x="576" y="306"/>
                  </a:lnTo>
                  <a:lnTo>
                    <a:pt x="564" y="306"/>
                  </a:lnTo>
                  <a:lnTo>
                    <a:pt x="564" y="276"/>
                  </a:lnTo>
                  <a:lnTo>
                    <a:pt x="546" y="276"/>
                  </a:lnTo>
                  <a:lnTo>
                    <a:pt x="546" y="246"/>
                  </a:lnTo>
                  <a:lnTo>
                    <a:pt x="552" y="240"/>
                  </a:lnTo>
                  <a:lnTo>
                    <a:pt x="546" y="216"/>
                  </a:lnTo>
                  <a:lnTo>
                    <a:pt x="516" y="216"/>
                  </a:lnTo>
                  <a:lnTo>
                    <a:pt x="516" y="186"/>
                  </a:lnTo>
                  <a:lnTo>
                    <a:pt x="510" y="180"/>
                  </a:lnTo>
                  <a:lnTo>
                    <a:pt x="480" y="180"/>
                  </a:lnTo>
                  <a:lnTo>
                    <a:pt x="462" y="162"/>
                  </a:lnTo>
                  <a:lnTo>
                    <a:pt x="450" y="156"/>
                  </a:lnTo>
                  <a:lnTo>
                    <a:pt x="432" y="120"/>
                  </a:lnTo>
                  <a:lnTo>
                    <a:pt x="432" y="96"/>
                  </a:lnTo>
                  <a:lnTo>
                    <a:pt x="426" y="90"/>
                  </a:lnTo>
                  <a:lnTo>
                    <a:pt x="414" y="66"/>
                  </a:lnTo>
                  <a:lnTo>
                    <a:pt x="408" y="60"/>
                  </a:lnTo>
                  <a:lnTo>
                    <a:pt x="396" y="60"/>
                  </a:lnTo>
                  <a:lnTo>
                    <a:pt x="396" y="30"/>
                  </a:lnTo>
                  <a:lnTo>
                    <a:pt x="384" y="18"/>
                  </a:lnTo>
                  <a:lnTo>
                    <a:pt x="378" y="0"/>
                  </a:lnTo>
                  <a:lnTo>
                    <a:pt x="342" y="6"/>
                  </a:lnTo>
                  <a:lnTo>
                    <a:pt x="330" y="18"/>
                  </a:lnTo>
                  <a:lnTo>
                    <a:pt x="306" y="18"/>
                  </a:lnTo>
                  <a:lnTo>
                    <a:pt x="264" y="60"/>
                  </a:lnTo>
                  <a:lnTo>
                    <a:pt x="258" y="60"/>
                  </a:lnTo>
                  <a:lnTo>
                    <a:pt x="258" y="42"/>
                  </a:lnTo>
                  <a:lnTo>
                    <a:pt x="252" y="42"/>
                  </a:lnTo>
                  <a:lnTo>
                    <a:pt x="252" y="24"/>
                  </a:lnTo>
                  <a:lnTo>
                    <a:pt x="246" y="18"/>
                  </a:lnTo>
                  <a:lnTo>
                    <a:pt x="228" y="18"/>
                  </a:lnTo>
                  <a:lnTo>
                    <a:pt x="216" y="24"/>
                  </a:lnTo>
                  <a:lnTo>
                    <a:pt x="168" y="36"/>
                  </a:lnTo>
                  <a:lnTo>
                    <a:pt x="132" y="36"/>
                  </a:lnTo>
                  <a:lnTo>
                    <a:pt x="114" y="42"/>
                  </a:lnTo>
                  <a:lnTo>
                    <a:pt x="78" y="42"/>
                  </a:lnTo>
                  <a:lnTo>
                    <a:pt x="78" y="216"/>
                  </a:lnTo>
                  <a:lnTo>
                    <a:pt x="72" y="222"/>
                  </a:lnTo>
                  <a:lnTo>
                    <a:pt x="78" y="348"/>
                  </a:lnTo>
                  <a:lnTo>
                    <a:pt x="6" y="348"/>
                  </a:lnTo>
                  <a:lnTo>
                    <a:pt x="0" y="57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39" name="Bosnia and Herzegovina" descr="© INSCALE GmbH, 05.05.2010&#10;http://www.presentationload.com/">
              <a:extLst>
                <a:ext uri="{FF2B5EF4-FFF2-40B4-BE49-F238E27FC236}">
                  <a16:creationId xmlns:a16="http://schemas.microsoft.com/office/drawing/2014/main" id="{A695A35C-C086-4931-BFD6-D1726B3B7C0E}"/>
                </a:ext>
              </a:extLst>
            </p:cNvPr>
            <p:cNvSpPr>
              <a:spLocks/>
            </p:cNvSpPr>
            <p:nvPr/>
          </p:nvSpPr>
          <p:spPr bwMode="gray">
            <a:xfrm>
              <a:off x="6054362" y="2384093"/>
              <a:ext cx="118956" cy="104961"/>
            </a:xfrm>
            <a:custGeom>
              <a:avLst/>
              <a:gdLst>
                <a:gd name="T0" fmla="*/ 2147483647 w 264"/>
                <a:gd name="T1" fmla="*/ 2147483647 h 234"/>
                <a:gd name="T2" fmla="*/ 2147483647 w 264"/>
                <a:gd name="T3" fmla="*/ 2147483647 h 234"/>
                <a:gd name="T4" fmla="*/ 2147483647 w 264"/>
                <a:gd name="T5" fmla="*/ 2147483647 h 234"/>
                <a:gd name="T6" fmla="*/ 2147483647 w 264"/>
                <a:gd name="T7" fmla="*/ 2147483647 h 234"/>
                <a:gd name="T8" fmla="*/ 2147483647 w 264"/>
                <a:gd name="T9" fmla="*/ 2147483647 h 234"/>
                <a:gd name="T10" fmla="*/ 2147483647 w 264"/>
                <a:gd name="T11" fmla="*/ 2147483647 h 234"/>
                <a:gd name="T12" fmla="*/ 2147483647 w 264"/>
                <a:gd name="T13" fmla="*/ 2147483647 h 234"/>
                <a:gd name="T14" fmla="*/ 2147483647 w 264"/>
                <a:gd name="T15" fmla="*/ 2147483647 h 234"/>
                <a:gd name="T16" fmla="*/ 2147483647 w 264"/>
                <a:gd name="T17" fmla="*/ 2147483647 h 234"/>
                <a:gd name="T18" fmla="*/ 2147483647 w 264"/>
                <a:gd name="T19" fmla="*/ 2147483647 h 234"/>
                <a:gd name="T20" fmla="*/ 2147483647 w 264"/>
                <a:gd name="T21" fmla="*/ 2147483647 h 234"/>
                <a:gd name="T22" fmla="*/ 2147483647 w 264"/>
                <a:gd name="T23" fmla="*/ 2147483647 h 234"/>
                <a:gd name="T24" fmla="*/ 2147483647 w 264"/>
                <a:gd name="T25" fmla="*/ 2147483647 h 234"/>
                <a:gd name="T26" fmla="*/ 2147483647 w 264"/>
                <a:gd name="T27" fmla="*/ 2147483647 h 234"/>
                <a:gd name="T28" fmla="*/ 2147483647 w 264"/>
                <a:gd name="T29" fmla="*/ 2147483647 h 234"/>
                <a:gd name="T30" fmla="*/ 2147483647 w 264"/>
                <a:gd name="T31" fmla="*/ 2147483647 h 234"/>
                <a:gd name="T32" fmla="*/ 2147483647 w 264"/>
                <a:gd name="T33" fmla="*/ 2147483647 h 234"/>
                <a:gd name="T34" fmla="*/ 2147483647 w 264"/>
                <a:gd name="T35" fmla="*/ 2147483647 h 234"/>
                <a:gd name="T36" fmla="*/ 2147483647 w 264"/>
                <a:gd name="T37" fmla="*/ 2147483647 h 234"/>
                <a:gd name="T38" fmla="*/ 2147483647 w 264"/>
                <a:gd name="T39" fmla="*/ 0 h 234"/>
                <a:gd name="T40" fmla="*/ 2147483647 w 264"/>
                <a:gd name="T41" fmla="*/ 0 h 234"/>
                <a:gd name="T42" fmla="*/ 2147483647 w 264"/>
                <a:gd name="T43" fmla="*/ 2147483647 h 234"/>
                <a:gd name="T44" fmla="*/ 0 w 264"/>
                <a:gd name="T45" fmla="*/ 2147483647 h 234"/>
                <a:gd name="T46" fmla="*/ 2147483647 w 264"/>
                <a:gd name="T47" fmla="*/ 2147483647 h 234"/>
                <a:gd name="T48" fmla="*/ 2147483647 w 264"/>
                <a:gd name="T49" fmla="*/ 2147483647 h 234"/>
                <a:gd name="T50" fmla="*/ 2147483647 w 264"/>
                <a:gd name="T51" fmla="*/ 2147483647 h 234"/>
                <a:gd name="T52" fmla="*/ 2147483647 w 264"/>
                <a:gd name="T53" fmla="*/ 2147483647 h 234"/>
                <a:gd name="T54" fmla="*/ 2147483647 w 264"/>
                <a:gd name="T55" fmla="*/ 2147483647 h 234"/>
                <a:gd name="T56" fmla="*/ 2147483647 w 264"/>
                <a:gd name="T57" fmla="*/ 2147483647 h 234"/>
                <a:gd name="T58" fmla="*/ 2147483647 w 264"/>
                <a:gd name="T59" fmla="*/ 2147483647 h 234"/>
                <a:gd name="T60" fmla="*/ 2147483647 w 264"/>
                <a:gd name="T61" fmla="*/ 2147483647 h 234"/>
                <a:gd name="T62" fmla="*/ 2147483647 w 264"/>
                <a:gd name="T63" fmla="*/ 2147483647 h 234"/>
                <a:gd name="T64" fmla="*/ 2147483647 w 264"/>
                <a:gd name="T65" fmla="*/ 2147483647 h 234"/>
                <a:gd name="T66" fmla="*/ 2147483647 w 264"/>
                <a:gd name="T67" fmla="*/ 2147483647 h 234"/>
                <a:gd name="T68" fmla="*/ 2147483647 w 264"/>
                <a:gd name="T69" fmla="*/ 2147483647 h 234"/>
                <a:gd name="T70" fmla="*/ 2147483647 w 264"/>
                <a:gd name="T71" fmla="*/ 2147483647 h 234"/>
                <a:gd name="T72" fmla="*/ 2147483647 w 264"/>
                <a:gd name="T73" fmla="*/ 2147483647 h 234"/>
                <a:gd name="T74" fmla="*/ 2147483647 w 264"/>
                <a:gd name="T75" fmla="*/ 2147483647 h 234"/>
                <a:gd name="T76" fmla="*/ 2147483647 w 264"/>
                <a:gd name="T77" fmla="*/ 2147483647 h 234"/>
                <a:gd name="T78" fmla="*/ 2147483647 w 264"/>
                <a:gd name="T79" fmla="*/ 2147483647 h 234"/>
                <a:gd name="T80" fmla="*/ 2147483647 w 264"/>
                <a:gd name="T81" fmla="*/ 2147483647 h 234"/>
                <a:gd name="T82" fmla="*/ 2147483647 w 264"/>
                <a:gd name="T83" fmla="*/ 2147483647 h 234"/>
                <a:gd name="T84" fmla="*/ 2147483647 w 264"/>
                <a:gd name="T85" fmla="*/ 2147483647 h 234"/>
                <a:gd name="T86" fmla="*/ 2147483647 w 264"/>
                <a:gd name="T87" fmla="*/ 2147483647 h 234"/>
                <a:gd name="T88" fmla="*/ 2147483647 w 264"/>
                <a:gd name="T89" fmla="*/ 2147483647 h 234"/>
                <a:gd name="T90" fmla="*/ 2147483647 w 264"/>
                <a:gd name="T91" fmla="*/ 2147483647 h 234"/>
                <a:gd name="T92" fmla="*/ 2147483647 w 264"/>
                <a:gd name="T93" fmla="*/ 2147483647 h 234"/>
                <a:gd name="T94" fmla="*/ 2147483647 w 264"/>
                <a:gd name="T95" fmla="*/ 2147483647 h 234"/>
                <a:gd name="T96" fmla="*/ 2147483647 w 264"/>
                <a:gd name="T97" fmla="*/ 2147483647 h 234"/>
                <a:gd name="T98" fmla="*/ 2147483647 w 264"/>
                <a:gd name="T99" fmla="*/ 2147483647 h 234"/>
                <a:gd name="T100" fmla="*/ 2147483647 w 264"/>
                <a:gd name="T101" fmla="*/ 2147483647 h 234"/>
                <a:gd name="T102" fmla="*/ 2147483647 w 264"/>
                <a:gd name="T103" fmla="*/ 2147483647 h 234"/>
                <a:gd name="T104" fmla="*/ 2147483647 w 264"/>
                <a:gd name="T105" fmla="*/ 2147483647 h 234"/>
                <a:gd name="T106" fmla="*/ 2147483647 w 264"/>
                <a:gd name="T107" fmla="*/ 2147483647 h 234"/>
                <a:gd name="T108" fmla="*/ 2147483647 w 264"/>
                <a:gd name="T109" fmla="*/ 2147483647 h 234"/>
                <a:gd name="T110" fmla="*/ 2147483647 w 264"/>
                <a:gd name="T111" fmla="*/ 2147483647 h 234"/>
                <a:gd name="T112" fmla="*/ 2147483647 w 264"/>
                <a:gd name="T113" fmla="*/ 2147483647 h 234"/>
                <a:gd name="T114" fmla="*/ 2147483647 w 264"/>
                <a:gd name="T115" fmla="*/ 2147483647 h 234"/>
                <a:gd name="T116" fmla="*/ 2147483647 w 264"/>
                <a:gd name="T117" fmla="*/ 2147483647 h 234"/>
                <a:gd name="T118" fmla="*/ 2147483647 w 264"/>
                <a:gd name="T119" fmla="*/ 2147483647 h 234"/>
                <a:gd name="T120" fmla="*/ 2147483647 w 264"/>
                <a:gd name="T121" fmla="*/ 2147483647 h 234"/>
                <a:gd name="T122" fmla="*/ 2147483647 w 264"/>
                <a:gd name="T123" fmla="*/ 2147483647 h 234"/>
                <a:gd name="T124" fmla="*/ 2147483647 w 264"/>
                <a:gd name="T125" fmla="*/ 2147483647 h 23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4"/>
                <a:gd name="T190" fmla="*/ 0 h 234"/>
                <a:gd name="T191" fmla="*/ 264 w 264"/>
                <a:gd name="T192" fmla="*/ 234 h 23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4" h="234">
                  <a:moveTo>
                    <a:pt x="246" y="78"/>
                  </a:moveTo>
                  <a:lnTo>
                    <a:pt x="228" y="78"/>
                  </a:lnTo>
                  <a:lnTo>
                    <a:pt x="228" y="60"/>
                  </a:lnTo>
                  <a:lnTo>
                    <a:pt x="246" y="42"/>
                  </a:lnTo>
                  <a:lnTo>
                    <a:pt x="246" y="30"/>
                  </a:lnTo>
                  <a:lnTo>
                    <a:pt x="234" y="30"/>
                  </a:lnTo>
                  <a:lnTo>
                    <a:pt x="222" y="36"/>
                  </a:lnTo>
                  <a:lnTo>
                    <a:pt x="216" y="36"/>
                  </a:lnTo>
                  <a:lnTo>
                    <a:pt x="216" y="30"/>
                  </a:lnTo>
                  <a:lnTo>
                    <a:pt x="204" y="30"/>
                  </a:lnTo>
                  <a:lnTo>
                    <a:pt x="192" y="12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0" y="6"/>
                  </a:lnTo>
                  <a:lnTo>
                    <a:pt x="108" y="12"/>
                  </a:lnTo>
                  <a:lnTo>
                    <a:pt x="90" y="6"/>
                  </a:lnTo>
                  <a:lnTo>
                    <a:pt x="66" y="6"/>
                  </a:lnTo>
                  <a:lnTo>
                    <a:pt x="42" y="12"/>
                  </a:lnTo>
                  <a:lnTo>
                    <a:pt x="30" y="6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24"/>
                  </a:lnTo>
                  <a:lnTo>
                    <a:pt x="0" y="30"/>
                  </a:lnTo>
                  <a:lnTo>
                    <a:pt x="12" y="42"/>
                  </a:lnTo>
                  <a:lnTo>
                    <a:pt x="30" y="48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2" y="66"/>
                  </a:lnTo>
                  <a:lnTo>
                    <a:pt x="42" y="84"/>
                  </a:lnTo>
                  <a:lnTo>
                    <a:pt x="60" y="90"/>
                  </a:lnTo>
                  <a:lnTo>
                    <a:pt x="72" y="120"/>
                  </a:lnTo>
                  <a:lnTo>
                    <a:pt x="84" y="132"/>
                  </a:lnTo>
                  <a:lnTo>
                    <a:pt x="96" y="138"/>
                  </a:lnTo>
                  <a:lnTo>
                    <a:pt x="114" y="150"/>
                  </a:lnTo>
                  <a:lnTo>
                    <a:pt x="126" y="156"/>
                  </a:lnTo>
                  <a:lnTo>
                    <a:pt x="132" y="168"/>
                  </a:lnTo>
                  <a:lnTo>
                    <a:pt x="132" y="174"/>
                  </a:lnTo>
                  <a:lnTo>
                    <a:pt x="126" y="180"/>
                  </a:lnTo>
                  <a:lnTo>
                    <a:pt x="138" y="180"/>
                  </a:lnTo>
                  <a:lnTo>
                    <a:pt x="156" y="198"/>
                  </a:lnTo>
                  <a:lnTo>
                    <a:pt x="162" y="210"/>
                  </a:lnTo>
                  <a:lnTo>
                    <a:pt x="174" y="216"/>
                  </a:lnTo>
                  <a:lnTo>
                    <a:pt x="192" y="234"/>
                  </a:lnTo>
                  <a:lnTo>
                    <a:pt x="210" y="204"/>
                  </a:lnTo>
                  <a:lnTo>
                    <a:pt x="198" y="198"/>
                  </a:lnTo>
                  <a:lnTo>
                    <a:pt x="192" y="198"/>
                  </a:lnTo>
                  <a:lnTo>
                    <a:pt x="186" y="192"/>
                  </a:lnTo>
                  <a:lnTo>
                    <a:pt x="186" y="186"/>
                  </a:lnTo>
                  <a:lnTo>
                    <a:pt x="192" y="180"/>
                  </a:lnTo>
                  <a:lnTo>
                    <a:pt x="198" y="180"/>
                  </a:lnTo>
                  <a:lnTo>
                    <a:pt x="204" y="168"/>
                  </a:lnTo>
                  <a:lnTo>
                    <a:pt x="204" y="162"/>
                  </a:lnTo>
                  <a:lnTo>
                    <a:pt x="210" y="156"/>
                  </a:lnTo>
                  <a:lnTo>
                    <a:pt x="228" y="156"/>
                  </a:lnTo>
                  <a:lnTo>
                    <a:pt x="228" y="132"/>
                  </a:lnTo>
                  <a:lnTo>
                    <a:pt x="258" y="132"/>
                  </a:lnTo>
                  <a:lnTo>
                    <a:pt x="258" y="126"/>
                  </a:lnTo>
                  <a:lnTo>
                    <a:pt x="252" y="114"/>
                  </a:lnTo>
                  <a:lnTo>
                    <a:pt x="240" y="102"/>
                  </a:lnTo>
                  <a:lnTo>
                    <a:pt x="264" y="96"/>
                  </a:lnTo>
                  <a:lnTo>
                    <a:pt x="258" y="84"/>
                  </a:lnTo>
                  <a:lnTo>
                    <a:pt x="252" y="78"/>
                  </a:lnTo>
                  <a:lnTo>
                    <a:pt x="246" y="7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40" name="Bolivia" descr="© INSCALE GmbH, 05.05.2010&#10;http://www.presentationload.com/">
              <a:extLst>
                <a:ext uri="{FF2B5EF4-FFF2-40B4-BE49-F238E27FC236}">
                  <a16:creationId xmlns:a16="http://schemas.microsoft.com/office/drawing/2014/main" id="{AB258864-9FA8-45E7-8D15-AB9EA40D38A3}"/>
                </a:ext>
              </a:extLst>
            </p:cNvPr>
            <p:cNvSpPr>
              <a:spLocks/>
            </p:cNvSpPr>
            <p:nvPr/>
          </p:nvSpPr>
          <p:spPr bwMode="gray">
            <a:xfrm>
              <a:off x="3376088" y="4364374"/>
              <a:ext cx="398854" cy="474078"/>
            </a:xfrm>
            <a:custGeom>
              <a:avLst/>
              <a:gdLst>
                <a:gd name="T0" fmla="*/ 2147483647 w 894"/>
                <a:gd name="T1" fmla="*/ 2147483647 h 1056"/>
                <a:gd name="T2" fmla="*/ 2147483647 w 894"/>
                <a:gd name="T3" fmla="*/ 2147483647 h 1056"/>
                <a:gd name="T4" fmla="*/ 2147483647 w 894"/>
                <a:gd name="T5" fmla="*/ 2147483647 h 1056"/>
                <a:gd name="T6" fmla="*/ 2147483647 w 894"/>
                <a:gd name="T7" fmla="*/ 2147483647 h 1056"/>
                <a:gd name="T8" fmla="*/ 2147483647 w 894"/>
                <a:gd name="T9" fmla="*/ 2147483647 h 1056"/>
                <a:gd name="T10" fmla="*/ 2147483647 w 894"/>
                <a:gd name="T11" fmla="*/ 2147483647 h 1056"/>
                <a:gd name="T12" fmla="*/ 2147483647 w 894"/>
                <a:gd name="T13" fmla="*/ 2147483647 h 1056"/>
                <a:gd name="T14" fmla="*/ 2147483647 w 894"/>
                <a:gd name="T15" fmla="*/ 2147483647 h 1056"/>
                <a:gd name="T16" fmla="*/ 2147483647 w 894"/>
                <a:gd name="T17" fmla="*/ 2147483647 h 1056"/>
                <a:gd name="T18" fmla="*/ 2147483647 w 894"/>
                <a:gd name="T19" fmla="*/ 2147483647 h 1056"/>
                <a:gd name="T20" fmla="*/ 2147483647 w 894"/>
                <a:gd name="T21" fmla="*/ 2147483647 h 1056"/>
                <a:gd name="T22" fmla="*/ 2147483647 w 894"/>
                <a:gd name="T23" fmla="*/ 2147483647 h 1056"/>
                <a:gd name="T24" fmla="*/ 2147483647 w 894"/>
                <a:gd name="T25" fmla="*/ 2147483647 h 1056"/>
                <a:gd name="T26" fmla="*/ 2147483647 w 894"/>
                <a:gd name="T27" fmla="*/ 2147483647 h 1056"/>
                <a:gd name="T28" fmla="*/ 2147483647 w 894"/>
                <a:gd name="T29" fmla="*/ 2147483647 h 1056"/>
                <a:gd name="T30" fmla="*/ 2147483647 w 894"/>
                <a:gd name="T31" fmla="*/ 2147483647 h 1056"/>
                <a:gd name="T32" fmla="*/ 2147483647 w 894"/>
                <a:gd name="T33" fmla="*/ 2147483647 h 1056"/>
                <a:gd name="T34" fmla="*/ 2147483647 w 894"/>
                <a:gd name="T35" fmla="*/ 2147483647 h 1056"/>
                <a:gd name="T36" fmla="*/ 2147483647 w 894"/>
                <a:gd name="T37" fmla="*/ 2147483647 h 1056"/>
                <a:gd name="T38" fmla="*/ 2147483647 w 894"/>
                <a:gd name="T39" fmla="*/ 2147483647 h 1056"/>
                <a:gd name="T40" fmla="*/ 2147483647 w 894"/>
                <a:gd name="T41" fmla="*/ 2147483647 h 1056"/>
                <a:gd name="T42" fmla="*/ 2147483647 w 894"/>
                <a:gd name="T43" fmla="*/ 2147483647 h 1056"/>
                <a:gd name="T44" fmla="*/ 2147483647 w 894"/>
                <a:gd name="T45" fmla="*/ 2147483647 h 1056"/>
                <a:gd name="T46" fmla="*/ 2147483647 w 894"/>
                <a:gd name="T47" fmla="*/ 2147483647 h 1056"/>
                <a:gd name="T48" fmla="*/ 0 w 894"/>
                <a:gd name="T49" fmla="*/ 2147483647 h 1056"/>
                <a:gd name="T50" fmla="*/ 2147483647 w 894"/>
                <a:gd name="T51" fmla="*/ 2147483647 h 1056"/>
                <a:gd name="T52" fmla="*/ 2147483647 w 894"/>
                <a:gd name="T53" fmla="*/ 2147483647 h 1056"/>
                <a:gd name="T54" fmla="*/ 2147483647 w 894"/>
                <a:gd name="T55" fmla="*/ 2147483647 h 1056"/>
                <a:gd name="T56" fmla="*/ 2147483647 w 894"/>
                <a:gd name="T57" fmla="*/ 2147483647 h 1056"/>
                <a:gd name="T58" fmla="*/ 2147483647 w 894"/>
                <a:gd name="T59" fmla="*/ 2147483647 h 1056"/>
                <a:gd name="T60" fmla="*/ 2147483647 w 894"/>
                <a:gd name="T61" fmla="*/ 2147483647 h 1056"/>
                <a:gd name="T62" fmla="*/ 2147483647 w 894"/>
                <a:gd name="T63" fmla="*/ 2147483647 h 1056"/>
                <a:gd name="T64" fmla="*/ 2147483647 w 894"/>
                <a:gd name="T65" fmla="*/ 2147483647 h 1056"/>
                <a:gd name="T66" fmla="*/ 2147483647 w 894"/>
                <a:gd name="T67" fmla="*/ 2147483647 h 1056"/>
                <a:gd name="T68" fmla="*/ 2147483647 w 894"/>
                <a:gd name="T69" fmla="*/ 2147483647 h 1056"/>
                <a:gd name="T70" fmla="*/ 2147483647 w 894"/>
                <a:gd name="T71" fmla="*/ 2147483647 h 1056"/>
                <a:gd name="T72" fmla="*/ 2147483647 w 894"/>
                <a:gd name="T73" fmla="*/ 2147483647 h 1056"/>
                <a:gd name="T74" fmla="*/ 2147483647 w 894"/>
                <a:gd name="T75" fmla="*/ 2147483647 h 1056"/>
                <a:gd name="T76" fmla="*/ 2147483647 w 894"/>
                <a:gd name="T77" fmla="*/ 2147483647 h 1056"/>
                <a:gd name="T78" fmla="*/ 2147483647 w 894"/>
                <a:gd name="T79" fmla="*/ 2147483647 h 1056"/>
                <a:gd name="T80" fmla="*/ 2147483647 w 894"/>
                <a:gd name="T81" fmla="*/ 2147483647 h 1056"/>
                <a:gd name="T82" fmla="*/ 2147483647 w 894"/>
                <a:gd name="T83" fmla="*/ 2147483647 h 1056"/>
                <a:gd name="T84" fmla="*/ 2147483647 w 894"/>
                <a:gd name="T85" fmla="*/ 2147483647 h 1056"/>
                <a:gd name="T86" fmla="*/ 2147483647 w 894"/>
                <a:gd name="T87" fmla="*/ 2147483647 h 1056"/>
                <a:gd name="T88" fmla="*/ 2147483647 w 894"/>
                <a:gd name="T89" fmla="*/ 2147483647 h 1056"/>
                <a:gd name="T90" fmla="*/ 2147483647 w 894"/>
                <a:gd name="T91" fmla="*/ 2147483647 h 1056"/>
                <a:gd name="T92" fmla="*/ 2147483647 w 894"/>
                <a:gd name="T93" fmla="*/ 2147483647 h 1056"/>
                <a:gd name="T94" fmla="*/ 2147483647 w 894"/>
                <a:gd name="T95" fmla="*/ 2147483647 h 1056"/>
                <a:gd name="T96" fmla="*/ 2147483647 w 894"/>
                <a:gd name="T97" fmla="*/ 2147483647 h 1056"/>
                <a:gd name="T98" fmla="*/ 2147483647 w 894"/>
                <a:gd name="T99" fmla="*/ 2147483647 h 1056"/>
                <a:gd name="T100" fmla="*/ 2147483647 w 894"/>
                <a:gd name="T101" fmla="*/ 2147483647 h 10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94"/>
                <a:gd name="T154" fmla="*/ 0 h 1056"/>
                <a:gd name="T155" fmla="*/ 894 w 894"/>
                <a:gd name="T156" fmla="*/ 1056 h 105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94" h="1056">
                  <a:moveTo>
                    <a:pt x="882" y="744"/>
                  </a:moveTo>
                  <a:lnTo>
                    <a:pt x="882" y="738"/>
                  </a:lnTo>
                  <a:lnTo>
                    <a:pt x="888" y="732"/>
                  </a:lnTo>
                  <a:lnTo>
                    <a:pt x="888" y="708"/>
                  </a:lnTo>
                  <a:lnTo>
                    <a:pt x="894" y="696"/>
                  </a:lnTo>
                  <a:lnTo>
                    <a:pt x="894" y="684"/>
                  </a:lnTo>
                  <a:lnTo>
                    <a:pt x="882" y="648"/>
                  </a:lnTo>
                  <a:lnTo>
                    <a:pt x="876" y="636"/>
                  </a:lnTo>
                  <a:lnTo>
                    <a:pt x="864" y="624"/>
                  </a:lnTo>
                  <a:lnTo>
                    <a:pt x="840" y="612"/>
                  </a:lnTo>
                  <a:lnTo>
                    <a:pt x="834" y="606"/>
                  </a:lnTo>
                  <a:lnTo>
                    <a:pt x="822" y="600"/>
                  </a:lnTo>
                  <a:lnTo>
                    <a:pt x="816" y="588"/>
                  </a:lnTo>
                  <a:lnTo>
                    <a:pt x="816" y="576"/>
                  </a:lnTo>
                  <a:lnTo>
                    <a:pt x="822" y="558"/>
                  </a:lnTo>
                  <a:lnTo>
                    <a:pt x="822" y="546"/>
                  </a:lnTo>
                  <a:lnTo>
                    <a:pt x="828" y="540"/>
                  </a:lnTo>
                  <a:lnTo>
                    <a:pt x="828" y="534"/>
                  </a:lnTo>
                  <a:lnTo>
                    <a:pt x="768" y="534"/>
                  </a:lnTo>
                  <a:lnTo>
                    <a:pt x="720" y="528"/>
                  </a:lnTo>
                  <a:lnTo>
                    <a:pt x="690" y="522"/>
                  </a:lnTo>
                  <a:lnTo>
                    <a:pt x="684" y="516"/>
                  </a:lnTo>
                  <a:lnTo>
                    <a:pt x="684" y="474"/>
                  </a:lnTo>
                  <a:lnTo>
                    <a:pt x="690" y="462"/>
                  </a:lnTo>
                  <a:lnTo>
                    <a:pt x="684" y="456"/>
                  </a:lnTo>
                  <a:lnTo>
                    <a:pt x="672" y="450"/>
                  </a:lnTo>
                  <a:lnTo>
                    <a:pt x="666" y="438"/>
                  </a:lnTo>
                  <a:lnTo>
                    <a:pt x="660" y="432"/>
                  </a:lnTo>
                  <a:lnTo>
                    <a:pt x="660" y="426"/>
                  </a:lnTo>
                  <a:lnTo>
                    <a:pt x="678" y="426"/>
                  </a:lnTo>
                  <a:lnTo>
                    <a:pt x="678" y="396"/>
                  </a:lnTo>
                  <a:lnTo>
                    <a:pt x="672" y="384"/>
                  </a:lnTo>
                  <a:lnTo>
                    <a:pt x="666" y="378"/>
                  </a:lnTo>
                  <a:lnTo>
                    <a:pt x="660" y="366"/>
                  </a:lnTo>
                  <a:lnTo>
                    <a:pt x="660" y="336"/>
                  </a:lnTo>
                  <a:lnTo>
                    <a:pt x="654" y="330"/>
                  </a:lnTo>
                  <a:lnTo>
                    <a:pt x="648" y="318"/>
                  </a:lnTo>
                  <a:lnTo>
                    <a:pt x="624" y="306"/>
                  </a:lnTo>
                  <a:lnTo>
                    <a:pt x="564" y="306"/>
                  </a:lnTo>
                  <a:lnTo>
                    <a:pt x="558" y="300"/>
                  </a:lnTo>
                  <a:lnTo>
                    <a:pt x="546" y="294"/>
                  </a:lnTo>
                  <a:lnTo>
                    <a:pt x="534" y="282"/>
                  </a:lnTo>
                  <a:lnTo>
                    <a:pt x="534" y="276"/>
                  </a:lnTo>
                  <a:lnTo>
                    <a:pt x="510" y="276"/>
                  </a:lnTo>
                  <a:lnTo>
                    <a:pt x="498" y="270"/>
                  </a:lnTo>
                  <a:lnTo>
                    <a:pt x="486" y="258"/>
                  </a:lnTo>
                  <a:lnTo>
                    <a:pt x="474" y="252"/>
                  </a:lnTo>
                  <a:lnTo>
                    <a:pt x="468" y="240"/>
                  </a:lnTo>
                  <a:lnTo>
                    <a:pt x="468" y="234"/>
                  </a:lnTo>
                  <a:lnTo>
                    <a:pt x="456" y="234"/>
                  </a:lnTo>
                  <a:lnTo>
                    <a:pt x="450" y="240"/>
                  </a:lnTo>
                  <a:lnTo>
                    <a:pt x="438" y="240"/>
                  </a:lnTo>
                  <a:lnTo>
                    <a:pt x="426" y="234"/>
                  </a:lnTo>
                  <a:lnTo>
                    <a:pt x="420" y="222"/>
                  </a:lnTo>
                  <a:lnTo>
                    <a:pt x="414" y="228"/>
                  </a:lnTo>
                  <a:lnTo>
                    <a:pt x="384" y="228"/>
                  </a:lnTo>
                  <a:lnTo>
                    <a:pt x="372" y="222"/>
                  </a:lnTo>
                  <a:lnTo>
                    <a:pt x="366" y="216"/>
                  </a:lnTo>
                  <a:lnTo>
                    <a:pt x="366" y="210"/>
                  </a:lnTo>
                  <a:lnTo>
                    <a:pt x="360" y="198"/>
                  </a:lnTo>
                  <a:lnTo>
                    <a:pt x="360" y="192"/>
                  </a:lnTo>
                  <a:lnTo>
                    <a:pt x="354" y="186"/>
                  </a:lnTo>
                  <a:lnTo>
                    <a:pt x="330" y="186"/>
                  </a:lnTo>
                  <a:lnTo>
                    <a:pt x="324" y="156"/>
                  </a:lnTo>
                  <a:lnTo>
                    <a:pt x="318" y="150"/>
                  </a:lnTo>
                  <a:lnTo>
                    <a:pt x="306" y="144"/>
                  </a:lnTo>
                  <a:lnTo>
                    <a:pt x="294" y="132"/>
                  </a:lnTo>
                  <a:lnTo>
                    <a:pt x="294" y="120"/>
                  </a:lnTo>
                  <a:lnTo>
                    <a:pt x="300" y="114"/>
                  </a:lnTo>
                  <a:lnTo>
                    <a:pt x="300" y="96"/>
                  </a:lnTo>
                  <a:lnTo>
                    <a:pt x="294" y="84"/>
                  </a:lnTo>
                  <a:lnTo>
                    <a:pt x="288" y="78"/>
                  </a:lnTo>
                  <a:lnTo>
                    <a:pt x="288" y="48"/>
                  </a:lnTo>
                  <a:lnTo>
                    <a:pt x="294" y="42"/>
                  </a:lnTo>
                  <a:lnTo>
                    <a:pt x="294" y="36"/>
                  </a:lnTo>
                  <a:lnTo>
                    <a:pt x="300" y="30"/>
                  </a:lnTo>
                  <a:lnTo>
                    <a:pt x="300" y="0"/>
                  </a:lnTo>
                  <a:lnTo>
                    <a:pt x="288" y="0"/>
                  </a:lnTo>
                  <a:lnTo>
                    <a:pt x="276" y="6"/>
                  </a:lnTo>
                  <a:lnTo>
                    <a:pt x="276" y="12"/>
                  </a:lnTo>
                  <a:lnTo>
                    <a:pt x="270" y="12"/>
                  </a:lnTo>
                  <a:lnTo>
                    <a:pt x="258" y="0"/>
                  </a:lnTo>
                  <a:lnTo>
                    <a:pt x="246" y="12"/>
                  </a:lnTo>
                  <a:lnTo>
                    <a:pt x="210" y="12"/>
                  </a:lnTo>
                  <a:lnTo>
                    <a:pt x="198" y="18"/>
                  </a:lnTo>
                  <a:lnTo>
                    <a:pt x="192" y="24"/>
                  </a:lnTo>
                  <a:lnTo>
                    <a:pt x="186" y="36"/>
                  </a:lnTo>
                  <a:lnTo>
                    <a:pt x="180" y="42"/>
                  </a:lnTo>
                  <a:lnTo>
                    <a:pt x="180" y="48"/>
                  </a:lnTo>
                  <a:lnTo>
                    <a:pt x="144" y="48"/>
                  </a:lnTo>
                  <a:lnTo>
                    <a:pt x="138" y="78"/>
                  </a:lnTo>
                  <a:lnTo>
                    <a:pt x="102" y="78"/>
                  </a:lnTo>
                  <a:lnTo>
                    <a:pt x="90" y="96"/>
                  </a:lnTo>
                  <a:lnTo>
                    <a:pt x="84" y="102"/>
                  </a:lnTo>
                  <a:lnTo>
                    <a:pt x="60" y="114"/>
                  </a:lnTo>
                  <a:lnTo>
                    <a:pt x="42" y="114"/>
                  </a:lnTo>
                  <a:lnTo>
                    <a:pt x="42" y="108"/>
                  </a:lnTo>
                  <a:lnTo>
                    <a:pt x="36" y="102"/>
                  </a:lnTo>
                  <a:lnTo>
                    <a:pt x="12" y="102"/>
                  </a:lnTo>
                  <a:lnTo>
                    <a:pt x="0" y="96"/>
                  </a:lnTo>
                  <a:lnTo>
                    <a:pt x="0" y="114"/>
                  </a:lnTo>
                  <a:lnTo>
                    <a:pt x="6" y="132"/>
                  </a:lnTo>
                  <a:lnTo>
                    <a:pt x="18" y="144"/>
                  </a:lnTo>
                  <a:lnTo>
                    <a:pt x="30" y="162"/>
                  </a:lnTo>
                  <a:lnTo>
                    <a:pt x="42" y="174"/>
                  </a:lnTo>
                  <a:lnTo>
                    <a:pt x="54" y="192"/>
                  </a:lnTo>
                  <a:lnTo>
                    <a:pt x="66" y="216"/>
                  </a:lnTo>
                  <a:lnTo>
                    <a:pt x="66" y="228"/>
                  </a:lnTo>
                  <a:lnTo>
                    <a:pt x="60" y="234"/>
                  </a:lnTo>
                  <a:lnTo>
                    <a:pt x="54" y="246"/>
                  </a:lnTo>
                  <a:lnTo>
                    <a:pt x="48" y="252"/>
                  </a:lnTo>
                  <a:lnTo>
                    <a:pt x="60" y="300"/>
                  </a:lnTo>
                  <a:lnTo>
                    <a:pt x="42" y="330"/>
                  </a:lnTo>
                  <a:lnTo>
                    <a:pt x="48" y="330"/>
                  </a:lnTo>
                  <a:lnTo>
                    <a:pt x="60" y="342"/>
                  </a:lnTo>
                  <a:lnTo>
                    <a:pt x="66" y="354"/>
                  </a:lnTo>
                  <a:lnTo>
                    <a:pt x="66" y="360"/>
                  </a:lnTo>
                  <a:lnTo>
                    <a:pt x="60" y="372"/>
                  </a:lnTo>
                  <a:lnTo>
                    <a:pt x="48" y="384"/>
                  </a:lnTo>
                  <a:lnTo>
                    <a:pt x="36" y="408"/>
                  </a:lnTo>
                  <a:lnTo>
                    <a:pt x="42" y="426"/>
                  </a:lnTo>
                  <a:lnTo>
                    <a:pt x="48" y="438"/>
                  </a:lnTo>
                  <a:lnTo>
                    <a:pt x="54" y="444"/>
                  </a:lnTo>
                  <a:lnTo>
                    <a:pt x="54" y="450"/>
                  </a:lnTo>
                  <a:lnTo>
                    <a:pt x="42" y="468"/>
                  </a:lnTo>
                  <a:lnTo>
                    <a:pt x="54" y="480"/>
                  </a:lnTo>
                  <a:lnTo>
                    <a:pt x="78" y="498"/>
                  </a:lnTo>
                  <a:lnTo>
                    <a:pt x="78" y="516"/>
                  </a:lnTo>
                  <a:lnTo>
                    <a:pt x="102" y="528"/>
                  </a:lnTo>
                  <a:lnTo>
                    <a:pt x="90" y="558"/>
                  </a:lnTo>
                  <a:lnTo>
                    <a:pt x="78" y="546"/>
                  </a:lnTo>
                  <a:lnTo>
                    <a:pt x="78" y="558"/>
                  </a:lnTo>
                  <a:lnTo>
                    <a:pt x="66" y="582"/>
                  </a:lnTo>
                  <a:lnTo>
                    <a:pt x="54" y="588"/>
                  </a:lnTo>
                  <a:lnTo>
                    <a:pt x="36" y="606"/>
                  </a:lnTo>
                  <a:lnTo>
                    <a:pt x="48" y="630"/>
                  </a:lnTo>
                  <a:lnTo>
                    <a:pt x="42" y="636"/>
                  </a:lnTo>
                  <a:lnTo>
                    <a:pt x="60" y="666"/>
                  </a:lnTo>
                  <a:lnTo>
                    <a:pt x="84" y="666"/>
                  </a:lnTo>
                  <a:lnTo>
                    <a:pt x="96" y="744"/>
                  </a:lnTo>
                  <a:lnTo>
                    <a:pt x="108" y="750"/>
                  </a:lnTo>
                  <a:lnTo>
                    <a:pt x="114" y="750"/>
                  </a:lnTo>
                  <a:lnTo>
                    <a:pt x="138" y="762"/>
                  </a:lnTo>
                  <a:lnTo>
                    <a:pt x="144" y="774"/>
                  </a:lnTo>
                  <a:lnTo>
                    <a:pt x="144" y="780"/>
                  </a:lnTo>
                  <a:lnTo>
                    <a:pt x="138" y="792"/>
                  </a:lnTo>
                  <a:lnTo>
                    <a:pt x="126" y="804"/>
                  </a:lnTo>
                  <a:lnTo>
                    <a:pt x="144" y="822"/>
                  </a:lnTo>
                  <a:lnTo>
                    <a:pt x="138" y="828"/>
                  </a:lnTo>
                  <a:lnTo>
                    <a:pt x="132" y="840"/>
                  </a:lnTo>
                  <a:lnTo>
                    <a:pt x="126" y="846"/>
                  </a:lnTo>
                  <a:lnTo>
                    <a:pt x="126" y="858"/>
                  </a:lnTo>
                  <a:lnTo>
                    <a:pt x="132" y="870"/>
                  </a:lnTo>
                  <a:lnTo>
                    <a:pt x="138" y="876"/>
                  </a:lnTo>
                  <a:lnTo>
                    <a:pt x="138" y="900"/>
                  </a:lnTo>
                  <a:lnTo>
                    <a:pt x="144" y="900"/>
                  </a:lnTo>
                  <a:lnTo>
                    <a:pt x="150" y="906"/>
                  </a:lnTo>
                  <a:lnTo>
                    <a:pt x="162" y="912"/>
                  </a:lnTo>
                  <a:lnTo>
                    <a:pt x="168" y="918"/>
                  </a:lnTo>
                  <a:lnTo>
                    <a:pt x="180" y="924"/>
                  </a:lnTo>
                  <a:lnTo>
                    <a:pt x="186" y="930"/>
                  </a:lnTo>
                  <a:lnTo>
                    <a:pt x="186" y="996"/>
                  </a:lnTo>
                  <a:lnTo>
                    <a:pt x="210" y="1020"/>
                  </a:lnTo>
                  <a:lnTo>
                    <a:pt x="210" y="1044"/>
                  </a:lnTo>
                  <a:lnTo>
                    <a:pt x="216" y="1056"/>
                  </a:lnTo>
                  <a:lnTo>
                    <a:pt x="270" y="1056"/>
                  </a:lnTo>
                  <a:lnTo>
                    <a:pt x="270" y="1026"/>
                  </a:lnTo>
                  <a:lnTo>
                    <a:pt x="282" y="1026"/>
                  </a:lnTo>
                  <a:lnTo>
                    <a:pt x="282" y="1008"/>
                  </a:lnTo>
                  <a:lnTo>
                    <a:pt x="306" y="1002"/>
                  </a:lnTo>
                  <a:lnTo>
                    <a:pt x="318" y="978"/>
                  </a:lnTo>
                  <a:lnTo>
                    <a:pt x="324" y="984"/>
                  </a:lnTo>
                  <a:lnTo>
                    <a:pt x="348" y="996"/>
                  </a:lnTo>
                  <a:lnTo>
                    <a:pt x="360" y="996"/>
                  </a:lnTo>
                  <a:lnTo>
                    <a:pt x="378" y="1002"/>
                  </a:lnTo>
                  <a:lnTo>
                    <a:pt x="432" y="1002"/>
                  </a:lnTo>
                  <a:lnTo>
                    <a:pt x="462" y="1050"/>
                  </a:lnTo>
                  <a:lnTo>
                    <a:pt x="474" y="996"/>
                  </a:lnTo>
                  <a:lnTo>
                    <a:pt x="546" y="990"/>
                  </a:lnTo>
                  <a:lnTo>
                    <a:pt x="582" y="1014"/>
                  </a:lnTo>
                  <a:lnTo>
                    <a:pt x="582" y="996"/>
                  </a:lnTo>
                  <a:lnTo>
                    <a:pt x="594" y="924"/>
                  </a:lnTo>
                  <a:lnTo>
                    <a:pt x="594" y="900"/>
                  </a:lnTo>
                  <a:lnTo>
                    <a:pt x="588" y="894"/>
                  </a:lnTo>
                  <a:lnTo>
                    <a:pt x="588" y="888"/>
                  </a:lnTo>
                  <a:lnTo>
                    <a:pt x="576" y="864"/>
                  </a:lnTo>
                  <a:lnTo>
                    <a:pt x="576" y="852"/>
                  </a:lnTo>
                  <a:lnTo>
                    <a:pt x="582" y="846"/>
                  </a:lnTo>
                  <a:lnTo>
                    <a:pt x="594" y="840"/>
                  </a:lnTo>
                  <a:lnTo>
                    <a:pt x="606" y="828"/>
                  </a:lnTo>
                  <a:lnTo>
                    <a:pt x="612" y="798"/>
                  </a:lnTo>
                  <a:lnTo>
                    <a:pt x="714" y="780"/>
                  </a:lnTo>
                  <a:lnTo>
                    <a:pt x="792" y="768"/>
                  </a:lnTo>
                  <a:lnTo>
                    <a:pt x="846" y="810"/>
                  </a:lnTo>
                  <a:lnTo>
                    <a:pt x="864" y="846"/>
                  </a:lnTo>
                  <a:lnTo>
                    <a:pt x="864" y="840"/>
                  </a:lnTo>
                  <a:lnTo>
                    <a:pt x="870" y="834"/>
                  </a:lnTo>
                  <a:lnTo>
                    <a:pt x="882" y="828"/>
                  </a:lnTo>
                  <a:lnTo>
                    <a:pt x="888" y="822"/>
                  </a:lnTo>
                  <a:lnTo>
                    <a:pt x="876" y="816"/>
                  </a:lnTo>
                  <a:lnTo>
                    <a:pt x="870" y="810"/>
                  </a:lnTo>
                  <a:lnTo>
                    <a:pt x="870" y="786"/>
                  </a:lnTo>
                  <a:lnTo>
                    <a:pt x="876" y="774"/>
                  </a:lnTo>
                  <a:lnTo>
                    <a:pt x="882" y="768"/>
                  </a:lnTo>
                  <a:lnTo>
                    <a:pt x="888" y="756"/>
                  </a:lnTo>
                  <a:lnTo>
                    <a:pt x="882" y="74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41" name="Bhutan" descr="© INSCALE GmbH, 05.05.2010&#10;http://www.presentationload.com/">
              <a:extLst>
                <a:ext uri="{FF2B5EF4-FFF2-40B4-BE49-F238E27FC236}">
                  <a16:creationId xmlns:a16="http://schemas.microsoft.com/office/drawing/2014/main" id="{1CB7BB5B-CD08-428F-9637-23D40F9E78DF}"/>
                </a:ext>
              </a:extLst>
            </p:cNvPr>
            <p:cNvSpPr>
              <a:spLocks/>
            </p:cNvSpPr>
            <p:nvPr/>
          </p:nvSpPr>
          <p:spPr bwMode="gray">
            <a:xfrm>
              <a:off x="8325036" y="2992872"/>
              <a:ext cx="104961" cy="59479"/>
            </a:xfrm>
            <a:custGeom>
              <a:avLst/>
              <a:gdLst>
                <a:gd name="T0" fmla="*/ 2147483647 w 234"/>
                <a:gd name="T1" fmla="*/ 2147483647 h 132"/>
                <a:gd name="T2" fmla="*/ 2147483647 w 234"/>
                <a:gd name="T3" fmla="*/ 2147483647 h 132"/>
                <a:gd name="T4" fmla="*/ 2147483647 w 234"/>
                <a:gd name="T5" fmla="*/ 2147483647 h 132"/>
                <a:gd name="T6" fmla="*/ 2147483647 w 234"/>
                <a:gd name="T7" fmla="*/ 2147483647 h 132"/>
                <a:gd name="T8" fmla="*/ 2147483647 w 234"/>
                <a:gd name="T9" fmla="*/ 2147483647 h 132"/>
                <a:gd name="T10" fmla="*/ 2147483647 w 234"/>
                <a:gd name="T11" fmla="*/ 2147483647 h 132"/>
                <a:gd name="T12" fmla="*/ 2147483647 w 234"/>
                <a:gd name="T13" fmla="*/ 2147483647 h 132"/>
                <a:gd name="T14" fmla="*/ 2147483647 w 234"/>
                <a:gd name="T15" fmla="*/ 2147483647 h 132"/>
                <a:gd name="T16" fmla="*/ 2147483647 w 234"/>
                <a:gd name="T17" fmla="*/ 2147483647 h 132"/>
                <a:gd name="T18" fmla="*/ 2147483647 w 234"/>
                <a:gd name="T19" fmla="*/ 2147483647 h 132"/>
                <a:gd name="T20" fmla="*/ 2147483647 w 234"/>
                <a:gd name="T21" fmla="*/ 2147483647 h 132"/>
                <a:gd name="T22" fmla="*/ 2147483647 w 234"/>
                <a:gd name="T23" fmla="*/ 2147483647 h 132"/>
                <a:gd name="T24" fmla="*/ 2147483647 w 234"/>
                <a:gd name="T25" fmla="*/ 2147483647 h 132"/>
                <a:gd name="T26" fmla="*/ 2147483647 w 234"/>
                <a:gd name="T27" fmla="*/ 2147483647 h 132"/>
                <a:gd name="T28" fmla="*/ 2147483647 w 234"/>
                <a:gd name="T29" fmla="*/ 2147483647 h 132"/>
                <a:gd name="T30" fmla="*/ 2147483647 w 234"/>
                <a:gd name="T31" fmla="*/ 2147483647 h 132"/>
                <a:gd name="T32" fmla="*/ 2147483647 w 234"/>
                <a:gd name="T33" fmla="*/ 2147483647 h 132"/>
                <a:gd name="T34" fmla="*/ 2147483647 w 234"/>
                <a:gd name="T35" fmla="*/ 2147483647 h 132"/>
                <a:gd name="T36" fmla="*/ 2147483647 w 234"/>
                <a:gd name="T37" fmla="*/ 2147483647 h 132"/>
                <a:gd name="T38" fmla="*/ 2147483647 w 234"/>
                <a:gd name="T39" fmla="*/ 2147483647 h 132"/>
                <a:gd name="T40" fmla="*/ 2147483647 w 234"/>
                <a:gd name="T41" fmla="*/ 2147483647 h 132"/>
                <a:gd name="T42" fmla="*/ 2147483647 w 234"/>
                <a:gd name="T43" fmla="*/ 2147483647 h 132"/>
                <a:gd name="T44" fmla="*/ 2147483647 w 234"/>
                <a:gd name="T45" fmla="*/ 2147483647 h 132"/>
                <a:gd name="T46" fmla="*/ 2147483647 w 234"/>
                <a:gd name="T47" fmla="*/ 2147483647 h 132"/>
                <a:gd name="T48" fmla="*/ 2147483647 w 234"/>
                <a:gd name="T49" fmla="*/ 2147483647 h 132"/>
                <a:gd name="T50" fmla="*/ 2147483647 w 234"/>
                <a:gd name="T51" fmla="*/ 2147483647 h 132"/>
                <a:gd name="T52" fmla="*/ 2147483647 w 234"/>
                <a:gd name="T53" fmla="*/ 2147483647 h 132"/>
                <a:gd name="T54" fmla="*/ 2147483647 w 234"/>
                <a:gd name="T55" fmla="*/ 2147483647 h 132"/>
                <a:gd name="T56" fmla="*/ 2147483647 w 234"/>
                <a:gd name="T57" fmla="*/ 2147483647 h 132"/>
                <a:gd name="T58" fmla="*/ 2147483647 w 234"/>
                <a:gd name="T59" fmla="*/ 0 h 132"/>
                <a:gd name="T60" fmla="*/ 2147483647 w 234"/>
                <a:gd name="T61" fmla="*/ 0 h 132"/>
                <a:gd name="T62" fmla="*/ 2147483647 w 234"/>
                <a:gd name="T63" fmla="*/ 2147483647 h 132"/>
                <a:gd name="T64" fmla="*/ 2147483647 w 234"/>
                <a:gd name="T65" fmla="*/ 2147483647 h 132"/>
                <a:gd name="T66" fmla="*/ 2147483647 w 234"/>
                <a:gd name="T67" fmla="*/ 2147483647 h 132"/>
                <a:gd name="T68" fmla="*/ 2147483647 w 234"/>
                <a:gd name="T69" fmla="*/ 2147483647 h 132"/>
                <a:gd name="T70" fmla="*/ 2147483647 w 234"/>
                <a:gd name="T71" fmla="*/ 2147483647 h 132"/>
                <a:gd name="T72" fmla="*/ 2147483647 w 234"/>
                <a:gd name="T73" fmla="*/ 2147483647 h 132"/>
                <a:gd name="T74" fmla="*/ 2147483647 w 234"/>
                <a:gd name="T75" fmla="*/ 2147483647 h 132"/>
                <a:gd name="T76" fmla="*/ 0 w 234"/>
                <a:gd name="T77" fmla="*/ 2147483647 h 132"/>
                <a:gd name="T78" fmla="*/ 0 w 234"/>
                <a:gd name="T79" fmla="*/ 2147483647 h 132"/>
                <a:gd name="T80" fmla="*/ 2147483647 w 234"/>
                <a:gd name="T81" fmla="*/ 2147483647 h 132"/>
                <a:gd name="T82" fmla="*/ 2147483647 w 234"/>
                <a:gd name="T83" fmla="*/ 2147483647 h 132"/>
                <a:gd name="T84" fmla="*/ 2147483647 w 234"/>
                <a:gd name="T85" fmla="*/ 2147483647 h 132"/>
                <a:gd name="T86" fmla="*/ 2147483647 w 234"/>
                <a:gd name="T87" fmla="*/ 2147483647 h 132"/>
                <a:gd name="T88" fmla="*/ 2147483647 w 234"/>
                <a:gd name="T89" fmla="*/ 2147483647 h 132"/>
                <a:gd name="T90" fmla="*/ 2147483647 w 234"/>
                <a:gd name="T91" fmla="*/ 2147483647 h 132"/>
                <a:gd name="T92" fmla="*/ 2147483647 w 234"/>
                <a:gd name="T93" fmla="*/ 2147483647 h 1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34"/>
                <a:gd name="T142" fmla="*/ 0 h 132"/>
                <a:gd name="T143" fmla="*/ 234 w 234"/>
                <a:gd name="T144" fmla="*/ 132 h 13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34" h="132">
                  <a:moveTo>
                    <a:pt x="78" y="132"/>
                  </a:moveTo>
                  <a:lnTo>
                    <a:pt x="90" y="132"/>
                  </a:lnTo>
                  <a:lnTo>
                    <a:pt x="102" y="126"/>
                  </a:lnTo>
                  <a:lnTo>
                    <a:pt x="108" y="120"/>
                  </a:lnTo>
                  <a:lnTo>
                    <a:pt x="126" y="120"/>
                  </a:lnTo>
                  <a:lnTo>
                    <a:pt x="138" y="126"/>
                  </a:lnTo>
                  <a:lnTo>
                    <a:pt x="168" y="126"/>
                  </a:lnTo>
                  <a:lnTo>
                    <a:pt x="180" y="120"/>
                  </a:lnTo>
                  <a:lnTo>
                    <a:pt x="192" y="120"/>
                  </a:lnTo>
                  <a:lnTo>
                    <a:pt x="198" y="126"/>
                  </a:lnTo>
                  <a:lnTo>
                    <a:pt x="210" y="126"/>
                  </a:lnTo>
                  <a:lnTo>
                    <a:pt x="234" y="114"/>
                  </a:lnTo>
                  <a:lnTo>
                    <a:pt x="234" y="108"/>
                  </a:lnTo>
                  <a:lnTo>
                    <a:pt x="222" y="96"/>
                  </a:lnTo>
                  <a:lnTo>
                    <a:pt x="222" y="72"/>
                  </a:lnTo>
                  <a:lnTo>
                    <a:pt x="198" y="72"/>
                  </a:lnTo>
                  <a:lnTo>
                    <a:pt x="192" y="66"/>
                  </a:lnTo>
                  <a:lnTo>
                    <a:pt x="192" y="42"/>
                  </a:lnTo>
                  <a:lnTo>
                    <a:pt x="186" y="30"/>
                  </a:lnTo>
                  <a:lnTo>
                    <a:pt x="174" y="18"/>
                  </a:lnTo>
                  <a:lnTo>
                    <a:pt x="162" y="12"/>
                  </a:lnTo>
                  <a:lnTo>
                    <a:pt x="150" y="12"/>
                  </a:lnTo>
                  <a:lnTo>
                    <a:pt x="138" y="18"/>
                  </a:lnTo>
                  <a:lnTo>
                    <a:pt x="126" y="18"/>
                  </a:lnTo>
                  <a:lnTo>
                    <a:pt x="114" y="24"/>
                  </a:lnTo>
                  <a:lnTo>
                    <a:pt x="108" y="30"/>
                  </a:lnTo>
                  <a:lnTo>
                    <a:pt x="102" y="30"/>
                  </a:lnTo>
                  <a:lnTo>
                    <a:pt x="102" y="6"/>
                  </a:lnTo>
                  <a:lnTo>
                    <a:pt x="78" y="6"/>
                  </a:lnTo>
                  <a:lnTo>
                    <a:pt x="66" y="0"/>
                  </a:lnTo>
                  <a:lnTo>
                    <a:pt x="54" y="0"/>
                  </a:lnTo>
                  <a:lnTo>
                    <a:pt x="48" y="12"/>
                  </a:lnTo>
                  <a:lnTo>
                    <a:pt x="36" y="24"/>
                  </a:lnTo>
                  <a:lnTo>
                    <a:pt x="30" y="36"/>
                  </a:lnTo>
                  <a:lnTo>
                    <a:pt x="18" y="54"/>
                  </a:lnTo>
                  <a:lnTo>
                    <a:pt x="12" y="66"/>
                  </a:lnTo>
                  <a:lnTo>
                    <a:pt x="6" y="72"/>
                  </a:lnTo>
                  <a:lnTo>
                    <a:pt x="6" y="78"/>
                  </a:lnTo>
                  <a:lnTo>
                    <a:pt x="0" y="78"/>
                  </a:lnTo>
                  <a:lnTo>
                    <a:pt x="0" y="90"/>
                  </a:lnTo>
                  <a:lnTo>
                    <a:pt x="18" y="108"/>
                  </a:lnTo>
                  <a:lnTo>
                    <a:pt x="42" y="120"/>
                  </a:lnTo>
                  <a:lnTo>
                    <a:pt x="54" y="120"/>
                  </a:lnTo>
                  <a:lnTo>
                    <a:pt x="54" y="114"/>
                  </a:lnTo>
                  <a:lnTo>
                    <a:pt x="54" y="120"/>
                  </a:lnTo>
                  <a:lnTo>
                    <a:pt x="66" y="132"/>
                  </a:lnTo>
                  <a:lnTo>
                    <a:pt x="78" y="13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42" name="Benin" descr="© INSCALE GmbH, 05.05.2010&#10;http://www.presentationload.com/">
              <a:extLst>
                <a:ext uri="{FF2B5EF4-FFF2-40B4-BE49-F238E27FC236}">
                  <a16:creationId xmlns:a16="http://schemas.microsoft.com/office/drawing/2014/main" id="{29FC8C7D-AC5B-47BA-BBA7-6EA141997710}"/>
                </a:ext>
              </a:extLst>
            </p:cNvPr>
            <p:cNvSpPr>
              <a:spLocks/>
            </p:cNvSpPr>
            <p:nvPr/>
          </p:nvSpPr>
          <p:spPr bwMode="gray">
            <a:xfrm>
              <a:off x="5603026" y="3568414"/>
              <a:ext cx="99714" cy="222170"/>
            </a:xfrm>
            <a:custGeom>
              <a:avLst/>
              <a:gdLst>
                <a:gd name="T0" fmla="*/ 2147483647 w 222"/>
                <a:gd name="T1" fmla="*/ 2147483647 h 498"/>
                <a:gd name="T2" fmla="*/ 2147483647 w 222"/>
                <a:gd name="T3" fmla="*/ 2147483647 h 498"/>
                <a:gd name="T4" fmla="*/ 2147483647 w 222"/>
                <a:gd name="T5" fmla="*/ 2147483647 h 498"/>
                <a:gd name="T6" fmla="*/ 2147483647 w 222"/>
                <a:gd name="T7" fmla="*/ 2147483647 h 498"/>
                <a:gd name="T8" fmla="*/ 2147483647 w 222"/>
                <a:gd name="T9" fmla="*/ 2147483647 h 498"/>
                <a:gd name="T10" fmla="*/ 2147483647 w 222"/>
                <a:gd name="T11" fmla="*/ 2147483647 h 498"/>
                <a:gd name="T12" fmla="*/ 2147483647 w 222"/>
                <a:gd name="T13" fmla="*/ 2147483647 h 498"/>
                <a:gd name="T14" fmla="*/ 2147483647 w 222"/>
                <a:gd name="T15" fmla="*/ 2147483647 h 498"/>
                <a:gd name="T16" fmla="*/ 2147483647 w 222"/>
                <a:gd name="T17" fmla="*/ 2147483647 h 498"/>
                <a:gd name="T18" fmla="*/ 2147483647 w 222"/>
                <a:gd name="T19" fmla="*/ 2147483647 h 498"/>
                <a:gd name="T20" fmla="*/ 2147483647 w 222"/>
                <a:gd name="T21" fmla="*/ 2147483647 h 498"/>
                <a:gd name="T22" fmla="*/ 2147483647 w 222"/>
                <a:gd name="T23" fmla="*/ 2147483647 h 498"/>
                <a:gd name="T24" fmla="*/ 2147483647 w 222"/>
                <a:gd name="T25" fmla="*/ 2147483647 h 498"/>
                <a:gd name="T26" fmla="*/ 2147483647 w 222"/>
                <a:gd name="T27" fmla="*/ 2147483647 h 498"/>
                <a:gd name="T28" fmla="*/ 2147483647 w 222"/>
                <a:gd name="T29" fmla="*/ 2147483647 h 498"/>
                <a:gd name="T30" fmla="*/ 2147483647 w 222"/>
                <a:gd name="T31" fmla="*/ 2147483647 h 498"/>
                <a:gd name="T32" fmla="*/ 2147483647 w 222"/>
                <a:gd name="T33" fmla="*/ 2147483647 h 498"/>
                <a:gd name="T34" fmla="*/ 2147483647 w 222"/>
                <a:gd name="T35" fmla="*/ 2147483647 h 498"/>
                <a:gd name="T36" fmla="*/ 2147483647 w 222"/>
                <a:gd name="T37" fmla="*/ 2147483647 h 498"/>
                <a:gd name="T38" fmla="*/ 2147483647 w 222"/>
                <a:gd name="T39" fmla="*/ 2147483647 h 498"/>
                <a:gd name="T40" fmla="*/ 2147483647 w 222"/>
                <a:gd name="T41" fmla="*/ 2147483647 h 498"/>
                <a:gd name="T42" fmla="*/ 2147483647 w 222"/>
                <a:gd name="T43" fmla="*/ 2147483647 h 498"/>
                <a:gd name="T44" fmla="*/ 2147483647 w 222"/>
                <a:gd name="T45" fmla="*/ 2147483647 h 498"/>
                <a:gd name="T46" fmla="*/ 0 w 222"/>
                <a:gd name="T47" fmla="*/ 2147483647 h 498"/>
                <a:gd name="T48" fmla="*/ 2147483647 w 222"/>
                <a:gd name="T49" fmla="*/ 2147483647 h 498"/>
                <a:gd name="T50" fmla="*/ 2147483647 w 222"/>
                <a:gd name="T51" fmla="*/ 2147483647 h 498"/>
                <a:gd name="T52" fmla="*/ 2147483647 w 222"/>
                <a:gd name="T53" fmla="*/ 2147483647 h 498"/>
                <a:gd name="T54" fmla="*/ 2147483647 w 222"/>
                <a:gd name="T55" fmla="*/ 2147483647 h 498"/>
                <a:gd name="T56" fmla="*/ 2147483647 w 222"/>
                <a:gd name="T57" fmla="*/ 2147483647 h 498"/>
                <a:gd name="T58" fmla="*/ 2147483647 w 222"/>
                <a:gd name="T59" fmla="*/ 2147483647 h 498"/>
                <a:gd name="T60" fmla="*/ 2147483647 w 222"/>
                <a:gd name="T61" fmla="*/ 2147483647 h 498"/>
                <a:gd name="T62" fmla="*/ 2147483647 w 222"/>
                <a:gd name="T63" fmla="*/ 2147483647 h 498"/>
                <a:gd name="T64" fmla="*/ 2147483647 w 222"/>
                <a:gd name="T65" fmla="*/ 2147483647 h 498"/>
                <a:gd name="T66" fmla="*/ 2147483647 w 222"/>
                <a:gd name="T67" fmla="*/ 2147483647 h 498"/>
                <a:gd name="T68" fmla="*/ 2147483647 w 222"/>
                <a:gd name="T69" fmla="*/ 2147483647 h 49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22"/>
                <a:gd name="T106" fmla="*/ 0 h 498"/>
                <a:gd name="T107" fmla="*/ 222 w 222"/>
                <a:gd name="T108" fmla="*/ 498 h 49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22" h="498">
                  <a:moveTo>
                    <a:pt x="138" y="372"/>
                  </a:moveTo>
                  <a:lnTo>
                    <a:pt x="144" y="342"/>
                  </a:lnTo>
                  <a:lnTo>
                    <a:pt x="138" y="306"/>
                  </a:lnTo>
                  <a:lnTo>
                    <a:pt x="144" y="276"/>
                  </a:lnTo>
                  <a:lnTo>
                    <a:pt x="162" y="276"/>
                  </a:lnTo>
                  <a:lnTo>
                    <a:pt x="174" y="252"/>
                  </a:lnTo>
                  <a:lnTo>
                    <a:pt x="174" y="222"/>
                  </a:lnTo>
                  <a:lnTo>
                    <a:pt x="180" y="216"/>
                  </a:lnTo>
                  <a:lnTo>
                    <a:pt x="186" y="204"/>
                  </a:lnTo>
                  <a:lnTo>
                    <a:pt x="198" y="198"/>
                  </a:lnTo>
                  <a:lnTo>
                    <a:pt x="198" y="156"/>
                  </a:lnTo>
                  <a:lnTo>
                    <a:pt x="210" y="150"/>
                  </a:lnTo>
                  <a:lnTo>
                    <a:pt x="216" y="150"/>
                  </a:lnTo>
                  <a:lnTo>
                    <a:pt x="222" y="144"/>
                  </a:lnTo>
                  <a:lnTo>
                    <a:pt x="222" y="132"/>
                  </a:lnTo>
                  <a:lnTo>
                    <a:pt x="216" y="126"/>
                  </a:lnTo>
                  <a:lnTo>
                    <a:pt x="216" y="114"/>
                  </a:lnTo>
                  <a:lnTo>
                    <a:pt x="210" y="102"/>
                  </a:lnTo>
                  <a:lnTo>
                    <a:pt x="204" y="96"/>
                  </a:lnTo>
                  <a:lnTo>
                    <a:pt x="192" y="72"/>
                  </a:lnTo>
                  <a:lnTo>
                    <a:pt x="198" y="66"/>
                  </a:lnTo>
                  <a:lnTo>
                    <a:pt x="198" y="60"/>
                  </a:lnTo>
                  <a:lnTo>
                    <a:pt x="204" y="48"/>
                  </a:lnTo>
                  <a:lnTo>
                    <a:pt x="198" y="42"/>
                  </a:lnTo>
                  <a:lnTo>
                    <a:pt x="186" y="36"/>
                  </a:lnTo>
                  <a:lnTo>
                    <a:pt x="180" y="36"/>
                  </a:lnTo>
                  <a:lnTo>
                    <a:pt x="174" y="30"/>
                  </a:lnTo>
                  <a:lnTo>
                    <a:pt x="168" y="30"/>
                  </a:lnTo>
                  <a:lnTo>
                    <a:pt x="162" y="24"/>
                  </a:lnTo>
                  <a:lnTo>
                    <a:pt x="156" y="12"/>
                  </a:lnTo>
                  <a:lnTo>
                    <a:pt x="144" y="0"/>
                  </a:lnTo>
                  <a:lnTo>
                    <a:pt x="114" y="12"/>
                  </a:lnTo>
                  <a:lnTo>
                    <a:pt x="114" y="36"/>
                  </a:lnTo>
                  <a:lnTo>
                    <a:pt x="120" y="36"/>
                  </a:lnTo>
                  <a:lnTo>
                    <a:pt x="114" y="42"/>
                  </a:lnTo>
                  <a:lnTo>
                    <a:pt x="108" y="60"/>
                  </a:lnTo>
                  <a:lnTo>
                    <a:pt x="96" y="60"/>
                  </a:lnTo>
                  <a:lnTo>
                    <a:pt x="90" y="66"/>
                  </a:lnTo>
                  <a:lnTo>
                    <a:pt x="84" y="66"/>
                  </a:lnTo>
                  <a:lnTo>
                    <a:pt x="84" y="78"/>
                  </a:lnTo>
                  <a:lnTo>
                    <a:pt x="78" y="72"/>
                  </a:lnTo>
                  <a:lnTo>
                    <a:pt x="48" y="72"/>
                  </a:lnTo>
                  <a:lnTo>
                    <a:pt x="30" y="90"/>
                  </a:lnTo>
                  <a:lnTo>
                    <a:pt x="24" y="102"/>
                  </a:lnTo>
                  <a:lnTo>
                    <a:pt x="12" y="102"/>
                  </a:lnTo>
                  <a:lnTo>
                    <a:pt x="6" y="114"/>
                  </a:lnTo>
                  <a:lnTo>
                    <a:pt x="0" y="132"/>
                  </a:lnTo>
                  <a:lnTo>
                    <a:pt x="0" y="162"/>
                  </a:lnTo>
                  <a:lnTo>
                    <a:pt x="12" y="168"/>
                  </a:lnTo>
                  <a:lnTo>
                    <a:pt x="42" y="198"/>
                  </a:lnTo>
                  <a:lnTo>
                    <a:pt x="42" y="240"/>
                  </a:lnTo>
                  <a:lnTo>
                    <a:pt x="54" y="252"/>
                  </a:lnTo>
                  <a:lnTo>
                    <a:pt x="60" y="264"/>
                  </a:lnTo>
                  <a:lnTo>
                    <a:pt x="60" y="294"/>
                  </a:lnTo>
                  <a:lnTo>
                    <a:pt x="66" y="306"/>
                  </a:lnTo>
                  <a:lnTo>
                    <a:pt x="54" y="318"/>
                  </a:lnTo>
                  <a:lnTo>
                    <a:pt x="54" y="378"/>
                  </a:lnTo>
                  <a:lnTo>
                    <a:pt x="66" y="390"/>
                  </a:lnTo>
                  <a:lnTo>
                    <a:pt x="54" y="396"/>
                  </a:lnTo>
                  <a:lnTo>
                    <a:pt x="60" y="462"/>
                  </a:lnTo>
                  <a:lnTo>
                    <a:pt x="60" y="468"/>
                  </a:lnTo>
                  <a:lnTo>
                    <a:pt x="72" y="480"/>
                  </a:lnTo>
                  <a:lnTo>
                    <a:pt x="72" y="492"/>
                  </a:lnTo>
                  <a:lnTo>
                    <a:pt x="84" y="492"/>
                  </a:lnTo>
                  <a:lnTo>
                    <a:pt x="96" y="498"/>
                  </a:lnTo>
                  <a:lnTo>
                    <a:pt x="108" y="498"/>
                  </a:lnTo>
                  <a:lnTo>
                    <a:pt x="120" y="474"/>
                  </a:lnTo>
                  <a:lnTo>
                    <a:pt x="126" y="480"/>
                  </a:lnTo>
                  <a:lnTo>
                    <a:pt x="138" y="486"/>
                  </a:lnTo>
                  <a:lnTo>
                    <a:pt x="138" y="372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43" name="Belize" descr="© INSCALE GmbH, 05.05.2010&#10;http://www.presentationload.com/">
              <a:extLst>
                <a:ext uri="{FF2B5EF4-FFF2-40B4-BE49-F238E27FC236}">
                  <a16:creationId xmlns:a16="http://schemas.microsoft.com/office/drawing/2014/main" id="{0E6B4B48-EFB2-47FF-A493-A5B2F0176AE3}"/>
                </a:ext>
              </a:extLst>
            </p:cNvPr>
            <p:cNvSpPr>
              <a:spLocks/>
            </p:cNvSpPr>
            <p:nvPr/>
          </p:nvSpPr>
          <p:spPr bwMode="gray">
            <a:xfrm>
              <a:off x="2769059" y="3347993"/>
              <a:ext cx="48982" cy="94465"/>
            </a:xfrm>
            <a:custGeom>
              <a:avLst/>
              <a:gdLst>
                <a:gd name="T0" fmla="*/ 2147483647 w 108"/>
                <a:gd name="T1" fmla="*/ 2147483647 h 210"/>
                <a:gd name="T2" fmla="*/ 2147483647 w 108"/>
                <a:gd name="T3" fmla="*/ 2147483647 h 210"/>
                <a:gd name="T4" fmla="*/ 2147483647 w 108"/>
                <a:gd name="T5" fmla="*/ 2147483647 h 210"/>
                <a:gd name="T6" fmla="*/ 2147483647 w 108"/>
                <a:gd name="T7" fmla="*/ 2147483647 h 210"/>
                <a:gd name="T8" fmla="*/ 2147483647 w 108"/>
                <a:gd name="T9" fmla="*/ 2147483647 h 210"/>
                <a:gd name="T10" fmla="*/ 2147483647 w 108"/>
                <a:gd name="T11" fmla="*/ 0 h 210"/>
                <a:gd name="T12" fmla="*/ 2147483647 w 108"/>
                <a:gd name="T13" fmla="*/ 2147483647 h 210"/>
                <a:gd name="T14" fmla="*/ 2147483647 w 108"/>
                <a:gd name="T15" fmla="*/ 2147483647 h 210"/>
                <a:gd name="T16" fmla="*/ 2147483647 w 108"/>
                <a:gd name="T17" fmla="*/ 2147483647 h 210"/>
                <a:gd name="T18" fmla="*/ 2147483647 w 108"/>
                <a:gd name="T19" fmla="*/ 2147483647 h 210"/>
                <a:gd name="T20" fmla="*/ 2147483647 w 108"/>
                <a:gd name="T21" fmla="*/ 2147483647 h 210"/>
                <a:gd name="T22" fmla="*/ 2147483647 w 108"/>
                <a:gd name="T23" fmla="*/ 2147483647 h 210"/>
                <a:gd name="T24" fmla="*/ 2147483647 w 108"/>
                <a:gd name="T25" fmla="*/ 2147483647 h 210"/>
                <a:gd name="T26" fmla="*/ 2147483647 w 108"/>
                <a:gd name="T27" fmla="*/ 2147483647 h 210"/>
                <a:gd name="T28" fmla="*/ 2147483647 w 108"/>
                <a:gd name="T29" fmla="*/ 2147483647 h 210"/>
                <a:gd name="T30" fmla="*/ 2147483647 w 108"/>
                <a:gd name="T31" fmla="*/ 2147483647 h 210"/>
                <a:gd name="T32" fmla="*/ 2147483647 w 108"/>
                <a:gd name="T33" fmla="*/ 2147483647 h 210"/>
                <a:gd name="T34" fmla="*/ 2147483647 w 108"/>
                <a:gd name="T35" fmla="*/ 2147483647 h 210"/>
                <a:gd name="T36" fmla="*/ 0 w 108"/>
                <a:gd name="T37" fmla="*/ 2147483647 h 210"/>
                <a:gd name="T38" fmla="*/ 2147483647 w 108"/>
                <a:gd name="T39" fmla="*/ 2147483647 h 210"/>
                <a:gd name="T40" fmla="*/ 2147483647 w 108"/>
                <a:gd name="T41" fmla="*/ 2147483647 h 210"/>
                <a:gd name="T42" fmla="*/ 2147483647 w 108"/>
                <a:gd name="T43" fmla="*/ 2147483647 h 210"/>
                <a:gd name="T44" fmla="*/ 2147483647 w 108"/>
                <a:gd name="T45" fmla="*/ 2147483647 h 210"/>
                <a:gd name="T46" fmla="*/ 2147483647 w 108"/>
                <a:gd name="T47" fmla="*/ 2147483647 h 210"/>
                <a:gd name="T48" fmla="*/ 2147483647 w 108"/>
                <a:gd name="T49" fmla="*/ 2147483647 h 210"/>
                <a:gd name="T50" fmla="*/ 2147483647 w 108"/>
                <a:gd name="T51" fmla="*/ 2147483647 h 210"/>
                <a:gd name="T52" fmla="*/ 2147483647 w 108"/>
                <a:gd name="T53" fmla="*/ 2147483647 h 210"/>
                <a:gd name="T54" fmla="*/ 2147483647 w 108"/>
                <a:gd name="T55" fmla="*/ 2147483647 h 21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08"/>
                <a:gd name="T85" fmla="*/ 0 h 210"/>
                <a:gd name="T86" fmla="*/ 108 w 108"/>
                <a:gd name="T87" fmla="*/ 210 h 21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08" h="210">
                  <a:moveTo>
                    <a:pt x="108" y="30"/>
                  </a:moveTo>
                  <a:lnTo>
                    <a:pt x="108" y="24"/>
                  </a:lnTo>
                  <a:lnTo>
                    <a:pt x="102" y="24"/>
                  </a:lnTo>
                  <a:lnTo>
                    <a:pt x="90" y="18"/>
                  </a:lnTo>
                  <a:lnTo>
                    <a:pt x="84" y="12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2" y="12"/>
                  </a:lnTo>
                  <a:lnTo>
                    <a:pt x="72" y="24"/>
                  </a:lnTo>
                  <a:lnTo>
                    <a:pt x="66" y="36"/>
                  </a:lnTo>
                  <a:lnTo>
                    <a:pt x="54" y="42"/>
                  </a:lnTo>
                  <a:lnTo>
                    <a:pt x="48" y="48"/>
                  </a:lnTo>
                  <a:lnTo>
                    <a:pt x="42" y="48"/>
                  </a:lnTo>
                  <a:lnTo>
                    <a:pt x="42" y="42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30" y="42"/>
                  </a:lnTo>
                  <a:lnTo>
                    <a:pt x="24" y="54"/>
                  </a:lnTo>
                  <a:lnTo>
                    <a:pt x="0" y="210"/>
                  </a:lnTo>
                  <a:lnTo>
                    <a:pt x="30" y="210"/>
                  </a:lnTo>
                  <a:lnTo>
                    <a:pt x="42" y="168"/>
                  </a:lnTo>
                  <a:lnTo>
                    <a:pt x="60" y="174"/>
                  </a:lnTo>
                  <a:lnTo>
                    <a:pt x="84" y="150"/>
                  </a:lnTo>
                  <a:lnTo>
                    <a:pt x="84" y="90"/>
                  </a:lnTo>
                  <a:lnTo>
                    <a:pt x="90" y="78"/>
                  </a:lnTo>
                  <a:lnTo>
                    <a:pt x="96" y="60"/>
                  </a:lnTo>
                  <a:lnTo>
                    <a:pt x="108" y="36"/>
                  </a:lnTo>
                  <a:lnTo>
                    <a:pt x="108" y="3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44" name="Belgium" descr="© INSCALE GmbH, 05.05.2010&#10;http://www.presentationload.com/">
              <a:extLst>
                <a:ext uri="{FF2B5EF4-FFF2-40B4-BE49-F238E27FC236}">
                  <a16:creationId xmlns:a16="http://schemas.microsoft.com/office/drawing/2014/main" id="{676386BF-04E1-4826-A177-747F950DA326}"/>
                </a:ext>
              </a:extLst>
            </p:cNvPr>
            <p:cNvSpPr>
              <a:spLocks/>
            </p:cNvSpPr>
            <p:nvPr/>
          </p:nvSpPr>
          <p:spPr bwMode="gray">
            <a:xfrm>
              <a:off x="5697492" y="2168923"/>
              <a:ext cx="99714" cy="68226"/>
            </a:xfrm>
            <a:custGeom>
              <a:avLst/>
              <a:gdLst>
                <a:gd name="T0" fmla="*/ 0 w 222"/>
                <a:gd name="T1" fmla="*/ 2147483647 h 150"/>
                <a:gd name="T2" fmla="*/ 2147483647 w 222"/>
                <a:gd name="T3" fmla="*/ 2147483647 h 150"/>
                <a:gd name="T4" fmla="*/ 2147483647 w 222"/>
                <a:gd name="T5" fmla="*/ 2147483647 h 150"/>
                <a:gd name="T6" fmla="*/ 2147483647 w 222"/>
                <a:gd name="T7" fmla="*/ 2147483647 h 150"/>
                <a:gd name="T8" fmla="*/ 2147483647 w 222"/>
                <a:gd name="T9" fmla="*/ 2147483647 h 150"/>
                <a:gd name="T10" fmla="*/ 2147483647 w 222"/>
                <a:gd name="T11" fmla="*/ 2147483647 h 150"/>
                <a:gd name="T12" fmla="*/ 2147483647 w 222"/>
                <a:gd name="T13" fmla="*/ 2147483647 h 150"/>
                <a:gd name="T14" fmla="*/ 2147483647 w 222"/>
                <a:gd name="T15" fmla="*/ 2147483647 h 150"/>
                <a:gd name="T16" fmla="*/ 2147483647 w 222"/>
                <a:gd name="T17" fmla="*/ 2147483647 h 150"/>
                <a:gd name="T18" fmla="*/ 2147483647 w 222"/>
                <a:gd name="T19" fmla="*/ 2147483647 h 150"/>
                <a:gd name="T20" fmla="*/ 2147483647 w 222"/>
                <a:gd name="T21" fmla="*/ 2147483647 h 150"/>
                <a:gd name="T22" fmla="*/ 2147483647 w 222"/>
                <a:gd name="T23" fmla="*/ 2147483647 h 150"/>
                <a:gd name="T24" fmla="*/ 2147483647 w 222"/>
                <a:gd name="T25" fmla="*/ 2147483647 h 150"/>
                <a:gd name="T26" fmla="*/ 2147483647 w 222"/>
                <a:gd name="T27" fmla="*/ 2147483647 h 150"/>
                <a:gd name="T28" fmla="*/ 2147483647 w 222"/>
                <a:gd name="T29" fmla="*/ 2147483647 h 150"/>
                <a:gd name="T30" fmla="*/ 2147483647 w 222"/>
                <a:gd name="T31" fmla="*/ 2147483647 h 150"/>
                <a:gd name="T32" fmla="*/ 2147483647 w 222"/>
                <a:gd name="T33" fmla="*/ 2147483647 h 150"/>
                <a:gd name="T34" fmla="*/ 2147483647 w 222"/>
                <a:gd name="T35" fmla="*/ 2147483647 h 150"/>
                <a:gd name="T36" fmla="*/ 2147483647 w 222"/>
                <a:gd name="T37" fmla="*/ 2147483647 h 150"/>
                <a:gd name="T38" fmla="*/ 2147483647 w 222"/>
                <a:gd name="T39" fmla="*/ 2147483647 h 150"/>
                <a:gd name="T40" fmla="*/ 2147483647 w 222"/>
                <a:gd name="T41" fmla="*/ 2147483647 h 150"/>
                <a:gd name="T42" fmla="*/ 2147483647 w 222"/>
                <a:gd name="T43" fmla="*/ 2147483647 h 150"/>
                <a:gd name="T44" fmla="*/ 2147483647 w 222"/>
                <a:gd name="T45" fmla="*/ 2147483647 h 150"/>
                <a:gd name="T46" fmla="*/ 2147483647 w 222"/>
                <a:gd name="T47" fmla="*/ 2147483647 h 150"/>
                <a:gd name="T48" fmla="*/ 2147483647 w 222"/>
                <a:gd name="T49" fmla="*/ 2147483647 h 150"/>
                <a:gd name="T50" fmla="*/ 2147483647 w 222"/>
                <a:gd name="T51" fmla="*/ 2147483647 h 150"/>
                <a:gd name="T52" fmla="*/ 2147483647 w 222"/>
                <a:gd name="T53" fmla="*/ 2147483647 h 150"/>
                <a:gd name="T54" fmla="*/ 2147483647 w 222"/>
                <a:gd name="T55" fmla="*/ 2147483647 h 150"/>
                <a:gd name="T56" fmla="*/ 2147483647 w 222"/>
                <a:gd name="T57" fmla="*/ 2147483647 h 150"/>
                <a:gd name="T58" fmla="*/ 2147483647 w 222"/>
                <a:gd name="T59" fmla="*/ 2147483647 h 150"/>
                <a:gd name="T60" fmla="*/ 2147483647 w 222"/>
                <a:gd name="T61" fmla="*/ 2147483647 h 150"/>
                <a:gd name="T62" fmla="*/ 2147483647 w 222"/>
                <a:gd name="T63" fmla="*/ 2147483647 h 150"/>
                <a:gd name="T64" fmla="*/ 2147483647 w 222"/>
                <a:gd name="T65" fmla="*/ 2147483647 h 150"/>
                <a:gd name="T66" fmla="*/ 2147483647 w 222"/>
                <a:gd name="T67" fmla="*/ 2147483647 h 150"/>
                <a:gd name="T68" fmla="*/ 2147483647 w 222"/>
                <a:gd name="T69" fmla="*/ 2147483647 h 150"/>
                <a:gd name="T70" fmla="*/ 2147483647 w 222"/>
                <a:gd name="T71" fmla="*/ 2147483647 h 150"/>
                <a:gd name="T72" fmla="*/ 2147483647 w 222"/>
                <a:gd name="T73" fmla="*/ 2147483647 h 150"/>
                <a:gd name="T74" fmla="*/ 2147483647 w 222"/>
                <a:gd name="T75" fmla="*/ 2147483647 h 150"/>
                <a:gd name="T76" fmla="*/ 2147483647 w 222"/>
                <a:gd name="T77" fmla="*/ 2147483647 h 150"/>
                <a:gd name="T78" fmla="*/ 2147483647 w 222"/>
                <a:gd name="T79" fmla="*/ 2147483647 h 150"/>
                <a:gd name="T80" fmla="*/ 2147483647 w 222"/>
                <a:gd name="T81" fmla="*/ 0 h 150"/>
                <a:gd name="T82" fmla="*/ 2147483647 w 222"/>
                <a:gd name="T83" fmla="*/ 0 h 150"/>
                <a:gd name="T84" fmla="*/ 2147483647 w 222"/>
                <a:gd name="T85" fmla="*/ 2147483647 h 150"/>
                <a:gd name="T86" fmla="*/ 2147483647 w 222"/>
                <a:gd name="T87" fmla="*/ 0 h 150"/>
                <a:gd name="T88" fmla="*/ 2147483647 w 222"/>
                <a:gd name="T89" fmla="*/ 2147483647 h 150"/>
                <a:gd name="T90" fmla="*/ 2147483647 w 222"/>
                <a:gd name="T91" fmla="*/ 2147483647 h 150"/>
                <a:gd name="T92" fmla="*/ 2147483647 w 222"/>
                <a:gd name="T93" fmla="*/ 2147483647 h 150"/>
                <a:gd name="T94" fmla="*/ 2147483647 w 222"/>
                <a:gd name="T95" fmla="*/ 2147483647 h 150"/>
                <a:gd name="T96" fmla="*/ 2147483647 w 222"/>
                <a:gd name="T97" fmla="*/ 2147483647 h 150"/>
                <a:gd name="T98" fmla="*/ 2147483647 w 222"/>
                <a:gd name="T99" fmla="*/ 2147483647 h 150"/>
                <a:gd name="T100" fmla="*/ 2147483647 w 222"/>
                <a:gd name="T101" fmla="*/ 2147483647 h 150"/>
                <a:gd name="T102" fmla="*/ 0 w 222"/>
                <a:gd name="T103" fmla="*/ 2147483647 h 150"/>
                <a:gd name="T104" fmla="*/ 0 w 222"/>
                <a:gd name="T105" fmla="*/ 2147483647 h 15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22"/>
                <a:gd name="T160" fmla="*/ 0 h 150"/>
                <a:gd name="T161" fmla="*/ 222 w 222"/>
                <a:gd name="T162" fmla="*/ 150 h 15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22" h="150">
                  <a:moveTo>
                    <a:pt x="0" y="42"/>
                  </a:moveTo>
                  <a:lnTo>
                    <a:pt x="6" y="60"/>
                  </a:lnTo>
                  <a:lnTo>
                    <a:pt x="30" y="66"/>
                  </a:lnTo>
                  <a:lnTo>
                    <a:pt x="42" y="78"/>
                  </a:lnTo>
                  <a:lnTo>
                    <a:pt x="66" y="78"/>
                  </a:lnTo>
                  <a:lnTo>
                    <a:pt x="78" y="84"/>
                  </a:lnTo>
                  <a:lnTo>
                    <a:pt x="84" y="90"/>
                  </a:lnTo>
                  <a:lnTo>
                    <a:pt x="84" y="114"/>
                  </a:lnTo>
                  <a:lnTo>
                    <a:pt x="108" y="114"/>
                  </a:lnTo>
                  <a:lnTo>
                    <a:pt x="120" y="102"/>
                  </a:lnTo>
                  <a:lnTo>
                    <a:pt x="120" y="126"/>
                  </a:lnTo>
                  <a:lnTo>
                    <a:pt x="132" y="126"/>
                  </a:lnTo>
                  <a:lnTo>
                    <a:pt x="144" y="132"/>
                  </a:lnTo>
                  <a:lnTo>
                    <a:pt x="150" y="132"/>
                  </a:lnTo>
                  <a:lnTo>
                    <a:pt x="162" y="144"/>
                  </a:lnTo>
                  <a:lnTo>
                    <a:pt x="180" y="144"/>
                  </a:lnTo>
                  <a:lnTo>
                    <a:pt x="192" y="150"/>
                  </a:lnTo>
                  <a:lnTo>
                    <a:pt x="192" y="144"/>
                  </a:lnTo>
                  <a:lnTo>
                    <a:pt x="186" y="132"/>
                  </a:lnTo>
                  <a:lnTo>
                    <a:pt x="174" y="120"/>
                  </a:lnTo>
                  <a:lnTo>
                    <a:pt x="174" y="114"/>
                  </a:lnTo>
                  <a:lnTo>
                    <a:pt x="180" y="114"/>
                  </a:lnTo>
                  <a:lnTo>
                    <a:pt x="192" y="108"/>
                  </a:lnTo>
                  <a:lnTo>
                    <a:pt x="198" y="102"/>
                  </a:lnTo>
                  <a:lnTo>
                    <a:pt x="204" y="102"/>
                  </a:lnTo>
                  <a:lnTo>
                    <a:pt x="204" y="96"/>
                  </a:lnTo>
                  <a:lnTo>
                    <a:pt x="210" y="90"/>
                  </a:lnTo>
                  <a:lnTo>
                    <a:pt x="222" y="90"/>
                  </a:lnTo>
                  <a:lnTo>
                    <a:pt x="216" y="84"/>
                  </a:lnTo>
                  <a:lnTo>
                    <a:pt x="216" y="66"/>
                  </a:lnTo>
                  <a:lnTo>
                    <a:pt x="204" y="54"/>
                  </a:lnTo>
                  <a:lnTo>
                    <a:pt x="180" y="54"/>
                  </a:lnTo>
                  <a:lnTo>
                    <a:pt x="180" y="42"/>
                  </a:lnTo>
                  <a:lnTo>
                    <a:pt x="186" y="36"/>
                  </a:lnTo>
                  <a:lnTo>
                    <a:pt x="186" y="18"/>
                  </a:lnTo>
                  <a:lnTo>
                    <a:pt x="180" y="12"/>
                  </a:lnTo>
                  <a:lnTo>
                    <a:pt x="174" y="12"/>
                  </a:lnTo>
                  <a:lnTo>
                    <a:pt x="162" y="18"/>
                  </a:lnTo>
                  <a:lnTo>
                    <a:pt x="150" y="18"/>
                  </a:lnTo>
                  <a:lnTo>
                    <a:pt x="144" y="12"/>
                  </a:lnTo>
                  <a:lnTo>
                    <a:pt x="144" y="0"/>
                  </a:lnTo>
                  <a:lnTo>
                    <a:pt x="108" y="0"/>
                  </a:lnTo>
                  <a:lnTo>
                    <a:pt x="108" y="6"/>
                  </a:lnTo>
                  <a:lnTo>
                    <a:pt x="96" y="0"/>
                  </a:lnTo>
                  <a:lnTo>
                    <a:pt x="96" y="12"/>
                  </a:lnTo>
                  <a:lnTo>
                    <a:pt x="78" y="6"/>
                  </a:lnTo>
                  <a:lnTo>
                    <a:pt x="72" y="18"/>
                  </a:lnTo>
                  <a:lnTo>
                    <a:pt x="66" y="12"/>
                  </a:lnTo>
                  <a:lnTo>
                    <a:pt x="42" y="12"/>
                  </a:lnTo>
                  <a:lnTo>
                    <a:pt x="36" y="6"/>
                  </a:lnTo>
                  <a:lnTo>
                    <a:pt x="24" y="6"/>
                  </a:lnTo>
                  <a:lnTo>
                    <a:pt x="0" y="24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45" name="Bangladesh" descr="© INSCALE GmbH, 05.05.2010&#10;http://www.presentationload.com/">
              <a:extLst>
                <a:ext uri="{FF2B5EF4-FFF2-40B4-BE49-F238E27FC236}">
                  <a16:creationId xmlns:a16="http://schemas.microsoft.com/office/drawing/2014/main" id="{4ACACD1C-9703-4AEE-872B-3B6EACDBC23A}"/>
                </a:ext>
              </a:extLst>
            </p:cNvPr>
            <p:cNvSpPr>
              <a:spLocks/>
            </p:cNvSpPr>
            <p:nvPr/>
          </p:nvSpPr>
          <p:spPr bwMode="gray">
            <a:xfrm>
              <a:off x="8311041" y="3057599"/>
              <a:ext cx="167939" cy="190681"/>
            </a:xfrm>
            <a:custGeom>
              <a:avLst/>
              <a:gdLst>
                <a:gd name="T0" fmla="*/ 2147483647 w 372"/>
                <a:gd name="T1" fmla="*/ 2147483647 h 426"/>
                <a:gd name="T2" fmla="*/ 2147483647 w 372"/>
                <a:gd name="T3" fmla="*/ 2147483647 h 426"/>
                <a:gd name="T4" fmla="*/ 2147483647 w 372"/>
                <a:gd name="T5" fmla="*/ 2147483647 h 426"/>
                <a:gd name="T6" fmla="*/ 2147483647 w 372"/>
                <a:gd name="T7" fmla="*/ 2147483647 h 426"/>
                <a:gd name="T8" fmla="*/ 2147483647 w 372"/>
                <a:gd name="T9" fmla="*/ 2147483647 h 426"/>
                <a:gd name="T10" fmla="*/ 2147483647 w 372"/>
                <a:gd name="T11" fmla="*/ 2147483647 h 426"/>
                <a:gd name="T12" fmla="*/ 2147483647 w 372"/>
                <a:gd name="T13" fmla="*/ 2147483647 h 426"/>
                <a:gd name="T14" fmla="*/ 2147483647 w 372"/>
                <a:gd name="T15" fmla="*/ 2147483647 h 426"/>
                <a:gd name="T16" fmla="*/ 2147483647 w 372"/>
                <a:gd name="T17" fmla="*/ 2147483647 h 426"/>
                <a:gd name="T18" fmla="*/ 2147483647 w 372"/>
                <a:gd name="T19" fmla="*/ 2147483647 h 426"/>
                <a:gd name="T20" fmla="*/ 2147483647 w 372"/>
                <a:gd name="T21" fmla="*/ 2147483647 h 426"/>
                <a:gd name="T22" fmla="*/ 2147483647 w 372"/>
                <a:gd name="T23" fmla="*/ 2147483647 h 426"/>
                <a:gd name="T24" fmla="*/ 2147483647 w 372"/>
                <a:gd name="T25" fmla="*/ 2147483647 h 426"/>
                <a:gd name="T26" fmla="*/ 2147483647 w 372"/>
                <a:gd name="T27" fmla="*/ 2147483647 h 426"/>
                <a:gd name="T28" fmla="*/ 2147483647 w 372"/>
                <a:gd name="T29" fmla="*/ 2147483647 h 426"/>
                <a:gd name="T30" fmla="*/ 2147483647 w 372"/>
                <a:gd name="T31" fmla="*/ 2147483647 h 426"/>
                <a:gd name="T32" fmla="*/ 2147483647 w 372"/>
                <a:gd name="T33" fmla="*/ 2147483647 h 426"/>
                <a:gd name="T34" fmla="*/ 2147483647 w 372"/>
                <a:gd name="T35" fmla="*/ 2147483647 h 426"/>
                <a:gd name="T36" fmla="*/ 2147483647 w 372"/>
                <a:gd name="T37" fmla="*/ 2147483647 h 426"/>
                <a:gd name="T38" fmla="*/ 2147483647 w 372"/>
                <a:gd name="T39" fmla="*/ 2147483647 h 426"/>
                <a:gd name="T40" fmla="*/ 2147483647 w 372"/>
                <a:gd name="T41" fmla="*/ 2147483647 h 426"/>
                <a:gd name="T42" fmla="*/ 2147483647 w 372"/>
                <a:gd name="T43" fmla="*/ 2147483647 h 426"/>
                <a:gd name="T44" fmla="*/ 2147483647 w 372"/>
                <a:gd name="T45" fmla="*/ 2147483647 h 426"/>
                <a:gd name="T46" fmla="*/ 2147483647 w 372"/>
                <a:gd name="T47" fmla="*/ 2147483647 h 426"/>
                <a:gd name="T48" fmla="*/ 2147483647 w 372"/>
                <a:gd name="T49" fmla="*/ 2147483647 h 426"/>
                <a:gd name="T50" fmla="*/ 2147483647 w 372"/>
                <a:gd name="T51" fmla="*/ 2147483647 h 426"/>
                <a:gd name="T52" fmla="*/ 2147483647 w 372"/>
                <a:gd name="T53" fmla="*/ 2147483647 h 426"/>
                <a:gd name="T54" fmla="*/ 2147483647 w 372"/>
                <a:gd name="T55" fmla="*/ 2147483647 h 426"/>
                <a:gd name="T56" fmla="*/ 2147483647 w 372"/>
                <a:gd name="T57" fmla="*/ 2147483647 h 426"/>
                <a:gd name="T58" fmla="*/ 2147483647 w 372"/>
                <a:gd name="T59" fmla="*/ 2147483647 h 426"/>
                <a:gd name="T60" fmla="*/ 2147483647 w 372"/>
                <a:gd name="T61" fmla="*/ 2147483647 h 426"/>
                <a:gd name="T62" fmla="*/ 2147483647 w 372"/>
                <a:gd name="T63" fmla="*/ 2147483647 h 426"/>
                <a:gd name="T64" fmla="*/ 2147483647 w 372"/>
                <a:gd name="T65" fmla="*/ 2147483647 h 426"/>
                <a:gd name="T66" fmla="*/ 2147483647 w 372"/>
                <a:gd name="T67" fmla="*/ 2147483647 h 426"/>
                <a:gd name="T68" fmla="*/ 2147483647 w 372"/>
                <a:gd name="T69" fmla="*/ 2147483647 h 426"/>
                <a:gd name="T70" fmla="*/ 2147483647 w 372"/>
                <a:gd name="T71" fmla="*/ 2147483647 h 426"/>
                <a:gd name="T72" fmla="*/ 2147483647 w 372"/>
                <a:gd name="T73" fmla="*/ 2147483647 h 426"/>
                <a:gd name="T74" fmla="*/ 2147483647 w 372"/>
                <a:gd name="T75" fmla="*/ 2147483647 h 426"/>
                <a:gd name="T76" fmla="*/ 2147483647 w 372"/>
                <a:gd name="T77" fmla="*/ 2147483647 h 426"/>
                <a:gd name="T78" fmla="*/ 2147483647 w 372"/>
                <a:gd name="T79" fmla="*/ 2147483647 h 426"/>
                <a:gd name="T80" fmla="*/ 2147483647 w 372"/>
                <a:gd name="T81" fmla="*/ 2147483647 h 426"/>
                <a:gd name="T82" fmla="*/ 2147483647 w 372"/>
                <a:gd name="T83" fmla="*/ 2147483647 h 426"/>
                <a:gd name="T84" fmla="*/ 2147483647 w 372"/>
                <a:gd name="T85" fmla="*/ 0 h 426"/>
                <a:gd name="T86" fmla="*/ 2147483647 w 372"/>
                <a:gd name="T87" fmla="*/ 2147483647 h 426"/>
                <a:gd name="T88" fmla="*/ 0 w 372"/>
                <a:gd name="T89" fmla="*/ 2147483647 h 426"/>
                <a:gd name="T90" fmla="*/ 2147483647 w 372"/>
                <a:gd name="T91" fmla="*/ 2147483647 h 426"/>
                <a:gd name="T92" fmla="*/ 2147483647 w 372"/>
                <a:gd name="T93" fmla="*/ 2147483647 h 426"/>
                <a:gd name="T94" fmla="*/ 2147483647 w 372"/>
                <a:gd name="T95" fmla="*/ 2147483647 h 426"/>
                <a:gd name="T96" fmla="*/ 2147483647 w 372"/>
                <a:gd name="T97" fmla="*/ 2147483647 h 426"/>
                <a:gd name="T98" fmla="*/ 2147483647 w 372"/>
                <a:gd name="T99" fmla="*/ 2147483647 h 426"/>
                <a:gd name="T100" fmla="*/ 2147483647 w 372"/>
                <a:gd name="T101" fmla="*/ 2147483647 h 426"/>
                <a:gd name="T102" fmla="*/ 2147483647 w 372"/>
                <a:gd name="T103" fmla="*/ 2147483647 h 426"/>
                <a:gd name="T104" fmla="*/ 2147483647 w 372"/>
                <a:gd name="T105" fmla="*/ 2147483647 h 426"/>
                <a:gd name="T106" fmla="*/ 2147483647 w 372"/>
                <a:gd name="T107" fmla="*/ 2147483647 h 426"/>
                <a:gd name="T108" fmla="*/ 2147483647 w 372"/>
                <a:gd name="T109" fmla="*/ 2147483647 h 426"/>
                <a:gd name="T110" fmla="*/ 2147483647 w 372"/>
                <a:gd name="T111" fmla="*/ 2147483647 h 426"/>
                <a:gd name="T112" fmla="*/ 2147483647 w 372"/>
                <a:gd name="T113" fmla="*/ 2147483647 h 426"/>
                <a:gd name="T114" fmla="*/ 2147483647 w 372"/>
                <a:gd name="T115" fmla="*/ 2147483647 h 42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72"/>
                <a:gd name="T175" fmla="*/ 0 h 426"/>
                <a:gd name="T176" fmla="*/ 372 w 372"/>
                <a:gd name="T177" fmla="*/ 426 h 42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72" h="426">
                  <a:moveTo>
                    <a:pt x="132" y="414"/>
                  </a:moveTo>
                  <a:lnTo>
                    <a:pt x="138" y="354"/>
                  </a:lnTo>
                  <a:lnTo>
                    <a:pt x="144" y="354"/>
                  </a:lnTo>
                  <a:lnTo>
                    <a:pt x="150" y="360"/>
                  </a:lnTo>
                  <a:lnTo>
                    <a:pt x="162" y="360"/>
                  </a:lnTo>
                  <a:lnTo>
                    <a:pt x="174" y="366"/>
                  </a:lnTo>
                  <a:lnTo>
                    <a:pt x="192" y="372"/>
                  </a:lnTo>
                  <a:lnTo>
                    <a:pt x="216" y="372"/>
                  </a:lnTo>
                  <a:lnTo>
                    <a:pt x="210" y="366"/>
                  </a:lnTo>
                  <a:lnTo>
                    <a:pt x="210" y="348"/>
                  </a:lnTo>
                  <a:lnTo>
                    <a:pt x="204" y="342"/>
                  </a:lnTo>
                  <a:lnTo>
                    <a:pt x="222" y="342"/>
                  </a:lnTo>
                  <a:lnTo>
                    <a:pt x="258" y="360"/>
                  </a:lnTo>
                  <a:lnTo>
                    <a:pt x="270" y="360"/>
                  </a:lnTo>
                  <a:lnTo>
                    <a:pt x="282" y="348"/>
                  </a:lnTo>
                  <a:lnTo>
                    <a:pt x="282" y="336"/>
                  </a:lnTo>
                  <a:lnTo>
                    <a:pt x="270" y="300"/>
                  </a:lnTo>
                  <a:lnTo>
                    <a:pt x="318" y="354"/>
                  </a:lnTo>
                  <a:lnTo>
                    <a:pt x="318" y="360"/>
                  </a:lnTo>
                  <a:lnTo>
                    <a:pt x="312" y="366"/>
                  </a:lnTo>
                  <a:lnTo>
                    <a:pt x="312" y="390"/>
                  </a:lnTo>
                  <a:lnTo>
                    <a:pt x="306" y="402"/>
                  </a:lnTo>
                  <a:lnTo>
                    <a:pt x="306" y="414"/>
                  </a:lnTo>
                  <a:lnTo>
                    <a:pt x="312" y="420"/>
                  </a:lnTo>
                  <a:lnTo>
                    <a:pt x="324" y="420"/>
                  </a:lnTo>
                  <a:lnTo>
                    <a:pt x="330" y="426"/>
                  </a:lnTo>
                  <a:lnTo>
                    <a:pt x="336" y="414"/>
                  </a:lnTo>
                  <a:lnTo>
                    <a:pt x="336" y="408"/>
                  </a:lnTo>
                  <a:lnTo>
                    <a:pt x="372" y="414"/>
                  </a:lnTo>
                  <a:lnTo>
                    <a:pt x="360" y="354"/>
                  </a:lnTo>
                  <a:lnTo>
                    <a:pt x="360" y="348"/>
                  </a:lnTo>
                  <a:lnTo>
                    <a:pt x="354" y="342"/>
                  </a:lnTo>
                  <a:lnTo>
                    <a:pt x="348" y="330"/>
                  </a:lnTo>
                  <a:lnTo>
                    <a:pt x="342" y="312"/>
                  </a:lnTo>
                  <a:lnTo>
                    <a:pt x="336" y="300"/>
                  </a:lnTo>
                  <a:lnTo>
                    <a:pt x="336" y="288"/>
                  </a:lnTo>
                  <a:lnTo>
                    <a:pt x="330" y="276"/>
                  </a:lnTo>
                  <a:lnTo>
                    <a:pt x="330" y="270"/>
                  </a:lnTo>
                  <a:lnTo>
                    <a:pt x="324" y="258"/>
                  </a:lnTo>
                  <a:lnTo>
                    <a:pt x="324" y="240"/>
                  </a:lnTo>
                  <a:lnTo>
                    <a:pt x="318" y="234"/>
                  </a:lnTo>
                  <a:lnTo>
                    <a:pt x="306" y="228"/>
                  </a:lnTo>
                  <a:lnTo>
                    <a:pt x="288" y="228"/>
                  </a:lnTo>
                  <a:lnTo>
                    <a:pt x="288" y="252"/>
                  </a:lnTo>
                  <a:lnTo>
                    <a:pt x="282" y="288"/>
                  </a:lnTo>
                  <a:lnTo>
                    <a:pt x="264" y="264"/>
                  </a:lnTo>
                  <a:lnTo>
                    <a:pt x="258" y="264"/>
                  </a:lnTo>
                  <a:lnTo>
                    <a:pt x="240" y="246"/>
                  </a:lnTo>
                  <a:lnTo>
                    <a:pt x="234" y="234"/>
                  </a:lnTo>
                  <a:lnTo>
                    <a:pt x="234" y="216"/>
                  </a:lnTo>
                  <a:lnTo>
                    <a:pt x="240" y="204"/>
                  </a:lnTo>
                  <a:lnTo>
                    <a:pt x="252" y="192"/>
                  </a:lnTo>
                  <a:lnTo>
                    <a:pt x="258" y="192"/>
                  </a:lnTo>
                  <a:lnTo>
                    <a:pt x="270" y="186"/>
                  </a:lnTo>
                  <a:lnTo>
                    <a:pt x="276" y="186"/>
                  </a:lnTo>
                  <a:lnTo>
                    <a:pt x="282" y="180"/>
                  </a:lnTo>
                  <a:lnTo>
                    <a:pt x="288" y="168"/>
                  </a:lnTo>
                  <a:lnTo>
                    <a:pt x="294" y="150"/>
                  </a:lnTo>
                  <a:lnTo>
                    <a:pt x="294" y="138"/>
                  </a:lnTo>
                  <a:lnTo>
                    <a:pt x="300" y="138"/>
                  </a:lnTo>
                  <a:lnTo>
                    <a:pt x="306" y="132"/>
                  </a:lnTo>
                  <a:lnTo>
                    <a:pt x="306" y="126"/>
                  </a:lnTo>
                  <a:lnTo>
                    <a:pt x="282" y="102"/>
                  </a:lnTo>
                  <a:lnTo>
                    <a:pt x="276" y="102"/>
                  </a:lnTo>
                  <a:lnTo>
                    <a:pt x="228" y="114"/>
                  </a:lnTo>
                  <a:lnTo>
                    <a:pt x="210" y="114"/>
                  </a:lnTo>
                  <a:lnTo>
                    <a:pt x="198" y="108"/>
                  </a:lnTo>
                  <a:lnTo>
                    <a:pt x="138" y="108"/>
                  </a:lnTo>
                  <a:lnTo>
                    <a:pt x="132" y="102"/>
                  </a:lnTo>
                  <a:lnTo>
                    <a:pt x="126" y="102"/>
                  </a:lnTo>
                  <a:lnTo>
                    <a:pt x="126" y="66"/>
                  </a:lnTo>
                  <a:lnTo>
                    <a:pt x="120" y="66"/>
                  </a:lnTo>
                  <a:lnTo>
                    <a:pt x="120" y="36"/>
                  </a:lnTo>
                  <a:lnTo>
                    <a:pt x="114" y="30"/>
                  </a:lnTo>
                  <a:lnTo>
                    <a:pt x="108" y="30"/>
                  </a:lnTo>
                  <a:lnTo>
                    <a:pt x="102" y="24"/>
                  </a:lnTo>
                  <a:lnTo>
                    <a:pt x="96" y="42"/>
                  </a:lnTo>
                  <a:lnTo>
                    <a:pt x="90" y="36"/>
                  </a:lnTo>
                  <a:lnTo>
                    <a:pt x="78" y="36"/>
                  </a:lnTo>
                  <a:lnTo>
                    <a:pt x="72" y="30"/>
                  </a:lnTo>
                  <a:lnTo>
                    <a:pt x="66" y="18"/>
                  </a:lnTo>
                  <a:lnTo>
                    <a:pt x="66" y="12"/>
                  </a:lnTo>
                  <a:lnTo>
                    <a:pt x="60" y="0"/>
                  </a:lnTo>
                  <a:lnTo>
                    <a:pt x="42" y="6"/>
                  </a:lnTo>
                  <a:lnTo>
                    <a:pt x="48" y="12"/>
                  </a:lnTo>
                  <a:lnTo>
                    <a:pt x="24" y="0"/>
                  </a:lnTo>
                  <a:lnTo>
                    <a:pt x="6" y="0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6" y="60"/>
                  </a:lnTo>
                  <a:lnTo>
                    <a:pt x="18" y="66"/>
                  </a:lnTo>
                  <a:lnTo>
                    <a:pt x="30" y="78"/>
                  </a:lnTo>
                  <a:lnTo>
                    <a:pt x="36" y="78"/>
                  </a:lnTo>
                  <a:lnTo>
                    <a:pt x="66" y="96"/>
                  </a:lnTo>
                  <a:lnTo>
                    <a:pt x="66" y="108"/>
                  </a:lnTo>
                  <a:lnTo>
                    <a:pt x="30" y="108"/>
                  </a:lnTo>
                  <a:lnTo>
                    <a:pt x="30" y="138"/>
                  </a:lnTo>
                  <a:lnTo>
                    <a:pt x="24" y="138"/>
                  </a:lnTo>
                  <a:lnTo>
                    <a:pt x="12" y="150"/>
                  </a:lnTo>
                  <a:lnTo>
                    <a:pt x="24" y="162"/>
                  </a:lnTo>
                  <a:lnTo>
                    <a:pt x="36" y="168"/>
                  </a:lnTo>
                  <a:lnTo>
                    <a:pt x="54" y="168"/>
                  </a:lnTo>
                  <a:lnTo>
                    <a:pt x="66" y="174"/>
                  </a:lnTo>
                  <a:lnTo>
                    <a:pt x="72" y="180"/>
                  </a:lnTo>
                  <a:lnTo>
                    <a:pt x="72" y="186"/>
                  </a:lnTo>
                  <a:lnTo>
                    <a:pt x="66" y="204"/>
                  </a:lnTo>
                  <a:lnTo>
                    <a:pt x="60" y="210"/>
                  </a:lnTo>
                  <a:lnTo>
                    <a:pt x="54" y="222"/>
                  </a:lnTo>
                  <a:lnTo>
                    <a:pt x="66" y="252"/>
                  </a:lnTo>
                  <a:lnTo>
                    <a:pt x="96" y="276"/>
                  </a:lnTo>
                  <a:lnTo>
                    <a:pt x="96" y="306"/>
                  </a:lnTo>
                  <a:lnTo>
                    <a:pt x="114" y="348"/>
                  </a:lnTo>
                  <a:lnTo>
                    <a:pt x="108" y="378"/>
                  </a:lnTo>
                  <a:lnTo>
                    <a:pt x="132" y="41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46" name="Bahrain" descr="© INSCALE GmbH, 05.05.2010&#10;http://www.presentationload.com/">
              <a:extLst>
                <a:ext uri="{FF2B5EF4-FFF2-40B4-BE49-F238E27FC236}">
                  <a16:creationId xmlns:a16="http://schemas.microsoft.com/office/drawing/2014/main" id="{F74ADA9A-8558-4BDC-830B-B4C853053D4A}"/>
                </a:ext>
              </a:extLst>
            </p:cNvPr>
            <p:cNvSpPr>
              <a:spLocks/>
            </p:cNvSpPr>
            <p:nvPr/>
          </p:nvSpPr>
          <p:spPr bwMode="gray">
            <a:xfrm>
              <a:off x="7152962" y="3064597"/>
              <a:ext cx="12246" cy="24491"/>
            </a:xfrm>
            <a:custGeom>
              <a:avLst/>
              <a:gdLst>
                <a:gd name="T0" fmla="*/ 2147483647 w 15"/>
                <a:gd name="T1" fmla="*/ 0 h 28"/>
                <a:gd name="T2" fmla="*/ 2147483647 w 15"/>
                <a:gd name="T3" fmla="*/ 2147483647 h 28"/>
                <a:gd name="T4" fmla="*/ 2147483647 w 15"/>
                <a:gd name="T5" fmla="*/ 2147483647 h 28"/>
                <a:gd name="T6" fmla="*/ 2032697641 w 15"/>
                <a:gd name="T7" fmla="*/ 2147483647 h 28"/>
                <a:gd name="T8" fmla="*/ 813299296 w 15"/>
                <a:gd name="T9" fmla="*/ 2147483647 h 28"/>
                <a:gd name="T10" fmla="*/ 2147483647 w 15"/>
                <a:gd name="T11" fmla="*/ 0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28"/>
                <a:gd name="T20" fmla="*/ 15 w 15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28">
                  <a:moveTo>
                    <a:pt x="9" y="0"/>
                  </a:moveTo>
                  <a:cubicBezTo>
                    <a:pt x="14" y="0"/>
                    <a:pt x="15" y="10"/>
                    <a:pt x="14" y="14"/>
                  </a:cubicBezTo>
                  <a:cubicBezTo>
                    <a:pt x="13" y="18"/>
                    <a:pt x="15" y="28"/>
                    <a:pt x="9" y="28"/>
                  </a:cubicBezTo>
                  <a:cubicBezTo>
                    <a:pt x="4" y="27"/>
                    <a:pt x="5" y="21"/>
                    <a:pt x="5" y="18"/>
                  </a:cubicBezTo>
                  <a:cubicBezTo>
                    <a:pt x="5" y="14"/>
                    <a:pt x="0" y="14"/>
                    <a:pt x="2" y="8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47" name="Belarus" descr="© INSCALE GmbH, 05.05.2010&#10;http://www.presentationload.com/">
              <a:extLst>
                <a:ext uri="{FF2B5EF4-FFF2-40B4-BE49-F238E27FC236}">
                  <a16:creationId xmlns:a16="http://schemas.microsoft.com/office/drawing/2014/main" id="{BD80B328-C8D9-4E01-ABF1-075045BDBAD4}"/>
                </a:ext>
              </a:extLst>
            </p:cNvPr>
            <p:cNvSpPr>
              <a:spLocks/>
            </p:cNvSpPr>
            <p:nvPr/>
          </p:nvSpPr>
          <p:spPr bwMode="gray">
            <a:xfrm>
              <a:off x="6255539" y="2006231"/>
              <a:ext cx="255407" cy="166190"/>
            </a:xfrm>
            <a:custGeom>
              <a:avLst/>
              <a:gdLst>
                <a:gd name="T0" fmla="*/ 2147483647 w 570"/>
                <a:gd name="T1" fmla="*/ 2147483647 h 372"/>
                <a:gd name="T2" fmla="*/ 2147483647 w 570"/>
                <a:gd name="T3" fmla="*/ 2147483647 h 372"/>
                <a:gd name="T4" fmla="*/ 2147483647 w 570"/>
                <a:gd name="T5" fmla="*/ 2147483647 h 372"/>
                <a:gd name="T6" fmla="*/ 2147483647 w 570"/>
                <a:gd name="T7" fmla="*/ 2147483647 h 372"/>
                <a:gd name="T8" fmla="*/ 2147483647 w 570"/>
                <a:gd name="T9" fmla="*/ 2147483647 h 372"/>
                <a:gd name="T10" fmla="*/ 2147483647 w 570"/>
                <a:gd name="T11" fmla="*/ 2147483647 h 372"/>
                <a:gd name="T12" fmla="*/ 2147483647 w 570"/>
                <a:gd name="T13" fmla="*/ 2147483647 h 372"/>
                <a:gd name="T14" fmla="*/ 2147483647 w 570"/>
                <a:gd name="T15" fmla="*/ 2147483647 h 372"/>
                <a:gd name="T16" fmla="*/ 2147483647 w 570"/>
                <a:gd name="T17" fmla="*/ 2147483647 h 372"/>
                <a:gd name="T18" fmla="*/ 2147483647 w 570"/>
                <a:gd name="T19" fmla="*/ 2147483647 h 372"/>
                <a:gd name="T20" fmla="*/ 2147483647 w 570"/>
                <a:gd name="T21" fmla="*/ 2147483647 h 372"/>
                <a:gd name="T22" fmla="*/ 2147483647 w 570"/>
                <a:gd name="T23" fmla="*/ 2147483647 h 372"/>
                <a:gd name="T24" fmla="*/ 2147483647 w 570"/>
                <a:gd name="T25" fmla="*/ 2147483647 h 372"/>
                <a:gd name="T26" fmla="*/ 2147483647 w 570"/>
                <a:gd name="T27" fmla="*/ 2147483647 h 372"/>
                <a:gd name="T28" fmla="*/ 2147483647 w 570"/>
                <a:gd name="T29" fmla="*/ 2147483647 h 372"/>
                <a:gd name="T30" fmla="*/ 2147483647 w 570"/>
                <a:gd name="T31" fmla="*/ 2147483647 h 372"/>
                <a:gd name="T32" fmla="*/ 2147483647 w 570"/>
                <a:gd name="T33" fmla="*/ 2147483647 h 372"/>
                <a:gd name="T34" fmla="*/ 2147483647 w 570"/>
                <a:gd name="T35" fmla="*/ 2147483647 h 372"/>
                <a:gd name="T36" fmla="*/ 2147483647 w 570"/>
                <a:gd name="T37" fmla="*/ 2147483647 h 372"/>
                <a:gd name="T38" fmla="*/ 2147483647 w 570"/>
                <a:gd name="T39" fmla="*/ 2147483647 h 372"/>
                <a:gd name="T40" fmla="*/ 2147483647 w 570"/>
                <a:gd name="T41" fmla="*/ 2147483647 h 372"/>
                <a:gd name="T42" fmla="*/ 2147483647 w 570"/>
                <a:gd name="T43" fmla="*/ 2147483647 h 372"/>
                <a:gd name="T44" fmla="*/ 2147483647 w 570"/>
                <a:gd name="T45" fmla="*/ 2147483647 h 372"/>
                <a:gd name="T46" fmla="*/ 2147483647 w 570"/>
                <a:gd name="T47" fmla="*/ 2147483647 h 372"/>
                <a:gd name="T48" fmla="*/ 2147483647 w 570"/>
                <a:gd name="T49" fmla="*/ 2147483647 h 372"/>
                <a:gd name="T50" fmla="*/ 2147483647 w 570"/>
                <a:gd name="T51" fmla="*/ 2147483647 h 372"/>
                <a:gd name="T52" fmla="*/ 2147483647 w 570"/>
                <a:gd name="T53" fmla="*/ 2147483647 h 372"/>
                <a:gd name="T54" fmla="*/ 2147483647 w 570"/>
                <a:gd name="T55" fmla="*/ 2147483647 h 372"/>
                <a:gd name="T56" fmla="*/ 2147483647 w 570"/>
                <a:gd name="T57" fmla="*/ 0 h 372"/>
                <a:gd name="T58" fmla="*/ 2147483647 w 570"/>
                <a:gd name="T59" fmla="*/ 2147483647 h 372"/>
                <a:gd name="T60" fmla="*/ 2147483647 w 570"/>
                <a:gd name="T61" fmla="*/ 2147483647 h 372"/>
                <a:gd name="T62" fmla="*/ 2147483647 w 570"/>
                <a:gd name="T63" fmla="*/ 2147483647 h 372"/>
                <a:gd name="T64" fmla="*/ 2147483647 w 570"/>
                <a:gd name="T65" fmla="*/ 2147483647 h 372"/>
                <a:gd name="T66" fmla="*/ 2147483647 w 570"/>
                <a:gd name="T67" fmla="*/ 2147483647 h 372"/>
                <a:gd name="T68" fmla="*/ 2147483647 w 570"/>
                <a:gd name="T69" fmla="*/ 2147483647 h 372"/>
                <a:gd name="T70" fmla="*/ 2147483647 w 570"/>
                <a:gd name="T71" fmla="*/ 2147483647 h 372"/>
                <a:gd name="T72" fmla="*/ 2147483647 w 570"/>
                <a:gd name="T73" fmla="*/ 2147483647 h 372"/>
                <a:gd name="T74" fmla="*/ 2147483647 w 570"/>
                <a:gd name="T75" fmla="*/ 2147483647 h 372"/>
                <a:gd name="T76" fmla="*/ 2147483647 w 570"/>
                <a:gd name="T77" fmla="*/ 2147483647 h 372"/>
                <a:gd name="T78" fmla="*/ 2147483647 w 570"/>
                <a:gd name="T79" fmla="*/ 2147483647 h 372"/>
                <a:gd name="T80" fmla="*/ 2147483647 w 570"/>
                <a:gd name="T81" fmla="*/ 2147483647 h 372"/>
                <a:gd name="T82" fmla="*/ 2147483647 w 570"/>
                <a:gd name="T83" fmla="*/ 2147483647 h 372"/>
                <a:gd name="T84" fmla="*/ 2147483647 w 570"/>
                <a:gd name="T85" fmla="*/ 2147483647 h 372"/>
                <a:gd name="T86" fmla="*/ 2147483647 w 570"/>
                <a:gd name="T87" fmla="*/ 2147483647 h 372"/>
                <a:gd name="T88" fmla="*/ 2147483647 w 570"/>
                <a:gd name="T89" fmla="*/ 2147483647 h 372"/>
                <a:gd name="T90" fmla="*/ 2147483647 w 570"/>
                <a:gd name="T91" fmla="*/ 2147483647 h 372"/>
                <a:gd name="T92" fmla="*/ 2147483647 w 570"/>
                <a:gd name="T93" fmla="*/ 2147483647 h 372"/>
                <a:gd name="T94" fmla="*/ 2147483647 w 570"/>
                <a:gd name="T95" fmla="*/ 2147483647 h 372"/>
                <a:gd name="T96" fmla="*/ 2147483647 w 570"/>
                <a:gd name="T97" fmla="*/ 2147483647 h 37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70"/>
                <a:gd name="T148" fmla="*/ 0 h 372"/>
                <a:gd name="T149" fmla="*/ 570 w 570"/>
                <a:gd name="T150" fmla="*/ 372 h 37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70" h="372">
                  <a:moveTo>
                    <a:pt x="24" y="312"/>
                  </a:moveTo>
                  <a:lnTo>
                    <a:pt x="24" y="342"/>
                  </a:lnTo>
                  <a:lnTo>
                    <a:pt x="30" y="354"/>
                  </a:lnTo>
                  <a:lnTo>
                    <a:pt x="36" y="360"/>
                  </a:lnTo>
                  <a:lnTo>
                    <a:pt x="48" y="360"/>
                  </a:lnTo>
                  <a:lnTo>
                    <a:pt x="60" y="354"/>
                  </a:lnTo>
                  <a:lnTo>
                    <a:pt x="72" y="342"/>
                  </a:lnTo>
                  <a:lnTo>
                    <a:pt x="72" y="336"/>
                  </a:lnTo>
                  <a:lnTo>
                    <a:pt x="108" y="336"/>
                  </a:lnTo>
                  <a:lnTo>
                    <a:pt x="120" y="330"/>
                  </a:lnTo>
                  <a:lnTo>
                    <a:pt x="126" y="324"/>
                  </a:lnTo>
                  <a:lnTo>
                    <a:pt x="174" y="324"/>
                  </a:lnTo>
                  <a:lnTo>
                    <a:pt x="174" y="330"/>
                  </a:lnTo>
                  <a:lnTo>
                    <a:pt x="180" y="336"/>
                  </a:lnTo>
                  <a:lnTo>
                    <a:pt x="216" y="336"/>
                  </a:lnTo>
                  <a:lnTo>
                    <a:pt x="240" y="342"/>
                  </a:lnTo>
                  <a:lnTo>
                    <a:pt x="258" y="354"/>
                  </a:lnTo>
                  <a:lnTo>
                    <a:pt x="264" y="348"/>
                  </a:lnTo>
                  <a:lnTo>
                    <a:pt x="282" y="360"/>
                  </a:lnTo>
                  <a:lnTo>
                    <a:pt x="294" y="348"/>
                  </a:lnTo>
                  <a:lnTo>
                    <a:pt x="300" y="360"/>
                  </a:lnTo>
                  <a:lnTo>
                    <a:pt x="318" y="354"/>
                  </a:lnTo>
                  <a:lnTo>
                    <a:pt x="324" y="360"/>
                  </a:lnTo>
                  <a:lnTo>
                    <a:pt x="336" y="354"/>
                  </a:lnTo>
                  <a:lnTo>
                    <a:pt x="348" y="366"/>
                  </a:lnTo>
                  <a:lnTo>
                    <a:pt x="348" y="360"/>
                  </a:lnTo>
                  <a:lnTo>
                    <a:pt x="354" y="354"/>
                  </a:lnTo>
                  <a:lnTo>
                    <a:pt x="372" y="354"/>
                  </a:lnTo>
                  <a:lnTo>
                    <a:pt x="378" y="360"/>
                  </a:lnTo>
                  <a:lnTo>
                    <a:pt x="378" y="372"/>
                  </a:lnTo>
                  <a:lnTo>
                    <a:pt x="384" y="372"/>
                  </a:lnTo>
                  <a:lnTo>
                    <a:pt x="396" y="366"/>
                  </a:lnTo>
                  <a:lnTo>
                    <a:pt x="420" y="366"/>
                  </a:lnTo>
                  <a:lnTo>
                    <a:pt x="426" y="372"/>
                  </a:lnTo>
                  <a:lnTo>
                    <a:pt x="444" y="372"/>
                  </a:lnTo>
                  <a:lnTo>
                    <a:pt x="450" y="366"/>
                  </a:lnTo>
                  <a:lnTo>
                    <a:pt x="450" y="354"/>
                  </a:lnTo>
                  <a:lnTo>
                    <a:pt x="444" y="348"/>
                  </a:lnTo>
                  <a:lnTo>
                    <a:pt x="450" y="336"/>
                  </a:lnTo>
                  <a:lnTo>
                    <a:pt x="456" y="330"/>
                  </a:lnTo>
                  <a:lnTo>
                    <a:pt x="468" y="324"/>
                  </a:lnTo>
                  <a:lnTo>
                    <a:pt x="474" y="312"/>
                  </a:lnTo>
                  <a:lnTo>
                    <a:pt x="498" y="312"/>
                  </a:lnTo>
                  <a:lnTo>
                    <a:pt x="516" y="318"/>
                  </a:lnTo>
                  <a:lnTo>
                    <a:pt x="516" y="300"/>
                  </a:lnTo>
                  <a:lnTo>
                    <a:pt x="510" y="288"/>
                  </a:lnTo>
                  <a:lnTo>
                    <a:pt x="504" y="282"/>
                  </a:lnTo>
                  <a:lnTo>
                    <a:pt x="504" y="264"/>
                  </a:lnTo>
                  <a:lnTo>
                    <a:pt x="480" y="240"/>
                  </a:lnTo>
                  <a:lnTo>
                    <a:pt x="480" y="234"/>
                  </a:lnTo>
                  <a:lnTo>
                    <a:pt x="486" y="228"/>
                  </a:lnTo>
                  <a:lnTo>
                    <a:pt x="510" y="228"/>
                  </a:lnTo>
                  <a:lnTo>
                    <a:pt x="510" y="234"/>
                  </a:lnTo>
                  <a:lnTo>
                    <a:pt x="516" y="234"/>
                  </a:lnTo>
                  <a:lnTo>
                    <a:pt x="522" y="240"/>
                  </a:lnTo>
                  <a:lnTo>
                    <a:pt x="528" y="240"/>
                  </a:lnTo>
                  <a:lnTo>
                    <a:pt x="552" y="228"/>
                  </a:lnTo>
                  <a:lnTo>
                    <a:pt x="558" y="216"/>
                  </a:lnTo>
                  <a:lnTo>
                    <a:pt x="570" y="210"/>
                  </a:lnTo>
                  <a:lnTo>
                    <a:pt x="546" y="198"/>
                  </a:lnTo>
                  <a:lnTo>
                    <a:pt x="552" y="192"/>
                  </a:lnTo>
                  <a:lnTo>
                    <a:pt x="552" y="186"/>
                  </a:lnTo>
                  <a:lnTo>
                    <a:pt x="546" y="186"/>
                  </a:lnTo>
                  <a:lnTo>
                    <a:pt x="540" y="180"/>
                  </a:lnTo>
                  <a:lnTo>
                    <a:pt x="504" y="180"/>
                  </a:lnTo>
                  <a:lnTo>
                    <a:pt x="504" y="156"/>
                  </a:lnTo>
                  <a:lnTo>
                    <a:pt x="474" y="144"/>
                  </a:lnTo>
                  <a:lnTo>
                    <a:pt x="474" y="132"/>
                  </a:lnTo>
                  <a:lnTo>
                    <a:pt x="456" y="114"/>
                  </a:lnTo>
                  <a:lnTo>
                    <a:pt x="444" y="108"/>
                  </a:lnTo>
                  <a:lnTo>
                    <a:pt x="438" y="102"/>
                  </a:lnTo>
                  <a:lnTo>
                    <a:pt x="444" y="84"/>
                  </a:lnTo>
                  <a:lnTo>
                    <a:pt x="432" y="66"/>
                  </a:lnTo>
                  <a:lnTo>
                    <a:pt x="438" y="60"/>
                  </a:lnTo>
                  <a:lnTo>
                    <a:pt x="438" y="48"/>
                  </a:lnTo>
                  <a:lnTo>
                    <a:pt x="432" y="42"/>
                  </a:lnTo>
                  <a:lnTo>
                    <a:pt x="396" y="24"/>
                  </a:lnTo>
                  <a:lnTo>
                    <a:pt x="390" y="18"/>
                  </a:lnTo>
                  <a:lnTo>
                    <a:pt x="384" y="18"/>
                  </a:lnTo>
                  <a:lnTo>
                    <a:pt x="354" y="36"/>
                  </a:lnTo>
                  <a:lnTo>
                    <a:pt x="348" y="18"/>
                  </a:lnTo>
                  <a:lnTo>
                    <a:pt x="312" y="12"/>
                  </a:lnTo>
                  <a:lnTo>
                    <a:pt x="300" y="18"/>
                  </a:lnTo>
                  <a:lnTo>
                    <a:pt x="300" y="12"/>
                  </a:lnTo>
                  <a:lnTo>
                    <a:pt x="294" y="6"/>
                  </a:lnTo>
                  <a:lnTo>
                    <a:pt x="276" y="6"/>
                  </a:lnTo>
                  <a:lnTo>
                    <a:pt x="270" y="0"/>
                  </a:lnTo>
                  <a:lnTo>
                    <a:pt x="258" y="0"/>
                  </a:lnTo>
                  <a:lnTo>
                    <a:pt x="252" y="6"/>
                  </a:lnTo>
                  <a:lnTo>
                    <a:pt x="246" y="18"/>
                  </a:lnTo>
                  <a:lnTo>
                    <a:pt x="240" y="24"/>
                  </a:lnTo>
                  <a:lnTo>
                    <a:pt x="234" y="24"/>
                  </a:lnTo>
                  <a:lnTo>
                    <a:pt x="228" y="30"/>
                  </a:lnTo>
                  <a:lnTo>
                    <a:pt x="222" y="24"/>
                  </a:lnTo>
                  <a:lnTo>
                    <a:pt x="198" y="24"/>
                  </a:lnTo>
                  <a:lnTo>
                    <a:pt x="192" y="30"/>
                  </a:lnTo>
                  <a:lnTo>
                    <a:pt x="180" y="36"/>
                  </a:lnTo>
                  <a:lnTo>
                    <a:pt x="174" y="42"/>
                  </a:lnTo>
                  <a:lnTo>
                    <a:pt x="174" y="54"/>
                  </a:lnTo>
                  <a:lnTo>
                    <a:pt x="192" y="72"/>
                  </a:lnTo>
                  <a:lnTo>
                    <a:pt x="186" y="78"/>
                  </a:lnTo>
                  <a:lnTo>
                    <a:pt x="168" y="78"/>
                  </a:lnTo>
                  <a:lnTo>
                    <a:pt x="162" y="72"/>
                  </a:lnTo>
                  <a:lnTo>
                    <a:pt x="156" y="72"/>
                  </a:lnTo>
                  <a:lnTo>
                    <a:pt x="162" y="90"/>
                  </a:lnTo>
                  <a:lnTo>
                    <a:pt x="144" y="90"/>
                  </a:lnTo>
                  <a:lnTo>
                    <a:pt x="138" y="96"/>
                  </a:lnTo>
                  <a:lnTo>
                    <a:pt x="138" y="102"/>
                  </a:lnTo>
                  <a:lnTo>
                    <a:pt x="144" y="114"/>
                  </a:lnTo>
                  <a:lnTo>
                    <a:pt x="144" y="120"/>
                  </a:lnTo>
                  <a:lnTo>
                    <a:pt x="132" y="120"/>
                  </a:lnTo>
                  <a:lnTo>
                    <a:pt x="132" y="126"/>
                  </a:lnTo>
                  <a:lnTo>
                    <a:pt x="138" y="132"/>
                  </a:lnTo>
                  <a:lnTo>
                    <a:pt x="138" y="144"/>
                  </a:lnTo>
                  <a:lnTo>
                    <a:pt x="144" y="150"/>
                  </a:lnTo>
                  <a:lnTo>
                    <a:pt x="144" y="156"/>
                  </a:lnTo>
                  <a:lnTo>
                    <a:pt x="132" y="156"/>
                  </a:lnTo>
                  <a:lnTo>
                    <a:pt x="138" y="150"/>
                  </a:lnTo>
                  <a:lnTo>
                    <a:pt x="138" y="144"/>
                  </a:lnTo>
                  <a:lnTo>
                    <a:pt x="120" y="144"/>
                  </a:lnTo>
                  <a:lnTo>
                    <a:pt x="108" y="150"/>
                  </a:lnTo>
                  <a:lnTo>
                    <a:pt x="102" y="156"/>
                  </a:lnTo>
                  <a:lnTo>
                    <a:pt x="96" y="168"/>
                  </a:lnTo>
                  <a:lnTo>
                    <a:pt x="84" y="156"/>
                  </a:lnTo>
                  <a:lnTo>
                    <a:pt x="84" y="174"/>
                  </a:lnTo>
                  <a:lnTo>
                    <a:pt x="54" y="174"/>
                  </a:lnTo>
                  <a:lnTo>
                    <a:pt x="54" y="168"/>
                  </a:lnTo>
                  <a:lnTo>
                    <a:pt x="48" y="162"/>
                  </a:lnTo>
                  <a:lnTo>
                    <a:pt x="42" y="162"/>
                  </a:lnTo>
                  <a:lnTo>
                    <a:pt x="30" y="168"/>
                  </a:lnTo>
                  <a:lnTo>
                    <a:pt x="18" y="168"/>
                  </a:lnTo>
                  <a:lnTo>
                    <a:pt x="12" y="174"/>
                  </a:lnTo>
                  <a:lnTo>
                    <a:pt x="6" y="174"/>
                  </a:lnTo>
                  <a:lnTo>
                    <a:pt x="12" y="186"/>
                  </a:lnTo>
                  <a:lnTo>
                    <a:pt x="18" y="192"/>
                  </a:lnTo>
                  <a:lnTo>
                    <a:pt x="18" y="204"/>
                  </a:lnTo>
                  <a:lnTo>
                    <a:pt x="24" y="210"/>
                  </a:lnTo>
                  <a:lnTo>
                    <a:pt x="36" y="234"/>
                  </a:lnTo>
                  <a:lnTo>
                    <a:pt x="42" y="240"/>
                  </a:lnTo>
                  <a:lnTo>
                    <a:pt x="42" y="246"/>
                  </a:lnTo>
                  <a:lnTo>
                    <a:pt x="36" y="252"/>
                  </a:lnTo>
                  <a:lnTo>
                    <a:pt x="36" y="264"/>
                  </a:lnTo>
                  <a:lnTo>
                    <a:pt x="12" y="270"/>
                  </a:lnTo>
                  <a:lnTo>
                    <a:pt x="12" y="288"/>
                  </a:lnTo>
                  <a:lnTo>
                    <a:pt x="0" y="288"/>
                  </a:lnTo>
                  <a:lnTo>
                    <a:pt x="0" y="294"/>
                  </a:lnTo>
                  <a:lnTo>
                    <a:pt x="6" y="300"/>
                  </a:lnTo>
                  <a:lnTo>
                    <a:pt x="12" y="300"/>
                  </a:lnTo>
                  <a:lnTo>
                    <a:pt x="24" y="312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48" name="Azerbaijan" descr="© INSCALE GmbH, 05.05.2010&#10;http://www.presentationload.com/">
              <a:extLst>
                <a:ext uri="{FF2B5EF4-FFF2-40B4-BE49-F238E27FC236}">
                  <a16:creationId xmlns:a16="http://schemas.microsoft.com/office/drawing/2014/main" id="{A3EE7356-269B-438A-8299-812F043E84F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918548" y="2504801"/>
              <a:ext cx="160941" cy="129453"/>
            </a:xfrm>
            <a:custGeom>
              <a:avLst/>
              <a:gdLst>
                <a:gd name="T0" fmla="*/ 2147483647 w 360"/>
                <a:gd name="T1" fmla="*/ 2147483647 h 288"/>
                <a:gd name="T2" fmla="*/ 2147483647 w 360"/>
                <a:gd name="T3" fmla="*/ 2147483647 h 288"/>
                <a:gd name="T4" fmla="*/ 2147483647 w 360"/>
                <a:gd name="T5" fmla="*/ 2147483647 h 288"/>
                <a:gd name="T6" fmla="*/ 2147483647 w 360"/>
                <a:gd name="T7" fmla="*/ 2147483647 h 288"/>
                <a:gd name="T8" fmla="*/ 2147483647 w 360"/>
                <a:gd name="T9" fmla="*/ 2147483647 h 288"/>
                <a:gd name="T10" fmla="*/ 2147483647 w 360"/>
                <a:gd name="T11" fmla="*/ 2147483647 h 288"/>
                <a:gd name="T12" fmla="*/ 2147483647 w 360"/>
                <a:gd name="T13" fmla="*/ 2147483647 h 288"/>
                <a:gd name="T14" fmla="*/ 2147483647 w 360"/>
                <a:gd name="T15" fmla="*/ 2147483647 h 288"/>
                <a:gd name="T16" fmla="*/ 2147483647 w 360"/>
                <a:gd name="T17" fmla="*/ 2147483647 h 288"/>
                <a:gd name="T18" fmla="*/ 2147483647 w 360"/>
                <a:gd name="T19" fmla="*/ 2147483647 h 288"/>
                <a:gd name="T20" fmla="*/ 2147483647 w 360"/>
                <a:gd name="T21" fmla="*/ 2147483647 h 288"/>
                <a:gd name="T22" fmla="*/ 2147483647 w 360"/>
                <a:gd name="T23" fmla="*/ 2147483647 h 288"/>
                <a:gd name="T24" fmla="*/ 2147483647 w 360"/>
                <a:gd name="T25" fmla="*/ 2147483647 h 288"/>
                <a:gd name="T26" fmla="*/ 2147483647 w 360"/>
                <a:gd name="T27" fmla="*/ 0 h 288"/>
                <a:gd name="T28" fmla="*/ 2147483647 w 360"/>
                <a:gd name="T29" fmla="*/ 2147483647 h 288"/>
                <a:gd name="T30" fmla="*/ 2147483647 w 360"/>
                <a:gd name="T31" fmla="*/ 2147483647 h 288"/>
                <a:gd name="T32" fmla="*/ 2147483647 w 360"/>
                <a:gd name="T33" fmla="*/ 2147483647 h 288"/>
                <a:gd name="T34" fmla="*/ 2147483647 w 360"/>
                <a:gd name="T35" fmla="*/ 2147483647 h 288"/>
                <a:gd name="T36" fmla="*/ 2147483647 w 360"/>
                <a:gd name="T37" fmla="*/ 2147483647 h 288"/>
                <a:gd name="T38" fmla="*/ 2147483647 w 360"/>
                <a:gd name="T39" fmla="*/ 0 h 288"/>
                <a:gd name="T40" fmla="*/ 2147483647 w 360"/>
                <a:gd name="T41" fmla="*/ 2147483647 h 288"/>
                <a:gd name="T42" fmla="*/ 2147483647 w 360"/>
                <a:gd name="T43" fmla="*/ 2147483647 h 288"/>
                <a:gd name="T44" fmla="*/ 2147483647 w 360"/>
                <a:gd name="T45" fmla="*/ 2147483647 h 288"/>
                <a:gd name="T46" fmla="*/ 2147483647 w 360"/>
                <a:gd name="T47" fmla="*/ 2147483647 h 288"/>
                <a:gd name="T48" fmla="*/ 2147483647 w 360"/>
                <a:gd name="T49" fmla="*/ 2147483647 h 288"/>
                <a:gd name="T50" fmla="*/ 2147483647 w 360"/>
                <a:gd name="T51" fmla="*/ 2147483647 h 288"/>
                <a:gd name="T52" fmla="*/ 2147483647 w 360"/>
                <a:gd name="T53" fmla="*/ 2147483647 h 288"/>
                <a:gd name="T54" fmla="*/ 0 w 360"/>
                <a:gd name="T55" fmla="*/ 2147483647 h 288"/>
                <a:gd name="T56" fmla="*/ 2147483647 w 360"/>
                <a:gd name="T57" fmla="*/ 2147483647 h 288"/>
                <a:gd name="T58" fmla="*/ 2147483647 w 360"/>
                <a:gd name="T59" fmla="*/ 2147483647 h 288"/>
                <a:gd name="T60" fmla="*/ 2147483647 w 360"/>
                <a:gd name="T61" fmla="*/ 2147483647 h 288"/>
                <a:gd name="T62" fmla="*/ 2147483647 w 360"/>
                <a:gd name="T63" fmla="*/ 2147483647 h 288"/>
                <a:gd name="T64" fmla="*/ 2147483647 w 360"/>
                <a:gd name="T65" fmla="*/ 2147483647 h 288"/>
                <a:gd name="T66" fmla="*/ 2147483647 w 360"/>
                <a:gd name="T67" fmla="*/ 2147483647 h 288"/>
                <a:gd name="T68" fmla="*/ 2147483647 w 360"/>
                <a:gd name="T69" fmla="*/ 2147483647 h 288"/>
                <a:gd name="T70" fmla="*/ 2147483647 w 360"/>
                <a:gd name="T71" fmla="*/ 2147483647 h 288"/>
                <a:gd name="T72" fmla="*/ 2147483647 w 360"/>
                <a:gd name="T73" fmla="*/ 2147483647 h 288"/>
                <a:gd name="T74" fmla="*/ 2147483647 w 360"/>
                <a:gd name="T75" fmla="*/ 2147483647 h 288"/>
                <a:gd name="T76" fmla="*/ 2147483647 w 360"/>
                <a:gd name="T77" fmla="*/ 2147483647 h 288"/>
                <a:gd name="T78" fmla="*/ 2147483647 w 360"/>
                <a:gd name="T79" fmla="*/ 2147483647 h 288"/>
                <a:gd name="T80" fmla="*/ 2147483647 w 360"/>
                <a:gd name="T81" fmla="*/ 2147483647 h 288"/>
                <a:gd name="T82" fmla="*/ 2147483647 w 360"/>
                <a:gd name="T83" fmla="*/ 2147483647 h 288"/>
                <a:gd name="T84" fmla="*/ 2147483647 w 360"/>
                <a:gd name="T85" fmla="*/ 2147483647 h 288"/>
                <a:gd name="T86" fmla="*/ 2147483647 w 360"/>
                <a:gd name="T87" fmla="*/ 2147483647 h 288"/>
                <a:gd name="T88" fmla="*/ 2147483647 w 360"/>
                <a:gd name="T89" fmla="*/ 2147483647 h 288"/>
                <a:gd name="T90" fmla="*/ 2147483647 w 360"/>
                <a:gd name="T91" fmla="*/ 2147483647 h 288"/>
                <a:gd name="T92" fmla="*/ 2147483647 w 360"/>
                <a:gd name="T93" fmla="*/ 2147483647 h 288"/>
                <a:gd name="T94" fmla="*/ 2147483647 w 360"/>
                <a:gd name="T95" fmla="*/ 2147483647 h 288"/>
                <a:gd name="T96" fmla="*/ 2147483647 w 360"/>
                <a:gd name="T97" fmla="*/ 2147483647 h 288"/>
                <a:gd name="T98" fmla="*/ 2147483647 w 360"/>
                <a:gd name="T99" fmla="*/ 2147483647 h 288"/>
                <a:gd name="T100" fmla="*/ 2147483647 w 360"/>
                <a:gd name="T101" fmla="*/ 2147483647 h 288"/>
                <a:gd name="T102" fmla="*/ 2147483647 w 360"/>
                <a:gd name="T103" fmla="*/ 2147483647 h 288"/>
                <a:gd name="T104" fmla="*/ 2147483647 w 360"/>
                <a:gd name="T105" fmla="*/ 2147483647 h 288"/>
                <a:gd name="T106" fmla="*/ 2147483647 w 360"/>
                <a:gd name="T107" fmla="*/ 2147483647 h 288"/>
                <a:gd name="T108" fmla="*/ 2147483647 w 360"/>
                <a:gd name="T109" fmla="*/ 2147483647 h 288"/>
                <a:gd name="T110" fmla="*/ 2147483647 w 360"/>
                <a:gd name="T111" fmla="*/ 2147483647 h 288"/>
                <a:gd name="T112" fmla="*/ 2147483647 w 360"/>
                <a:gd name="T113" fmla="*/ 2147483647 h 288"/>
                <a:gd name="T114" fmla="*/ 2147483647 w 360"/>
                <a:gd name="T115" fmla="*/ 2147483647 h 288"/>
                <a:gd name="T116" fmla="*/ 2147483647 w 360"/>
                <a:gd name="T117" fmla="*/ 2147483647 h 288"/>
                <a:gd name="T118" fmla="*/ 2147483647 w 360"/>
                <a:gd name="T119" fmla="*/ 2147483647 h 288"/>
                <a:gd name="T120" fmla="*/ 2147483647 w 360"/>
                <a:gd name="T121" fmla="*/ 2147483647 h 28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60"/>
                <a:gd name="T184" fmla="*/ 0 h 288"/>
                <a:gd name="T185" fmla="*/ 360 w 360"/>
                <a:gd name="T186" fmla="*/ 288 h 28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60" h="288">
                  <a:moveTo>
                    <a:pt x="66" y="186"/>
                  </a:moveTo>
                  <a:lnTo>
                    <a:pt x="36" y="186"/>
                  </a:lnTo>
                  <a:lnTo>
                    <a:pt x="24" y="174"/>
                  </a:lnTo>
                  <a:lnTo>
                    <a:pt x="6" y="174"/>
                  </a:lnTo>
                  <a:lnTo>
                    <a:pt x="12" y="186"/>
                  </a:lnTo>
                  <a:lnTo>
                    <a:pt x="12" y="192"/>
                  </a:lnTo>
                  <a:lnTo>
                    <a:pt x="18" y="204"/>
                  </a:lnTo>
                  <a:lnTo>
                    <a:pt x="36" y="222"/>
                  </a:lnTo>
                  <a:lnTo>
                    <a:pt x="48" y="228"/>
                  </a:lnTo>
                  <a:lnTo>
                    <a:pt x="84" y="240"/>
                  </a:lnTo>
                  <a:lnTo>
                    <a:pt x="90" y="240"/>
                  </a:lnTo>
                  <a:lnTo>
                    <a:pt x="84" y="234"/>
                  </a:lnTo>
                  <a:lnTo>
                    <a:pt x="84" y="222"/>
                  </a:lnTo>
                  <a:lnTo>
                    <a:pt x="78" y="216"/>
                  </a:lnTo>
                  <a:lnTo>
                    <a:pt x="78" y="204"/>
                  </a:lnTo>
                  <a:lnTo>
                    <a:pt x="72" y="198"/>
                  </a:lnTo>
                  <a:lnTo>
                    <a:pt x="72" y="186"/>
                  </a:lnTo>
                  <a:lnTo>
                    <a:pt x="66" y="186"/>
                  </a:lnTo>
                  <a:close/>
                  <a:moveTo>
                    <a:pt x="354" y="108"/>
                  </a:moveTo>
                  <a:lnTo>
                    <a:pt x="348" y="102"/>
                  </a:lnTo>
                  <a:lnTo>
                    <a:pt x="330" y="102"/>
                  </a:lnTo>
                  <a:lnTo>
                    <a:pt x="318" y="108"/>
                  </a:lnTo>
                  <a:lnTo>
                    <a:pt x="306" y="108"/>
                  </a:lnTo>
                  <a:lnTo>
                    <a:pt x="288" y="90"/>
                  </a:lnTo>
                  <a:lnTo>
                    <a:pt x="288" y="84"/>
                  </a:lnTo>
                  <a:lnTo>
                    <a:pt x="264" y="54"/>
                  </a:lnTo>
                  <a:lnTo>
                    <a:pt x="264" y="42"/>
                  </a:lnTo>
                  <a:lnTo>
                    <a:pt x="216" y="0"/>
                  </a:lnTo>
                  <a:lnTo>
                    <a:pt x="216" y="30"/>
                  </a:lnTo>
                  <a:lnTo>
                    <a:pt x="210" y="36"/>
                  </a:lnTo>
                  <a:lnTo>
                    <a:pt x="192" y="36"/>
                  </a:lnTo>
                  <a:lnTo>
                    <a:pt x="192" y="48"/>
                  </a:lnTo>
                  <a:lnTo>
                    <a:pt x="186" y="54"/>
                  </a:lnTo>
                  <a:lnTo>
                    <a:pt x="162" y="54"/>
                  </a:lnTo>
                  <a:lnTo>
                    <a:pt x="156" y="48"/>
                  </a:lnTo>
                  <a:lnTo>
                    <a:pt x="144" y="42"/>
                  </a:lnTo>
                  <a:lnTo>
                    <a:pt x="138" y="30"/>
                  </a:lnTo>
                  <a:lnTo>
                    <a:pt x="120" y="12"/>
                  </a:lnTo>
                  <a:lnTo>
                    <a:pt x="84" y="0"/>
                  </a:lnTo>
                  <a:lnTo>
                    <a:pt x="72" y="0"/>
                  </a:lnTo>
                  <a:lnTo>
                    <a:pt x="60" y="12"/>
                  </a:lnTo>
                  <a:lnTo>
                    <a:pt x="78" y="30"/>
                  </a:lnTo>
                  <a:lnTo>
                    <a:pt x="84" y="30"/>
                  </a:lnTo>
                  <a:lnTo>
                    <a:pt x="90" y="36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8" y="66"/>
                  </a:lnTo>
                  <a:lnTo>
                    <a:pt x="102" y="72"/>
                  </a:lnTo>
                  <a:lnTo>
                    <a:pt x="84" y="54"/>
                  </a:lnTo>
                  <a:lnTo>
                    <a:pt x="72" y="54"/>
                  </a:lnTo>
                  <a:lnTo>
                    <a:pt x="60" y="60"/>
                  </a:lnTo>
                  <a:lnTo>
                    <a:pt x="42" y="42"/>
                  </a:lnTo>
                  <a:lnTo>
                    <a:pt x="42" y="36"/>
                  </a:lnTo>
                  <a:lnTo>
                    <a:pt x="36" y="30"/>
                  </a:lnTo>
                  <a:lnTo>
                    <a:pt x="12" y="30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66"/>
                  </a:lnTo>
                  <a:lnTo>
                    <a:pt x="30" y="66"/>
                  </a:lnTo>
                  <a:lnTo>
                    <a:pt x="36" y="72"/>
                  </a:lnTo>
                  <a:lnTo>
                    <a:pt x="36" y="96"/>
                  </a:lnTo>
                  <a:lnTo>
                    <a:pt x="30" y="102"/>
                  </a:lnTo>
                  <a:lnTo>
                    <a:pt x="36" y="102"/>
                  </a:lnTo>
                  <a:lnTo>
                    <a:pt x="42" y="108"/>
                  </a:lnTo>
                  <a:lnTo>
                    <a:pt x="66" y="120"/>
                  </a:lnTo>
                  <a:lnTo>
                    <a:pt x="72" y="126"/>
                  </a:lnTo>
                  <a:lnTo>
                    <a:pt x="72" y="132"/>
                  </a:lnTo>
                  <a:lnTo>
                    <a:pt x="54" y="150"/>
                  </a:lnTo>
                  <a:lnTo>
                    <a:pt x="42" y="150"/>
                  </a:lnTo>
                  <a:lnTo>
                    <a:pt x="72" y="162"/>
                  </a:lnTo>
                  <a:lnTo>
                    <a:pt x="84" y="180"/>
                  </a:lnTo>
                  <a:lnTo>
                    <a:pt x="114" y="186"/>
                  </a:lnTo>
                  <a:lnTo>
                    <a:pt x="114" y="198"/>
                  </a:lnTo>
                  <a:lnTo>
                    <a:pt x="120" y="210"/>
                  </a:lnTo>
                  <a:lnTo>
                    <a:pt x="120" y="240"/>
                  </a:lnTo>
                  <a:lnTo>
                    <a:pt x="132" y="240"/>
                  </a:lnTo>
                  <a:lnTo>
                    <a:pt x="138" y="228"/>
                  </a:lnTo>
                  <a:lnTo>
                    <a:pt x="144" y="222"/>
                  </a:lnTo>
                  <a:lnTo>
                    <a:pt x="144" y="216"/>
                  </a:lnTo>
                  <a:lnTo>
                    <a:pt x="156" y="204"/>
                  </a:lnTo>
                  <a:lnTo>
                    <a:pt x="174" y="192"/>
                  </a:lnTo>
                  <a:lnTo>
                    <a:pt x="186" y="186"/>
                  </a:lnTo>
                  <a:lnTo>
                    <a:pt x="198" y="174"/>
                  </a:lnTo>
                  <a:lnTo>
                    <a:pt x="210" y="168"/>
                  </a:lnTo>
                  <a:lnTo>
                    <a:pt x="222" y="168"/>
                  </a:lnTo>
                  <a:lnTo>
                    <a:pt x="228" y="180"/>
                  </a:lnTo>
                  <a:lnTo>
                    <a:pt x="234" y="186"/>
                  </a:lnTo>
                  <a:lnTo>
                    <a:pt x="234" y="204"/>
                  </a:lnTo>
                  <a:lnTo>
                    <a:pt x="228" y="210"/>
                  </a:lnTo>
                  <a:lnTo>
                    <a:pt x="228" y="222"/>
                  </a:lnTo>
                  <a:lnTo>
                    <a:pt x="234" y="222"/>
                  </a:lnTo>
                  <a:lnTo>
                    <a:pt x="240" y="228"/>
                  </a:lnTo>
                  <a:lnTo>
                    <a:pt x="240" y="234"/>
                  </a:lnTo>
                  <a:lnTo>
                    <a:pt x="234" y="240"/>
                  </a:lnTo>
                  <a:lnTo>
                    <a:pt x="222" y="240"/>
                  </a:lnTo>
                  <a:lnTo>
                    <a:pt x="222" y="246"/>
                  </a:lnTo>
                  <a:lnTo>
                    <a:pt x="234" y="258"/>
                  </a:lnTo>
                  <a:lnTo>
                    <a:pt x="246" y="264"/>
                  </a:lnTo>
                  <a:lnTo>
                    <a:pt x="252" y="270"/>
                  </a:lnTo>
                  <a:lnTo>
                    <a:pt x="258" y="270"/>
                  </a:lnTo>
                  <a:lnTo>
                    <a:pt x="264" y="276"/>
                  </a:lnTo>
                  <a:lnTo>
                    <a:pt x="264" y="282"/>
                  </a:lnTo>
                  <a:lnTo>
                    <a:pt x="282" y="282"/>
                  </a:lnTo>
                  <a:lnTo>
                    <a:pt x="282" y="288"/>
                  </a:lnTo>
                  <a:lnTo>
                    <a:pt x="288" y="282"/>
                  </a:lnTo>
                  <a:lnTo>
                    <a:pt x="288" y="258"/>
                  </a:lnTo>
                  <a:lnTo>
                    <a:pt x="282" y="252"/>
                  </a:lnTo>
                  <a:lnTo>
                    <a:pt x="276" y="252"/>
                  </a:lnTo>
                  <a:lnTo>
                    <a:pt x="270" y="246"/>
                  </a:lnTo>
                  <a:lnTo>
                    <a:pt x="288" y="240"/>
                  </a:lnTo>
                  <a:lnTo>
                    <a:pt x="288" y="210"/>
                  </a:lnTo>
                  <a:lnTo>
                    <a:pt x="300" y="222"/>
                  </a:lnTo>
                  <a:lnTo>
                    <a:pt x="306" y="222"/>
                  </a:lnTo>
                  <a:lnTo>
                    <a:pt x="318" y="210"/>
                  </a:lnTo>
                  <a:lnTo>
                    <a:pt x="300" y="192"/>
                  </a:lnTo>
                  <a:lnTo>
                    <a:pt x="300" y="138"/>
                  </a:lnTo>
                  <a:lnTo>
                    <a:pt x="318" y="138"/>
                  </a:lnTo>
                  <a:lnTo>
                    <a:pt x="330" y="126"/>
                  </a:lnTo>
                  <a:lnTo>
                    <a:pt x="360" y="132"/>
                  </a:lnTo>
                  <a:lnTo>
                    <a:pt x="360" y="120"/>
                  </a:lnTo>
                  <a:lnTo>
                    <a:pt x="354" y="10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49" name="Austria" descr="© INSCALE GmbH, 05.05.2010&#10;http://www.presentationload.com/">
              <a:extLst>
                <a:ext uri="{FF2B5EF4-FFF2-40B4-BE49-F238E27FC236}">
                  <a16:creationId xmlns:a16="http://schemas.microsoft.com/office/drawing/2014/main" id="{3EE7D6F6-1F62-43FF-A075-FD6124794B1B}"/>
                </a:ext>
              </a:extLst>
            </p:cNvPr>
            <p:cNvSpPr>
              <a:spLocks/>
            </p:cNvSpPr>
            <p:nvPr/>
          </p:nvSpPr>
          <p:spPr bwMode="gray">
            <a:xfrm>
              <a:off x="5884675" y="2252892"/>
              <a:ext cx="204676" cy="90966"/>
            </a:xfrm>
            <a:custGeom>
              <a:avLst/>
              <a:gdLst>
                <a:gd name="T0" fmla="*/ 2147483647 w 456"/>
                <a:gd name="T1" fmla="*/ 2147483647 h 204"/>
                <a:gd name="T2" fmla="*/ 2147483647 w 456"/>
                <a:gd name="T3" fmla="*/ 2147483647 h 204"/>
                <a:gd name="T4" fmla="*/ 2147483647 w 456"/>
                <a:gd name="T5" fmla="*/ 2147483647 h 204"/>
                <a:gd name="T6" fmla="*/ 2147483647 w 456"/>
                <a:gd name="T7" fmla="*/ 2147483647 h 204"/>
                <a:gd name="T8" fmla="*/ 2147483647 w 456"/>
                <a:gd name="T9" fmla="*/ 2147483647 h 204"/>
                <a:gd name="T10" fmla="*/ 2147483647 w 456"/>
                <a:gd name="T11" fmla="*/ 2147483647 h 204"/>
                <a:gd name="T12" fmla="*/ 2147483647 w 456"/>
                <a:gd name="T13" fmla="*/ 2147483647 h 204"/>
                <a:gd name="T14" fmla="*/ 2147483647 w 456"/>
                <a:gd name="T15" fmla="*/ 0 h 204"/>
                <a:gd name="T16" fmla="*/ 2147483647 w 456"/>
                <a:gd name="T17" fmla="*/ 2147483647 h 204"/>
                <a:gd name="T18" fmla="*/ 2147483647 w 456"/>
                <a:gd name="T19" fmla="*/ 2147483647 h 204"/>
                <a:gd name="T20" fmla="*/ 2147483647 w 456"/>
                <a:gd name="T21" fmla="*/ 2147483647 h 204"/>
                <a:gd name="T22" fmla="*/ 2147483647 w 456"/>
                <a:gd name="T23" fmla="*/ 2147483647 h 204"/>
                <a:gd name="T24" fmla="*/ 2147483647 w 456"/>
                <a:gd name="T25" fmla="*/ 2147483647 h 204"/>
                <a:gd name="T26" fmla="*/ 2147483647 w 456"/>
                <a:gd name="T27" fmla="*/ 2147483647 h 204"/>
                <a:gd name="T28" fmla="*/ 2147483647 w 456"/>
                <a:gd name="T29" fmla="*/ 2147483647 h 204"/>
                <a:gd name="T30" fmla="*/ 2147483647 w 456"/>
                <a:gd name="T31" fmla="*/ 2147483647 h 204"/>
                <a:gd name="T32" fmla="*/ 2147483647 w 456"/>
                <a:gd name="T33" fmla="*/ 2147483647 h 204"/>
                <a:gd name="T34" fmla="*/ 2147483647 w 456"/>
                <a:gd name="T35" fmla="*/ 2147483647 h 204"/>
                <a:gd name="T36" fmla="*/ 2147483647 w 456"/>
                <a:gd name="T37" fmla="*/ 2147483647 h 204"/>
                <a:gd name="T38" fmla="*/ 2147483647 w 456"/>
                <a:gd name="T39" fmla="*/ 2147483647 h 204"/>
                <a:gd name="T40" fmla="*/ 2147483647 w 456"/>
                <a:gd name="T41" fmla="*/ 2147483647 h 204"/>
                <a:gd name="T42" fmla="*/ 2147483647 w 456"/>
                <a:gd name="T43" fmla="*/ 2147483647 h 204"/>
                <a:gd name="T44" fmla="*/ 2147483647 w 456"/>
                <a:gd name="T45" fmla="*/ 2147483647 h 204"/>
                <a:gd name="T46" fmla="*/ 2147483647 w 456"/>
                <a:gd name="T47" fmla="*/ 2147483647 h 204"/>
                <a:gd name="T48" fmla="*/ 2147483647 w 456"/>
                <a:gd name="T49" fmla="*/ 2147483647 h 204"/>
                <a:gd name="T50" fmla="*/ 2147483647 w 456"/>
                <a:gd name="T51" fmla="*/ 2147483647 h 204"/>
                <a:gd name="T52" fmla="*/ 2147483647 w 456"/>
                <a:gd name="T53" fmla="*/ 2147483647 h 204"/>
                <a:gd name="T54" fmla="*/ 0 w 456"/>
                <a:gd name="T55" fmla="*/ 2147483647 h 204"/>
                <a:gd name="T56" fmla="*/ 2147483647 w 456"/>
                <a:gd name="T57" fmla="*/ 2147483647 h 204"/>
                <a:gd name="T58" fmla="*/ 2147483647 w 456"/>
                <a:gd name="T59" fmla="*/ 2147483647 h 204"/>
                <a:gd name="T60" fmla="*/ 2147483647 w 456"/>
                <a:gd name="T61" fmla="*/ 2147483647 h 204"/>
                <a:gd name="T62" fmla="*/ 2147483647 w 456"/>
                <a:gd name="T63" fmla="*/ 2147483647 h 204"/>
                <a:gd name="T64" fmla="*/ 2147483647 w 456"/>
                <a:gd name="T65" fmla="*/ 2147483647 h 204"/>
                <a:gd name="T66" fmla="*/ 2147483647 w 456"/>
                <a:gd name="T67" fmla="*/ 2147483647 h 204"/>
                <a:gd name="T68" fmla="*/ 2147483647 w 456"/>
                <a:gd name="T69" fmla="*/ 2147483647 h 204"/>
                <a:gd name="T70" fmla="*/ 2147483647 w 456"/>
                <a:gd name="T71" fmla="*/ 2147483647 h 204"/>
                <a:gd name="T72" fmla="*/ 2147483647 w 456"/>
                <a:gd name="T73" fmla="*/ 2147483647 h 204"/>
                <a:gd name="T74" fmla="*/ 2147483647 w 456"/>
                <a:gd name="T75" fmla="*/ 2147483647 h 204"/>
                <a:gd name="T76" fmla="*/ 2147483647 w 456"/>
                <a:gd name="T77" fmla="*/ 2147483647 h 204"/>
                <a:gd name="T78" fmla="*/ 2147483647 w 456"/>
                <a:gd name="T79" fmla="*/ 2147483647 h 204"/>
                <a:gd name="T80" fmla="*/ 2147483647 w 456"/>
                <a:gd name="T81" fmla="*/ 2147483647 h 204"/>
                <a:gd name="T82" fmla="*/ 2147483647 w 456"/>
                <a:gd name="T83" fmla="*/ 2147483647 h 204"/>
                <a:gd name="T84" fmla="*/ 2147483647 w 456"/>
                <a:gd name="T85" fmla="*/ 2147483647 h 204"/>
                <a:gd name="T86" fmla="*/ 2147483647 w 456"/>
                <a:gd name="T87" fmla="*/ 2147483647 h 204"/>
                <a:gd name="T88" fmla="*/ 2147483647 w 456"/>
                <a:gd name="T89" fmla="*/ 2147483647 h 204"/>
                <a:gd name="T90" fmla="*/ 2147483647 w 456"/>
                <a:gd name="T91" fmla="*/ 214748364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56"/>
                <a:gd name="T139" fmla="*/ 0 h 204"/>
                <a:gd name="T140" fmla="*/ 456 w 456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56" h="204">
                  <a:moveTo>
                    <a:pt x="456" y="102"/>
                  </a:moveTo>
                  <a:lnTo>
                    <a:pt x="456" y="60"/>
                  </a:lnTo>
                  <a:lnTo>
                    <a:pt x="450" y="60"/>
                  </a:lnTo>
                  <a:lnTo>
                    <a:pt x="450" y="48"/>
                  </a:lnTo>
                  <a:lnTo>
                    <a:pt x="456" y="24"/>
                  </a:lnTo>
                  <a:lnTo>
                    <a:pt x="444" y="18"/>
                  </a:lnTo>
                  <a:lnTo>
                    <a:pt x="438" y="18"/>
                  </a:lnTo>
                  <a:lnTo>
                    <a:pt x="432" y="12"/>
                  </a:lnTo>
                  <a:lnTo>
                    <a:pt x="420" y="12"/>
                  </a:lnTo>
                  <a:lnTo>
                    <a:pt x="414" y="18"/>
                  </a:lnTo>
                  <a:lnTo>
                    <a:pt x="402" y="24"/>
                  </a:lnTo>
                  <a:lnTo>
                    <a:pt x="390" y="12"/>
                  </a:lnTo>
                  <a:lnTo>
                    <a:pt x="378" y="18"/>
                  </a:lnTo>
                  <a:lnTo>
                    <a:pt x="366" y="6"/>
                  </a:lnTo>
                  <a:lnTo>
                    <a:pt x="354" y="0"/>
                  </a:lnTo>
                  <a:lnTo>
                    <a:pt x="336" y="0"/>
                  </a:lnTo>
                  <a:lnTo>
                    <a:pt x="330" y="6"/>
                  </a:lnTo>
                  <a:lnTo>
                    <a:pt x="324" y="18"/>
                  </a:lnTo>
                  <a:lnTo>
                    <a:pt x="318" y="18"/>
                  </a:lnTo>
                  <a:lnTo>
                    <a:pt x="318" y="36"/>
                  </a:lnTo>
                  <a:lnTo>
                    <a:pt x="306" y="30"/>
                  </a:lnTo>
                  <a:lnTo>
                    <a:pt x="300" y="30"/>
                  </a:lnTo>
                  <a:lnTo>
                    <a:pt x="288" y="36"/>
                  </a:lnTo>
                  <a:lnTo>
                    <a:pt x="276" y="36"/>
                  </a:lnTo>
                  <a:lnTo>
                    <a:pt x="258" y="18"/>
                  </a:lnTo>
                  <a:lnTo>
                    <a:pt x="252" y="36"/>
                  </a:lnTo>
                  <a:lnTo>
                    <a:pt x="234" y="36"/>
                  </a:lnTo>
                  <a:lnTo>
                    <a:pt x="240" y="48"/>
                  </a:lnTo>
                  <a:lnTo>
                    <a:pt x="240" y="66"/>
                  </a:lnTo>
                  <a:lnTo>
                    <a:pt x="234" y="66"/>
                  </a:lnTo>
                  <a:lnTo>
                    <a:pt x="228" y="60"/>
                  </a:lnTo>
                  <a:lnTo>
                    <a:pt x="210" y="60"/>
                  </a:lnTo>
                  <a:lnTo>
                    <a:pt x="204" y="66"/>
                  </a:lnTo>
                  <a:lnTo>
                    <a:pt x="204" y="72"/>
                  </a:lnTo>
                  <a:lnTo>
                    <a:pt x="198" y="78"/>
                  </a:lnTo>
                  <a:lnTo>
                    <a:pt x="198" y="84"/>
                  </a:lnTo>
                  <a:lnTo>
                    <a:pt x="210" y="84"/>
                  </a:lnTo>
                  <a:lnTo>
                    <a:pt x="210" y="126"/>
                  </a:lnTo>
                  <a:lnTo>
                    <a:pt x="204" y="126"/>
                  </a:lnTo>
                  <a:lnTo>
                    <a:pt x="192" y="114"/>
                  </a:lnTo>
                  <a:lnTo>
                    <a:pt x="174" y="108"/>
                  </a:lnTo>
                  <a:lnTo>
                    <a:pt x="162" y="102"/>
                  </a:lnTo>
                  <a:lnTo>
                    <a:pt x="144" y="114"/>
                  </a:lnTo>
                  <a:lnTo>
                    <a:pt x="126" y="114"/>
                  </a:lnTo>
                  <a:lnTo>
                    <a:pt x="108" y="126"/>
                  </a:lnTo>
                  <a:lnTo>
                    <a:pt x="102" y="132"/>
                  </a:lnTo>
                  <a:lnTo>
                    <a:pt x="84" y="132"/>
                  </a:lnTo>
                  <a:lnTo>
                    <a:pt x="66" y="114"/>
                  </a:lnTo>
                  <a:lnTo>
                    <a:pt x="48" y="114"/>
                  </a:lnTo>
                  <a:lnTo>
                    <a:pt x="48" y="126"/>
                  </a:lnTo>
                  <a:lnTo>
                    <a:pt x="42" y="132"/>
                  </a:lnTo>
                  <a:lnTo>
                    <a:pt x="30" y="132"/>
                  </a:lnTo>
                  <a:lnTo>
                    <a:pt x="30" y="126"/>
                  </a:lnTo>
                  <a:lnTo>
                    <a:pt x="24" y="120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18" y="156"/>
                  </a:lnTo>
                  <a:lnTo>
                    <a:pt x="18" y="174"/>
                  </a:lnTo>
                  <a:lnTo>
                    <a:pt x="24" y="174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60" y="168"/>
                  </a:lnTo>
                  <a:lnTo>
                    <a:pt x="60" y="174"/>
                  </a:lnTo>
                  <a:lnTo>
                    <a:pt x="72" y="174"/>
                  </a:lnTo>
                  <a:lnTo>
                    <a:pt x="84" y="180"/>
                  </a:lnTo>
                  <a:lnTo>
                    <a:pt x="96" y="162"/>
                  </a:lnTo>
                  <a:lnTo>
                    <a:pt x="138" y="162"/>
                  </a:lnTo>
                  <a:lnTo>
                    <a:pt x="138" y="156"/>
                  </a:lnTo>
                  <a:lnTo>
                    <a:pt x="144" y="150"/>
                  </a:lnTo>
                  <a:lnTo>
                    <a:pt x="162" y="150"/>
                  </a:lnTo>
                  <a:lnTo>
                    <a:pt x="168" y="156"/>
                  </a:lnTo>
                  <a:lnTo>
                    <a:pt x="168" y="174"/>
                  </a:lnTo>
                  <a:lnTo>
                    <a:pt x="180" y="174"/>
                  </a:lnTo>
                  <a:lnTo>
                    <a:pt x="186" y="192"/>
                  </a:lnTo>
                  <a:lnTo>
                    <a:pt x="240" y="192"/>
                  </a:lnTo>
                  <a:lnTo>
                    <a:pt x="240" y="204"/>
                  </a:lnTo>
                  <a:lnTo>
                    <a:pt x="258" y="204"/>
                  </a:lnTo>
                  <a:lnTo>
                    <a:pt x="264" y="198"/>
                  </a:lnTo>
                  <a:lnTo>
                    <a:pt x="282" y="198"/>
                  </a:lnTo>
                  <a:lnTo>
                    <a:pt x="288" y="204"/>
                  </a:lnTo>
                  <a:lnTo>
                    <a:pt x="318" y="204"/>
                  </a:lnTo>
                  <a:lnTo>
                    <a:pt x="318" y="192"/>
                  </a:lnTo>
                  <a:lnTo>
                    <a:pt x="366" y="192"/>
                  </a:lnTo>
                  <a:lnTo>
                    <a:pt x="378" y="186"/>
                  </a:lnTo>
                  <a:lnTo>
                    <a:pt x="402" y="192"/>
                  </a:lnTo>
                  <a:lnTo>
                    <a:pt x="414" y="156"/>
                  </a:lnTo>
                  <a:lnTo>
                    <a:pt x="432" y="156"/>
                  </a:lnTo>
                  <a:lnTo>
                    <a:pt x="432" y="132"/>
                  </a:lnTo>
                  <a:lnTo>
                    <a:pt x="444" y="114"/>
                  </a:lnTo>
                  <a:lnTo>
                    <a:pt x="432" y="114"/>
                  </a:lnTo>
                  <a:lnTo>
                    <a:pt x="438" y="102"/>
                  </a:lnTo>
                  <a:lnTo>
                    <a:pt x="456" y="102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50" name="Australia" descr="© INSCALE GmbH, 05.05.2010&#10;http://www.presentationload.com/">
              <a:extLst>
                <a:ext uri="{FF2B5EF4-FFF2-40B4-BE49-F238E27FC236}">
                  <a16:creationId xmlns:a16="http://schemas.microsoft.com/office/drawing/2014/main" id="{55F6E2E2-6207-4D7D-B2BD-5AE05218CD8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9042274" y="4397611"/>
              <a:ext cx="1270038" cy="1191317"/>
            </a:xfrm>
            <a:custGeom>
              <a:avLst/>
              <a:gdLst>
                <a:gd name="T0" fmla="*/ 2147483647 w 2838"/>
                <a:gd name="T1" fmla="*/ 2147483647 h 2664"/>
                <a:gd name="T2" fmla="*/ 2147483647 w 2838"/>
                <a:gd name="T3" fmla="*/ 2147483647 h 2664"/>
                <a:gd name="T4" fmla="*/ 2147483647 w 2838"/>
                <a:gd name="T5" fmla="*/ 2147483647 h 2664"/>
                <a:gd name="T6" fmla="*/ 2147483647 w 2838"/>
                <a:gd name="T7" fmla="*/ 2147483647 h 2664"/>
                <a:gd name="T8" fmla="*/ 2147483647 w 2838"/>
                <a:gd name="T9" fmla="*/ 2147483647 h 2664"/>
                <a:gd name="T10" fmla="*/ 2147483647 w 2838"/>
                <a:gd name="T11" fmla="*/ 2147483647 h 2664"/>
                <a:gd name="T12" fmla="*/ 2147483647 w 2838"/>
                <a:gd name="T13" fmla="*/ 2147483647 h 2664"/>
                <a:gd name="T14" fmla="*/ 2147483647 w 2838"/>
                <a:gd name="T15" fmla="*/ 2147483647 h 2664"/>
                <a:gd name="T16" fmla="*/ 2147483647 w 2838"/>
                <a:gd name="T17" fmla="*/ 2147483647 h 2664"/>
                <a:gd name="T18" fmla="*/ 2147483647 w 2838"/>
                <a:gd name="T19" fmla="*/ 2147483647 h 2664"/>
                <a:gd name="T20" fmla="*/ 2147483647 w 2838"/>
                <a:gd name="T21" fmla="*/ 2147483647 h 2664"/>
                <a:gd name="T22" fmla="*/ 2147483647 w 2838"/>
                <a:gd name="T23" fmla="*/ 2147483647 h 2664"/>
                <a:gd name="T24" fmla="*/ 2147483647 w 2838"/>
                <a:gd name="T25" fmla="*/ 2147483647 h 2664"/>
                <a:gd name="T26" fmla="*/ 2147483647 w 2838"/>
                <a:gd name="T27" fmla="*/ 2147483647 h 2664"/>
                <a:gd name="T28" fmla="*/ 2147483647 w 2838"/>
                <a:gd name="T29" fmla="*/ 2147483647 h 2664"/>
                <a:gd name="T30" fmla="*/ 2147483647 w 2838"/>
                <a:gd name="T31" fmla="*/ 2147483647 h 2664"/>
                <a:gd name="T32" fmla="*/ 2147483647 w 2838"/>
                <a:gd name="T33" fmla="*/ 2147483647 h 2664"/>
                <a:gd name="T34" fmla="*/ 2147483647 w 2838"/>
                <a:gd name="T35" fmla="*/ 2147483647 h 2664"/>
                <a:gd name="T36" fmla="*/ 2147483647 w 2838"/>
                <a:gd name="T37" fmla="*/ 2147483647 h 2664"/>
                <a:gd name="T38" fmla="*/ 2147483647 w 2838"/>
                <a:gd name="T39" fmla="*/ 2147483647 h 2664"/>
                <a:gd name="T40" fmla="*/ 2147483647 w 2838"/>
                <a:gd name="T41" fmla="*/ 2147483647 h 2664"/>
                <a:gd name="T42" fmla="*/ 2147483647 w 2838"/>
                <a:gd name="T43" fmla="*/ 2147483647 h 2664"/>
                <a:gd name="T44" fmla="*/ 2147483647 w 2838"/>
                <a:gd name="T45" fmla="*/ 2147483647 h 2664"/>
                <a:gd name="T46" fmla="*/ 2147483647 w 2838"/>
                <a:gd name="T47" fmla="*/ 2147483647 h 2664"/>
                <a:gd name="T48" fmla="*/ 2147483647 w 2838"/>
                <a:gd name="T49" fmla="*/ 2147483647 h 2664"/>
                <a:gd name="T50" fmla="*/ 2147483647 w 2838"/>
                <a:gd name="T51" fmla="*/ 2147483647 h 2664"/>
                <a:gd name="T52" fmla="*/ 2147483647 w 2838"/>
                <a:gd name="T53" fmla="*/ 2147483647 h 2664"/>
                <a:gd name="T54" fmla="*/ 2147483647 w 2838"/>
                <a:gd name="T55" fmla="*/ 2147483647 h 2664"/>
                <a:gd name="T56" fmla="*/ 2147483647 w 2838"/>
                <a:gd name="T57" fmla="*/ 2147483647 h 2664"/>
                <a:gd name="T58" fmla="*/ 2147483647 w 2838"/>
                <a:gd name="T59" fmla="*/ 2147483647 h 2664"/>
                <a:gd name="T60" fmla="*/ 2147483647 w 2838"/>
                <a:gd name="T61" fmla="*/ 2147483647 h 2664"/>
                <a:gd name="T62" fmla="*/ 2147483647 w 2838"/>
                <a:gd name="T63" fmla="*/ 2147483647 h 2664"/>
                <a:gd name="T64" fmla="*/ 2147483647 w 2838"/>
                <a:gd name="T65" fmla="*/ 2147483647 h 2664"/>
                <a:gd name="T66" fmla="*/ 2147483647 w 2838"/>
                <a:gd name="T67" fmla="*/ 2147483647 h 2664"/>
                <a:gd name="T68" fmla="*/ 2147483647 w 2838"/>
                <a:gd name="T69" fmla="*/ 2147483647 h 2664"/>
                <a:gd name="T70" fmla="*/ 2147483647 w 2838"/>
                <a:gd name="T71" fmla="*/ 2147483647 h 2664"/>
                <a:gd name="T72" fmla="*/ 2147483647 w 2838"/>
                <a:gd name="T73" fmla="*/ 2147483647 h 2664"/>
                <a:gd name="T74" fmla="*/ 2147483647 w 2838"/>
                <a:gd name="T75" fmla="*/ 2147483647 h 2664"/>
                <a:gd name="T76" fmla="*/ 2147483647 w 2838"/>
                <a:gd name="T77" fmla="*/ 2147483647 h 2664"/>
                <a:gd name="T78" fmla="*/ 2147483647 w 2838"/>
                <a:gd name="T79" fmla="*/ 2147483647 h 2664"/>
                <a:gd name="T80" fmla="*/ 2147483647 w 2838"/>
                <a:gd name="T81" fmla="*/ 2147483647 h 2664"/>
                <a:gd name="T82" fmla="*/ 2147483647 w 2838"/>
                <a:gd name="T83" fmla="*/ 2147483647 h 2664"/>
                <a:gd name="T84" fmla="*/ 2147483647 w 2838"/>
                <a:gd name="T85" fmla="*/ 2147483647 h 2664"/>
                <a:gd name="T86" fmla="*/ 2147483647 w 2838"/>
                <a:gd name="T87" fmla="*/ 2147483647 h 2664"/>
                <a:gd name="T88" fmla="*/ 2147483647 w 2838"/>
                <a:gd name="T89" fmla="*/ 2147483647 h 2664"/>
                <a:gd name="T90" fmla="*/ 2147483647 w 2838"/>
                <a:gd name="T91" fmla="*/ 2147483647 h 2664"/>
                <a:gd name="T92" fmla="*/ 2147483647 w 2838"/>
                <a:gd name="T93" fmla="*/ 2147483647 h 2664"/>
                <a:gd name="T94" fmla="*/ 2147483647 w 2838"/>
                <a:gd name="T95" fmla="*/ 2147483647 h 2664"/>
                <a:gd name="T96" fmla="*/ 2147483647 w 2838"/>
                <a:gd name="T97" fmla="*/ 2147483647 h 2664"/>
                <a:gd name="T98" fmla="*/ 2147483647 w 2838"/>
                <a:gd name="T99" fmla="*/ 2147483647 h 2664"/>
                <a:gd name="T100" fmla="*/ 2147483647 w 2838"/>
                <a:gd name="T101" fmla="*/ 2147483647 h 2664"/>
                <a:gd name="T102" fmla="*/ 2147483647 w 2838"/>
                <a:gd name="T103" fmla="*/ 2147483647 h 2664"/>
                <a:gd name="T104" fmla="*/ 2147483647 w 2838"/>
                <a:gd name="T105" fmla="*/ 2147483647 h 2664"/>
                <a:gd name="T106" fmla="*/ 2147483647 w 2838"/>
                <a:gd name="T107" fmla="*/ 2147483647 h 2664"/>
                <a:gd name="T108" fmla="*/ 2147483647 w 2838"/>
                <a:gd name="T109" fmla="*/ 2147483647 h 2664"/>
                <a:gd name="T110" fmla="*/ 2147483647 w 2838"/>
                <a:gd name="T111" fmla="*/ 2147483647 h 2664"/>
                <a:gd name="T112" fmla="*/ 2147483647 w 2838"/>
                <a:gd name="T113" fmla="*/ 2147483647 h 2664"/>
                <a:gd name="T114" fmla="*/ 2147483647 w 2838"/>
                <a:gd name="T115" fmla="*/ 2147483647 h 2664"/>
                <a:gd name="T116" fmla="*/ 2147483647 w 2838"/>
                <a:gd name="T117" fmla="*/ 2147483647 h 266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838"/>
                <a:gd name="T178" fmla="*/ 0 h 2664"/>
                <a:gd name="T179" fmla="*/ 2838 w 2838"/>
                <a:gd name="T180" fmla="*/ 2664 h 266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838" h="2664">
                  <a:moveTo>
                    <a:pt x="1530" y="66"/>
                  </a:moveTo>
                  <a:lnTo>
                    <a:pt x="1524" y="60"/>
                  </a:lnTo>
                  <a:lnTo>
                    <a:pt x="1518" y="60"/>
                  </a:lnTo>
                  <a:lnTo>
                    <a:pt x="1506" y="66"/>
                  </a:lnTo>
                  <a:lnTo>
                    <a:pt x="1500" y="72"/>
                  </a:lnTo>
                  <a:lnTo>
                    <a:pt x="1494" y="84"/>
                  </a:lnTo>
                  <a:lnTo>
                    <a:pt x="1494" y="102"/>
                  </a:lnTo>
                  <a:lnTo>
                    <a:pt x="1506" y="102"/>
                  </a:lnTo>
                  <a:lnTo>
                    <a:pt x="1512" y="90"/>
                  </a:lnTo>
                  <a:lnTo>
                    <a:pt x="1524" y="78"/>
                  </a:lnTo>
                  <a:lnTo>
                    <a:pt x="1530" y="66"/>
                  </a:lnTo>
                  <a:close/>
                  <a:moveTo>
                    <a:pt x="1476" y="2016"/>
                  </a:moveTo>
                  <a:lnTo>
                    <a:pt x="1464" y="2016"/>
                  </a:lnTo>
                  <a:lnTo>
                    <a:pt x="1440" y="2028"/>
                  </a:lnTo>
                  <a:lnTo>
                    <a:pt x="1440" y="2034"/>
                  </a:lnTo>
                  <a:lnTo>
                    <a:pt x="1452" y="2046"/>
                  </a:lnTo>
                  <a:lnTo>
                    <a:pt x="1452" y="2052"/>
                  </a:lnTo>
                  <a:lnTo>
                    <a:pt x="1470" y="2052"/>
                  </a:lnTo>
                  <a:lnTo>
                    <a:pt x="1482" y="2046"/>
                  </a:lnTo>
                  <a:lnTo>
                    <a:pt x="1488" y="2040"/>
                  </a:lnTo>
                  <a:lnTo>
                    <a:pt x="1506" y="2040"/>
                  </a:lnTo>
                  <a:lnTo>
                    <a:pt x="1512" y="2034"/>
                  </a:lnTo>
                  <a:lnTo>
                    <a:pt x="1530" y="2034"/>
                  </a:lnTo>
                  <a:lnTo>
                    <a:pt x="1536" y="2028"/>
                  </a:lnTo>
                  <a:lnTo>
                    <a:pt x="1512" y="2028"/>
                  </a:lnTo>
                  <a:lnTo>
                    <a:pt x="1500" y="2016"/>
                  </a:lnTo>
                  <a:lnTo>
                    <a:pt x="1476" y="2016"/>
                  </a:lnTo>
                  <a:close/>
                  <a:moveTo>
                    <a:pt x="2802" y="1164"/>
                  </a:moveTo>
                  <a:lnTo>
                    <a:pt x="2802" y="1134"/>
                  </a:lnTo>
                  <a:lnTo>
                    <a:pt x="2796" y="1116"/>
                  </a:lnTo>
                  <a:lnTo>
                    <a:pt x="2796" y="1092"/>
                  </a:lnTo>
                  <a:lnTo>
                    <a:pt x="2790" y="1086"/>
                  </a:lnTo>
                  <a:lnTo>
                    <a:pt x="2778" y="1086"/>
                  </a:lnTo>
                  <a:lnTo>
                    <a:pt x="2772" y="1080"/>
                  </a:lnTo>
                  <a:lnTo>
                    <a:pt x="2760" y="1080"/>
                  </a:lnTo>
                  <a:lnTo>
                    <a:pt x="2760" y="1062"/>
                  </a:lnTo>
                  <a:lnTo>
                    <a:pt x="2742" y="1050"/>
                  </a:lnTo>
                  <a:lnTo>
                    <a:pt x="2742" y="1014"/>
                  </a:lnTo>
                  <a:lnTo>
                    <a:pt x="2736" y="1008"/>
                  </a:lnTo>
                  <a:lnTo>
                    <a:pt x="2724" y="1002"/>
                  </a:lnTo>
                  <a:lnTo>
                    <a:pt x="2718" y="996"/>
                  </a:lnTo>
                  <a:lnTo>
                    <a:pt x="2706" y="996"/>
                  </a:lnTo>
                  <a:lnTo>
                    <a:pt x="2712" y="996"/>
                  </a:lnTo>
                  <a:lnTo>
                    <a:pt x="2718" y="990"/>
                  </a:lnTo>
                  <a:lnTo>
                    <a:pt x="2730" y="990"/>
                  </a:lnTo>
                  <a:lnTo>
                    <a:pt x="2742" y="984"/>
                  </a:lnTo>
                  <a:lnTo>
                    <a:pt x="2760" y="966"/>
                  </a:lnTo>
                  <a:lnTo>
                    <a:pt x="2754" y="954"/>
                  </a:lnTo>
                  <a:lnTo>
                    <a:pt x="2736" y="936"/>
                  </a:lnTo>
                  <a:lnTo>
                    <a:pt x="2730" y="936"/>
                  </a:lnTo>
                  <a:lnTo>
                    <a:pt x="2730" y="930"/>
                  </a:lnTo>
                  <a:lnTo>
                    <a:pt x="2712" y="912"/>
                  </a:lnTo>
                  <a:lnTo>
                    <a:pt x="2700" y="906"/>
                  </a:lnTo>
                  <a:lnTo>
                    <a:pt x="2694" y="912"/>
                  </a:lnTo>
                  <a:lnTo>
                    <a:pt x="2694" y="936"/>
                  </a:lnTo>
                  <a:lnTo>
                    <a:pt x="2670" y="930"/>
                  </a:lnTo>
                  <a:lnTo>
                    <a:pt x="2670" y="924"/>
                  </a:lnTo>
                  <a:lnTo>
                    <a:pt x="2676" y="918"/>
                  </a:lnTo>
                  <a:lnTo>
                    <a:pt x="2676" y="906"/>
                  </a:lnTo>
                  <a:lnTo>
                    <a:pt x="2682" y="894"/>
                  </a:lnTo>
                  <a:lnTo>
                    <a:pt x="2688" y="876"/>
                  </a:lnTo>
                  <a:lnTo>
                    <a:pt x="2688" y="858"/>
                  </a:lnTo>
                  <a:lnTo>
                    <a:pt x="2682" y="852"/>
                  </a:lnTo>
                  <a:lnTo>
                    <a:pt x="2676" y="840"/>
                  </a:lnTo>
                  <a:lnTo>
                    <a:pt x="2670" y="840"/>
                  </a:lnTo>
                  <a:lnTo>
                    <a:pt x="2652" y="822"/>
                  </a:lnTo>
                  <a:lnTo>
                    <a:pt x="2652" y="816"/>
                  </a:lnTo>
                  <a:lnTo>
                    <a:pt x="2658" y="804"/>
                  </a:lnTo>
                  <a:lnTo>
                    <a:pt x="2658" y="792"/>
                  </a:lnTo>
                  <a:lnTo>
                    <a:pt x="2664" y="774"/>
                  </a:lnTo>
                  <a:lnTo>
                    <a:pt x="2664" y="762"/>
                  </a:lnTo>
                  <a:lnTo>
                    <a:pt x="2652" y="750"/>
                  </a:lnTo>
                  <a:lnTo>
                    <a:pt x="2628" y="732"/>
                  </a:lnTo>
                  <a:lnTo>
                    <a:pt x="2598" y="720"/>
                  </a:lnTo>
                  <a:lnTo>
                    <a:pt x="2580" y="708"/>
                  </a:lnTo>
                  <a:lnTo>
                    <a:pt x="2568" y="702"/>
                  </a:lnTo>
                  <a:lnTo>
                    <a:pt x="2556" y="708"/>
                  </a:lnTo>
                  <a:lnTo>
                    <a:pt x="2550" y="696"/>
                  </a:lnTo>
                  <a:lnTo>
                    <a:pt x="2538" y="684"/>
                  </a:lnTo>
                  <a:lnTo>
                    <a:pt x="2532" y="672"/>
                  </a:lnTo>
                  <a:lnTo>
                    <a:pt x="2520" y="660"/>
                  </a:lnTo>
                  <a:lnTo>
                    <a:pt x="2514" y="642"/>
                  </a:lnTo>
                  <a:lnTo>
                    <a:pt x="2514" y="594"/>
                  </a:lnTo>
                  <a:lnTo>
                    <a:pt x="2520" y="576"/>
                  </a:lnTo>
                  <a:lnTo>
                    <a:pt x="2526" y="564"/>
                  </a:lnTo>
                  <a:lnTo>
                    <a:pt x="2526" y="546"/>
                  </a:lnTo>
                  <a:lnTo>
                    <a:pt x="2520" y="504"/>
                  </a:lnTo>
                  <a:lnTo>
                    <a:pt x="2502" y="462"/>
                  </a:lnTo>
                  <a:lnTo>
                    <a:pt x="2490" y="426"/>
                  </a:lnTo>
                  <a:lnTo>
                    <a:pt x="2490" y="402"/>
                  </a:lnTo>
                  <a:lnTo>
                    <a:pt x="2496" y="390"/>
                  </a:lnTo>
                  <a:lnTo>
                    <a:pt x="2502" y="384"/>
                  </a:lnTo>
                  <a:lnTo>
                    <a:pt x="2502" y="324"/>
                  </a:lnTo>
                  <a:lnTo>
                    <a:pt x="2496" y="312"/>
                  </a:lnTo>
                  <a:lnTo>
                    <a:pt x="2496" y="300"/>
                  </a:lnTo>
                  <a:lnTo>
                    <a:pt x="2472" y="294"/>
                  </a:lnTo>
                  <a:lnTo>
                    <a:pt x="2460" y="288"/>
                  </a:lnTo>
                  <a:lnTo>
                    <a:pt x="2454" y="276"/>
                  </a:lnTo>
                  <a:lnTo>
                    <a:pt x="2442" y="270"/>
                  </a:lnTo>
                  <a:lnTo>
                    <a:pt x="2424" y="270"/>
                  </a:lnTo>
                  <a:lnTo>
                    <a:pt x="2418" y="282"/>
                  </a:lnTo>
                  <a:lnTo>
                    <a:pt x="2412" y="288"/>
                  </a:lnTo>
                  <a:lnTo>
                    <a:pt x="2412" y="282"/>
                  </a:lnTo>
                  <a:lnTo>
                    <a:pt x="2406" y="276"/>
                  </a:lnTo>
                  <a:lnTo>
                    <a:pt x="2400" y="264"/>
                  </a:lnTo>
                  <a:lnTo>
                    <a:pt x="2400" y="228"/>
                  </a:lnTo>
                  <a:lnTo>
                    <a:pt x="2406" y="216"/>
                  </a:lnTo>
                  <a:lnTo>
                    <a:pt x="2406" y="204"/>
                  </a:lnTo>
                  <a:lnTo>
                    <a:pt x="2388" y="180"/>
                  </a:lnTo>
                  <a:lnTo>
                    <a:pt x="2394" y="96"/>
                  </a:lnTo>
                  <a:lnTo>
                    <a:pt x="2382" y="90"/>
                  </a:lnTo>
                  <a:lnTo>
                    <a:pt x="2364" y="72"/>
                  </a:lnTo>
                  <a:lnTo>
                    <a:pt x="2364" y="66"/>
                  </a:lnTo>
                  <a:lnTo>
                    <a:pt x="2370" y="48"/>
                  </a:lnTo>
                  <a:lnTo>
                    <a:pt x="2370" y="24"/>
                  </a:lnTo>
                  <a:lnTo>
                    <a:pt x="2364" y="18"/>
                  </a:lnTo>
                  <a:lnTo>
                    <a:pt x="2346" y="18"/>
                  </a:lnTo>
                  <a:lnTo>
                    <a:pt x="2346" y="0"/>
                  </a:lnTo>
                  <a:lnTo>
                    <a:pt x="2316" y="12"/>
                  </a:lnTo>
                  <a:lnTo>
                    <a:pt x="2310" y="30"/>
                  </a:lnTo>
                  <a:lnTo>
                    <a:pt x="2298" y="36"/>
                  </a:lnTo>
                  <a:lnTo>
                    <a:pt x="2292" y="42"/>
                  </a:lnTo>
                  <a:lnTo>
                    <a:pt x="2280" y="48"/>
                  </a:lnTo>
                  <a:lnTo>
                    <a:pt x="2280" y="66"/>
                  </a:lnTo>
                  <a:lnTo>
                    <a:pt x="2286" y="78"/>
                  </a:lnTo>
                  <a:lnTo>
                    <a:pt x="2286" y="90"/>
                  </a:lnTo>
                  <a:lnTo>
                    <a:pt x="2292" y="102"/>
                  </a:lnTo>
                  <a:lnTo>
                    <a:pt x="2292" y="114"/>
                  </a:lnTo>
                  <a:lnTo>
                    <a:pt x="2286" y="126"/>
                  </a:lnTo>
                  <a:lnTo>
                    <a:pt x="2274" y="138"/>
                  </a:lnTo>
                  <a:lnTo>
                    <a:pt x="2268" y="150"/>
                  </a:lnTo>
                  <a:lnTo>
                    <a:pt x="2238" y="180"/>
                  </a:lnTo>
                  <a:lnTo>
                    <a:pt x="2256" y="192"/>
                  </a:lnTo>
                  <a:lnTo>
                    <a:pt x="2256" y="198"/>
                  </a:lnTo>
                  <a:lnTo>
                    <a:pt x="2250" y="204"/>
                  </a:lnTo>
                  <a:lnTo>
                    <a:pt x="2238" y="228"/>
                  </a:lnTo>
                  <a:lnTo>
                    <a:pt x="2232" y="234"/>
                  </a:lnTo>
                  <a:lnTo>
                    <a:pt x="2232" y="264"/>
                  </a:lnTo>
                  <a:lnTo>
                    <a:pt x="2238" y="276"/>
                  </a:lnTo>
                  <a:lnTo>
                    <a:pt x="2238" y="288"/>
                  </a:lnTo>
                  <a:lnTo>
                    <a:pt x="2232" y="300"/>
                  </a:lnTo>
                  <a:lnTo>
                    <a:pt x="2214" y="408"/>
                  </a:lnTo>
                  <a:lnTo>
                    <a:pt x="2208" y="432"/>
                  </a:lnTo>
                  <a:lnTo>
                    <a:pt x="2202" y="438"/>
                  </a:lnTo>
                  <a:lnTo>
                    <a:pt x="2190" y="462"/>
                  </a:lnTo>
                  <a:lnTo>
                    <a:pt x="2178" y="474"/>
                  </a:lnTo>
                  <a:lnTo>
                    <a:pt x="2172" y="486"/>
                  </a:lnTo>
                  <a:lnTo>
                    <a:pt x="2166" y="492"/>
                  </a:lnTo>
                  <a:lnTo>
                    <a:pt x="2166" y="516"/>
                  </a:lnTo>
                  <a:lnTo>
                    <a:pt x="2160" y="534"/>
                  </a:lnTo>
                  <a:lnTo>
                    <a:pt x="2154" y="546"/>
                  </a:lnTo>
                  <a:lnTo>
                    <a:pt x="2142" y="552"/>
                  </a:lnTo>
                  <a:lnTo>
                    <a:pt x="2088" y="570"/>
                  </a:lnTo>
                  <a:lnTo>
                    <a:pt x="2076" y="570"/>
                  </a:lnTo>
                  <a:lnTo>
                    <a:pt x="2064" y="576"/>
                  </a:lnTo>
                  <a:lnTo>
                    <a:pt x="2058" y="576"/>
                  </a:lnTo>
                  <a:lnTo>
                    <a:pt x="2058" y="570"/>
                  </a:lnTo>
                  <a:lnTo>
                    <a:pt x="2052" y="564"/>
                  </a:lnTo>
                  <a:lnTo>
                    <a:pt x="2028" y="516"/>
                  </a:lnTo>
                  <a:lnTo>
                    <a:pt x="2022" y="510"/>
                  </a:lnTo>
                  <a:lnTo>
                    <a:pt x="1998" y="492"/>
                  </a:lnTo>
                  <a:lnTo>
                    <a:pt x="1956" y="474"/>
                  </a:lnTo>
                  <a:lnTo>
                    <a:pt x="1920" y="462"/>
                  </a:lnTo>
                  <a:lnTo>
                    <a:pt x="1908" y="456"/>
                  </a:lnTo>
                  <a:lnTo>
                    <a:pt x="1896" y="438"/>
                  </a:lnTo>
                  <a:lnTo>
                    <a:pt x="1884" y="426"/>
                  </a:lnTo>
                  <a:lnTo>
                    <a:pt x="1872" y="402"/>
                  </a:lnTo>
                  <a:lnTo>
                    <a:pt x="1866" y="396"/>
                  </a:lnTo>
                  <a:lnTo>
                    <a:pt x="1830" y="396"/>
                  </a:lnTo>
                  <a:lnTo>
                    <a:pt x="1806" y="348"/>
                  </a:lnTo>
                  <a:lnTo>
                    <a:pt x="1824" y="330"/>
                  </a:lnTo>
                  <a:lnTo>
                    <a:pt x="1824" y="306"/>
                  </a:lnTo>
                  <a:lnTo>
                    <a:pt x="1830" y="294"/>
                  </a:lnTo>
                  <a:lnTo>
                    <a:pt x="1836" y="288"/>
                  </a:lnTo>
                  <a:lnTo>
                    <a:pt x="1848" y="282"/>
                  </a:lnTo>
                  <a:lnTo>
                    <a:pt x="1854" y="276"/>
                  </a:lnTo>
                  <a:lnTo>
                    <a:pt x="1848" y="228"/>
                  </a:lnTo>
                  <a:lnTo>
                    <a:pt x="1866" y="210"/>
                  </a:lnTo>
                  <a:lnTo>
                    <a:pt x="1872" y="216"/>
                  </a:lnTo>
                  <a:lnTo>
                    <a:pt x="1884" y="216"/>
                  </a:lnTo>
                  <a:lnTo>
                    <a:pt x="1890" y="222"/>
                  </a:lnTo>
                  <a:lnTo>
                    <a:pt x="1896" y="222"/>
                  </a:lnTo>
                  <a:lnTo>
                    <a:pt x="1902" y="216"/>
                  </a:lnTo>
                  <a:lnTo>
                    <a:pt x="1908" y="204"/>
                  </a:lnTo>
                  <a:lnTo>
                    <a:pt x="1908" y="180"/>
                  </a:lnTo>
                  <a:lnTo>
                    <a:pt x="1944" y="144"/>
                  </a:lnTo>
                  <a:lnTo>
                    <a:pt x="1938" y="132"/>
                  </a:lnTo>
                  <a:lnTo>
                    <a:pt x="1914" y="108"/>
                  </a:lnTo>
                  <a:lnTo>
                    <a:pt x="1890" y="108"/>
                  </a:lnTo>
                  <a:lnTo>
                    <a:pt x="1872" y="114"/>
                  </a:lnTo>
                  <a:lnTo>
                    <a:pt x="1848" y="126"/>
                  </a:lnTo>
                  <a:lnTo>
                    <a:pt x="1842" y="138"/>
                  </a:lnTo>
                  <a:lnTo>
                    <a:pt x="1842" y="120"/>
                  </a:lnTo>
                  <a:lnTo>
                    <a:pt x="1812" y="126"/>
                  </a:lnTo>
                  <a:lnTo>
                    <a:pt x="1794" y="138"/>
                  </a:lnTo>
                  <a:lnTo>
                    <a:pt x="1788" y="120"/>
                  </a:lnTo>
                  <a:lnTo>
                    <a:pt x="1752" y="114"/>
                  </a:lnTo>
                  <a:lnTo>
                    <a:pt x="1746" y="108"/>
                  </a:lnTo>
                  <a:lnTo>
                    <a:pt x="1734" y="102"/>
                  </a:lnTo>
                  <a:lnTo>
                    <a:pt x="1728" y="96"/>
                  </a:lnTo>
                  <a:lnTo>
                    <a:pt x="1716" y="90"/>
                  </a:lnTo>
                  <a:lnTo>
                    <a:pt x="1674" y="90"/>
                  </a:lnTo>
                  <a:lnTo>
                    <a:pt x="1662" y="84"/>
                  </a:lnTo>
                  <a:lnTo>
                    <a:pt x="1650" y="84"/>
                  </a:lnTo>
                  <a:lnTo>
                    <a:pt x="1650" y="78"/>
                  </a:lnTo>
                  <a:lnTo>
                    <a:pt x="1644" y="72"/>
                  </a:lnTo>
                  <a:lnTo>
                    <a:pt x="1632" y="48"/>
                  </a:lnTo>
                  <a:lnTo>
                    <a:pt x="1626" y="42"/>
                  </a:lnTo>
                  <a:lnTo>
                    <a:pt x="1620" y="42"/>
                  </a:lnTo>
                  <a:lnTo>
                    <a:pt x="1620" y="54"/>
                  </a:lnTo>
                  <a:lnTo>
                    <a:pt x="1614" y="60"/>
                  </a:lnTo>
                  <a:lnTo>
                    <a:pt x="1602" y="54"/>
                  </a:lnTo>
                  <a:lnTo>
                    <a:pt x="1596" y="54"/>
                  </a:lnTo>
                  <a:lnTo>
                    <a:pt x="1584" y="48"/>
                  </a:lnTo>
                  <a:lnTo>
                    <a:pt x="1566" y="48"/>
                  </a:lnTo>
                  <a:lnTo>
                    <a:pt x="1566" y="60"/>
                  </a:lnTo>
                  <a:lnTo>
                    <a:pt x="1572" y="66"/>
                  </a:lnTo>
                  <a:lnTo>
                    <a:pt x="1554" y="66"/>
                  </a:lnTo>
                  <a:lnTo>
                    <a:pt x="1548" y="72"/>
                  </a:lnTo>
                  <a:lnTo>
                    <a:pt x="1548" y="78"/>
                  </a:lnTo>
                  <a:lnTo>
                    <a:pt x="1554" y="84"/>
                  </a:lnTo>
                  <a:lnTo>
                    <a:pt x="1566" y="84"/>
                  </a:lnTo>
                  <a:lnTo>
                    <a:pt x="1590" y="96"/>
                  </a:lnTo>
                  <a:lnTo>
                    <a:pt x="1596" y="96"/>
                  </a:lnTo>
                  <a:lnTo>
                    <a:pt x="1608" y="90"/>
                  </a:lnTo>
                  <a:lnTo>
                    <a:pt x="1614" y="84"/>
                  </a:lnTo>
                  <a:lnTo>
                    <a:pt x="1644" y="102"/>
                  </a:lnTo>
                  <a:lnTo>
                    <a:pt x="1638" y="102"/>
                  </a:lnTo>
                  <a:lnTo>
                    <a:pt x="1632" y="108"/>
                  </a:lnTo>
                  <a:lnTo>
                    <a:pt x="1596" y="126"/>
                  </a:lnTo>
                  <a:lnTo>
                    <a:pt x="1572" y="126"/>
                  </a:lnTo>
                  <a:lnTo>
                    <a:pt x="1554" y="132"/>
                  </a:lnTo>
                  <a:lnTo>
                    <a:pt x="1512" y="132"/>
                  </a:lnTo>
                  <a:lnTo>
                    <a:pt x="1500" y="138"/>
                  </a:lnTo>
                  <a:lnTo>
                    <a:pt x="1482" y="144"/>
                  </a:lnTo>
                  <a:lnTo>
                    <a:pt x="1470" y="156"/>
                  </a:lnTo>
                  <a:lnTo>
                    <a:pt x="1452" y="162"/>
                  </a:lnTo>
                  <a:lnTo>
                    <a:pt x="1440" y="168"/>
                  </a:lnTo>
                  <a:lnTo>
                    <a:pt x="1434" y="174"/>
                  </a:lnTo>
                  <a:lnTo>
                    <a:pt x="1428" y="174"/>
                  </a:lnTo>
                  <a:lnTo>
                    <a:pt x="1428" y="186"/>
                  </a:lnTo>
                  <a:lnTo>
                    <a:pt x="1422" y="204"/>
                  </a:lnTo>
                  <a:lnTo>
                    <a:pt x="1422" y="228"/>
                  </a:lnTo>
                  <a:lnTo>
                    <a:pt x="1428" y="234"/>
                  </a:lnTo>
                  <a:lnTo>
                    <a:pt x="1440" y="240"/>
                  </a:lnTo>
                  <a:lnTo>
                    <a:pt x="1446" y="246"/>
                  </a:lnTo>
                  <a:lnTo>
                    <a:pt x="1452" y="246"/>
                  </a:lnTo>
                  <a:lnTo>
                    <a:pt x="1398" y="246"/>
                  </a:lnTo>
                  <a:lnTo>
                    <a:pt x="1368" y="282"/>
                  </a:lnTo>
                  <a:lnTo>
                    <a:pt x="1368" y="312"/>
                  </a:lnTo>
                  <a:lnTo>
                    <a:pt x="1362" y="324"/>
                  </a:lnTo>
                  <a:lnTo>
                    <a:pt x="1362" y="330"/>
                  </a:lnTo>
                  <a:lnTo>
                    <a:pt x="1368" y="336"/>
                  </a:lnTo>
                  <a:lnTo>
                    <a:pt x="1380" y="336"/>
                  </a:lnTo>
                  <a:lnTo>
                    <a:pt x="1404" y="348"/>
                  </a:lnTo>
                  <a:lnTo>
                    <a:pt x="1410" y="354"/>
                  </a:lnTo>
                  <a:lnTo>
                    <a:pt x="1410" y="390"/>
                  </a:lnTo>
                  <a:lnTo>
                    <a:pt x="1386" y="366"/>
                  </a:lnTo>
                  <a:lnTo>
                    <a:pt x="1356" y="366"/>
                  </a:lnTo>
                  <a:lnTo>
                    <a:pt x="1344" y="390"/>
                  </a:lnTo>
                  <a:lnTo>
                    <a:pt x="1308" y="354"/>
                  </a:lnTo>
                  <a:lnTo>
                    <a:pt x="1302" y="384"/>
                  </a:lnTo>
                  <a:lnTo>
                    <a:pt x="1278" y="396"/>
                  </a:lnTo>
                  <a:lnTo>
                    <a:pt x="1284" y="420"/>
                  </a:lnTo>
                  <a:lnTo>
                    <a:pt x="1254" y="414"/>
                  </a:lnTo>
                  <a:lnTo>
                    <a:pt x="1284" y="354"/>
                  </a:lnTo>
                  <a:lnTo>
                    <a:pt x="1278" y="348"/>
                  </a:lnTo>
                  <a:lnTo>
                    <a:pt x="1272" y="336"/>
                  </a:lnTo>
                  <a:lnTo>
                    <a:pt x="1272" y="324"/>
                  </a:lnTo>
                  <a:lnTo>
                    <a:pt x="1266" y="318"/>
                  </a:lnTo>
                  <a:lnTo>
                    <a:pt x="1254" y="312"/>
                  </a:lnTo>
                  <a:lnTo>
                    <a:pt x="1236" y="312"/>
                  </a:lnTo>
                  <a:lnTo>
                    <a:pt x="1224" y="282"/>
                  </a:lnTo>
                  <a:lnTo>
                    <a:pt x="1224" y="276"/>
                  </a:lnTo>
                  <a:lnTo>
                    <a:pt x="1230" y="270"/>
                  </a:lnTo>
                  <a:lnTo>
                    <a:pt x="1230" y="258"/>
                  </a:lnTo>
                  <a:lnTo>
                    <a:pt x="1224" y="246"/>
                  </a:lnTo>
                  <a:lnTo>
                    <a:pt x="1218" y="240"/>
                  </a:lnTo>
                  <a:lnTo>
                    <a:pt x="1206" y="234"/>
                  </a:lnTo>
                  <a:lnTo>
                    <a:pt x="1194" y="240"/>
                  </a:lnTo>
                  <a:lnTo>
                    <a:pt x="1188" y="246"/>
                  </a:lnTo>
                  <a:lnTo>
                    <a:pt x="1176" y="252"/>
                  </a:lnTo>
                  <a:lnTo>
                    <a:pt x="1176" y="264"/>
                  </a:lnTo>
                  <a:lnTo>
                    <a:pt x="1182" y="270"/>
                  </a:lnTo>
                  <a:lnTo>
                    <a:pt x="1182" y="282"/>
                  </a:lnTo>
                  <a:lnTo>
                    <a:pt x="1146" y="276"/>
                  </a:lnTo>
                  <a:lnTo>
                    <a:pt x="1152" y="306"/>
                  </a:lnTo>
                  <a:lnTo>
                    <a:pt x="1134" y="300"/>
                  </a:lnTo>
                  <a:lnTo>
                    <a:pt x="1116" y="306"/>
                  </a:lnTo>
                  <a:lnTo>
                    <a:pt x="1122" y="312"/>
                  </a:lnTo>
                  <a:lnTo>
                    <a:pt x="1122" y="330"/>
                  </a:lnTo>
                  <a:lnTo>
                    <a:pt x="1116" y="342"/>
                  </a:lnTo>
                  <a:lnTo>
                    <a:pt x="1110" y="348"/>
                  </a:lnTo>
                  <a:lnTo>
                    <a:pt x="1098" y="354"/>
                  </a:lnTo>
                  <a:lnTo>
                    <a:pt x="1092" y="360"/>
                  </a:lnTo>
                  <a:lnTo>
                    <a:pt x="1104" y="324"/>
                  </a:lnTo>
                  <a:lnTo>
                    <a:pt x="1080" y="348"/>
                  </a:lnTo>
                  <a:lnTo>
                    <a:pt x="1062" y="348"/>
                  </a:lnTo>
                  <a:lnTo>
                    <a:pt x="1056" y="360"/>
                  </a:lnTo>
                  <a:lnTo>
                    <a:pt x="1050" y="366"/>
                  </a:lnTo>
                  <a:lnTo>
                    <a:pt x="1050" y="378"/>
                  </a:lnTo>
                  <a:lnTo>
                    <a:pt x="1056" y="390"/>
                  </a:lnTo>
                  <a:lnTo>
                    <a:pt x="1056" y="396"/>
                  </a:lnTo>
                  <a:lnTo>
                    <a:pt x="1062" y="408"/>
                  </a:lnTo>
                  <a:lnTo>
                    <a:pt x="1014" y="384"/>
                  </a:lnTo>
                  <a:lnTo>
                    <a:pt x="1008" y="420"/>
                  </a:lnTo>
                  <a:lnTo>
                    <a:pt x="996" y="426"/>
                  </a:lnTo>
                  <a:lnTo>
                    <a:pt x="1008" y="450"/>
                  </a:lnTo>
                  <a:lnTo>
                    <a:pt x="1032" y="450"/>
                  </a:lnTo>
                  <a:lnTo>
                    <a:pt x="1026" y="468"/>
                  </a:lnTo>
                  <a:lnTo>
                    <a:pt x="954" y="474"/>
                  </a:lnTo>
                  <a:lnTo>
                    <a:pt x="948" y="468"/>
                  </a:lnTo>
                  <a:lnTo>
                    <a:pt x="936" y="462"/>
                  </a:lnTo>
                  <a:lnTo>
                    <a:pt x="930" y="462"/>
                  </a:lnTo>
                  <a:lnTo>
                    <a:pt x="918" y="468"/>
                  </a:lnTo>
                  <a:lnTo>
                    <a:pt x="912" y="474"/>
                  </a:lnTo>
                  <a:lnTo>
                    <a:pt x="918" y="486"/>
                  </a:lnTo>
                  <a:lnTo>
                    <a:pt x="918" y="492"/>
                  </a:lnTo>
                  <a:lnTo>
                    <a:pt x="924" y="504"/>
                  </a:lnTo>
                  <a:lnTo>
                    <a:pt x="930" y="510"/>
                  </a:lnTo>
                  <a:lnTo>
                    <a:pt x="930" y="540"/>
                  </a:lnTo>
                  <a:lnTo>
                    <a:pt x="924" y="564"/>
                  </a:lnTo>
                  <a:lnTo>
                    <a:pt x="930" y="600"/>
                  </a:lnTo>
                  <a:lnTo>
                    <a:pt x="912" y="600"/>
                  </a:lnTo>
                  <a:lnTo>
                    <a:pt x="906" y="522"/>
                  </a:lnTo>
                  <a:lnTo>
                    <a:pt x="888" y="510"/>
                  </a:lnTo>
                  <a:lnTo>
                    <a:pt x="888" y="480"/>
                  </a:lnTo>
                  <a:lnTo>
                    <a:pt x="870" y="480"/>
                  </a:lnTo>
                  <a:lnTo>
                    <a:pt x="852" y="504"/>
                  </a:lnTo>
                  <a:lnTo>
                    <a:pt x="822" y="534"/>
                  </a:lnTo>
                  <a:lnTo>
                    <a:pt x="804" y="546"/>
                  </a:lnTo>
                  <a:lnTo>
                    <a:pt x="792" y="558"/>
                  </a:lnTo>
                  <a:lnTo>
                    <a:pt x="786" y="570"/>
                  </a:lnTo>
                  <a:lnTo>
                    <a:pt x="786" y="600"/>
                  </a:lnTo>
                  <a:lnTo>
                    <a:pt x="792" y="606"/>
                  </a:lnTo>
                  <a:lnTo>
                    <a:pt x="792" y="618"/>
                  </a:lnTo>
                  <a:lnTo>
                    <a:pt x="798" y="618"/>
                  </a:lnTo>
                  <a:lnTo>
                    <a:pt x="816" y="636"/>
                  </a:lnTo>
                  <a:lnTo>
                    <a:pt x="810" y="648"/>
                  </a:lnTo>
                  <a:lnTo>
                    <a:pt x="792" y="654"/>
                  </a:lnTo>
                  <a:lnTo>
                    <a:pt x="774" y="666"/>
                  </a:lnTo>
                  <a:lnTo>
                    <a:pt x="750" y="678"/>
                  </a:lnTo>
                  <a:lnTo>
                    <a:pt x="750" y="696"/>
                  </a:lnTo>
                  <a:lnTo>
                    <a:pt x="720" y="726"/>
                  </a:lnTo>
                  <a:lnTo>
                    <a:pt x="702" y="732"/>
                  </a:lnTo>
                  <a:lnTo>
                    <a:pt x="690" y="744"/>
                  </a:lnTo>
                  <a:lnTo>
                    <a:pt x="666" y="756"/>
                  </a:lnTo>
                  <a:lnTo>
                    <a:pt x="630" y="762"/>
                  </a:lnTo>
                  <a:lnTo>
                    <a:pt x="600" y="768"/>
                  </a:lnTo>
                  <a:lnTo>
                    <a:pt x="588" y="768"/>
                  </a:lnTo>
                  <a:lnTo>
                    <a:pt x="534" y="762"/>
                  </a:lnTo>
                  <a:lnTo>
                    <a:pt x="492" y="780"/>
                  </a:lnTo>
                  <a:lnTo>
                    <a:pt x="438" y="786"/>
                  </a:lnTo>
                  <a:lnTo>
                    <a:pt x="432" y="798"/>
                  </a:lnTo>
                  <a:lnTo>
                    <a:pt x="414" y="798"/>
                  </a:lnTo>
                  <a:lnTo>
                    <a:pt x="402" y="804"/>
                  </a:lnTo>
                  <a:lnTo>
                    <a:pt x="396" y="810"/>
                  </a:lnTo>
                  <a:lnTo>
                    <a:pt x="384" y="816"/>
                  </a:lnTo>
                  <a:lnTo>
                    <a:pt x="372" y="828"/>
                  </a:lnTo>
                  <a:lnTo>
                    <a:pt x="342" y="828"/>
                  </a:lnTo>
                  <a:lnTo>
                    <a:pt x="324" y="834"/>
                  </a:lnTo>
                  <a:lnTo>
                    <a:pt x="312" y="840"/>
                  </a:lnTo>
                  <a:lnTo>
                    <a:pt x="306" y="852"/>
                  </a:lnTo>
                  <a:lnTo>
                    <a:pt x="294" y="858"/>
                  </a:lnTo>
                  <a:lnTo>
                    <a:pt x="288" y="870"/>
                  </a:lnTo>
                  <a:lnTo>
                    <a:pt x="282" y="876"/>
                  </a:lnTo>
                  <a:lnTo>
                    <a:pt x="282" y="882"/>
                  </a:lnTo>
                  <a:lnTo>
                    <a:pt x="276" y="882"/>
                  </a:lnTo>
                  <a:lnTo>
                    <a:pt x="270" y="888"/>
                  </a:lnTo>
                  <a:lnTo>
                    <a:pt x="252" y="888"/>
                  </a:lnTo>
                  <a:lnTo>
                    <a:pt x="240" y="894"/>
                  </a:lnTo>
                  <a:lnTo>
                    <a:pt x="228" y="894"/>
                  </a:lnTo>
                  <a:lnTo>
                    <a:pt x="216" y="900"/>
                  </a:lnTo>
                  <a:lnTo>
                    <a:pt x="210" y="906"/>
                  </a:lnTo>
                  <a:lnTo>
                    <a:pt x="198" y="912"/>
                  </a:lnTo>
                  <a:lnTo>
                    <a:pt x="192" y="930"/>
                  </a:lnTo>
                  <a:lnTo>
                    <a:pt x="150" y="972"/>
                  </a:lnTo>
                  <a:lnTo>
                    <a:pt x="150" y="978"/>
                  </a:lnTo>
                  <a:lnTo>
                    <a:pt x="162" y="912"/>
                  </a:lnTo>
                  <a:lnTo>
                    <a:pt x="144" y="918"/>
                  </a:lnTo>
                  <a:lnTo>
                    <a:pt x="120" y="978"/>
                  </a:lnTo>
                  <a:lnTo>
                    <a:pt x="90" y="1038"/>
                  </a:lnTo>
                  <a:lnTo>
                    <a:pt x="90" y="1056"/>
                  </a:lnTo>
                  <a:lnTo>
                    <a:pt x="96" y="1062"/>
                  </a:lnTo>
                  <a:lnTo>
                    <a:pt x="108" y="1068"/>
                  </a:lnTo>
                  <a:lnTo>
                    <a:pt x="114" y="1068"/>
                  </a:lnTo>
                  <a:lnTo>
                    <a:pt x="108" y="1080"/>
                  </a:lnTo>
                  <a:lnTo>
                    <a:pt x="96" y="1086"/>
                  </a:lnTo>
                  <a:lnTo>
                    <a:pt x="90" y="1098"/>
                  </a:lnTo>
                  <a:lnTo>
                    <a:pt x="66" y="1122"/>
                  </a:lnTo>
                  <a:lnTo>
                    <a:pt x="66" y="1134"/>
                  </a:lnTo>
                  <a:lnTo>
                    <a:pt x="72" y="1152"/>
                  </a:lnTo>
                  <a:lnTo>
                    <a:pt x="72" y="1164"/>
                  </a:lnTo>
                  <a:lnTo>
                    <a:pt x="84" y="1188"/>
                  </a:lnTo>
                  <a:lnTo>
                    <a:pt x="84" y="1200"/>
                  </a:lnTo>
                  <a:lnTo>
                    <a:pt x="102" y="1236"/>
                  </a:lnTo>
                  <a:lnTo>
                    <a:pt x="108" y="1254"/>
                  </a:lnTo>
                  <a:lnTo>
                    <a:pt x="114" y="1266"/>
                  </a:lnTo>
                  <a:lnTo>
                    <a:pt x="114" y="1278"/>
                  </a:lnTo>
                  <a:lnTo>
                    <a:pt x="108" y="1278"/>
                  </a:lnTo>
                  <a:lnTo>
                    <a:pt x="96" y="1266"/>
                  </a:lnTo>
                  <a:lnTo>
                    <a:pt x="90" y="1254"/>
                  </a:lnTo>
                  <a:lnTo>
                    <a:pt x="72" y="1236"/>
                  </a:lnTo>
                  <a:lnTo>
                    <a:pt x="66" y="1224"/>
                  </a:lnTo>
                  <a:lnTo>
                    <a:pt x="48" y="1218"/>
                  </a:lnTo>
                  <a:lnTo>
                    <a:pt x="66" y="1266"/>
                  </a:lnTo>
                  <a:lnTo>
                    <a:pt x="30" y="1236"/>
                  </a:lnTo>
                  <a:lnTo>
                    <a:pt x="30" y="1290"/>
                  </a:lnTo>
                  <a:lnTo>
                    <a:pt x="60" y="1350"/>
                  </a:lnTo>
                  <a:lnTo>
                    <a:pt x="66" y="1356"/>
                  </a:lnTo>
                  <a:lnTo>
                    <a:pt x="66" y="1368"/>
                  </a:lnTo>
                  <a:lnTo>
                    <a:pt x="60" y="1374"/>
                  </a:lnTo>
                  <a:lnTo>
                    <a:pt x="54" y="1386"/>
                  </a:lnTo>
                  <a:lnTo>
                    <a:pt x="54" y="1398"/>
                  </a:lnTo>
                  <a:lnTo>
                    <a:pt x="48" y="1410"/>
                  </a:lnTo>
                  <a:lnTo>
                    <a:pt x="54" y="1416"/>
                  </a:lnTo>
                  <a:lnTo>
                    <a:pt x="60" y="1428"/>
                  </a:lnTo>
                  <a:lnTo>
                    <a:pt x="78" y="1446"/>
                  </a:lnTo>
                  <a:lnTo>
                    <a:pt x="84" y="1458"/>
                  </a:lnTo>
                  <a:lnTo>
                    <a:pt x="90" y="1464"/>
                  </a:lnTo>
                  <a:lnTo>
                    <a:pt x="96" y="1476"/>
                  </a:lnTo>
                  <a:lnTo>
                    <a:pt x="96" y="1506"/>
                  </a:lnTo>
                  <a:lnTo>
                    <a:pt x="90" y="1518"/>
                  </a:lnTo>
                  <a:lnTo>
                    <a:pt x="84" y="1524"/>
                  </a:lnTo>
                  <a:lnTo>
                    <a:pt x="90" y="1542"/>
                  </a:lnTo>
                  <a:lnTo>
                    <a:pt x="90" y="1554"/>
                  </a:lnTo>
                  <a:lnTo>
                    <a:pt x="96" y="1572"/>
                  </a:lnTo>
                  <a:lnTo>
                    <a:pt x="96" y="1590"/>
                  </a:lnTo>
                  <a:lnTo>
                    <a:pt x="102" y="1596"/>
                  </a:lnTo>
                  <a:lnTo>
                    <a:pt x="102" y="1602"/>
                  </a:lnTo>
                  <a:lnTo>
                    <a:pt x="96" y="1602"/>
                  </a:lnTo>
                  <a:lnTo>
                    <a:pt x="78" y="1620"/>
                  </a:lnTo>
                  <a:lnTo>
                    <a:pt x="84" y="1626"/>
                  </a:lnTo>
                  <a:lnTo>
                    <a:pt x="84" y="1638"/>
                  </a:lnTo>
                  <a:lnTo>
                    <a:pt x="90" y="1650"/>
                  </a:lnTo>
                  <a:lnTo>
                    <a:pt x="90" y="1662"/>
                  </a:lnTo>
                  <a:lnTo>
                    <a:pt x="96" y="1668"/>
                  </a:lnTo>
                  <a:lnTo>
                    <a:pt x="96" y="1674"/>
                  </a:lnTo>
                  <a:lnTo>
                    <a:pt x="102" y="1674"/>
                  </a:lnTo>
                  <a:lnTo>
                    <a:pt x="108" y="1680"/>
                  </a:lnTo>
                  <a:lnTo>
                    <a:pt x="126" y="1716"/>
                  </a:lnTo>
                  <a:lnTo>
                    <a:pt x="126" y="1728"/>
                  </a:lnTo>
                  <a:lnTo>
                    <a:pt x="108" y="1764"/>
                  </a:lnTo>
                  <a:lnTo>
                    <a:pt x="90" y="1782"/>
                  </a:lnTo>
                  <a:lnTo>
                    <a:pt x="90" y="1824"/>
                  </a:lnTo>
                  <a:lnTo>
                    <a:pt x="84" y="1842"/>
                  </a:lnTo>
                  <a:lnTo>
                    <a:pt x="60" y="1866"/>
                  </a:lnTo>
                  <a:lnTo>
                    <a:pt x="42" y="1866"/>
                  </a:lnTo>
                  <a:lnTo>
                    <a:pt x="30" y="1872"/>
                  </a:lnTo>
                  <a:lnTo>
                    <a:pt x="18" y="1866"/>
                  </a:lnTo>
                  <a:lnTo>
                    <a:pt x="6" y="1866"/>
                  </a:lnTo>
                  <a:lnTo>
                    <a:pt x="0" y="1920"/>
                  </a:lnTo>
                  <a:lnTo>
                    <a:pt x="12" y="1920"/>
                  </a:lnTo>
                  <a:lnTo>
                    <a:pt x="24" y="1926"/>
                  </a:lnTo>
                  <a:lnTo>
                    <a:pt x="42" y="1926"/>
                  </a:lnTo>
                  <a:lnTo>
                    <a:pt x="54" y="1932"/>
                  </a:lnTo>
                  <a:lnTo>
                    <a:pt x="72" y="1950"/>
                  </a:lnTo>
                  <a:lnTo>
                    <a:pt x="78" y="1962"/>
                  </a:lnTo>
                  <a:lnTo>
                    <a:pt x="108" y="1956"/>
                  </a:lnTo>
                  <a:lnTo>
                    <a:pt x="114" y="1968"/>
                  </a:lnTo>
                  <a:lnTo>
                    <a:pt x="138" y="1980"/>
                  </a:lnTo>
                  <a:lnTo>
                    <a:pt x="174" y="1980"/>
                  </a:lnTo>
                  <a:lnTo>
                    <a:pt x="210" y="1968"/>
                  </a:lnTo>
                  <a:lnTo>
                    <a:pt x="234" y="1968"/>
                  </a:lnTo>
                  <a:lnTo>
                    <a:pt x="234" y="1950"/>
                  </a:lnTo>
                  <a:lnTo>
                    <a:pt x="228" y="1944"/>
                  </a:lnTo>
                  <a:lnTo>
                    <a:pt x="264" y="1950"/>
                  </a:lnTo>
                  <a:lnTo>
                    <a:pt x="276" y="1932"/>
                  </a:lnTo>
                  <a:lnTo>
                    <a:pt x="318" y="1926"/>
                  </a:lnTo>
                  <a:lnTo>
                    <a:pt x="354" y="1890"/>
                  </a:lnTo>
                  <a:lnTo>
                    <a:pt x="366" y="1884"/>
                  </a:lnTo>
                  <a:lnTo>
                    <a:pt x="372" y="1884"/>
                  </a:lnTo>
                  <a:lnTo>
                    <a:pt x="420" y="1908"/>
                  </a:lnTo>
                  <a:lnTo>
                    <a:pt x="426" y="1902"/>
                  </a:lnTo>
                  <a:lnTo>
                    <a:pt x="474" y="1878"/>
                  </a:lnTo>
                  <a:lnTo>
                    <a:pt x="480" y="1872"/>
                  </a:lnTo>
                  <a:lnTo>
                    <a:pt x="486" y="1872"/>
                  </a:lnTo>
                  <a:lnTo>
                    <a:pt x="498" y="1878"/>
                  </a:lnTo>
                  <a:lnTo>
                    <a:pt x="504" y="1884"/>
                  </a:lnTo>
                  <a:lnTo>
                    <a:pt x="516" y="1884"/>
                  </a:lnTo>
                  <a:lnTo>
                    <a:pt x="528" y="1890"/>
                  </a:lnTo>
                  <a:lnTo>
                    <a:pt x="534" y="1890"/>
                  </a:lnTo>
                  <a:lnTo>
                    <a:pt x="552" y="1884"/>
                  </a:lnTo>
                  <a:lnTo>
                    <a:pt x="576" y="1872"/>
                  </a:lnTo>
                  <a:lnTo>
                    <a:pt x="582" y="1872"/>
                  </a:lnTo>
                  <a:lnTo>
                    <a:pt x="594" y="1878"/>
                  </a:lnTo>
                  <a:lnTo>
                    <a:pt x="606" y="1878"/>
                  </a:lnTo>
                  <a:lnTo>
                    <a:pt x="624" y="1884"/>
                  </a:lnTo>
                  <a:lnTo>
                    <a:pt x="636" y="1884"/>
                  </a:lnTo>
                  <a:lnTo>
                    <a:pt x="648" y="1878"/>
                  </a:lnTo>
                  <a:lnTo>
                    <a:pt x="654" y="1872"/>
                  </a:lnTo>
                  <a:lnTo>
                    <a:pt x="654" y="1848"/>
                  </a:lnTo>
                  <a:lnTo>
                    <a:pt x="666" y="1848"/>
                  </a:lnTo>
                  <a:lnTo>
                    <a:pt x="672" y="1842"/>
                  </a:lnTo>
                  <a:lnTo>
                    <a:pt x="678" y="1842"/>
                  </a:lnTo>
                  <a:lnTo>
                    <a:pt x="684" y="1836"/>
                  </a:lnTo>
                  <a:lnTo>
                    <a:pt x="690" y="1824"/>
                  </a:lnTo>
                  <a:lnTo>
                    <a:pt x="702" y="1788"/>
                  </a:lnTo>
                  <a:lnTo>
                    <a:pt x="714" y="1776"/>
                  </a:lnTo>
                  <a:lnTo>
                    <a:pt x="726" y="1770"/>
                  </a:lnTo>
                  <a:lnTo>
                    <a:pt x="744" y="1764"/>
                  </a:lnTo>
                  <a:lnTo>
                    <a:pt x="756" y="1764"/>
                  </a:lnTo>
                  <a:lnTo>
                    <a:pt x="774" y="1770"/>
                  </a:lnTo>
                  <a:lnTo>
                    <a:pt x="798" y="1770"/>
                  </a:lnTo>
                  <a:lnTo>
                    <a:pt x="822" y="1758"/>
                  </a:lnTo>
                  <a:lnTo>
                    <a:pt x="840" y="1752"/>
                  </a:lnTo>
                  <a:lnTo>
                    <a:pt x="858" y="1740"/>
                  </a:lnTo>
                  <a:lnTo>
                    <a:pt x="876" y="1734"/>
                  </a:lnTo>
                  <a:lnTo>
                    <a:pt x="912" y="1734"/>
                  </a:lnTo>
                  <a:lnTo>
                    <a:pt x="918" y="1740"/>
                  </a:lnTo>
                  <a:lnTo>
                    <a:pt x="930" y="1740"/>
                  </a:lnTo>
                  <a:lnTo>
                    <a:pt x="942" y="1746"/>
                  </a:lnTo>
                  <a:lnTo>
                    <a:pt x="972" y="1740"/>
                  </a:lnTo>
                  <a:lnTo>
                    <a:pt x="1044" y="1704"/>
                  </a:lnTo>
                  <a:lnTo>
                    <a:pt x="1074" y="1692"/>
                  </a:lnTo>
                  <a:lnTo>
                    <a:pt x="1098" y="1686"/>
                  </a:lnTo>
                  <a:lnTo>
                    <a:pt x="1140" y="1680"/>
                  </a:lnTo>
                  <a:lnTo>
                    <a:pt x="1176" y="1674"/>
                  </a:lnTo>
                  <a:lnTo>
                    <a:pt x="1224" y="1674"/>
                  </a:lnTo>
                  <a:lnTo>
                    <a:pt x="1236" y="1662"/>
                  </a:lnTo>
                  <a:lnTo>
                    <a:pt x="1254" y="1680"/>
                  </a:lnTo>
                  <a:lnTo>
                    <a:pt x="1266" y="1686"/>
                  </a:lnTo>
                  <a:lnTo>
                    <a:pt x="1278" y="1698"/>
                  </a:lnTo>
                  <a:lnTo>
                    <a:pt x="1302" y="1710"/>
                  </a:lnTo>
                  <a:lnTo>
                    <a:pt x="1320" y="1716"/>
                  </a:lnTo>
                  <a:lnTo>
                    <a:pt x="1332" y="1716"/>
                  </a:lnTo>
                  <a:lnTo>
                    <a:pt x="1338" y="1710"/>
                  </a:lnTo>
                  <a:lnTo>
                    <a:pt x="1338" y="1716"/>
                  </a:lnTo>
                  <a:lnTo>
                    <a:pt x="1344" y="1722"/>
                  </a:lnTo>
                  <a:lnTo>
                    <a:pt x="1350" y="1734"/>
                  </a:lnTo>
                  <a:lnTo>
                    <a:pt x="1356" y="1740"/>
                  </a:lnTo>
                  <a:lnTo>
                    <a:pt x="1374" y="1740"/>
                  </a:lnTo>
                  <a:lnTo>
                    <a:pt x="1380" y="1734"/>
                  </a:lnTo>
                  <a:lnTo>
                    <a:pt x="1380" y="1752"/>
                  </a:lnTo>
                  <a:lnTo>
                    <a:pt x="1392" y="1752"/>
                  </a:lnTo>
                  <a:lnTo>
                    <a:pt x="1398" y="1758"/>
                  </a:lnTo>
                  <a:lnTo>
                    <a:pt x="1398" y="1770"/>
                  </a:lnTo>
                  <a:lnTo>
                    <a:pt x="1386" y="1794"/>
                  </a:lnTo>
                  <a:lnTo>
                    <a:pt x="1380" y="1800"/>
                  </a:lnTo>
                  <a:lnTo>
                    <a:pt x="1374" y="1812"/>
                  </a:lnTo>
                  <a:lnTo>
                    <a:pt x="1392" y="1842"/>
                  </a:lnTo>
                  <a:lnTo>
                    <a:pt x="1410" y="1830"/>
                  </a:lnTo>
                  <a:lnTo>
                    <a:pt x="1428" y="1866"/>
                  </a:lnTo>
                  <a:lnTo>
                    <a:pt x="1428" y="1872"/>
                  </a:lnTo>
                  <a:lnTo>
                    <a:pt x="1434" y="1878"/>
                  </a:lnTo>
                  <a:lnTo>
                    <a:pt x="1434" y="1902"/>
                  </a:lnTo>
                  <a:lnTo>
                    <a:pt x="1440" y="1914"/>
                  </a:lnTo>
                  <a:lnTo>
                    <a:pt x="1440" y="1926"/>
                  </a:lnTo>
                  <a:lnTo>
                    <a:pt x="1422" y="1926"/>
                  </a:lnTo>
                  <a:lnTo>
                    <a:pt x="1410" y="1920"/>
                  </a:lnTo>
                  <a:lnTo>
                    <a:pt x="1404" y="1920"/>
                  </a:lnTo>
                  <a:lnTo>
                    <a:pt x="1410" y="1956"/>
                  </a:lnTo>
                  <a:lnTo>
                    <a:pt x="1446" y="1956"/>
                  </a:lnTo>
                  <a:lnTo>
                    <a:pt x="1452" y="1962"/>
                  </a:lnTo>
                  <a:lnTo>
                    <a:pt x="1452" y="1968"/>
                  </a:lnTo>
                  <a:lnTo>
                    <a:pt x="1470" y="1968"/>
                  </a:lnTo>
                  <a:lnTo>
                    <a:pt x="1470" y="1956"/>
                  </a:lnTo>
                  <a:lnTo>
                    <a:pt x="1464" y="1938"/>
                  </a:lnTo>
                  <a:lnTo>
                    <a:pt x="1464" y="1926"/>
                  </a:lnTo>
                  <a:lnTo>
                    <a:pt x="1470" y="1914"/>
                  </a:lnTo>
                  <a:lnTo>
                    <a:pt x="1476" y="1908"/>
                  </a:lnTo>
                  <a:lnTo>
                    <a:pt x="1500" y="1896"/>
                  </a:lnTo>
                  <a:lnTo>
                    <a:pt x="1512" y="1896"/>
                  </a:lnTo>
                  <a:lnTo>
                    <a:pt x="1518" y="1890"/>
                  </a:lnTo>
                  <a:lnTo>
                    <a:pt x="1530" y="1884"/>
                  </a:lnTo>
                  <a:lnTo>
                    <a:pt x="1542" y="1872"/>
                  </a:lnTo>
                  <a:lnTo>
                    <a:pt x="1548" y="1860"/>
                  </a:lnTo>
                  <a:lnTo>
                    <a:pt x="1566" y="1842"/>
                  </a:lnTo>
                  <a:lnTo>
                    <a:pt x="1566" y="1836"/>
                  </a:lnTo>
                  <a:lnTo>
                    <a:pt x="1590" y="1842"/>
                  </a:lnTo>
                  <a:lnTo>
                    <a:pt x="1608" y="1788"/>
                  </a:lnTo>
                  <a:lnTo>
                    <a:pt x="1638" y="1788"/>
                  </a:lnTo>
                  <a:lnTo>
                    <a:pt x="1650" y="1782"/>
                  </a:lnTo>
                  <a:lnTo>
                    <a:pt x="1662" y="1770"/>
                  </a:lnTo>
                  <a:lnTo>
                    <a:pt x="1668" y="1752"/>
                  </a:lnTo>
                  <a:lnTo>
                    <a:pt x="1668" y="1740"/>
                  </a:lnTo>
                  <a:lnTo>
                    <a:pt x="1668" y="1746"/>
                  </a:lnTo>
                  <a:lnTo>
                    <a:pt x="1674" y="1752"/>
                  </a:lnTo>
                  <a:lnTo>
                    <a:pt x="1674" y="1764"/>
                  </a:lnTo>
                  <a:lnTo>
                    <a:pt x="1680" y="1776"/>
                  </a:lnTo>
                  <a:lnTo>
                    <a:pt x="1680" y="1782"/>
                  </a:lnTo>
                  <a:lnTo>
                    <a:pt x="1668" y="1794"/>
                  </a:lnTo>
                  <a:lnTo>
                    <a:pt x="1662" y="1806"/>
                  </a:lnTo>
                  <a:lnTo>
                    <a:pt x="1650" y="1812"/>
                  </a:lnTo>
                  <a:lnTo>
                    <a:pt x="1644" y="1818"/>
                  </a:lnTo>
                  <a:lnTo>
                    <a:pt x="1620" y="1818"/>
                  </a:lnTo>
                  <a:lnTo>
                    <a:pt x="1614" y="1830"/>
                  </a:lnTo>
                  <a:lnTo>
                    <a:pt x="1632" y="1866"/>
                  </a:lnTo>
                  <a:lnTo>
                    <a:pt x="1620" y="1866"/>
                  </a:lnTo>
                  <a:lnTo>
                    <a:pt x="1614" y="1872"/>
                  </a:lnTo>
                  <a:lnTo>
                    <a:pt x="1602" y="1878"/>
                  </a:lnTo>
                  <a:lnTo>
                    <a:pt x="1566" y="1914"/>
                  </a:lnTo>
                  <a:lnTo>
                    <a:pt x="1566" y="1926"/>
                  </a:lnTo>
                  <a:lnTo>
                    <a:pt x="1560" y="1932"/>
                  </a:lnTo>
                  <a:lnTo>
                    <a:pt x="1554" y="1944"/>
                  </a:lnTo>
                  <a:lnTo>
                    <a:pt x="1542" y="1956"/>
                  </a:lnTo>
                  <a:lnTo>
                    <a:pt x="1518" y="1968"/>
                  </a:lnTo>
                  <a:lnTo>
                    <a:pt x="1512" y="1974"/>
                  </a:lnTo>
                  <a:lnTo>
                    <a:pt x="1512" y="1980"/>
                  </a:lnTo>
                  <a:lnTo>
                    <a:pt x="1518" y="1986"/>
                  </a:lnTo>
                  <a:lnTo>
                    <a:pt x="1548" y="1986"/>
                  </a:lnTo>
                  <a:lnTo>
                    <a:pt x="1560" y="1980"/>
                  </a:lnTo>
                  <a:lnTo>
                    <a:pt x="1572" y="1980"/>
                  </a:lnTo>
                  <a:lnTo>
                    <a:pt x="1584" y="1968"/>
                  </a:lnTo>
                  <a:lnTo>
                    <a:pt x="1602" y="1932"/>
                  </a:lnTo>
                  <a:lnTo>
                    <a:pt x="1608" y="1926"/>
                  </a:lnTo>
                  <a:lnTo>
                    <a:pt x="1614" y="1914"/>
                  </a:lnTo>
                  <a:lnTo>
                    <a:pt x="1626" y="1908"/>
                  </a:lnTo>
                  <a:lnTo>
                    <a:pt x="1632" y="1902"/>
                  </a:lnTo>
                  <a:lnTo>
                    <a:pt x="1632" y="1920"/>
                  </a:lnTo>
                  <a:lnTo>
                    <a:pt x="1638" y="1932"/>
                  </a:lnTo>
                  <a:lnTo>
                    <a:pt x="1638" y="1956"/>
                  </a:lnTo>
                  <a:lnTo>
                    <a:pt x="1626" y="1968"/>
                  </a:lnTo>
                  <a:lnTo>
                    <a:pt x="1614" y="1974"/>
                  </a:lnTo>
                  <a:lnTo>
                    <a:pt x="1602" y="1986"/>
                  </a:lnTo>
                  <a:lnTo>
                    <a:pt x="1602" y="2004"/>
                  </a:lnTo>
                  <a:lnTo>
                    <a:pt x="1608" y="2010"/>
                  </a:lnTo>
                  <a:lnTo>
                    <a:pt x="1614" y="2010"/>
                  </a:lnTo>
                  <a:lnTo>
                    <a:pt x="1632" y="2016"/>
                  </a:lnTo>
                  <a:lnTo>
                    <a:pt x="1662" y="2016"/>
                  </a:lnTo>
                  <a:lnTo>
                    <a:pt x="1668" y="2028"/>
                  </a:lnTo>
                  <a:lnTo>
                    <a:pt x="1644" y="2052"/>
                  </a:lnTo>
                  <a:lnTo>
                    <a:pt x="1644" y="2058"/>
                  </a:lnTo>
                  <a:lnTo>
                    <a:pt x="1650" y="2064"/>
                  </a:lnTo>
                  <a:lnTo>
                    <a:pt x="1668" y="2100"/>
                  </a:lnTo>
                  <a:lnTo>
                    <a:pt x="1674" y="2106"/>
                  </a:lnTo>
                  <a:lnTo>
                    <a:pt x="1674" y="2118"/>
                  </a:lnTo>
                  <a:lnTo>
                    <a:pt x="1626" y="2166"/>
                  </a:lnTo>
                  <a:lnTo>
                    <a:pt x="1626" y="2178"/>
                  </a:lnTo>
                  <a:lnTo>
                    <a:pt x="1638" y="2190"/>
                  </a:lnTo>
                  <a:lnTo>
                    <a:pt x="1644" y="2202"/>
                  </a:lnTo>
                  <a:lnTo>
                    <a:pt x="1668" y="2214"/>
                  </a:lnTo>
                  <a:lnTo>
                    <a:pt x="1680" y="2226"/>
                  </a:lnTo>
                  <a:lnTo>
                    <a:pt x="1692" y="2232"/>
                  </a:lnTo>
                  <a:lnTo>
                    <a:pt x="1716" y="2256"/>
                  </a:lnTo>
                  <a:lnTo>
                    <a:pt x="1728" y="2262"/>
                  </a:lnTo>
                  <a:lnTo>
                    <a:pt x="1800" y="2262"/>
                  </a:lnTo>
                  <a:lnTo>
                    <a:pt x="1824" y="2286"/>
                  </a:lnTo>
                  <a:lnTo>
                    <a:pt x="1842" y="2292"/>
                  </a:lnTo>
                  <a:lnTo>
                    <a:pt x="1872" y="2286"/>
                  </a:lnTo>
                  <a:lnTo>
                    <a:pt x="1902" y="2274"/>
                  </a:lnTo>
                  <a:lnTo>
                    <a:pt x="1932" y="2256"/>
                  </a:lnTo>
                  <a:lnTo>
                    <a:pt x="1944" y="2250"/>
                  </a:lnTo>
                  <a:lnTo>
                    <a:pt x="1944" y="2226"/>
                  </a:lnTo>
                  <a:lnTo>
                    <a:pt x="1956" y="2214"/>
                  </a:lnTo>
                  <a:lnTo>
                    <a:pt x="1962" y="2214"/>
                  </a:lnTo>
                  <a:lnTo>
                    <a:pt x="1974" y="2226"/>
                  </a:lnTo>
                  <a:lnTo>
                    <a:pt x="1974" y="2256"/>
                  </a:lnTo>
                  <a:lnTo>
                    <a:pt x="1992" y="2256"/>
                  </a:lnTo>
                  <a:lnTo>
                    <a:pt x="1980" y="2280"/>
                  </a:lnTo>
                  <a:lnTo>
                    <a:pt x="1998" y="2280"/>
                  </a:lnTo>
                  <a:lnTo>
                    <a:pt x="1998" y="2292"/>
                  </a:lnTo>
                  <a:lnTo>
                    <a:pt x="2004" y="2298"/>
                  </a:lnTo>
                  <a:lnTo>
                    <a:pt x="2010" y="2310"/>
                  </a:lnTo>
                  <a:lnTo>
                    <a:pt x="2016" y="2316"/>
                  </a:lnTo>
                  <a:lnTo>
                    <a:pt x="2028" y="2316"/>
                  </a:lnTo>
                  <a:lnTo>
                    <a:pt x="2040" y="2304"/>
                  </a:lnTo>
                  <a:lnTo>
                    <a:pt x="2046" y="2304"/>
                  </a:lnTo>
                  <a:lnTo>
                    <a:pt x="2052" y="2298"/>
                  </a:lnTo>
                  <a:lnTo>
                    <a:pt x="2070" y="2292"/>
                  </a:lnTo>
                  <a:lnTo>
                    <a:pt x="2082" y="2286"/>
                  </a:lnTo>
                  <a:lnTo>
                    <a:pt x="2088" y="2280"/>
                  </a:lnTo>
                  <a:lnTo>
                    <a:pt x="2100" y="2274"/>
                  </a:lnTo>
                  <a:lnTo>
                    <a:pt x="2124" y="2250"/>
                  </a:lnTo>
                  <a:lnTo>
                    <a:pt x="2136" y="2244"/>
                  </a:lnTo>
                  <a:lnTo>
                    <a:pt x="2148" y="2232"/>
                  </a:lnTo>
                  <a:lnTo>
                    <a:pt x="2160" y="2226"/>
                  </a:lnTo>
                  <a:lnTo>
                    <a:pt x="2154" y="2214"/>
                  </a:lnTo>
                  <a:lnTo>
                    <a:pt x="2190" y="2202"/>
                  </a:lnTo>
                  <a:lnTo>
                    <a:pt x="2202" y="2214"/>
                  </a:lnTo>
                  <a:lnTo>
                    <a:pt x="2220" y="2214"/>
                  </a:lnTo>
                  <a:lnTo>
                    <a:pt x="2256" y="2208"/>
                  </a:lnTo>
                  <a:lnTo>
                    <a:pt x="2298" y="2196"/>
                  </a:lnTo>
                  <a:lnTo>
                    <a:pt x="2316" y="2178"/>
                  </a:lnTo>
                  <a:lnTo>
                    <a:pt x="2328" y="2148"/>
                  </a:lnTo>
                  <a:lnTo>
                    <a:pt x="2334" y="2118"/>
                  </a:lnTo>
                  <a:lnTo>
                    <a:pt x="2340" y="2100"/>
                  </a:lnTo>
                  <a:lnTo>
                    <a:pt x="2346" y="2088"/>
                  </a:lnTo>
                  <a:lnTo>
                    <a:pt x="2376" y="2058"/>
                  </a:lnTo>
                  <a:lnTo>
                    <a:pt x="2382" y="2058"/>
                  </a:lnTo>
                  <a:lnTo>
                    <a:pt x="2382" y="2034"/>
                  </a:lnTo>
                  <a:lnTo>
                    <a:pt x="2388" y="2034"/>
                  </a:lnTo>
                  <a:lnTo>
                    <a:pt x="2394" y="2028"/>
                  </a:lnTo>
                  <a:lnTo>
                    <a:pt x="2406" y="2022"/>
                  </a:lnTo>
                  <a:lnTo>
                    <a:pt x="2418" y="2010"/>
                  </a:lnTo>
                  <a:lnTo>
                    <a:pt x="2424" y="1998"/>
                  </a:lnTo>
                  <a:lnTo>
                    <a:pt x="2442" y="1980"/>
                  </a:lnTo>
                  <a:lnTo>
                    <a:pt x="2442" y="1956"/>
                  </a:lnTo>
                  <a:lnTo>
                    <a:pt x="2448" y="1944"/>
                  </a:lnTo>
                  <a:lnTo>
                    <a:pt x="2454" y="1926"/>
                  </a:lnTo>
                  <a:lnTo>
                    <a:pt x="2460" y="1914"/>
                  </a:lnTo>
                  <a:lnTo>
                    <a:pt x="2490" y="1884"/>
                  </a:lnTo>
                  <a:lnTo>
                    <a:pt x="2502" y="1866"/>
                  </a:lnTo>
                  <a:lnTo>
                    <a:pt x="2526" y="1842"/>
                  </a:lnTo>
                  <a:lnTo>
                    <a:pt x="2538" y="1836"/>
                  </a:lnTo>
                  <a:lnTo>
                    <a:pt x="2550" y="1824"/>
                  </a:lnTo>
                  <a:lnTo>
                    <a:pt x="2556" y="1812"/>
                  </a:lnTo>
                  <a:lnTo>
                    <a:pt x="2556" y="1800"/>
                  </a:lnTo>
                  <a:lnTo>
                    <a:pt x="2562" y="1788"/>
                  </a:lnTo>
                  <a:lnTo>
                    <a:pt x="2562" y="1782"/>
                  </a:lnTo>
                  <a:lnTo>
                    <a:pt x="2586" y="1782"/>
                  </a:lnTo>
                  <a:lnTo>
                    <a:pt x="2610" y="1770"/>
                  </a:lnTo>
                  <a:lnTo>
                    <a:pt x="2622" y="1752"/>
                  </a:lnTo>
                  <a:lnTo>
                    <a:pt x="2646" y="1728"/>
                  </a:lnTo>
                  <a:lnTo>
                    <a:pt x="2670" y="1698"/>
                  </a:lnTo>
                  <a:lnTo>
                    <a:pt x="2688" y="1674"/>
                  </a:lnTo>
                  <a:lnTo>
                    <a:pt x="2700" y="1662"/>
                  </a:lnTo>
                  <a:lnTo>
                    <a:pt x="2700" y="1656"/>
                  </a:lnTo>
                  <a:lnTo>
                    <a:pt x="2706" y="1638"/>
                  </a:lnTo>
                  <a:lnTo>
                    <a:pt x="2706" y="1614"/>
                  </a:lnTo>
                  <a:lnTo>
                    <a:pt x="2712" y="1596"/>
                  </a:lnTo>
                  <a:lnTo>
                    <a:pt x="2718" y="1590"/>
                  </a:lnTo>
                  <a:lnTo>
                    <a:pt x="2730" y="1572"/>
                  </a:lnTo>
                  <a:lnTo>
                    <a:pt x="2754" y="1542"/>
                  </a:lnTo>
                  <a:lnTo>
                    <a:pt x="2772" y="1494"/>
                  </a:lnTo>
                  <a:lnTo>
                    <a:pt x="2796" y="1458"/>
                  </a:lnTo>
                  <a:lnTo>
                    <a:pt x="2808" y="1428"/>
                  </a:lnTo>
                  <a:lnTo>
                    <a:pt x="2814" y="1416"/>
                  </a:lnTo>
                  <a:lnTo>
                    <a:pt x="2814" y="1386"/>
                  </a:lnTo>
                  <a:lnTo>
                    <a:pt x="2802" y="1362"/>
                  </a:lnTo>
                  <a:lnTo>
                    <a:pt x="2820" y="1308"/>
                  </a:lnTo>
                  <a:lnTo>
                    <a:pt x="2832" y="1290"/>
                  </a:lnTo>
                  <a:lnTo>
                    <a:pt x="2838" y="1266"/>
                  </a:lnTo>
                  <a:lnTo>
                    <a:pt x="2838" y="1224"/>
                  </a:lnTo>
                  <a:lnTo>
                    <a:pt x="2832" y="1194"/>
                  </a:lnTo>
                  <a:lnTo>
                    <a:pt x="2832" y="1176"/>
                  </a:lnTo>
                  <a:lnTo>
                    <a:pt x="2802" y="1164"/>
                  </a:lnTo>
                  <a:close/>
                  <a:moveTo>
                    <a:pt x="2016" y="2436"/>
                  </a:moveTo>
                  <a:lnTo>
                    <a:pt x="2022" y="2442"/>
                  </a:lnTo>
                  <a:lnTo>
                    <a:pt x="2028" y="2442"/>
                  </a:lnTo>
                  <a:lnTo>
                    <a:pt x="2040" y="2436"/>
                  </a:lnTo>
                  <a:lnTo>
                    <a:pt x="2046" y="2430"/>
                  </a:lnTo>
                  <a:lnTo>
                    <a:pt x="2034" y="2418"/>
                  </a:lnTo>
                  <a:lnTo>
                    <a:pt x="2016" y="2436"/>
                  </a:lnTo>
                  <a:close/>
                  <a:moveTo>
                    <a:pt x="1992" y="2454"/>
                  </a:moveTo>
                  <a:lnTo>
                    <a:pt x="1974" y="2454"/>
                  </a:lnTo>
                  <a:lnTo>
                    <a:pt x="1962" y="2466"/>
                  </a:lnTo>
                  <a:lnTo>
                    <a:pt x="1962" y="2472"/>
                  </a:lnTo>
                  <a:lnTo>
                    <a:pt x="1962" y="2460"/>
                  </a:lnTo>
                  <a:lnTo>
                    <a:pt x="1938" y="2460"/>
                  </a:lnTo>
                  <a:lnTo>
                    <a:pt x="1926" y="2466"/>
                  </a:lnTo>
                  <a:lnTo>
                    <a:pt x="1914" y="2466"/>
                  </a:lnTo>
                  <a:lnTo>
                    <a:pt x="1908" y="2478"/>
                  </a:lnTo>
                  <a:lnTo>
                    <a:pt x="1890" y="2460"/>
                  </a:lnTo>
                  <a:lnTo>
                    <a:pt x="1854" y="2460"/>
                  </a:lnTo>
                  <a:lnTo>
                    <a:pt x="1830" y="2430"/>
                  </a:lnTo>
                  <a:lnTo>
                    <a:pt x="1824" y="2436"/>
                  </a:lnTo>
                  <a:lnTo>
                    <a:pt x="1818" y="2436"/>
                  </a:lnTo>
                  <a:lnTo>
                    <a:pt x="1812" y="2442"/>
                  </a:lnTo>
                  <a:lnTo>
                    <a:pt x="1806" y="2442"/>
                  </a:lnTo>
                  <a:lnTo>
                    <a:pt x="1776" y="2412"/>
                  </a:lnTo>
                  <a:lnTo>
                    <a:pt x="1776" y="2424"/>
                  </a:lnTo>
                  <a:lnTo>
                    <a:pt x="1782" y="2448"/>
                  </a:lnTo>
                  <a:lnTo>
                    <a:pt x="1782" y="2472"/>
                  </a:lnTo>
                  <a:lnTo>
                    <a:pt x="1776" y="2478"/>
                  </a:lnTo>
                  <a:lnTo>
                    <a:pt x="1776" y="2484"/>
                  </a:lnTo>
                  <a:lnTo>
                    <a:pt x="1770" y="2490"/>
                  </a:lnTo>
                  <a:lnTo>
                    <a:pt x="1770" y="2502"/>
                  </a:lnTo>
                  <a:lnTo>
                    <a:pt x="1776" y="2514"/>
                  </a:lnTo>
                  <a:lnTo>
                    <a:pt x="1776" y="2532"/>
                  </a:lnTo>
                  <a:lnTo>
                    <a:pt x="1764" y="2538"/>
                  </a:lnTo>
                  <a:lnTo>
                    <a:pt x="1758" y="2544"/>
                  </a:lnTo>
                  <a:lnTo>
                    <a:pt x="1752" y="2544"/>
                  </a:lnTo>
                  <a:lnTo>
                    <a:pt x="1740" y="2532"/>
                  </a:lnTo>
                  <a:lnTo>
                    <a:pt x="1740" y="2538"/>
                  </a:lnTo>
                  <a:lnTo>
                    <a:pt x="1734" y="2544"/>
                  </a:lnTo>
                  <a:lnTo>
                    <a:pt x="1734" y="2556"/>
                  </a:lnTo>
                  <a:lnTo>
                    <a:pt x="1728" y="2574"/>
                  </a:lnTo>
                  <a:lnTo>
                    <a:pt x="1728" y="2586"/>
                  </a:lnTo>
                  <a:lnTo>
                    <a:pt x="1740" y="2610"/>
                  </a:lnTo>
                  <a:lnTo>
                    <a:pt x="1740" y="2616"/>
                  </a:lnTo>
                  <a:lnTo>
                    <a:pt x="1746" y="2628"/>
                  </a:lnTo>
                  <a:lnTo>
                    <a:pt x="1770" y="2628"/>
                  </a:lnTo>
                  <a:lnTo>
                    <a:pt x="1752" y="2640"/>
                  </a:lnTo>
                  <a:lnTo>
                    <a:pt x="1758" y="2664"/>
                  </a:lnTo>
                  <a:lnTo>
                    <a:pt x="1770" y="2658"/>
                  </a:lnTo>
                  <a:lnTo>
                    <a:pt x="1776" y="2658"/>
                  </a:lnTo>
                  <a:lnTo>
                    <a:pt x="1782" y="2652"/>
                  </a:lnTo>
                  <a:lnTo>
                    <a:pt x="1794" y="2652"/>
                  </a:lnTo>
                  <a:lnTo>
                    <a:pt x="1800" y="2658"/>
                  </a:lnTo>
                  <a:lnTo>
                    <a:pt x="1818" y="2658"/>
                  </a:lnTo>
                  <a:lnTo>
                    <a:pt x="1830" y="2652"/>
                  </a:lnTo>
                  <a:lnTo>
                    <a:pt x="1836" y="2646"/>
                  </a:lnTo>
                  <a:lnTo>
                    <a:pt x="1842" y="2634"/>
                  </a:lnTo>
                  <a:lnTo>
                    <a:pt x="1854" y="2634"/>
                  </a:lnTo>
                  <a:lnTo>
                    <a:pt x="1860" y="2640"/>
                  </a:lnTo>
                  <a:lnTo>
                    <a:pt x="1860" y="2646"/>
                  </a:lnTo>
                  <a:lnTo>
                    <a:pt x="1848" y="2658"/>
                  </a:lnTo>
                  <a:lnTo>
                    <a:pt x="1866" y="2664"/>
                  </a:lnTo>
                  <a:lnTo>
                    <a:pt x="1884" y="2646"/>
                  </a:lnTo>
                  <a:lnTo>
                    <a:pt x="1890" y="2634"/>
                  </a:lnTo>
                  <a:lnTo>
                    <a:pt x="1902" y="2628"/>
                  </a:lnTo>
                  <a:lnTo>
                    <a:pt x="1908" y="2616"/>
                  </a:lnTo>
                  <a:lnTo>
                    <a:pt x="1920" y="2604"/>
                  </a:lnTo>
                  <a:lnTo>
                    <a:pt x="1914" y="2604"/>
                  </a:lnTo>
                  <a:lnTo>
                    <a:pt x="1902" y="2592"/>
                  </a:lnTo>
                  <a:lnTo>
                    <a:pt x="1920" y="2562"/>
                  </a:lnTo>
                  <a:lnTo>
                    <a:pt x="1950" y="2562"/>
                  </a:lnTo>
                  <a:lnTo>
                    <a:pt x="1962" y="2538"/>
                  </a:lnTo>
                  <a:lnTo>
                    <a:pt x="1962" y="2514"/>
                  </a:lnTo>
                  <a:lnTo>
                    <a:pt x="1968" y="2502"/>
                  </a:lnTo>
                  <a:lnTo>
                    <a:pt x="1980" y="2496"/>
                  </a:lnTo>
                  <a:lnTo>
                    <a:pt x="1986" y="2484"/>
                  </a:lnTo>
                  <a:lnTo>
                    <a:pt x="1992" y="2478"/>
                  </a:lnTo>
                  <a:lnTo>
                    <a:pt x="1998" y="2466"/>
                  </a:lnTo>
                  <a:lnTo>
                    <a:pt x="1998" y="2460"/>
                  </a:lnTo>
                  <a:lnTo>
                    <a:pt x="1992" y="2454"/>
                  </a:lnTo>
                  <a:close/>
                  <a:moveTo>
                    <a:pt x="1902" y="246"/>
                  </a:moveTo>
                  <a:lnTo>
                    <a:pt x="1890" y="258"/>
                  </a:lnTo>
                  <a:lnTo>
                    <a:pt x="1890" y="270"/>
                  </a:lnTo>
                  <a:lnTo>
                    <a:pt x="1884" y="282"/>
                  </a:lnTo>
                  <a:lnTo>
                    <a:pt x="1884" y="294"/>
                  </a:lnTo>
                  <a:lnTo>
                    <a:pt x="1896" y="300"/>
                  </a:lnTo>
                  <a:lnTo>
                    <a:pt x="1920" y="300"/>
                  </a:lnTo>
                  <a:lnTo>
                    <a:pt x="1926" y="294"/>
                  </a:lnTo>
                  <a:lnTo>
                    <a:pt x="1932" y="294"/>
                  </a:lnTo>
                  <a:lnTo>
                    <a:pt x="1926" y="282"/>
                  </a:lnTo>
                  <a:lnTo>
                    <a:pt x="1932" y="252"/>
                  </a:lnTo>
                  <a:lnTo>
                    <a:pt x="1920" y="252"/>
                  </a:lnTo>
                  <a:lnTo>
                    <a:pt x="1908" y="246"/>
                  </a:lnTo>
                  <a:lnTo>
                    <a:pt x="1902" y="246"/>
                  </a:lnTo>
                  <a:close/>
                  <a:moveTo>
                    <a:pt x="1770" y="2334"/>
                  </a:moveTo>
                  <a:lnTo>
                    <a:pt x="1758" y="2376"/>
                  </a:lnTo>
                  <a:lnTo>
                    <a:pt x="1812" y="2328"/>
                  </a:lnTo>
                  <a:lnTo>
                    <a:pt x="1770" y="2334"/>
                  </a:lnTo>
                  <a:close/>
                  <a:moveTo>
                    <a:pt x="2034" y="2400"/>
                  </a:moveTo>
                  <a:lnTo>
                    <a:pt x="2016" y="2358"/>
                  </a:lnTo>
                  <a:lnTo>
                    <a:pt x="1998" y="2376"/>
                  </a:lnTo>
                  <a:lnTo>
                    <a:pt x="1998" y="2394"/>
                  </a:lnTo>
                  <a:lnTo>
                    <a:pt x="2010" y="2406"/>
                  </a:lnTo>
                  <a:lnTo>
                    <a:pt x="2028" y="2406"/>
                  </a:lnTo>
                  <a:lnTo>
                    <a:pt x="2034" y="2400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51" name="Armenia" descr="© INSCALE GmbH, 05.05.2010&#10;http://www.presentationload.com/">
              <a:extLst>
                <a:ext uri="{FF2B5EF4-FFF2-40B4-BE49-F238E27FC236}">
                  <a16:creationId xmlns:a16="http://schemas.microsoft.com/office/drawing/2014/main" id="{AE064D21-EB93-4462-8AA8-F85C1A6879F8}"/>
                </a:ext>
              </a:extLst>
            </p:cNvPr>
            <p:cNvSpPr>
              <a:spLocks/>
            </p:cNvSpPr>
            <p:nvPr/>
          </p:nvSpPr>
          <p:spPr bwMode="gray">
            <a:xfrm>
              <a:off x="6873064" y="2524042"/>
              <a:ext cx="99714" cy="94465"/>
            </a:xfrm>
            <a:custGeom>
              <a:avLst/>
              <a:gdLst>
                <a:gd name="T0" fmla="*/ 2147483647 w 222"/>
                <a:gd name="T1" fmla="*/ 2147483647 h 210"/>
                <a:gd name="T2" fmla="*/ 2147483647 w 222"/>
                <a:gd name="T3" fmla="*/ 2147483647 h 210"/>
                <a:gd name="T4" fmla="*/ 2147483647 w 222"/>
                <a:gd name="T5" fmla="*/ 2147483647 h 210"/>
                <a:gd name="T6" fmla="*/ 2147483647 w 222"/>
                <a:gd name="T7" fmla="*/ 2147483647 h 210"/>
                <a:gd name="T8" fmla="*/ 2147483647 w 222"/>
                <a:gd name="T9" fmla="*/ 2147483647 h 210"/>
                <a:gd name="T10" fmla="*/ 2147483647 w 222"/>
                <a:gd name="T11" fmla="*/ 2147483647 h 210"/>
                <a:gd name="T12" fmla="*/ 2147483647 w 222"/>
                <a:gd name="T13" fmla="*/ 2147483647 h 210"/>
                <a:gd name="T14" fmla="*/ 2147483647 w 222"/>
                <a:gd name="T15" fmla="*/ 2147483647 h 210"/>
                <a:gd name="T16" fmla="*/ 2147483647 w 222"/>
                <a:gd name="T17" fmla="*/ 2147483647 h 210"/>
                <a:gd name="T18" fmla="*/ 2147483647 w 222"/>
                <a:gd name="T19" fmla="*/ 2147483647 h 210"/>
                <a:gd name="T20" fmla="*/ 2147483647 w 222"/>
                <a:gd name="T21" fmla="*/ 2147483647 h 210"/>
                <a:gd name="T22" fmla="*/ 2147483647 w 222"/>
                <a:gd name="T23" fmla="*/ 2147483647 h 210"/>
                <a:gd name="T24" fmla="*/ 2147483647 w 222"/>
                <a:gd name="T25" fmla="*/ 2147483647 h 210"/>
                <a:gd name="T26" fmla="*/ 2147483647 w 222"/>
                <a:gd name="T27" fmla="*/ 2147483647 h 210"/>
                <a:gd name="T28" fmla="*/ 2147483647 w 222"/>
                <a:gd name="T29" fmla="*/ 2147483647 h 210"/>
                <a:gd name="T30" fmla="*/ 2147483647 w 222"/>
                <a:gd name="T31" fmla="*/ 2147483647 h 210"/>
                <a:gd name="T32" fmla="*/ 2147483647 w 222"/>
                <a:gd name="T33" fmla="*/ 2147483647 h 210"/>
                <a:gd name="T34" fmla="*/ 2147483647 w 222"/>
                <a:gd name="T35" fmla="*/ 2147483647 h 210"/>
                <a:gd name="T36" fmla="*/ 2147483647 w 222"/>
                <a:gd name="T37" fmla="*/ 2147483647 h 210"/>
                <a:gd name="T38" fmla="*/ 2147483647 w 222"/>
                <a:gd name="T39" fmla="*/ 0 h 210"/>
                <a:gd name="T40" fmla="*/ 2147483647 w 222"/>
                <a:gd name="T41" fmla="*/ 0 h 210"/>
                <a:gd name="T42" fmla="*/ 2147483647 w 222"/>
                <a:gd name="T43" fmla="*/ 2147483647 h 210"/>
                <a:gd name="T44" fmla="*/ 2147483647 w 222"/>
                <a:gd name="T45" fmla="*/ 2147483647 h 210"/>
                <a:gd name="T46" fmla="*/ 2147483647 w 222"/>
                <a:gd name="T47" fmla="*/ 2147483647 h 210"/>
                <a:gd name="T48" fmla="*/ 0 w 222"/>
                <a:gd name="T49" fmla="*/ 2147483647 h 210"/>
                <a:gd name="T50" fmla="*/ 2147483647 w 222"/>
                <a:gd name="T51" fmla="*/ 2147483647 h 210"/>
                <a:gd name="T52" fmla="*/ 2147483647 w 222"/>
                <a:gd name="T53" fmla="*/ 2147483647 h 210"/>
                <a:gd name="T54" fmla="*/ 2147483647 w 222"/>
                <a:gd name="T55" fmla="*/ 2147483647 h 210"/>
                <a:gd name="T56" fmla="*/ 2147483647 w 222"/>
                <a:gd name="T57" fmla="*/ 2147483647 h 210"/>
                <a:gd name="T58" fmla="*/ 2147483647 w 222"/>
                <a:gd name="T59" fmla="*/ 2147483647 h 210"/>
                <a:gd name="T60" fmla="*/ 2147483647 w 222"/>
                <a:gd name="T61" fmla="*/ 2147483647 h 210"/>
                <a:gd name="T62" fmla="*/ 2147483647 w 222"/>
                <a:gd name="T63" fmla="*/ 2147483647 h 210"/>
                <a:gd name="T64" fmla="*/ 2147483647 w 222"/>
                <a:gd name="T65" fmla="*/ 2147483647 h 210"/>
                <a:gd name="T66" fmla="*/ 2147483647 w 222"/>
                <a:gd name="T67" fmla="*/ 2147483647 h 210"/>
                <a:gd name="T68" fmla="*/ 2147483647 w 222"/>
                <a:gd name="T69" fmla="*/ 2147483647 h 210"/>
                <a:gd name="T70" fmla="*/ 2147483647 w 222"/>
                <a:gd name="T71" fmla="*/ 2147483647 h 210"/>
                <a:gd name="T72" fmla="*/ 2147483647 w 222"/>
                <a:gd name="T73" fmla="*/ 2147483647 h 210"/>
                <a:gd name="T74" fmla="*/ 2147483647 w 222"/>
                <a:gd name="T75" fmla="*/ 2147483647 h 210"/>
                <a:gd name="T76" fmla="*/ 2147483647 w 222"/>
                <a:gd name="T77" fmla="*/ 2147483647 h 210"/>
                <a:gd name="T78" fmla="*/ 2147483647 w 222"/>
                <a:gd name="T79" fmla="*/ 2147483647 h 210"/>
                <a:gd name="T80" fmla="*/ 2147483647 w 222"/>
                <a:gd name="T81" fmla="*/ 2147483647 h 210"/>
                <a:gd name="T82" fmla="*/ 2147483647 w 222"/>
                <a:gd name="T83" fmla="*/ 2147483647 h 210"/>
                <a:gd name="T84" fmla="*/ 2147483647 w 222"/>
                <a:gd name="T85" fmla="*/ 2147483647 h 210"/>
                <a:gd name="T86" fmla="*/ 2147483647 w 222"/>
                <a:gd name="T87" fmla="*/ 2147483647 h 210"/>
                <a:gd name="T88" fmla="*/ 2147483647 w 222"/>
                <a:gd name="T89" fmla="*/ 2147483647 h 210"/>
                <a:gd name="T90" fmla="*/ 2147483647 w 222"/>
                <a:gd name="T91" fmla="*/ 2147483647 h 210"/>
                <a:gd name="T92" fmla="*/ 2147483647 w 222"/>
                <a:gd name="T93" fmla="*/ 2147483647 h 210"/>
                <a:gd name="T94" fmla="*/ 2147483647 w 222"/>
                <a:gd name="T95" fmla="*/ 2147483647 h 210"/>
                <a:gd name="T96" fmla="*/ 2147483647 w 222"/>
                <a:gd name="T97" fmla="*/ 2147483647 h 210"/>
                <a:gd name="T98" fmla="*/ 2147483647 w 222"/>
                <a:gd name="T99" fmla="*/ 2147483647 h 210"/>
                <a:gd name="T100" fmla="*/ 2147483647 w 222"/>
                <a:gd name="T101" fmla="*/ 2147483647 h 210"/>
                <a:gd name="T102" fmla="*/ 2147483647 w 222"/>
                <a:gd name="T103" fmla="*/ 2147483647 h 210"/>
                <a:gd name="T104" fmla="*/ 2147483647 w 222"/>
                <a:gd name="T105" fmla="*/ 2147483647 h 210"/>
                <a:gd name="T106" fmla="*/ 2147483647 w 222"/>
                <a:gd name="T107" fmla="*/ 2147483647 h 21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22"/>
                <a:gd name="T163" fmla="*/ 0 h 210"/>
                <a:gd name="T164" fmla="*/ 222 w 222"/>
                <a:gd name="T165" fmla="*/ 210 h 21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22" h="210">
                  <a:moveTo>
                    <a:pt x="222" y="168"/>
                  </a:moveTo>
                  <a:lnTo>
                    <a:pt x="216" y="156"/>
                  </a:lnTo>
                  <a:lnTo>
                    <a:pt x="216" y="144"/>
                  </a:lnTo>
                  <a:lnTo>
                    <a:pt x="186" y="138"/>
                  </a:lnTo>
                  <a:lnTo>
                    <a:pt x="174" y="120"/>
                  </a:lnTo>
                  <a:lnTo>
                    <a:pt x="144" y="108"/>
                  </a:lnTo>
                  <a:lnTo>
                    <a:pt x="156" y="108"/>
                  </a:lnTo>
                  <a:lnTo>
                    <a:pt x="174" y="90"/>
                  </a:lnTo>
                  <a:lnTo>
                    <a:pt x="174" y="84"/>
                  </a:lnTo>
                  <a:lnTo>
                    <a:pt x="168" y="78"/>
                  </a:lnTo>
                  <a:lnTo>
                    <a:pt x="144" y="66"/>
                  </a:lnTo>
                  <a:lnTo>
                    <a:pt x="138" y="60"/>
                  </a:lnTo>
                  <a:lnTo>
                    <a:pt x="132" y="60"/>
                  </a:lnTo>
                  <a:lnTo>
                    <a:pt x="138" y="54"/>
                  </a:lnTo>
                  <a:lnTo>
                    <a:pt x="138" y="30"/>
                  </a:lnTo>
                  <a:lnTo>
                    <a:pt x="132" y="24"/>
                  </a:lnTo>
                  <a:lnTo>
                    <a:pt x="114" y="24"/>
                  </a:lnTo>
                  <a:lnTo>
                    <a:pt x="114" y="12"/>
                  </a:lnTo>
                  <a:lnTo>
                    <a:pt x="102" y="6"/>
                  </a:lnTo>
                  <a:lnTo>
                    <a:pt x="96" y="0"/>
                  </a:lnTo>
                  <a:lnTo>
                    <a:pt x="84" y="0"/>
                  </a:lnTo>
                  <a:lnTo>
                    <a:pt x="84" y="18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18" y="78"/>
                  </a:lnTo>
                  <a:lnTo>
                    <a:pt x="18" y="90"/>
                  </a:lnTo>
                  <a:lnTo>
                    <a:pt x="24" y="102"/>
                  </a:lnTo>
                  <a:lnTo>
                    <a:pt x="30" y="108"/>
                  </a:lnTo>
                  <a:lnTo>
                    <a:pt x="42" y="114"/>
                  </a:lnTo>
                  <a:lnTo>
                    <a:pt x="54" y="114"/>
                  </a:lnTo>
                  <a:lnTo>
                    <a:pt x="66" y="108"/>
                  </a:lnTo>
                  <a:lnTo>
                    <a:pt x="72" y="108"/>
                  </a:lnTo>
                  <a:lnTo>
                    <a:pt x="72" y="114"/>
                  </a:lnTo>
                  <a:lnTo>
                    <a:pt x="78" y="120"/>
                  </a:lnTo>
                  <a:lnTo>
                    <a:pt x="78" y="132"/>
                  </a:lnTo>
                  <a:lnTo>
                    <a:pt x="84" y="144"/>
                  </a:lnTo>
                  <a:lnTo>
                    <a:pt x="84" y="150"/>
                  </a:lnTo>
                  <a:lnTo>
                    <a:pt x="90" y="156"/>
                  </a:lnTo>
                  <a:lnTo>
                    <a:pt x="108" y="132"/>
                  </a:lnTo>
                  <a:lnTo>
                    <a:pt x="126" y="132"/>
                  </a:lnTo>
                  <a:lnTo>
                    <a:pt x="138" y="144"/>
                  </a:lnTo>
                  <a:lnTo>
                    <a:pt x="174" y="144"/>
                  </a:lnTo>
                  <a:lnTo>
                    <a:pt x="174" y="156"/>
                  </a:lnTo>
                  <a:lnTo>
                    <a:pt x="180" y="162"/>
                  </a:lnTo>
                  <a:lnTo>
                    <a:pt x="180" y="174"/>
                  </a:lnTo>
                  <a:lnTo>
                    <a:pt x="186" y="186"/>
                  </a:lnTo>
                  <a:lnTo>
                    <a:pt x="186" y="198"/>
                  </a:lnTo>
                  <a:lnTo>
                    <a:pt x="192" y="204"/>
                  </a:lnTo>
                  <a:lnTo>
                    <a:pt x="192" y="210"/>
                  </a:lnTo>
                  <a:lnTo>
                    <a:pt x="222" y="210"/>
                  </a:lnTo>
                  <a:lnTo>
                    <a:pt x="222" y="168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52" name="Argentina" descr="© INSCALE GmbH, 05.05.2010&#10;http://www.presentationload.com/">
              <a:extLst>
                <a:ext uri="{FF2B5EF4-FFF2-40B4-BE49-F238E27FC236}">
                  <a16:creationId xmlns:a16="http://schemas.microsoft.com/office/drawing/2014/main" id="{D52D5213-886D-42D4-B8D1-A15F2142E3AE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440813" y="4803464"/>
              <a:ext cx="488073" cy="1091603"/>
            </a:xfrm>
            <a:custGeom>
              <a:avLst/>
              <a:gdLst>
                <a:gd name="T0" fmla="*/ 2147483647 w 1092"/>
                <a:gd name="T1" fmla="*/ 2147483647 h 2442"/>
                <a:gd name="T2" fmla="*/ 2147483647 w 1092"/>
                <a:gd name="T3" fmla="*/ 2147483647 h 2442"/>
                <a:gd name="T4" fmla="*/ 2147483647 w 1092"/>
                <a:gd name="T5" fmla="*/ 2147483647 h 2442"/>
                <a:gd name="T6" fmla="*/ 2147483647 w 1092"/>
                <a:gd name="T7" fmla="*/ 2147483647 h 2442"/>
                <a:gd name="T8" fmla="*/ 2147483647 w 1092"/>
                <a:gd name="T9" fmla="*/ 2147483647 h 2442"/>
                <a:gd name="T10" fmla="*/ 2147483647 w 1092"/>
                <a:gd name="T11" fmla="*/ 2147483647 h 2442"/>
                <a:gd name="T12" fmla="*/ 2147483647 w 1092"/>
                <a:gd name="T13" fmla="*/ 2147483647 h 2442"/>
                <a:gd name="T14" fmla="*/ 2147483647 w 1092"/>
                <a:gd name="T15" fmla="*/ 2147483647 h 2442"/>
                <a:gd name="T16" fmla="*/ 2147483647 w 1092"/>
                <a:gd name="T17" fmla="*/ 2147483647 h 2442"/>
                <a:gd name="T18" fmla="*/ 2147483647 w 1092"/>
                <a:gd name="T19" fmla="*/ 2147483647 h 2442"/>
                <a:gd name="T20" fmla="*/ 2147483647 w 1092"/>
                <a:gd name="T21" fmla="*/ 0 h 2442"/>
                <a:gd name="T22" fmla="*/ 2147483647 w 1092"/>
                <a:gd name="T23" fmla="*/ 2147483647 h 2442"/>
                <a:gd name="T24" fmla="*/ 2147483647 w 1092"/>
                <a:gd name="T25" fmla="*/ 2147483647 h 2442"/>
                <a:gd name="T26" fmla="*/ 2147483647 w 1092"/>
                <a:gd name="T27" fmla="*/ 2147483647 h 2442"/>
                <a:gd name="T28" fmla="*/ 2147483647 w 1092"/>
                <a:gd name="T29" fmla="*/ 2147483647 h 2442"/>
                <a:gd name="T30" fmla="*/ 2147483647 w 1092"/>
                <a:gd name="T31" fmla="*/ 2147483647 h 2442"/>
                <a:gd name="T32" fmla="*/ 2147483647 w 1092"/>
                <a:gd name="T33" fmla="*/ 2147483647 h 2442"/>
                <a:gd name="T34" fmla="*/ 2147483647 w 1092"/>
                <a:gd name="T35" fmla="*/ 2147483647 h 2442"/>
                <a:gd name="T36" fmla="*/ 2147483647 w 1092"/>
                <a:gd name="T37" fmla="*/ 2147483647 h 2442"/>
                <a:gd name="T38" fmla="*/ 2147483647 w 1092"/>
                <a:gd name="T39" fmla="*/ 2147483647 h 2442"/>
                <a:gd name="T40" fmla="*/ 2147483647 w 1092"/>
                <a:gd name="T41" fmla="*/ 2147483647 h 2442"/>
                <a:gd name="T42" fmla="*/ 2147483647 w 1092"/>
                <a:gd name="T43" fmla="*/ 2147483647 h 2442"/>
                <a:gd name="T44" fmla="*/ 2147483647 w 1092"/>
                <a:gd name="T45" fmla="*/ 2147483647 h 2442"/>
                <a:gd name="T46" fmla="*/ 2147483647 w 1092"/>
                <a:gd name="T47" fmla="*/ 2147483647 h 2442"/>
                <a:gd name="T48" fmla="*/ 2147483647 w 1092"/>
                <a:gd name="T49" fmla="*/ 2147483647 h 2442"/>
                <a:gd name="T50" fmla="*/ 2147483647 w 1092"/>
                <a:gd name="T51" fmla="*/ 2147483647 h 2442"/>
                <a:gd name="T52" fmla="*/ 2147483647 w 1092"/>
                <a:gd name="T53" fmla="*/ 2147483647 h 2442"/>
                <a:gd name="T54" fmla="*/ 2147483647 w 1092"/>
                <a:gd name="T55" fmla="*/ 2147483647 h 2442"/>
                <a:gd name="T56" fmla="*/ 2147483647 w 1092"/>
                <a:gd name="T57" fmla="*/ 2147483647 h 2442"/>
                <a:gd name="T58" fmla="*/ 2147483647 w 1092"/>
                <a:gd name="T59" fmla="*/ 2147483647 h 2442"/>
                <a:gd name="T60" fmla="*/ 2147483647 w 1092"/>
                <a:gd name="T61" fmla="*/ 2147483647 h 2442"/>
                <a:gd name="T62" fmla="*/ 2147483647 w 1092"/>
                <a:gd name="T63" fmla="*/ 2147483647 h 2442"/>
                <a:gd name="T64" fmla="*/ 2147483647 w 1092"/>
                <a:gd name="T65" fmla="*/ 2147483647 h 2442"/>
                <a:gd name="T66" fmla="*/ 2147483647 w 1092"/>
                <a:gd name="T67" fmla="*/ 2147483647 h 2442"/>
                <a:gd name="T68" fmla="*/ 2147483647 w 1092"/>
                <a:gd name="T69" fmla="*/ 2147483647 h 2442"/>
                <a:gd name="T70" fmla="*/ 2147483647 w 1092"/>
                <a:gd name="T71" fmla="*/ 2147483647 h 2442"/>
                <a:gd name="T72" fmla="*/ 2147483647 w 1092"/>
                <a:gd name="T73" fmla="*/ 2147483647 h 2442"/>
                <a:gd name="T74" fmla="*/ 2147483647 w 1092"/>
                <a:gd name="T75" fmla="*/ 2147483647 h 2442"/>
                <a:gd name="T76" fmla="*/ 2147483647 w 1092"/>
                <a:gd name="T77" fmla="*/ 2147483647 h 2442"/>
                <a:gd name="T78" fmla="*/ 2147483647 w 1092"/>
                <a:gd name="T79" fmla="*/ 2147483647 h 2442"/>
                <a:gd name="T80" fmla="*/ 2147483647 w 1092"/>
                <a:gd name="T81" fmla="*/ 2147483647 h 2442"/>
                <a:gd name="T82" fmla="*/ 2147483647 w 1092"/>
                <a:gd name="T83" fmla="*/ 2147483647 h 2442"/>
                <a:gd name="T84" fmla="*/ 2147483647 w 1092"/>
                <a:gd name="T85" fmla="*/ 2147483647 h 2442"/>
                <a:gd name="T86" fmla="*/ 2147483647 w 1092"/>
                <a:gd name="T87" fmla="*/ 2147483647 h 2442"/>
                <a:gd name="T88" fmla="*/ 2147483647 w 1092"/>
                <a:gd name="T89" fmla="*/ 2147483647 h 2442"/>
                <a:gd name="T90" fmla="*/ 2147483647 w 1092"/>
                <a:gd name="T91" fmla="*/ 2147483647 h 2442"/>
                <a:gd name="T92" fmla="*/ 2147483647 w 1092"/>
                <a:gd name="T93" fmla="*/ 2147483647 h 2442"/>
                <a:gd name="T94" fmla="*/ 2147483647 w 1092"/>
                <a:gd name="T95" fmla="*/ 2147483647 h 2442"/>
                <a:gd name="T96" fmla="*/ 2147483647 w 1092"/>
                <a:gd name="T97" fmla="*/ 2147483647 h 2442"/>
                <a:gd name="T98" fmla="*/ 2147483647 w 1092"/>
                <a:gd name="T99" fmla="*/ 2147483647 h 2442"/>
                <a:gd name="T100" fmla="*/ 2147483647 w 1092"/>
                <a:gd name="T101" fmla="*/ 2147483647 h 2442"/>
                <a:gd name="T102" fmla="*/ 2147483647 w 1092"/>
                <a:gd name="T103" fmla="*/ 2147483647 h 2442"/>
                <a:gd name="T104" fmla="*/ 2147483647 w 1092"/>
                <a:gd name="T105" fmla="*/ 2147483647 h 2442"/>
                <a:gd name="T106" fmla="*/ 2147483647 w 1092"/>
                <a:gd name="T107" fmla="*/ 2147483647 h 2442"/>
                <a:gd name="T108" fmla="*/ 2147483647 w 1092"/>
                <a:gd name="T109" fmla="*/ 2147483647 h 2442"/>
                <a:gd name="T110" fmla="*/ 2147483647 w 1092"/>
                <a:gd name="T111" fmla="*/ 2147483647 h 2442"/>
                <a:gd name="T112" fmla="*/ 2147483647 w 1092"/>
                <a:gd name="T113" fmla="*/ 2147483647 h 24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92"/>
                <a:gd name="T172" fmla="*/ 0 h 2442"/>
                <a:gd name="T173" fmla="*/ 1092 w 1092"/>
                <a:gd name="T174" fmla="*/ 2442 h 244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92" h="2442">
                  <a:moveTo>
                    <a:pt x="954" y="534"/>
                  </a:moveTo>
                  <a:lnTo>
                    <a:pt x="978" y="528"/>
                  </a:lnTo>
                  <a:lnTo>
                    <a:pt x="984" y="504"/>
                  </a:lnTo>
                  <a:lnTo>
                    <a:pt x="990" y="498"/>
                  </a:lnTo>
                  <a:lnTo>
                    <a:pt x="990" y="480"/>
                  </a:lnTo>
                  <a:lnTo>
                    <a:pt x="1026" y="480"/>
                  </a:lnTo>
                  <a:lnTo>
                    <a:pt x="1026" y="462"/>
                  </a:lnTo>
                  <a:lnTo>
                    <a:pt x="1032" y="450"/>
                  </a:lnTo>
                  <a:lnTo>
                    <a:pt x="1038" y="444"/>
                  </a:lnTo>
                  <a:lnTo>
                    <a:pt x="1092" y="426"/>
                  </a:lnTo>
                  <a:lnTo>
                    <a:pt x="1092" y="390"/>
                  </a:lnTo>
                  <a:lnTo>
                    <a:pt x="1086" y="372"/>
                  </a:lnTo>
                  <a:lnTo>
                    <a:pt x="1086" y="342"/>
                  </a:lnTo>
                  <a:lnTo>
                    <a:pt x="1080" y="336"/>
                  </a:lnTo>
                  <a:lnTo>
                    <a:pt x="1074" y="336"/>
                  </a:lnTo>
                  <a:lnTo>
                    <a:pt x="1074" y="324"/>
                  </a:lnTo>
                  <a:lnTo>
                    <a:pt x="1062" y="300"/>
                  </a:lnTo>
                  <a:lnTo>
                    <a:pt x="1056" y="294"/>
                  </a:lnTo>
                  <a:lnTo>
                    <a:pt x="1038" y="294"/>
                  </a:lnTo>
                  <a:lnTo>
                    <a:pt x="1032" y="300"/>
                  </a:lnTo>
                  <a:lnTo>
                    <a:pt x="1020" y="306"/>
                  </a:lnTo>
                  <a:lnTo>
                    <a:pt x="1020" y="384"/>
                  </a:lnTo>
                  <a:lnTo>
                    <a:pt x="1008" y="390"/>
                  </a:lnTo>
                  <a:lnTo>
                    <a:pt x="1002" y="402"/>
                  </a:lnTo>
                  <a:lnTo>
                    <a:pt x="990" y="408"/>
                  </a:lnTo>
                  <a:lnTo>
                    <a:pt x="984" y="414"/>
                  </a:lnTo>
                  <a:lnTo>
                    <a:pt x="978" y="414"/>
                  </a:lnTo>
                  <a:lnTo>
                    <a:pt x="966" y="426"/>
                  </a:lnTo>
                  <a:lnTo>
                    <a:pt x="954" y="450"/>
                  </a:lnTo>
                  <a:lnTo>
                    <a:pt x="948" y="456"/>
                  </a:lnTo>
                  <a:lnTo>
                    <a:pt x="948" y="450"/>
                  </a:lnTo>
                  <a:lnTo>
                    <a:pt x="942" y="444"/>
                  </a:lnTo>
                  <a:lnTo>
                    <a:pt x="930" y="444"/>
                  </a:lnTo>
                  <a:lnTo>
                    <a:pt x="924" y="450"/>
                  </a:lnTo>
                  <a:lnTo>
                    <a:pt x="924" y="468"/>
                  </a:lnTo>
                  <a:lnTo>
                    <a:pt x="912" y="450"/>
                  </a:lnTo>
                  <a:lnTo>
                    <a:pt x="852" y="450"/>
                  </a:lnTo>
                  <a:lnTo>
                    <a:pt x="834" y="444"/>
                  </a:lnTo>
                  <a:lnTo>
                    <a:pt x="822" y="438"/>
                  </a:lnTo>
                  <a:lnTo>
                    <a:pt x="816" y="432"/>
                  </a:lnTo>
                  <a:lnTo>
                    <a:pt x="804" y="426"/>
                  </a:lnTo>
                  <a:lnTo>
                    <a:pt x="798" y="426"/>
                  </a:lnTo>
                  <a:lnTo>
                    <a:pt x="786" y="432"/>
                  </a:lnTo>
                  <a:lnTo>
                    <a:pt x="762" y="432"/>
                  </a:lnTo>
                  <a:lnTo>
                    <a:pt x="756" y="426"/>
                  </a:lnTo>
                  <a:lnTo>
                    <a:pt x="756" y="414"/>
                  </a:lnTo>
                  <a:lnTo>
                    <a:pt x="762" y="402"/>
                  </a:lnTo>
                  <a:lnTo>
                    <a:pt x="768" y="396"/>
                  </a:lnTo>
                  <a:lnTo>
                    <a:pt x="774" y="384"/>
                  </a:lnTo>
                  <a:lnTo>
                    <a:pt x="780" y="378"/>
                  </a:lnTo>
                  <a:lnTo>
                    <a:pt x="780" y="342"/>
                  </a:lnTo>
                  <a:lnTo>
                    <a:pt x="798" y="342"/>
                  </a:lnTo>
                  <a:lnTo>
                    <a:pt x="804" y="336"/>
                  </a:lnTo>
                  <a:lnTo>
                    <a:pt x="804" y="330"/>
                  </a:lnTo>
                  <a:lnTo>
                    <a:pt x="798" y="318"/>
                  </a:lnTo>
                  <a:lnTo>
                    <a:pt x="792" y="312"/>
                  </a:lnTo>
                  <a:lnTo>
                    <a:pt x="798" y="300"/>
                  </a:lnTo>
                  <a:lnTo>
                    <a:pt x="804" y="294"/>
                  </a:lnTo>
                  <a:lnTo>
                    <a:pt x="804" y="282"/>
                  </a:lnTo>
                  <a:lnTo>
                    <a:pt x="810" y="276"/>
                  </a:lnTo>
                  <a:lnTo>
                    <a:pt x="804" y="270"/>
                  </a:lnTo>
                  <a:lnTo>
                    <a:pt x="792" y="264"/>
                  </a:lnTo>
                  <a:lnTo>
                    <a:pt x="774" y="258"/>
                  </a:lnTo>
                  <a:lnTo>
                    <a:pt x="762" y="252"/>
                  </a:lnTo>
                  <a:lnTo>
                    <a:pt x="750" y="252"/>
                  </a:lnTo>
                  <a:lnTo>
                    <a:pt x="744" y="246"/>
                  </a:lnTo>
                  <a:lnTo>
                    <a:pt x="708" y="228"/>
                  </a:lnTo>
                  <a:lnTo>
                    <a:pt x="690" y="216"/>
                  </a:lnTo>
                  <a:lnTo>
                    <a:pt x="678" y="210"/>
                  </a:lnTo>
                  <a:lnTo>
                    <a:pt x="672" y="204"/>
                  </a:lnTo>
                  <a:lnTo>
                    <a:pt x="666" y="204"/>
                  </a:lnTo>
                  <a:lnTo>
                    <a:pt x="660" y="198"/>
                  </a:lnTo>
                  <a:lnTo>
                    <a:pt x="648" y="192"/>
                  </a:lnTo>
                  <a:lnTo>
                    <a:pt x="642" y="186"/>
                  </a:lnTo>
                  <a:lnTo>
                    <a:pt x="630" y="180"/>
                  </a:lnTo>
                  <a:lnTo>
                    <a:pt x="600" y="180"/>
                  </a:lnTo>
                  <a:lnTo>
                    <a:pt x="564" y="162"/>
                  </a:lnTo>
                  <a:lnTo>
                    <a:pt x="558" y="156"/>
                  </a:lnTo>
                  <a:lnTo>
                    <a:pt x="552" y="156"/>
                  </a:lnTo>
                  <a:lnTo>
                    <a:pt x="546" y="138"/>
                  </a:lnTo>
                  <a:lnTo>
                    <a:pt x="534" y="132"/>
                  </a:lnTo>
                  <a:lnTo>
                    <a:pt x="516" y="114"/>
                  </a:lnTo>
                  <a:lnTo>
                    <a:pt x="492" y="102"/>
                  </a:lnTo>
                  <a:lnTo>
                    <a:pt x="486" y="96"/>
                  </a:lnTo>
                  <a:lnTo>
                    <a:pt x="480" y="84"/>
                  </a:lnTo>
                  <a:lnTo>
                    <a:pt x="468" y="78"/>
                  </a:lnTo>
                  <a:lnTo>
                    <a:pt x="462" y="66"/>
                  </a:lnTo>
                  <a:lnTo>
                    <a:pt x="456" y="60"/>
                  </a:lnTo>
                  <a:lnTo>
                    <a:pt x="456" y="54"/>
                  </a:lnTo>
                  <a:lnTo>
                    <a:pt x="438" y="36"/>
                  </a:lnTo>
                  <a:lnTo>
                    <a:pt x="402" y="12"/>
                  </a:lnTo>
                  <a:lnTo>
                    <a:pt x="330" y="18"/>
                  </a:lnTo>
                  <a:lnTo>
                    <a:pt x="318" y="72"/>
                  </a:lnTo>
                  <a:lnTo>
                    <a:pt x="288" y="24"/>
                  </a:lnTo>
                  <a:lnTo>
                    <a:pt x="234" y="24"/>
                  </a:lnTo>
                  <a:lnTo>
                    <a:pt x="216" y="18"/>
                  </a:lnTo>
                  <a:lnTo>
                    <a:pt x="204" y="18"/>
                  </a:lnTo>
                  <a:lnTo>
                    <a:pt x="180" y="6"/>
                  </a:lnTo>
                  <a:lnTo>
                    <a:pt x="174" y="0"/>
                  </a:lnTo>
                  <a:lnTo>
                    <a:pt x="162" y="24"/>
                  </a:lnTo>
                  <a:lnTo>
                    <a:pt x="138" y="30"/>
                  </a:lnTo>
                  <a:lnTo>
                    <a:pt x="138" y="48"/>
                  </a:lnTo>
                  <a:lnTo>
                    <a:pt x="126" y="48"/>
                  </a:lnTo>
                  <a:lnTo>
                    <a:pt x="126" y="78"/>
                  </a:lnTo>
                  <a:lnTo>
                    <a:pt x="114" y="78"/>
                  </a:lnTo>
                  <a:lnTo>
                    <a:pt x="126" y="96"/>
                  </a:lnTo>
                  <a:lnTo>
                    <a:pt x="114" y="180"/>
                  </a:lnTo>
                  <a:lnTo>
                    <a:pt x="108" y="180"/>
                  </a:lnTo>
                  <a:lnTo>
                    <a:pt x="102" y="186"/>
                  </a:lnTo>
                  <a:lnTo>
                    <a:pt x="90" y="192"/>
                  </a:lnTo>
                  <a:lnTo>
                    <a:pt x="72" y="198"/>
                  </a:lnTo>
                  <a:lnTo>
                    <a:pt x="60" y="210"/>
                  </a:lnTo>
                  <a:lnTo>
                    <a:pt x="48" y="216"/>
                  </a:lnTo>
                  <a:lnTo>
                    <a:pt x="42" y="228"/>
                  </a:lnTo>
                  <a:lnTo>
                    <a:pt x="36" y="234"/>
                  </a:lnTo>
                  <a:lnTo>
                    <a:pt x="36" y="240"/>
                  </a:lnTo>
                  <a:lnTo>
                    <a:pt x="42" y="246"/>
                  </a:lnTo>
                  <a:lnTo>
                    <a:pt x="54" y="252"/>
                  </a:lnTo>
                  <a:lnTo>
                    <a:pt x="66" y="252"/>
                  </a:lnTo>
                  <a:lnTo>
                    <a:pt x="66" y="258"/>
                  </a:lnTo>
                  <a:lnTo>
                    <a:pt x="42" y="282"/>
                  </a:lnTo>
                  <a:lnTo>
                    <a:pt x="42" y="300"/>
                  </a:lnTo>
                  <a:lnTo>
                    <a:pt x="48" y="306"/>
                  </a:lnTo>
                  <a:lnTo>
                    <a:pt x="60" y="312"/>
                  </a:lnTo>
                  <a:lnTo>
                    <a:pt x="72" y="324"/>
                  </a:lnTo>
                  <a:lnTo>
                    <a:pt x="78" y="336"/>
                  </a:lnTo>
                  <a:lnTo>
                    <a:pt x="72" y="342"/>
                  </a:lnTo>
                  <a:lnTo>
                    <a:pt x="66" y="354"/>
                  </a:lnTo>
                  <a:lnTo>
                    <a:pt x="54" y="366"/>
                  </a:lnTo>
                  <a:lnTo>
                    <a:pt x="48" y="366"/>
                  </a:lnTo>
                  <a:lnTo>
                    <a:pt x="54" y="366"/>
                  </a:lnTo>
                  <a:lnTo>
                    <a:pt x="60" y="372"/>
                  </a:lnTo>
                  <a:lnTo>
                    <a:pt x="84" y="384"/>
                  </a:lnTo>
                  <a:lnTo>
                    <a:pt x="90" y="396"/>
                  </a:lnTo>
                  <a:lnTo>
                    <a:pt x="90" y="408"/>
                  </a:lnTo>
                  <a:lnTo>
                    <a:pt x="78" y="414"/>
                  </a:lnTo>
                  <a:lnTo>
                    <a:pt x="72" y="420"/>
                  </a:lnTo>
                  <a:lnTo>
                    <a:pt x="54" y="420"/>
                  </a:lnTo>
                  <a:lnTo>
                    <a:pt x="54" y="432"/>
                  </a:lnTo>
                  <a:lnTo>
                    <a:pt x="48" y="450"/>
                  </a:lnTo>
                  <a:lnTo>
                    <a:pt x="48" y="462"/>
                  </a:lnTo>
                  <a:lnTo>
                    <a:pt x="42" y="474"/>
                  </a:lnTo>
                  <a:lnTo>
                    <a:pt x="42" y="486"/>
                  </a:lnTo>
                  <a:lnTo>
                    <a:pt x="30" y="498"/>
                  </a:lnTo>
                  <a:lnTo>
                    <a:pt x="24" y="510"/>
                  </a:lnTo>
                  <a:lnTo>
                    <a:pt x="18" y="516"/>
                  </a:lnTo>
                  <a:lnTo>
                    <a:pt x="18" y="582"/>
                  </a:lnTo>
                  <a:lnTo>
                    <a:pt x="6" y="594"/>
                  </a:lnTo>
                  <a:lnTo>
                    <a:pt x="6" y="606"/>
                  </a:lnTo>
                  <a:lnTo>
                    <a:pt x="18" y="630"/>
                  </a:lnTo>
                  <a:lnTo>
                    <a:pt x="30" y="666"/>
                  </a:lnTo>
                  <a:lnTo>
                    <a:pt x="36" y="678"/>
                  </a:lnTo>
                  <a:lnTo>
                    <a:pt x="36" y="684"/>
                  </a:lnTo>
                  <a:lnTo>
                    <a:pt x="12" y="684"/>
                  </a:lnTo>
                  <a:lnTo>
                    <a:pt x="18" y="738"/>
                  </a:lnTo>
                  <a:lnTo>
                    <a:pt x="6" y="744"/>
                  </a:lnTo>
                  <a:lnTo>
                    <a:pt x="0" y="744"/>
                  </a:lnTo>
                  <a:lnTo>
                    <a:pt x="0" y="768"/>
                  </a:lnTo>
                  <a:lnTo>
                    <a:pt x="6" y="774"/>
                  </a:lnTo>
                  <a:lnTo>
                    <a:pt x="6" y="780"/>
                  </a:lnTo>
                  <a:lnTo>
                    <a:pt x="18" y="786"/>
                  </a:lnTo>
                  <a:lnTo>
                    <a:pt x="36" y="804"/>
                  </a:lnTo>
                  <a:lnTo>
                    <a:pt x="36" y="816"/>
                  </a:lnTo>
                  <a:lnTo>
                    <a:pt x="30" y="822"/>
                  </a:lnTo>
                  <a:lnTo>
                    <a:pt x="30" y="828"/>
                  </a:lnTo>
                  <a:lnTo>
                    <a:pt x="48" y="846"/>
                  </a:lnTo>
                  <a:lnTo>
                    <a:pt x="60" y="876"/>
                  </a:lnTo>
                  <a:lnTo>
                    <a:pt x="66" y="888"/>
                  </a:lnTo>
                  <a:lnTo>
                    <a:pt x="60" y="894"/>
                  </a:lnTo>
                  <a:lnTo>
                    <a:pt x="60" y="906"/>
                  </a:lnTo>
                  <a:lnTo>
                    <a:pt x="72" y="918"/>
                  </a:lnTo>
                  <a:lnTo>
                    <a:pt x="96" y="918"/>
                  </a:lnTo>
                  <a:lnTo>
                    <a:pt x="102" y="960"/>
                  </a:lnTo>
                  <a:lnTo>
                    <a:pt x="108" y="972"/>
                  </a:lnTo>
                  <a:lnTo>
                    <a:pt x="114" y="978"/>
                  </a:lnTo>
                  <a:lnTo>
                    <a:pt x="120" y="990"/>
                  </a:lnTo>
                  <a:lnTo>
                    <a:pt x="120" y="996"/>
                  </a:lnTo>
                  <a:lnTo>
                    <a:pt x="102" y="1014"/>
                  </a:lnTo>
                  <a:lnTo>
                    <a:pt x="102" y="1038"/>
                  </a:lnTo>
                  <a:lnTo>
                    <a:pt x="96" y="1056"/>
                  </a:lnTo>
                  <a:lnTo>
                    <a:pt x="96" y="1086"/>
                  </a:lnTo>
                  <a:lnTo>
                    <a:pt x="84" y="1086"/>
                  </a:lnTo>
                  <a:lnTo>
                    <a:pt x="90" y="1092"/>
                  </a:lnTo>
                  <a:lnTo>
                    <a:pt x="96" y="1104"/>
                  </a:lnTo>
                  <a:lnTo>
                    <a:pt x="102" y="1110"/>
                  </a:lnTo>
                  <a:lnTo>
                    <a:pt x="108" y="1122"/>
                  </a:lnTo>
                  <a:lnTo>
                    <a:pt x="114" y="1128"/>
                  </a:lnTo>
                  <a:lnTo>
                    <a:pt x="114" y="1140"/>
                  </a:lnTo>
                  <a:lnTo>
                    <a:pt x="108" y="1152"/>
                  </a:lnTo>
                  <a:lnTo>
                    <a:pt x="108" y="1158"/>
                  </a:lnTo>
                  <a:lnTo>
                    <a:pt x="102" y="1176"/>
                  </a:lnTo>
                  <a:lnTo>
                    <a:pt x="78" y="1182"/>
                  </a:lnTo>
                  <a:lnTo>
                    <a:pt x="78" y="1188"/>
                  </a:lnTo>
                  <a:lnTo>
                    <a:pt x="84" y="1194"/>
                  </a:lnTo>
                  <a:lnTo>
                    <a:pt x="84" y="1206"/>
                  </a:lnTo>
                  <a:lnTo>
                    <a:pt x="90" y="1224"/>
                  </a:lnTo>
                  <a:lnTo>
                    <a:pt x="96" y="1236"/>
                  </a:lnTo>
                  <a:lnTo>
                    <a:pt x="96" y="1284"/>
                  </a:lnTo>
                  <a:lnTo>
                    <a:pt x="126" y="1308"/>
                  </a:lnTo>
                  <a:lnTo>
                    <a:pt x="126" y="1326"/>
                  </a:lnTo>
                  <a:lnTo>
                    <a:pt x="132" y="1326"/>
                  </a:lnTo>
                  <a:lnTo>
                    <a:pt x="150" y="1344"/>
                  </a:lnTo>
                  <a:lnTo>
                    <a:pt x="150" y="1350"/>
                  </a:lnTo>
                  <a:lnTo>
                    <a:pt x="144" y="1362"/>
                  </a:lnTo>
                  <a:lnTo>
                    <a:pt x="132" y="1368"/>
                  </a:lnTo>
                  <a:lnTo>
                    <a:pt x="126" y="1374"/>
                  </a:lnTo>
                  <a:lnTo>
                    <a:pt x="120" y="1374"/>
                  </a:lnTo>
                  <a:lnTo>
                    <a:pt x="132" y="1416"/>
                  </a:lnTo>
                  <a:lnTo>
                    <a:pt x="114" y="1428"/>
                  </a:lnTo>
                  <a:lnTo>
                    <a:pt x="132" y="1446"/>
                  </a:lnTo>
                  <a:lnTo>
                    <a:pt x="132" y="1452"/>
                  </a:lnTo>
                  <a:lnTo>
                    <a:pt x="126" y="1464"/>
                  </a:lnTo>
                  <a:lnTo>
                    <a:pt x="126" y="1470"/>
                  </a:lnTo>
                  <a:lnTo>
                    <a:pt x="144" y="1482"/>
                  </a:lnTo>
                  <a:lnTo>
                    <a:pt x="144" y="1494"/>
                  </a:lnTo>
                  <a:lnTo>
                    <a:pt x="138" y="1500"/>
                  </a:lnTo>
                  <a:lnTo>
                    <a:pt x="138" y="1530"/>
                  </a:lnTo>
                  <a:lnTo>
                    <a:pt x="144" y="1536"/>
                  </a:lnTo>
                  <a:lnTo>
                    <a:pt x="150" y="1548"/>
                  </a:lnTo>
                  <a:lnTo>
                    <a:pt x="150" y="1572"/>
                  </a:lnTo>
                  <a:lnTo>
                    <a:pt x="156" y="1584"/>
                  </a:lnTo>
                  <a:lnTo>
                    <a:pt x="174" y="1602"/>
                  </a:lnTo>
                  <a:lnTo>
                    <a:pt x="186" y="1608"/>
                  </a:lnTo>
                  <a:lnTo>
                    <a:pt x="198" y="1620"/>
                  </a:lnTo>
                  <a:lnTo>
                    <a:pt x="192" y="1620"/>
                  </a:lnTo>
                  <a:lnTo>
                    <a:pt x="180" y="1626"/>
                  </a:lnTo>
                  <a:lnTo>
                    <a:pt x="174" y="1632"/>
                  </a:lnTo>
                  <a:lnTo>
                    <a:pt x="174" y="1644"/>
                  </a:lnTo>
                  <a:lnTo>
                    <a:pt x="180" y="1656"/>
                  </a:lnTo>
                  <a:lnTo>
                    <a:pt x="180" y="1674"/>
                  </a:lnTo>
                  <a:lnTo>
                    <a:pt x="186" y="1686"/>
                  </a:lnTo>
                  <a:lnTo>
                    <a:pt x="186" y="1698"/>
                  </a:lnTo>
                  <a:lnTo>
                    <a:pt x="192" y="1704"/>
                  </a:lnTo>
                  <a:lnTo>
                    <a:pt x="216" y="1716"/>
                  </a:lnTo>
                  <a:lnTo>
                    <a:pt x="210" y="1746"/>
                  </a:lnTo>
                  <a:lnTo>
                    <a:pt x="216" y="1746"/>
                  </a:lnTo>
                  <a:lnTo>
                    <a:pt x="228" y="1752"/>
                  </a:lnTo>
                  <a:lnTo>
                    <a:pt x="234" y="1758"/>
                  </a:lnTo>
                  <a:lnTo>
                    <a:pt x="234" y="1764"/>
                  </a:lnTo>
                  <a:lnTo>
                    <a:pt x="240" y="1776"/>
                  </a:lnTo>
                  <a:lnTo>
                    <a:pt x="240" y="1806"/>
                  </a:lnTo>
                  <a:lnTo>
                    <a:pt x="252" y="1818"/>
                  </a:lnTo>
                  <a:lnTo>
                    <a:pt x="282" y="1818"/>
                  </a:lnTo>
                  <a:lnTo>
                    <a:pt x="294" y="1824"/>
                  </a:lnTo>
                  <a:lnTo>
                    <a:pt x="294" y="1830"/>
                  </a:lnTo>
                  <a:lnTo>
                    <a:pt x="288" y="1836"/>
                  </a:lnTo>
                  <a:lnTo>
                    <a:pt x="276" y="1836"/>
                  </a:lnTo>
                  <a:lnTo>
                    <a:pt x="264" y="1842"/>
                  </a:lnTo>
                  <a:lnTo>
                    <a:pt x="246" y="1842"/>
                  </a:lnTo>
                  <a:lnTo>
                    <a:pt x="252" y="1848"/>
                  </a:lnTo>
                  <a:lnTo>
                    <a:pt x="258" y="1848"/>
                  </a:lnTo>
                  <a:lnTo>
                    <a:pt x="270" y="1854"/>
                  </a:lnTo>
                  <a:lnTo>
                    <a:pt x="276" y="1860"/>
                  </a:lnTo>
                  <a:lnTo>
                    <a:pt x="288" y="1860"/>
                  </a:lnTo>
                  <a:lnTo>
                    <a:pt x="312" y="1884"/>
                  </a:lnTo>
                  <a:lnTo>
                    <a:pt x="306" y="1890"/>
                  </a:lnTo>
                  <a:lnTo>
                    <a:pt x="300" y="1902"/>
                  </a:lnTo>
                  <a:lnTo>
                    <a:pt x="288" y="1914"/>
                  </a:lnTo>
                  <a:lnTo>
                    <a:pt x="312" y="1932"/>
                  </a:lnTo>
                  <a:lnTo>
                    <a:pt x="306" y="1956"/>
                  </a:lnTo>
                  <a:lnTo>
                    <a:pt x="330" y="1980"/>
                  </a:lnTo>
                  <a:lnTo>
                    <a:pt x="324" y="2016"/>
                  </a:lnTo>
                  <a:lnTo>
                    <a:pt x="336" y="2040"/>
                  </a:lnTo>
                  <a:lnTo>
                    <a:pt x="324" y="2046"/>
                  </a:lnTo>
                  <a:lnTo>
                    <a:pt x="318" y="2088"/>
                  </a:lnTo>
                  <a:lnTo>
                    <a:pt x="324" y="2088"/>
                  </a:lnTo>
                  <a:lnTo>
                    <a:pt x="348" y="2112"/>
                  </a:lnTo>
                  <a:lnTo>
                    <a:pt x="348" y="2118"/>
                  </a:lnTo>
                  <a:lnTo>
                    <a:pt x="342" y="2118"/>
                  </a:lnTo>
                  <a:lnTo>
                    <a:pt x="330" y="2124"/>
                  </a:lnTo>
                  <a:lnTo>
                    <a:pt x="324" y="2130"/>
                  </a:lnTo>
                  <a:lnTo>
                    <a:pt x="348" y="2154"/>
                  </a:lnTo>
                  <a:lnTo>
                    <a:pt x="348" y="2160"/>
                  </a:lnTo>
                  <a:lnTo>
                    <a:pt x="342" y="2166"/>
                  </a:lnTo>
                  <a:lnTo>
                    <a:pt x="336" y="2166"/>
                  </a:lnTo>
                  <a:lnTo>
                    <a:pt x="330" y="2172"/>
                  </a:lnTo>
                  <a:lnTo>
                    <a:pt x="324" y="2172"/>
                  </a:lnTo>
                  <a:lnTo>
                    <a:pt x="324" y="2196"/>
                  </a:lnTo>
                  <a:lnTo>
                    <a:pt x="312" y="2202"/>
                  </a:lnTo>
                  <a:lnTo>
                    <a:pt x="312" y="2214"/>
                  </a:lnTo>
                  <a:lnTo>
                    <a:pt x="318" y="2226"/>
                  </a:lnTo>
                  <a:lnTo>
                    <a:pt x="324" y="2232"/>
                  </a:lnTo>
                  <a:lnTo>
                    <a:pt x="324" y="2268"/>
                  </a:lnTo>
                  <a:lnTo>
                    <a:pt x="354" y="2274"/>
                  </a:lnTo>
                  <a:lnTo>
                    <a:pt x="354" y="2280"/>
                  </a:lnTo>
                  <a:lnTo>
                    <a:pt x="360" y="2286"/>
                  </a:lnTo>
                  <a:lnTo>
                    <a:pt x="360" y="2298"/>
                  </a:lnTo>
                  <a:lnTo>
                    <a:pt x="366" y="2304"/>
                  </a:lnTo>
                  <a:lnTo>
                    <a:pt x="378" y="2310"/>
                  </a:lnTo>
                  <a:lnTo>
                    <a:pt x="384" y="2310"/>
                  </a:lnTo>
                  <a:lnTo>
                    <a:pt x="396" y="2298"/>
                  </a:lnTo>
                  <a:lnTo>
                    <a:pt x="414" y="2298"/>
                  </a:lnTo>
                  <a:lnTo>
                    <a:pt x="426" y="2304"/>
                  </a:lnTo>
                  <a:lnTo>
                    <a:pt x="438" y="2316"/>
                  </a:lnTo>
                  <a:lnTo>
                    <a:pt x="438" y="2340"/>
                  </a:lnTo>
                  <a:lnTo>
                    <a:pt x="456" y="2364"/>
                  </a:lnTo>
                  <a:lnTo>
                    <a:pt x="468" y="2382"/>
                  </a:lnTo>
                  <a:lnTo>
                    <a:pt x="504" y="2400"/>
                  </a:lnTo>
                  <a:lnTo>
                    <a:pt x="522" y="2418"/>
                  </a:lnTo>
                  <a:lnTo>
                    <a:pt x="534" y="2418"/>
                  </a:lnTo>
                  <a:lnTo>
                    <a:pt x="546" y="2412"/>
                  </a:lnTo>
                  <a:lnTo>
                    <a:pt x="642" y="2412"/>
                  </a:lnTo>
                  <a:lnTo>
                    <a:pt x="666" y="2430"/>
                  </a:lnTo>
                  <a:lnTo>
                    <a:pt x="660" y="2442"/>
                  </a:lnTo>
                  <a:lnTo>
                    <a:pt x="666" y="2424"/>
                  </a:lnTo>
                  <a:lnTo>
                    <a:pt x="672" y="2418"/>
                  </a:lnTo>
                  <a:lnTo>
                    <a:pt x="684" y="2418"/>
                  </a:lnTo>
                  <a:lnTo>
                    <a:pt x="690" y="2424"/>
                  </a:lnTo>
                  <a:lnTo>
                    <a:pt x="702" y="2424"/>
                  </a:lnTo>
                  <a:lnTo>
                    <a:pt x="714" y="2430"/>
                  </a:lnTo>
                  <a:lnTo>
                    <a:pt x="720" y="2436"/>
                  </a:lnTo>
                  <a:lnTo>
                    <a:pt x="678" y="2382"/>
                  </a:lnTo>
                  <a:lnTo>
                    <a:pt x="660" y="2382"/>
                  </a:lnTo>
                  <a:lnTo>
                    <a:pt x="666" y="2370"/>
                  </a:lnTo>
                  <a:lnTo>
                    <a:pt x="630" y="2340"/>
                  </a:lnTo>
                  <a:lnTo>
                    <a:pt x="630" y="2310"/>
                  </a:lnTo>
                  <a:lnTo>
                    <a:pt x="618" y="2298"/>
                  </a:lnTo>
                  <a:lnTo>
                    <a:pt x="624" y="2286"/>
                  </a:lnTo>
                  <a:lnTo>
                    <a:pt x="630" y="2286"/>
                  </a:lnTo>
                  <a:lnTo>
                    <a:pt x="642" y="2274"/>
                  </a:lnTo>
                  <a:lnTo>
                    <a:pt x="642" y="2268"/>
                  </a:lnTo>
                  <a:lnTo>
                    <a:pt x="636" y="2268"/>
                  </a:lnTo>
                  <a:lnTo>
                    <a:pt x="624" y="2262"/>
                  </a:lnTo>
                  <a:lnTo>
                    <a:pt x="606" y="2262"/>
                  </a:lnTo>
                  <a:lnTo>
                    <a:pt x="618" y="2250"/>
                  </a:lnTo>
                  <a:lnTo>
                    <a:pt x="618" y="2232"/>
                  </a:lnTo>
                  <a:lnTo>
                    <a:pt x="636" y="2256"/>
                  </a:lnTo>
                  <a:lnTo>
                    <a:pt x="648" y="2262"/>
                  </a:lnTo>
                  <a:lnTo>
                    <a:pt x="666" y="2262"/>
                  </a:lnTo>
                  <a:lnTo>
                    <a:pt x="672" y="2256"/>
                  </a:lnTo>
                  <a:lnTo>
                    <a:pt x="678" y="2244"/>
                  </a:lnTo>
                  <a:lnTo>
                    <a:pt x="678" y="2226"/>
                  </a:lnTo>
                  <a:lnTo>
                    <a:pt x="672" y="2208"/>
                  </a:lnTo>
                  <a:lnTo>
                    <a:pt x="666" y="2196"/>
                  </a:lnTo>
                  <a:lnTo>
                    <a:pt x="666" y="2178"/>
                  </a:lnTo>
                  <a:lnTo>
                    <a:pt x="678" y="2154"/>
                  </a:lnTo>
                  <a:lnTo>
                    <a:pt x="690" y="2142"/>
                  </a:lnTo>
                  <a:lnTo>
                    <a:pt x="708" y="2130"/>
                  </a:lnTo>
                  <a:lnTo>
                    <a:pt x="738" y="2100"/>
                  </a:lnTo>
                  <a:lnTo>
                    <a:pt x="726" y="2088"/>
                  </a:lnTo>
                  <a:lnTo>
                    <a:pt x="702" y="2088"/>
                  </a:lnTo>
                  <a:lnTo>
                    <a:pt x="726" y="2082"/>
                  </a:lnTo>
                  <a:lnTo>
                    <a:pt x="726" y="2064"/>
                  </a:lnTo>
                  <a:lnTo>
                    <a:pt x="714" y="2040"/>
                  </a:lnTo>
                  <a:lnTo>
                    <a:pt x="708" y="2034"/>
                  </a:lnTo>
                  <a:lnTo>
                    <a:pt x="696" y="2028"/>
                  </a:lnTo>
                  <a:lnTo>
                    <a:pt x="690" y="2028"/>
                  </a:lnTo>
                  <a:lnTo>
                    <a:pt x="684" y="2034"/>
                  </a:lnTo>
                  <a:lnTo>
                    <a:pt x="672" y="2016"/>
                  </a:lnTo>
                  <a:lnTo>
                    <a:pt x="642" y="2016"/>
                  </a:lnTo>
                  <a:lnTo>
                    <a:pt x="636" y="2010"/>
                  </a:lnTo>
                  <a:lnTo>
                    <a:pt x="624" y="2004"/>
                  </a:lnTo>
                  <a:lnTo>
                    <a:pt x="606" y="1992"/>
                  </a:lnTo>
                  <a:lnTo>
                    <a:pt x="582" y="1968"/>
                  </a:lnTo>
                  <a:lnTo>
                    <a:pt x="570" y="1950"/>
                  </a:lnTo>
                  <a:lnTo>
                    <a:pt x="564" y="1938"/>
                  </a:lnTo>
                  <a:lnTo>
                    <a:pt x="564" y="1926"/>
                  </a:lnTo>
                  <a:lnTo>
                    <a:pt x="570" y="1914"/>
                  </a:lnTo>
                  <a:lnTo>
                    <a:pt x="570" y="1908"/>
                  </a:lnTo>
                  <a:lnTo>
                    <a:pt x="576" y="1908"/>
                  </a:lnTo>
                  <a:lnTo>
                    <a:pt x="582" y="1902"/>
                  </a:lnTo>
                  <a:lnTo>
                    <a:pt x="594" y="1878"/>
                  </a:lnTo>
                  <a:lnTo>
                    <a:pt x="606" y="1878"/>
                  </a:lnTo>
                  <a:lnTo>
                    <a:pt x="612" y="1860"/>
                  </a:lnTo>
                  <a:lnTo>
                    <a:pt x="666" y="1860"/>
                  </a:lnTo>
                  <a:lnTo>
                    <a:pt x="654" y="1848"/>
                  </a:lnTo>
                  <a:lnTo>
                    <a:pt x="654" y="1824"/>
                  </a:lnTo>
                  <a:lnTo>
                    <a:pt x="666" y="1824"/>
                  </a:lnTo>
                  <a:lnTo>
                    <a:pt x="666" y="1794"/>
                  </a:lnTo>
                  <a:lnTo>
                    <a:pt x="660" y="1788"/>
                  </a:lnTo>
                  <a:lnTo>
                    <a:pt x="654" y="1776"/>
                  </a:lnTo>
                  <a:lnTo>
                    <a:pt x="642" y="1764"/>
                  </a:lnTo>
                  <a:lnTo>
                    <a:pt x="642" y="1746"/>
                  </a:lnTo>
                  <a:lnTo>
                    <a:pt x="648" y="1728"/>
                  </a:lnTo>
                  <a:lnTo>
                    <a:pt x="654" y="1716"/>
                  </a:lnTo>
                  <a:lnTo>
                    <a:pt x="666" y="1710"/>
                  </a:lnTo>
                  <a:lnTo>
                    <a:pt x="672" y="1704"/>
                  </a:lnTo>
                  <a:lnTo>
                    <a:pt x="684" y="1704"/>
                  </a:lnTo>
                  <a:lnTo>
                    <a:pt x="684" y="1692"/>
                  </a:lnTo>
                  <a:lnTo>
                    <a:pt x="660" y="1692"/>
                  </a:lnTo>
                  <a:lnTo>
                    <a:pt x="648" y="1686"/>
                  </a:lnTo>
                  <a:lnTo>
                    <a:pt x="642" y="1680"/>
                  </a:lnTo>
                  <a:lnTo>
                    <a:pt x="642" y="1674"/>
                  </a:lnTo>
                  <a:lnTo>
                    <a:pt x="654" y="1668"/>
                  </a:lnTo>
                  <a:lnTo>
                    <a:pt x="666" y="1668"/>
                  </a:lnTo>
                  <a:lnTo>
                    <a:pt x="702" y="1686"/>
                  </a:lnTo>
                  <a:lnTo>
                    <a:pt x="708" y="1692"/>
                  </a:lnTo>
                  <a:lnTo>
                    <a:pt x="714" y="1692"/>
                  </a:lnTo>
                  <a:lnTo>
                    <a:pt x="720" y="1686"/>
                  </a:lnTo>
                  <a:lnTo>
                    <a:pt x="732" y="1680"/>
                  </a:lnTo>
                  <a:lnTo>
                    <a:pt x="732" y="1656"/>
                  </a:lnTo>
                  <a:lnTo>
                    <a:pt x="726" y="1644"/>
                  </a:lnTo>
                  <a:lnTo>
                    <a:pt x="708" y="1626"/>
                  </a:lnTo>
                  <a:lnTo>
                    <a:pt x="696" y="1626"/>
                  </a:lnTo>
                  <a:lnTo>
                    <a:pt x="690" y="1632"/>
                  </a:lnTo>
                  <a:lnTo>
                    <a:pt x="690" y="1650"/>
                  </a:lnTo>
                  <a:lnTo>
                    <a:pt x="684" y="1656"/>
                  </a:lnTo>
                  <a:lnTo>
                    <a:pt x="666" y="1656"/>
                  </a:lnTo>
                  <a:lnTo>
                    <a:pt x="654" y="1650"/>
                  </a:lnTo>
                  <a:lnTo>
                    <a:pt x="648" y="1644"/>
                  </a:lnTo>
                  <a:lnTo>
                    <a:pt x="648" y="1638"/>
                  </a:lnTo>
                  <a:lnTo>
                    <a:pt x="612" y="1638"/>
                  </a:lnTo>
                  <a:lnTo>
                    <a:pt x="606" y="1632"/>
                  </a:lnTo>
                  <a:lnTo>
                    <a:pt x="606" y="1572"/>
                  </a:lnTo>
                  <a:lnTo>
                    <a:pt x="600" y="1566"/>
                  </a:lnTo>
                  <a:lnTo>
                    <a:pt x="594" y="1554"/>
                  </a:lnTo>
                  <a:lnTo>
                    <a:pt x="588" y="1536"/>
                  </a:lnTo>
                  <a:lnTo>
                    <a:pt x="588" y="1524"/>
                  </a:lnTo>
                  <a:lnTo>
                    <a:pt x="594" y="1518"/>
                  </a:lnTo>
                  <a:lnTo>
                    <a:pt x="600" y="1518"/>
                  </a:lnTo>
                  <a:lnTo>
                    <a:pt x="606" y="1524"/>
                  </a:lnTo>
                  <a:lnTo>
                    <a:pt x="618" y="1524"/>
                  </a:lnTo>
                  <a:lnTo>
                    <a:pt x="624" y="1530"/>
                  </a:lnTo>
                  <a:lnTo>
                    <a:pt x="636" y="1536"/>
                  </a:lnTo>
                  <a:lnTo>
                    <a:pt x="672" y="1548"/>
                  </a:lnTo>
                  <a:lnTo>
                    <a:pt x="690" y="1560"/>
                  </a:lnTo>
                  <a:lnTo>
                    <a:pt x="708" y="1560"/>
                  </a:lnTo>
                  <a:lnTo>
                    <a:pt x="726" y="1554"/>
                  </a:lnTo>
                  <a:lnTo>
                    <a:pt x="738" y="1542"/>
                  </a:lnTo>
                  <a:lnTo>
                    <a:pt x="750" y="1536"/>
                  </a:lnTo>
                  <a:lnTo>
                    <a:pt x="768" y="1530"/>
                  </a:lnTo>
                  <a:lnTo>
                    <a:pt x="774" y="1524"/>
                  </a:lnTo>
                  <a:lnTo>
                    <a:pt x="774" y="1512"/>
                  </a:lnTo>
                  <a:lnTo>
                    <a:pt x="762" y="1506"/>
                  </a:lnTo>
                  <a:lnTo>
                    <a:pt x="750" y="1494"/>
                  </a:lnTo>
                  <a:lnTo>
                    <a:pt x="738" y="1488"/>
                  </a:lnTo>
                  <a:lnTo>
                    <a:pt x="738" y="1464"/>
                  </a:lnTo>
                  <a:lnTo>
                    <a:pt x="744" y="1452"/>
                  </a:lnTo>
                  <a:lnTo>
                    <a:pt x="750" y="1446"/>
                  </a:lnTo>
                  <a:lnTo>
                    <a:pt x="750" y="1434"/>
                  </a:lnTo>
                  <a:lnTo>
                    <a:pt x="756" y="1422"/>
                  </a:lnTo>
                  <a:lnTo>
                    <a:pt x="744" y="1410"/>
                  </a:lnTo>
                  <a:lnTo>
                    <a:pt x="726" y="1410"/>
                  </a:lnTo>
                  <a:lnTo>
                    <a:pt x="720" y="1386"/>
                  </a:lnTo>
                  <a:lnTo>
                    <a:pt x="714" y="1380"/>
                  </a:lnTo>
                  <a:lnTo>
                    <a:pt x="714" y="1368"/>
                  </a:lnTo>
                  <a:lnTo>
                    <a:pt x="720" y="1362"/>
                  </a:lnTo>
                  <a:lnTo>
                    <a:pt x="726" y="1362"/>
                  </a:lnTo>
                  <a:lnTo>
                    <a:pt x="732" y="1374"/>
                  </a:lnTo>
                  <a:lnTo>
                    <a:pt x="738" y="1380"/>
                  </a:lnTo>
                  <a:lnTo>
                    <a:pt x="738" y="1386"/>
                  </a:lnTo>
                  <a:lnTo>
                    <a:pt x="744" y="1398"/>
                  </a:lnTo>
                  <a:lnTo>
                    <a:pt x="756" y="1398"/>
                  </a:lnTo>
                  <a:lnTo>
                    <a:pt x="750" y="1380"/>
                  </a:lnTo>
                  <a:lnTo>
                    <a:pt x="828" y="1386"/>
                  </a:lnTo>
                  <a:lnTo>
                    <a:pt x="834" y="1380"/>
                  </a:lnTo>
                  <a:lnTo>
                    <a:pt x="840" y="1380"/>
                  </a:lnTo>
                  <a:lnTo>
                    <a:pt x="846" y="1374"/>
                  </a:lnTo>
                  <a:lnTo>
                    <a:pt x="864" y="1368"/>
                  </a:lnTo>
                  <a:lnTo>
                    <a:pt x="894" y="1362"/>
                  </a:lnTo>
                  <a:lnTo>
                    <a:pt x="930" y="1350"/>
                  </a:lnTo>
                  <a:lnTo>
                    <a:pt x="972" y="1338"/>
                  </a:lnTo>
                  <a:lnTo>
                    <a:pt x="1002" y="1326"/>
                  </a:lnTo>
                  <a:lnTo>
                    <a:pt x="1014" y="1320"/>
                  </a:lnTo>
                  <a:lnTo>
                    <a:pt x="1014" y="1284"/>
                  </a:lnTo>
                  <a:lnTo>
                    <a:pt x="1032" y="1272"/>
                  </a:lnTo>
                  <a:lnTo>
                    <a:pt x="1044" y="1218"/>
                  </a:lnTo>
                  <a:lnTo>
                    <a:pt x="1038" y="1194"/>
                  </a:lnTo>
                  <a:lnTo>
                    <a:pt x="1038" y="1170"/>
                  </a:lnTo>
                  <a:lnTo>
                    <a:pt x="1032" y="1170"/>
                  </a:lnTo>
                  <a:lnTo>
                    <a:pt x="1026" y="1164"/>
                  </a:lnTo>
                  <a:lnTo>
                    <a:pt x="1002" y="1152"/>
                  </a:lnTo>
                  <a:lnTo>
                    <a:pt x="990" y="1152"/>
                  </a:lnTo>
                  <a:lnTo>
                    <a:pt x="984" y="1146"/>
                  </a:lnTo>
                  <a:lnTo>
                    <a:pt x="978" y="1146"/>
                  </a:lnTo>
                  <a:lnTo>
                    <a:pt x="972" y="1140"/>
                  </a:lnTo>
                  <a:lnTo>
                    <a:pt x="990" y="1122"/>
                  </a:lnTo>
                  <a:lnTo>
                    <a:pt x="990" y="1092"/>
                  </a:lnTo>
                  <a:lnTo>
                    <a:pt x="984" y="1080"/>
                  </a:lnTo>
                  <a:lnTo>
                    <a:pt x="978" y="1074"/>
                  </a:lnTo>
                  <a:lnTo>
                    <a:pt x="954" y="1062"/>
                  </a:lnTo>
                  <a:lnTo>
                    <a:pt x="918" y="1050"/>
                  </a:lnTo>
                  <a:lnTo>
                    <a:pt x="906" y="1044"/>
                  </a:lnTo>
                  <a:lnTo>
                    <a:pt x="888" y="1032"/>
                  </a:lnTo>
                  <a:lnTo>
                    <a:pt x="876" y="1020"/>
                  </a:lnTo>
                  <a:lnTo>
                    <a:pt x="876" y="1002"/>
                  </a:lnTo>
                  <a:lnTo>
                    <a:pt x="882" y="990"/>
                  </a:lnTo>
                  <a:lnTo>
                    <a:pt x="888" y="990"/>
                  </a:lnTo>
                  <a:lnTo>
                    <a:pt x="888" y="984"/>
                  </a:lnTo>
                  <a:lnTo>
                    <a:pt x="858" y="948"/>
                  </a:lnTo>
                  <a:lnTo>
                    <a:pt x="858" y="900"/>
                  </a:lnTo>
                  <a:lnTo>
                    <a:pt x="882" y="900"/>
                  </a:lnTo>
                  <a:lnTo>
                    <a:pt x="888" y="894"/>
                  </a:lnTo>
                  <a:lnTo>
                    <a:pt x="894" y="894"/>
                  </a:lnTo>
                  <a:lnTo>
                    <a:pt x="894" y="888"/>
                  </a:lnTo>
                  <a:lnTo>
                    <a:pt x="888" y="876"/>
                  </a:lnTo>
                  <a:lnTo>
                    <a:pt x="876" y="870"/>
                  </a:lnTo>
                  <a:lnTo>
                    <a:pt x="870" y="858"/>
                  </a:lnTo>
                  <a:lnTo>
                    <a:pt x="864" y="852"/>
                  </a:lnTo>
                  <a:lnTo>
                    <a:pt x="876" y="834"/>
                  </a:lnTo>
                  <a:lnTo>
                    <a:pt x="864" y="822"/>
                  </a:lnTo>
                  <a:lnTo>
                    <a:pt x="858" y="810"/>
                  </a:lnTo>
                  <a:lnTo>
                    <a:pt x="852" y="804"/>
                  </a:lnTo>
                  <a:lnTo>
                    <a:pt x="864" y="792"/>
                  </a:lnTo>
                  <a:lnTo>
                    <a:pt x="882" y="792"/>
                  </a:lnTo>
                  <a:lnTo>
                    <a:pt x="858" y="774"/>
                  </a:lnTo>
                  <a:lnTo>
                    <a:pt x="858" y="738"/>
                  </a:lnTo>
                  <a:lnTo>
                    <a:pt x="882" y="726"/>
                  </a:lnTo>
                  <a:lnTo>
                    <a:pt x="876" y="726"/>
                  </a:lnTo>
                  <a:lnTo>
                    <a:pt x="852" y="702"/>
                  </a:lnTo>
                  <a:lnTo>
                    <a:pt x="852" y="696"/>
                  </a:lnTo>
                  <a:lnTo>
                    <a:pt x="870" y="678"/>
                  </a:lnTo>
                  <a:lnTo>
                    <a:pt x="870" y="666"/>
                  </a:lnTo>
                  <a:lnTo>
                    <a:pt x="876" y="654"/>
                  </a:lnTo>
                  <a:lnTo>
                    <a:pt x="876" y="642"/>
                  </a:lnTo>
                  <a:lnTo>
                    <a:pt x="882" y="636"/>
                  </a:lnTo>
                  <a:lnTo>
                    <a:pt x="900" y="636"/>
                  </a:lnTo>
                  <a:lnTo>
                    <a:pt x="906" y="630"/>
                  </a:lnTo>
                  <a:lnTo>
                    <a:pt x="912" y="618"/>
                  </a:lnTo>
                  <a:lnTo>
                    <a:pt x="918" y="612"/>
                  </a:lnTo>
                  <a:lnTo>
                    <a:pt x="918" y="588"/>
                  </a:lnTo>
                  <a:lnTo>
                    <a:pt x="930" y="588"/>
                  </a:lnTo>
                  <a:lnTo>
                    <a:pt x="948" y="570"/>
                  </a:lnTo>
                  <a:lnTo>
                    <a:pt x="948" y="558"/>
                  </a:lnTo>
                  <a:lnTo>
                    <a:pt x="954" y="546"/>
                  </a:lnTo>
                  <a:lnTo>
                    <a:pt x="954" y="534"/>
                  </a:lnTo>
                  <a:close/>
                  <a:moveTo>
                    <a:pt x="930" y="1020"/>
                  </a:moveTo>
                  <a:lnTo>
                    <a:pt x="942" y="1020"/>
                  </a:lnTo>
                  <a:lnTo>
                    <a:pt x="930" y="1014"/>
                  </a:lnTo>
                  <a:lnTo>
                    <a:pt x="930" y="1020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53" name="Angola" descr="© INSCALE GmbH, 05.05.2010&#10;http://www.presentationload.com/">
              <a:extLst>
                <a:ext uri="{FF2B5EF4-FFF2-40B4-BE49-F238E27FC236}">
                  <a16:creationId xmlns:a16="http://schemas.microsoft.com/office/drawing/2014/main" id="{767B0CB2-E695-4351-BD49-5AC3D02731C8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947651" y="4168445"/>
              <a:ext cx="397105" cy="495071"/>
            </a:xfrm>
            <a:custGeom>
              <a:avLst/>
              <a:gdLst>
                <a:gd name="T0" fmla="*/ 2147483647 w 888"/>
                <a:gd name="T1" fmla="*/ 2147483647 h 1104"/>
                <a:gd name="T2" fmla="*/ 2147483647 w 888"/>
                <a:gd name="T3" fmla="*/ 2147483647 h 1104"/>
                <a:gd name="T4" fmla="*/ 2147483647 w 888"/>
                <a:gd name="T5" fmla="*/ 2147483647 h 1104"/>
                <a:gd name="T6" fmla="*/ 2147483647 w 888"/>
                <a:gd name="T7" fmla="*/ 0 h 1104"/>
                <a:gd name="T8" fmla="*/ 2147483647 w 888"/>
                <a:gd name="T9" fmla="*/ 2147483647 h 1104"/>
                <a:gd name="T10" fmla="*/ 2147483647 w 888"/>
                <a:gd name="T11" fmla="*/ 2147483647 h 1104"/>
                <a:gd name="T12" fmla="*/ 2147483647 w 888"/>
                <a:gd name="T13" fmla="*/ 2147483647 h 1104"/>
                <a:gd name="T14" fmla="*/ 2147483647 w 888"/>
                <a:gd name="T15" fmla="*/ 2147483647 h 1104"/>
                <a:gd name="T16" fmla="*/ 2147483647 w 888"/>
                <a:gd name="T17" fmla="*/ 2147483647 h 1104"/>
                <a:gd name="T18" fmla="*/ 2147483647 w 888"/>
                <a:gd name="T19" fmla="*/ 2147483647 h 1104"/>
                <a:gd name="T20" fmla="*/ 2147483647 w 888"/>
                <a:gd name="T21" fmla="*/ 2147483647 h 1104"/>
                <a:gd name="T22" fmla="*/ 2147483647 w 888"/>
                <a:gd name="T23" fmla="*/ 2147483647 h 1104"/>
                <a:gd name="T24" fmla="*/ 2147483647 w 888"/>
                <a:gd name="T25" fmla="*/ 2147483647 h 1104"/>
                <a:gd name="T26" fmla="*/ 2147483647 w 888"/>
                <a:gd name="T27" fmla="*/ 2147483647 h 1104"/>
                <a:gd name="T28" fmla="*/ 2147483647 w 888"/>
                <a:gd name="T29" fmla="*/ 2147483647 h 1104"/>
                <a:gd name="T30" fmla="*/ 2147483647 w 888"/>
                <a:gd name="T31" fmla="*/ 2147483647 h 1104"/>
                <a:gd name="T32" fmla="*/ 2147483647 w 888"/>
                <a:gd name="T33" fmla="*/ 2147483647 h 1104"/>
                <a:gd name="T34" fmla="*/ 2147483647 w 888"/>
                <a:gd name="T35" fmla="*/ 2147483647 h 1104"/>
                <a:gd name="T36" fmla="*/ 2147483647 w 888"/>
                <a:gd name="T37" fmla="*/ 2147483647 h 1104"/>
                <a:gd name="T38" fmla="*/ 2147483647 w 888"/>
                <a:gd name="T39" fmla="*/ 2147483647 h 1104"/>
                <a:gd name="T40" fmla="*/ 2147483647 w 888"/>
                <a:gd name="T41" fmla="*/ 2147483647 h 1104"/>
                <a:gd name="T42" fmla="*/ 2147483647 w 888"/>
                <a:gd name="T43" fmla="*/ 2147483647 h 1104"/>
                <a:gd name="T44" fmla="*/ 2147483647 w 888"/>
                <a:gd name="T45" fmla="*/ 2147483647 h 1104"/>
                <a:gd name="T46" fmla="*/ 2147483647 w 888"/>
                <a:gd name="T47" fmla="*/ 2147483647 h 1104"/>
                <a:gd name="T48" fmla="*/ 2147483647 w 888"/>
                <a:gd name="T49" fmla="*/ 2147483647 h 1104"/>
                <a:gd name="T50" fmla="*/ 2147483647 w 888"/>
                <a:gd name="T51" fmla="*/ 2147483647 h 1104"/>
                <a:gd name="T52" fmla="*/ 2147483647 w 888"/>
                <a:gd name="T53" fmla="*/ 2147483647 h 1104"/>
                <a:gd name="T54" fmla="*/ 2147483647 w 888"/>
                <a:gd name="T55" fmla="*/ 2147483647 h 1104"/>
                <a:gd name="T56" fmla="*/ 2147483647 w 888"/>
                <a:gd name="T57" fmla="*/ 2147483647 h 1104"/>
                <a:gd name="T58" fmla="*/ 2147483647 w 888"/>
                <a:gd name="T59" fmla="*/ 2147483647 h 1104"/>
                <a:gd name="T60" fmla="*/ 2147483647 w 888"/>
                <a:gd name="T61" fmla="*/ 2147483647 h 1104"/>
                <a:gd name="T62" fmla="*/ 2147483647 w 888"/>
                <a:gd name="T63" fmla="*/ 2147483647 h 1104"/>
                <a:gd name="T64" fmla="*/ 2147483647 w 888"/>
                <a:gd name="T65" fmla="*/ 2147483647 h 1104"/>
                <a:gd name="T66" fmla="*/ 2147483647 w 888"/>
                <a:gd name="T67" fmla="*/ 2147483647 h 1104"/>
                <a:gd name="T68" fmla="*/ 2147483647 w 888"/>
                <a:gd name="T69" fmla="*/ 2147483647 h 1104"/>
                <a:gd name="T70" fmla="*/ 2147483647 w 888"/>
                <a:gd name="T71" fmla="*/ 2147483647 h 1104"/>
                <a:gd name="T72" fmla="*/ 2147483647 w 888"/>
                <a:gd name="T73" fmla="*/ 2147483647 h 1104"/>
                <a:gd name="T74" fmla="*/ 0 w 888"/>
                <a:gd name="T75" fmla="*/ 2147483647 h 1104"/>
                <a:gd name="T76" fmla="*/ 2147483647 w 888"/>
                <a:gd name="T77" fmla="*/ 2147483647 h 1104"/>
                <a:gd name="T78" fmla="*/ 2147483647 w 888"/>
                <a:gd name="T79" fmla="*/ 2147483647 h 1104"/>
                <a:gd name="T80" fmla="*/ 2147483647 w 888"/>
                <a:gd name="T81" fmla="*/ 2147483647 h 1104"/>
                <a:gd name="T82" fmla="*/ 2147483647 w 888"/>
                <a:gd name="T83" fmla="*/ 2147483647 h 1104"/>
                <a:gd name="T84" fmla="*/ 2147483647 w 888"/>
                <a:gd name="T85" fmla="*/ 2147483647 h 1104"/>
                <a:gd name="T86" fmla="*/ 2147483647 w 888"/>
                <a:gd name="T87" fmla="*/ 2147483647 h 1104"/>
                <a:gd name="T88" fmla="*/ 2147483647 w 888"/>
                <a:gd name="T89" fmla="*/ 2147483647 h 1104"/>
                <a:gd name="T90" fmla="*/ 2147483647 w 888"/>
                <a:gd name="T91" fmla="*/ 2147483647 h 1104"/>
                <a:gd name="T92" fmla="*/ 2147483647 w 888"/>
                <a:gd name="T93" fmla="*/ 2147483647 h 1104"/>
                <a:gd name="T94" fmla="*/ 2147483647 w 888"/>
                <a:gd name="T95" fmla="*/ 2147483647 h 110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88"/>
                <a:gd name="T145" fmla="*/ 0 h 1104"/>
                <a:gd name="T146" fmla="*/ 888 w 888"/>
                <a:gd name="T147" fmla="*/ 1104 h 110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88" h="1104">
                  <a:moveTo>
                    <a:pt x="42" y="114"/>
                  </a:moveTo>
                  <a:lnTo>
                    <a:pt x="42" y="120"/>
                  </a:lnTo>
                  <a:lnTo>
                    <a:pt x="48" y="120"/>
                  </a:lnTo>
                  <a:lnTo>
                    <a:pt x="54" y="114"/>
                  </a:lnTo>
                  <a:lnTo>
                    <a:pt x="66" y="108"/>
                  </a:lnTo>
                  <a:lnTo>
                    <a:pt x="72" y="102"/>
                  </a:lnTo>
                  <a:lnTo>
                    <a:pt x="72" y="96"/>
                  </a:lnTo>
                  <a:lnTo>
                    <a:pt x="66" y="84"/>
                  </a:lnTo>
                  <a:lnTo>
                    <a:pt x="66" y="78"/>
                  </a:lnTo>
                  <a:lnTo>
                    <a:pt x="60" y="66"/>
                  </a:lnTo>
                  <a:lnTo>
                    <a:pt x="96" y="36"/>
                  </a:lnTo>
                  <a:lnTo>
                    <a:pt x="102" y="24"/>
                  </a:lnTo>
                  <a:lnTo>
                    <a:pt x="102" y="18"/>
                  </a:lnTo>
                  <a:lnTo>
                    <a:pt x="96" y="12"/>
                  </a:lnTo>
                  <a:lnTo>
                    <a:pt x="96" y="6"/>
                  </a:lnTo>
                  <a:lnTo>
                    <a:pt x="90" y="0"/>
                  </a:lnTo>
                  <a:lnTo>
                    <a:pt x="84" y="6"/>
                  </a:lnTo>
                  <a:lnTo>
                    <a:pt x="72" y="12"/>
                  </a:lnTo>
                  <a:lnTo>
                    <a:pt x="66" y="18"/>
                  </a:lnTo>
                  <a:lnTo>
                    <a:pt x="54" y="24"/>
                  </a:lnTo>
                  <a:lnTo>
                    <a:pt x="54" y="42"/>
                  </a:lnTo>
                  <a:lnTo>
                    <a:pt x="36" y="42"/>
                  </a:lnTo>
                  <a:lnTo>
                    <a:pt x="36" y="60"/>
                  </a:lnTo>
                  <a:lnTo>
                    <a:pt x="42" y="114"/>
                  </a:lnTo>
                  <a:close/>
                  <a:moveTo>
                    <a:pt x="876" y="546"/>
                  </a:moveTo>
                  <a:lnTo>
                    <a:pt x="852" y="546"/>
                  </a:lnTo>
                  <a:lnTo>
                    <a:pt x="840" y="534"/>
                  </a:lnTo>
                  <a:lnTo>
                    <a:pt x="828" y="534"/>
                  </a:lnTo>
                  <a:lnTo>
                    <a:pt x="828" y="546"/>
                  </a:lnTo>
                  <a:lnTo>
                    <a:pt x="804" y="552"/>
                  </a:lnTo>
                  <a:lnTo>
                    <a:pt x="774" y="546"/>
                  </a:lnTo>
                  <a:lnTo>
                    <a:pt x="768" y="564"/>
                  </a:lnTo>
                  <a:lnTo>
                    <a:pt x="762" y="558"/>
                  </a:lnTo>
                  <a:lnTo>
                    <a:pt x="756" y="558"/>
                  </a:lnTo>
                  <a:lnTo>
                    <a:pt x="750" y="552"/>
                  </a:lnTo>
                  <a:lnTo>
                    <a:pt x="750" y="528"/>
                  </a:lnTo>
                  <a:lnTo>
                    <a:pt x="756" y="522"/>
                  </a:lnTo>
                  <a:lnTo>
                    <a:pt x="756" y="510"/>
                  </a:lnTo>
                  <a:lnTo>
                    <a:pt x="762" y="498"/>
                  </a:lnTo>
                  <a:lnTo>
                    <a:pt x="762" y="480"/>
                  </a:lnTo>
                  <a:lnTo>
                    <a:pt x="756" y="474"/>
                  </a:lnTo>
                  <a:lnTo>
                    <a:pt x="744" y="450"/>
                  </a:lnTo>
                  <a:lnTo>
                    <a:pt x="732" y="432"/>
                  </a:lnTo>
                  <a:lnTo>
                    <a:pt x="726" y="414"/>
                  </a:lnTo>
                  <a:lnTo>
                    <a:pt x="726" y="402"/>
                  </a:lnTo>
                  <a:lnTo>
                    <a:pt x="732" y="396"/>
                  </a:lnTo>
                  <a:lnTo>
                    <a:pt x="732" y="384"/>
                  </a:lnTo>
                  <a:lnTo>
                    <a:pt x="726" y="360"/>
                  </a:lnTo>
                  <a:lnTo>
                    <a:pt x="732" y="354"/>
                  </a:lnTo>
                  <a:lnTo>
                    <a:pt x="738" y="342"/>
                  </a:lnTo>
                  <a:lnTo>
                    <a:pt x="738" y="330"/>
                  </a:lnTo>
                  <a:lnTo>
                    <a:pt x="732" y="318"/>
                  </a:lnTo>
                  <a:lnTo>
                    <a:pt x="720" y="306"/>
                  </a:lnTo>
                  <a:lnTo>
                    <a:pt x="714" y="288"/>
                  </a:lnTo>
                  <a:lnTo>
                    <a:pt x="726" y="270"/>
                  </a:lnTo>
                  <a:lnTo>
                    <a:pt x="726" y="246"/>
                  </a:lnTo>
                  <a:lnTo>
                    <a:pt x="636" y="246"/>
                  </a:lnTo>
                  <a:lnTo>
                    <a:pt x="636" y="222"/>
                  </a:lnTo>
                  <a:lnTo>
                    <a:pt x="624" y="216"/>
                  </a:lnTo>
                  <a:lnTo>
                    <a:pt x="612" y="216"/>
                  </a:lnTo>
                  <a:lnTo>
                    <a:pt x="612" y="222"/>
                  </a:lnTo>
                  <a:lnTo>
                    <a:pt x="564" y="222"/>
                  </a:lnTo>
                  <a:lnTo>
                    <a:pt x="558" y="228"/>
                  </a:lnTo>
                  <a:lnTo>
                    <a:pt x="558" y="234"/>
                  </a:lnTo>
                  <a:lnTo>
                    <a:pt x="564" y="240"/>
                  </a:lnTo>
                  <a:lnTo>
                    <a:pt x="570" y="252"/>
                  </a:lnTo>
                  <a:lnTo>
                    <a:pt x="570" y="264"/>
                  </a:lnTo>
                  <a:lnTo>
                    <a:pt x="558" y="264"/>
                  </a:lnTo>
                  <a:lnTo>
                    <a:pt x="558" y="270"/>
                  </a:lnTo>
                  <a:lnTo>
                    <a:pt x="552" y="276"/>
                  </a:lnTo>
                  <a:lnTo>
                    <a:pt x="552" y="294"/>
                  </a:lnTo>
                  <a:lnTo>
                    <a:pt x="510" y="300"/>
                  </a:lnTo>
                  <a:lnTo>
                    <a:pt x="504" y="294"/>
                  </a:lnTo>
                  <a:lnTo>
                    <a:pt x="492" y="300"/>
                  </a:lnTo>
                  <a:lnTo>
                    <a:pt x="468" y="300"/>
                  </a:lnTo>
                  <a:lnTo>
                    <a:pt x="462" y="312"/>
                  </a:lnTo>
                  <a:lnTo>
                    <a:pt x="450" y="306"/>
                  </a:lnTo>
                  <a:lnTo>
                    <a:pt x="420" y="306"/>
                  </a:lnTo>
                  <a:lnTo>
                    <a:pt x="408" y="282"/>
                  </a:lnTo>
                  <a:lnTo>
                    <a:pt x="402" y="276"/>
                  </a:lnTo>
                  <a:lnTo>
                    <a:pt x="402" y="264"/>
                  </a:lnTo>
                  <a:lnTo>
                    <a:pt x="390" y="252"/>
                  </a:lnTo>
                  <a:lnTo>
                    <a:pt x="384" y="252"/>
                  </a:lnTo>
                  <a:lnTo>
                    <a:pt x="378" y="246"/>
                  </a:lnTo>
                  <a:lnTo>
                    <a:pt x="378" y="240"/>
                  </a:lnTo>
                  <a:lnTo>
                    <a:pt x="384" y="234"/>
                  </a:lnTo>
                  <a:lnTo>
                    <a:pt x="384" y="210"/>
                  </a:lnTo>
                  <a:lnTo>
                    <a:pt x="366" y="192"/>
                  </a:lnTo>
                  <a:lnTo>
                    <a:pt x="366" y="150"/>
                  </a:lnTo>
                  <a:lnTo>
                    <a:pt x="354" y="138"/>
                  </a:lnTo>
                  <a:lnTo>
                    <a:pt x="348" y="126"/>
                  </a:lnTo>
                  <a:lnTo>
                    <a:pt x="342" y="120"/>
                  </a:lnTo>
                  <a:lnTo>
                    <a:pt x="324" y="120"/>
                  </a:lnTo>
                  <a:lnTo>
                    <a:pt x="318" y="126"/>
                  </a:lnTo>
                  <a:lnTo>
                    <a:pt x="294" y="126"/>
                  </a:lnTo>
                  <a:lnTo>
                    <a:pt x="276" y="132"/>
                  </a:lnTo>
                  <a:lnTo>
                    <a:pt x="246" y="132"/>
                  </a:lnTo>
                  <a:lnTo>
                    <a:pt x="234" y="126"/>
                  </a:lnTo>
                  <a:lnTo>
                    <a:pt x="222" y="126"/>
                  </a:lnTo>
                  <a:lnTo>
                    <a:pt x="210" y="132"/>
                  </a:lnTo>
                  <a:lnTo>
                    <a:pt x="180" y="132"/>
                  </a:lnTo>
                  <a:lnTo>
                    <a:pt x="168" y="126"/>
                  </a:lnTo>
                  <a:lnTo>
                    <a:pt x="144" y="132"/>
                  </a:lnTo>
                  <a:lnTo>
                    <a:pt x="132" y="126"/>
                  </a:lnTo>
                  <a:lnTo>
                    <a:pt x="126" y="132"/>
                  </a:lnTo>
                  <a:lnTo>
                    <a:pt x="102" y="126"/>
                  </a:lnTo>
                  <a:lnTo>
                    <a:pt x="54" y="150"/>
                  </a:lnTo>
                  <a:lnTo>
                    <a:pt x="48" y="156"/>
                  </a:lnTo>
                  <a:lnTo>
                    <a:pt x="54" y="168"/>
                  </a:lnTo>
                  <a:lnTo>
                    <a:pt x="60" y="174"/>
                  </a:lnTo>
                  <a:lnTo>
                    <a:pt x="66" y="186"/>
                  </a:lnTo>
                  <a:lnTo>
                    <a:pt x="90" y="210"/>
                  </a:lnTo>
                  <a:lnTo>
                    <a:pt x="84" y="234"/>
                  </a:lnTo>
                  <a:lnTo>
                    <a:pt x="90" y="246"/>
                  </a:lnTo>
                  <a:lnTo>
                    <a:pt x="108" y="270"/>
                  </a:lnTo>
                  <a:lnTo>
                    <a:pt x="120" y="300"/>
                  </a:lnTo>
                  <a:lnTo>
                    <a:pt x="126" y="330"/>
                  </a:lnTo>
                  <a:lnTo>
                    <a:pt x="120" y="354"/>
                  </a:lnTo>
                  <a:lnTo>
                    <a:pt x="108" y="378"/>
                  </a:lnTo>
                  <a:lnTo>
                    <a:pt x="102" y="384"/>
                  </a:lnTo>
                  <a:lnTo>
                    <a:pt x="102" y="408"/>
                  </a:lnTo>
                  <a:lnTo>
                    <a:pt x="114" y="408"/>
                  </a:lnTo>
                  <a:lnTo>
                    <a:pt x="114" y="438"/>
                  </a:lnTo>
                  <a:lnTo>
                    <a:pt x="126" y="474"/>
                  </a:lnTo>
                  <a:lnTo>
                    <a:pt x="150" y="510"/>
                  </a:lnTo>
                  <a:lnTo>
                    <a:pt x="162" y="552"/>
                  </a:lnTo>
                  <a:lnTo>
                    <a:pt x="162" y="582"/>
                  </a:lnTo>
                  <a:lnTo>
                    <a:pt x="156" y="594"/>
                  </a:lnTo>
                  <a:lnTo>
                    <a:pt x="150" y="612"/>
                  </a:lnTo>
                  <a:lnTo>
                    <a:pt x="144" y="618"/>
                  </a:lnTo>
                  <a:lnTo>
                    <a:pt x="138" y="630"/>
                  </a:lnTo>
                  <a:lnTo>
                    <a:pt x="144" y="642"/>
                  </a:lnTo>
                  <a:lnTo>
                    <a:pt x="144" y="660"/>
                  </a:lnTo>
                  <a:lnTo>
                    <a:pt x="138" y="666"/>
                  </a:lnTo>
                  <a:lnTo>
                    <a:pt x="126" y="672"/>
                  </a:lnTo>
                  <a:lnTo>
                    <a:pt x="108" y="672"/>
                  </a:lnTo>
                  <a:lnTo>
                    <a:pt x="96" y="690"/>
                  </a:lnTo>
                  <a:lnTo>
                    <a:pt x="102" y="714"/>
                  </a:lnTo>
                  <a:lnTo>
                    <a:pt x="78" y="714"/>
                  </a:lnTo>
                  <a:lnTo>
                    <a:pt x="66" y="720"/>
                  </a:lnTo>
                  <a:lnTo>
                    <a:pt x="66" y="750"/>
                  </a:lnTo>
                  <a:lnTo>
                    <a:pt x="60" y="762"/>
                  </a:lnTo>
                  <a:lnTo>
                    <a:pt x="60" y="774"/>
                  </a:lnTo>
                  <a:lnTo>
                    <a:pt x="48" y="786"/>
                  </a:lnTo>
                  <a:lnTo>
                    <a:pt x="48" y="858"/>
                  </a:lnTo>
                  <a:lnTo>
                    <a:pt x="36" y="864"/>
                  </a:lnTo>
                  <a:lnTo>
                    <a:pt x="30" y="870"/>
                  </a:lnTo>
                  <a:lnTo>
                    <a:pt x="30" y="912"/>
                  </a:lnTo>
                  <a:lnTo>
                    <a:pt x="6" y="930"/>
                  </a:lnTo>
                  <a:lnTo>
                    <a:pt x="6" y="966"/>
                  </a:lnTo>
                  <a:lnTo>
                    <a:pt x="18" y="984"/>
                  </a:lnTo>
                  <a:lnTo>
                    <a:pt x="0" y="1002"/>
                  </a:lnTo>
                  <a:lnTo>
                    <a:pt x="0" y="1044"/>
                  </a:lnTo>
                  <a:lnTo>
                    <a:pt x="18" y="1044"/>
                  </a:lnTo>
                  <a:lnTo>
                    <a:pt x="36" y="1038"/>
                  </a:lnTo>
                  <a:lnTo>
                    <a:pt x="42" y="1044"/>
                  </a:lnTo>
                  <a:lnTo>
                    <a:pt x="72" y="1044"/>
                  </a:lnTo>
                  <a:lnTo>
                    <a:pt x="90" y="1026"/>
                  </a:lnTo>
                  <a:lnTo>
                    <a:pt x="90" y="1020"/>
                  </a:lnTo>
                  <a:lnTo>
                    <a:pt x="120" y="1020"/>
                  </a:lnTo>
                  <a:lnTo>
                    <a:pt x="126" y="1026"/>
                  </a:lnTo>
                  <a:lnTo>
                    <a:pt x="132" y="1038"/>
                  </a:lnTo>
                  <a:lnTo>
                    <a:pt x="156" y="1050"/>
                  </a:lnTo>
                  <a:lnTo>
                    <a:pt x="168" y="1050"/>
                  </a:lnTo>
                  <a:lnTo>
                    <a:pt x="174" y="1056"/>
                  </a:lnTo>
                  <a:lnTo>
                    <a:pt x="480" y="1056"/>
                  </a:lnTo>
                  <a:lnTo>
                    <a:pt x="480" y="1062"/>
                  </a:lnTo>
                  <a:lnTo>
                    <a:pt x="504" y="1086"/>
                  </a:lnTo>
                  <a:lnTo>
                    <a:pt x="540" y="1086"/>
                  </a:lnTo>
                  <a:lnTo>
                    <a:pt x="546" y="1098"/>
                  </a:lnTo>
                  <a:lnTo>
                    <a:pt x="618" y="1092"/>
                  </a:lnTo>
                  <a:lnTo>
                    <a:pt x="624" y="1104"/>
                  </a:lnTo>
                  <a:lnTo>
                    <a:pt x="696" y="1104"/>
                  </a:lnTo>
                  <a:lnTo>
                    <a:pt x="732" y="1098"/>
                  </a:lnTo>
                  <a:lnTo>
                    <a:pt x="780" y="1092"/>
                  </a:lnTo>
                  <a:lnTo>
                    <a:pt x="816" y="1080"/>
                  </a:lnTo>
                  <a:lnTo>
                    <a:pt x="828" y="1074"/>
                  </a:lnTo>
                  <a:lnTo>
                    <a:pt x="738" y="984"/>
                  </a:lnTo>
                  <a:lnTo>
                    <a:pt x="738" y="966"/>
                  </a:lnTo>
                  <a:lnTo>
                    <a:pt x="732" y="954"/>
                  </a:lnTo>
                  <a:lnTo>
                    <a:pt x="732" y="702"/>
                  </a:lnTo>
                  <a:lnTo>
                    <a:pt x="858" y="708"/>
                  </a:lnTo>
                  <a:lnTo>
                    <a:pt x="864" y="708"/>
                  </a:lnTo>
                  <a:lnTo>
                    <a:pt x="876" y="696"/>
                  </a:lnTo>
                  <a:lnTo>
                    <a:pt x="876" y="672"/>
                  </a:lnTo>
                  <a:lnTo>
                    <a:pt x="870" y="666"/>
                  </a:lnTo>
                  <a:lnTo>
                    <a:pt x="870" y="660"/>
                  </a:lnTo>
                  <a:lnTo>
                    <a:pt x="888" y="654"/>
                  </a:lnTo>
                  <a:lnTo>
                    <a:pt x="876" y="642"/>
                  </a:lnTo>
                  <a:lnTo>
                    <a:pt x="876" y="588"/>
                  </a:lnTo>
                  <a:lnTo>
                    <a:pt x="882" y="588"/>
                  </a:lnTo>
                  <a:lnTo>
                    <a:pt x="888" y="582"/>
                  </a:lnTo>
                  <a:lnTo>
                    <a:pt x="888" y="564"/>
                  </a:lnTo>
                  <a:lnTo>
                    <a:pt x="876" y="552"/>
                  </a:lnTo>
                  <a:lnTo>
                    <a:pt x="876" y="546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54" name="Andorra" descr="© INSCALE GmbH, 05.05.2010&#10;http://www.presentationload.com/">
              <a:extLst>
                <a:ext uri="{FF2B5EF4-FFF2-40B4-BE49-F238E27FC236}">
                  <a16:creationId xmlns:a16="http://schemas.microsoft.com/office/drawing/2014/main" id="{5E7BB97E-8157-4E50-9772-58FAE4797198}"/>
                </a:ext>
              </a:extLst>
            </p:cNvPr>
            <p:cNvSpPr>
              <a:spLocks/>
            </p:cNvSpPr>
            <p:nvPr/>
          </p:nvSpPr>
          <p:spPr bwMode="gray">
            <a:xfrm>
              <a:off x="5646761" y="2478560"/>
              <a:ext cx="13995" cy="6997"/>
            </a:xfrm>
            <a:custGeom>
              <a:avLst/>
              <a:gdLst>
                <a:gd name="T0" fmla="*/ 2147483647 w 30"/>
                <a:gd name="T1" fmla="*/ 2147483647 h 18"/>
                <a:gd name="T2" fmla="*/ 2147483647 w 30"/>
                <a:gd name="T3" fmla="*/ 2147483647 h 18"/>
                <a:gd name="T4" fmla="*/ 2147483647 w 30"/>
                <a:gd name="T5" fmla="*/ 2147483647 h 18"/>
                <a:gd name="T6" fmla="*/ 2147483647 w 30"/>
                <a:gd name="T7" fmla="*/ 0 h 18"/>
                <a:gd name="T8" fmla="*/ 0 w 30"/>
                <a:gd name="T9" fmla="*/ 0 h 18"/>
                <a:gd name="T10" fmla="*/ 2147483647 w 30"/>
                <a:gd name="T11" fmla="*/ 2147483647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18"/>
                <a:gd name="T20" fmla="*/ 30 w 30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18">
                  <a:moveTo>
                    <a:pt x="6" y="18"/>
                  </a:moveTo>
                  <a:lnTo>
                    <a:pt x="18" y="12"/>
                  </a:lnTo>
                  <a:lnTo>
                    <a:pt x="30" y="12"/>
                  </a:lnTo>
                  <a:lnTo>
                    <a:pt x="30" y="0"/>
                  </a:lnTo>
                  <a:lnTo>
                    <a:pt x="0" y="0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55" name="Algeria" descr="© INSCALE GmbH, 05.05.2010&#10;http://www.presentationload.com/">
              <a:extLst>
                <a:ext uri="{FF2B5EF4-FFF2-40B4-BE49-F238E27FC236}">
                  <a16:creationId xmlns:a16="http://schemas.microsoft.com/office/drawing/2014/main" id="{6E332065-4AA0-4611-94B5-C612E9447DFB}"/>
                </a:ext>
              </a:extLst>
            </p:cNvPr>
            <p:cNvSpPr>
              <a:spLocks/>
            </p:cNvSpPr>
            <p:nvPr/>
          </p:nvSpPr>
          <p:spPr bwMode="gray">
            <a:xfrm>
              <a:off x="5296888" y="2674489"/>
              <a:ext cx="661260" cy="654262"/>
            </a:xfrm>
            <a:custGeom>
              <a:avLst/>
              <a:gdLst>
                <a:gd name="T0" fmla="*/ 2147483647 w 1476"/>
                <a:gd name="T1" fmla="*/ 2147483647 h 1464"/>
                <a:gd name="T2" fmla="*/ 2147483647 w 1476"/>
                <a:gd name="T3" fmla="*/ 2147483647 h 1464"/>
                <a:gd name="T4" fmla="*/ 2147483647 w 1476"/>
                <a:gd name="T5" fmla="*/ 2147483647 h 1464"/>
                <a:gd name="T6" fmla="*/ 2147483647 w 1476"/>
                <a:gd name="T7" fmla="*/ 2147483647 h 1464"/>
                <a:gd name="T8" fmla="*/ 2147483647 w 1476"/>
                <a:gd name="T9" fmla="*/ 2147483647 h 1464"/>
                <a:gd name="T10" fmla="*/ 2147483647 w 1476"/>
                <a:gd name="T11" fmla="*/ 2147483647 h 1464"/>
                <a:gd name="T12" fmla="*/ 2147483647 w 1476"/>
                <a:gd name="T13" fmla="*/ 2147483647 h 1464"/>
                <a:gd name="T14" fmla="*/ 2147483647 w 1476"/>
                <a:gd name="T15" fmla="*/ 2147483647 h 1464"/>
                <a:gd name="T16" fmla="*/ 2147483647 w 1476"/>
                <a:gd name="T17" fmla="*/ 2147483647 h 1464"/>
                <a:gd name="T18" fmla="*/ 2147483647 w 1476"/>
                <a:gd name="T19" fmla="*/ 2147483647 h 1464"/>
                <a:gd name="T20" fmla="*/ 2147483647 w 1476"/>
                <a:gd name="T21" fmla="*/ 2147483647 h 1464"/>
                <a:gd name="T22" fmla="*/ 2147483647 w 1476"/>
                <a:gd name="T23" fmla="*/ 2147483647 h 1464"/>
                <a:gd name="T24" fmla="*/ 2147483647 w 1476"/>
                <a:gd name="T25" fmla="*/ 2147483647 h 1464"/>
                <a:gd name="T26" fmla="*/ 2147483647 w 1476"/>
                <a:gd name="T27" fmla="*/ 2147483647 h 1464"/>
                <a:gd name="T28" fmla="*/ 2147483647 w 1476"/>
                <a:gd name="T29" fmla="*/ 2147483647 h 1464"/>
                <a:gd name="T30" fmla="*/ 2147483647 w 1476"/>
                <a:gd name="T31" fmla="*/ 2147483647 h 1464"/>
                <a:gd name="T32" fmla="*/ 2147483647 w 1476"/>
                <a:gd name="T33" fmla="*/ 2147483647 h 1464"/>
                <a:gd name="T34" fmla="*/ 2147483647 w 1476"/>
                <a:gd name="T35" fmla="*/ 2147483647 h 1464"/>
                <a:gd name="T36" fmla="*/ 2147483647 w 1476"/>
                <a:gd name="T37" fmla="*/ 2147483647 h 1464"/>
                <a:gd name="T38" fmla="*/ 2147483647 w 1476"/>
                <a:gd name="T39" fmla="*/ 2147483647 h 1464"/>
                <a:gd name="T40" fmla="*/ 2147483647 w 1476"/>
                <a:gd name="T41" fmla="*/ 2147483647 h 1464"/>
                <a:gd name="T42" fmla="*/ 2147483647 w 1476"/>
                <a:gd name="T43" fmla="*/ 2147483647 h 1464"/>
                <a:gd name="T44" fmla="*/ 2147483647 w 1476"/>
                <a:gd name="T45" fmla="*/ 2147483647 h 1464"/>
                <a:gd name="T46" fmla="*/ 2147483647 w 1476"/>
                <a:gd name="T47" fmla="*/ 2147483647 h 1464"/>
                <a:gd name="T48" fmla="*/ 2147483647 w 1476"/>
                <a:gd name="T49" fmla="*/ 2147483647 h 1464"/>
                <a:gd name="T50" fmla="*/ 2147483647 w 1476"/>
                <a:gd name="T51" fmla="*/ 2147483647 h 1464"/>
                <a:gd name="T52" fmla="*/ 2147483647 w 1476"/>
                <a:gd name="T53" fmla="*/ 2147483647 h 1464"/>
                <a:gd name="T54" fmla="*/ 2147483647 w 1476"/>
                <a:gd name="T55" fmla="*/ 2147483647 h 1464"/>
                <a:gd name="T56" fmla="*/ 2147483647 w 1476"/>
                <a:gd name="T57" fmla="*/ 2147483647 h 1464"/>
                <a:gd name="T58" fmla="*/ 2147483647 w 1476"/>
                <a:gd name="T59" fmla="*/ 2147483647 h 1464"/>
                <a:gd name="T60" fmla="*/ 2147483647 w 1476"/>
                <a:gd name="T61" fmla="*/ 2147483647 h 1464"/>
                <a:gd name="T62" fmla="*/ 2147483647 w 1476"/>
                <a:gd name="T63" fmla="*/ 2147483647 h 1464"/>
                <a:gd name="T64" fmla="*/ 2147483647 w 1476"/>
                <a:gd name="T65" fmla="*/ 2147483647 h 1464"/>
                <a:gd name="T66" fmla="*/ 2147483647 w 1476"/>
                <a:gd name="T67" fmla="*/ 2147483647 h 1464"/>
                <a:gd name="T68" fmla="*/ 2147483647 w 1476"/>
                <a:gd name="T69" fmla="*/ 2147483647 h 1464"/>
                <a:gd name="T70" fmla="*/ 2147483647 w 1476"/>
                <a:gd name="T71" fmla="*/ 2147483647 h 1464"/>
                <a:gd name="T72" fmla="*/ 2147483647 w 1476"/>
                <a:gd name="T73" fmla="*/ 2147483647 h 1464"/>
                <a:gd name="T74" fmla="*/ 2147483647 w 1476"/>
                <a:gd name="T75" fmla="*/ 2147483647 h 1464"/>
                <a:gd name="T76" fmla="*/ 2147483647 w 1476"/>
                <a:gd name="T77" fmla="*/ 2147483647 h 1464"/>
                <a:gd name="T78" fmla="*/ 2147483647 w 1476"/>
                <a:gd name="T79" fmla="*/ 2147483647 h 1464"/>
                <a:gd name="T80" fmla="*/ 2147483647 w 1476"/>
                <a:gd name="T81" fmla="*/ 2147483647 h 1464"/>
                <a:gd name="T82" fmla="*/ 2147483647 w 1476"/>
                <a:gd name="T83" fmla="*/ 2147483647 h 1464"/>
                <a:gd name="T84" fmla="*/ 2147483647 w 1476"/>
                <a:gd name="T85" fmla="*/ 2147483647 h 1464"/>
                <a:gd name="T86" fmla="*/ 2147483647 w 1476"/>
                <a:gd name="T87" fmla="*/ 2147483647 h 1464"/>
                <a:gd name="T88" fmla="*/ 2147483647 w 1476"/>
                <a:gd name="T89" fmla="*/ 2147483647 h 1464"/>
                <a:gd name="T90" fmla="*/ 2147483647 w 1476"/>
                <a:gd name="T91" fmla="*/ 2147483647 h 1464"/>
                <a:gd name="T92" fmla="*/ 2147483647 w 1476"/>
                <a:gd name="T93" fmla="*/ 2147483647 h 1464"/>
                <a:gd name="T94" fmla="*/ 2147483647 w 1476"/>
                <a:gd name="T95" fmla="*/ 2147483647 h 1464"/>
                <a:gd name="T96" fmla="*/ 2147483647 w 1476"/>
                <a:gd name="T97" fmla="*/ 2147483647 h 1464"/>
                <a:gd name="T98" fmla="*/ 2147483647 w 1476"/>
                <a:gd name="T99" fmla="*/ 2147483647 h 1464"/>
                <a:gd name="T100" fmla="*/ 2147483647 w 1476"/>
                <a:gd name="T101" fmla="*/ 2147483647 h 1464"/>
                <a:gd name="T102" fmla="*/ 2147483647 w 1476"/>
                <a:gd name="T103" fmla="*/ 2147483647 h 1464"/>
                <a:gd name="T104" fmla="*/ 2147483647 w 1476"/>
                <a:gd name="T105" fmla="*/ 2147483647 h 14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76"/>
                <a:gd name="T160" fmla="*/ 0 h 1464"/>
                <a:gd name="T161" fmla="*/ 1476 w 1476"/>
                <a:gd name="T162" fmla="*/ 1464 h 14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76" h="1464">
                  <a:moveTo>
                    <a:pt x="360" y="534"/>
                  </a:moveTo>
                  <a:lnTo>
                    <a:pt x="318" y="534"/>
                  </a:lnTo>
                  <a:lnTo>
                    <a:pt x="312" y="546"/>
                  </a:lnTo>
                  <a:lnTo>
                    <a:pt x="306" y="552"/>
                  </a:lnTo>
                  <a:lnTo>
                    <a:pt x="294" y="576"/>
                  </a:lnTo>
                  <a:lnTo>
                    <a:pt x="282" y="588"/>
                  </a:lnTo>
                  <a:lnTo>
                    <a:pt x="258" y="588"/>
                  </a:lnTo>
                  <a:lnTo>
                    <a:pt x="246" y="582"/>
                  </a:lnTo>
                  <a:lnTo>
                    <a:pt x="234" y="582"/>
                  </a:lnTo>
                  <a:lnTo>
                    <a:pt x="228" y="594"/>
                  </a:lnTo>
                  <a:lnTo>
                    <a:pt x="204" y="600"/>
                  </a:lnTo>
                  <a:lnTo>
                    <a:pt x="204" y="606"/>
                  </a:lnTo>
                  <a:lnTo>
                    <a:pt x="198" y="618"/>
                  </a:lnTo>
                  <a:lnTo>
                    <a:pt x="186" y="618"/>
                  </a:lnTo>
                  <a:lnTo>
                    <a:pt x="180" y="612"/>
                  </a:lnTo>
                  <a:lnTo>
                    <a:pt x="168" y="606"/>
                  </a:lnTo>
                  <a:lnTo>
                    <a:pt x="138" y="624"/>
                  </a:lnTo>
                  <a:lnTo>
                    <a:pt x="120" y="624"/>
                  </a:lnTo>
                  <a:lnTo>
                    <a:pt x="120" y="630"/>
                  </a:lnTo>
                  <a:lnTo>
                    <a:pt x="90" y="660"/>
                  </a:lnTo>
                  <a:lnTo>
                    <a:pt x="78" y="666"/>
                  </a:lnTo>
                  <a:lnTo>
                    <a:pt x="72" y="672"/>
                  </a:lnTo>
                  <a:lnTo>
                    <a:pt x="60" y="678"/>
                  </a:lnTo>
                  <a:lnTo>
                    <a:pt x="54" y="708"/>
                  </a:lnTo>
                  <a:lnTo>
                    <a:pt x="54" y="768"/>
                  </a:lnTo>
                  <a:lnTo>
                    <a:pt x="0" y="768"/>
                  </a:lnTo>
                  <a:lnTo>
                    <a:pt x="54" y="768"/>
                  </a:lnTo>
                  <a:lnTo>
                    <a:pt x="54" y="804"/>
                  </a:lnTo>
                  <a:lnTo>
                    <a:pt x="312" y="984"/>
                  </a:lnTo>
                  <a:lnTo>
                    <a:pt x="720" y="1296"/>
                  </a:lnTo>
                  <a:lnTo>
                    <a:pt x="720" y="1320"/>
                  </a:lnTo>
                  <a:lnTo>
                    <a:pt x="744" y="1320"/>
                  </a:lnTo>
                  <a:lnTo>
                    <a:pt x="750" y="1326"/>
                  </a:lnTo>
                  <a:lnTo>
                    <a:pt x="750" y="1344"/>
                  </a:lnTo>
                  <a:lnTo>
                    <a:pt x="762" y="1356"/>
                  </a:lnTo>
                  <a:lnTo>
                    <a:pt x="798" y="1356"/>
                  </a:lnTo>
                  <a:lnTo>
                    <a:pt x="804" y="1386"/>
                  </a:lnTo>
                  <a:lnTo>
                    <a:pt x="810" y="1386"/>
                  </a:lnTo>
                  <a:lnTo>
                    <a:pt x="816" y="1380"/>
                  </a:lnTo>
                  <a:lnTo>
                    <a:pt x="846" y="1380"/>
                  </a:lnTo>
                  <a:lnTo>
                    <a:pt x="858" y="1386"/>
                  </a:lnTo>
                  <a:lnTo>
                    <a:pt x="870" y="1410"/>
                  </a:lnTo>
                  <a:lnTo>
                    <a:pt x="870" y="1428"/>
                  </a:lnTo>
                  <a:lnTo>
                    <a:pt x="852" y="1446"/>
                  </a:lnTo>
                  <a:lnTo>
                    <a:pt x="852" y="1452"/>
                  </a:lnTo>
                  <a:lnTo>
                    <a:pt x="858" y="1458"/>
                  </a:lnTo>
                  <a:lnTo>
                    <a:pt x="870" y="1464"/>
                  </a:lnTo>
                  <a:lnTo>
                    <a:pt x="900" y="1464"/>
                  </a:lnTo>
                  <a:lnTo>
                    <a:pt x="906" y="1458"/>
                  </a:lnTo>
                  <a:lnTo>
                    <a:pt x="924" y="1458"/>
                  </a:lnTo>
                  <a:lnTo>
                    <a:pt x="954" y="1452"/>
                  </a:lnTo>
                  <a:lnTo>
                    <a:pt x="984" y="1440"/>
                  </a:lnTo>
                  <a:lnTo>
                    <a:pt x="1020" y="1434"/>
                  </a:lnTo>
                  <a:lnTo>
                    <a:pt x="1038" y="1434"/>
                  </a:lnTo>
                  <a:lnTo>
                    <a:pt x="1062" y="1416"/>
                  </a:lnTo>
                  <a:lnTo>
                    <a:pt x="1098" y="1386"/>
                  </a:lnTo>
                  <a:lnTo>
                    <a:pt x="1128" y="1350"/>
                  </a:lnTo>
                  <a:lnTo>
                    <a:pt x="1158" y="1326"/>
                  </a:lnTo>
                  <a:lnTo>
                    <a:pt x="1182" y="1314"/>
                  </a:lnTo>
                  <a:lnTo>
                    <a:pt x="1224" y="1284"/>
                  </a:lnTo>
                  <a:lnTo>
                    <a:pt x="1272" y="1248"/>
                  </a:lnTo>
                  <a:lnTo>
                    <a:pt x="1332" y="1206"/>
                  </a:lnTo>
                  <a:lnTo>
                    <a:pt x="1386" y="1170"/>
                  </a:lnTo>
                  <a:lnTo>
                    <a:pt x="1434" y="1134"/>
                  </a:lnTo>
                  <a:lnTo>
                    <a:pt x="1464" y="1110"/>
                  </a:lnTo>
                  <a:lnTo>
                    <a:pt x="1476" y="1104"/>
                  </a:lnTo>
                  <a:lnTo>
                    <a:pt x="1476" y="1098"/>
                  </a:lnTo>
                  <a:lnTo>
                    <a:pt x="1470" y="1092"/>
                  </a:lnTo>
                  <a:lnTo>
                    <a:pt x="1464" y="1080"/>
                  </a:lnTo>
                  <a:lnTo>
                    <a:pt x="1458" y="1062"/>
                  </a:lnTo>
                  <a:lnTo>
                    <a:pt x="1452" y="1050"/>
                  </a:lnTo>
                  <a:lnTo>
                    <a:pt x="1452" y="1044"/>
                  </a:lnTo>
                  <a:lnTo>
                    <a:pt x="1440" y="1032"/>
                  </a:lnTo>
                  <a:lnTo>
                    <a:pt x="1428" y="1032"/>
                  </a:lnTo>
                  <a:lnTo>
                    <a:pt x="1392" y="1014"/>
                  </a:lnTo>
                  <a:lnTo>
                    <a:pt x="1386" y="1014"/>
                  </a:lnTo>
                  <a:lnTo>
                    <a:pt x="1362" y="1026"/>
                  </a:lnTo>
                  <a:lnTo>
                    <a:pt x="1338" y="1002"/>
                  </a:lnTo>
                  <a:lnTo>
                    <a:pt x="1338" y="960"/>
                  </a:lnTo>
                  <a:lnTo>
                    <a:pt x="1332" y="954"/>
                  </a:lnTo>
                  <a:lnTo>
                    <a:pt x="1326" y="942"/>
                  </a:lnTo>
                  <a:lnTo>
                    <a:pt x="1314" y="930"/>
                  </a:lnTo>
                  <a:lnTo>
                    <a:pt x="1308" y="912"/>
                  </a:lnTo>
                  <a:lnTo>
                    <a:pt x="1296" y="900"/>
                  </a:lnTo>
                  <a:lnTo>
                    <a:pt x="1290" y="888"/>
                  </a:lnTo>
                  <a:lnTo>
                    <a:pt x="1290" y="882"/>
                  </a:lnTo>
                  <a:lnTo>
                    <a:pt x="1296" y="876"/>
                  </a:lnTo>
                  <a:lnTo>
                    <a:pt x="1308" y="876"/>
                  </a:lnTo>
                  <a:lnTo>
                    <a:pt x="1320" y="870"/>
                  </a:lnTo>
                  <a:lnTo>
                    <a:pt x="1326" y="864"/>
                  </a:lnTo>
                  <a:lnTo>
                    <a:pt x="1332" y="852"/>
                  </a:lnTo>
                  <a:lnTo>
                    <a:pt x="1332" y="840"/>
                  </a:lnTo>
                  <a:lnTo>
                    <a:pt x="1326" y="834"/>
                  </a:lnTo>
                  <a:lnTo>
                    <a:pt x="1326" y="828"/>
                  </a:lnTo>
                  <a:lnTo>
                    <a:pt x="1320" y="774"/>
                  </a:lnTo>
                  <a:lnTo>
                    <a:pt x="1332" y="750"/>
                  </a:lnTo>
                  <a:lnTo>
                    <a:pt x="1326" y="732"/>
                  </a:lnTo>
                  <a:lnTo>
                    <a:pt x="1326" y="726"/>
                  </a:lnTo>
                  <a:lnTo>
                    <a:pt x="1332" y="720"/>
                  </a:lnTo>
                  <a:lnTo>
                    <a:pt x="1332" y="690"/>
                  </a:lnTo>
                  <a:lnTo>
                    <a:pt x="1338" y="678"/>
                  </a:lnTo>
                  <a:lnTo>
                    <a:pt x="1338" y="672"/>
                  </a:lnTo>
                  <a:lnTo>
                    <a:pt x="1326" y="648"/>
                  </a:lnTo>
                  <a:lnTo>
                    <a:pt x="1302" y="588"/>
                  </a:lnTo>
                  <a:lnTo>
                    <a:pt x="1290" y="570"/>
                  </a:lnTo>
                  <a:lnTo>
                    <a:pt x="1296" y="564"/>
                  </a:lnTo>
                  <a:lnTo>
                    <a:pt x="1308" y="558"/>
                  </a:lnTo>
                  <a:lnTo>
                    <a:pt x="1296" y="528"/>
                  </a:lnTo>
                  <a:lnTo>
                    <a:pt x="1284" y="480"/>
                  </a:lnTo>
                  <a:lnTo>
                    <a:pt x="1278" y="438"/>
                  </a:lnTo>
                  <a:lnTo>
                    <a:pt x="1272" y="414"/>
                  </a:lnTo>
                  <a:lnTo>
                    <a:pt x="1266" y="408"/>
                  </a:lnTo>
                  <a:lnTo>
                    <a:pt x="1260" y="396"/>
                  </a:lnTo>
                  <a:lnTo>
                    <a:pt x="1236" y="384"/>
                  </a:lnTo>
                  <a:lnTo>
                    <a:pt x="1230" y="378"/>
                  </a:lnTo>
                  <a:lnTo>
                    <a:pt x="1224" y="378"/>
                  </a:lnTo>
                  <a:lnTo>
                    <a:pt x="1224" y="336"/>
                  </a:lnTo>
                  <a:lnTo>
                    <a:pt x="1212" y="324"/>
                  </a:lnTo>
                  <a:lnTo>
                    <a:pt x="1194" y="318"/>
                  </a:lnTo>
                  <a:lnTo>
                    <a:pt x="1182" y="318"/>
                  </a:lnTo>
                  <a:lnTo>
                    <a:pt x="1182" y="288"/>
                  </a:lnTo>
                  <a:lnTo>
                    <a:pt x="1170" y="288"/>
                  </a:lnTo>
                  <a:lnTo>
                    <a:pt x="1170" y="246"/>
                  </a:lnTo>
                  <a:lnTo>
                    <a:pt x="1194" y="222"/>
                  </a:lnTo>
                  <a:lnTo>
                    <a:pt x="1218" y="204"/>
                  </a:lnTo>
                  <a:lnTo>
                    <a:pt x="1218" y="198"/>
                  </a:lnTo>
                  <a:lnTo>
                    <a:pt x="1224" y="192"/>
                  </a:lnTo>
                  <a:lnTo>
                    <a:pt x="1224" y="180"/>
                  </a:lnTo>
                  <a:lnTo>
                    <a:pt x="1230" y="168"/>
                  </a:lnTo>
                  <a:lnTo>
                    <a:pt x="1230" y="126"/>
                  </a:lnTo>
                  <a:lnTo>
                    <a:pt x="1224" y="114"/>
                  </a:lnTo>
                  <a:lnTo>
                    <a:pt x="1224" y="78"/>
                  </a:lnTo>
                  <a:lnTo>
                    <a:pt x="1230" y="66"/>
                  </a:lnTo>
                  <a:lnTo>
                    <a:pt x="1230" y="54"/>
                  </a:lnTo>
                  <a:lnTo>
                    <a:pt x="1212" y="48"/>
                  </a:lnTo>
                  <a:lnTo>
                    <a:pt x="1254" y="30"/>
                  </a:lnTo>
                  <a:lnTo>
                    <a:pt x="1254" y="18"/>
                  </a:lnTo>
                  <a:lnTo>
                    <a:pt x="1242" y="18"/>
                  </a:lnTo>
                  <a:lnTo>
                    <a:pt x="1236" y="12"/>
                  </a:lnTo>
                  <a:lnTo>
                    <a:pt x="1224" y="12"/>
                  </a:lnTo>
                  <a:lnTo>
                    <a:pt x="1206" y="24"/>
                  </a:lnTo>
                  <a:lnTo>
                    <a:pt x="1170" y="6"/>
                  </a:lnTo>
                  <a:lnTo>
                    <a:pt x="1152" y="6"/>
                  </a:lnTo>
                  <a:lnTo>
                    <a:pt x="1152" y="18"/>
                  </a:lnTo>
                  <a:lnTo>
                    <a:pt x="1116" y="18"/>
                  </a:lnTo>
                  <a:lnTo>
                    <a:pt x="1092" y="0"/>
                  </a:lnTo>
                  <a:lnTo>
                    <a:pt x="1086" y="30"/>
                  </a:lnTo>
                  <a:lnTo>
                    <a:pt x="1056" y="18"/>
                  </a:lnTo>
                  <a:lnTo>
                    <a:pt x="1026" y="42"/>
                  </a:lnTo>
                  <a:lnTo>
                    <a:pt x="1002" y="30"/>
                  </a:lnTo>
                  <a:lnTo>
                    <a:pt x="984" y="30"/>
                  </a:lnTo>
                  <a:lnTo>
                    <a:pt x="966" y="24"/>
                  </a:lnTo>
                  <a:lnTo>
                    <a:pt x="948" y="24"/>
                  </a:lnTo>
                  <a:lnTo>
                    <a:pt x="924" y="30"/>
                  </a:lnTo>
                  <a:lnTo>
                    <a:pt x="906" y="30"/>
                  </a:lnTo>
                  <a:lnTo>
                    <a:pt x="900" y="36"/>
                  </a:lnTo>
                  <a:lnTo>
                    <a:pt x="888" y="36"/>
                  </a:lnTo>
                  <a:lnTo>
                    <a:pt x="876" y="42"/>
                  </a:lnTo>
                  <a:lnTo>
                    <a:pt x="816" y="42"/>
                  </a:lnTo>
                  <a:lnTo>
                    <a:pt x="810" y="48"/>
                  </a:lnTo>
                  <a:lnTo>
                    <a:pt x="750" y="48"/>
                  </a:lnTo>
                  <a:lnTo>
                    <a:pt x="744" y="54"/>
                  </a:lnTo>
                  <a:lnTo>
                    <a:pt x="726" y="54"/>
                  </a:lnTo>
                  <a:lnTo>
                    <a:pt x="714" y="60"/>
                  </a:lnTo>
                  <a:lnTo>
                    <a:pt x="696" y="66"/>
                  </a:lnTo>
                  <a:lnTo>
                    <a:pt x="684" y="78"/>
                  </a:lnTo>
                  <a:lnTo>
                    <a:pt x="678" y="90"/>
                  </a:lnTo>
                  <a:lnTo>
                    <a:pt x="666" y="102"/>
                  </a:lnTo>
                  <a:lnTo>
                    <a:pt x="666" y="108"/>
                  </a:lnTo>
                  <a:lnTo>
                    <a:pt x="636" y="108"/>
                  </a:lnTo>
                  <a:lnTo>
                    <a:pt x="624" y="114"/>
                  </a:lnTo>
                  <a:lnTo>
                    <a:pt x="606" y="114"/>
                  </a:lnTo>
                  <a:lnTo>
                    <a:pt x="594" y="120"/>
                  </a:lnTo>
                  <a:lnTo>
                    <a:pt x="588" y="126"/>
                  </a:lnTo>
                  <a:lnTo>
                    <a:pt x="588" y="132"/>
                  </a:lnTo>
                  <a:lnTo>
                    <a:pt x="558" y="162"/>
                  </a:lnTo>
                  <a:lnTo>
                    <a:pt x="546" y="168"/>
                  </a:lnTo>
                  <a:lnTo>
                    <a:pt x="522" y="168"/>
                  </a:lnTo>
                  <a:lnTo>
                    <a:pt x="528" y="174"/>
                  </a:lnTo>
                  <a:lnTo>
                    <a:pt x="534" y="186"/>
                  </a:lnTo>
                  <a:lnTo>
                    <a:pt x="546" y="192"/>
                  </a:lnTo>
                  <a:lnTo>
                    <a:pt x="540" y="198"/>
                  </a:lnTo>
                  <a:lnTo>
                    <a:pt x="540" y="210"/>
                  </a:lnTo>
                  <a:lnTo>
                    <a:pt x="552" y="210"/>
                  </a:lnTo>
                  <a:lnTo>
                    <a:pt x="546" y="276"/>
                  </a:lnTo>
                  <a:lnTo>
                    <a:pt x="558" y="294"/>
                  </a:lnTo>
                  <a:lnTo>
                    <a:pt x="546" y="324"/>
                  </a:lnTo>
                  <a:lnTo>
                    <a:pt x="564" y="324"/>
                  </a:lnTo>
                  <a:lnTo>
                    <a:pt x="564" y="354"/>
                  </a:lnTo>
                  <a:lnTo>
                    <a:pt x="588" y="372"/>
                  </a:lnTo>
                  <a:lnTo>
                    <a:pt x="570" y="390"/>
                  </a:lnTo>
                  <a:lnTo>
                    <a:pt x="570" y="402"/>
                  </a:lnTo>
                  <a:lnTo>
                    <a:pt x="516" y="408"/>
                  </a:lnTo>
                  <a:lnTo>
                    <a:pt x="504" y="402"/>
                  </a:lnTo>
                  <a:lnTo>
                    <a:pt x="486" y="402"/>
                  </a:lnTo>
                  <a:lnTo>
                    <a:pt x="486" y="408"/>
                  </a:lnTo>
                  <a:lnTo>
                    <a:pt x="480" y="414"/>
                  </a:lnTo>
                  <a:lnTo>
                    <a:pt x="474" y="408"/>
                  </a:lnTo>
                  <a:lnTo>
                    <a:pt x="462" y="408"/>
                  </a:lnTo>
                  <a:lnTo>
                    <a:pt x="462" y="414"/>
                  </a:lnTo>
                  <a:lnTo>
                    <a:pt x="456" y="420"/>
                  </a:lnTo>
                  <a:lnTo>
                    <a:pt x="456" y="432"/>
                  </a:lnTo>
                  <a:lnTo>
                    <a:pt x="432" y="432"/>
                  </a:lnTo>
                  <a:lnTo>
                    <a:pt x="420" y="438"/>
                  </a:lnTo>
                  <a:lnTo>
                    <a:pt x="396" y="438"/>
                  </a:lnTo>
                  <a:lnTo>
                    <a:pt x="390" y="444"/>
                  </a:lnTo>
                  <a:lnTo>
                    <a:pt x="390" y="456"/>
                  </a:lnTo>
                  <a:lnTo>
                    <a:pt x="396" y="462"/>
                  </a:lnTo>
                  <a:lnTo>
                    <a:pt x="402" y="474"/>
                  </a:lnTo>
                  <a:lnTo>
                    <a:pt x="414" y="492"/>
                  </a:lnTo>
                  <a:lnTo>
                    <a:pt x="390" y="504"/>
                  </a:lnTo>
                  <a:lnTo>
                    <a:pt x="390" y="510"/>
                  </a:lnTo>
                  <a:lnTo>
                    <a:pt x="378" y="522"/>
                  </a:lnTo>
                  <a:lnTo>
                    <a:pt x="366" y="528"/>
                  </a:lnTo>
                  <a:lnTo>
                    <a:pt x="360" y="53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56" name="Albania" descr="© INSCALE GmbH, 05.05.2010&#10;http://www.presentationload.com/">
              <a:extLst>
                <a:ext uri="{FF2B5EF4-FFF2-40B4-BE49-F238E27FC236}">
                  <a16:creationId xmlns:a16="http://schemas.microsoft.com/office/drawing/2014/main" id="{0E9A0F74-5BEB-4096-BB63-6CF7963EFABB}"/>
                </a:ext>
              </a:extLst>
            </p:cNvPr>
            <p:cNvSpPr>
              <a:spLocks/>
            </p:cNvSpPr>
            <p:nvPr/>
          </p:nvSpPr>
          <p:spPr bwMode="gray">
            <a:xfrm>
              <a:off x="6155825" y="2478560"/>
              <a:ext cx="64727" cy="110210"/>
            </a:xfrm>
            <a:custGeom>
              <a:avLst/>
              <a:gdLst>
                <a:gd name="T0" fmla="*/ 2147483647 w 144"/>
                <a:gd name="T1" fmla="*/ 2147483647 h 246"/>
                <a:gd name="T2" fmla="*/ 2147483647 w 144"/>
                <a:gd name="T3" fmla="*/ 2147483647 h 246"/>
                <a:gd name="T4" fmla="*/ 2147483647 w 144"/>
                <a:gd name="T5" fmla="*/ 2147483647 h 246"/>
                <a:gd name="T6" fmla="*/ 2147483647 w 144"/>
                <a:gd name="T7" fmla="*/ 2147483647 h 246"/>
                <a:gd name="T8" fmla="*/ 2147483647 w 144"/>
                <a:gd name="T9" fmla="*/ 2147483647 h 246"/>
                <a:gd name="T10" fmla="*/ 2147483647 w 144"/>
                <a:gd name="T11" fmla="*/ 2147483647 h 246"/>
                <a:gd name="T12" fmla="*/ 2147483647 w 144"/>
                <a:gd name="T13" fmla="*/ 2147483647 h 246"/>
                <a:gd name="T14" fmla="*/ 2147483647 w 144"/>
                <a:gd name="T15" fmla="*/ 2147483647 h 246"/>
                <a:gd name="T16" fmla="*/ 2147483647 w 144"/>
                <a:gd name="T17" fmla="*/ 2147483647 h 246"/>
                <a:gd name="T18" fmla="*/ 2147483647 w 144"/>
                <a:gd name="T19" fmla="*/ 2147483647 h 246"/>
                <a:gd name="T20" fmla="*/ 2147483647 w 144"/>
                <a:gd name="T21" fmla="*/ 2147483647 h 246"/>
                <a:gd name="T22" fmla="*/ 2147483647 w 144"/>
                <a:gd name="T23" fmla="*/ 2147483647 h 246"/>
                <a:gd name="T24" fmla="*/ 2147483647 w 144"/>
                <a:gd name="T25" fmla="*/ 2147483647 h 246"/>
                <a:gd name="T26" fmla="*/ 2147483647 w 144"/>
                <a:gd name="T27" fmla="*/ 2147483647 h 246"/>
                <a:gd name="T28" fmla="*/ 2147483647 w 144"/>
                <a:gd name="T29" fmla="*/ 2147483647 h 246"/>
                <a:gd name="T30" fmla="*/ 2147483647 w 144"/>
                <a:gd name="T31" fmla="*/ 2147483647 h 246"/>
                <a:gd name="T32" fmla="*/ 2147483647 w 144"/>
                <a:gd name="T33" fmla="*/ 2147483647 h 246"/>
                <a:gd name="T34" fmla="*/ 2147483647 w 144"/>
                <a:gd name="T35" fmla="*/ 2147483647 h 246"/>
                <a:gd name="T36" fmla="*/ 2147483647 w 144"/>
                <a:gd name="T37" fmla="*/ 2147483647 h 246"/>
                <a:gd name="T38" fmla="*/ 2147483647 w 144"/>
                <a:gd name="T39" fmla="*/ 0 h 246"/>
                <a:gd name="T40" fmla="*/ 2147483647 w 144"/>
                <a:gd name="T41" fmla="*/ 2147483647 h 246"/>
                <a:gd name="T42" fmla="*/ 2147483647 w 144"/>
                <a:gd name="T43" fmla="*/ 2147483647 h 246"/>
                <a:gd name="T44" fmla="*/ 0 w 144"/>
                <a:gd name="T45" fmla="*/ 2147483647 h 246"/>
                <a:gd name="T46" fmla="*/ 2147483647 w 144"/>
                <a:gd name="T47" fmla="*/ 2147483647 h 246"/>
                <a:gd name="T48" fmla="*/ 2147483647 w 144"/>
                <a:gd name="T49" fmla="*/ 2147483647 h 246"/>
                <a:gd name="T50" fmla="*/ 2147483647 w 144"/>
                <a:gd name="T51" fmla="*/ 2147483647 h 246"/>
                <a:gd name="T52" fmla="*/ 2147483647 w 144"/>
                <a:gd name="T53" fmla="*/ 2147483647 h 246"/>
                <a:gd name="T54" fmla="*/ 2147483647 w 144"/>
                <a:gd name="T55" fmla="*/ 2147483647 h 246"/>
                <a:gd name="T56" fmla="*/ 2147483647 w 144"/>
                <a:gd name="T57" fmla="*/ 2147483647 h 246"/>
                <a:gd name="T58" fmla="*/ 2147483647 w 144"/>
                <a:gd name="T59" fmla="*/ 2147483647 h 246"/>
                <a:gd name="T60" fmla="*/ 2147483647 w 144"/>
                <a:gd name="T61" fmla="*/ 2147483647 h 246"/>
                <a:gd name="T62" fmla="*/ 2147483647 w 144"/>
                <a:gd name="T63" fmla="*/ 2147483647 h 246"/>
                <a:gd name="T64" fmla="*/ 2147483647 w 144"/>
                <a:gd name="T65" fmla="*/ 2147483647 h 246"/>
                <a:gd name="T66" fmla="*/ 2147483647 w 144"/>
                <a:gd name="T67" fmla="*/ 2147483647 h 246"/>
                <a:gd name="T68" fmla="*/ 2147483647 w 144"/>
                <a:gd name="T69" fmla="*/ 2147483647 h 246"/>
                <a:gd name="T70" fmla="*/ 2147483647 w 144"/>
                <a:gd name="T71" fmla="*/ 2147483647 h 246"/>
                <a:gd name="T72" fmla="*/ 2147483647 w 144"/>
                <a:gd name="T73" fmla="*/ 2147483647 h 246"/>
                <a:gd name="T74" fmla="*/ 2147483647 w 144"/>
                <a:gd name="T75" fmla="*/ 2147483647 h 246"/>
                <a:gd name="T76" fmla="*/ 2147483647 w 144"/>
                <a:gd name="T77" fmla="*/ 2147483647 h 246"/>
                <a:gd name="T78" fmla="*/ 2147483647 w 144"/>
                <a:gd name="T79" fmla="*/ 2147483647 h 246"/>
                <a:gd name="T80" fmla="*/ 2147483647 w 144"/>
                <a:gd name="T81" fmla="*/ 2147483647 h 246"/>
                <a:gd name="T82" fmla="*/ 2147483647 w 144"/>
                <a:gd name="T83" fmla="*/ 2147483647 h 246"/>
                <a:gd name="T84" fmla="*/ 2147483647 w 144"/>
                <a:gd name="T85" fmla="*/ 2147483647 h 246"/>
                <a:gd name="T86" fmla="*/ 2147483647 w 144"/>
                <a:gd name="T87" fmla="*/ 2147483647 h 246"/>
                <a:gd name="T88" fmla="*/ 2147483647 w 144"/>
                <a:gd name="T89" fmla="*/ 2147483647 h 24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4"/>
                <a:gd name="T136" fmla="*/ 0 h 246"/>
                <a:gd name="T137" fmla="*/ 144 w 144"/>
                <a:gd name="T138" fmla="*/ 246 h 24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4" h="246">
                  <a:moveTo>
                    <a:pt x="96" y="210"/>
                  </a:moveTo>
                  <a:lnTo>
                    <a:pt x="96" y="204"/>
                  </a:lnTo>
                  <a:lnTo>
                    <a:pt x="108" y="204"/>
                  </a:lnTo>
                  <a:lnTo>
                    <a:pt x="120" y="198"/>
                  </a:lnTo>
                  <a:lnTo>
                    <a:pt x="120" y="174"/>
                  </a:lnTo>
                  <a:lnTo>
                    <a:pt x="138" y="174"/>
                  </a:lnTo>
                  <a:lnTo>
                    <a:pt x="144" y="168"/>
                  </a:lnTo>
                  <a:lnTo>
                    <a:pt x="144" y="138"/>
                  </a:lnTo>
                  <a:lnTo>
                    <a:pt x="120" y="144"/>
                  </a:lnTo>
                  <a:lnTo>
                    <a:pt x="120" y="126"/>
                  </a:lnTo>
                  <a:lnTo>
                    <a:pt x="114" y="126"/>
                  </a:lnTo>
                  <a:lnTo>
                    <a:pt x="108" y="120"/>
                  </a:lnTo>
                  <a:lnTo>
                    <a:pt x="108" y="96"/>
                  </a:lnTo>
                  <a:lnTo>
                    <a:pt x="102" y="84"/>
                  </a:lnTo>
                  <a:lnTo>
                    <a:pt x="102" y="42"/>
                  </a:lnTo>
                  <a:lnTo>
                    <a:pt x="96" y="24"/>
                  </a:lnTo>
                  <a:lnTo>
                    <a:pt x="84" y="24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36" y="0"/>
                  </a:lnTo>
                  <a:lnTo>
                    <a:pt x="36" y="18"/>
                  </a:lnTo>
                  <a:lnTo>
                    <a:pt x="24" y="24"/>
                  </a:lnTo>
                  <a:lnTo>
                    <a:pt x="0" y="24"/>
                  </a:lnTo>
                  <a:lnTo>
                    <a:pt x="18" y="36"/>
                  </a:lnTo>
                  <a:lnTo>
                    <a:pt x="24" y="30"/>
                  </a:lnTo>
                  <a:lnTo>
                    <a:pt x="30" y="48"/>
                  </a:lnTo>
                  <a:lnTo>
                    <a:pt x="18" y="60"/>
                  </a:lnTo>
                  <a:lnTo>
                    <a:pt x="24" y="66"/>
                  </a:lnTo>
                  <a:lnTo>
                    <a:pt x="48" y="66"/>
                  </a:lnTo>
                  <a:lnTo>
                    <a:pt x="48" y="84"/>
                  </a:lnTo>
                  <a:lnTo>
                    <a:pt x="42" y="96"/>
                  </a:lnTo>
                  <a:lnTo>
                    <a:pt x="42" y="114"/>
                  </a:lnTo>
                  <a:lnTo>
                    <a:pt x="36" y="132"/>
                  </a:lnTo>
                  <a:lnTo>
                    <a:pt x="36" y="156"/>
                  </a:lnTo>
                  <a:lnTo>
                    <a:pt x="24" y="180"/>
                  </a:lnTo>
                  <a:lnTo>
                    <a:pt x="24" y="186"/>
                  </a:lnTo>
                  <a:lnTo>
                    <a:pt x="42" y="204"/>
                  </a:lnTo>
                  <a:lnTo>
                    <a:pt x="54" y="210"/>
                  </a:lnTo>
                  <a:lnTo>
                    <a:pt x="60" y="216"/>
                  </a:lnTo>
                  <a:lnTo>
                    <a:pt x="60" y="234"/>
                  </a:lnTo>
                  <a:lnTo>
                    <a:pt x="66" y="240"/>
                  </a:lnTo>
                  <a:lnTo>
                    <a:pt x="84" y="240"/>
                  </a:lnTo>
                  <a:lnTo>
                    <a:pt x="90" y="246"/>
                  </a:lnTo>
                  <a:lnTo>
                    <a:pt x="96" y="246"/>
                  </a:lnTo>
                  <a:lnTo>
                    <a:pt x="96" y="21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57" name="South Africa" descr="© INSCALE GmbH, 05.05.2010&#10;http://www.presentationload.com/">
              <a:extLst>
                <a:ext uri="{FF2B5EF4-FFF2-40B4-BE49-F238E27FC236}">
                  <a16:creationId xmlns:a16="http://schemas.microsoft.com/office/drawing/2014/main" id="{C13EC4E2-B25D-4C62-9064-E7E9294662A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094598" y="4813960"/>
              <a:ext cx="507316" cy="456584"/>
            </a:xfrm>
            <a:custGeom>
              <a:avLst/>
              <a:gdLst>
                <a:gd name="T0" fmla="*/ 2147483647 w 1134"/>
                <a:gd name="T1" fmla="*/ 2147483647 h 1020"/>
                <a:gd name="T2" fmla="*/ 2147483647 w 1134"/>
                <a:gd name="T3" fmla="*/ 2147483647 h 1020"/>
                <a:gd name="T4" fmla="*/ 2147483647 w 1134"/>
                <a:gd name="T5" fmla="*/ 2147483647 h 1020"/>
                <a:gd name="T6" fmla="*/ 2147483647 w 1134"/>
                <a:gd name="T7" fmla="*/ 2147483647 h 1020"/>
                <a:gd name="T8" fmla="*/ 2147483647 w 1134"/>
                <a:gd name="T9" fmla="*/ 2147483647 h 1020"/>
                <a:gd name="T10" fmla="*/ 2147483647 w 1134"/>
                <a:gd name="T11" fmla="*/ 2147483647 h 1020"/>
                <a:gd name="T12" fmla="*/ 2147483647 w 1134"/>
                <a:gd name="T13" fmla="*/ 2147483647 h 1020"/>
                <a:gd name="T14" fmla="*/ 2147483647 w 1134"/>
                <a:gd name="T15" fmla="*/ 2147483647 h 1020"/>
                <a:gd name="T16" fmla="*/ 2147483647 w 1134"/>
                <a:gd name="T17" fmla="*/ 2147483647 h 1020"/>
                <a:gd name="T18" fmla="*/ 2147483647 w 1134"/>
                <a:gd name="T19" fmla="*/ 2147483647 h 1020"/>
                <a:gd name="T20" fmla="*/ 2147483647 w 1134"/>
                <a:gd name="T21" fmla="*/ 2147483647 h 1020"/>
                <a:gd name="T22" fmla="*/ 2147483647 w 1134"/>
                <a:gd name="T23" fmla="*/ 2147483647 h 1020"/>
                <a:gd name="T24" fmla="*/ 2147483647 w 1134"/>
                <a:gd name="T25" fmla="*/ 2147483647 h 1020"/>
                <a:gd name="T26" fmla="*/ 2147483647 w 1134"/>
                <a:gd name="T27" fmla="*/ 2147483647 h 1020"/>
                <a:gd name="T28" fmla="*/ 2147483647 w 1134"/>
                <a:gd name="T29" fmla="*/ 2147483647 h 1020"/>
                <a:gd name="T30" fmla="*/ 2147483647 w 1134"/>
                <a:gd name="T31" fmla="*/ 2147483647 h 1020"/>
                <a:gd name="T32" fmla="*/ 2147483647 w 1134"/>
                <a:gd name="T33" fmla="*/ 2147483647 h 1020"/>
                <a:gd name="T34" fmla="*/ 2147483647 w 1134"/>
                <a:gd name="T35" fmla="*/ 2147483647 h 1020"/>
                <a:gd name="T36" fmla="*/ 2147483647 w 1134"/>
                <a:gd name="T37" fmla="*/ 2147483647 h 1020"/>
                <a:gd name="T38" fmla="*/ 2147483647 w 1134"/>
                <a:gd name="T39" fmla="*/ 2147483647 h 1020"/>
                <a:gd name="T40" fmla="*/ 2147483647 w 1134"/>
                <a:gd name="T41" fmla="*/ 2147483647 h 1020"/>
                <a:gd name="T42" fmla="*/ 2147483647 w 1134"/>
                <a:gd name="T43" fmla="*/ 2147483647 h 1020"/>
                <a:gd name="T44" fmla="*/ 2147483647 w 1134"/>
                <a:gd name="T45" fmla="*/ 2147483647 h 1020"/>
                <a:gd name="T46" fmla="*/ 2147483647 w 1134"/>
                <a:gd name="T47" fmla="*/ 2147483647 h 1020"/>
                <a:gd name="T48" fmla="*/ 2147483647 w 1134"/>
                <a:gd name="T49" fmla="*/ 2147483647 h 1020"/>
                <a:gd name="T50" fmla="*/ 2147483647 w 1134"/>
                <a:gd name="T51" fmla="*/ 2147483647 h 1020"/>
                <a:gd name="T52" fmla="*/ 2147483647 w 1134"/>
                <a:gd name="T53" fmla="*/ 2147483647 h 1020"/>
                <a:gd name="T54" fmla="*/ 2147483647 w 1134"/>
                <a:gd name="T55" fmla="*/ 2147483647 h 1020"/>
                <a:gd name="T56" fmla="*/ 2147483647 w 1134"/>
                <a:gd name="T57" fmla="*/ 2147483647 h 1020"/>
                <a:gd name="T58" fmla="*/ 2147483647 w 1134"/>
                <a:gd name="T59" fmla="*/ 2147483647 h 1020"/>
                <a:gd name="T60" fmla="*/ 2147483647 w 1134"/>
                <a:gd name="T61" fmla="*/ 2147483647 h 1020"/>
                <a:gd name="T62" fmla="*/ 0 w 1134"/>
                <a:gd name="T63" fmla="*/ 2147483647 h 1020"/>
                <a:gd name="T64" fmla="*/ 2147483647 w 1134"/>
                <a:gd name="T65" fmla="*/ 2147483647 h 1020"/>
                <a:gd name="T66" fmla="*/ 2147483647 w 1134"/>
                <a:gd name="T67" fmla="*/ 2147483647 h 1020"/>
                <a:gd name="T68" fmla="*/ 2147483647 w 1134"/>
                <a:gd name="T69" fmla="*/ 2147483647 h 1020"/>
                <a:gd name="T70" fmla="*/ 2147483647 w 1134"/>
                <a:gd name="T71" fmla="*/ 2147483647 h 1020"/>
                <a:gd name="T72" fmla="*/ 2147483647 w 1134"/>
                <a:gd name="T73" fmla="*/ 2147483647 h 1020"/>
                <a:gd name="T74" fmla="*/ 2147483647 w 1134"/>
                <a:gd name="T75" fmla="*/ 2147483647 h 1020"/>
                <a:gd name="T76" fmla="*/ 2147483647 w 1134"/>
                <a:gd name="T77" fmla="*/ 2147483647 h 1020"/>
                <a:gd name="T78" fmla="*/ 2147483647 w 1134"/>
                <a:gd name="T79" fmla="*/ 2147483647 h 1020"/>
                <a:gd name="T80" fmla="*/ 2147483647 w 1134"/>
                <a:gd name="T81" fmla="*/ 2147483647 h 1020"/>
                <a:gd name="T82" fmla="*/ 2147483647 w 1134"/>
                <a:gd name="T83" fmla="*/ 2147483647 h 1020"/>
                <a:gd name="T84" fmla="*/ 2147483647 w 1134"/>
                <a:gd name="T85" fmla="*/ 2147483647 h 1020"/>
                <a:gd name="T86" fmla="*/ 2147483647 w 1134"/>
                <a:gd name="T87" fmla="*/ 2147483647 h 1020"/>
                <a:gd name="T88" fmla="*/ 2147483647 w 1134"/>
                <a:gd name="T89" fmla="*/ 2147483647 h 1020"/>
                <a:gd name="T90" fmla="*/ 2147483647 w 1134"/>
                <a:gd name="T91" fmla="*/ 2147483647 h 1020"/>
                <a:gd name="T92" fmla="*/ 2147483647 w 1134"/>
                <a:gd name="T93" fmla="*/ 2147483647 h 1020"/>
                <a:gd name="T94" fmla="*/ 2147483647 w 1134"/>
                <a:gd name="T95" fmla="*/ 2147483647 h 1020"/>
                <a:gd name="T96" fmla="*/ 2147483647 w 1134"/>
                <a:gd name="T97" fmla="*/ 2147483647 h 1020"/>
                <a:gd name="T98" fmla="*/ 2147483647 w 1134"/>
                <a:gd name="T99" fmla="*/ 2147483647 h 1020"/>
                <a:gd name="T100" fmla="*/ 2147483647 w 1134"/>
                <a:gd name="T101" fmla="*/ 2147483647 h 1020"/>
                <a:gd name="T102" fmla="*/ 2147483647 w 1134"/>
                <a:gd name="T103" fmla="*/ 2147483647 h 1020"/>
                <a:gd name="T104" fmla="*/ 2147483647 w 1134"/>
                <a:gd name="T105" fmla="*/ 2147483647 h 1020"/>
                <a:gd name="T106" fmla="*/ 2147483647 w 1134"/>
                <a:gd name="T107" fmla="*/ 2147483647 h 1020"/>
                <a:gd name="T108" fmla="*/ 2147483647 w 1134"/>
                <a:gd name="T109" fmla="*/ 2147483647 h 1020"/>
                <a:gd name="T110" fmla="*/ 2147483647 w 1134"/>
                <a:gd name="T111" fmla="*/ 2147483647 h 1020"/>
                <a:gd name="T112" fmla="*/ 2147483647 w 1134"/>
                <a:gd name="T113" fmla="*/ 2147483647 h 1020"/>
                <a:gd name="T114" fmla="*/ 2147483647 w 1134"/>
                <a:gd name="T115" fmla="*/ 2147483647 h 1020"/>
                <a:gd name="T116" fmla="*/ 2147483647 w 1134"/>
                <a:gd name="T117" fmla="*/ 2147483647 h 1020"/>
                <a:gd name="T118" fmla="*/ 2147483647 w 1134"/>
                <a:gd name="T119" fmla="*/ 2147483647 h 1020"/>
                <a:gd name="T120" fmla="*/ 2147483647 w 1134"/>
                <a:gd name="T121" fmla="*/ 2147483647 h 1020"/>
                <a:gd name="T122" fmla="*/ 2147483647 w 1134"/>
                <a:gd name="T123" fmla="*/ 2147483647 h 1020"/>
                <a:gd name="T124" fmla="*/ 2147483647 w 1134"/>
                <a:gd name="T125" fmla="*/ 2147483647 h 102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34"/>
                <a:gd name="T190" fmla="*/ 0 h 1020"/>
                <a:gd name="T191" fmla="*/ 1134 w 1134"/>
                <a:gd name="T192" fmla="*/ 1020 h 102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34" h="1020">
                  <a:moveTo>
                    <a:pt x="1116" y="372"/>
                  </a:moveTo>
                  <a:lnTo>
                    <a:pt x="1098" y="372"/>
                  </a:lnTo>
                  <a:lnTo>
                    <a:pt x="1092" y="378"/>
                  </a:lnTo>
                  <a:lnTo>
                    <a:pt x="1086" y="378"/>
                  </a:lnTo>
                  <a:lnTo>
                    <a:pt x="1074" y="420"/>
                  </a:lnTo>
                  <a:lnTo>
                    <a:pt x="1062" y="420"/>
                  </a:lnTo>
                  <a:lnTo>
                    <a:pt x="1050" y="414"/>
                  </a:lnTo>
                  <a:lnTo>
                    <a:pt x="1032" y="414"/>
                  </a:lnTo>
                  <a:lnTo>
                    <a:pt x="1020" y="402"/>
                  </a:lnTo>
                  <a:lnTo>
                    <a:pt x="1008" y="396"/>
                  </a:lnTo>
                  <a:lnTo>
                    <a:pt x="996" y="372"/>
                  </a:lnTo>
                  <a:lnTo>
                    <a:pt x="996" y="348"/>
                  </a:lnTo>
                  <a:lnTo>
                    <a:pt x="1002" y="336"/>
                  </a:lnTo>
                  <a:lnTo>
                    <a:pt x="1014" y="324"/>
                  </a:lnTo>
                  <a:lnTo>
                    <a:pt x="1014" y="312"/>
                  </a:lnTo>
                  <a:lnTo>
                    <a:pt x="1020" y="300"/>
                  </a:lnTo>
                  <a:lnTo>
                    <a:pt x="1032" y="288"/>
                  </a:lnTo>
                  <a:lnTo>
                    <a:pt x="1038" y="288"/>
                  </a:lnTo>
                  <a:lnTo>
                    <a:pt x="1050" y="294"/>
                  </a:lnTo>
                  <a:lnTo>
                    <a:pt x="1062" y="306"/>
                  </a:lnTo>
                  <a:lnTo>
                    <a:pt x="1086" y="270"/>
                  </a:lnTo>
                  <a:lnTo>
                    <a:pt x="1086" y="180"/>
                  </a:lnTo>
                  <a:lnTo>
                    <a:pt x="1056" y="120"/>
                  </a:lnTo>
                  <a:lnTo>
                    <a:pt x="1056" y="102"/>
                  </a:lnTo>
                  <a:lnTo>
                    <a:pt x="1050" y="90"/>
                  </a:lnTo>
                  <a:lnTo>
                    <a:pt x="1050" y="72"/>
                  </a:lnTo>
                  <a:lnTo>
                    <a:pt x="1044" y="54"/>
                  </a:lnTo>
                  <a:lnTo>
                    <a:pt x="1044" y="24"/>
                  </a:lnTo>
                  <a:lnTo>
                    <a:pt x="1026" y="12"/>
                  </a:lnTo>
                  <a:lnTo>
                    <a:pt x="966" y="12"/>
                  </a:lnTo>
                  <a:lnTo>
                    <a:pt x="954" y="6"/>
                  </a:lnTo>
                  <a:lnTo>
                    <a:pt x="948" y="6"/>
                  </a:lnTo>
                  <a:lnTo>
                    <a:pt x="936" y="0"/>
                  </a:lnTo>
                  <a:lnTo>
                    <a:pt x="876" y="0"/>
                  </a:lnTo>
                  <a:lnTo>
                    <a:pt x="864" y="24"/>
                  </a:lnTo>
                  <a:lnTo>
                    <a:pt x="852" y="24"/>
                  </a:lnTo>
                  <a:lnTo>
                    <a:pt x="840" y="30"/>
                  </a:lnTo>
                  <a:lnTo>
                    <a:pt x="828" y="30"/>
                  </a:lnTo>
                  <a:lnTo>
                    <a:pt x="822" y="36"/>
                  </a:lnTo>
                  <a:lnTo>
                    <a:pt x="810" y="60"/>
                  </a:lnTo>
                  <a:lnTo>
                    <a:pt x="768" y="102"/>
                  </a:lnTo>
                  <a:lnTo>
                    <a:pt x="756" y="108"/>
                  </a:lnTo>
                  <a:lnTo>
                    <a:pt x="750" y="108"/>
                  </a:lnTo>
                  <a:lnTo>
                    <a:pt x="738" y="114"/>
                  </a:lnTo>
                  <a:lnTo>
                    <a:pt x="726" y="138"/>
                  </a:lnTo>
                  <a:lnTo>
                    <a:pt x="726" y="174"/>
                  </a:lnTo>
                  <a:lnTo>
                    <a:pt x="714" y="180"/>
                  </a:lnTo>
                  <a:lnTo>
                    <a:pt x="708" y="192"/>
                  </a:lnTo>
                  <a:lnTo>
                    <a:pt x="702" y="198"/>
                  </a:lnTo>
                  <a:lnTo>
                    <a:pt x="690" y="204"/>
                  </a:lnTo>
                  <a:lnTo>
                    <a:pt x="672" y="210"/>
                  </a:lnTo>
                  <a:lnTo>
                    <a:pt x="654" y="228"/>
                  </a:lnTo>
                  <a:lnTo>
                    <a:pt x="654" y="240"/>
                  </a:lnTo>
                  <a:lnTo>
                    <a:pt x="648" y="252"/>
                  </a:lnTo>
                  <a:lnTo>
                    <a:pt x="642" y="270"/>
                  </a:lnTo>
                  <a:lnTo>
                    <a:pt x="636" y="282"/>
                  </a:lnTo>
                  <a:lnTo>
                    <a:pt x="630" y="288"/>
                  </a:lnTo>
                  <a:lnTo>
                    <a:pt x="618" y="294"/>
                  </a:lnTo>
                  <a:lnTo>
                    <a:pt x="606" y="294"/>
                  </a:lnTo>
                  <a:lnTo>
                    <a:pt x="600" y="288"/>
                  </a:lnTo>
                  <a:lnTo>
                    <a:pt x="594" y="294"/>
                  </a:lnTo>
                  <a:lnTo>
                    <a:pt x="582" y="300"/>
                  </a:lnTo>
                  <a:lnTo>
                    <a:pt x="570" y="300"/>
                  </a:lnTo>
                  <a:lnTo>
                    <a:pt x="564" y="294"/>
                  </a:lnTo>
                  <a:lnTo>
                    <a:pt x="552" y="288"/>
                  </a:lnTo>
                  <a:lnTo>
                    <a:pt x="546" y="282"/>
                  </a:lnTo>
                  <a:lnTo>
                    <a:pt x="516" y="282"/>
                  </a:lnTo>
                  <a:lnTo>
                    <a:pt x="504" y="270"/>
                  </a:lnTo>
                  <a:lnTo>
                    <a:pt x="492" y="264"/>
                  </a:lnTo>
                  <a:lnTo>
                    <a:pt x="486" y="258"/>
                  </a:lnTo>
                  <a:lnTo>
                    <a:pt x="474" y="252"/>
                  </a:lnTo>
                  <a:lnTo>
                    <a:pt x="462" y="252"/>
                  </a:lnTo>
                  <a:lnTo>
                    <a:pt x="450" y="258"/>
                  </a:lnTo>
                  <a:lnTo>
                    <a:pt x="444" y="264"/>
                  </a:lnTo>
                  <a:lnTo>
                    <a:pt x="438" y="276"/>
                  </a:lnTo>
                  <a:lnTo>
                    <a:pt x="438" y="288"/>
                  </a:lnTo>
                  <a:lnTo>
                    <a:pt x="432" y="300"/>
                  </a:lnTo>
                  <a:lnTo>
                    <a:pt x="432" y="324"/>
                  </a:lnTo>
                  <a:lnTo>
                    <a:pt x="420" y="324"/>
                  </a:lnTo>
                  <a:lnTo>
                    <a:pt x="414" y="330"/>
                  </a:lnTo>
                  <a:lnTo>
                    <a:pt x="408" y="330"/>
                  </a:lnTo>
                  <a:lnTo>
                    <a:pt x="402" y="336"/>
                  </a:lnTo>
                  <a:lnTo>
                    <a:pt x="396" y="348"/>
                  </a:lnTo>
                  <a:lnTo>
                    <a:pt x="390" y="354"/>
                  </a:lnTo>
                  <a:lnTo>
                    <a:pt x="390" y="360"/>
                  </a:lnTo>
                  <a:lnTo>
                    <a:pt x="366" y="360"/>
                  </a:lnTo>
                  <a:lnTo>
                    <a:pt x="366" y="378"/>
                  </a:lnTo>
                  <a:lnTo>
                    <a:pt x="288" y="378"/>
                  </a:lnTo>
                  <a:lnTo>
                    <a:pt x="288" y="348"/>
                  </a:lnTo>
                  <a:lnTo>
                    <a:pt x="294" y="336"/>
                  </a:lnTo>
                  <a:lnTo>
                    <a:pt x="294" y="330"/>
                  </a:lnTo>
                  <a:lnTo>
                    <a:pt x="300" y="318"/>
                  </a:lnTo>
                  <a:lnTo>
                    <a:pt x="300" y="294"/>
                  </a:lnTo>
                  <a:lnTo>
                    <a:pt x="294" y="288"/>
                  </a:lnTo>
                  <a:lnTo>
                    <a:pt x="294" y="270"/>
                  </a:lnTo>
                  <a:lnTo>
                    <a:pt x="288" y="258"/>
                  </a:lnTo>
                  <a:lnTo>
                    <a:pt x="282" y="240"/>
                  </a:lnTo>
                  <a:lnTo>
                    <a:pt x="276" y="234"/>
                  </a:lnTo>
                  <a:lnTo>
                    <a:pt x="264" y="228"/>
                  </a:lnTo>
                  <a:lnTo>
                    <a:pt x="258" y="222"/>
                  </a:lnTo>
                  <a:lnTo>
                    <a:pt x="246" y="216"/>
                  </a:lnTo>
                  <a:lnTo>
                    <a:pt x="240" y="510"/>
                  </a:lnTo>
                  <a:lnTo>
                    <a:pt x="222" y="510"/>
                  </a:lnTo>
                  <a:lnTo>
                    <a:pt x="210" y="516"/>
                  </a:lnTo>
                  <a:lnTo>
                    <a:pt x="204" y="522"/>
                  </a:lnTo>
                  <a:lnTo>
                    <a:pt x="204" y="528"/>
                  </a:lnTo>
                  <a:lnTo>
                    <a:pt x="192" y="528"/>
                  </a:lnTo>
                  <a:lnTo>
                    <a:pt x="192" y="552"/>
                  </a:lnTo>
                  <a:lnTo>
                    <a:pt x="168" y="552"/>
                  </a:lnTo>
                  <a:lnTo>
                    <a:pt x="156" y="540"/>
                  </a:lnTo>
                  <a:lnTo>
                    <a:pt x="144" y="540"/>
                  </a:lnTo>
                  <a:lnTo>
                    <a:pt x="132" y="552"/>
                  </a:lnTo>
                  <a:lnTo>
                    <a:pt x="108" y="552"/>
                  </a:lnTo>
                  <a:lnTo>
                    <a:pt x="102" y="546"/>
                  </a:lnTo>
                  <a:lnTo>
                    <a:pt x="102" y="540"/>
                  </a:lnTo>
                  <a:lnTo>
                    <a:pt x="96" y="534"/>
                  </a:lnTo>
                  <a:lnTo>
                    <a:pt x="72" y="534"/>
                  </a:lnTo>
                  <a:lnTo>
                    <a:pt x="66" y="528"/>
                  </a:lnTo>
                  <a:lnTo>
                    <a:pt x="60" y="516"/>
                  </a:lnTo>
                  <a:lnTo>
                    <a:pt x="60" y="492"/>
                  </a:lnTo>
                  <a:lnTo>
                    <a:pt x="42" y="474"/>
                  </a:lnTo>
                  <a:lnTo>
                    <a:pt x="36" y="474"/>
                  </a:lnTo>
                  <a:lnTo>
                    <a:pt x="30" y="480"/>
                  </a:lnTo>
                  <a:lnTo>
                    <a:pt x="30" y="486"/>
                  </a:lnTo>
                  <a:lnTo>
                    <a:pt x="24" y="498"/>
                  </a:lnTo>
                  <a:lnTo>
                    <a:pt x="18" y="504"/>
                  </a:lnTo>
                  <a:lnTo>
                    <a:pt x="18" y="510"/>
                  </a:lnTo>
                  <a:lnTo>
                    <a:pt x="0" y="522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6" y="540"/>
                  </a:lnTo>
                  <a:lnTo>
                    <a:pt x="6" y="552"/>
                  </a:lnTo>
                  <a:lnTo>
                    <a:pt x="36" y="582"/>
                  </a:lnTo>
                  <a:lnTo>
                    <a:pt x="42" y="600"/>
                  </a:lnTo>
                  <a:lnTo>
                    <a:pt x="42" y="648"/>
                  </a:lnTo>
                  <a:lnTo>
                    <a:pt x="48" y="672"/>
                  </a:lnTo>
                  <a:lnTo>
                    <a:pt x="54" y="690"/>
                  </a:lnTo>
                  <a:lnTo>
                    <a:pt x="72" y="714"/>
                  </a:lnTo>
                  <a:lnTo>
                    <a:pt x="96" y="738"/>
                  </a:lnTo>
                  <a:lnTo>
                    <a:pt x="114" y="762"/>
                  </a:lnTo>
                  <a:lnTo>
                    <a:pt x="120" y="786"/>
                  </a:lnTo>
                  <a:lnTo>
                    <a:pt x="120" y="834"/>
                  </a:lnTo>
                  <a:lnTo>
                    <a:pt x="114" y="846"/>
                  </a:lnTo>
                  <a:lnTo>
                    <a:pt x="114" y="852"/>
                  </a:lnTo>
                  <a:lnTo>
                    <a:pt x="90" y="852"/>
                  </a:lnTo>
                  <a:lnTo>
                    <a:pt x="90" y="876"/>
                  </a:lnTo>
                  <a:lnTo>
                    <a:pt x="96" y="888"/>
                  </a:lnTo>
                  <a:lnTo>
                    <a:pt x="108" y="906"/>
                  </a:lnTo>
                  <a:lnTo>
                    <a:pt x="114" y="918"/>
                  </a:lnTo>
                  <a:lnTo>
                    <a:pt x="114" y="960"/>
                  </a:lnTo>
                  <a:lnTo>
                    <a:pt x="120" y="972"/>
                  </a:lnTo>
                  <a:lnTo>
                    <a:pt x="120" y="978"/>
                  </a:lnTo>
                  <a:lnTo>
                    <a:pt x="126" y="978"/>
                  </a:lnTo>
                  <a:lnTo>
                    <a:pt x="126" y="972"/>
                  </a:lnTo>
                  <a:lnTo>
                    <a:pt x="132" y="966"/>
                  </a:lnTo>
                  <a:lnTo>
                    <a:pt x="144" y="966"/>
                  </a:lnTo>
                  <a:lnTo>
                    <a:pt x="150" y="972"/>
                  </a:lnTo>
                  <a:lnTo>
                    <a:pt x="180" y="984"/>
                  </a:lnTo>
                  <a:lnTo>
                    <a:pt x="180" y="996"/>
                  </a:lnTo>
                  <a:lnTo>
                    <a:pt x="204" y="1020"/>
                  </a:lnTo>
                  <a:lnTo>
                    <a:pt x="216" y="1020"/>
                  </a:lnTo>
                  <a:lnTo>
                    <a:pt x="240" y="1008"/>
                  </a:lnTo>
                  <a:lnTo>
                    <a:pt x="246" y="996"/>
                  </a:lnTo>
                  <a:lnTo>
                    <a:pt x="252" y="990"/>
                  </a:lnTo>
                  <a:lnTo>
                    <a:pt x="264" y="984"/>
                  </a:lnTo>
                  <a:lnTo>
                    <a:pt x="294" y="984"/>
                  </a:lnTo>
                  <a:lnTo>
                    <a:pt x="306" y="990"/>
                  </a:lnTo>
                  <a:lnTo>
                    <a:pt x="354" y="990"/>
                  </a:lnTo>
                  <a:lnTo>
                    <a:pt x="354" y="984"/>
                  </a:lnTo>
                  <a:lnTo>
                    <a:pt x="360" y="978"/>
                  </a:lnTo>
                  <a:lnTo>
                    <a:pt x="360" y="966"/>
                  </a:lnTo>
                  <a:lnTo>
                    <a:pt x="366" y="960"/>
                  </a:lnTo>
                  <a:lnTo>
                    <a:pt x="378" y="954"/>
                  </a:lnTo>
                  <a:lnTo>
                    <a:pt x="408" y="954"/>
                  </a:lnTo>
                  <a:lnTo>
                    <a:pt x="420" y="960"/>
                  </a:lnTo>
                  <a:lnTo>
                    <a:pt x="432" y="960"/>
                  </a:lnTo>
                  <a:lnTo>
                    <a:pt x="438" y="966"/>
                  </a:lnTo>
                  <a:lnTo>
                    <a:pt x="444" y="960"/>
                  </a:lnTo>
                  <a:lnTo>
                    <a:pt x="456" y="960"/>
                  </a:lnTo>
                  <a:lnTo>
                    <a:pt x="468" y="954"/>
                  </a:lnTo>
                  <a:lnTo>
                    <a:pt x="504" y="954"/>
                  </a:lnTo>
                  <a:lnTo>
                    <a:pt x="522" y="960"/>
                  </a:lnTo>
                  <a:lnTo>
                    <a:pt x="534" y="966"/>
                  </a:lnTo>
                  <a:lnTo>
                    <a:pt x="552" y="966"/>
                  </a:lnTo>
                  <a:lnTo>
                    <a:pt x="558" y="960"/>
                  </a:lnTo>
                  <a:lnTo>
                    <a:pt x="570" y="954"/>
                  </a:lnTo>
                  <a:lnTo>
                    <a:pt x="606" y="954"/>
                  </a:lnTo>
                  <a:lnTo>
                    <a:pt x="618" y="948"/>
                  </a:lnTo>
                  <a:lnTo>
                    <a:pt x="624" y="942"/>
                  </a:lnTo>
                  <a:lnTo>
                    <a:pt x="636" y="936"/>
                  </a:lnTo>
                  <a:lnTo>
                    <a:pt x="684" y="936"/>
                  </a:lnTo>
                  <a:lnTo>
                    <a:pt x="708" y="924"/>
                  </a:lnTo>
                  <a:lnTo>
                    <a:pt x="720" y="912"/>
                  </a:lnTo>
                  <a:lnTo>
                    <a:pt x="738" y="900"/>
                  </a:lnTo>
                  <a:lnTo>
                    <a:pt x="774" y="864"/>
                  </a:lnTo>
                  <a:lnTo>
                    <a:pt x="786" y="858"/>
                  </a:lnTo>
                  <a:lnTo>
                    <a:pt x="804" y="846"/>
                  </a:lnTo>
                  <a:lnTo>
                    <a:pt x="900" y="750"/>
                  </a:lnTo>
                  <a:lnTo>
                    <a:pt x="918" y="750"/>
                  </a:lnTo>
                  <a:lnTo>
                    <a:pt x="924" y="744"/>
                  </a:lnTo>
                  <a:lnTo>
                    <a:pt x="960" y="696"/>
                  </a:lnTo>
                  <a:lnTo>
                    <a:pt x="972" y="672"/>
                  </a:lnTo>
                  <a:lnTo>
                    <a:pt x="984" y="654"/>
                  </a:lnTo>
                  <a:lnTo>
                    <a:pt x="990" y="642"/>
                  </a:lnTo>
                  <a:lnTo>
                    <a:pt x="1002" y="606"/>
                  </a:lnTo>
                  <a:lnTo>
                    <a:pt x="1014" y="588"/>
                  </a:lnTo>
                  <a:lnTo>
                    <a:pt x="1020" y="576"/>
                  </a:lnTo>
                  <a:lnTo>
                    <a:pt x="1026" y="570"/>
                  </a:lnTo>
                  <a:lnTo>
                    <a:pt x="1038" y="564"/>
                  </a:lnTo>
                  <a:lnTo>
                    <a:pt x="1050" y="552"/>
                  </a:lnTo>
                  <a:lnTo>
                    <a:pt x="1068" y="546"/>
                  </a:lnTo>
                  <a:lnTo>
                    <a:pt x="1086" y="534"/>
                  </a:lnTo>
                  <a:lnTo>
                    <a:pt x="1098" y="510"/>
                  </a:lnTo>
                  <a:lnTo>
                    <a:pt x="1098" y="498"/>
                  </a:lnTo>
                  <a:lnTo>
                    <a:pt x="1104" y="486"/>
                  </a:lnTo>
                  <a:lnTo>
                    <a:pt x="1110" y="468"/>
                  </a:lnTo>
                  <a:lnTo>
                    <a:pt x="1116" y="456"/>
                  </a:lnTo>
                  <a:lnTo>
                    <a:pt x="1122" y="450"/>
                  </a:lnTo>
                  <a:lnTo>
                    <a:pt x="1122" y="438"/>
                  </a:lnTo>
                  <a:lnTo>
                    <a:pt x="1128" y="432"/>
                  </a:lnTo>
                  <a:lnTo>
                    <a:pt x="1128" y="414"/>
                  </a:lnTo>
                  <a:lnTo>
                    <a:pt x="1134" y="396"/>
                  </a:lnTo>
                  <a:lnTo>
                    <a:pt x="1128" y="384"/>
                  </a:lnTo>
                  <a:lnTo>
                    <a:pt x="1116" y="372"/>
                  </a:lnTo>
                  <a:close/>
                  <a:moveTo>
                    <a:pt x="870" y="624"/>
                  </a:moveTo>
                  <a:lnTo>
                    <a:pt x="858" y="630"/>
                  </a:lnTo>
                  <a:lnTo>
                    <a:pt x="852" y="636"/>
                  </a:lnTo>
                  <a:lnTo>
                    <a:pt x="840" y="642"/>
                  </a:lnTo>
                  <a:lnTo>
                    <a:pt x="822" y="642"/>
                  </a:lnTo>
                  <a:lnTo>
                    <a:pt x="810" y="648"/>
                  </a:lnTo>
                  <a:lnTo>
                    <a:pt x="804" y="654"/>
                  </a:lnTo>
                  <a:lnTo>
                    <a:pt x="798" y="666"/>
                  </a:lnTo>
                  <a:lnTo>
                    <a:pt x="792" y="672"/>
                  </a:lnTo>
                  <a:lnTo>
                    <a:pt x="792" y="684"/>
                  </a:lnTo>
                  <a:lnTo>
                    <a:pt x="774" y="684"/>
                  </a:lnTo>
                  <a:lnTo>
                    <a:pt x="744" y="654"/>
                  </a:lnTo>
                  <a:lnTo>
                    <a:pt x="744" y="636"/>
                  </a:lnTo>
                  <a:lnTo>
                    <a:pt x="720" y="600"/>
                  </a:lnTo>
                  <a:lnTo>
                    <a:pt x="744" y="600"/>
                  </a:lnTo>
                  <a:lnTo>
                    <a:pt x="750" y="582"/>
                  </a:lnTo>
                  <a:lnTo>
                    <a:pt x="768" y="564"/>
                  </a:lnTo>
                  <a:lnTo>
                    <a:pt x="768" y="546"/>
                  </a:lnTo>
                  <a:lnTo>
                    <a:pt x="774" y="540"/>
                  </a:lnTo>
                  <a:lnTo>
                    <a:pt x="798" y="540"/>
                  </a:lnTo>
                  <a:lnTo>
                    <a:pt x="798" y="528"/>
                  </a:lnTo>
                  <a:lnTo>
                    <a:pt x="810" y="522"/>
                  </a:lnTo>
                  <a:lnTo>
                    <a:pt x="846" y="522"/>
                  </a:lnTo>
                  <a:lnTo>
                    <a:pt x="852" y="528"/>
                  </a:lnTo>
                  <a:lnTo>
                    <a:pt x="858" y="540"/>
                  </a:lnTo>
                  <a:lnTo>
                    <a:pt x="864" y="546"/>
                  </a:lnTo>
                  <a:lnTo>
                    <a:pt x="870" y="558"/>
                  </a:lnTo>
                  <a:lnTo>
                    <a:pt x="882" y="564"/>
                  </a:lnTo>
                  <a:lnTo>
                    <a:pt x="888" y="588"/>
                  </a:lnTo>
                  <a:lnTo>
                    <a:pt x="864" y="606"/>
                  </a:lnTo>
                  <a:lnTo>
                    <a:pt x="870" y="624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58" name="Afghanistan" descr="© INSCALE GmbH, 05.05.2010&#10;http://www.presentationload.com/">
              <a:extLst>
                <a:ext uri="{FF2B5EF4-FFF2-40B4-BE49-F238E27FC236}">
                  <a16:creationId xmlns:a16="http://schemas.microsoft.com/office/drawing/2014/main" id="{D4E89B92-48DB-4EE2-A869-133462B67EF3}"/>
                </a:ext>
              </a:extLst>
            </p:cNvPr>
            <p:cNvSpPr>
              <a:spLocks/>
            </p:cNvSpPr>
            <p:nvPr/>
          </p:nvSpPr>
          <p:spPr bwMode="gray">
            <a:xfrm>
              <a:off x="7415367" y="2625506"/>
              <a:ext cx="405852" cy="330630"/>
            </a:xfrm>
            <a:custGeom>
              <a:avLst/>
              <a:gdLst>
                <a:gd name="T0" fmla="*/ 2147483647 w 906"/>
                <a:gd name="T1" fmla="*/ 2147483647 h 738"/>
                <a:gd name="T2" fmla="*/ 2147483647 w 906"/>
                <a:gd name="T3" fmla="*/ 2147483647 h 738"/>
                <a:gd name="T4" fmla="*/ 2147483647 w 906"/>
                <a:gd name="T5" fmla="*/ 2147483647 h 738"/>
                <a:gd name="T6" fmla="*/ 2147483647 w 906"/>
                <a:gd name="T7" fmla="*/ 2147483647 h 738"/>
                <a:gd name="T8" fmla="*/ 2147483647 w 906"/>
                <a:gd name="T9" fmla="*/ 2147483647 h 738"/>
                <a:gd name="T10" fmla="*/ 2147483647 w 906"/>
                <a:gd name="T11" fmla="*/ 0 h 738"/>
                <a:gd name="T12" fmla="*/ 2147483647 w 906"/>
                <a:gd name="T13" fmla="*/ 2147483647 h 738"/>
                <a:gd name="T14" fmla="*/ 2147483647 w 906"/>
                <a:gd name="T15" fmla="*/ 2147483647 h 738"/>
                <a:gd name="T16" fmla="*/ 2147483647 w 906"/>
                <a:gd name="T17" fmla="*/ 2147483647 h 738"/>
                <a:gd name="T18" fmla="*/ 2147483647 w 906"/>
                <a:gd name="T19" fmla="*/ 2147483647 h 738"/>
                <a:gd name="T20" fmla="*/ 2147483647 w 906"/>
                <a:gd name="T21" fmla="*/ 2147483647 h 738"/>
                <a:gd name="T22" fmla="*/ 2147483647 w 906"/>
                <a:gd name="T23" fmla="*/ 2147483647 h 738"/>
                <a:gd name="T24" fmla="*/ 2147483647 w 906"/>
                <a:gd name="T25" fmla="*/ 2147483647 h 738"/>
                <a:gd name="T26" fmla="*/ 2147483647 w 906"/>
                <a:gd name="T27" fmla="*/ 2147483647 h 738"/>
                <a:gd name="T28" fmla="*/ 2147483647 w 906"/>
                <a:gd name="T29" fmla="*/ 2147483647 h 738"/>
                <a:gd name="T30" fmla="*/ 2147483647 w 906"/>
                <a:gd name="T31" fmla="*/ 2147483647 h 738"/>
                <a:gd name="T32" fmla="*/ 2147483647 w 906"/>
                <a:gd name="T33" fmla="*/ 2147483647 h 738"/>
                <a:gd name="T34" fmla="*/ 2147483647 w 906"/>
                <a:gd name="T35" fmla="*/ 2147483647 h 738"/>
                <a:gd name="T36" fmla="*/ 2147483647 w 906"/>
                <a:gd name="T37" fmla="*/ 2147483647 h 738"/>
                <a:gd name="T38" fmla="*/ 2147483647 w 906"/>
                <a:gd name="T39" fmla="*/ 2147483647 h 738"/>
                <a:gd name="T40" fmla="*/ 2147483647 w 906"/>
                <a:gd name="T41" fmla="*/ 2147483647 h 738"/>
                <a:gd name="T42" fmla="*/ 2147483647 w 906"/>
                <a:gd name="T43" fmla="*/ 2147483647 h 738"/>
                <a:gd name="T44" fmla="*/ 2147483647 w 906"/>
                <a:gd name="T45" fmla="*/ 2147483647 h 738"/>
                <a:gd name="T46" fmla="*/ 0 w 906"/>
                <a:gd name="T47" fmla="*/ 2147483647 h 738"/>
                <a:gd name="T48" fmla="*/ 2147483647 w 906"/>
                <a:gd name="T49" fmla="*/ 2147483647 h 738"/>
                <a:gd name="T50" fmla="*/ 2147483647 w 906"/>
                <a:gd name="T51" fmla="*/ 2147483647 h 738"/>
                <a:gd name="T52" fmla="*/ 2147483647 w 906"/>
                <a:gd name="T53" fmla="*/ 2147483647 h 738"/>
                <a:gd name="T54" fmla="*/ 2147483647 w 906"/>
                <a:gd name="T55" fmla="*/ 2147483647 h 738"/>
                <a:gd name="T56" fmla="*/ 2147483647 w 906"/>
                <a:gd name="T57" fmla="*/ 2147483647 h 738"/>
                <a:gd name="T58" fmla="*/ 2147483647 w 906"/>
                <a:gd name="T59" fmla="*/ 2147483647 h 738"/>
                <a:gd name="T60" fmla="*/ 2147483647 w 906"/>
                <a:gd name="T61" fmla="*/ 2147483647 h 738"/>
                <a:gd name="T62" fmla="*/ 2147483647 w 906"/>
                <a:gd name="T63" fmla="*/ 2147483647 h 738"/>
                <a:gd name="T64" fmla="*/ 2147483647 w 906"/>
                <a:gd name="T65" fmla="*/ 2147483647 h 738"/>
                <a:gd name="T66" fmla="*/ 2147483647 w 906"/>
                <a:gd name="T67" fmla="*/ 2147483647 h 738"/>
                <a:gd name="T68" fmla="*/ 2147483647 w 906"/>
                <a:gd name="T69" fmla="*/ 2147483647 h 738"/>
                <a:gd name="T70" fmla="*/ 2147483647 w 906"/>
                <a:gd name="T71" fmla="*/ 2147483647 h 738"/>
                <a:gd name="T72" fmla="*/ 2147483647 w 906"/>
                <a:gd name="T73" fmla="*/ 2147483647 h 738"/>
                <a:gd name="T74" fmla="*/ 2147483647 w 906"/>
                <a:gd name="T75" fmla="*/ 2147483647 h 738"/>
                <a:gd name="T76" fmla="*/ 2147483647 w 906"/>
                <a:gd name="T77" fmla="*/ 2147483647 h 738"/>
                <a:gd name="T78" fmla="*/ 2147483647 w 906"/>
                <a:gd name="T79" fmla="*/ 2147483647 h 738"/>
                <a:gd name="T80" fmla="*/ 2147483647 w 906"/>
                <a:gd name="T81" fmla="*/ 2147483647 h 738"/>
                <a:gd name="T82" fmla="*/ 2147483647 w 906"/>
                <a:gd name="T83" fmla="*/ 2147483647 h 738"/>
                <a:gd name="T84" fmla="*/ 2147483647 w 906"/>
                <a:gd name="T85" fmla="*/ 2147483647 h 738"/>
                <a:gd name="T86" fmla="*/ 2147483647 w 906"/>
                <a:gd name="T87" fmla="*/ 2147483647 h 738"/>
                <a:gd name="T88" fmla="*/ 2147483647 w 906"/>
                <a:gd name="T89" fmla="*/ 2147483647 h 738"/>
                <a:gd name="T90" fmla="*/ 2147483647 w 906"/>
                <a:gd name="T91" fmla="*/ 2147483647 h 738"/>
                <a:gd name="T92" fmla="*/ 2147483647 w 906"/>
                <a:gd name="T93" fmla="*/ 2147483647 h 738"/>
                <a:gd name="T94" fmla="*/ 2147483647 w 906"/>
                <a:gd name="T95" fmla="*/ 2147483647 h 738"/>
                <a:gd name="T96" fmla="*/ 2147483647 w 906"/>
                <a:gd name="T97" fmla="*/ 2147483647 h 738"/>
                <a:gd name="T98" fmla="*/ 2147483647 w 906"/>
                <a:gd name="T99" fmla="*/ 2147483647 h 738"/>
                <a:gd name="T100" fmla="*/ 2147483647 w 906"/>
                <a:gd name="T101" fmla="*/ 2147483647 h 738"/>
                <a:gd name="T102" fmla="*/ 2147483647 w 906"/>
                <a:gd name="T103" fmla="*/ 2147483647 h 738"/>
                <a:gd name="T104" fmla="*/ 2147483647 w 906"/>
                <a:gd name="T105" fmla="*/ 2147483647 h 738"/>
                <a:gd name="T106" fmla="*/ 2147483647 w 906"/>
                <a:gd name="T107" fmla="*/ 2147483647 h 738"/>
                <a:gd name="T108" fmla="*/ 2147483647 w 906"/>
                <a:gd name="T109" fmla="*/ 2147483647 h 73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06"/>
                <a:gd name="T166" fmla="*/ 0 h 738"/>
                <a:gd name="T167" fmla="*/ 906 w 906"/>
                <a:gd name="T168" fmla="*/ 738 h 73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06" h="738">
                  <a:moveTo>
                    <a:pt x="894" y="108"/>
                  </a:moveTo>
                  <a:lnTo>
                    <a:pt x="894" y="96"/>
                  </a:lnTo>
                  <a:lnTo>
                    <a:pt x="906" y="96"/>
                  </a:lnTo>
                  <a:lnTo>
                    <a:pt x="900" y="90"/>
                  </a:lnTo>
                  <a:lnTo>
                    <a:pt x="876" y="90"/>
                  </a:lnTo>
                  <a:lnTo>
                    <a:pt x="840" y="102"/>
                  </a:lnTo>
                  <a:lnTo>
                    <a:pt x="840" y="84"/>
                  </a:lnTo>
                  <a:lnTo>
                    <a:pt x="816" y="84"/>
                  </a:lnTo>
                  <a:lnTo>
                    <a:pt x="792" y="96"/>
                  </a:lnTo>
                  <a:lnTo>
                    <a:pt x="786" y="102"/>
                  </a:lnTo>
                  <a:lnTo>
                    <a:pt x="780" y="114"/>
                  </a:lnTo>
                  <a:lnTo>
                    <a:pt x="774" y="120"/>
                  </a:lnTo>
                  <a:lnTo>
                    <a:pt x="756" y="120"/>
                  </a:lnTo>
                  <a:lnTo>
                    <a:pt x="750" y="126"/>
                  </a:lnTo>
                  <a:lnTo>
                    <a:pt x="744" y="138"/>
                  </a:lnTo>
                  <a:lnTo>
                    <a:pt x="732" y="144"/>
                  </a:lnTo>
                  <a:lnTo>
                    <a:pt x="726" y="150"/>
                  </a:lnTo>
                  <a:lnTo>
                    <a:pt x="720" y="150"/>
                  </a:lnTo>
                  <a:lnTo>
                    <a:pt x="690" y="120"/>
                  </a:lnTo>
                  <a:lnTo>
                    <a:pt x="690" y="114"/>
                  </a:lnTo>
                  <a:lnTo>
                    <a:pt x="678" y="48"/>
                  </a:lnTo>
                  <a:lnTo>
                    <a:pt x="660" y="48"/>
                  </a:lnTo>
                  <a:lnTo>
                    <a:pt x="660" y="18"/>
                  </a:lnTo>
                  <a:lnTo>
                    <a:pt x="642" y="0"/>
                  </a:lnTo>
                  <a:lnTo>
                    <a:pt x="624" y="0"/>
                  </a:lnTo>
                  <a:lnTo>
                    <a:pt x="618" y="6"/>
                  </a:lnTo>
                  <a:lnTo>
                    <a:pt x="618" y="30"/>
                  </a:lnTo>
                  <a:lnTo>
                    <a:pt x="612" y="36"/>
                  </a:lnTo>
                  <a:lnTo>
                    <a:pt x="606" y="36"/>
                  </a:lnTo>
                  <a:lnTo>
                    <a:pt x="594" y="48"/>
                  </a:lnTo>
                  <a:lnTo>
                    <a:pt x="594" y="54"/>
                  </a:lnTo>
                  <a:lnTo>
                    <a:pt x="600" y="60"/>
                  </a:lnTo>
                  <a:lnTo>
                    <a:pt x="606" y="60"/>
                  </a:lnTo>
                  <a:lnTo>
                    <a:pt x="600" y="84"/>
                  </a:lnTo>
                  <a:lnTo>
                    <a:pt x="588" y="72"/>
                  </a:lnTo>
                  <a:lnTo>
                    <a:pt x="570" y="72"/>
                  </a:lnTo>
                  <a:lnTo>
                    <a:pt x="558" y="78"/>
                  </a:lnTo>
                  <a:lnTo>
                    <a:pt x="546" y="90"/>
                  </a:lnTo>
                  <a:lnTo>
                    <a:pt x="546" y="120"/>
                  </a:lnTo>
                  <a:lnTo>
                    <a:pt x="540" y="120"/>
                  </a:lnTo>
                  <a:lnTo>
                    <a:pt x="534" y="114"/>
                  </a:lnTo>
                  <a:lnTo>
                    <a:pt x="528" y="102"/>
                  </a:lnTo>
                  <a:lnTo>
                    <a:pt x="522" y="96"/>
                  </a:lnTo>
                  <a:lnTo>
                    <a:pt x="510" y="96"/>
                  </a:lnTo>
                  <a:lnTo>
                    <a:pt x="504" y="102"/>
                  </a:lnTo>
                  <a:lnTo>
                    <a:pt x="492" y="108"/>
                  </a:lnTo>
                  <a:lnTo>
                    <a:pt x="474" y="126"/>
                  </a:lnTo>
                  <a:lnTo>
                    <a:pt x="468" y="126"/>
                  </a:lnTo>
                  <a:lnTo>
                    <a:pt x="456" y="114"/>
                  </a:lnTo>
                  <a:lnTo>
                    <a:pt x="444" y="108"/>
                  </a:lnTo>
                  <a:lnTo>
                    <a:pt x="438" y="102"/>
                  </a:lnTo>
                  <a:lnTo>
                    <a:pt x="426" y="102"/>
                  </a:lnTo>
                  <a:lnTo>
                    <a:pt x="414" y="108"/>
                  </a:lnTo>
                  <a:lnTo>
                    <a:pt x="396" y="84"/>
                  </a:lnTo>
                  <a:lnTo>
                    <a:pt x="384" y="96"/>
                  </a:lnTo>
                  <a:lnTo>
                    <a:pt x="342" y="96"/>
                  </a:lnTo>
                  <a:lnTo>
                    <a:pt x="330" y="90"/>
                  </a:lnTo>
                  <a:lnTo>
                    <a:pt x="324" y="84"/>
                  </a:lnTo>
                  <a:lnTo>
                    <a:pt x="312" y="78"/>
                  </a:lnTo>
                  <a:lnTo>
                    <a:pt x="300" y="78"/>
                  </a:lnTo>
                  <a:lnTo>
                    <a:pt x="300" y="102"/>
                  </a:lnTo>
                  <a:lnTo>
                    <a:pt x="264" y="102"/>
                  </a:lnTo>
                  <a:lnTo>
                    <a:pt x="252" y="108"/>
                  </a:lnTo>
                  <a:lnTo>
                    <a:pt x="246" y="120"/>
                  </a:lnTo>
                  <a:lnTo>
                    <a:pt x="246" y="180"/>
                  </a:lnTo>
                  <a:lnTo>
                    <a:pt x="234" y="180"/>
                  </a:lnTo>
                  <a:lnTo>
                    <a:pt x="222" y="186"/>
                  </a:lnTo>
                  <a:lnTo>
                    <a:pt x="216" y="198"/>
                  </a:lnTo>
                  <a:lnTo>
                    <a:pt x="180" y="216"/>
                  </a:lnTo>
                  <a:lnTo>
                    <a:pt x="168" y="216"/>
                  </a:lnTo>
                  <a:lnTo>
                    <a:pt x="168" y="228"/>
                  </a:lnTo>
                  <a:lnTo>
                    <a:pt x="156" y="252"/>
                  </a:lnTo>
                  <a:lnTo>
                    <a:pt x="150" y="258"/>
                  </a:lnTo>
                  <a:lnTo>
                    <a:pt x="138" y="264"/>
                  </a:lnTo>
                  <a:lnTo>
                    <a:pt x="114" y="264"/>
                  </a:lnTo>
                  <a:lnTo>
                    <a:pt x="90" y="240"/>
                  </a:lnTo>
                  <a:lnTo>
                    <a:pt x="84" y="240"/>
                  </a:lnTo>
                  <a:lnTo>
                    <a:pt x="78" y="246"/>
                  </a:lnTo>
                  <a:lnTo>
                    <a:pt x="66" y="246"/>
                  </a:lnTo>
                  <a:lnTo>
                    <a:pt x="60" y="240"/>
                  </a:lnTo>
                  <a:lnTo>
                    <a:pt x="48" y="240"/>
                  </a:lnTo>
                  <a:lnTo>
                    <a:pt x="42" y="234"/>
                  </a:lnTo>
                  <a:lnTo>
                    <a:pt x="36" y="240"/>
                  </a:lnTo>
                  <a:lnTo>
                    <a:pt x="30" y="252"/>
                  </a:lnTo>
                  <a:lnTo>
                    <a:pt x="30" y="258"/>
                  </a:lnTo>
                  <a:lnTo>
                    <a:pt x="36" y="270"/>
                  </a:lnTo>
                  <a:lnTo>
                    <a:pt x="36" y="294"/>
                  </a:lnTo>
                  <a:lnTo>
                    <a:pt x="42" y="300"/>
                  </a:lnTo>
                  <a:lnTo>
                    <a:pt x="42" y="306"/>
                  </a:lnTo>
                  <a:lnTo>
                    <a:pt x="18" y="312"/>
                  </a:lnTo>
                  <a:lnTo>
                    <a:pt x="30" y="330"/>
                  </a:lnTo>
                  <a:lnTo>
                    <a:pt x="24" y="330"/>
                  </a:lnTo>
                  <a:lnTo>
                    <a:pt x="18" y="336"/>
                  </a:lnTo>
                  <a:lnTo>
                    <a:pt x="6" y="342"/>
                  </a:lnTo>
                  <a:lnTo>
                    <a:pt x="0" y="348"/>
                  </a:lnTo>
                  <a:lnTo>
                    <a:pt x="0" y="354"/>
                  </a:lnTo>
                  <a:lnTo>
                    <a:pt x="12" y="366"/>
                  </a:lnTo>
                  <a:lnTo>
                    <a:pt x="12" y="396"/>
                  </a:lnTo>
                  <a:lnTo>
                    <a:pt x="36" y="396"/>
                  </a:lnTo>
                  <a:lnTo>
                    <a:pt x="42" y="402"/>
                  </a:lnTo>
                  <a:lnTo>
                    <a:pt x="42" y="408"/>
                  </a:lnTo>
                  <a:lnTo>
                    <a:pt x="24" y="426"/>
                  </a:lnTo>
                  <a:lnTo>
                    <a:pt x="18" y="438"/>
                  </a:lnTo>
                  <a:lnTo>
                    <a:pt x="30" y="462"/>
                  </a:lnTo>
                  <a:lnTo>
                    <a:pt x="42" y="480"/>
                  </a:lnTo>
                  <a:lnTo>
                    <a:pt x="54" y="504"/>
                  </a:lnTo>
                  <a:lnTo>
                    <a:pt x="60" y="510"/>
                  </a:lnTo>
                  <a:lnTo>
                    <a:pt x="60" y="564"/>
                  </a:lnTo>
                  <a:lnTo>
                    <a:pt x="66" y="570"/>
                  </a:lnTo>
                  <a:lnTo>
                    <a:pt x="72" y="570"/>
                  </a:lnTo>
                  <a:lnTo>
                    <a:pt x="84" y="576"/>
                  </a:lnTo>
                  <a:lnTo>
                    <a:pt x="120" y="576"/>
                  </a:lnTo>
                  <a:lnTo>
                    <a:pt x="126" y="582"/>
                  </a:lnTo>
                  <a:lnTo>
                    <a:pt x="138" y="606"/>
                  </a:lnTo>
                  <a:lnTo>
                    <a:pt x="114" y="654"/>
                  </a:lnTo>
                  <a:lnTo>
                    <a:pt x="108" y="660"/>
                  </a:lnTo>
                  <a:lnTo>
                    <a:pt x="102" y="672"/>
                  </a:lnTo>
                  <a:lnTo>
                    <a:pt x="84" y="690"/>
                  </a:lnTo>
                  <a:lnTo>
                    <a:pt x="84" y="702"/>
                  </a:lnTo>
                  <a:lnTo>
                    <a:pt x="120" y="702"/>
                  </a:lnTo>
                  <a:lnTo>
                    <a:pt x="132" y="708"/>
                  </a:lnTo>
                  <a:lnTo>
                    <a:pt x="150" y="720"/>
                  </a:lnTo>
                  <a:lnTo>
                    <a:pt x="168" y="726"/>
                  </a:lnTo>
                  <a:lnTo>
                    <a:pt x="192" y="738"/>
                  </a:lnTo>
                  <a:lnTo>
                    <a:pt x="210" y="738"/>
                  </a:lnTo>
                  <a:lnTo>
                    <a:pt x="228" y="732"/>
                  </a:lnTo>
                  <a:lnTo>
                    <a:pt x="234" y="732"/>
                  </a:lnTo>
                  <a:lnTo>
                    <a:pt x="240" y="726"/>
                  </a:lnTo>
                  <a:lnTo>
                    <a:pt x="294" y="726"/>
                  </a:lnTo>
                  <a:lnTo>
                    <a:pt x="294" y="732"/>
                  </a:lnTo>
                  <a:lnTo>
                    <a:pt x="318" y="732"/>
                  </a:lnTo>
                  <a:lnTo>
                    <a:pt x="324" y="726"/>
                  </a:lnTo>
                  <a:lnTo>
                    <a:pt x="348" y="726"/>
                  </a:lnTo>
                  <a:lnTo>
                    <a:pt x="366" y="720"/>
                  </a:lnTo>
                  <a:lnTo>
                    <a:pt x="396" y="720"/>
                  </a:lnTo>
                  <a:lnTo>
                    <a:pt x="444" y="696"/>
                  </a:lnTo>
                  <a:lnTo>
                    <a:pt x="450" y="696"/>
                  </a:lnTo>
                  <a:lnTo>
                    <a:pt x="456" y="690"/>
                  </a:lnTo>
                  <a:lnTo>
                    <a:pt x="456" y="660"/>
                  </a:lnTo>
                  <a:lnTo>
                    <a:pt x="450" y="654"/>
                  </a:lnTo>
                  <a:lnTo>
                    <a:pt x="450" y="636"/>
                  </a:lnTo>
                  <a:lnTo>
                    <a:pt x="444" y="624"/>
                  </a:lnTo>
                  <a:lnTo>
                    <a:pt x="444" y="606"/>
                  </a:lnTo>
                  <a:lnTo>
                    <a:pt x="450" y="594"/>
                  </a:lnTo>
                  <a:lnTo>
                    <a:pt x="462" y="588"/>
                  </a:lnTo>
                  <a:lnTo>
                    <a:pt x="468" y="576"/>
                  </a:lnTo>
                  <a:lnTo>
                    <a:pt x="486" y="576"/>
                  </a:lnTo>
                  <a:lnTo>
                    <a:pt x="486" y="588"/>
                  </a:lnTo>
                  <a:lnTo>
                    <a:pt x="528" y="588"/>
                  </a:lnTo>
                  <a:lnTo>
                    <a:pt x="534" y="582"/>
                  </a:lnTo>
                  <a:lnTo>
                    <a:pt x="534" y="576"/>
                  </a:lnTo>
                  <a:lnTo>
                    <a:pt x="528" y="570"/>
                  </a:lnTo>
                  <a:lnTo>
                    <a:pt x="522" y="570"/>
                  </a:lnTo>
                  <a:lnTo>
                    <a:pt x="522" y="564"/>
                  </a:lnTo>
                  <a:lnTo>
                    <a:pt x="528" y="558"/>
                  </a:lnTo>
                  <a:lnTo>
                    <a:pt x="534" y="558"/>
                  </a:lnTo>
                  <a:lnTo>
                    <a:pt x="546" y="552"/>
                  </a:lnTo>
                  <a:lnTo>
                    <a:pt x="552" y="546"/>
                  </a:lnTo>
                  <a:lnTo>
                    <a:pt x="564" y="540"/>
                  </a:lnTo>
                  <a:lnTo>
                    <a:pt x="594" y="540"/>
                  </a:lnTo>
                  <a:lnTo>
                    <a:pt x="594" y="552"/>
                  </a:lnTo>
                  <a:lnTo>
                    <a:pt x="600" y="558"/>
                  </a:lnTo>
                  <a:lnTo>
                    <a:pt x="612" y="558"/>
                  </a:lnTo>
                  <a:lnTo>
                    <a:pt x="624" y="552"/>
                  </a:lnTo>
                  <a:lnTo>
                    <a:pt x="630" y="540"/>
                  </a:lnTo>
                  <a:lnTo>
                    <a:pt x="636" y="534"/>
                  </a:lnTo>
                  <a:lnTo>
                    <a:pt x="636" y="528"/>
                  </a:lnTo>
                  <a:lnTo>
                    <a:pt x="630" y="522"/>
                  </a:lnTo>
                  <a:lnTo>
                    <a:pt x="630" y="510"/>
                  </a:lnTo>
                  <a:lnTo>
                    <a:pt x="624" y="498"/>
                  </a:lnTo>
                  <a:lnTo>
                    <a:pt x="624" y="480"/>
                  </a:lnTo>
                  <a:lnTo>
                    <a:pt x="630" y="474"/>
                  </a:lnTo>
                  <a:lnTo>
                    <a:pt x="636" y="474"/>
                  </a:lnTo>
                  <a:lnTo>
                    <a:pt x="636" y="438"/>
                  </a:lnTo>
                  <a:lnTo>
                    <a:pt x="642" y="432"/>
                  </a:lnTo>
                  <a:lnTo>
                    <a:pt x="660" y="432"/>
                  </a:lnTo>
                  <a:lnTo>
                    <a:pt x="690" y="414"/>
                  </a:lnTo>
                  <a:lnTo>
                    <a:pt x="684" y="414"/>
                  </a:lnTo>
                  <a:lnTo>
                    <a:pt x="672" y="408"/>
                  </a:lnTo>
                  <a:lnTo>
                    <a:pt x="672" y="402"/>
                  </a:lnTo>
                  <a:lnTo>
                    <a:pt x="666" y="396"/>
                  </a:lnTo>
                  <a:lnTo>
                    <a:pt x="666" y="390"/>
                  </a:lnTo>
                  <a:lnTo>
                    <a:pt x="654" y="384"/>
                  </a:lnTo>
                  <a:lnTo>
                    <a:pt x="642" y="372"/>
                  </a:lnTo>
                  <a:lnTo>
                    <a:pt x="642" y="360"/>
                  </a:lnTo>
                  <a:lnTo>
                    <a:pt x="660" y="360"/>
                  </a:lnTo>
                  <a:lnTo>
                    <a:pt x="666" y="366"/>
                  </a:lnTo>
                  <a:lnTo>
                    <a:pt x="684" y="372"/>
                  </a:lnTo>
                  <a:lnTo>
                    <a:pt x="690" y="372"/>
                  </a:lnTo>
                  <a:lnTo>
                    <a:pt x="696" y="366"/>
                  </a:lnTo>
                  <a:lnTo>
                    <a:pt x="714" y="366"/>
                  </a:lnTo>
                  <a:lnTo>
                    <a:pt x="714" y="336"/>
                  </a:lnTo>
                  <a:lnTo>
                    <a:pt x="708" y="330"/>
                  </a:lnTo>
                  <a:lnTo>
                    <a:pt x="708" y="318"/>
                  </a:lnTo>
                  <a:lnTo>
                    <a:pt x="714" y="306"/>
                  </a:lnTo>
                  <a:lnTo>
                    <a:pt x="738" y="282"/>
                  </a:lnTo>
                  <a:lnTo>
                    <a:pt x="738" y="276"/>
                  </a:lnTo>
                  <a:lnTo>
                    <a:pt x="732" y="264"/>
                  </a:lnTo>
                  <a:lnTo>
                    <a:pt x="726" y="258"/>
                  </a:lnTo>
                  <a:lnTo>
                    <a:pt x="726" y="228"/>
                  </a:lnTo>
                  <a:lnTo>
                    <a:pt x="696" y="198"/>
                  </a:lnTo>
                  <a:lnTo>
                    <a:pt x="696" y="192"/>
                  </a:lnTo>
                  <a:lnTo>
                    <a:pt x="702" y="186"/>
                  </a:lnTo>
                  <a:lnTo>
                    <a:pt x="708" y="174"/>
                  </a:lnTo>
                  <a:lnTo>
                    <a:pt x="714" y="168"/>
                  </a:lnTo>
                  <a:lnTo>
                    <a:pt x="738" y="156"/>
                  </a:lnTo>
                  <a:lnTo>
                    <a:pt x="744" y="150"/>
                  </a:lnTo>
                  <a:lnTo>
                    <a:pt x="768" y="138"/>
                  </a:lnTo>
                  <a:lnTo>
                    <a:pt x="774" y="138"/>
                  </a:lnTo>
                  <a:lnTo>
                    <a:pt x="780" y="132"/>
                  </a:lnTo>
                  <a:lnTo>
                    <a:pt x="822" y="132"/>
                  </a:lnTo>
                  <a:lnTo>
                    <a:pt x="828" y="126"/>
                  </a:lnTo>
                  <a:lnTo>
                    <a:pt x="852" y="126"/>
                  </a:lnTo>
                  <a:lnTo>
                    <a:pt x="864" y="132"/>
                  </a:lnTo>
                  <a:lnTo>
                    <a:pt x="876" y="132"/>
                  </a:lnTo>
                  <a:lnTo>
                    <a:pt x="882" y="126"/>
                  </a:lnTo>
                  <a:lnTo>
                    <a:pt x="894" y="126"/>
                  </a:lnTo>
                  <a:lnTo>
                    <a:pt x="900" y="120"/>
                  </a:lnTo>
                  <a:lnTo>
                    <a:pt x="894" y="114"/>
                  </a:lnTo>
                  <a:lnTo>
                    <a:pt x="894" y="10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407D2E1-931A-2C46-A776-809C34DDAB09}"/>
              </a:ext>
            </a:extLst>
          </p:cNvPr>
          <p:cNvGrpSpPr/>
          <p:nvPr/>
        </p:nvGrpSpPr>
        <p:grpSpPr>
          <a:xfrm>
            <a:off x="419550" y="5186898"/>
            <a:ext cx="1914861" cy="599013"/>
            <a:chOff x="376518" y="5057802"/>
            <a:chExt cx="1914861" cy="59901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153435F-F7D4-5844-87FB-28FA010FCEF3}"/>
                </a:ext>
              </a:extLst>
            </p:cNvPr>
            <p:cNvSpPr/>
            <p:nvPr/>
          </p:nvSpPr>
          <p:spPr>
            <a:xfrm>
              <a:off x="376518" y="5131398"/>
              <a:ext cx="182880" cy="182880"/>
            </a:xfrm>
            <a:prstGeom prst="rect">
              <a:avLst/>
            </a:prstGeom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>
              <a:normAutofit fontScale="25000" lnSpcReduction="20000"/>
            </a:bodyPr>
            <a:lstStyle/>
            <a:p>
              <a:pPr algn="ctr"/>
              <a:endParaRPr lang="en-GB" sz="1600" dirty="0">
                <a:solidFill>
                  <a:schemeClr val="bg1"/>
                </a:solidFill>
              </a:endParaRPr>
            </a:p>
          </p:txBody>
        </p:sp>
        <p:sp>
          <p:nvSpPr>
            <p:cNvPr id="359" name="Rectangle 358">
              <a:extLst>
                <a:ext uri="{FF2B5EF4-FFF2-40B4-BE49-F238E27FC236}">
                  <a16:creationId xmlns:a16="http://schemas.microsoft.com/office/drawing/2014/main" id="{95144AF9-2FBA-0D4E-BFFE-79E367752D66}"/>
                </a:ext>
              </a:extLst>
            </p:cNvPr>
            <p:cNvSpPr/>
            <p:nvPr/>
          </p:nvSpPr>
          <p:spPr>
            <a:xfrm>
              <a:off x="376518" y="5400339"/>
              <a:ext cx="182880" cy="182880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>
              <a:normAutofit fontScale="25000" lnSpcReduction="20000"/>
            </a:bodyPr>
            <a:lstStyle/>
            <a:p>
              <a:pPr algn="ctr"/>
              <a:endParaRPr lang="en-GB" sz="1600" dirty="0">
                <a:solidFill>
                  <a:schemeClr val="bg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CE56E7F-41BD-B54F-BB7F-3D53B4E6AA56}"/>
                </a:ext>
              </a:extLst>
            </p:cNvPr>
            <p:cNvSpPr txBox="1"/>
            <p:nvPr/>
          </p:nvSpPr>
          <p:spPr>
            <a:xfrm>
              <a:off x="559398" y="5057802"/>
              <a:ext cx="1527586" cy="330072"/>
            </a:xfrm>
            <a:prstGeom prst="rect">
              <a:avLst/>
            </a:prstGeom>
            <a:noFill/>
          </p:spPr>
          <p:txBody>
            <a:bodyPr wrap="square" lIns="72000" tIns="72000" rIns="72000" bIns="72000" rtlCol="0">
              <a:spAutoFit/>
            </a:bodyPr>
            <a:lstStyle/>
            <a:p>
              <a:pPr algn="l">
                <a:buClr>
                  <a:schemeClr val="accent1"/>
                </a:buClr>
              </a:pPr>
              <a:r>
                <a:rPr lang="en-GB" sz="1200" dirty="0">
                  <a:solidFill>
                    <a:schemeClr val="tx2"/>
                  </a:solidFill>
                </a:rPr>
                <a:t>Voting Participants</a:t>
              </a:r>
            </a:p>
          </p:txBody>
        </p:sp>
        <p:sp>
          <p:nvSpPr>
            <p:cNvPr id="361" name="TextBox 360">
              <a:extLst>
                <a:ext uri="{FF2B5EF4-FFF2-40B4-BE49-F238E27FC236}">
                  <a16:creationId xmlns:a16="http://schemas.microsoft.com/office/drawing/2014/main" id="{570DB290-55A8-394D-B217-434A2C97B792}"/>
                </a:ext>
              </a:extLst>
            </p:cNvPr>
            <p:cNvSpPr txBox="1"/>
            <p:nvPr/>
          </p:nvSpPr>
          <p:spPr>
            <a:xfrm>
              <a:off x="559398" y="5326743"/>
              <a:ext cx="1731981" cy="330072"/>
            </a:xfrm>
            <a:prstGeom prst="rect">
              <a:avLst/>
            </a:prstGeom>
            <a:noFill/>
          </p:spPr>
          <p:txBody>
            <a:bodyPr wrap="square" lIns="72000" tIns="72000" rIns="72000" bIns="72000" rtlCol="0">
              <a:spAutoFit/>
            </a:bodyPr>
            <a:lstStyle/>
            <a:p>
              <a:pPr algn="l">
                <a:buClr>
                  <a:schemeClr val="accent1"/>
                </a:buClr>
              </a:pPr>
              <a:r>
                <a:rPr lang="en-GB" sz="1200" dirty="0">
                  <a:solidFill>
                    <a:schemeClr val="tx2"/>
                  </a:solidFill>
                </a:rPr>
                <a:t>Associate Participants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13680CCE-0A24-6E44-A879-7A9B1019AF56}"/>
              </a:ext>
            </a:extLst>
          </p:cNvPr>
          <p:cNvSpPr/>
          <p:nvPr/>
        </p:nvSpPr>
        <p:spPr>
          <a:xfrm>
            <a:off x="10929769" y="4652623"/>
            <a:ext cx="111150" cy="11115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>
            <a:normAutofit fontScale="25000" lnSpcReduction="20000"/>
          </a:bodyPr>
          <a:lstStyle/>
          <a:p>
            <a:pPr algn="ctr"/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93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74CBD-067A-6E4B-900D-207909C4D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GBIF Network of Data publishing institutions</a:t>
            </a:r>
            <a:r>
              <a:rPr lang="en-GB" cap="none" dirty="0">
                <a:latin typeface="Roboto Regular"/>
              </a:rPr>
              <a:t> </a:t>
            </a:r>
            <a:r>
              <a:rPr lang="en-US" sz="1800" cap="none" dirty="0">
                <a:latin typeface="Roboto Regular"/>
              </a:rPr>
              <a:t>2021</a:t>
            </a:r>
            <a:endParaRPr lang="en-GB" sz="18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0DB1DA-8308-8848-BDB6-2E25E00938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https://</a:t>
            </a:r>
            <a:r>
              <a:rPr lang="en-GB" dirty="0" err="1">
                <a:solidFill>
                  <a:schemeClr val="accent2"/>
                </a:solidFill>
              </a:rPr>
              <a:t>www.gbif.org</a:t>
            </a:r>
            <a:r>
              <a:rPr lang="en-GB" dirty="0">
                <a:solidFill>
                  <a:schemeClr val="accent2"/>
                </a:solidFill>
              </a:rPr>
              <a:t>/publisher/search</a:t>
            </a:r>
            <a:endParaRPr lang="en-GB" dirty="0"/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D320466C-B4D0-B04D-A247-5AD323DD37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1387559"/>
              </p:ext>
            </p:extLst>
          </p:nvPr>
        </p:nvGraphicFramePr>
        <p:xfrm>
          <a:off x="9105900" y="2387371"/>
          <a:ext cx="2813824" cy="3359903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75105">
                  <a:extLst>
                    <a:ext uri="{9D8B030D-6E8A-4147-A177-3AD203B41FA5}">
                      <a16:colId xmlns:a16="http://schemas.microsoft.com/office/drawing/2014/main" val="2783214514"/>
                    </a:ext>
                  </a:extLst>
                </a:gridCol>
                <a:gridCol w="1759508">
                  <a:extLst>
                    <a:ext uri="{9D8B030D-6E8A-4147-A177-3AD203B41FA5}">
                      <a16:colId xmlns:a16="http://schemas.microsoft.com/office/drawing/2014/main" val="3559535701"/>
                    </a:ext>
                  </a:extLst>
                </a:gridCol>
                <a:gridCol w="579211">
                  <a:extLst>
                    <a:ext uri="{9D8B030D-6E8A-4147-A177-3AD203B41FA5}">
                      <a16:colId xmlns:a16="http://schemas.microsoft.com/office/drawing/2014/main" val="2107453002"/>
                    </a:ext>
                  </a:extLst>
                </a:gridCol>
              </a:tblGrid>
              <a:tr h="27742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1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Top 10 countries: number of data publishers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1" kern="1200" dirty="0">
                        <a:solidFill>
                          <a:schemeClr val="bg1"/>
                        </a:solidFill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46135312"/>
                  </a:ext>
                </a:extLst>
              </a:tr>
              <a:tr h="308248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United States</a:t>
                      </a:r>
                      <a:endParaRPr 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a-DK" sz="1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135407"/>
                  </a:ext>
                </a:extLst>
              </a:tr>
              <a:tr h="308248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Colombia</a:t>
                      </a:r>
                      <a:endParaRPr 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a-DK" sz="1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172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202048"/>
                  </a:ext>
                </a:extLst>
              </a:tr>
              <a:tr h="308248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United Kingdom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a-DK" sz="1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164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9462306"/>
                  </a:ext>
                </a:extLst>
              </a:tr>
              <a:tr h="308248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Spain</a:t>
                      </a:r>
                      <a:endParaRPr 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a-DK" sz="1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109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406992"/>
                  </a:ext>
                </a:extLst>
              </a:tr>
              <a:tr h="308248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Brazil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a-DK" sz="1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1553052"/>
                  </a:ext>
                </a:extLst>
              </a:tr>
              <a:tr h="308248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Russian Federation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a-DK" sz="1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92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67965"/>
                  </a:ext>
                </a:extLst>
              </a:tr>
              <a:tr h="308248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Australia</a:t>
                      </a:r>
                      <a:endParaRPr lang="en-US" sz="1400" b="1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a-DK" sz="1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89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336137"/>
                  </a:ext>
                </a:extLst>
              </a:tr>
              <a:tr h="308248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France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a-DK" sz="1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511570"/>
                  </a:ext>
                </a:extLst>
              </a:tr>
              <a:tr h="308248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Canada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a-DK" sz="1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41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268121"/>
                  </a:ext>
                </a:extLst>
              </a:tr>
              <a:tr h="308248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Netherlands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162868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78706493-2139-B949-8DB1-5B1632C401FA}"/>
              </a:ext>
            </a:extLst>
          </p:cNvPr>
          <p:cNvGrpSpPr/>
          <p:nvPr/>
        </p:nvGrpSpPr>
        <p:grpSpPr>
          <a:xfrm>
            <a:off x="9105900" y="1237167"/>
            <a:ext cx="2831928" cy="1007181"/>
            <a:chOff x="9105900" y="1088487"/>
            <a:chExt cx="2831928" cy="100718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F34810C-5935-9543-9234-1433405BE53B}"/>
                </a:ext>
              </a:extLst>
            </p:cNvPr>
            <p:cNvSpPr txBox="1"/>
            <p:nvPr/>
          </p:nvSpPr>
          <p:spPr>
            <a:xfrm>
              <a:off x="9105900" y="1150042"/>
              <a:ext cx="1248937" cy="884070"/>
            </a:xfrm>
            <a:prstGeom prst="rect">
              <a:avLst/>
            </a:prstGeom>
            <a:noFill/>
          </p:spPr>
          <p:txBody>
            <a:bodyPr wrap="square" lIns="72000" tIns="72000" rIns="72000" bIns="72000" rtlCol="0">
              <a:spAutoFit/>
            </a:bodyPr>
            <a:lstStyle/>
            <a:p>
              <a:pPr algn="l">
                <a:buClr>
                  <a:schemeClr val="accent1"/>
                </a:buClr>
              </a:pPr>
              <a:r>
                <a:rPr lang="en-GB" sz="4800" b="1" dirty="0">
                  <a:solidFill>
                    <a:schemeClr val="accent2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126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9C8CB8C-0882-0147-BC7E-56BCB5EFDC38}"/>
                </a:ext>
              </a:extLst>
            </p:cNvPr>
            <p:cNvSpPr txBox="1"/>
            <p:nvPr/>
          </p:nvSpPr>
          <p:spPr>
            <a:xfrm>
              <a:off x="10354837" y="1088487"/>
              <a:ext cx="1582991" cy="1007181"/>
            </a:xfrm>
            <a:prstGeom prst="rect">
              <a:avLst/>
            </a:prstGeom>
            <a:noFill/>
          </p:spPr>
          <p:txBody>
            <a:bodyPr wrap="square" lIns="72000" tIns="72000" rIns="72000" bIns="72000" rtlCol="0">
              <a:spAutoFit/>
            </a:bodyPr>
            <a:lstStyle/>
            <a:p>
              <a:pPr>
                <a:defRPr/>
              </a:pPr>
              <a:r>
                <a:rPr lang="en-GB" sz="1400" dirty="0">
                  <a:solidFill>
                    <a:schemeClr val="accent3"/>
                  </a:solidFill>
                  <a:latin typeface="Roboto Regular" panose="02000000000000000000" pitchFamily="2" charset="0"/>
                </a:rPr>
                <a:t>countries with institutions sharing data through GBIF</a:t>
              </a: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77E60D77-FDFA-C64E-AEED-F5B3A80E9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7507" y="1268893"/>
            <a:ext cx="6885300" cy="4803134"/>
          </a:xfrm>
          <a:prstGeom prst="rect">
            <a:avLst/>
          </a:prstGeom>
          <a:solidFill>
            <a:srgbClr val="E3F2FA"/>
          </a:solidFill>
        </p:spPr>
      </p:pic>
    </p:spTree>
    <p:extLst>
      <p:ext uri="{BB962C8B-B14F-4D97-AF65-F5344CB8AC3E}">
        <p14:creationId xmlns:p14="http://schemas.microsoft.com/office/powerpoint/2010/main" val="285296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5DF59-E8F6-3D42-AE0B-A91FEE8A1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GBIF.</a:t>
            </a:r>
            <a:r>
              <a:rPr lang="en-GB" b="1" cap="none" dirty="0" err="1"/>
              <a:t>org</a:t>
            </a:r>
            <a:r>
              <a:rPr lang="en-GB" b="1" dirty="0"/>
              <a:t> traffic by country: 2021</a:t>
            </a:r>
            <a:endParaRPr lang="en-GB" dirty="0">
              <a:latin typeface="Roboto Regular" panose="02000000000000000000" pitchFamily="2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7A7BB2-B10E-6F4E-8BAC-E95773EBAC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Roboto Condensed"/>
              </a:rPr>
              <a:t>SOURCE: Google Analytics. </a:t>
            </a:r>
            <a:r>
              <a:rPr lang="en-GB" i="1" dirty="0">
                <a:solidFill>
                  <a:schemeClr val="tx1">
                    <a:lumMod val="50000"/>
                    <a:lumOff val="50000"/>
                  </a:schemeClr>
                </a:solidFill>
                <a:latin typeface="Roboto Condensed"/>
              </a:rPr>
              <a:t>*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Roboto Condensed"/>
              </a:rPr>
              <a:t> Effective visits = total sessions - (total sessions </a:t>
            </a:r>
            <a:r>
              <a:rPr lang="en-GB" i="1" dirty="0">
                <a:solidFill>
                  <a:schemeClr val="tx1">
                    <a:lumMod val="50000"/>
                    <a:lumOff val="50000"/>
                  </a:schemeClr>
                </a:solidFill>
                <a:latin typeface="Roboto Condensed"/>
              </a:rPr>
              <a:t>x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Roboto Condensed"/>
              </a:rPr>
              <a:t> bounce rate)</a:t>
            </a:r>
          </a:p>
        </p:txBody>
      </p:sp>
      <p:graphicFrame>
        <p:nvGraphicFramePr>
          <p:cNvPr id="5" name="Table 12">
            <a:extLst>
              <a:ext uri="{FF2B5EF4-FFF2-40B4-BE49-F238E27FC236}">
                <a16:creationId xmlns:a16="http://schemas.microsoft.com/office/drawing/2014/main" id="{932D6A73-A42B-E94B-BC36-F0D248F481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264671"/>
              </p:ext>
            </p:extLst>
          </p:nvPr>
        </p:nvGraphicFramePr>
        <p:xfrm>
          <a:off x="255115" y="1196975"/>
          <a:ext cx="11673361" cy="4787899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784537">
                  <a:extLst>
                    <a:ext uri="{9D8B030D-6E8A-4147-A177-3AD203B41FA5}">
                      <a16:colId xmlns:a16="http://schemas.microsoft.com/office/drawing/2014/main" val="2445582373"/>
                    </a:ext>
                  </a:extLst>
                </a:gridCol>
                <a:gridCol w="2346777">
                  <a:extLst>
                    <a:ext uri="{9D8B030D-6E8A-4147-A177-3AD203B41FA5}">
                      <a16:colId xmlns:a16="http://schemas.microsoft.com/office/drawing/2014/main" val="1537184645"/>
                    </a:ext>
                  </a:extLst>
                </a:gridCol>
                <a:gridCol w="1373570">
                  <a:extLst>
                    <a:ext uri="{9D8B030D-6E8A-4147-A177-3AD203B41FA5}">
                      <a16:colId xmlns:a16="http://schemas.microsoft.com/office/drawing/2014/main" val="202493507"/>
                    </a:ext>
                  </a:extLst>
                </a:gridCol>
                <a:gridCol w="1373570">
                  <a:extLst>
                    <a:ext uri="{9D8B030D-6E8A-4147-A177-3AD203B41FA5}">
                      <a16:colId xmlns:a16="http://schemas.microsoft.com/office/drawing/2014/main" val="3724425895"/>
                    </a:ext>
                  </a:extLst>
                </a:gridCol>
                <a:gridCol w="1666298">
                  <a:extLst>
                    <a:ext uri="{9D8B030D-6E8A-4147-A177-3AD203B41FA5}">
                      <a16:colId xmlns:a16="http://schemas.microsoft.com/office/drawing/2014/main" val="2751926660"/>
                    </a:ext>
                  </a:extLst>
                </a:gridCol>
                <a:gridCol w="1643312">
                  <a:extLst>
                    <a:ext uri="{9D8B030D-6E8A-4147-A177-3AD203B41FA5}">
                      <a16:colId xmlns:a16="http://schemas.microsoft.com/office/drawing/2014/main" val="3487821056"/>
                    </a:ext>
                  </a:extLst>
                </a:gridCol>
                <a:gridCol w="1035973">
                  <a:extLst>
                    <a:ext uri="{9D8B030D-6E8A-4147-A177-3AD203B41FA5}">
                      <a16:colId xmlns:a16="http://schemas.microsoft.com/office/drawing/2014/main" val="3093841831"/>
                    </a:ext>
                  </a:extLst>
                </a:gridCol>
                <a:gridCol w="1449324">
                  <a:extLst>
                    <a:ext uri="{9D8B030D-6E8A-4147-A177-3AD203B41FA5}">
                      <a16:colId xmlns:a16="http://schemas.microsoft.com/office/drawing/2014/main" val="2745575049"/>
                    </a:ext>
                  </a:extLst>
                </a:gridCol>
              </a:tblGrid>
              <a:tr h="465801">
                <a:tc>
                  <a:txBody>
                    <a:bodyPr/>
                    <a:lstStyle/>
                    <a:p>
                      <a:r>
                        <a:rPr lang="en-GB" sz="1400" b="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Rank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Country/Territory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Visitors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Sessions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Effective visits</a:t>
                      </a:r>
                      <a:r>
                        <a:rPr lang="en-GB" sz="1400" b="0" i="1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% Effective visits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2020 rank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Pages / session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4652581"/>
                  </a:ext>
                </a:extLst>
              </a:tr>
              <a:tr h="39291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United States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220,416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400,334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197,445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9.42%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5.46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1797122"/>
                  </a:ext>
                </a:extLst>
              </a:tr>
              <a:tr h="39291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Mexico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136,800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216,423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110,294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5.36%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4.52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516897"/>
                  </a:ext>
                </a:extLst>
              </a:tr>
              <a:tr h="39291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Brazil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129,760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268,982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138,337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6.60%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5.85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6894101"/>
                  </a:ext>
                </a:extLst>
              </a:tr>
              <a:tr h="39291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Colombia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113,386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254,399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114,149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5.44%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5.03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920079"/>
                  </a:ext>
                </a:extLst>
              </a:tr>
              <a:tr h="39291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Spain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96,471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208,353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104,927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5.00%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6.31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1789635"/>
                  </a:ext>
                </a:extLst>
              </a:tr>
              <a:tr h="39291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France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84,680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166,174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76,440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3.65%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5.21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378052"/>
                  </a:ext>
                </a:extLst>
              </a:tr>
              <a:tr h="39291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Germany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74,450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146,532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72,416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3.45%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5.98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081027"/>
                  </a:ext>
                </a:extLst>
              </a:tr>
              <a:tr h="39291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United Kingdom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70,410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142,702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71,537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3.42%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6.01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615403"/>
                  </a:ext>
                </a:extLst>
              </a:tr>
              <a:tr h="39291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India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65,733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151,878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72,461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3.46%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5.20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511057"/>
                  </a:ext>
                </a:extLst>
              </a:tr>
              <a:tr h="39291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Italy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50,093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95,010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41,396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1.97%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5.03</a:t>
                      </a:r>
                      <a:endParaRPr lang="en-GB" sz="1600" dirty="0">
                        <a:latin typeface="Roboto Condensed Light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924155"/>
                  </a:ext>
                </a:extLst>
              </a:tr>
              <a:tr h="392918"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TOTAL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1,991,952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4,260,250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2,096,895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100.00%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600" dirty="0"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5.83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2286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649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ACA70A3-ECC6-4CCE-ACEE-D8F5F2791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Occurrences published by Country: 2021</a:t>
            </a:r>
            <a:endParaRPr lang="en-US" sz="1800" cap="none" dirty="0">
              <a:latin typeface="Roboto Regular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4B8D68-B830-4AA5-BA78-C01FB9A90A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5588" y="6332538"/>
            <a:ext cx="8197035" cy="365125"/>
          </a:xfrm>
        </p:spPr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https://</a:t>
            </a:r>
            <a:r>
              <a:rPr lang="en-GB" dirty="0" err="1">
                <a:solidFill>
                  <a:schemeClr val="accent2"/>
                </a:solidFill>
              </a:rPr>
              <a:t>www.gbif.org</a:t>
            </a:r>
            <a:r>
              <a:rPr lang="en-GB" dirty="0">
                <a:solidFill>
                  <a:schemeClr val="accent2"/>
                </a:solidFill>
              </a:rPr>
              <a:t>/occurrence/search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919F4F0-9623-466A-9835-FE0EE91A44DE}"/>
              </a:ext>
            </a:extLst>
          </p:cNvPr>
          <p:cNvCxnSpPr>
            <a:cxnSpLocks/>
          </p:cNvCxnSpPr>
          <p:nvPr/>
        </p:nvCxnSpPr>
        <p:spPr>
          <a:xfrm>
            <a:off x="6169669" y="1198393"/>
            <a:ext cx="0" cy="4973807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7F385E0-7C5F-4E4E-AA81-D0ED1232FA85}"/>
              </a:ext>
            </a:extLst>
          </p:cNvPr>
          <p:cNvCxnSpPr/>
          <p:nvPr/>
        </p:nvCxnSpPr>
        <p:spPr>
          <a:xfrm>
            <a:off x="0" y="1196975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Content Placeholder 10">
            <a:extLst>
              <a:ext uri="{FF2B5EF4-FFF2-40B4-BE49-F238E27FC236}">
                <a16:creationId xmlns:a16="http://schemas.microsoft.com/office/drawing/2014/main" id="{C68C5275-2D45-774B-B979-BD2679E350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7526924"/>
              </p:ext>
            </p:extLst>
          </p:nvPr>
        </p:nvGraphicFramePr>
        <p:xfrm>
          <a:off x="6278682" y="1196974"/>
          <a:ext cx="5649789" cy="4954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ontent Placeholder 6">
            <a:extLst>
              <a:ext uri="{FF2B5EF4-FFF2-40B4-BE49-F238E27FC236}">
                <a16:creationId xmlns:a16="http://schemas.microsoft.com/office/drawing/2014/main" id="{31997D2D-6180-784C-9DA6-873F0CE8AB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2699115"/>
              </p:ext>
            </p:extLst>
          </p:nvPr>
        </p:nvGraphicFramePr>
        <p:xfrm>
          <a:off x="255590" y="1196977"/>
          <a:ext cx="5914080" cy="4787895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506391">
                  <a:extLst>
                    <a:ext uri="{9D8B030D-6E8A-4147-A177-3AD203B41FA5}">
                      <a16:colId xmlns:a16="http://schemas.microsoft.com/office/drawing/2014/main" val="2783214514"/>
                    </a:ext>
                  </a:extLst>
                </a:gridCol>
                <a:gridCol w="870487">
                  <a:extLst>
                    <a:ext uri="{9D8B030D-6E8A-4147-A177-3AD203B41FA5}">
                      <a16:colId xmlns:a16="http://schemas.microsoft.com/office/drawing/2014/main" val="3559535701"/>
                    </a:ext>
                  </a:extLst>
                </a:gridCol>
                <a:gridCol w="1045903">
                  <a:extLst>
                    <a:ext uri="{9D8B030D-6E8A-4147-A177-3AD203B41FA5}">
                      <a16:colId xmlns:a16="http://schemas.microsoft.com/office/drawing/2014/main" val="3126081401"/>
                    </a:ext>
                  </a:extLst>
                </a:gridCol>
                <a:gridCol w="204510">
                  <a:extLst>
                    <a:ext uri="{9D8B030D-6E8A-4147-A177-3AD203B41FA5}">
                      <a16:colId xmlns:a16="http://schemas.microsoft.com/office/drawing/2014/main" val="954396464"/>
                    </a:ext>
                  </a:extLst>
                </a:gridCol>
                <a:gridCol w="1113610">
                  <a:extLst>
                    <a:ext uri="{9D8B030D-6E8A-4147-A177-3AD203B41FA5}">
                      <a16:colId xmlns:a16="http://schemas.microsoft.com/office/drawing/2014/main" val="2783439721"/>
                    </a:ext>
                  </a:extLst>
                </a:gridCol>
                <a:gridCol w="1280266">
                  <a:extLst>
                    <a:ext uri="{9D8B030D-6E8A-4147-A177-3AD203B41FA5}">
                      <a16:colId xmlns:a16="http://schemas.microsoft.com/office/drawing/2014/main" val="533779881"/>
                    </a:ext>
                  </a:extLst>
                </a:gridCol>
                <a:gridCol w="892913">
                  <a:extLst>
                    <a:ext uri="{9D8B030D-6E8A-4147-A177-3AD203B41FA5}">
                      <a16:colId xmlns:a16="http://schemas.microsoft.com/office/drawing/2014/main" val="533055570"/>
                    </a:ext>
                  </a:extLst>
                </a:gridCol>
              </a:tblGrid>
              <a:tr h="34573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1" dirty="0"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1" dirty="0"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1" dirty="0"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i="1" kern="1200" dirty="0">
                          <a:solidFill>
                            <a:schemeClr val="bg1"/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2020 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i="1" kern="1200" dirty="0">
                          <a:solidFill>
                            <a:schemeClr val="bg1"/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2020 rank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46135312"/>
                  </a:ext>
                </a:extLst>
              </a:tr>
              <a:tr h="370109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b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United States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145,520,357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104,951,678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0135407"/>
                  </a:ext>
                </a:extLst>
              </a:tr>
              <a:tr h="370109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Canada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24,595,830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13,595,190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202048"/>
                  </a:ext>
                </a:extLst>
              </a:tr>
              <a:tr h="370109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United Kingdom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24,285,291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19,375,254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9462306"/>
                  </a:ext>
                </a:extLst>
              </a:tr>
              <a:tr h="370109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Australia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6,676,589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6,458,840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406992"/>
                  </a:ext>
                </a:extLst>
              </a:tr>
              <a:tr h="370109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India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5,857,419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4,860,801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67965"/>
                  </a:ext>
                </a:extLst>
              </a:tr>
              <a:tr h="37010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Portugal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5,627,764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1,606,684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20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336137"/>
                  </a:ext>
                </a:extLst>
              </a:tr>
              <a:tr h="370109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Sweden</a:t>
                      </a:r>
                      <a:endParaRPr lang="en-US" sz="1400" b="1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5,466,063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10,821,710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8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612894"/>
                  </a:ext>
                </a:extLst>
              </a:tr>
              <a:tr h="370109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Germany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4,523,322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39,330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511570"/>
                  </a:ext>
                </a:extLst>
              </a:tr>
              <a:tr h="370109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Switzerland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4,339,797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9,028,709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268121"/>
                  </a:ext>
                </a:extLst>
              </a:tr>
              <a:tr h="370109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Spain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4,265,119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12,829,298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162868"/>
                  </a:ext>
                </a:extLst>
              </a:tr>
              <a:tr h="370109">
                <a:tc gridSpan="3"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1" kern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+mn-ea"/>
                          <a:cs typeface="+mn-cs"/>
                        </a:rPr>
                        <a:t>OTHER COUNTRIES + AREAS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r>
                        <a:rPr lang="en-US" sz="1400" b="1" kern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+mn-ea"/>
                          <a:cs typeface="+mn-cs"/>
                        </a:rPr>
                        <a:t>OTHER COUNTRIES + AREAS</a:t>
                      </a:r>
                      <a:endParaRPr lang="en-US" b="1" noProof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a-DK" sz="1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+mn-ea"/>
                          <a:cs typeface="+mn-cs"/>
                        </a:rPr>
                        <a:t>54,341,744</a:t>
                      </a:r>
                      <a:endParaRPr lang="en-GB" sz="1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 Condensed Ligh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82,194,433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 Condensed Light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756698"/>
                  </a:ext>
                </a:extLst>
              </a:tr>
              <a:tr h="370966">
                <a:tc gridSpan="3">
                  <a:txBody>
                    <a:bodyPr/>
                    <a:lstStyle/>
                    <a:p>
                      <a:pPr algn="r"/>
                      <a:r>
                        <a:rPr lang="da-DK" sz="1400" b="1" dirty="0">
                          <a:solidFill>
                            <a:schemeClr val="accent2"/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GB" sz="1400" b="1" kern="1200" dirty="0">
                          <a:solidFill>
                            <a:schemeClr val="accent2"/>
                          </a:solidFill>
                          <a:latin typeface="Roboto Condensed Light"/>
                          <a:ea typeface="Roboto Condensed Light" panose="02000000000000000000" pitchFamily="2" charset="0"/>
                        </a:rPr>
                        <a:t>252,569,971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0" kern="1200" dirty="0">
                          <a:solidFill>
                            <a:schemeClr val="accent2"/>
                          </a:solidFill>
                          <a:latin typeface="Roboto Condensed Light"/>
                          <a:ea typeface="Roboto Condensed Light" panose="02000000000000000000" pitchFamily="2" charset="0"/>
                        </a:rPr>
                        <a:t>268,831,632</a:t>
                      </a:r>
                      <a:endParaRPr lang="da-DK" sz="1400" b="0" dirty="0">
                        <a:solidFill>
                          <a:schemeClr val="accent2"/>
                        </a:solidFill>
                        <a:latin typeface="Roboto Condensed Light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1400" b="0" dirty="0">
                        <a:solidFill>
                          <a:schemeClr val="accent2"/>
                        </a:solidFill>
                        <a:latin typeface="Roboto Condensed Light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530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33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C4606-026E-CB46-97D1-5EC14AC9D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Data download requests: 2021</a:t>
            </a:r>
            <a:endParaRPr lang="en-GB" dirty="0">
              <a:latin typeface="Roboto Regular"/>
            </a:endParaRPr>
          </a:p>
        </p:txBody>
      </p:sp>
      <p:graphicFrame>
        <p:nvGraphicFramePr>
          <p:cNvPr id="6" name="Content Placeholder 10">
            <a:extLst>
              <a:ext uri="{FF2B5EF4-FFF2-40B4-BE49-F238E27FC236}">
                <a16:creationId xmlns:a16="http://schemas.microsoft.com/office/drawing/2014/main" id="{6A103AB0-B3A5-D74B-8BFD-3E373FB18D2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68050572"/>
              </p:ext>
            </p:extLst>
          </p:nvPr>
        </p:nvGraphicFramePr>
        <p:xfrm>
          <a:off x="6172200" y="1196975"/>
          <a:ext cx="5764211" cy="4083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3E4858F1-0D97-AF45-BE79-37694B8C0C4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92323823"/>
              </p:ext>
            </p:extLst>
          </p:nvPr>
        </p:nvGraphicFramePr>
        <p:xfrm>
          <a:off x="255589" y="1196975"/>
          <a:ext cx="5764212" cy="4865899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517523">
                  <a:extLst>
                    <a:ext uri="{9D8B030D-6E8A-4147-A177-3AD203B41FA5}">
                      <a16:colId xmlns:a16="http://schemas.microsoft.com/office/drawing/2014/main" val="2783214514"/>
                    </a:ext>
                  </a:extLst>
                </a:gridCol>
                <a:gridCol w="685062">
                  <a:extLst>
                    <a:ext uri="{9D8B030D-6E8A-4147-A177-3AD203B41FA5}">
                      <a16:colId xmlns:a16="http://schemas.microsoft.com/office/drawing/2014/main" val="3559535701"/>
                    </a:ext>
                  </a:extLst>
                </a:gridCol>
                <a:gridCol w="1202584">
                  <a:extLst>
                    <a:ext uri="{9D8B030D-6E8A-4147-A177-3AD203B41FA5}">
                      <a16:colId xmlns:a16="http://schemas.microsoft.com/office/drawing/2014/main" val="3126081401"/>
                    </a:ext>
                  </a:extLst>
                </a:gridCol>
                <a:gridCol w="139595">
                  <a:extLst>
                    <a:ext uri="{9D8B030D-6E8A-4147-A177-3AD203B41FA5}">
                      <a16:colId xmlns:a16="http://schemas.microsoft.com/office/drawing/2014/main" val="2783439721"/>
                    </a:ext>
                  </a:extLst>
                </a:gridCol>
                <a:gridCol w="1131570">
                  <a:extLst>
                    <a:ext uri="{9D8B030D-6E8A-4147-A177-3AD203B41FA5}">
                      <a16:colId xmlns:a16="http://schemas.microsoft.com/office/drawing/2014/main" val="3125050366"/>
                    </a:ext>
                  </a:extLst>
                </a:gridCol>
                <a:gridCol w="1074420">
                  <a:extLst>
                    <a:ext uri="{9D8B030D-6E8A-4147-A177-3AD203B41FA5}">
                      <a16:colId xmlns:a16="http://schemas.microsoft.com/office/drawing/2014/main" val="533779881"/>
                    </a:ext>
                  </a:extLst>
                </a:gridCol>
                <a:gridCol w="1013458">
                  <a:extLst>
                    <a:ext uri="{9D8B030D-6E8A-4147-A177-3AD203B41FA5}">
                      <a16:colId xmlns:a16="http://schemas.microsoft.com/office/drawing/2014/main" val="533055570"/>
                    </a:ext>
                  </a:extLst>
                </a:gridCol>
              </a:tblGrid>
              <a:tr h="41557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1" dirty="0"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1" dirty="0"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i="1" kern="1200" dirty="0">
                          <a:solidFill>
                            <a:schemeClr val="bg1"/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2020 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i="1" kern="1200" dirty="0">
                          <a:solidFill>
                            <a:schemeClr val="bg1"/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2020 rank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46135312"/>
                  </a:ext>
                </a:extLst>
              </a:tr>
              <a:tr h="370860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China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42,639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26,785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0135407"/>
                  </a:ext>
                </a:extLst>
              </a:tr>
              <a:tr h="370860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United States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36,467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29,392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202048"/>
                  </a:ext>
                </a:extLst>
              </a:tr>
              <a:tr h="370860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Mexico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21,725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24,123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9462306"/>
                  </a:ext>
                </a:extLst>
              </a:tr>
              <a:tr h="370860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Colombia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16,414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13,501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406992"/>
                  </a:ext>
                </a:extLst>
              </a:tr>
              <a:tr h="370860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da-DK" sz="1400" b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Brazil</a:t>
                      </a:r>
                      <a:endParaRPr lang="da-DK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 Condensed Light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16,344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16,274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67965"/>
                  </a:ext>
                </a:extLst>
              </a:tr>
              <a:tr h="37086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United Kingdom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a-DK" sz="1400" b="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11,605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9,610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7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336137"/>
                  </a:ext>
                </a:extLst>
              </a:tr>
              <a:tr h="370860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Spain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9,777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8,981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612894"/>
                  </a:ext>
                </a:extLst>
              </a:tr>
              <a:tr h="370860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da-DK" sz="1400" b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Netherlands</a:t>
                      </a:r>
                      <a:endParaRPr lang="da-DK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5,808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2,215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511570"/>
                  </a:ext>
                </a:extLst>
              </a:tr>
              <a:tr h="370860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da-DK" sz="1400" b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Norway</a:t>
                      </a:r>
                      <a:endParaRPr lang="da-DK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5,501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1,691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268121"/>
                  </a:ext>
                </a:extLst>
              </a:tr>
              <a:tr h="370860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Canada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5,187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5,316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162868"/>
                  </a:ext>
                </a:extLst>
              </a:tr>
              <a:tr h="370860">
                <a:tc gridSpan="4">
                  <a:txBody>
                    <a:bodyPr/>
                    <a:lstStyle/>
                    <a:p>
                      <a:pPr algn="r"/>
                      <a:r>
                        <a:rPr lang="en-US" sz="1400" b="1" kern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+mn-ea"/>
                          <a:cs typeface="+mn-cs"/>
                        </a:rPr>
                        <a:t>OTHER COUNTRIES + AREAS</a:t>
                      </a:r>
                      <a:endParaRPr lang="en-US" b="1" noProof="0" dirty="0"/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r>
                        <a:rPr lang="en-US" sz="1400" b="1" kern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+mn-ea"/>
                          <a:cs typeface="+mn-cs"/>
                        </a:rPr>
                        <a:t>ALL OTHERS</a:t>
                      </a:r>
                      <a:endParaRPr lang="en-US" b="1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r>
                        <a:rPr lang="da-DK" sz="1400" b="1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33,679,456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1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81,673</a:t>
                      </a:r>
                      <a:endParaRPr lang="en-GB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72,153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 Condensed Light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756698"/>
                  </a:ext>
                </a:extLst>
              </a:tr>
              <a:tr h="370860">
                <a:tc gridSpan="4">
                  <a:txBody>
                    <a:bodyPr/>
                    <a:lstStyle/>
                    <a:p>
                      <a:pPr algn="r"/>
                      <a:r>
                        <a:rPr lang="da-DK" sz="1400" b="1" dirty="0">
                          <a:solidFill>
                            <a:schemeClr val="accent2"/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r>
                        <a:rPr lang="en-GB" sz="1400" b="1" kern="1200" dirty="0">
                          <a:solidFill>
                            <a:schemeClr val="accent2"/>
                          </a:solidFill>
                          <a:latin typeface="Roboto Condensed Light"/>
                          <a:ea typeface="Roboto Condensed Light" panose="02000000000000000000" pitchFamily="2" charset="0"/>
                        </a:rPr>
                        <a:t>236,212,264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kern="1200" dirty="0">
                          <a:solidFill>
                            <a:schemeClr val="accent2"/>
                          </a:solidFill>
                          <a:latin typeface="Roboto Condensed Light"/>
                          <a:ea typeface="Roboto Condensed Light" panose="02000000000000000000" pitchFamily="2" charset="0"/>
                        </a:rPr>
                        <a:t>253,140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0" kern="1200" dirty="0">
                          <a:solidFill>
                            <a:schemeClr val="accent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224,402</a:t>
                      </a:r>
                      <a:endParaRPr lang="da-DK" sz="1400" b="0" dirty="0">
                        <a:solidFill>
                          <a:schemeClr val="accent2"/>
                        </a:solidFill>
                        <a:latin typeface="Roboto Condensed Light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1400" b="0" dirty="0">
                        <a:solidFill>
                          <a:schemeClr val="accent2"/>
                        </a:solidFill>
                        <a:latin typeface="Roboto Condensed Light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32232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DE8F224B-074A-6D46-AA14-1CD01F0943F7}"/>
              </a:ext>
            </a:extLst>
          </p:cNvPr>
          <p:cNvGrpSpPr/>
          <p:nvPr/>
        </p:nvGrpSpPr>
        <p:grpSpPr>
          <a:xfrm>
            <a:off x="7503236" y="5157434"/>
            <a:ext cx="3102137" cy="1007181"/>
            <a:chOff x="9105900" y="1088487"/>
            <a:chExt cx="3102137" cy="100718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CFC253F-B427-0544-B51F-7418AA3B7AF6}"/>
                </a:ext>
              </a:extLst>
            </p:cNvPr>
            <p:cNvSpPr txBox="1"/>
            <p:nvPr/>
          </p:nvSpPr>
          <p:spPr>
            <a:xfrm>
              <a:off x="9105900" y="1150042"/>
              <a:ext cx="1248937" cy="884070"/>
            </a:xfrm>
            <a:prstGeom prst="rect">
              <a:avLst/>
            </a:prstGeom>
            <a:noFill/>
          </p:spPr>
          <p:txBody>
            <a:bodyPr wrap="square" lIns="72000" tIns="72000" rIns="72000" bIns="72000" rtlCol="0">
              <a:spAutoFit/>
            </a:bodyPr>
            <a:lstStyle/>
            <a:p>
              <a:pPr algn="l">
                <a:buClr>
                  <a:schemeClr val="accent1"/>
                </a:buClr>
              </a:pPr>
              <a:r>
                <a:rPr lang="en-GB" sz="4800" b="1" dirty="0">
                  <a:solidFill>
                    <a:schemeClr val="accent2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192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E6D6743-C48B-2747-97B8-5D136A765A5D}"/>
                </a:ext>
              </a:extLst>
            </p:cNvPr>
            <p:cNvSpPr txBox="1"/>
            <p:nvPr/>
          </p:nvSpPr>
          <p:spPr>
            <a:xfrm>
              <a:off x="10354837" y="1088487"/>
              <a:ext cx="1853200" cy="1007181"/>
            </a:xfrm>
            <a:prstGeom prst="rect">
              <a:avLst/>
            </a:prstGeom>
            <a:noFill/>
          </p:spPr>
          <p:txBody>
            <a:bodyPr wrap="square" lIns="72000" tIns="72000" rIns="72000" bIns="72000" rtlCol="0">
              <a:spAutoFit/>
            </a:bodyPr>
            <a:lstStyle/>
            <a:p>
              <a:pPr>
                <a:defRPr/>
              </a:pPr>
              <a:r>
                <a:rPr lang="en-GB" sz="1400" dirty="0">
                  <a:solidFill>
                    <a:schemeClr val="accent3"/>
                  </a:solidFill>
                  <a:latin typeface="Roboto Regular" panose="02000000000000000000" pitchFamily="2" charset="0"/>
                </a:rPr>
                <a:t>countries, islands &amp; territories where users have requested downloads (+5)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148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BF367-D9E0-4519-92AA-E64EC7D53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Roboto Regular" panose="02000000000000000000" pitchFamily="2" charset="0"/>
              </a:rPr>
              <a:t>Peer-reviewed publications using GBIF-mediated data: 2021</a:t>
            </a:r>
            <a:endParaRPr lang="en-US" dirty="0">
              <a:latin typeface="Roboto Regular"/>
              <a:cs typeface="Roboto Regular" panose="02000000000000000000" pitchFamily="2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5DDEF4-5EC5-4ADF-8B90-C93939640D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5114" y="6330935"/>
            <a:ext cx="8149849" cy="365125"/>
          </a:xfrm>
        </p:spPr>
        <p:txBody>
          <a:bodyPr/>
          <a:lstStyle/>
          <a:p>
            <a:r>
              <a:rPr lang="en-GB" sz="1050" dirty="0">
                <a:solidFill>
                  <a:schemeClr val="accent2"/>
                </a:solidFill>
              </a:rPr>
              <a:t>https://</a:t>
            </a:r>
            <a:r>
              <a:rPr lang="en-GB" sz="1050" dirty="0" err="1">
                <a:solidFill>
                  <a:schemeClr val="accent2"/>
                </a:solidFill>
              </a:rPr>
              <a:t>www.gbif.org</a:t>
            </a:r>
            <a:r>
              <a:rPr lang="en-GB" sz="1050" dirty="0">
                <a:solidFill>
                  <a:schemeClr val="accent2"/>
                </a:solidFill>
              </a:rPr>
              <a:t>/resource/</a:t>
            </a:r>
            <a:r>
              <a:rPr lang="en-GB" sz="1050" dirty="0" err="1">
                <a:solidFill>
                  <a:schemeClr val="accent2"/>
                </a:solidFill>
              </a:rPr>
              <a:t>search?contentType</a:t>
            </a:r>
            <a:r>
              <a:rPr lang="en-GB" sz="1050" dirty="0">
                <a:solidFill>
                  <a:schemeClr val="accent2"/>
                </a:solidFill>
              </a:rPr>
              <a:t>=</a:t>
            </a:r>
            <a:r>
              <a:rPr lang="en-GB" sz="1050" dirty="0" err="1">
                <a:solidFill>
                  <a:schemeClr val="accent2"/>
                </a:solidFill>
              </a:rPr>
              <a:t>literature&amp;literatureType</a:t>
            </a:r>
            <a:r>
              <a:rPr lang="en-GB" sz="1050" dirty="0">
                <a:solidFill>
                  <a:schemeClr val="accent2"/>
                </a:solidFill>
              </a:rPr>
              <a:t>=</a:t>
            </a:r>
            <a:r>
              <a:rPr lang="en-GB" sz="1050" dirty="0" err="1">
                <a:solidFill>
                  <a:schemeClr val="accent2"/>
                </a:solidFill>
              </a:rPr>
              <a:t>journal&amp;relevance</a:t>
            </a:r>
            <a:r>
              <a:rPr lang="en-GB" sz="1050" dirty="0">
                <a:solidFill>
                  <a:schemeClr val="accent2"/>
                </a:solidFill>
              </a:rPr>
              <a:t>=</a:t>
            </a:r>
            <a:r>
              <a:rPr lang="en-GB" sz="1050" dirty="0" err="1">
                <a:solidFill>
                  <a:schemeClr val="accent2"/>
                </a:solidFill>
              </a:rPr>
              <a:t>GBIF_USED&amp;peerReview</a:t>
            </a:r>
            <a:r>
              <a:rPr lang="en-GB" sz="1050" dirty="0">
                <a:solidFill>
                  <a:schemeClr val="accent2"/>
                </a:solidFill>
              </a:rPr>
              <a:t>=true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E2FA196-7408-4B96-9633-7BC4C1858B3C}"/>
              </a:ext>
            </a:extLst>
          </p:cNvPr>
          <p:cNvCxnSpPr/>
          <p:nvPr/>
        </p:nvCxnSpPr>
        <p:spPr>
          <a:xfrm>
            <a:off x="334962" y="5118652"/>
            <a:ext cx="11485563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9400887A-6451-4CC0-9DF5-EB9E5AF63C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8411905"/>
              </p:ext>
            </p:extLst>
          </p:nvPr>
        </p:nvGraphicFramePr>
        <p:xfrm>
          <a:off x="334962" y="1127934"/>
          <a:ext cx="11485564" cy="490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5565AB6-85F8-7E4D-82E0-CF2F3E71BF4C}"/>
              </a:ext>
            </a:extLst>
          </p:cNvPr>
          <p:cNvSpPr txBox="1"/>
          <p:nvPr/>
        </p:nvSpPr>
        <p:spPr>
          <a:xfrm>
            <a:off x="10972801" y="1600663"/>
            <a:ext cx="531223" cy="329624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l">
              <a:buClr>
                <a:schemeClr val="accent1"/>
              </a:buClr>
            </a:pPr>
            <a:r>
              <a:rPr lang="en-GB" sz="1197" dirty="0">
                <a:solidFill>
                  <a:srgbClr val="FFFFFF"/>
                </a:solidFill>
                <a:latin typeface="Roboto Regular" panose="02000000000000000000" pitchFamily="2" charset="0"/>
              </a:rPr>
              <a:t>1,236</a:t>
            </a:r>
          </a:p>
        </p:txBody>
      </p:sp>
    </p:spTree>
    <p:extLst>
      <p:ext uri="{BB962C8B-B14F-4D97-AF65-F5344CB8AC3E}">
        <p14:creationId xmlns:p14="http://schemas.microsoft.com/office/powerpoint/2010/main" val="308316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DESIGN_ID_1_OFFICE THEME" val="HZgrROc7"/>
  <p:tag name="ARTICULATE_SLIDE_COUNT" val="2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Custom 12">
      <a:dk1>
        <a:srgbClr val="000000"/>
      </a:dk1>
      <a:lt1>
        <a:srgbClr val="FFFFFF"/>
      </a:lt1>
      <a:dk2>
        <a:srgbClr val="221F20"/>
      </a:dk2>
      <a:lt2>
        <a:srgbClr val="E6F3F7"/>
      </a:lt2>
      <a:accent1>
        <a:srgbClr val="509F37"/>
      </a:accent1>
      <a:accent2>
        <a:srgbClr val="125CA2"/>
      </a:accent2>
      <a:accent3>
        <a:srgbClr val="56B9E9"/>
      </a:accent3>
      <a:accent4>
        <a:srgbClr val="636FB1"/>
      </a:accent4>
      <a:accent5>
        <a:srgbClr val="0A6747"/>
      </a:accent5>
      <a:accent6>
        <a:srgbClr val="86C14F"/>
      </a:accent6>
      <a:hlink>
        <a:srgbClr val="2747E9"/>
      </a:hlink>
      <a:folHlink>
        <a:srgbClr val="2747E9"/>
      </a:folHlink>
    </a:clrScheme>
    <a:fontScheme name="Custom 36">
      <a:majorFont>
        <a:latin typeface="Roboto Bold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25400">
          <a:solidFill>
            <a:schemeClr val="accent1"/>
          </a:solidFill>
        </a:ln>
      </a:spPr>
      <a:bodyPr lIns="72000" tIns="72000" rIns="72000" bIns="72000" rtlCol="0" anchor="ctr">
        <a:normAutofit/>
      </a:bodyPr>
      <a:lstStyle>
        <a:defPPr algn="ctr">
          <a:defRPr sz="16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rnd">
          <a:round/>
          <a:headEnd type="none" w="sm" len="sm"/>
          <a:tailEnd type="none" w="sm" len="sm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>
        <a:spAutoFit/>
      </a:bodyPr>
      <a:lstStyle>
        <a:defPPr marL="180975" indent="-180975" algn="l">
          <a:buClr>
            <a:schemeClr val="accent1"/>
          </a:buClr>
          <a:buFont typeface="Arial" panose="020B0604020202020204" pitchFamily="34" charset="0"/>
          <a:buChar char="•"/>
          <a:defRPr sz="1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GBIF-2020" id="{D7D1A614-04C3-7448-AB89-F7A669F6E8FB}" vid="{26D03B5A-86C3-AD4B-8EFF-C654DD5FFC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FBBF6E9189954BA0FDCD563682A98B" ma:contentTypeVersion="12" ma:contentTypeDescription="Create a new document." ma:contentTypeScope="" ma:versionID="ef2eba08f4f2a52f9db275e0134fde11">
  <xsd:schema xmlns:xsd="http://www.w3.org/2001/XMLSchema" xmlns:xs="http://www.w3.org/2001/XMLSchema" xmlns:p="http://schemas.microsoft.com/office/2006/metadata/properties" xmlns:ns2="731989eb-7121-409c-871c-8f2366272918" xmlns:ns3="a5bf85ab-5b89-45d5-812d-d881043611a5" targetNamespace="http://schemas.microsoft.com/office/2006/metadata/properties" ma:root="true" ma:fieldsID="8b6e23ee990885b621d2bf7e703ea8e6" ns2:_="" ns3:_="">
    <xsd:import namespace="731989eb-7121-409c-871c-8f2366272918"/>
    <xsd:import namespace="a5bf85ab-5b89-45d5-812d-d881043611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1989eb-7121-409c-871c-8f23662729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bf85ab-5b89-45d5-812d-d881043611a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1DFBA15-5AE9-40B8-9410-A9E088E78C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1989eb-7121-409c-871c-8f2366272918"/>
    <ds:schemaRef ds:uri="a5bf85ab-5b89-45d5-812d-d881043611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AAF0656-BE82-4570-850D-C2E5ECD086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CC59ED-772C-41FF-82FE-E6327797BFD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1_Office Theme</Template>
  <TotalTime>7231</TotalTime>
  <Words>1088</Words>
  <Application>Microsoft Macintosh PowerPoint</Application>
  <PresentationFormat>Widescreen</PresentationFormat>
  <Paragraphs>396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 Regular</vt:lpstr>
      <vt:lpstr>Roboto</vt:lpstr>
      <vt:lpstr>Roboto Bold</vt:lpstr>
      <vt:lpstr>Roboto Condensed</vt:lpstr>
      <vt:lpstr>Roboto Condensed Light</vt:lpstr>
      <vt:lpstr>Roboto Regular</vt:lpstr>
      <vt:lpstr>1_Office Theme</vt:lpstr>
      <vt:lpstr>BY THE NUMBERS | 31 December 2021 </vt:lpstr>
      <vt:lpstr>Species occurrence records with MultiMedia evidence 31 Dec 2021</vt:lpstr>
      <vt:lpstr>Data From the GBIF Network  31 Dec 2021</vt:lpstr>
      <vt:lpstr>GBIF Participant countries 31 Dec 2021</vt:lpstr>
      <vt:lpstr>GBIF Network of Data publishing institutions 2021</vt:lpstr>
      <vt:lpstr>GBIF.org traffic by country: 2021</vt:lpstr>
      <vt:lpstr>Occurrences published by Country: 2021</vt:lpstr>
      <vt:lpstr>Data download requests: 2021</vt:lpstr>
      <vt:lpstr>Peer-reviewed publications using GBIF-mediated data: 2021</vt:lpstr>
      <vt:lpstr>Data Use in peer-reviewed journals: 2021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 THE NUMBERS | 19 April 2020 </dc:title>
  <dc:subject/>
  <dc:creator>Kyle Copas</dc:creator>
  <cp:keywords/>
  <dc:description/>
  <cp:lastModifiedBy>Kyle Copas</cp:lastModifiedBy>
  <cp:revision>347</cp:revision>
  <dcterms:created xsi:type="dcterms:W3CDTF">2020-04-21T12:51:20Z</dcterms:created>
  <dcterms:modified xsi:type="dcterms:W3CDTF">2022-01-24T10:39:23Z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0x010100A0FBBF6E9189954BA0FDCD563682A98B</vt:lpwstr>
  </property>
  <property fmtid="{D5CDD505-2E9C-101B-9397-08002B2CF9AE}" pid="3" name="ArticulateGUID">
    <vt:lpwstr>5BFF8AAD-8855-4733-AEF7-3D237DE5FDE5</vt:lpwstr>
  </property>
  <property fmtid="{D5CDD505-2E9C-101B-9397-08002B2CF9AE}" pid="4" name="ArticulatePath">
    <vt:lpwstr>https://brightcarbon.sharepoint.com/sites/Intranet/Projects/EFGH/GBIF/GBIF 4371 - GBIF template and model slides project/GBIF Toolkit MN 01</vt:lpwstr>
  </property>
</Properties>
</file>