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5.xml" ContentType="application/vnd.openxmlformats-officedocument.theme+xml"/>
  <Override PartName="/ppt/commentAuthors.xml" ContentType="application/vnd.openxmlformats-officedocument.presentationml.commentAuthors+xml"/>
  <Override PartName="/ppt/theme/theme6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custom.xml" ContentType="application/vnd.openxmlformats-officedocument.custom-properti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68" r:id="rId2"/>
    <p:sldMasterId id="2147483739" r:id="rId3"/>
    <p:sldMasterId id="2147483793" r:id="rId4"/>
  </p:sldMasterIdLst>
  <p:notesMasterIdLst>
    <p:notesMasterId r:id="rId7"/>
  </p:notesMasterIdLst>
  <p:handoutMasterIdLst>
    <p:handoutMasterId r:id="rId8"/>
  </p:handoutMasterIdLst>
  <p:sldIdLst>
    <p:sldId id="5184" r:id="rId5"/>
    <p:sldId id="5185" r:id="rId6"/>
  </p:sldIdLst>
  <p:sldSz cx="9144000" cy="5143500" type="screen16x9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760" userDrawn="1">
          <p15:clr>
            <a:srgbClr val="A4A3A4"/>
          </p15:clr>
        </p15:guide>
        <p15:guide id="3" orient="horz" pos="17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  <p:cmAuthor id="3" name="Liliane Meijnen" initials="LM" lastIdx="19" clrIdx="2">
    <p:extLst>
      <p:ext uri="{19B8F6BF-5375-455C-9EA6-DF929625EA0E}">
        <p15:presenceInfo xmlns:p15="http://schemas.microsoft.com/office/powerpoint/2012/main" userId="Liliane Meijn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83B700-F96D-7148-88B8-431A8BD99835}" v="32" dt="2021-09-14T14:28:53.199"/>
  </p1510:revLst>
</p1510:revInfo>
</file>

<file path=ppt/tableStyles.xml><?xml version="1.0" encoding="utf-8"?>
<a:tblStyleLst xmlns:a="http://schemas.openxmlformats.org/drawingml/2006/main" def="{BFEA419B-BCDB-4C27-8AB2-1E94C2BD932B}">
  <a:tblStyle styleId="{BFEA419B-BCDB-4C27-8AB2-1E94C2BD932B}" styleName="Elsevier light">
    <a:wholeTbl>
      <a:tcTxStyle>
        <a:fontRef idx="minor">
          <a:prstClr val="black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0" cmpd="sng">
              <a:solidFill>
                <a:schemeClr val="lt1"/>
              </a:solidFill>
            </a:ln>
          </a:top>
          <a:bottom>
            <a:ln w="12700" cmpd="sng">
              <a:solidFill>
                <a:srgbClr val="DCDCDD"/>
              </a:solidFill>
            </a:ln>
          </a:bottom>
          <a:insideH>
            <a:ln w="12700" cmpd="sng">
              <a:solidFill>
                <a:srgbClr val="DCDCDD"/>
              </a:solidFill>
            </a:ln>
          </a:insideH>
          <a:insideV>
            <a:ln w="0" cmpd="sng">
              <a:solidFill>
                <a:schemeClr val="dk1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127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dk1"/>
      </a:tcTxStyle>
      <a:tcStyle>
        <a:tcBdr>
          <a:bottom>
            <a:ln w="12700" cmpd="sng">
              <a:solidFill>
                <a:srgbClr val="FF6C00"/>
              </a:solidFill>
            </a:ln>
          </a:bottom>
        </a:tcBdr>
        <a:fill>
          <a:solidFill>
            <a:schemeClr val="lt1"/>
          </a:solidFill>
        </a:fill>
      </a:tcStyle>
    </a:firstRow>
  </a:tblStyle>
  <a:tblStyle styleId="{BFEA419B-BCDB-4C27-8AB2-1E94C2BD932C}" styleName="Elsevier dark">
    <a:wholeTbl>
      <a:tcTxStyle>
        <a:fontRef idx="minor">
          <a:prstClr val="white"/>
        </a:fontRef>
        <a:schemeClr val="lt1"/>
      </a:tcTxStyle>
      <a:tcStyle>
        <a:tcBdr>
          <a:left>
            <a:ln w="0" cmpd="sng">
              <a:solidFill>
                <a:srgbClr val="2E2E2E"/>
              </a:solidFill>
            </a:ln>
          </a:left>
          <a:right>
            <a:ln w="0" cmpd="sng">
              <a:solidFill>
                <a:srgbClr val="2E2E2E"/>
              </a:solidFill>
            </a:ln>
          </a:right>
          <a:top>
            <a:ln w="0" cmpd="sng">
              <a:solidFill>
                <a:srgbClr val="2E2E2E"/>
              </a:solidFill>
            </a:ln>
          </a:top>
          <a:bottom>
            <a:ln w="12700" cmpd="sng">
              <a:solidFill>
                <a:srgbClr val="DCDCDD"/>
              </a:solidFill>
            </a:ln>
          </a:bottom>
          <a:insideH>
            <a:ln w="12700" cmpd="sng">
              <a:solidFill>
                <a:srgbClr val="DCDCDD"/>
              </a:solidFill>
            </a:ln>
          </a:insideH>
          <a:insideV>
            <a:ln w="0" cmpd="sng">
              <a:solidFill>
                <a:schemeClr val="dk1"/>
              </a:solidFill>
            </a:ln>
          </a:insideV>
        </a:tcBdr>
        <a:fill>
          <a:solidFill>
            <a:srgbClr val="2E2E2E"/>
          </a:solidFill>
        </a:fill>
      </a:tcStyle>
    </a:wholeTbl>
    <a:band1H>
      <a:tcStyle>
        <a:tcBdr/>
        <a:fill>
          <a:solidFill>
            <a:srgbClr val="2E2E2E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53565A"/>
          </a:solidFill>
        </a:fill>
      </a:tcStyle>
    </a:band1V>
    <a:band2V>
      <a:tcStyle>
        <a:tcBdr/>
      </a:tcStyle>
    </a:band2V>
    <a:lastCol>
      <a:tcTxStyle b="on">
        <a:fontRef idx="minor">
          <a:prstClr val="white"/>
        </a:fontRef>
        <a:schemeClr val="lt1"/>
      </a:tcTxStyle>
      <a:tcStyle>
        <a:tcBdr/>
        <a:fill>
          <a:solidFill>
            <a:srgbClr val="3C3C3C"/>
          </a:solidFill>
        </a:fill>
      </a:tcStyle>
    </a:lastCol>
    <a:firstCol>
      <a:tcTxStyle b="on">
        <a:fontRef idx="minor">
          <a:prstClr val="white"/>
        </a:fontRef>
        <a:schemeClr val="lt1"/>
      </a:tcTxStyle>
      <a:tcStyle>
        <a:tcBdr/>
        <a:fill>
          <a:solidFill>
            <a:srgbClr val="3C3C3C"/>
          </a:solidFill>
        </a:fill>
      </a:tcStyle>
    </a:firstCol>
    <a:lastRow>
      <a:tcTxStyle b="on">
        <a:fontRef idx="minor">
          <a:prstClr val="white"/>
        </a:fontRef>
        <a:schemeClr val="lt1"/>
      </a:tcTxStyle>
      <a:tcStyle>
        <a:tcBdr>
          <a:top>
            <a:ln w="12700" cmpd="sng">
              <a:solidFill>
                <a:srgbClr val="2E2E2E"/>
              </a:solidFill>
            </a:ln>
          </a:top>
        </a:tcBdr>
        <a:fill>
          <a:solidFill>
            <a:srgbClr val="3C3C3C"/>
          </a:solidFill>
        </a:fill>
      </a:tcStyle>
    </a:lastRow>
    <a:firstRow>
      <a:tcTxStyle b="on">
        <a:fontRef idx="minor">
          <a:prstClr val="white"/>
        </a:fontRef>
        <a:schemeClr val="lt1"/>
      </a:tcTxStyle>
      <a:tcStyle>
        <a:tcBdr>
          <a:bottom>
            <a:ln w="12700" cmpd="sng">
              <a:solidFill>
                <a:srgbClr val="FF6C00"/>
              </a:solidFill>
            </a:ln>
          </a:bottom>
        </a:tcBdr>
        <a:fill>
          <a:solidFill>
            <a:srgbClr val="2E2E2E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2272"/>
  </p:normalViewPr>
  <p:slideViewPr>
    <p:cSldViewPr snapToGrid="0" showGuides="1">
      <p:cViewPr varScale="1">
        <p:scale>
          <a:sx n="133" d="100"/>
          <a:sy n="133" d="100"/>
        </p:scale>
        <p:origin x="126" y="774"/>
      </p:cViewPr>
      <p:guideLst>
        <p:guide pos="5760"/>
        <p:guide orient="horz" pos="1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-15230"/>
    </p:cViewPr>
  </p:sorterViewPr>
  <p:notesViewPr>
    <p:cSldViewPr snapToGrid="0">
      <p:cViewPr varScale="1">
        <p:scale>
          <a:sx n="69" d="100"/>
          <a:sy n="69" d="100"/>
        </p:scale>
        <p:origin x="2851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015F8B-7E30-4951-B87C-4D51604AFF41}" type="doc">
      <dgm:prSet loTypeId="urn:microsoft.com/office/officeart/2005/8/layout/target1" loCatId="relationship" qsTypeId="urn:microsoft.com/office/officeart/2005/8/quickstyle/simple1" qsCatId="simple" csTypeId="urn:microsoft.com/office/officeart/2005/8/colors/colorful3" csCatId="colorful" phldr="1"/>
      <dgm:spPr/>
    </dgm:pt>
    <dgm:pt modelId="{FE33C6EE-CA0B-4869-8C25-0533140C2778}">
      <dgm:prSet phldrT="[Text]" custT="1"/>
      <dgm:spPr/>
      <dgm:t>
        <a:bodyPr/>
        <a:lstStyle/>
        <a:p>
          <a:r>
            <a:rPr lang="en-US" sz="1200" dirty="0"/>
            <a:t>Vital to Engage</a:t>
          </a:r>
        </a:p>
      </dgm:t>
    </dgm:pt>
    <dgm:pt modelId="{A98C9516-0658-46C3-BD4B-EFBCAF2B3534}" type="parTrans" cxnId="{DA2CCC61-02A1-4141-9493-55A554810416}">
      <dgm:prSet/>
      <dgm:spPr/>
      <dgm:t>
        <a:bodyPr/>
        <a:lstStyle/>
        <a:p>
          <a:endParaRPr lang="en-US"/>
        </a:p>
      </dgm:t>
    </dgm:pt>
    <dgm:pt modelId="{3B8D0FF5-59AB-4A9E-9D24-81A932DFE66F}" type="sibTrans" cxnId="{DA2CCC61-02A1-4141-9493-55A554810416}">
      <dgm:prSet/>
      <dgm:spPr/>
      <dgm:t>
        <a:bodyPr/>
        <a:lstStyle/>
        <a:p>
          <a:endParaRPr lang="en-US"/>
        </a:p>
      </dgm:t>
    </dgm:pt>
    <dgm:pt modelId="{628AAB72-5CB1-4D3C-98ED-1C97901AD54E}">
      <dgm:prSet phldrT="[Text]" custT="1"/>
      <dgm:spPr/>
      <dgm:t>
        <a:bodyPr/>
        <a:lstStyle/>
        <a:p>
          <a:r>
            <a:rPr lang="en-US" sz="1200" dirty="0"/>
            <a:t>Need to Engage</a:t>
          </a:r>
        </a:p>
      </dgm:t>
    </dgm:pt>
    <dgm:pt modelId="{9B6AC000-AE83-4045-877D-167CBA92F159}" type="parTrans" cxnId="{D0664A82-6929-4EB5-B550-4B0533E17EBE}">
      <dgm:prSet/>
      <dgm:spPr/>
      <dgm:t>
        <a:bodyPr/>
        <a:lstStyle/>
        <a:p>
          <a:endParaRPr lang="en-US"/>
        </a:p>
      </dgm:t>
    </dgm:pt>
    <dgm:pt modelId="{F7C04B67-AB15-44D4-AEE4-4927473C38A5}" type="sibTrans" cxnId="{D0664A82-6929-4EB5-B550-4B0533E17EBE}">
      <dgm:prSet/>
      <dgm:spPr/>
      <dgm:t>
        <a:bodyPr/>
        <a:lstStyle/>
        <a:p>
          <a:endParaRPr lang="en-US"/>
        </a:p>
      </dgm:t>
    </dgm:pt>
    <dgm:pt modelId="{8EAFE195-8327-4146-94A5-90036BE939CD}">
      <dgm:prSet phldrT="[Text]" custT="1"/>
      <dgm:spPr/>
      <dgm:t>
        <a:bodyPr/>
        <a:lstStyle/>
        <a:p>
          <a:r>
            <a:rPr lang="en-US" sz="1200" dirty="0"/>
            <a:t>Good to engage</a:t>
          </a:r>
        </a:p>
      </dgm:t>
    </dgm:pt>
    <dgm:pt modelId="{FBC60F0B-AA6C-4D60-A215-AAC6D50D2BC9}" type="parTrans" cxnId="{5C0E11F7-57D0-46FF-92E5-38907CC83E73}">
      <dgm:prSet/>
      <dgm:spPr/>
      <dgm:t>
        <a:bodyPr/>
        <a:lstStyle/>
        <a:p>
          <a:endParaRPr lang="en-US"/>
        </a:p>
      </dgm:t>
    </dgm:pt>
    <dgm:pt modelId="{26D6B407-69E7-49D8-A098-12C33126C216}" type="sibTrans" cxnId="{5C0E11F7-57D0-46FF-92E5-38907CC83E73}">
      <dgm:prSet/>
      <dgm:spPr/>
      <dgm:t>
        <a:bodyPr/>
        <a:lstStyle/>
        <a:p>
          <a:endParaRPr lang="en-US"/>
        </a:p>
      </dgm:t>
    </dgm:pt>
    <dgm:pt modelId="{7B0FB7B5-DE12-4EE1-BF42-74EEDB4919A7}">
      <dgm:prSet phldrT="[Text]" custT="1"/>
      <dgm:spPr/>
      <dgm:t>
        <a:bodyPr/>
        <a:lstStyle/>
        <a:p>
          <a:r>
            <a:rPr lang="en-US" sz="1200" dirty="0"/>
            <a:t>Courtesy to inform</a:t>
          </a:r>
        </a:p>
      </dgm:t>
    </dgm:pt>
    <dgm:pt modelId="{4E08451A-42D7-44E3-B615-D31D5F893EDB}" type="parTrans" cxnId="{72698793-AD6B-431D-92D1-4D72DFE79118}">
      <dgm:prSet/>
      <dgm:spPr/>
      <dgm:t>
        <a:bodyPr/>
        <a:lstStyle/>
        <a:p>
          <a:endParaRPr lang="en-US"/>
        </a:p>
      </dgm:t>
    </dgm:pt>
    <dgm:pt modelId="{508A2F1E-E6BE-4290-BEAE-BCE6B8B9AE20}" type="sibTrans" cxnId="{72698793-AD6B-431D-92D1-4D72DFE79118}">
      <dgm:prSet/>
      <dgm:spPr/>
      <dgm:t>
        <a:bodyPr/>
        <a:lstStyle/>
        <a:p>
          <a:endParaRPr lang="en-US"/>
        </a:p>
      </dgm:t>
    </dgm:pt>
    <dgm:pt modelId="{F76ADFF8-1177-403B-9C0A-E6864C4E0920}" type="pres">
      <dgm:prSet presAssocID="{31015F8B-7E30-4951-B87C-4D51604AFF41}" presName="composite" presStyleCnt="0">
        <dgm:presLayoutVars>
          <dgm:chMax val="5"/>
          <dgm:dir/>
          <dgm:resizeHandles val="exact"/>
        </dgm:presLayoutVars>
      </dgm:prSet>
      <dgm:spPr/>
    </dgm:pt>
    <dgm:pt modelId="{2D3EA218-76A4-4925-BF1C-1732F840D62F}" type="pres">
      <dgm:prSet presAssocID="{FE33C6EE-CA0B-4869-8C25-0533140C2778}" presName="circle1" presStyleLbl="lnNode1" presStyleIdx="0" presStyleCnt="4"/>
      <dgm:spPr/>
    </dgm:pt>
    <dgm:pt modelId="{FB2F2DB2-49A2-41B2-9C72-F6A03475CC0D}" type="pres">
      <dgm:prSet presAssocID="{FE33C6EE-CA0B-4869-8C25-0533140C2778}" presName="text1" presStyleLbl="revTx" presStyleIdx="0" presStyleCnt="4">
        <dgm:presLayoutVars>
          <dgm:bulletEnabled val="1"/>
        </dgm:presLayoutVars>
      </dgm:prSet>
      <dgm:spPr/>
    </dgm:pt>
    <dgm:pt modelId="{EBEFB7C8-CC35-45FA-BDFB-DBB37FF927B5}" type="pres">
      <dgm:prSet presAssocID="{FE33C6EE-CA0B-4869-8C25-0533140C2778}" presName="line1" presStyleLbl="callout" presStyleIdx="0" presStyleCnt="8"/>
      <dgm:spPr/>
    </dgm:pt>
    <dgm:pt modelId="{DECC8A0B-2446-411D-B085-EB9317679B7C}" type="pres">
      <dgm:prSet presAssocID="{FE33C6EE-CA0B-4869-8C25-0533140C2778}" presName="d1" presStyleLbl="callout" presStyleIdx="1" presStyleCnt="8"/>
      <dgm:spPr/>
    </dgm:pt>
    <dgm:pt modelId="{04328492-6FD7-4588-9903-74AB926DC22A}" type="pres">
      <dgm:prSet presAssocID="{628AAB72-5CB1-4D3C-98ED-1C97901AD54E}" presName="circle2" presStyleLbl="lnNode1" presStyleIdx="1" presStyleCnt="4"/>
      <dgm:spPr/>
    </dgm:pt>
    <dgm:pt modelId="{D61B5A4C-0C95-40F0-AD6D-3FFFAF5E4128}" type="pres">
      <dgm:prSet presAssocID="{628AAB72-5CB1-4D3C-98ED-1C97901AD54E}" presName="text2" presStyleLbl="revTx" presStyleIdx="1" presStyleCnt="4">
        <dgm:presLayoutVars>
          <dgm:bulletEnabled val="1"/>
        </dgm:presLayoutVars>
      </dgm:prSet>
      <dgm:spPr/>
    </dgm:pt>
    <dgm:pt modelId="{E8C2D934-8ADD-4C00-A1E1-BE12981C1FBA}" type="pres">
      <dgm:prSet presAssocID="{628AAB72-5CB1-4D3C-98ED-1C97901AD54E}" presName="line2" presStyleLbl="callout" presStyleIdx="2" presStyleCnt="8"/>
      <dgm:spPr/>
    </dgm:pt>
    <dgm:pt modelId="{FA0B3B16-CA68-4C7C-AAA5-9C9ACD7C0ED0}" type="pres">
      <dgm:prSet presAssocID="{628AAB72-5CB1-4D3C-98ED-1C97901AD54E}" presName="d2" presStyleLbl="callout" presStyleIdx="3" presStyleCnt="8"/>
      <dgm:spPr/>
    </dgm:pt>
    <dgm:pt modelId="{EAB493BD-72DD-4DC5-AF3F-3E55AD33076A}" type="pres">
      <dgm:prSet presAssocID="{8EAFE195-8327-4146-94A5-90036BE939CD}" presName="circle3" presStyleLbl="lnNode1" presStyleIdx="2" presStyleCnt="4"/>
      <dgm:spPr/>
    </dgm:pt>
    <dgm:pt modelId="{1F1D31B2-8D30-44C4-BAFA-6A9B7A1258F9}" type="pres">
      <dgm:prSet presAssocID="{8EAFE195-8327-4146-94A5-90036BE939CD}" presName="text3" presStyleLbl="revTx" presStyleIdx="2" presStyleCnt="4">
        <dgm:presLayoutVars>
          <dgm:bulletEnabled val="1"/>
        </dgm:presLayoutVars>
      </dgm:prSet>
      <dgm:spPr/>
    </dgm:pt>
    <dgm:pt modelId="{AB050DBF-000F-4E4E-833B-CE93C5095439}" type="pres">
      <dgm:prSet presAssocID="{8EAFE195-8327-4146-94A5-90036BE939CD}" presName="line3" presStyleLbl="callout" presStyleIdx="4" presStyleCnt="8"/>
      <dgm:spPr/>
    </dgm:pt>
    <dgm:pt modelId="{30A004B3-E4C5-4448-A3D6-C485B86517BC}" type="pres">
      <dgm:prSet presAssocID="{8EAFE195-8327-4146-94A5-90036BE939CD}" presName="d3" presStyleLbl="callout" presStyleIdx="5" presStyleCnt="8"/>
      <dgm:spPr/>
    </dgm:pt>
    <dgm:pt modelId="{89840273-FAD8-40E5-BF69-CAF346BDFFB3}" type="pres">
      <dgm:prSet presAssocID="{7B0FB7B5-DE12-4EE1-BF42-74EEDB4919A7}" presName="circle4" presStyleLbl="lnNode1" presStyleIdx="3" presStyleCnt="4"/>
      <dgm:spPr/>
    </dgm:pt>
    <dgm:pt modelId="{7255612B-F3B0-42FF-AE37-6D1BCF5C71DE}" type="pres">
      <dgm:prSet presAssocID="{7B0FB7B5-DE12-4EE1-BF42-74EEDB4919A7}" presName="text4" presStyleLbl="revTx" presStyleIdx="3" presStyleCnt="4">
        <dgm:presLayoutVars>
          <dgm:bulletEnabled val="1"/>
        </dgm:presLayoutVars>
      </dgm:prSet>
      <dgm:spPr/>
    </dgm:pt>
    <dgm:pt modelId="{7E0814E5-28E0-4F1F-9DC2-63D230BC1BF1}" type="pres">
      <dgm:prSet presAssocID="{7B0FB7B5-DE12-4EE1-BF42-74EEDB4919A7}" presName="line4" presStyleLbl="callout" presStyleIdx="6" presStyleCnt="8"/>
      <dgm:spPr/>
    </dgm:pt>
    <dgm:pt modelId="{A7BB1C6D-0BC1-4B40-B6ED-A22AC323F58D}" type="pres">
      <dgm:prSet presAssocID="{7B0FB7B5-DE12-4EE1-BF42-74EEDB4919A7}" presName="d4" presStyleLbl="callout" presStyleIdx="7" presStyleCnt="8"/>
      <dgm:spPr/>
    </dgm:pt>
  </dgm:ptLst>
  <dgm:cxnLst>
    <dgm:cxn modelId="{DA2CCC61-02A1-4141-9493-55A554810416}" srcId="{31015F8B-7E30-4951-B87C-4D51604AFF41}" destId="{FE33C6EE-CA0B-4869-8C25-0533140C2778}" srcOrd="0" destOrd="0" parTransId="{A98C9516-0658-46C3-BD4B-EFBCAF2B3534}" sibTransId="{3B8D0FF5-59AB-4A9E-9D24-81A932DFE66F}"/>
    <dgm:cxn modelId="{D0664A82-6929-4EB5-B550-4B0533E17EBE}" srcId="{31015F8B-7E30-4951-B87C-4D51604AFF41}" destId="{628AAB72-5CB1-4D3C-98ED-1C97901AD54E}" srcOrd="1" destOrd="0" parTransId="{9B6AC000-AE83-4045-877D-167CBA92F159}" sibTransId="{F7C04B67-AB15-44D4-AEE4-4927473C38A5}"/>
    <dgm:cxn modelId="{72698793-AD6B-431D-92D1-4D72DFE79118}" srcId="{31015F8B-7E30-4951-B87C-4D51604AFF41}" destId="{7B0FB7B5-DE12-4EE1-BF42-74EEDB4919A7}" srcOrd="3" destOrd="0" parTransId="{4E08451A-42D7-44E3-B615-D31D5F893EDB}" sibTransId="{508A2F1E-E6BE-4290-BEAE-BCE6B8B9AE20}"/>
    <dgm:cxn modelId="{0B73B197-007B-4968-83E2-12A972225AD4}" type="presOf" srcId="{31015F8B-7E30-4951-B87C-4D51604AFF41}" destId="{F76ADFF8-1177-403B-9C0A-E6864C4E0920}" srcOrd="0" destOrd="0" presId="urn:microsoft.com/office/officeart/2005/8/layout/target1"/>
    <dgm:cxn modelId="{6E59C0AC-0965-47AB-93C1-B5D8B1349F86}" type="presOf" srcId="{628AAB72-5CB1-4D3C-98ED-1C97901AD54E}" destId="{D61B5A4C-0C95-40F0-AD6D-3FFFAF5E4128}" srcOrd="0" destOrd="0" presId="urn:microsoft.com/office/officeart/2005/8/layout/target1"/>
    <dgm:cxn modelId="{A61B52C0-907E-43FB-98EE-657F29ABC817}" type="presOf" srcId="{8EAFE195-8327-4146-94A5-90036BE939CD}" destId="{1F1D31B2-8D30-44C4-BAFA-6A9B7A1258F9}" srcOrd="0" destOrd="0" presId="urn:microsoft.com/office/officeart/2005/8/layout/target1"/>
    <dgm:cxn modelId="{203C96D5-8194-44C9-B396-57F1FC7DEF18}" type="presOf" srcId="{7B0FB7B5-DE12-4EE1-BF42-74EEDB4919A7}" destId="{7255612B-F3B0-42FF-AE37-6D1BCF5C71DE}" srcOrd="0" destOrd="0" presId="urn:microsoft.com/office/officeart/2005/8/layout/target1"/>
    <dgm:cxn modelId="{64634DD8-3223-4D87-9062-04B448137FDD}" type="presOf" srcId="{FE33C6EE-CA0B-4869-8C25-0533140C2778}" destId="{FB2F2DB2-49A2-41B2-9C72-F6A03475CC0D}" srcOrd="0" destOrd="0" presId="urn:microsoft.com/office/officeart/2005/8/layout/target1"/>
    <dgm:cxn modelId="{5C0E11F7-57D0-46FF-92E5-38907CC83E73}" srcId="{31015F8B-7E30-4951-B87C-4D51604AFF41}" destId="{8EAFE195-8327-4146-94A5-90036BE939CD}" srcOrd="2" destOrd="0" parTransId="{FBC60F0B-AA6C-4D60-A215-AAC6D50D2BC9}" sibTransId="{26D6B407-69E7-49D8-A098-12C33126C216}"/>
    <dgm:cxn modelId="{CF1375C0-917C-421A-AE66-68F1E0F24AAF}" type="presParOf" srcId="{F76ADFF8-1177-403B-9C0A-E6864C4E0920}" destId="{2D3EA218-76A4-4925-BF1C-1732F840D62F}" srcOrd="0" destOrd="0" presId="urn:microsoft.com/office/officeart/2005/8/layout/target1"/>
    <dgm:cxn modelId="{57969273-663D-422A-83CF-3F05E716EBEF}" type="presParOf" srcId="{F76ADFF8-1177-403B-9C0A-E6864C4E0920}" destId="{FB2F2DB2-49A2-41B2-9C72-F6A03475CC0D}" srcOrd="1" destOrd="0" presId="urn:microsoft.com/office/officeart/2005/8/layout/target1"/>
    <dgm:cxn modelId="{18E6B77C-A004-49A6-A935-20A3AA4D2CB7}" type="presParOf" srcId="{F76ADFF8-1177-403B-9C0A-E6864C4E0920}" destId="{EBEFB7C8-CC35-45FA-BDFB-DBB37FF927B5}" srcOrd="2" destOrd="0" presId="urn:microsoft.com/office/officeart/2005/8/layout/target1"/>
    <dgm:cxn modelId="{0628D4CB-8D43-419B-AC65-25D19CCA2228}" type="presParOf" srcId="{F76ADFF8-1177-403B-9C0A-E6864C4E0920}" destId="{DECC8A0B-2446-411D-B085-EB9317679B7C}" srcOrd="3" destOrd="0" presId="urn:microsoft.com/office/officeart/2005/8/layout/target1"/>
    <dgm:cxn modelId="{F5FD22AA-27F1-47BA-839B-704DFE5AEC9F}" type="presParOf" srcId="{F76ADFF8-1177-403B-9C0A-E6864C4E0920}" destId="{04328492-6FD7-4588-9903-74AB926DC22A}" srcOrd="4" destOrd="0" presId="urn:microsoft.com/office/officeart/2005/8/layout/target1"/>
    <dgm:cxn modelId="{2BA5F884-DC35-44E9-AFC2-67AF0579A6F6}" type="presParOf" srcId="{F76ADFF8-1177-403B-9C0A-E6864C4E0920}" destId="{D61B5A4C-0C95-40F0-AD6D-3FFFAF5E4128}" srcOrd="5" destOrd="0" presId="urn:microsoft.com/office/officeart/2005/8/layout/target1"/>
    <dgm:cxn modelId="{1771C8EF-D2A2-42FB-946A-DCE50D2F10A0}" type="presParOf" srcId="{F76ADFF8-1177-403B-9C0A-E6864C4E0920}" destId="{E8C2D934-8ADD-4C00-A1E1-BE12981C1FBA}" srcOrd="6" destOrd="0" presId="urn:microsoft.com/office/officeart/2005/8/layout/target1"/>
    <dgm:cxn modelId="{0A98E0EC-2D7A-4042-998B-C0ED2DE36B0C}" type="presParOf" srcId="{F76ADFF8-1177-403B-9C0A-E6864C4E0920}" destId="{FA0B3B16-CA68-4C7C-AAA5-9C9ACD7C0ED0}" srcOrd="7" destOrd="0" presId="urn:microsoft.com/office/officeart/2005/8/layout/target1"/>
    <dgm:cxn modelId="{EE837CCE-F78D-4762-BCDA-5C04E7379795}" type="presParOf" srcId="{F76ADFF8-1177-403B-9C0A-E6864C4E0920}" destId="{EAB493BD-72DD-4DC5-AF3F-3E55AD33076A}" srcOrd="8" destOrd="0" presId="urn:microsoft.com/office/officeart/2005/8/layout/target1"/>
    <dgm:cxn modelId="{7963EA21-8AFE-4D5A-BEB1-2F08D6DDCF96}" type="presParOf" srcId="{F76ADFF8-1177-403B-9C0A-E6864C4E0920}" destId="{1F1D31B2-8D30-44C4-BAFA-6A9B7A1258F9}" srcOrd="9" destOrd="0" presId="urn:microsoft.com/office/officeart/2005/8/layout/target1"/>
    <dgm:cxn modelId="{449F2367-3F02-491E-8B7C-1E4291A8D0E0}" type="presParOf" srcId="{F76ADFF8-1177-403B-9C0A-E6864C4E0920}" destId="{AB050DBF-000F-4E4E-833B-CE93C5095439}" srcOrd="10" destOrd="0" presId="urn:microsoft.com/office/officeart/2005/8/layout/target1"/>
    <dgm:cxn modelId="{E99BEC82-AC68-4C6A-90C3-CB0E4547704C}" type="presParOf" srcId="{F76ADFF8-1177-403B-9C0A-E6864C4E0920}" destId="{30A004B3-E4C5-4448-A3D6-C485B86517BC}" srcOrd="11" destOrd="0" presId="urn:microsoft.com/office/officeart/2005/8/layout/target1"/>
    <dgm:cxn modelId="{06B3D3B1-AD14-4248-9B85-1D14E54E0024}" type="presParOf" srcId="{F76ADFF8-1177-403B-9C0A-E6864C4E0920}" destId="{89840273-FAD8-40E5-BF69-CAF346BDFFB3}" srcOrd="12" destOrd="0" presId="urn:microsoft.com/office/officeart/2005/8/layout/target1"/>
    <dgm:cxn modelId="{EBC6DE8A-EAAF-4B3C-8772-DF52C6693C54}" type="presParOf" srcId="{F76ADFF8-1177-403B-9C0A-E6864C4E0920}" destId="{7255612B-F3B0-42FF-AE37-6D1BCF5C71DE}" srcOrd="13" destOrd="0" presId="urn:microsoft.com/office/officeart/2005/8/layout/target1"/>
    <dgm:cxn modelId="{820C7BB8-D7AC-4DE3-9463-2AA1DEA66812}" type="presParOf" srcId="{F76ADFF8-1177-403B-9C0A-E6864C4E0920}" destId="{7E0814E5-28E0-4F1F-9DC2-63D230BC1BF1}" srcOrd="14" destOrd="0" presId="urn:microsoft.com/office/officeart/2005/8/layout/target1"/>
    <dgm:cxn modelId="{573BD5B1-9F11-4044-B2BD-1D333C64A966}" type="presParOf" srcId="{F76ADFF8-1177-403B-9C0A-E6864C4E0920}" destId="{A7BB1C6D-0BC1-4B40-B6ED-A22AC323F58D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40273-FAD8-40E5-BF69-CAF346BDFFB3}">
      <dsp:nvSpPr>
        <dsp:cNvPr id="0" name=""/>
        <dsp:cNvSpPr/>
      </dsp:nvSpPr>
      <dsp:spPr>
        <a:xfrm>
          <a:off x="508000" y="1015999"/>
          <a:ext cx="3048000" cy="3048000"/>
        </a:xfrm>
        <a:prstGeom prst="ellipse">
          <a:avLst/>
        </a:prstGeom>
        <a:solidFill>
          <a:schemeClr val="accent3">
            <a:hueOff val="12744047"/>
            <a:satOff val="100000"/>
            <a:lumOff val="34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493BD-72DD-4DC5-AF3F-3E55AD33076A}">
      <dsp:nvSpPr>
        <dsp:cNvPr id="0" name=""/>
        <dsp:cNvSpPr/>
      </dsp:nvSpPr>
      <dsp:spPr>
        <a:xfrm>
          <a:off x="943610" y="1451610"/>
          <a:ext cx="2176780" cy="2176780"/>
        </a:xfrm>
        <a:prstGeom prst="ellipse">
          <a:avLst/>
        </a:prstGeom>
        <a:solidFill>
          <a:schemeClr val="accent3">
            <a:hueOff val="8496031"/>
            <a:satOff val="66667"/>
            <a:lumOff val="23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328492-6FD7-4588-9903-74AB926DC22A}">
      <dsp:nvSpPr>
        <dsp:cNvPr id="0" name=""/>
        <dsp:cNvSpPr/>
      </dsp:nvSpPr>
      <dsp:spPr>
        <a:xfrm>
          <a:off x="1378966" y="1886966"/>
          <a:ext cx="1306067" cy="1306067"/>
        </a:xfrm>
        <a:prstGeom prst="ellipse">
          <a:avLst/>
        </a:prstGeom>
        <a:solidFill>
          <a:schemeClr val="accent3">
            <a:hueOff val="4248016"/>
            <a:satOff val="33333"/>
            <a:lumOff val="115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3EA218-76A4-4925-BF1C-1732F840D62F}">
      <dsp:nvSpPr>
        <dsp:cNvPr id="0" name=""/>
        <dsp:cNvSpPr/>
      </dsp:nvSpPr>
      <dsp:spPr>
        <a:xfrm>
          <a:off x="1814322" y="2322321"/>
          <a:ext cx="435356" cy="43535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2F2DB2-49A2-41B2-9C72-F6A03475CC0D}">
      <dsp:nvSpPr>
        <dsp:cNvPr id="0" name=""/>
        <dsp:cNvSpPr/>
      </dsp:nvSpPr>
      <dsp:spPr>
        <a:xfrm>
          <a:off x="4064000" y="0"/>
          <a:ext cx="1524000" cy="728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Vital to Engage</a:t>
          </a:r>
        </a:p>
      </dsp:txBody>
      <dsp:txXfrm>
        <a:off x="4064000" y="0"/>
        <a:ext cx="1524000" cy="728980"/>
      </dsp:txXfrm>
    </dsp:sp>
    <dsp:sp modelId="{EBEFB7C8-CC35-45FA-BDFB-DBB37FF927B5}">
      <dsp:nvSpPr>
        <dsp:cNvPr id="0" name=""/>
        <dsp:cNvSpPr/>
      </dsp:nvSpPr>
      <dsp:spPr>
        <a:xfrm>
          <a:off x="3683000" y="364489"/>
          <a:ext cx="381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CC8A0B-2446-411D-B085-EB9317679B7C}">
      <dsp:nvSpPr>
        <dsp:cNvPr id="0" name=""/>
        <dsp:cNvSpPr/>
      </dsp:nvSpPr>
      <dsp:spPr>
        <a:xfrm rot="5400000">
          <a:off x="1767840" y="604519"/>
          <a:ext cx="2153920" cy="167640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B5A4C-0C95-40F0-AD6D-3FFFAF5E4128}">
      <dsp:nvSpPr>
        <dsp:cNvPr id="0" name=""/>
        <dsp:cNvSpPr/>
      </dsp:nvSpPr>
      <dsp:spPr>
        <a:xfrm>
          <a:off x="4064000" y="728979"/>
          <a:ext cx="1524000" cy="728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Need to Engage</a:t>
          </a:r>
        </a:p>
      </dsp:txBody>
      <dsp:txXfrm>
        <a:off x="4064000" y="728979"/>
        <a:ext cx="1524000" cy="728980"/>
      </dsp:txXfrm>
    </dsp:sp>
    <dsp:sp modelId="{E8C2D934-8ADD-4C00-A1E1-BE12981C1FBA}">
      <dsp:nvSpPr>
        <dsp:cNvPr id="0" name=""/>
        <dsp:cNvSpPr/>
      </dsp:nvSpPr>
      <dsp:spPr>
        <a:xfrm>
          <a:off x="3683000" y="1093469"/>
          <a:ext cx="381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0B3B16-CA68-4C7C-AAA5-9C9ACD7C0ED0}">
      <dsp:nvSpPr>
        <dsp:cNvPr id="0" name=""/>
        <dsp:cNvSpPr/>
      </dsp:nvSpPr>
      <dsp:spPr>
        <a:xfrm rot="5400000">
          <a:off x="2140712" y="1321561"/>
          <a:ext cx="1768856" cy="131318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1D31B2-8D30-44C4-BAFA-6A9B7A1258F9}">
      <dsp:nvSpPr>
        <dsp:cNvPr id="0" name=""/>
        <dsp:cNvSpPr/>
      </dsp:nvSpPr>
      <dsp:spPr>
        <a:xfrm>
          <a:off x="4064000" y="1457959"/>
          <a:ext cx="1524000" cy="728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Good to engage</a:t>
          </a:r>
        </a:p>
      </dsp:txBody>
      <dsp:txXfrm>
        <a:off x="4064000" y="1457959"/>
        <a:ext cx="1524000" cy="728980"/>
      </dsp:txXfrm>
    </dsp:sp>
    <dsp:sp modelId="{AB050DBF-000F-4E4E-833B-CE93C5095439}">
      <dsp:nvSpPr>
        <dsp:cNvPr id="0" name=""/>
        <dsp:cNvSpPr/>
      </dsp:nvSpPr>
      <dsp:spPr>
        <a:xfrm>
          <a:off x="3683000" y="1822449"/>
          <a:ext cx="381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A004B3-E4C5-4448-A3D6-C485B86517BC}">
      <dsp:nvSpPr>
        <dsp:cNvPr id="0" name=""/>
        <dsp:cNvSpPr/>
      </dsp:nvSpPr>
      <dsp:spPr>
        <a:xfrm rot="5400000">
          <a:off x="2501646" y="1989835"/>
          <a:ext cx="1349248" cy="101346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55612B-F3B0-42FF-AE37-6D1BCF5C71DE}">
      <dsp:nvSpPr>
        <dsp:cNvPr id="0" name=""/>
        <dsp:cNvSpPr/>
      </dsp:nvSpPr>
      <dsp:spPr>
        <a:xfrm>
          <a:off x="4064000" y="2186939"/>
          <a:ext cx="1524000" cy="728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Courtesy to inform</a:t>
          </a:r>
        </a:p>
      </dsp:txBody>
      <dsp:txXfrm>
        <a:off x="4064000" y="2186939"/>
        <a:ext cx="1524000" cy="728980"/>
      </dsp:txXfrm>
    </dsp:sp>
    <dsp:sp modelId="{7E0814E5-28E0-4F1F-9DC2-63D230BC1BF1}">
      <dsp:nvSpPr>
        <dsp:cNvPr id="0" name=""/>
        <dsp:cNvSpPr/>
      </dsp:nvSpPr>
      <dsp:spPr>
        <a:xfrm>
          <a:off x="3683000" y="2551429"/>
          <a:ext cx="381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BB1C6D-0BC1-4B40-B6ED-A22AC323F58D}">
      <dsp:nvSpPr>
        <dsp:cNvPr id="0" name=""/>
        <dsp:cNvSpPr/>
      </dsp:nvSpPr>
      <dsp:spPr>
        <a:xfrm rot="5400000">
          <a:off x="2863443" y="2660751"/>
          <a:ext cx="927404" cy="708152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FACC53-DC5A-474D-BF40-5DEE5F8B64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>
              <a:latin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76045F-ADB6-491B-962A-FF775ED846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6EFF9-8149-4B5D-A6E5-2AE8F4B33535}" type="datetimeFigureOut">
              <a:rPr lang="en-GB" smtClean="0">
                <a:latin typeface="Arial" panose="020B0604020202020204" pitchFamily="34" charset="0"/>
              </a:rPr>
              <a:t>09/11/2022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23ED0C-AA8B-40BA-B6F3-D505E74CA77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3853D-F1D8-47E4-9768-A371E326179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E183A-C4E9-47DF-9822-C1FEB6FD02A0}" type="slidenum">
              <a:rPr lang="en-GB" smtClean="0">
                <a:latin typeface="Arial" panose="020B0604020202020204" pitchFamily="34" charset="0"/>
              </a:rPr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40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19DD4CF-C917-4D69-9374-6EFF2E9F78C3}" type="datetimeFigureOut">
              <a:rPr lang="en-GB" smtClean="0"/>
              <a:pPr/>
              <a:t>09/11/2022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7443C7B-F938-4CE9-A268-32817172635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74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sv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svg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white text and dar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600" baseline="0"/>
            </a:lvl1pPr>
          </a:lstStyle>
          <a:p>
            <a:r>
              <a:rPr lang="en-US" noProof="0" dirty="0"/>
              <a:t>Drag picture to placeholder 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6263" y="1659467"/>
            <a:ext cx="5112709" cy="1744133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title max over 2x lines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76263" y="4411227"/>
            <a:ext cx="5112709" cy="490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1pPr>
            <a:lvl2pPr marL="0" indent="0">
              <a:buNone/>
              <a:defRPr sz="1000"/>
            </a:lvl2pPr>
            <a:lvl3pPr marL="0" indent="0">
              <a:buNone/>
              <a:defRPr sz="1000"/>
            </a:lvl3pPr>
            <a:lvl4pPr marL="0" indent="0"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dirty="0"/>
              <a:t>Month, year</a:t>
            </a:r>
            <a:br>
              <a:rPr lang="en-US" dirty="0"/>
            </a:br>
            <a:r>
              <a:rPr lang="en-US" dirty="0"/>
              <a:t>Name presenter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76263" y="3488267"/>
            <a:ext cx="5112709" cy="762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rgbClr val="FF6C00"/>
                </a:solidFill>
              </a:defRPr>
            </a:lvl1pPr>
            <a:lvl2pPr marL="3429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2pPr>
            <a:lvl3pPr marL="6858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3pPr>
            <a:lvl4pPr marL="10287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4pPr>
            <a:lvl5pPr marL="13716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76263" y="369888"/>
            <a:ext cx="552450" cy="6096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105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5" pos="539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CC9CF60C-F237-4C35-B5B9-DCAC15891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49DBEF-F615-45A1-AA51-C34CD01BC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3A0FA-AB68-49F8-A8DA-E9F3A2F1B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1F4F1C2-2D04-4080-9FD1-F04C6A852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76263" y="835026"/>
            <a:ext cx="7991475" cy="38973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charset="0"/>
              <a:buNone/>
              <a:defRPr sz="1800" b="0"/>
            </a:lvl1pPr>
            <a:lvl2pPr marL="360363" indent="-360363">
              <a:lnSpc>
                <a:spcPct val="100000"/>
              </a:lnSpc>
              <a:buFont typeface="+mj-lt"/>
              <a:buAutoNum type="arabicPeriod"/>
              <a:defRPr sz="1600" b="0"/>
            </a:lvl2pPr>
            <a:lvl3pPr marL="365125" indent="0">
              <a:lnSpc>
                <a:spcPct val="100000"/>
              </a:lnSpc>
              <a:buFont typeface="Arial" charset="0"/>
              <a:buNone/>
              <a:defRPr sz="1600" b="0"/>
            </a:lvl3pPr>
            <a:lvl4pPr marL="549275" indent="0">
              <a:lnSpc>
                <a:spcPct val="100000"/>
              </a:lnSpc>
              <a:buNone/>
              <a:tabLst/>
              <a:defRPr sz="1600" b="0"/>
            </a:lvl4pPr>
            <a:lvl5pPr marL="725488" indent="0">
              <a:lnSpc>
                <a:spcPct val="100000"/>
              </a:lnSpc>
              <a:buFont typeface="Arial" charset="0"/>
              <a:buNone/>
              <a:defRPr sz="1600" b="0" baseline="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C4B0388-7C7E-45C3-A6E3-3E637FAB2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C33F9F-6CBB-499E-A399-F579A1C082A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B278D-E37B-46DC-954C-589B0EF3EA4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26578-F514-4D23-8B3F-F3016B7CA92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sz="quarter" idx="16" hasCustomPrompt="1"/>
          </p:nvPr>
        </p:nvSpPr>
        <p:spPr>
          <a:xfrm>
            <a:off x="576263" y="835025"/>
            <a:ext cx="7991475" cy="38973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0FE40DE-7E7D-4146-AB2D-5551E7E74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1770B-7A94-4844-AD38-CF8FB3080003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74F79-D68A-45F4-B9C7-F1CCDF9519A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56A03-20E1-4E11-AF69-2080BD58C14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43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4859338" y="835026"/>
            <a:ext cx="3708400" cy="3898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charset="0"/>
              <a:buNone/>
              <a:defRPr sz="1600" b="0" baseline="0"/>
            </a:lvl1pPr>
            <a:lvl2pPr marL="360363" indent="-360363">
              <a:lnSpc>
                <a:spcPct val="100000"/>
              </a:lnSpc>
              <a:buFont typeface="+mj-lt"/>
              <a:buAutoNum type="arabicPeriod"/>
              <a:defRPr sz="1600" b="0"/>
            </a:lvl2pPr>
            <a:lvl3pPr marL="365125" indent="0">
              <a:lnSpc>
                <a:spcPct val="100000"/>
              </a:lnSpc>
              <a:buFont typeface="Arial" charset="0"/>
              <a:buNone/>
              <a:defRPr sz="1600" b="0"/>
            </a:lvl3pPr>
            <a:lvl4pPr marL="549275" indent="0">
              <a:lnSpc>
                <a:spcPct val="100000"/>
              </a:lnSpc>
              <a:buNone/>
              <a:tabLst/>
              <a:defRPr sz="1600" b="0"/>
            </a:lvl4pPr>
            <a:lvl5pPr marL="725488" indent="0">
              <a:lnSpc>
                <a:spcPct val="100000"/>
              </a:lnSpc>
              <a:buFont typeface="Arial" charset="0"/>
              <a:buNone/>
              <a:defRPr sz="1600" b="0" baseline="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76264" y="835025"/>
            <a:ext cx="3708400" cy="3898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charset="0"/>
              <a:buNone/>
              <a:defRPr sz="1600" b="0"/>
            </a:lvl1pPr>
            <a:lvl2pPr marL="360363" indent="-360363">
              <a:lnSpc>
                <a:spcPct val="100000"/>
              </a:lnSpc>
              <a:buFont typeface="+mj-lt"/>
              <a:buAutoNum type="arabicPeriod"/>
              <a:defRPr sz="1600" b="0"/>
            </a:lvl2pPr>
            <a:lvl3pPr marL="365125" indent="0">
              <a:lnSpc>
                <a:spcPct val="100000"/>
              </a:lnSpc>
              <a:buFont typeface="Arial" charset="0"/>
              <a:buNone/>
              <a:defRPr sz="1600" b="0"/>
            </a:lvl3pPr>
            <a:lvl4pPr marL="549275" indent="0">
              <a:lnSpc>
                <a:spcPct val="100000"/>
              </a:lnSpc>
              <a:buNone/>
              <a:tabLst/>
              <a:defRPr sz="1600" b="0"/>
            </a:lvl4pPr>
            <a:lvl5pPr marL="725488" indent="0">
              <a:lnSpc>
                <a:spcPct val="100000"/>
              </a:lnSpc>
              <a:buFont typeface="Arial" charset="0"/>
              <a:buNone/>
              <a:defRPr sz="1600" b="0" baseline="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1EA73AF-7637-4A6C-A4B0-311EBFC6D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4264F-6D72-4F24-8CD7-BE495E8BB687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3CD3D90-6931-458C-A0AF-D2BBC25C8663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E8558DF-C777-4C31-85A8-21E662F0A5EB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76263" y="835025"/>
            <a:ext cx="3708400" cy="3897313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 b="0" baseline="0"/>
            </a:lvl1pPr>
            <a:lvl2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300" b="0"/>
            </a:lvl2pPr>
            <a:lvl3pPr marL="447675" indent="-174625">
              <a:lnSpc>
                <a:spcPct val="100000"/>
              </a:lnSpc>
              <a:buFont typeface="Arial" panose="020B0604020202020204" pitchFamily="34" charset="0"/>
              <a:buChar char="−"/>
              <a:defRPr sz="1400" b="0"/>
            </a:lvl3pPr>
            <a:lvl4pPr marL="623888" indent="-176213">
              <a:lnSpc>
                <a:spcPct val="100000"/>
              </a:lnSpc>
              <a:tabLst/>
              <a:defRPr sz="1400" b="0"/>
            </a:lvl4pPr>
            <a:lvl5pPr marL="809625" indent="-185738">
              <a:lnSpc>
                <a:spcPct val="100000"/>
              </a:lnSpc>
              <a:defRPr sz="1400" b="0"/>
            </a:lvl5pPr>
            <a:lvl6pPr marL="1714500" indent="0">
              <a:buNone/>
              <a:defRPr/>
            </a:lvl6pPr>
          </a:lstStyle>
          <a:p>
            <a:pPr lvl="0"/>
            <a:r>
              <a:rPr lang="en-US" dirty="0"/>
              <a:t>Click to add text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859338" y="835025"/>
            <a:ext cx="3708400" cy="3897313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 b="0"/>
            </a:lvl1pPr>
            <a:lvl2pPr marL="287338" indent="-287338">
              <a:lnSpc>
                <a:spcPct val="100000"/>
              </a:lnSpc>
              <a:buFont typeface="Arial" panose="020B0604020202020204" pitchFamily="34" charset="0"/>
              <a:buChar char="•"/>
              <a:defRPr sz="1300" b="0"/>
            </a:lvl2pPr>
            <a:lvl3pPr marL="447675" indent="-174625">
              <a:lnSpc>
                <a:spcPct val="100000"/>
              </a:lnSpc>
              <a:buFont typeface="Arial" panose="020B0604020202020204" pitchFamily="34" charset="0"/>
              <a:buChar char="−"/>
              <a:defRPr sz="1400" b="0"/>
            </a:lvl3pPr>
            <a:lvl4pPr marL="623888" indent="-176213">
              <a:lnSpc>
                <a:spcPct val="100000"/>
              </a:lnSpc>
              <a:tabLst/>
              <a:defRPr sz="1400" b="0"/>
            </a:lvl4pPr>
            <a:lvl5pPr marL="809625" indent="-185738">
              <a:lnSpc>
                <a:spcPct val="100000"/>
              </a:lnSpc>
              <a:defRPr sz="1400" b="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872E2A8-E205-4778-8440-C86A31617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4B11B-E592-4BB9-AE34-F70CB195E727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F1A4215-8A59-48E0-8F12-9F23CA60220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F294D08-94E6-49A2-9DF7-3985093964A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95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6"/>
          </a:solidFill>
        </p:spPr>
        <p:txBody>
          <a:bodyPr tIns="2916000"/>
          <a:lstStyle>
            <a:lvl1pPr marL="0" indent="0" algn="ctr">
              <a:lnSpc>
                <a:spcPct val="100000"/>
              </a:lnSpc>
              <a:buFontTx/>
              <a:buNone/>
              <a:defRPr/>
            </a:lvl1pPr>
          </a:lstStyle>
          <a:p>
            <a:r>
              <a:rPr lang="en-US" noProof="0" dirty="0"/>
              <a:t>Drag picture to placeholder </a:t>
            </a:r>
            <a:br>
              <a:rPr lang="en-US" noProof="0" dirty="0"/>
            </a:br>
            <a:r>
              <a:rPr lang="en-US" noProof="0" dirty="0"/>
              <a:t>or click icon to add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76264" y="835025"/>
            <a:ext cx="3708400" cy="38973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charset="0"/>
              <a:buNone/>
              <a:defRPr sz="1600" b="0"/>
            </a:lvl1pPr>
            <a:lvl2pPr marL="360363" indent="-360363">
              <a:lnSpc>
                <a:spcPct val="100000"/>
              </a:lnSpc>
              <a:buFont typeface="+mj-lt"/>
              <a:buAutoNum type="arabicPeriod"/>
              <a:defRPr sz="1600" b="0"/>
            </a:lvl2pPr>
            <a:lvl3pPr marL="365125" indent="0">
              <a:lnSpc>
                <a:spcPct val="100000"/>
              </a:lnSpc>
              <a:buFont typeface="Arial" charset="0"/>
              <a:buNone/>
              <a:defRPr sz="1600" b="0"/>
            </a:lvl3pPr>
            <a:lvl4pPr marL="549275" indent="0">
              <a:lnSpc>
                <a:spcPct val="100000"/>
              </a:lnSpc>
              <a:buNone/>
              <a:tabLst/>
              <a:defRPr sz="1600" b="0"/>
            </a:lvl4pPr>
            <a:lvl5pPr marL="725488" indent="0">
              <a:lnSpc>
                <a:spcPct val="100000"/>
              </a:lnSpc>
              <a:buFont typeface="Arial" charset="0"/>
              <a:buNone/>
              <a:defRPr sz="1600" b="0" baseline="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B1301CE-B3DE-49E1-B3B2-EA2475A78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3" y="195263"/>
            <a:ext cx="3708400" cy="5048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F7EFBD-DB9C-45C5-9F2E-C46AEC5F67DA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53377E4-E0A6-4CAB-B97D-2004235209B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E4FCB58-7D88-4A1A-B1DD-02B1B052F52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3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/>
          <p:cNvSpPr>
            <a:spLocks noGrp="1"/>
          </p:cNvSpPr>
          <p:nvPr>
            <p:ph type="pic" sz="quarter" idx="24" hasCustomPrompt="1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accent6"/>
          </a:solidFill>
        </p:spPr>
        <p:txBody>
          <a:bodyPr tIns="2916000"/>
          <a:lstStyle>
            <a:lvl1pPr marL="0" indent="0" algn="ctr">
              <a:lnSpc>
                <a:spcPct val="100000"/>
              </a:lnSpc>
              <a:buFontTx/>
              <a:buNone/>
              <a:defRPr/>
            </a:lvl1pPr>
          </a:lstStyle>
          <a:p>
            <a:r>
              <a:rPr lang="en-US" noProof="0" dirty="0"/>
              <a:t>Drag picture to placeholder</a:t>
            </a:r>
            <a:br>
              <a:rPr lang="en-US" noProof="0" dirty="0"/>
            </a:br>
            <a:r>
              <a:rPr lang="en-US" noProof="0" dirty="0"/>
              <a:t>or click icon to add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4859338" y="835025"/>
            <a:ext cx="3681797" cy="38973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charset="0"/>
              <a:buNone/>
              <a:defRPr sz="1600" b="0"/>
            </a:lvl1pPr>
            <a:lvl2pPr marL="360363" indent="-360363">
              <a:lnSpc>
                <a:spcPct val="100000"/>
              </a:lnSpc>
              <a:buFont typeface="+mj-lt"/>
              <a:buAutoNum type="arabicPeriod"/>
              <a:defRPr sz="1600" b="0"/>
            </a:lvl2pPr>
            <a:lvl3pPr marL="365125" indent="0">
              <a:lnSpc>
                <a:spcPct val="100000"/>
              </a:lnSpc>
              <a:buFont typeface="Arial" charset="0"/>
              <a:buNone/>
              <a:defRPr sz="1600" b="0"/>
            </a:lvl3pPr>
            <a:lvl4pPr marL="549275" indent="0">
              <a:lnSpc>
                <a:spcPct val="100000"/>
              </a:lnSpc>
              <a:buNone/>
              <a:tabLst/>
              <a:defRPr sz="1600" b="0"/>
            </a:lvl4pPr>
            <a:lvl5pPr marL="725488" indent="0">
              <a:lnSpc>
                <a:spcPct val="100000"/>
              </a:lnSpc>
              <a:buFont typeface="Arial" charset="0"/>
              <a:buNone/>
              <a:defRPr sz="1600" b="0" baseline="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EE6764-BCD9-4C0F-8D7F-6DAB3E011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9338" y="195263"/>
            <a:ext cx="3681797" cy="5048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0B3F087-DB20-4A94-AB80-B37ECB4779C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C6D60D1-99A0-4A98-BC8E-3EF57AA9400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6BAC64-3B0D-463F-8B20-473CDA4BD824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7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 (right 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3505335" y="835025"/>
            <a:ext cx="5062402" cy="3897313"/>
          </a:xfrm>
          <a:prstGeom prst="rect">
            <a:avLst/>
          </a:prstGeom>
          <a:solidFill>
            <a:schemeClr val="accent6"/>
          </a:solidFill>
        </p:spPr>
        <p:txBody>
          <a:bodyPr tIns="2196000"/>
          <a:lstStyle>
            <a:lvl1pPr marL="0" indent="0" algn="ctr">
              <a:lnSpc>
                <a:spcPct val="100000"/>
              </a:lnSpc>
              <a:buFontTx/>
              <a:buNone/>
              <a:defRPr/>
            </a:lvl1pPr>
          </a:lstStyle>
          <a:p>
            <a:r>
              <a:rPr lang="en-US" noProof="0" dirty="0"/>
              <a:t>Drag picture to placeholder or click icon to add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76264" y="835025"/>
            <a:ext cx="2641070" cy="38973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charset="0"/>
              <a:buNone/>
              <a:defRPr sz="1600" b="0"/>
            </a:lvl1pPr>
            <a:lvl2pPr marL="360363" indent="-360363">
              <a:lnSpc>
                <a:spcPct val="100000"/>
              </a:lnSpc>
              <a:buFont typeface="+mj-lt"/>
              <a:buAutoNum type="arabicPeriod"/>
              <a:defRPr sz="1600" b="0"/>
            </a:lvl2pPr>
            <a:lvl3pPr marL="365125" indent="0">
              <a:lnSpc>
                <a:spcPct val="100000"/>
              </a:lnSpc>
              <a:buFont typeface="Arial" charset="0"/>
              <a:buNone/>
              <a:defRPr sz="1600" b="0"/>
            </a:lvl3pPr>
            <a:lvl4pPr marL="549275" indent="0">
              <a:lnSpc>
                <a:spcPct val="100000"/>
              </a:lnSpc>
              <a:buNone/>
              <a:tabLst/>
              <a:defRPr sz="1600" b="0"/>
            </a:lvl4pPr>
            <a:lvl5pPr marL="725488" indent="0">
              <a:lnSpc>
                <a:spcPct val="100000"/>
              </a:lnSpc>
              <a:buFont typeface="Arial" charset="0"/>
              <a:buNone/>
              <a:defRPr sz="1600" b="0" baseline="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2C27FB-C163-4802-BBE9-1194F6A07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946856-8546-4DA9-9A8E-E5AE5A89C49C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75E8465-767D-44BA-B892-E9FA43E13D5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6D917-89B9-4999-9898-0406930D63BE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 (right large)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3505335" y="835025"/>
            <a:ext cx="5062402" cy="3897313"/>
          </a:xfrm>
          <a:prstGeom prst="roundRect">
            <a:avLst>
              <a:gd name="adj" fmla="val 2994"/>
            </a:avLst>
          </a:prstGeom>
          <a:solidFill>
            <a:schemeClr val="accent6"/>
          </a:solidFill>
          <a:effectLst>
            <a:outerShdw blurRad="139700" dist="12700" dir="2700000" sx="101000" sy="101000" algn="t" rotWithShape="0">
              <a:srgbClr val="353535">
                <a:alpha val="41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  <p:txBody>
          <a:bodyPr lIns="0" tIns="2196000" rIns="0" bIns="0"/>
          <a:lstStyle>
            <a:lvl1pPr marL="0" indent="0" algn="ctr">
              <a:lnSpc>
                <a:spcPct val="100000"/>
              </a:lnSpc>
              <a:buFontTx/>
              <a:buNone/>
              <a:defRPr/>
            </a:lvl1pPr>
          </a:lstStyle>
          <a:p>
            <a:r>
              <a:rPr lang="en-US" noProof="0" dirty="0"/>
              <a:t>Drag picture to placeholder or click icon to add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76264" y="835025"/>
            <a:ext cx="2641070" cy="38973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charset="0"/>
              <a:buNone/>
              <a:defRPr sz="1600" b="0"/>
            </a:lvl1pPr>
            <a:lvl2pPr marL="360363" indent="-360363">
              <a:lnSpc>
                <a:spcPct val="100000"/>
              </a:lnSpc>
              <a:buFont typeface="+mj-lt"/>
              <a:buAutoNum type="arabicPeriod"/>
              <a:defRPr sz="1600" b="0"/>
            </a:lvl2pPr>
            <a:lvl3pPr marL="365125" indent="0">
              <a:lnSpc>
                <a:spcPct val="100000"/>
              </a:lnSpc>
              <a:buFont typeface="Arial" charset="0"/>
              <a:buNone/>
              <a:defRPr sz="1600" b="0"/>
            </a:lvl3pPr>
            <a:lvl4pPr marL="549275" indent="0">
              <a:lnSpc>
                <a:spcPct val="100000"/>
              </a:lnSpc>
              <a:buNone/>
              <a:tabLst/>
              <a:defRPr sz="1600" b="0"/>
            </a:lvl4pPr>
            <a:lvl5pPr marL="725488" indent="0">
              <a:lnSpc>
                <a:spcPct val="100000"/>
              </a:lnSpc>
              <a:buFont typeface="Arial" charset="0"/>
              <a:buNone/>
              <a:defRPr sz="1600" b="0" baseline="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B6A0F-FAB0-4F8C-9459-30EDA083527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9A77CE-E662-481F-BCC4-5E6BB30CACEC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D6AD45-0EAC-4DBD-8C61-C0F4ACB53601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2C27FB-C163-4802-BBE9-1194F6A07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36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 (right 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4859336" y="835025"/>
            <a:ext cx="3708401" cy="3897313"/>
          </a:xfrm>
          <a:prstGeom prst="rect">
            <a:avLst/>
          </a:prstGeom>
          <a:solidFill>
            <a:schemeClr val="accent6"/>
          </a:solidFill>
        </p:spPr>
        <p:txBody>
          <a:bodyPr tIns="2196000"/>
          <a:lstStyle>
            <a:lvl1pPr marL="0" indent="0" algn="ctr">
              <a:lnSpc>
                <a:spcPct val="100000"/>
              </a:lnSpc>
              <a:buFontTx/>
              <a:buNone/>
              <a:defRPr/>
            </a:lvl1pPr>
          </a:lstStyle>
          <a:p>
            <a:r>
              <a:rPr lang="en-US" noProof="0" dirty="0"/>
              <a:t>Drag picture to placeholder or click icon to add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76263" y="835025"/>
            <a:ext cx="3708400" cy="3897313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 b="0" baseline="0"/>
            </a:lvl1pPr>
            <a:lvl2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300" b="0"/>
            </a:lvl2pPr>
            <a:lvl3pPr marL="447675" indent="-174625">
              <a:lnSpc>
                <a:spcPct val="100000"/>
              </a:lnSpc>
              <a:buFont typeface="Arial" panose="020B0604020202020204" pitchFamily="34" charset="0"/>
              <a:buChar char="−"/>
              <a:defRPr sz="1400" b="0"/>
            </a:lvl3pPr>
            <a:lvl4pPr marL="623888" indent="-176213">
              <a:lnSpc>
                <a:spcPct val="100000"/>
              </a:lnSpc>
              <a:tabLst/>
              <a:defRPr sz="1400" b="0"/>
            </a:lvl4pPr>
            <a:lvl5pPr marL="809625" indent="-185738">
              <a:lnSpc>
                <a:spcPct val="100000"/>
              </a:lnSpc>
              <a:defRPr sz="1400" b="0"/>
            </a:lvl5pPr>
            <a:lvl6pPr marL="1714500" indent="0">
              <a:buNone/>
              <a:defRPr/>
            </a:lvl6pPr>
          </a:lstStyle>
          <a:p>
            <a:pPr lvl="0"/>
            <a:r>
              <a:rPr lang="en-US" dirty="0"/>
              <a:t>Click to add text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0"/>
            <a:endParaRPr lang="en-US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1526E6-52FE-4A12-AF1B-B37A25A00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7FD35B-6C0E-42DE-85B1-6521194AA6A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B11B6FB-578C-4F3B-A98D-5AF9DECFC4C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518D1FF-B499-48AE-A463-FCD1B03277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18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dark text and dar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600" baseline="0"/>
            </a:lvl1pPr>
          </a:lstStyle>
          <a:p>
            <a:r>
              <a:rPr lang="en-US" noProof="0" dirty="0"/>
              <a:t>Drag picture to placeholder 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6263" y="1659467"/>
            <a:ext cx="5112709" cy="1744133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3800">
                <a:solidFill>
                  <a:srgbClr val="53565A"/>
                </a:solidFill>
              </a:defRPr>
            </a:lvl1pPr>
          </a:lstStyle>
          <a:p>
            <a:r>
              <a:rPr lang="en-US" noProof="0" dirty="0"/>
              <a:t>Click to edit title max over 2x lines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76263" y="4411227"/>
            <a:ext cx="5112709" cy="490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1pPr>
            <a:lvl2pPr marL="0" indent="0">
              <a:buNone/>
              <a:defRPr sz="1000"/>
            </a:lvl2pPr>
            <a:lvl3pPr marL="0" indent="0">
              <a:buNone/>
              <a:defRPr sz="1000"/>
            </a:lvl3pPr>
            <a:lvl4pPr marL="0" indent="0"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dirty="0"/>
              <a:t>Month, year</a:t>
            </a:r>
            <a:br>
              <a:rPr lang="en-US" dirty="0"/>
            </a:br>
            <a:r>
              <a:rPr lang="en-US" dirty="0"/>
              <a:t>Name presenter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76263" y="3488267"/>
            <a:ext cx="5112709" cy="762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rgbClr val="FF6C00"/>
                </a:solidFill>
              </a:defRPr>
            </a:lvl1pPr>
            <a:lvl2pPr marL="3429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2pPr>
            <a:lvl3pPr marL="6858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3pPr>
            <a:lvl4pPr marL="10287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4pPr>
            <a:lvl5pPr marL="13716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246A4B26-CBD6-4EC3-9BB2-03D1059EC0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263" y="369888"/>
            <a:ext cx="552450" cy="6096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 (right small)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4859336" y="835025"/>
            <a:ext cx="3708401" cy="3897313"/>
          </a:xfrm>
          <a:prstGeom prst="roundRect">
            <a:avLst>
              <a:gd name="adj" fmla="val 3147"/>
            </a:avLst>
          </a:prstGeom>
          <a:solidFill>
            <a:schemeClr val="accent6"/>
          </a:solidFill>
          <a:effectLst>
            <a:outerShdw blurRad="139700" dist="12700" dir="2700000" sx="101000" sy="101000" algn="ctr" rotWithShape="0">
              <a:prstClr val="black">
                <a:alpha val="41000"/>
              </a:prstClr>
            </a:outerShdw>
          </a:effectLst>
        </p:spPr>
        <p:txBody>
          <a:bodyPr tIns="2196000"/>
          <a:lstStyle>
            <a:lvl1pPr marL="0" indent="0" algn="ctr">
              <a:lnSpc>
                <a:spcPct val="100000"/>
              </a:lnSpc>
              <a:buFontTx/>
              <a:buNone/>
              <a:defRPr/>
            </a:lvl1pPr>
          </a:lstStyle>
          <a:p>
            <a:r>
              <a:rPr lang="en-US" noProof="0" dirty="0"/>
              <a:t>Drag picture to placeholder or click icon to add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76263" y="835025"/>
            <a:ext cx="3708400" cy="3897313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 b="0" baseline="0"/>
            </a:lvl1pPr>
            <a:lvl2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300" b="0"/>
            </a:lvl2pPr>
            <a:lvl3pPr marL="447675" indent="-174625">
              <a:lnSpc>
                <a:spcPct val="100000"/>
              </a:lnSpc>
              <a:buFont typeface="Arial" panose="020B0604020202020204" pitchFamily="34" charset="0"/>
              <a:buChar char="−"/>
              <a:defRPr sz="1400" b="0"/>
            </a:lvl3pPr>
            <a:lvl4pPr marL="623888" indent="-176213">
              <a:lnSpc>
                <a:spcPct val="100000"/>
              </a:lnSpc>
              <a:tabLst/>
              <a:defRPr sz="1400" b="0"/>
            </a:lvl4pPr>
            <a:lvl5pPr marL="809625" indent="-185738">
              <a:lnSpc>
                <a:spcPct val="100000"/>
              </a:lnSpc>
              <a:defRPr sz="1400" b="0"/>
            </a:lvl5pPr>
            <a:lvl6pPr marL="1714500" indent="0">
              <a:buNone/>
              <a:defRPr/>
            </a:lvl6pPr>
          </a:lstStyle>
          <a:p>
            <a:pPr lvl="0"/>
            <a:r>
              <a:rPr lang="en-US" dirty="0"/>
              <a:t>Click to add text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0"/>
            <a:endParaRPr lang="en-US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1526E6-52FE-4A12-AF1B-B37A25A00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DD8DB3-C531-4BAF-94DF-B0A78EC7175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344BE83-BA14-49B6-A392-4BAD50F8603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F0C4FF9-2E18-439F-BB75-2227EBAD588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83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 (w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BA7FD14-63CD-42B5-8123-E0D2D06AE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40CD0-E62A-40D6-A9A7-E90A7941CF89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871E6EE-F796-4FC9-A7D0-4C318002A70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AA59B62-65E5-4805-9C65-6AB0D3219CEE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1D87977-6410-4861-821B-247A28DFF45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76263" y="835025"/>
            <a:ext cx="7991475" cy="3897313"/>
          </a:xfrm>
          <a:solidFill>
            <a:schemeClr val="accent6"/>
          </a:solidFill>
        </p:spPr>
        <p:txBody>
          <a:bodyPr tIns="2088000"/>
          <a:lstStyle>
            <a:lvl1pPr marL="0" indent="0" algn="ctr">
              <a:buNone/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SzTx/>
              <a:buFont typeface="Arial" panose="020B0604020202020204" pitchFamily="34" charset="0"/>
              <a:buNone/>
              <a:tabLst>
                <a:tab pos="266700" algn="l"/>
              </a:tabLst>
              <a:defRPr/>
            </a:pPr>
            <a:r>
              <a:rPr lang="en-US" noProof="0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93162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with vide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61EF6098-F062-48C8-804B-4CB80BE90332}"/>
              </a:ext>
            </a:extLst>
          </p:cNvPr>
          <p:cNvSpPr>
            <a:spLocks noGrp="1"/>
          </p:cNvSpPr>
          <p:nvPr>
            <p:ph type="media" sz="quarter" idx="17" hasCustomPrompt="1"/>
          </p:nvPr>
        </p:nvSpPr>
        <p:spPr>
          <a:xfrm>
            <a:off x="0" y="0"/>
            <a:ext cx="9144000" cy="5143500"/>
          </a:xfrm>
          <a:solidFill>
            <a:srgbClr val="3E4043">
              <a:alpha val="14902"/>
            </a:srgb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SzTx/>
              <a:buFont typeface="Arial" panose="020B0604020202020204" pitchFamily="34" charset="0"/>
              <a:buNone/>
              <a:tabLst>
                <a:tab pos="266700" algn="l"/>
              </a:tabLst>
              <a:defRPr/>
            </a:pPr>
            <a:r>
              <a:rPr lang="en-US" noProof="0" dirty="0"/>
              <a:t>Drag movie to placeholder or click icon to add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E8C169-6D44-4FAB-8862-F0E9E8469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3" y="4227513"/>
            <a:ext cx="7991474" cy="504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50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5" pos="5397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6"/>
          <p:cNvSpPr>
            <a:spLocks noGrp="1"/>
          </p:cNvSpPr>
          <p:nvPr>
            <p:ph type="tbl" sz="quarter" idx="16"/>
          </p:nvPr>
        </p:nvSpPr>
        <p:spPr>
          <a:xfrm>
            <a:off x="576261" y="835024"/>
            <a:ext cx="7990394" cy="38973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BA7FD14-63CD-42B5-8123-E0D2D06AE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40CD0-E62A-40D6-A9A7-E90A7941CF89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871E6EE-F796-4FC9-A7D0-4C318002A70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AA59B62-65E5-4805-9C65-6AB0D3219CEE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01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533" y="2325818"/>
            <a:ext cx="2929467" cy="281768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76262" y="835024"/>
            <a:ext cx="5990400" cy="3168000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 marL="176400" indent="-176400">
              <a:lnSpc>
                <a:spcPct val="100000"/>
              </a:lnSpc>
              <a:spcAft>
                <a:spcPts val="1200"/>
              </a:spcAft>
              <a:defRPr sz="36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“Quote”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140A6-5D0E-4488-95CA-4733486F5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200B3A-B3FB-4A32-A145-4E221A432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DC275C-83AD-4E74-9F99-2A21F1C78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81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(white text - on dark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6"/>
          </a:solidFill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600"/>
            </a:lvl1pPr>
          </a:lstStyle>
          <a:p>
            <a:r>
              <a:rPr lang="en-US" noProof="0" dirty="0"/>
              <a:t>Drag picture into placeholder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5FDA8F-E5DE-42B3-BE10-7B8BCDC83F2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6D733F-B7CE-451D-A09C-370A3D494B3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4006D7-7C1F-4025-93C7-D6BFDD015AC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8A7EB86-3F9E-4A42-81FA-F215DE6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262" y="835024"/>
            <a:ext cx="5990400" cy="3168000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 marL="176400" indent="-176400">
              <a:lnSpc>
                <a:spcPct val="100000"/>
              </a:lnSpc>
              <a:spcAft>
                <a:spcPts val="1200"/>
              </a:spcAft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“Quote”</a:t>
            </a:r>
          </a:p>
        </p:txBody>
      </p:sp>
    </p:spTree>
    <p:extLst>
      <p:ext uri="{BB962C8B-B14F-4D97-AF65-F5344CB8AC3E}">
        <p14:creationId xmlns:p14="http://schemas.microsoft.com/office/powerpoint/2010/main" val="219503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(dark text - on light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6"/>
          </a:solidFill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600"/>
            </a:lvl1pPr>
          </a:lstStyle>
          <a:p>
            <a:r>
              <a:rPr lang="en-US" dirty="0"/>
              <a:t>Drag </a:t>
            </a:r>
            <a:r>
              <a:rPr lang="en-US" noProof="0" dirty="0"/>
              <a:t>picture</a:t>
            </a:r>
            <a:r>
              <a:rPr lang="en-US" dirty="0"/>
              <a:t> into placeholder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5D03DB-E24A-4B52-B9D9-B3D6DF21389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8D1E53-7D02-44DA-8691-6E53E6200A0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AB17E-1E0B-4FA0-982D-17BEFEF8771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28E9124-E359-49E6-A14A-2497E35E51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262" y="835024"/>
            <a:ext cx="5990400" cy="3168000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 marL="176400" indent="-176400">
              <a:lnSpc>
                <a:spcPct val="100000"/>
              </a:lnSpc>
              <a:spcAft>
                <a:spcPts val="1200"/>
              </a:spcAft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“Quote”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26F7B-C707-4C07-B686-02CD29F0CAD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6263" y="1944888"/>
            <a:ext cx="3708400" cy="1594378"/>
          </a:xfrm>
        </p:spPr>
        <p:txBody>
          <a:bodyPr/>
          <a:lstStyle>
            <a:lvl1pPr marL="0" indent="0">
              <a:buNone/>
              <a:tabLst/>
              <a:defRPr lang="en-US" sz="5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Closing line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76263" y="4330700"/>
            <a:ext cx="5112709" cy="44886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0" indent="0">
              <a:buNone/>
              <a:defRPr sz="1000"/>
            </a:lvl2pPr>
            <a:lvl3pPr marL="0" indent="0">
              <a:buNone/>
              <a:defRPr sz="1000"/>
            </a:lvl3pPr>
            <a:lvl4pPr marL="0" indent="0"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dirty="0"/>
              <a:t>Department</a:t>
            </a:r>
            <a:br>
              <a:rPr lang="en-US" dirty="0"/>
            </a:br>
            <a:r>
              <a:rPr lang="en-US" dirty="0"/>
              <a:t>Date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D1E7E9-0B74-D54C-8C9A-067E1D0C0E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178" y="1283678"/>
            <a:ext cx="3859822" cy="3859822"/>
          </a:xfrm>
          <a:prstGeom prst="rect">
            <a:avLst/>
          </a:prstGeom>
        </p:spPr>
      </p:pic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6A798CCC-F599-47BC-84EE-8CAA3D22063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6263" y="369888"/>
            <a:ext cx="552450" cy="609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609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/>
          <p:cNvSpPr>
            <a:spLocks noGrp="1"/>
          </p:cNvSpPr>
          <p:nvPr>
            <p:ph type="chart" sz="quarter" idx="15"/>
          </p:nvPr>
        </p:nvSpPr>
        <p:spPr>
          <a:xfrm>
            <a:off x="576262" y="835024"/>
            <a:ext cx="7990393" cy="38973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73F1347-FE67-40E4-AA2D-310D37787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90D2E0-D57F-4A41-BD5C-3583FF074B3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4C421E-5D95-451E-8949-471305E9407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9D60DA-BD57-4569-90FD-32EA726464E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35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/>
          <p:cNvSpPr>
            <a:spLocks noGrp="1"/>
          </p:cNvSpPr>
          <p:nvPr>
            <p:ph type="chart" sz="quarter" idx="15"/>
          </p:nvPr>
        </p:nvSpPr>
        <p:spPr>
          <a:xfrm>
            <a:off x="4859339" y="835025"/>
            <a:ext cx="3708400" cy="38973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76263" y="834831"/>
            <a:ext cx="3708400" cy="390061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 b="0" baseline="0"/>
            </a:lvl1pPr>
            <a:lvl2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300" b="0"/>
            </a:lvl2pPr>
            <a:lvl3pPr marL="447675" indent="-174625">
              <a:lnSpc>
                <a:spcPct val="100000"/>
              </a:lnSpc>
              <a:buFont typeface="Arial" panose="020B0604020202020204" pitchFamily="34" charset="0"/>
              <a:buChar char="−"/>
              <a:defRPr sz="1400" b="0"/>
            </a:lvl3pPr>
            <a:lvl4pPr marL="623888" indent="-176213">
              <a:lnSpc>
                <a:spcPct val="100000"/>
              </a:lnSpc>
              <a:tabLst/>
              <a:defRPr sz="1400" b="0"/>
            </a:lvl4pPr>
            <a:lvl5pPr marL="809625" indent="-185738">
              <a:lnSpc>
                <a:spcPct val="100000"/>
              </a:lnSpc>
              <a:defRPr sz="1400" b="0"/>
            </a:lvl5pPr>
            <a:lvl6pPr marL="1714500" indent="0">
              <a:buNone/>
              <a:defRPr/>
            </a:lvl6pPr>
          </a:lstStyle>
          <a:p>
            <a:pPr lvl="0"/>
            <a:r>
              <a:rPr lang="en-US"/>
              <a:t>Click to add text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</a:p>
          <a:p>
            <a:pPr lvl="0"/>
            <a:endParaRPr lang="en-US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544DA18-BA2E-49AF-B2A3-110A868A5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0B1EFA-FE5D-49F8-A5F8-64954B1A728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35A3B56-08BB-4B0C-8F45-D0C01C59B0B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001A6C6-F35F-4B8D-9A93-636EA444ED2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9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orange text and dar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600" baseline="0"/>
            </a:lvl1pPr>
          </a:lstStyle>
          <a:p>
            <a:r>
              <a:rPr lang="en-US" noProof="0" dirty="0"/>
              <a:t>Drag picture to placeholder 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6263" y="1659467"/>
            <a:ext cx="5112709" cy="1744133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3800">
                <a:solidFill>
                  <a:schemeClr val="accent2"/>
                </a:solidFill>
              </a:defRPr>
            </a:lvl1pPr>
          </a:lstStyle>
          <a:p>
            <a:r>
              <a:rPr lang="en-US" noProof="0" dirty="0"/>
              <a:t>Click to edit title max over 2x lines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76263" y="4411227"/>
            <a:ext cx="5112709" cy="490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/>
            </a:lvl1pPr>
            <a:lvl2pPr marL="0" indent="0">
              <a:buNone/>
              <a:defRPr sz="1000"/>
            </a:lvl2pPr>
            <a:lvl3pPr marL="0" indent="0">
              <a:buNone/>
              <a:defRPr sz="1000"/>
            </a:lvl3pPr>
            <a:lvl4pPr marL="0" indent="0"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dirty="0"/>
              <a:t>Month, year</a:t>
            </a:r>
            <a:br>
              <a:rPr lang="en-US" dirty="0"/>
            </a:br>
            <a:r>
              <a:rPr lang="en-US" dirty="0"/>
              <a:t>Name presenter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76263" y="3488267"/>
            <a:ext cx="5112709" cy="762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rgbClr val="FF6C00"/>
                </a:solidFill>
              </a:defRPr>
            </a:lvl1pPr>
            <a:lvl2pPr marL="3429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2pPr>
            <a:lvl3pPr marL="6858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3pPr>
            <a:lvl4pPr marL="10287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4pPr>
            <a:lvl5pPr marL="13716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8C401EA3-16A6-47D3-9D6E-A27DFE2287E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263" y="369888"/>
            <a:ext cx="552450" cy="6096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898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/>
          <p:cNvSpPr>
            <a:spLocks noGrp="1"/>
          </p:cNvSpPr>
          <p:nvPr>
            <p:ph type="chart" sz="quarter" idx="15"/>
          </p:nvPr>
        </p:nvSpPr>
        <p:spPr>
          <a:xfrm>
            <a:off x="576263" y="835025"/>
            <a:ext cx="3708400" cy="38973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859339" y="835025"/>
            <a:ext cx="3708400" cy="390061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 b="0" baseline="0"/>
            </a:lvl1pPr>
            <a:lvl2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300" b="0"/>
            </a:lvl2pPr>
            <a:lvl3pPr marL="447675" indent="-174625">
              <a:lnSpc>
                <a:spcPct val="100000"/>
              </a:lnSpc>
              <a:buFont typeface="Arial" panose="020B0604020202020204" pitchFamily="34" charset="0"/>
              <a:buChar char="−"/>
              <a:defRPr sz="1400" b="0"/>
            </a:lvl3pPr>
            <a:lvl4pPr marL="623888" indent="-176213">
              <a:lnSpc>
                <a:spcPct val="100000"/>
              </a:lnSpc>
              <a:tabLst/>
              <a:defRPr sz="1400" b="0"/>
            </a:lvl4pPr>
            <a:lvl5pPr marL="809625" indent="-185738">
              <a:lnSpc>
                <a:spcPct val="100000"/>
              </a:lnSpc>
              <a:defRPr sz="1400" b="0"/>
            </a:lvl5pPr>
            <a:lvl6pPr marL="1714500" indent="0">
              <a:buNone/>
              <a:defRPr/>
            </a:lvl6pPr>
          </a:lstStyle>
          <a:p>
            <a:pPr lvl="0"/>
            <a:r>
              <a:rPr lang="en-US"/>
              <a:t>Click to add text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</a:p>
          <a:p>
            <a:pPr lvl="0"/>
            <a:endParaRPr lang="en-US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544DA18-BA2E-49AF-B2A3-110A868A5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0B1EFA-FE5D-49F8-A5F8-64954B1A728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35A3B56-08BB-4B0C-8F45-D0C01C59B0B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001A6C6-F35F-4B8D-9A93-636EA444ED2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61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4859337" y="835024"/>
            <a:ext cx="3708401" cy="38973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4" name="Chart Placeholder 5"/>
          <p:cNvSpPr>
            <a:spLocks noGrp="1"/>
          </p:cNvSpPr>
          <p:nvPr>
            <p:ph type="chart" sz="quarter" idx="15"/>
          </p:nvPr>
        </p:nvSpPr>
        <p:spPr>
          <a:xfrm>
            <a:off x="576262" y="835024"/>
            <a:ext cx="3708401" cy="38973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897C3F8B-AA01-47E2-9CB3-C8B5B86F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tabLst>
                <a:tab pos="1079500" algn="l"/>
              </a:tabLst>
              <a:defRPr/>
            </a:lvl1pPr>
          </a:lstStyle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27E724-76AC-43CB-8150-488BD4B602E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402BF66-0833-4D31-80F3-93788D9D40C8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46FAC6A-2EDD-45F1-BB2D-4D0B78A0510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1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hree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/>
          <p:cNvSpPr>
            <a:spLocks noGrp="1"/>
          </p:cNvSpPr>
          <p:nvPr>
            <p:ph type="chart" sz="quarter" idx="15"/>
          </p:nvPr>
        </p:nvSpPr>
        <p:spPr>
          <a:xfrm>
            <a:off x="576263" y="835025"/>
            <a:ext cx="2471825" cy="38988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8" name="Chart Placeholder 5"/>
          <p:cNvSpPr>
            <a:spLocks noGrp="1"/>
          </p:cNvSpPr>
          <p:nvPr>
            <p:ph type="chart" sz="quarter" idx="18"/>
          </p:nvPr>
        </p:nvSpPr>
        <p:spPr>
          <a:xfrm>
            <a:off x="3336087" y="835025"/>
            <a:ext cx="2471825" cy="38988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9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095912" y="835025"/>
            <a:ext cx="2471825" cy="38988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F6AC3EB6-1B81-4F6E-9980-641B2C288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0E28DA-F910-4040-B42A-86EE40EE144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82FDF0E6-F08C-4144-89DF-E19E4D5C0576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51FF921-569A-4A54-859C-5F61B641D59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0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in title slid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76263" y="4411227"/>
            <a:ext cx="5112709" cy="490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 sz="1300"/>
            </a:lvl1pPr>
            <a:lvl2pPr marL="0" indent="0">
              <a:buNone/>
              <a:defRPr sz="1000"/>
            </a:lvl2pPr>
            <a:lvl3pPr marL="0" indent="0">
              <a:buNone/>
              <a:defRPr sz="1000"/>
            </a:lvl3pPr>
            <a:lvl4pPr marL="0" indent="0"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dirty="0"/>
              <a:t>Month, year</a:t>
            </a:r>
            <a:br>
              <a:rPr lang="en-US" dirty="0"/>
            </a:br>
            <a:r>
              <a:rPr lang="en-US" dirty="0"/>
              <a:t>Name presenter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76263" y="1659467"/>
            <a:ext cx="5112709" cy="1744133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title max over 2x lines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76263" y="3488267"/>
            <a:ext cx="5112709" cy="762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rgbClr val="FF6C00"/>
                </a:solidFill>
              </a:defRPr>
            </a:lvl1pPr>
            <a:lvl2pPr marL="3429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2pPr>
            <a:lvl3pPr marL="6858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3pPr>
            <a:lvl4pPr marL="10287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4pPr>
            <a:lvl5pPr marL="13716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5pPr>
          </a:lstStyle>
          <a:p>
            <a:pPr lvl="0"/>
            <a:r>
              <a:rPr lang="en-US"/>
              <a:t>Subtitle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D1E7E9-0B74-D54C-8C9A-067E1D0C0E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178" y="1283678"/>
            <a:ext cx="3859822" cy="3859822"/>
          </a:xfrm>
          <a:prstGeom prst="rect">
            <a:avLst/>
          </a:prstGeom>
        </p:spPr>
      </p:pic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4FCEF2CD-9A3A-421B-94C9-614952CA20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263" y="369888"/>
            <a:ext cx="552450" cy="609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US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29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76264" y="1063626"/>
            <a:ext cx="7991474" cy="156527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4000">
                <a:solidFill>
                  <a:schemeClr val="bg1"/>
                </a:solidFill>
              </a:defRPr>
            </a:lvl1pPr>
            <a:lvl2pPr marL="3429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2pPr>
            <a:lvl3pPr marL="6858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3pPr>
            <a:lvl4pPr marL="10287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4pPr>
            <a:lvl5pPr marL="13716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5pPr>
          </a:lstStyle>
          <a:p>
            <a:pPr lvl="0"/>
            <a:r>
              <a:rPr lang="en-US"/>
              <a:t>Click to edit title</a:t>
            </a:r>
            <a:br>
              <a:rPr lang="en-US"/>
            </a:br>
            <a:r>
              <a:rPr lang="en-US"/>
              <a:t>max over 2 lines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76264" y="2641599"/>
            <a:ext cx="7991474" cy="660401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defRPr sz="2000">
                <a:solidFill>
                  <a:schemeClr val="accent2"/>
                </a:solidFill>
              </a:defRPr>
            </a:lvl1pPr>
          </a:lstStyle>
          <a:p>
            <a:r>
              <a:rPr lang="en-US"/>
              <a:t>Subtitle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6EA6FA-95FE-4F8F-85EC-1FAC96E3B7C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310452-B107-48F7-82C4-83CEEEAF2C7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B5289F-FA18-43F2-8D12-2C70CDD7C8F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4" name="Graphic 33">
            <a:extLst>
              <a:ext uri="{FF2B5EF4-FFF2-40B4-BE49-F238E27FC236}">
                <a16:creationId xmlns:a16="http://schemas.microsoft.com/office/drawing/2014/main" id="{9B5CBCDE-5E13-4C2D-BD2B-A7F04116F64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5181"/>
          <a:stretch/>
        </p:blipFill>
        <p:spPr>
          <a:xfrm>
            <a:off x="0" y="-1"/>
            <a:ext cx="9144000" cy="79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81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6262" y="835025"/>
            <a:ext cx="7991475" cy="38973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en-GB" dirty="0"/>
            </a:lvl1pPr>
          </a:lstStyle>
          <a:p>
            <a:pPr marL="285750" lvl="0" indent="-285750">
              <a:lnSpc>
                <a:spcPct val="100000"/>
              </a:lnSpc>
            </a:pPr>
            <a:r>
              <a:rPr lang="en-US"/>
              <a:t>Click to edit Master text styles</a:t>
            </a:r>
            <a:endParaRPr lang="en-US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0D682A7-E09E-481B-B790-3AF34F8C4E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3A9B50-46B5-4E97-BF86-927797BF349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1E6D825-B685-43C9-80D2-C60FD7D0785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B9D7424-FFC1-4F16-B297-C0AF041229F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95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CC9CF60C-F237-4C35-B5B9-DCAC15891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49DBEF-F615-45A1-AA51-C34CD01BC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3A0FA-AB68-49F8-A8DA-E9F3A2F1B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1F4F1C2-2D04-4080-9FD1-F04C6A852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4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76263" y="835026"/>
            <a:ext cx="7991475" cy="38973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charset="0"/>
              <a:buNone/>
              <a:defRPr sz="1800" b="0"/>
            </a:lvl1pPr>
            <a:lvl2pPr marL="360363" indent="-360363">
              <a:lnSpc>
                <a:spcPct val="100000"/>
              </a:lnSpc>
              <a:buFont typeface="+mj-lt"/>
              <a:buAutoNum type="arabicPeriod"/>
              <a:defRPr sz="1600" b="0"/>
            </a:lvl2pPr>
            <a:lvl3pPr marL="365125" indent="0">
              <a:lnSpc>
                <a:spcPct val="100000"/>
              </a:lnSpc>
              <a:buFont typeface="Arial" charset="0"/>
              <a:buNone/>
              <a:defRPr sz="1600" b="0"/>
            </a:lvl3pPr>
            <a:lvl4pPr marL="549275" indent="0">
              <a:lnSpc>
                <a:spcPct val="100000"/>
              </a:lnSpc>
              <a:buNone/>
              <a:tabLst/>
              <a:defRPr sz="1600" b="0"/>
            </a:lvl4pPr>
            <a:lvl5pPr marL="725488" indent="0">
              <a:lnSpc>
                <a:spcPct val="100000"/>
              </a:lnSpc>
              <a:buFont typeface="Arial" charset="0"/>
              <a:buNone/>
              <a:defRPr sz="1600" b="0" baseline="0"/>
            </a:lvl5pPr>
          </a:lstStyle>
          <a:p>
            <a:pPr lvl="0"/>
            <a:r>
              <a:rPr lang="en-US"/>
              <a:t>Click to add text</a:t>
            </a:r>
            <a:endParaRPr lang="en-US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C4B0388-7C7E-45C3-A6E3-3E637FAB2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C33F9F-6CBB-499E-A399-F579A1C082A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B278D-E37B-46DC-954C-589B0EF3EA4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26578-F514-4D23-8B3F-F3016B7CA92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4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sz="quarter" idx="16" hasCustomPrompt="1"/>
          </p:nvPr>
        </p:nvSpPr>
        <p:spPr>
          <a:xfrm>
            <a:off x="576263" y="835025"/>
            <a:ext cx="7991475" cy="38973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0FE40DE-7E7D-4146-AB2D-5551E7E74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1770B-7A94-4844-AD38-CF8FB3080003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74F79-D68A-45F4-B9C7-F1CCDF9519A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56A03-20E1-4E11-AF69-2080BD58C14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97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4859338" y="835026"/>
            <a:ext cx="3708400" cy="3898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charset="0"/>
              <a:buNone/>
              <a:defRPr sz="1600" b="0" baseline="0"/>
            </a:lvl1pPr>
            <a:lvl2pPr marL="360363" indent="-360363">
              <a:lnSpc>
                <a:spcPct val="100000"/>
              </a:lnSpc>
              <a:buFont typeface="+mj-lt"/>
              <a:buAutoNum type="arabicPeriod"/>
              <a:defRPr sz="1600" b="0"/>
            </a:lvl2pPr>
            <a:lvl3pPr marL="365125" indent="0">
              <a:lnSpc>
                <a:spcPct val="100000"/>
              </a:lnSpc>
              <a:buFont typeface="Arial" charset="0"/>
              <a:buNone/>
              <a:defRPr sz="1600" b="0"/>
            </a:lvl3pPr>
            <a:lvl4pPr marL="549275" indent="0">
              <a:lnSpc>
                <a:spcPct val="100000"/>
              </a:lnSpc>
              <a:buNone/>
              <a:tabLst/>
              <a:defRPr sz="1600" b="0"/>
            </a:lvl4pPr>
            <a:lvl5pPr marL="725488" indent="0">
              <a:lnSpc>
                <a:spcPct val="100000"/>
              </a:lnSpc>
              <a:buFont typeface="Arial" charset="0"/>
              <a:buNone/>
              <a:defRPr sz="1600" b="0" baseline="0"/>
            </a:lvl5pPr>
          </a:lstStyle>
          <a:p>
            <a:pPr lvl="0"/>
            <a:r>
              <a:rPr lang="en-US"/>
              <a:t>Click to add text</a:t>
            </a:r>
            <a:endParaRPr lang="en-US" dirty="0"/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76264" y="835025"/>
            <a:ext cx="3708400" cy="3898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charset="0"/>
              <a:buNone/>
              <a:defRPr sz="1600" b="0"/>
            </a:lvl1pPr>
            <a:lvl2pPr marL="360363" indent="-360363">
              <a:lnSpc>
                <a:spcPct val="100000"/>
              </a:lnSpc>
              <a:buFont typeface="+mj-lt"/>
              <a:buAutoNum type="arabicPeriod"/>
              <a:defRPr sz="1600" b="0"/>
            </a:lvl2pPr>
            <a:lvl3pPr marL="365125" indent="0">
              <a:lnSpc>
                <a:spcPct val="100000"/>
              </a:lnSpc>
              <a:buFont typeface="Arial" charset="0"/>
              <a:buNone/>
              <a:defRPr sz="1600" b="0"/>
            </a:lvl3pPr>
            <a:lvl4pPr marL="549275" indent="0">
              <a:lnSpc>
                <a:spcPct val="100000"/>
              </a:lnSpc>
              <a:buNone/>
              <a:tabLst/>
              <a:defRPr sz="1600" b="0"/>
            </a:lvl4pPr>
            <a:lvl5pPr marL="725488" indent="0">
              <a:lnSpc>
                <a:spcPct val="100000"/>
              </a:lnSpc>
              <a:buFont typeface="Arial" charset="0"/>
              <a:buNone/>
              <a:defRPr sz="1600" b="0" baseline="0"/>
            </a:lvl5pPr>
          </a:lstStyle>
          <a:p>
            <a:pPr lvl="0"/>
            <a:r>
              <a:rPr lang="en-US"/>
              <a:t>Click to add text</a:t>
            </a:r>
            <a:endParaRPr lang="en-US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1EA73AF-7637-4A6C-A4B0-311EBFC6D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4264F-6D72-4F24-8CD7-BE495E8BB687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3CD3D90-6931-458C-A0AF-D2BBC25C8663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E8558DF-C777-4C31-85A8-21E662F0A5EB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white text and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chtergrondBeeld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E4043">
              <a:alpha val="14902"/>
            </a:srgbClr>
          </a:solidFill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600" baseline="0"/>
            </a:lvl1pPr>
          </a:lstStyle>
          <a:p>
            <a:r>
              <a:rPr lang="en-US" noProof="0" dirty="0"/>
              <a:t>Drag picture to placeholder or click icon to add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76263" y="4411227"/>
            <a:ext cx="5112709" cy="490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1pPr>
            <a:lvl2pPr marL="0" indent="0">
              <a:buNone/>
              <a:defRPr sz="1000"/>
            </a:lvl2pPr>
            <a:lvl3pPr marL="0" indent="0">
              <a:buNone/>
              <a:defRPr sz="1000"/>
            </a:lvl3pPr>
            <a:lvl4pPr marL="0" indent="0"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dirty="0"/>
              <a:t>Month, year</a:t>
            </a:r>
            <a:br>
              <a:rPr lang="en-US" dirty="0"/>
            </a:br>
            <a:r>
              <a:rPr lang="en-US" dirty="0"/>
              <a:t>Name presenter</a:t>
            </a:r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576263" y="1659467"/>
            <a:ext cx="5112709" cy="1744133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title max over 2x lines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76263" y="3488267"/>
            <a:ext cx="5112709" cy="762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rgbClr val="FF6C00"/>
                </a:solidFill>
              </a:defRPr>
            </a:lvl1pPr>
            <a:lvl2pPr marL="3429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2pPr>
            <a:lvl3pPr marL="6858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3pPr>
            <a:lvl4pPr marL="10287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4pPr>
            <a:lvl5pPr marL="13716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F59E71B1-F750-4435-986C-7F9EF20560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263" y="369888"/>
            <a:ext cx="552450" cy="6096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929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76263" y="835025"/>
            <a:ext cx="3708400" cy="3897313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 b="0" baseline="0"/>
            </a:lvl1pPr>
            <a:lvl2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300" b="0"/>
            </a:lvl2pPr>
            <a:lvl3pPr marL="447675" indent="-174625">
              <a:lnSpc>
                <a:spcPct val="100000"/>
              </a:lnSpc>
              <a:buFont typeface="Arial" panose="020B0604020202020204" pitchFamily="34" charset="0"/>
              <a:buChar char="−"/>
              <a:defRPr sz="1400" b="0"/>
            </a:lvl3pPr>
            <a:lvl4pPr marL="623888" indent="-176213">
              <a:lnSpc>
                <a:spcPct val="100000"/>
              </a:lnSpc>
              <a:tabLst/>
              <a:defRPr sz="1400" b="0"/>
            </a:lvl4pPr>
            <a:lvl5pPr marL="809625" indent="-185738">
              <a:lnSpc>
                <a:spcPct val="100000"/>
              </a:lnSpc>
              <a:defRPr sz="1400" b="0"/>
            </a:lvl5pPr>
            <a:lvl6pPr marL="1714500" indent="0">
              <a:buNone/>
              <a:defRPr/>
            </a:lvl6pPr>
          </a:lstStyle>
          <a:p>
            <a:pPr lvl="0"/>
            <a:r>
              <a:rPr lang="en-US"/>
              <a:t>Click to add text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859338" y="835025"/>
            <a:ext cx="3708400" cy="3897313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 b="0"/>
            </a:lvl1pPr>
            <a:lvl2pPr marL="287338" indent="-287338">
              <a:lnSpc>
                <a:spcPct val="100000"/>
              </a:lnSpc>
              <a:buFont typeface="Arial" panose="020B0604020202020204" pitchFamily="34" charset="0"/>
              <a:buChar char="•"/>
              <a:defRPr sz="1300" b="0"/>
            </a:lvl2pPr>
            <a:lvl3pPr marL="447675" indent="-174625">
              <a:lnSpc>
                <a:spcPct val="100000"/>
              </a:lnSpc>
              <a:buFont typeface="Arial" panose="020B0604020202020204" pitchFamily="34" charset="0"/>
              <a:buChar char="−"/>
              <a:defRPr sz="1400" b="0"/>
            </a:lvl3pPr>
            <a:lvl4pPr marL="623888" indent="-176213">
              <a:lnSpc>
                <a:spcPct val="100000"/>
              </a:lnSpc>
              <a:tabLst/>
              <a:defRPr sz="1400" b="0"/>
            </a:lvl4pPr>
            <a:lvl5pPr marL="809625" indent="-185738">
              <a:lnSpc>
                <a:spcPct val="100000"/>
              </a:lnSpc>
              <a:defRPr sz="1400" b="0"/>
            </a:lvl5pPr>
          </a:lstStyle>
          <a:p>
            <a:pPr lvl="0"/>
            <a:r>
              <a:rPr lang="en-US"/>
              <a:t>Click to add text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  <a:endParaRPr lang="en-US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872E2A8-E205-4778-8440-C86A31617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4B11B-E592-4BB9-AE34-F70CB195E727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F1A4215-8A59-48E0-8F12-9F23CA60220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F294D08-94E6-49A2-9DF7-3985093964A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36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6"/>
          </a:solidFill>
        </p:spPr>
        <p:txBody>
          <a:bodyPr tIns="2916000"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Drag picture to placeholder </a:t>
            </a:r>
            <a:br>
              <a:rPr lang="en-US" noProof="0"/>
            </a:br>
            <a:r>
              <a:rPr lang="en-US" noProof="0"/>
              <a:t>or click icon to add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76264" y="835025"/>
            <a:ext cx="3708400" cy="38973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charset="0"/>
              <a:buNone/>
              <a:defRPr sz="1600" b="0"/>
            </a:lvl1pPr>
            <a:lvl2pPr marL="360363" indent="-360363">
              <a:lnSpc>
                <a:spcPct val="100000"/>
              </a:lnSpc>
              <a:buFont typeface="+mj-lt"/>
              <a:buAutoNum type="arabicPeriod"/>
              <a:defRPr sz="1600" b="0"/>
            </a:lvl2pPr>
            <a:lvl3pPr marL="365125" indent="0">
              <a:lnSpc>
                <a:spcPct val="100000"/>
              </a:lnSpc>
              <a:buFont typeface="Arial" charset="0"/>
              <a:buNone/>
              <a:defRPr sz="1600" b="0"/>
            </a:lvl3pPr>
            <a:lvl4pPr marL="549275" indent="0">
              <a:lnSpc>
                <a:spcPct val="100000"/>
              </a:lnSpc>
              <a:buNone/>
              <a:tabLst/>
              <a:defRPr sz="1600" b="0"/>
            </a:lvl4pPr>
            <a:lvl5pPr marL="725488" indent="0">
              <a:lnSpc>
                <a:spcPct val="100000"/>
              </a:lnSpc>
              <a:buFont typeface="Arial" charset="0"/>
              <a:buNone/>
              <a:defRPr sz="1600" b="0" baseline="0"/>
            </a:lvl5pPr>
          </a:lstStyle>
          <a:p>
            <a:pPr lvl="0"/>
            <a:r>
              <a:rPr lang="en-US"/>
              <a:t>Click to add text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B1301CE-B3DE-49E1-B3B2-EA2475A78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3" y="195263"/>
            <a:ext cx="3708400" cy="50482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F7EFBD-DB9C-45C5-9F2E-C46AEC5F67DA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53377E4-E0A6-4CAB-B97D-2004235209B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E4FCB58-7D88-4A1A-B1DD-02B1B052F52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92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/>
          <p:cNvSpPr>
            <a:spLocks noGrp="1"/>
          </p:cNvSpPr>
          <p:nvPr>
            <p:ph type="pic" sz="quarter" idx="24" hasCustomPrompt="1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accent6"/>
          </a:solidFill>
        </p:spPr>
        <p:txBody>
          <a:bodyPr tIns="2916000"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Drag picture to placeholder</a:t>
            </a:r>
            <a:br>
              <a:rPr lang="en-US" noProof="0"/>
            </a:br>
            <a:r>
              <a:rPr lang="en-US" noProof="0"/>
              <a:t>or click icon to add</a:t>
            </a:r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4859338" y="835025"/>
            <a:ext cx="3681797" cy="38973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charset="0"/>
              <a:buNone/>
              <a:defRPr sz="1600" b="0"/>
            </a:lvl1pPr>
            <a:lvl2pPr marL="360363" indent="-360363">
              <a:lnSpc>
                <a:spcPct val="100000"/>
              </a:lnSpc>
              <a:buFont typeface="+mj-lt"/>
              <a:buAutoNum type="arabicPeriod"/>
              <a:defRPr sz="1600" b="0"/>
            </a:lvl2pPr>
            <a:lvl3pPr marL="365125" indent="0">
              <a:lnSpc>
                <a:spcPct val="100000"/>
              </a:lnSpc>
              <a:buFont typeface="Arial" charset="0"/>
              <a:buNone/>
              <a:defRPr sz="1600" b="0"/>
            </a:lvl3pPr>
            <a:lvl4pPr marL="549275" indent="0">
              <a:lnSpc>
                <a:spcPct val="100000"/>
              </a:lnSpc>
              <a:buNone/>
              <a:tabLst/>
              <a:defRPr sz="1600" b="0"/>
            </a:lvl4pPr>
            <a:lvl5pPr marL="725488" indent="0">
              <a:lnSpc>
                <a:spcPct val="100000"/>
              </a:lnSpc>
              <a:buFont typeface="Arial" charset="0"/>
              <a:buNone/>
              <a:defRPr sz="1600" b="0" baseline="0"/>
            </a:lvl5pPr>
          </a:lstStyle>
          <a:p>
            <a:pPr lvl="0"/>
            <a:r>
              <a:rPr lang="en-US"/>
              <a:t>Click to add text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EE6764-BCD9-4C0F-8D7F-6DAB3E011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9338" y="195263"/>
            <a:ext cx="3681797" cy="50482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0B3F087-DB20-4A94-AB80-B37ECB4779C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C6D60D1-99A0-4A98-BC8E-3EF57AA9400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6BAC64-3B0D-463F-8B20-473CDA4BD824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1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 (right 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3505335" y="835025"/>
            <a:ext cx="5062402" cy="3897313"/>
          </a:xfrm>
          <a:prstGeom prst="rect">
            <a:avLst/>
          </a:prstGeom>
          <a:solidFill>
            <a:schemeClr val="accent6"/>
          </a:solidFill>
        </p:spPr>
        <p:txBody>
          <a:bodyPr tIns="2232000"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76264" y="835025"/>
            <a:ext cx="2641070" cy="38973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charset="0"/>
              <a:buNone/>
              <a:defRPr sz="1600" b="0"/>
            </a:lvl1pPr>
            <a:lvl2pPr marL="360363" indent="-360363">
              <a:lnSpc>
                <a:spcPct val="100000"/>
              </a:lnSpc>
              <a:buFont typeface="+mj-lt"/>
              <a:buAutoNum type="arabicPeriod"/>
              <a:defRPr sz="1600" b="0"/>
            </a:lvl2pPr>
            <a:lvl3pPr marL="365125" indent="0">
              <a:lnSpc>
                <a:spcPct val="100000"/>
              </a:lnSpc>
              <a:buFont typeface="Arial" charset="0"/>
              <a:buNone/>
              <a:defRPr sz="1600" b="0"/>
            </a:lvl3pPr>
            <a:lvl4pPr marL="549275" indent="0">
              <a:lnSpc>
                <a:spcPct val="100000"/>
              </a:lnSpc>
              <a:buNone/>
              <a:tabLst/>
              <a:defRPr sz="1600" b="0"/>
            </a:lvl4pPr>
            <a:lvl5pPr marL="725488" indent="0">
              <a:lnSpc>
                <a:spcPct val="100000"/>
              </a:lnSpc>
              <a:buFont typeface="Arial" charset="0"/>
              <a:buNone/>
              <a:defRPr sz="1600" b="0" baseline="0"/>
            </a:lvl5pPr>
          </a:lstStyle>
          <a:p>
            <a:pPr lvl="0"/>
            <a:r>
              <a:rPr lang="en-US"/>
              <a:t>Click to add text</a:t>
            </a:r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2C27FB-C163-4802-BBE9-1194F6A07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946856-8546-4DA9-9A8E-E5AE5A89C49C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75E8465-767D-44BA-B892-E9FA43E13D5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6D917-89B9-4999-9898-0406930D63BE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46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 (right large)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3505335" y="835025"/>
            <a:ext cx="5062402" cy="3897313"/>
          </a:xfrm>
          <a:prstGeom prst="roundRect">
            <a:avLst>
              <a:gd name="adj" fmla="val 4402"/>
            </a:avLst>
          </a:prstGeom>
          <a:solidFill>
            <a:schemeClr val="accent6"/>
          </a:solidFill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  <p:txBody>
          <a:bodyPr lIns="0" tIns="2232000" rIns="0" bIns="0"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76264" y="835025"/>
            <a:ext cx="2641070" cy="38973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charset="0"/>
              <a:buNone/>
              <a:defRPr sz="1600" b="0"/>
            </a:lvl1pPr>
            <a:lvl2pPr marL="360363" indent="-360363">
              <a:lnSpc>
                <a:spcPct val="100000"/>
              </a:lnSpc>
              <a:buFont typeface="+mj-lt"/>
              <a:buAutoNum type="arabicPeriod"/>
              <a:defRPr sz="1600" b="0"/>
            </a:lvl2pPr>
            <a:lvl3pPr marL="365125" indent="0">
              <a:lnSpc>
                <a:spcPct val="100000"/>
              </a:lnSpc>
              <a:buFont typeface="Arial" charset="0"/>
              <a:buNone/>
              <a:defRPr sz="1600" b="0"/>
            </a:lvl3pPr>
            <a:lvl4pPr marL="549275" indent="0">
              <a:lnSpc>
                <a:spcPct val="100000"/>
              </a:lnSpc>
              <a:buNone/>
              <a:tabLst/>
              <a:defRPr sz="1600" b="0"/>
            </a:lvl4pPr>
            <a:lvl5pPr marL="725488" indent="0">
              <a:lnSpc>
                <a:spcPct val="100000"/>
              </a:lnSpc>
              <a:buFont typeface="Arial" charset="0"/>
              <a:buNone/>
              <a:defRPr sz="1600" b="0" baseline="0"/>
            </a:lvl5pPr>
          </a:lstStyle>
          <a:p>
            <a:pPr lvl="0"/>
            <a:r>
              <a:rPr lang="en-US"/>
              <a:t>Click to add text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B6A0F-FAB0-4F8C-9459-30EDA083527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9A77CE-E662-481F-BCC4-5E6BB30CACEC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D6AD45-0EAC-4DBD-8C61-C0F4ACB53601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2C27FB-C163-4802-BBE9-1194F6A07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3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 (right 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4859336" y="835025"/>
            <a:ext cx="3708401" cy="3897313"/>
          </a:xfrm>
          <a:prstGeom prst="rect">
            <a:avLst/>
          </a:prstGeom>
          <a:solidFill>
            <a:schemeClr val="accent6"/>
          </a:solidFill>
        </p:spPr>
        <p:txBody>
          <a:bodyPr tIns="2232000"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76263" y="835025"/>
            <a:ext cx="3708400" cy="3897313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 b="0" baseline="0"/>
            </a:lvl1pPr>
            <a:lvl2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300" b="0"/>
            </a:lvl2pPr>
            <a:lvl3pPr marL="447675" indent="-174625">
              <a:lnSpc>
                <a:spcPct val="100000"/>
              </a:lnSpc>
              <a:buFont typeface="Arial" panose="020B0604020202020204" pitchFamily="34" charset="0"/>
              <a:buChar char="−"/>
              <a:defRPr sz="1400" b="0"/>
            </a:lvl3pPr>
            <a:lvl4pPr marL="623888" indent="-176213">
              <a:lnSpc>
                <a:spcPct val="100000"/>
              </a:lnSpc>
              <a:tabLst/>
              <a:defRPr sz="1400" b="0"/>
            </a:lvl4pPr>
            <a:lvl5pPr marL="809625" indent="-185738">
              <a:lnSpc>
                <a:spcPct val="100000"/>
              </a:lnSpc>
              <a:defRPr sz="1400" b="0"/>
            </a:lvl5pPr>
            <a:lvl6pPr marL="1714500" indent="0">
              <a:buNone/>
              <a:defRPr/>
            </a:lvl6pPr>
          </a:lstStyle>
          <a:p>
            <a:pPr lvl="0"/>
            <a:r>
              <a:rPr lang="en-US"/>
              <a:t>Click to add text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</a:p>
          <a:p>
            <a:pPr lvl="0"/>
            <a:endParaRPr lang="en-US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1526E6-52FE-4A12-AF1B-B37A25A00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7FD35B-6C0E-42DE-85B1-6521194AA6A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B11B6FB-578C-4F3B-A98D-5AF9DECFC4C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518D1FF-B499-48AE-A463-FCD1B03277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0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 (right small)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4859336" y="835025"/>
            <a:ext cx="3708401" cy="3897313"/>
          </a:xfrm>
          <a:prstGeom prst="roundRect">
            <a:avLst>
              <a:gd name="adj" fmla="val 4626"/>
            </a:avLst>
          </a:prstGeom>
          <a:solidFill>
            <a:schemeClr val="accent6"/>
          </a:solidFill>
          <a:effectLst/>
        </p:spPr>
        <p:txBody>
          <a:bodyPr tIns="2232000"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76263" y="835025"/>
            <a:ext cx="3708400" cy="3897313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 b="0" baseline="0"/>
            </a:lvl1pPr>
            <a:lvl2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300" b="0"/>
            </a:lvl2pPr>
            <a:lvl3pPr marL="447675" indent="-174625">
              <a:lnSpc>
                <a:spcPct val="100000"/>
              </a:lnSpc>
              <a:buFont typeface="Arial" panose="020B0604020202020204" pitchFamily="34" charset="0"/>
              <a:buChar char="−"/>
              <a:defRPr sz="1400" b="0"/>
            </a:lvl3pPr>
            <a:lvl4pPr marL="623888" indent="-176213">
              <a:lnSpc>
                <a:spcPct val="100000"/>
              </a:lnSpc>
              <a:tabLst/>
              <a:defRPr sz="1400" b="0"/>
            </a:lvl4pPr>
            <a:lvl5pPr marL="809625" indent="-185738">
              <a:lnSpc>
                <a:spcPct val="100000"/>
              </a:lnSpc>
              <a:defRPr sz="1400" b="0"/>
            </a:lvl5pPr>
            <a:lvl6pPr marL="1714500" indent="0">
              <a:buNone/>
              <a:defRPr/>
            </a:lvl6pPr>
          </a:lstStyle>
          <a:p>
            <a:pPr lvl="0"/>
            <a:r>
              <a:rPr lang="en-US"/>
              <a:t>Click to add text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</a:p>
          <a:p>
            <a:pPr lvl="0"/>
            <a:endParaRPr lang="en-US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1526E6-52FE-4A12-AF1B-B37A25A00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DD8DB3-C531-4BAF-94DF-B0A78EC7175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344BE83-BA14-49B6-A392-4BAD50F8603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F0C4FF9-2E18-439F-BB75-2227EBAD588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25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 (w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BA7FD14-63CD-42B5-8123-E0D2D06AE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40CD0-E62A-40D6-A9A7-E90A7941CF89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871E6EE-F796-4FC9-A7D0-4C318002A70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AA59B62-65E5-4805-9C65-6AB0D3219CEE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1D87977-6410-4861-821B-247A28DFF45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76263" y="835025"/>
            <a:ext cx="7991475" cy="3897313"/>
          </a:xfrm>
          <a:solidFill>
            <a:schemeClr val="accent6"/>
          </a:solidFill>
        </p:spPr>
        <p:txBody>
          <a:bodyPr tIns="2232000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SzTx/>
              <a:buFont typeface="Arial" panose="020B0604020202020204" pitchFamily="34" charset="0"/>
              <a:buNone/>
              <a:tabLst>
                <a:tab pos="266700" algn="l"/>
              </a:tabLst>
              <a:defRPr/>
            </a:pPr>
            <a:r>
              <a:rPr lang="en-US" noProof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6652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with vide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61EF6098-F062-48C8-804B-4CB80BE90332}"/>
              </a:ext>
            </a:extLst>
          </p:cNvPr>
          <p:cNvSpPr>
            <a:spLocks noGrp="1"/>
          </p:cNvSpPr>
          <p:nvPr>
            <p:ph type="media" sz="quarter" idx="17" hasCustomPrompt="1"/>
          </p:nvPr>
        </p:nvSpPr>
        <p:spPr>
          <a:xfrm>
            <a:off x="0" y="0"/>
            <a:ext cx="9144000" cy="5143500"/>
          </a:xfrm>
          <a:solidFill>
            <a:srgbClr val="3E4043">
              <a:alpha val="14902"/>
            </a:srgb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SzTx/>
              <a:buFont typeface="Arial" panose="020B0604020202020204" pitchFamily="34" charset="0"/>
              <a:buNone/>
              <a:tabLst>
                <a:tab pos="266700" algn="l"/>
              </a:tabLst>
              <a:defRPr/>
            </a:pPr>
            <a:r>
              <a:rPr lang="en-US" noProof="0"/>
              <a:t>Drag movie to placeholder or click icon to add</a:t>
            </a:r>
            <a:endParaRPr lang="en-US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E8C169-6D44-4FAB-8862-F0E9E8469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3" y="4227513"/>
            <a:ext cx="7991474" cy="504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840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5" pos="5397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6"/>
          <p:cNvSpPr>
            <a:spLocks noGrp="1"/>
          </p:cNvSpPr>
          <p:nvPr>
            <p:ph type="tbl" sz="quarter" idx="16"/>
          </p:nvPr>
        </p:nvSpPr>
        <p:spPr>
          <a:xfrm>
            <a:off x="576261" y="835024"/>
            <a:ext cx="7990394" cy="38973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BA7FD14-63CD-42B5-8123-E0D2D06AE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40CD0-E62A-40D6-A9A7-E90A7941CF89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871E6EE-F796-4FC9-A7D0-4C318002A70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AA59B62-65E5-4805-9C65-6AB0D3219CEE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96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orange text and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chtergrondBeeld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E4043">
              <a:alpha val="14902"/>
            </a:srgbClr>
          </a:solidFill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600" baseline="0"/>
            </a:lvl1pPr>
          </a:lstStyle>
          <a:p>
            <a:r>
              <a:rPr lang="en-US" noProof="0" dirty="0"/>
              <a:t>Drag picture to placeholder or click icon to add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76263" y="4411227"/>
            <a:ext cx="5112709" cy="490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bg1"/>
                </a:solidFill>
              </a:defRPr>
            </a:lvl1pPr>
            <a:lvl2pPr marL="0" indent="0">
              <a:buNone/>
              <a:defRPr sz="1000"/>
            </a:lvl2pPr>
            <a:lvl3pPr marL="0" indent="0">
              <a:buNone/>
              <a:defRPr sz="1000"/>
            </a:lvl3pPr>
            <a:lvl4pPr marL="0" indent="0"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dirty="0"/>
              <a:t>Month, year</a:t>
            </a:r>
            <a:br>
              <a:rPr lang="en-US" dirty="0"/>
            </a:br>
            <a:r>
              <a:rPr lang="en-US" dirty="0"/>
              <a:t>Name presenter</a:t>
            </a:r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576263" y="1659467"/>
            <a:ext cx="5112709" cy="1744133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3800">
                <a:solidFill>
                  <a:schemeClr val="accent2"/>
                </a:solidFill>
              </a:defRPr>
            </a:lvl1pPr>
          </a:lstStyle>
          <a:p>
            <a:r>
              <a:rPr lang="en-US" noProof="0" dirty="0"/>
              <a:t>Click to edit title max over 2x lines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76263" y="3488267"/>
            <a:ext cx="5112709" cy="762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rgbClr val="FF6C00"/>
                </a:solidFill>
              </a:defRPr>
            </a:lvl1pPr>
            <a:lvl2pPr marL="3429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2pPr>
            <a:lvl3pPr marL="6858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3pPr>
            <a:lvl4pPr marL="10287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4pPr>
            <a:lvl5pPr marL="13716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0E6E70A5-8AF3-4A7A-B204-A2BBA10353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263" y="369888"/>
            <a:ext cx="552450" cy="6096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704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EEE115E-9A03-449B-92F1-3CD40794A0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900" y="2057400"/>
            <a:ext cx="3086100" cy="30861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76262" y="835024"/>
            <a:ext cx="5990400" cy="3168000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 marL="0" indent="0">
              <a:lnSpc>
                <a:spcPct val="10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“Quote”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140A6-5D0E-4488-95CA-4733486F5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200B3A-B3FB-4A32-A145-4E221A432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DC275C-83AD-4E74-9F99-2A21F1C78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4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(white text - on dark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6"/>
          </a:solidFill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Drag picture into placeholder</a:t>
            </a:r>
            <a:endParaRPr lang="en-US" noProof="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43C7E15-6A7F-304C-9E96-52D4906FD9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263" y="835024"/>
            <a:ext cx="5976000" cy="3168000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“Quote”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5FDA8F-E5DE-42B3-BE10-7B8BCDC83F2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6D733F-B7CE-451D-A09C-370A3D494B3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4006D7-7C1F-4025-93C7-D6BFDD015AC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65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(dark text - on light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6"/>
          </a:solidFill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Drag </a:t>
            </a:r>
            <a:r>
              <a:rPr lang="en-US" noProof="0"/>
              <a:t>picture</a:t>
            </a:r>
            <a:r>
              <a:rPr lang="en-US"/>
              <a:t> into placeholder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43C7E15-6A7F-304C-9E96-52D4906FD9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263" y="835024"/>
            <a:ext cx="5976000" cy="3168000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>
              <a:lnSpc>
                <a:spcPct val="100000"/>
              </a:lnSpc>
              <a:defRPr sz="3600">
                <a:solidFill>
                  <a:srgbClr val="53565A"/>
                </a:solidFill>
              </a:defRPr>
            </a:lvl1pPr>
          </a:lstStyle>
          <a:p>
            <a:r>
              <a:rPr lang="en-US"/>
              <a:t>“Quote”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5D03DB-E24A-4B52-B9D9-B3D6DF21389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8D1E53-7D02-44DA-8691-6E53E6200A0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AB17E-1E0B-4FA0-982D-17BEFEF8771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52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26F7B-C707-4C07-B686-02CD29F0CAD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6263" y="1944888"/>
            <a:ext cx="3708400" cy="1594378"/>
          </a:xfrm>
        </p:spPr>
        <p:txBody>
          <a:bodyPr/>
          <a:lstStyle>
            <a:lvl1pPr marL="0" indent="0">
              <a:buNone/>
              <a:tabLst/>
              <a:defRPr lang="en-US" sz="50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Closing line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76263" y="4330700"/>
            <a:ext cx="5112709" cy="44886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0" indent="0">
              <a:buNone/>
              <a:defRPr sz="1000"/>
            </a:lvl2pPr>
            <a:lvl3pPr marL="0" indent="0">
              <a:buNone/>
              <a:defRPr sz="1000"/>
            </a:lvl3pPr>
            <a:lvl4pPr marL="0" indent="0"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/>
              <a:t>Department</a:t>
            </a:r>
            <a:br>
              <a:rPr lang="en-US"/>
            </a:br>
            <a:r>
              <a:rPr lang="en-US"/>
              <a:t>Date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D1E7E9-0B74-D54C-8C9A-067E1D0C0E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178" y="1283678"/>
            <a:ext cx="3859822" cy="3859822"/>
          </a:xfrm>
          <a:prstGeom prst="rect">
            <a:avLst/>
          </a:prstGeom>
        </p:spPr>
      </p:pic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AC1E151E-40BD-4BA6-BA47-B4CC88EEAB3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263" y="369888"/>
            <a:ext cx="552450" cy="609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US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65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/>
          <p:cNvSpPr>
            <a:spLocks noGrp="1"/>
          </p:cNvSpPr>
          <p:nvPr>
            <p:ph type="chart" sz="quarter" idx="15"/>
          </p:nvPr>
        </p:nvSpPr>
        <p:spPr>
          <a:xfrm>
            <a:off x="576262" y="835024"/>
            <a:ext cx="7990393" cy="38973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73F1347-FE67-40E4-AA2D-310D37787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90D2E0-D57F-4A41-BD5C-3583FF074B3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4C421E-5D95-451E-8949-471305E9407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9D60DA-BD57-4569-90FD-32EA726464E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15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/>
          <p:cNvSpPr>
            <a:spLocks noGrp="1"/>
          </p:cNvSpPr>
          <p:nvPr>
            <p:ph type="chart" sz="quarter" idx="15"/>
          </p:nvPr>
        </p:nvSpPr>
        <p:spPr>
          <a:xfrm>
            <a:off x="4859339" y="835025"/>
            <a:ext cx="3708400" cy="38973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76263" y="834831"/>
            <a:ext cx="3708400" cy="390061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 b="0" baseline="0"/>
            </a:lvl1pPr>
            <a:lvl2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300" b="0"/>
            </a:lvl2pPr>
            <a:lvl3pPr marL="447675" indent="-174625">
              <a:lnSpc>
                <a:spcPct val="100000"/>
              </a:lnSpc>
              <a:buFont typeface="Arial" panose="020B0604020202020204" pitchFamily="34" charset="0"/>
              <a:buChar char="−"/>
              <a:defRPr sz="1400" b="0"/>
            </a:lvl3pPr>
            <a:lvl4pPr marL="623888" indent="-176213">
              <a:lnSpc>
                <a:spcPct val="100000"/>
              </a:lnSpc>
              <a:tabLst/>
              <a:defRPr sz="1400" b="0"/>
            </a:lvl4pPr>
            <a:lvl5pPr marL="809625" indent="-185738">
              <a:lnSpc>
                <a:spcPct val="100000"/>
              </a:lnSpc>
              <a:defRPr sz="1400" b="0"/>
            </a:lvl5pPr>
            <a:lvl6pPr marL="1714500" indent="0">
              <a:buNone/>
              <a:defRPr/>
            </a:lvl6pPr>
          </a:lstStyle>
          <a:p>
            <a:pPr lvl="0"/>
            <a:r>
              <a:rPr lang="en-US"/>
              <a:t>Click to add text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</a:p>
          <a:p>
            <a:pPr lvl="0"/>
            <a:endParaRPr lang="en-US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544DA18-BA2E-49AF-B2A3-110A868A5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0B1EFA-FE5D-49F8-A5F8-64954B1A728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35A3B56-08BB-4B0C-8F45-D0C01C59B0B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001A6C6-F35F-4B8D-9A93-636EA444ED2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42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/>
          <p:cNvSpPr>
            <a:spLocks noGrp="1"/>
          </p:cNvSpPr>
          <p:nvPr>
            <p:ph type="chart" sz="quarter" idx="15"/>
          </p:nvPr>
        </p:nvSpPr>
        <p:spPr>
          <a:xfrm>
            <a:off x="576263" y="835025"/>
            <a:ext cx="3708400" cy="38973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859339" y="835025"/>
            <a:ext cx="3708400" cy="390061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 b="0" baseline="0"/>
            </a:lvl1pPr>
            <a:lvl2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300" b="0"/>
            </a:lvl2pPr>
            <a:lvl3pPr marL="447675" indent="-174625">
              <a:lnSpc>
                <a:spcPct val="100000"/>
              </a:lnSpc>
              <a:buFont typeface="Arial" panose="020B0604020202020204" pitchFamily="34" charset="0"/>
              <a:buChar char="−"/>
              <a:defRPr sz="1400" b="0"/>
            </a:lvl3pPr>
            <a:lvl4pPr marL="623888" indent="-176213">
              <a:lnSpc>
                <a:spcPct val="100000"/>
              </a:lnSpc>
              <a:tabLst/>
              <a:defRPr sz="1400" b="0"/>
            </a:lvl4pPr>
            <a:lvl5pPr marL="809625" indent="-185738">
              <a:lnSpc>
                <a:spcPct val="100000"/>
              </a:lnSpc>
              <a:defRPr sz="1400" b="0"/>
            </a:lvl5pPr>
            <a:lvl6pPr marL="1714500" indent="0">
              <a:buNone/>
              <a:defRPr/>
            </a:lvl6pPr>
          </a:lstStyle>
          <a:p>
            <a:pPr lvl="0"/>
            <a:r>
              <a:rPr lang="en-US"/>
              <a:t>Click to add text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</a:p>
          <a:p>
            <a:pPr lvl="0"/>
            <a:endParaRPr lang="en-US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544DA18-BA2E-49AF-B2A3-110A868A5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0B1EFA-FE5D-49F8-A5F8-64954B1A728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35A3B56-08BB-4B0C-8F45-D0C01C59B0B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001A6C6-F35F-4B8D-9A93-636EA444ED2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4859337" y="835024"/>
            <a:ext cx="3708401" cy="38973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4" name="Chart Placeholder 5"/>
          <p:cNvSpPr>
            <a:spLocks noGrp="1"/>
          </p:cNvSpPr>
          <p:nvPr>
            <p:ph type="chart" sz="quarter" idx="15"/>
          </p:nvPr>
        </p:nvSpPr>
        <p:spPr>
          <a:xfrm>
            <a:off x="576262" y="835024"/>
            <a:ext cx="3708401" cy="38973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897C3F8B-AA01-47E2-9CB3-C8B5B86F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27E724-76AC-43CB-8150-488BD4B602E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402BF66-0833-4D31-80F3-93788D9D40C8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46FAC6A-2EDD-45F1-BB2D-4D0B78A0510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3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hree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/>
          <p:cNvSpPr>
            <a:spLocks noGrp="1"/>
          </p:cNvSpPr>
          <p:nvPr>
            <p:ph type="chart" sz="quarter" idx="15"/>
          </p:nvPr>
        </p:nvSpPr>
        <p:spPr>
          <a:xfrm>
            <a:off x="576263" y="835025"/>
            <a:ext cx="2471825" cy="38988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8" name="Chart Placeholder 5"/>
          <p:cNvSpPr>
            <a:spLocks noGrp="1"/>
          </p:cNvSpPr>
          <p:nvPr>
            <p:ph type="chart" sz="quarter" idx="18"/>
          </p:nvPr>
        </p:nvSpPr>
        <p:spPr>
          <a:xfrm>
            <a:off x="3336087" y="835025"/>
            <a:ext cx="2471825" cy="38988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9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095912" y="835025"/>
            <a:ext cx="2471825" cy="38988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F6AC3EB6-1B81-4F6E-9980-641B2C288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0E28DA-F910-4040-B42A-86EE40EE144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82FDF0E6-F08C-4144-89DF-E19E4D5C0576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51FF921-569A-4A54-859C-5F61B641D59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29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orange and gray text and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chtergrondBeeld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E4043">
              <a:alpha val="14902"/>
            </a:srgbClr>
          </a:solidFill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600" baseline="0"/>
            </a:lvl1pPr>
          </a:lstStyle>
          <a:p>
            <a:r>
              <a:rPr lang="en-US" noProof="0" dirty="0"/>
              <a:t>Drag picture to placeholder or click icon to add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76263" y="4411227"/>
            <a:ext cx="5112709" cy="490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tx1"/>
                </a:solidFill>
              </a:defRPr>
            </a:lvl1pPr>
            <a:lvl2pPr marL="0" indent="0">
              <a:buNone/>
              <a:defRPr sz="1000"/>
            </a:lvl2pPr>
            <a:lvl3pPr marL="0" indent="0">
              <a:buNone/>
              <a:defRPr sz="1000"/>
            </a:lvl3pPr>
            <a:lvl4pPr marL="0" indent="0"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dirty="0"/>
              <a:t>Month, year</a:t>
            </a:r>
            <a:br>
              <a:rPr lang="en-US" dirty="0"/>
            </a:br>
            <a:r>
              <a:rPr lang="en-US" dirty="0"/>
              <a:t>Name presenter</a:t>
            </a:r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576263" y="1659467"/>
            <a:ext cx="5112709" cy="1744133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3800">
                <a:solidFill>
                  <a:schemeClr val="accent2"/>
                </a:solidFill>
              </a:defRPr>
            </a:lvl1pPr>
          </a:lstStyle>
          <a:p>
            <a:r>
              <a:rPr lang="en-US" noProof="0" dirty="0"/>
              <a:t>Click to edit title max over 2x lines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76263" y="3488267"/>
            <a:ext cx="5112709" cy="762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rgbClr val="FF6C00"/>
                </a:solidFill>
              </a:defRPr>
            </a:lvl1pPr>
            <a:lvl2pPr marL="3429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2pPr>
            <a:lvl3pPr marL="6858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3pPr>
            <a:lvl4pPr marL="10287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4pPr>
            <a:lvl5pPr marL="13716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0E6E70A5-8AF3-4A7A-B204-A2BBA10353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263" y="369888"/>
            <a:ext cx="552450" cy="6096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931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in title slid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76263" y="4411227"/>
            <a:ext cx="5112709" cy="490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 sz="1300"/>
            </a:lvl1pPr>
            <a:lvl2pPr marL="0" indent="0">
              <a:buNone/>
              <a:defRPr sz="1000"/>
            </a:lvl2pPr>
            <a:lvl3pPr marL="0" indent="0">
              <a:buNone/>
              <a:defRPr sz="1000"/>
            </a:lvl3pPr>
            <a:lvl4pPr marL="0" indent="0"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dirty="0"/>
              <a:t>Month, year</a:t>
            </a:r>
            <a:br>
              <a:rPr lang="en-US" dirty="0"/>
            </a:br>
            <a:r>
              <a:rPr lang="en-US" dirty="0"/>
              <a:t>Name presenter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76263" y="1659467"/>
            <a:ext cx="5112709" cy="1744133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3800">
                <a:solidFill>
                  <a:srgbClr val="53565A"/>
                </a:solidFill>
              </a:defRPr>
            </a:lvl1pPr>
          </a:lstStyle>
          <a:p>
            <a:r>
              <a:rPr lang="en-US" noProof="0" dirty="0"/>
              <a:t>Click to edit title max over 2x lines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76263" y="3488267"/>
            <a:ext cx="5112709" cy="762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rgbClr val="FF6C00"/>
                </a:solidFill>
              </a:defRPr>
            </a:lvl1pPr>
            <a:lvl2pPr marL="3429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2pPr>
            <a:lvl3pPr marL="6858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3pPr>
            <a:lvl4pPr marL="10287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4pPr>
            <a:lvl5pPr marL="13716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D1E7E9-0B74-D54C-8C9A-067E1D0C0E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178" y="1283678"/>
            <a:ext cx="3859822" cy="3859822"/>
          </a:xfrm>
          <a:prstGeom prst="rect">
            <a:avLst/>
          </a:prstGeom>
        </p:spPr>
      </p:pic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E8A0C770-19FC-43E2-AEE2-B18B053BEFF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263" y="369888"/>
            <a:ext cx="552450" cy="609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38993" cy="797661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76264" y="1063626"/>
            <a:ext cx="7991474" cy="156527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4000">
                <a:solidFill>
                  <a:schemeClr val="tx1"/>
                </a:solidFill>
              </a:defRPr>
            </a:lvl1pPr>
            <a:lvl2pPr marL="3429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2pPr>
            <a:lvl3pPr marL="6858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3pPr>
            <a:lvl4pPr marL="10287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4pPr>
            <a:lvl5pPr marL="13716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5pPr>
          </a:lstStyle>
          <a:p>
            <a:pPr lvl="0"/>
            <a:r>
              <a:rPr lang="en-US" dirty="0"/>
              <a:t>Click to edit title</a:t>
            </a:r>
            <a:br>
              <a:rPr lang="en-US" dirty="0"/>
            </a:br>
            <a:r>
              <a:rPr lang="en-US" dirty="0"/>
              <a:t>max over 2 lines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76264" y="2641599"/>
            <a:ext cx="7991474" cy="660401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defRPr sz="2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Subtitle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6EA6FA-95FE-4F8F-85EC-1FAC96E3B7C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310452-B107-48F7-82C4-83CEEEAF2C7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B5289F-FA18-43F2-8D12-2C70CDD7C8F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6262" y="835025"/>
            <a:ext cx="7991475" cy="38973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88000" indent="-288000">
              <a:defRPr lang="en-GB" dirty="0"/>
            </a:lvl1pPr>
          </a:lstStyle>
          <a:p>
            <a:pPr marL="285750" lvl="0" indent="-285750">
              <a:lnSpc>
                <a:spcPct val="100000"/>
              </a:lnSpc>
            </a:pPr>
            <a:r>
              <a:rPr lang="en-US"/>
              <a:t>Click to edit Master text styles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0D682A7-E09E-481B-B790-3AF34F8C4E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3A9B50-46B5-4E97-BF86-927797BF349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1E6D825-B685-43C9-80D2-C60FD7D0785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B9D7424-FFC1-4F16-B297-C0AF041229F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60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35.xml"/><Relationship Id="rId21" Type="http://schemas.openxmlformats.org/officeDocument/2006/relationships/slideLayout" Target="../slideLayouts/slideLayout53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20" Type="http://schemas.openxmlformats.org/officeDocument/2006/relationships/slideLayout" Target="../slideLayouts/slideLayout52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24" Type="http://schemas.openxmlformats.org/officeDocument/2006/relationships/image" Target="../media/image4.svg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42.xml"/><Relationship Id="rId19" Type="http://schemas.openxmlformats.org/officeDocument/2006/relationships/slideLayout" Target="../slideLayouts/slideLayout51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Relationship Id="rId2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5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263" y="4961769"/>
            <a:ext cx="2059200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961769"/>
            <a:ext cx="3086100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928590-4084-6B40-8DED-B4F8C98BED1B}"/>
              </a:ext>
            </a:extLst>
          </p:cNvPr>
          <p:cNvPicPr>
            <a:picLocks noChangeAspect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rcRect/>
          <a:stretch/>
        </p:blipFill>
        <p:spPr>
          <a:xfrm>
            <a:off x="8567737" y="198501"/>
            <a:ext cx="401839" cy="443408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76263" y="195263"/>
            <a:ext cx="7821950" cy="50482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576263" y="835024"/>
            <a:ext cx="7991475" cy="38973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5DEE88-71BA-4950-8D35-00B2B8E793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677" y="4961769"/>
            <a:ext cx="389103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55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2" r:id="rId2"/>
    <p:sldLayoutId id="2147483803" r:id="rId3"/>
    <p:sldLayoutId id="2147483660" r:id="rId4"/>
    <p:sldLayoutId id="2147483802" r:id="rId5"/>
    <p:sldLayoutId id="2147483804" r:id="rId6"/>
    <p:sldLayoutId id="2147483701" r:id="rId7"/>
    <p:sldLayoutId id="2147483734" r:id="rId8"/>
    <p:sldLayoutId id="2147483650" r:id="rId9"/>
    <p:sldLayoutId id="2147483735" r:id="rId10"/>
    <p:sldLayoutId id="2147483708" r:id="rId11"/>
    <p:sldLayoutId id="2147483662" r:id="rId12"/>
    <p:sldLayoutId id="2147483703" r:id="rId13"/>
    <p:sldLayoutId id="2147483696" r:id="rId14"/>
    <p:sldLayoutId id="2147483663" r:id="rId15"/>
    <p:sldLayoutId id="2147483698" r:id="rId16"/>
    <p:sldLayoutId id="2147483699" r:id="rId17"/>
    <p:sldLayoutId id="2147483737" r:id="rId18"/>
    <p:sldLayoutId id="2147483666" r:id="rId19"/>
    <p:sldLayoutId id="2147483736" r:id="rId20"/>
    <p:sldLayoutId id="2147483738" r:id="rId21"/>
    <p:sldLayoutId id="2147483767" r:id="rId22"/>
    <p:sldLayoutId id="2147483669" r:id="rId23"/>
    <p:sldLayoutId id="2147483665" r:id="rId24"/>
    <p:sldLayoutId id="2147483664" r:id="rId25"/>
    <p:sldLayoutId id="2147483709" r:id="rId26"/>
    <p:sldLayoutId id="2147483670" r:id="rId2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FF6C00"/>
        </a:buClr>
        <a:buFont typeface="Arial" panose="020B0604020202020204" pitchFamily="34" charset="0"/>
        <a:buChar char="•"/>
        <a:tabLst>
          <a:tab pos="266700" algn="l"/>
        </a:tabLst>
        <a:defRPr lang="nl-NL" sz="18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18000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Arial" panose="020B0604020202020204" pitchFamily="34" charset="0"/>
        <a:buChar char="−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18000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28000" indent="-18000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008000" indent="-18000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de-DE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809750" indent="-195263" algn="l" defTabSz="685800" rtl="0" eaLnBrk="1" latinLnBrk="0" hangingPunct="1">
        <a:lnSpc>
          <a:spcPct val="90000"/>
        </a:lnSpc>
        <a:spcBef>
          <a:spcPts val="375"/>
        </a:spcBef>
        <a:buClr>
          <a:srgbClr val="FF6C00"/>
        </a:buClr>
        <a:buFont typeface="Courier New" panose="02070309020205020404" pitchFamily="49" charset="0"/>
        <a:buChar char="o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62163" indent="-176213" algn="l" defTabSz="685800" rtl="0" eaLnBrk="1" latinLnBrk="0" hangingPunct="1">
        <a:lnSpc>
          <a:spcPct val="90000"/>
        </a:lnSpc>
        <a:spcBef>
          <a:spcPts val="375"/>
        </a:spcBef>
        <a:buClr>
          <a:srgbClr val="FF6C00"/>
        </a:buClr>
        <a:buFont typeface="Courier New" panose="02070309020205020404" pitchFamily="49" charset="0"/>
        <a:buChar char="o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33625" indent="-182563" algn="l" defTabSz="685800" rtl="0" eaLnBrk="1" latinLnBrk="0" hangingPunct="1">
        <a:lnSpc>
          <a:spcPct val="90000"/>
        </a:lnSpc>
        <a:spcBef>
          <a:spcPts val="375"/>
        </a:spcBef>
        <a:buClr>
          <a:srgbClr val="FF6C00"/>
        </a:buClr>
        <a:buFont typeface="Courier New" panose="02070309020205020404" pitchFamily="49" charset="0"/>
        <a:buChar char="o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598738" indent="-177800" algn="l" defTabSz="685800" rtl="0" eaLnBrk="1" latinLnBrk="0" hangingPunct="1">
        <a:lnSpc>
          <a:spcPct val="90000"/>
        </a:lnSpc>
        <a:spcBef>
          <a:spcPts val="375"/>
        </a:spcBef>
        <a:buClr>
          <a:srgbClr val="FF6C00"/>
        </a:buClr>
        <a:buFont typeface="Courier New" panose="02070309020205020404" pitchFamily="49" charset="0"/>
        <a:buChar char="o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63">
          <p15:clr>
            <a:srgbClr val="F26B43"/>
          </p15:clr>
        </p15:guide>
        <p15:guide id="2" pos="2880">
          <p15:clr>
            <a:srgbClr val="F26B43"/>
          </p15:clr>
        </p15:guide>
        <p15:guide id="3" pos="2699">
          <p15:clr>
            <a:srgbClr val="F26B43"/>
          </p15:clr>
        </p15:guide>
        <p15:guide id="4" pos="3061">
          <p15:clr>
            <a:srgbClr val="F26B43"/>
          </p15:clr>
        </p15:guide>
        <p15:guide id="5" pos="5397">
          <p15:clr>
            <a:srgbClr val="F26B43"/>
          </p15:clr>
        </p15:guide>
        <p15:guide id="6" orient="horz" pos="526" userDrawn="1">
          <p15:clr>
            <a:srgbClr val="F26B43"/>
          </p15:clr>
        </p15:guide>
        <p15:guide id="9" orient="horz" pos="441" userDrawn="1">
          <p15:clr>
            <a:srgbClr val="F26B43"/>
          </p15:clr>
        </p15:guide>
        <p15:guide id="10" orient="horz" pos="123" userDrawn="1">
          <p15:clr>
            <a:srgbClr val="F26B43"/>
          </p15:clr>
        </p15:guide>
        <p15:guide id="11" orient="horz" pos="3003" userDrawn="1">
          <p15:clr>
            <a:srgbClr val="547EBF"/>
          </p15:clr>
        </p15:guide>
        <p15:guide id="12" pos="5647" userDrawn="1">
          <p15:clr>
            <a:srgbClr val="547EBF"/>
          </p15:clr>
        </p15:guide>
        <p15:guide id="13" orient="horz" pos="3185" userDrawn="1">
          <p15:clr>
            <a:srgbClr val="9FCC3B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263" y="4961769"/>
            <a:ext cx="2059200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961769"/>
            <a:ext cx="3086100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76263" y="195263"/>
            <a:ext cx="7821950" cy="50482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576263" y="835024"/>
            <a:ext cx="7991475" cy="38973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5DEE88-71BA-4950-8D35-00B2B8E793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677" y="4961769"/>
            <a:ext cx="389103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8D5161C8-EE77-4377-B6B1-7E9C29CB9F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8567737" y="198501"/>
            <a:ext cx="401839" cy="44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58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88" r:id="rId2"/>
    <p:sldLayoutId id="2147483792" r:id="rId3"/>
    <p:sldLayoutId id="2147483790" r:id="rId4"/>
    <p:sldLayoutId id="2147483791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FF6C00"/>
        </a:buClr>
        <a:buFont typeface="Arial" panose="020B0604020202020204" pitchFamily="34" charset="0"/>
        <a:buChar char="•"/>
        <a:tabLst>
          <a:tab pos="266700" algn="l"/>
        </a:tabLst>
        <a:defRPr lang="nl-NL" sz="18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18000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Arial" panose="020B0604020202020204" pitchFamily="34" charset="0"/>
        <a:buChar char="−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18000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28000" indent="-18000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008000" indent="-18000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de-DE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809750" indent="-195263" algn="l" defTabSz="685800" rtl="0" eaLnBrk="1" latinLnBrk="0" hangingPunct="1">
        <a:lnSpc>
          <a:spcPct val="90000"/>
        </a:lnSpc>
        <a:spcBef>
          <a:spcPts val="375"/>
        </a:spcBef>
        <a:buClr>
          <a:srgbClr val="FF6C00"/>
        </a:buClr>
        <a:buFont typeface="Courier New" panose="02070309020205020404" pitchFamily="49" charset="0"/>
        <a:buChar char="o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62163" indent="-176213" algn="l" defTabSz="685800" rtl="0" eaLnBrk="1" latinLnBrk="0" hangingPunct="1">
        <a:lnSpc>
          <a:spcPct val="90000"/>
        </a:lnSpc>
        <a:spcBef>
          <a:spcPts val="375"/>
        </a:spcBef>
        <a:buClr>
          <a:srgbClr val="FF6C00"/>
        </a:buClr>
        <a:buFont typeface="Courier New" panose="02070309020205020404" pitchFamily="49" charset="0"/>
        <a:buChar char="o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33625" indent="-182563" algn="l" defTabSz="685800" rtl="0" eaLnBrk="1" latinLnBrk="0" hangingPunct="1">
        <a:lnSpc>
          <a:spcPct val="90000"/>
        </a:lnSpc>
        <a:spcBef>
          <a:spcPts val="375"/>
        </a:spcBef>
        <a:buClr>
          <a:srgbClr val="FF6C00"/>
        </a:buClr>
        <a:buFont typeface="Courier New" panose="02070309020205020404" pitchFamily="49" charset="0"/>
        <a:buChar char="o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598738" indent="-177800" algn="l" defTabSz="685800" rtl="0" eaLnBrk="1" latinLnBrk="0" hangingPunct="1">
        <a:lnSpc>
          <a:spcPct val="90000"/>
        </a:lnSpc>
        <a:spcBef>
          <a:spcPts val="375"/>
        </a:spcBef>
        <a:buClr>
          <a:srgbClr val="FF6C00"/>
        </a:buClr>
        <a:buFont typeface="Courier New" panose="02070309020205020404" pitchFamily="49" charset="0"/>
        <a:buChar char="o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63">
          <p15:clr>
            <a:srgbClr val="F26B43"/>
          </p15:clr>
        </p15:guide>
        <p15:guide id="2" pos="2880">
          <p15:clr>
            <a:srgbClr val="F26B43"/>
          </p15:clr>
        </p15:guide>
        <p15:guide id="3" pos="2699">
          <p15:clr>
            <a:srgbClr val="F26B43"/>
          </p15:clr>
        </p15:guide>
        <p15:guide id="4" pos="3061">
          <p15:clr>
            <a:srgbClr val="F26B43"/>
          </p15:clr>
        </p15:guide>
        <p15:guide id="5" pos="5397">
          <p15:clr>
            <a:srgbClr val="F26B43"/>
          </p15:clr>
        </p15:guide>
        <p15:guide id="6" orient="horz" pos="526" userDrawn="1">
          <p15:clr>
            <a:srgbClr val="F26B43"/>
          </p15:clr>
        </p15:guide>
        <p15:guide id="9" orient="horz" pos="441" userDrawn="1">
          <p15:clr>
            <a:srgbClr val="F26B43"/>
          </p15:clr>
        </p15:guide>
        <p15:guide id="10" orient="horz" pos="123" userDrawn="1">
          <p15:clr>
            <a:srgbClr val="F26B43"/>
          </p15:clr>
        </p15:guide>
        <p15:guide id="11" orient="horz" pos="3003" userDrawn="1">
          <p15:clr>
            <a:srgbClr val="547EBF"/>
          </p15:clr>
        </p15:guide>
        <p15:guide id="12" pos="5647" userDrawn="1">
          <p15:clr>
            <a:srgbClr val="547EBF"/>
          </p15:clr>
        </p15:guide>
        <p15:guide id="13" orient="horz" pos="3185" userDrawn="1">
          <p15:clr>
            <a:srgbClr val="9FCC3B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E2E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263" y="4961769"/>
            <a:ext cx="2059200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961769"/>
            <a:ext cx="3086100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76263" y="195263"/>
            <a:ext cx="7821950" cy="50482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576263" y="835024"/>
            <a:ext cx="7991475" cy="3897313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5DEE88-71BA-4950-8D35-00B2B8E793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677" y="4961769"/>
            <a:ext cx="389103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2B5B76-D48B-486B-B148-17C02F22EB4C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rcRect/>
          <a:stretch/>
        </p:blipFill>
        <p:spPr>
          <a:xfrm>
            <a:off x="8570538" y="198501"/>
            <a:ext cx="396236" cy="44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5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801" r:id="rId16"/>
    <p:sldLayoutId id="2147483762" r:id="rId17"/>
    <p:sldLayoutId id="2147483763" r:id="rId18"/>
    <p:sldLayoutId id="2147483764" r:id="rId19"/>
    <p:sldLayoutId id="2147483765" r:id="rId20"/>
    <p:sldLayoutId id="2147483766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FF6C00"/>
        </a:buClr>
        <a:buFont typeface="Arial" panose="020B0604020202020204" pitchFamily="34" charset="0"/>
        <a:buChar char="•"/>
        <a:tabLst>
          <a:tab pos="266700" algn="l"/>
        </a:tabLst>
        <a:defRPr lang="nl-NL" sz="1800" kern="1200" dirty="0" smtClean="0">
          <a:solidFill>
            <a:schemeClr val="bg1"/>
          </a:solidFill>
          <a:latin typeface="+mn-lt"/>
          <a:ea typeface="+mn-ea"/>
          <a:cs typeface="+mn-cs"/>
        </a:defRPr>
      </a:lvl1pPr>
      <a:lvl2pPr marL="468000" indent="-18000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Arial" panose="020B0604020202020204" pitchFamily="34" charset="0"/>
        <a:buChar char="−"/>
        <a:defRPr lang="nl-NL" sz="1600" kern="1200" dirty="0" smtClean="0">
          <a:solidFill>
            <a:schemeClr val="bg1"/>
          </a:solidFill>
          <a:latin typeface="+mn-lt"/>
          <a:ea typeface="+mn-ea"/>
          <a:cs typeface="+mn-cs"/>
        </a:defRPr>
      </a:lvl2pPr>
      <a:lvl3pPr marL="648000" indent="-18000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nl-NL" sz="1600" kern="1200" dirty="0" smtClean="0">
          <a:solidFill>
            <a:schemeClr val="bg1"/>
          </a:solidFill>
          <a:latin typeface="+mn-lt"/>
          <a:ea typeface="+mn-ea"/>
          <a:cs typeface="+mn-cs"/>
        </a:defRPr>
      </a:lvl3pPr>
      <a:lvl4pPr marL="828000" indent="-18000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nl-NL" sz="1600" kern="1200" dirty="0" smtClean="0">
          <a:solidFill>
            <a:schemeClr val="bg1"/>
          </a:solidFill>
          <a:latin typeface="+mn-lt"/>
          <a:ea typeface="+mn-ea"/>
          <a:cs typeface="+mn-cs"/>
        </a:defRPr>
      </a:lvl4pPr>
      <a:lvl5pPr marL="1008000" indent="-18000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de-DE" sz="1600" kern="1200" dirty="0">
          <a:solidFill>
            <a:schemeClr val="bg1"/>
          </a:solidFill>
          <a:latin typeface="+mn-lt"/>
          <a:ea typeface="+mn-ea"/>
          <a:cs typeface="+mn-cs"/>
        </a:defRPr>
      </a:lvl5pPr>
      <a:lvl6pPr marL="1809750" indent="-195263" algn="l" defTabSz="685800" rtl="0" eaLnBrk="1" latinLnBrk="0" hangingPunct="1">
        <a:lnSpc>
          <a:spcPct val="90000"/>
        </a:lnSpc>
        <a:spcBef>
          <a:spcPts val="375"/>
        </a:spcBef>
        <a:buClr>
          <a:srgbClr val="FF6C00"/>
        </a:buClr>
        <a:buFont typeface="Courier New" panose="02070309020205020404" pitchFamily="49" charset="0"/>
        <a:buChar char="o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62163" indent="-176213" algn="l" defTabSz="685800" rtl="0" eaLnBrk="1" latinLnBrk="0" hangingPunct="1">
        <a:lnSpc>
          <a:spcPct val="90000"/>
        </a:lnSpc>
        <a:spcBef>
          <a:spcPts val="375"/>
        </a:spcBef>
        <a:buClr>
          <a:srgbClr val="FF6C00"/>
        </a:buClr>
        <a:buFont typeface="Courier New" panose="02070309020205020404" pitchFamily="49" charset="0"/>
        <a:buChar char="o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33625" indent="-182563" algn="l" defTabSz="685800" rtl="0" eaLnBrk="1" latinLnBrk="0" hangingPunct="1">
        <a:lnSpc>
          <a:spcPct val="90000"/>
        </a:lnSpc>
        <a:spcBef>
          <a:spcPts val="375"/>
        </a:spcBef>
        <a:buClr>
          <a:srgbClr val="FF6C00"/>
        </a:buClr>
        <a:buFont typeface="Courier New" panose="02070309020205020404" pitchFamily="49" charset="0"/>
        <a:buChar char="o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598738" indent="-177800" algn="l" defTabSz="685800" rtl="0" eaLnBrk="1" latinLnBrk="0" hangingPunct="1">
        <a:lnSpc>
          <a:spcPct val="90000"/>
        </a:lnSpc>
        <a:spcBef>
          <a:spcPts val="375"/>
        </a:spcBef>
        <a:buClr>
          <a:srgbClr val="FF6C00"/>
        </a:buClr>
        <a:buFont typeface="Courier New" panose="02070309020205020404" pitchFamily="49" charset="0"/>
        <a:buChar char="o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63">
          <p15:clr>
            <a:srgbClr val="F26B43"/>
          </p15:clr>
        </p15:guide>
        <p15:guide id="2" pos="2880">
          <p15:clr>
            <a:srgbClr val="F26B43"/>
          </p15:clr>
        </p15:guide>
        <p15:guide id="3" pos="2699">
          <p15:clr>
            <a:srgbClr val="F26B43"/>
          </p15:clr>
        </p15:guide>
        <p15:guide id="4" pos="3061">
          <p15:clr>
            <a:srgbClr val="F26B43"/>
          </p15:clr>
        </p15:guide>
        <p15:guide id="5" pos="5397">
          <p15:clr>
            <a:srgbClr val="F26B43"/>
          </p15:clr>
        </p15:guide>
        <p15:guide id="6" orient="horz" pos="526" userDrawn="1">
          <p15:clr>
            <a:srgbClr val="F26B43"/>
          </p15:clr>
        </p15:guide>
        <p15:guide id="9" orient="horz" pos="441" userDrawn="1">
          <p15:clr>
            <a:srgbClr val="F26B43"/>
          </p15:clr>
        </p15:guide>
        <p15:guide id="10" orient="horz" pos="123" userDrawn="1">
          <p15:clr>
            <a:srgbClr val="F26B43"/>
          </p15:clr>
        </p15:guide>
        <p15:guide id="11" orient="horz" pos="3003" userDrawn="1">
          <p15:clr>
            <a:srgbClr val="547EBF"/>
          </p15:clr>
        </p15:guide>
        <p15:guide id="12" pos="5647" userDrawn="1">
          <p15:clr>
            <a:srgbClr val="547EBF"/>
          </p15:clr>
        </p15:guide>
        <p15:guide id="13" orient="horz" pos="3185" userDrawn="1">
          <p15:clr>
            <a:srgbClr val="9FCC3B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E2E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263" y="4961769"/>
            <a:ext cx="2059200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961769"/>
            <a:ext cx="3086100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76263" y="195263"/>
            <a:ext cx="7821950" cy="50482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576263" y="835024"/>
            <a:ext cx="7991475" cy="3897313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5DEE88-71BA-4950-8D35-00B2B8E793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677" y="4961769"/>
            <a:ext cx="389103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82F89014-7F8D-47C1-8D79-17A715C9D2B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82B01DC-AA4B-4B09-A9C1-2490348EB46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8570538" y="198501"/>
            <a:ext cx="396236" cy="44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07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FF6C00"/>
        </a:buClr>
        <a:buFont typeface="Arial" panose="020B0604020202020204" pitchFamily="34" charset="0"/>
        <a:buChar char="•"/>
        <a:tabLst>
          <a:tab pos="266700" algn="l"/>
        </a:tabLst>
        <a:defRPr lang="nl-NL" sz="1800" kern="1200" dirty="0" smtClean="0">
          <a:solidFill>
            <a:schemeClr val="bg1"/>
          </a:solidFill>
          <a:latin typeface="+mn-lt"/>
          <a:ea typeface="+mn-ea"/>
          <a:cs typeface="+mn-cs"/>
        </a:defRPr>
      </a:lvl1pPr>
      <a:lvl2pPr marL="468000" indent="-18000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Arial" panose="020B0604020202020204" pitchFamily="34" charset="0"/>
        <a:buChar char="−"/>
        <a:defRPr lang="nl-NL" sz="1600" kern="1200" dirty="0" smtClean="0">
          <a:solidFill>
            <a:schemeClr val="bg1"/>
          </a:solidFill>
          <a:latin typeface="+mn-lt"/>
          <a:ea typeface="+mn-ea"/>
          <a:cs typeface="+mn-cs"/>
        </a:defRPr>
      </a:lvl2pPr>
      <a:lvl3pPr marL="648000" indent="-18000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nl-NL" sz="1600" kern="1200" dirty="0" smtClean="0">
          <a:solidFill>
            <a:schemeClr val="bg1"/>
          </a:solidFill>
          <a:latin typeface="+mn-lt"/>
          <a:ea typeface="+mn-ea"/>
          <a:cs typeface="+mn-cs"/>
        </a:defRPr>
      </a:lvl3pPr>
      <a:lvl4pPr marL="828000" indent="-18000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nl-NL" sz="1600" kern="1200" dirty="0" smtClean="0">
          <a:solidFill>
            <a:schemeClr val="bg1"/>
          </a:solidFill>
          <a:latin typeface="+mn-lt"/>
          <a:ea typeface="+mn-ea"/>
          <a:cs typeface="+mn-cs"/>
        </a:defRPr>
      </a:lvl4pPr>
      <a:lvl5pPr marL="1008000" indent="-18000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de-DE" sz="1600" kern="1200" dirty="0">
          <a:solidFill>
            <a:schemeClr val="bg1"/>
          </a:solidFill>
          <a:latin typeface="+mn-lt"/>
          <a:ea typeface="+mn-ea"/>
          <a:cs typeface="+mn-cs"/>
        </a:defRPr>
      </a:lvl5pPr>
      <a:lvl6pPr marL="1809750" indent="-195263" algn="l" defTabSz="685800" rtl="0" eaLnBrk="1" latinLnBrk="0" hangingPunct="1">
        <a:lnSpc>
          <a:spcPct val="90000"/>
        </a:lnSpc>
        <a:spcBef>
          <a:spcPts val="375"/>
        </a:spcBef>
        <a:buClr>
          <a:srgbClr val="FF6C00"/>
        </a:buClr>
        <a:buFont typeface="Courier New" panose="02070309020205020404" pitchFamily="49" charset="0"/>
        <a:buChar char="o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62163" indent="-176213" algn="l" defTabSz="685800" rtl="0" eaLnBrk="1" latinLnBrk="0" hangingPunct="1">
        <a:lnSpc>
          <a:spcPct val="90000"/>
        </a:lnSpc>
        <a:spcBef>
          <a:spcPts val="375"/>
        </a:spcBef>
        <a:buClr>
          <a:srgbClr val="FF6C00"/>
        </a:buClr>
        <a:buFont typeface="Courier New" panose="02070309020205020404" pitchFamily="49" charset="0"/>
        <a:buChar char="o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33625" indent="-182563" algn="l" defTabSz="685800" rtl="0" eaLnBrk="1" latinLnBrk="0" hangingPunct="1">
        <a:lnSpc>
          <a:spcPct val="90000"/>
        </a:lnSpc>
        <a:spcBef>
          <a:spcPts val="375"/>
        </a:spcBef>
        <a:buClr>
          <a:srgbClr val="FF6C00"/>
        </a:buClr>
        <a:buFont typeface="Courier New" panose="02070309020205020404" pitchFamily="49" charset="0"/>
        <a:buChar char="o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598738" indent="-177800" algn="l" defTabSz="685800" rtl="0" eaLnBrk="1" latinLnBrk="0" hangingPunct="1">
        <a:lnSpc>
          <a:spcPct val="90000"/>
        </a:lnSpc>
        <a:spcBef>
          <a:spcPts val="375"/>
        </a:spcBef>
        <a:buClr>
          <a:srgbClr val="FF6C00"/>
        </a:buClr>
        <a:buFont typeface="Courier New" panose="02070309020205020404" pitchFamily="49" charset="0"/>
        <a:buChar char="o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63">
          <p15:clr>
            <a:srgbClr val="F26B43"/>
          </p15:clr>
        </p15:guide>
        <p15:guide id="2" pos="2880">
          <p15:clr>
            <a:srgbClr val="F26B43"/>
          </p15:clr>
        </p15:guide>
        <p15:guide id="3" pos="2699">
          <p15:clr>
            <a:srgbClr val="F26B43"/>
          </p15:clr>
        </p15:guide>
        <p15:guide id="4" pos="3061">
          <p15:clr>
            <a:srgbClr val="F26B43"/>
          </p15:clr>
        </p15:guide>
        <p15:guide id="5" pos="5397">
          <p15:clr>
            <a:srgbClr val="F26B43"/>
          </p15:clr>
        </p15:guide>
        <p15:guide id="6" orient="horz" pos="526" userDrawn="1">
          <p15:clr>
            <a:srgbClr val="F26B43"/>
          </p15:clr>
        </p15:guide>
        <p15:guide id="9" orient="horz" pos="441" userDrawn="1">
          <p15:clr>
            <a:srgbClr val="F26B43"/>
          </p15:clr>
        </p15:guide>
        <p15:guide id="10" orient="horz" pos="123" userDrawn="1">
          <p15:clr>
            <a:srgbClr val="F26B43"/>
          </p15:clr>
        </p15:guide>
        <p15:guide id="11" orient="horz" pos="3003" userDrawn="1">
          <p15:clr>
            <a:srgbClr val="547EBF"/>
          </p15:clr>
        </p15:guide>
        <p15:guide id="12" pos="5647" userDrawn="1">
          <p15:clr>
            <a:srgbClr val="547EBF"/>
          </p15:clr>
        </p15:guide>
        <p15:guide id="13" orient="horz" pos="3185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A463197-A37C-4D3D-BFBC-CCB0E2CCB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Mayfield Stakeholder Map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D54029D-CC6C-40ED-B044-97E4B2AD8B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4571994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5D5733F-328C-480D-910B-E1CB08C6355D}"/>
              </a:ext>
            </a:extLst>
          </p:cNvPr>
          <p:cNvCxnSpPr>
            <a:cxnSpLocks/>
          </p:cNvCxnSpPr>
          <p:nvPr/>
        </p:nvCxnSpPr>
        <p:spPr>
          <a:xfrm flipH="1">
            <a:off x="2203200" y="1398704"/>
            <a:ext cx="2858400" cy="3266896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012E8E9-00B1-41E3-96C7-FA5E7F5B10DF}"/>
              </a:ext>
            </a:extLst>
          </p:cNvPr>
          <p:cNvCxnSpPr>
            <a:cxnSpLocks/>
          </p:cNvCxnSpPr>
          <p:nvPr/>
        </p:nvCxnSpPr>
        <p:spPr>
          <a:xfrm flipH="1" flipV="1">
            <a:off x="2008800" y="1514120"/>
            <a:ext cx="2937600" cy="308963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CDD9D20-81E0-495F-B100-8B402EC9B035}"/>
              </a:ext>
            </a:extLst>
          </p:cNvPr>
          <p:cNvSpPr txBox="1"/>
          <p:nvPr/>
        </p:nvSpPr>
        <p:spPr>
          <a:xfrm>
            <a:off x="2752038" y="1283288"/>
            <a:ext cx="1735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Governance Segment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CE8FFAE-5C6E-476E-A3AD-1A6460DFE42C}"/>
              </a:ext>
            </a:extLst>
          </p:cNvPr>
          <p:cNvSpPr txBox="1"/>
          <p:nvPr/>
        </p:nvSpPr>
        <p:spPr>
          <a:xfrm>
            <a:off x="557387" y="2810623"/>
            <a:ext cx="1735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Provider Segment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941F5CF-F786-4E65-9BBD-C26A741D6B77}"/>
              </a:ext>
            </a:extLst>
          </p:cNvPr>
          <p:cNvSpPr txBox="1"/>
          <p:nvPr/>
        </p:nvSpPr>
        <p:spPr>
          <a:xfrm>
            <a:off x="2752038" y="4719166"/>
            <a:ext cx="1735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Influencer Segment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2EB7C19-65F0-49D1-A1D4-CE44EA20D8ED}"/>
              </a:ext>
            </a:extLst>
          </p:cNvPr>
          <p:cNvSpPr txBox="1"/>
          <p:nvPr/>
        </p:nvSpPr>
        <p:spPr>
          <a:xfrm>
            <a:off x="4873200" y="3741166"/>
            <a:ext cx="1735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Customer Segment</a:t>
            </a:r>
          </a:p>
        </p:txBody>
      </p:sp>
    </p:spTree>
    <p:extLst>
      <p:ext uri="{BB962C8B-B14F-4D97-AF65-F5344CB8AC3E}">
        <p14:creationId xmlns:p14="http://schemas.microsoft.com/office/powerpoint/2010/main" val="258901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ACBBA9-194F-4965-9329-4EB4DDD1A4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6824" y="835025"/>
            <a:ext cx="4179424" cy="3897313"/>
          </a:xfrm>
          <a:prstGeom prst="rect">
            <a:avLst/>
          </a:prstGeom>
          <a:noFill/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A05BE7AC-A339-47FE-C650-EFC5A24FFA9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6264" y="835025"/>
            <a:ext cx="2641070" cy="38973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200" dirty="0"/>
              <a:t>Determine level of Power and Interest.</a:t>
            </a:r>
          </a:p>
          <a:p>
            <a:r>
              <a:rPr lang="en-US" sz="1200" dirty="0"/>
              <a:t>Place post-it with name in relevant quadrants.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0144C6-86A0-456C-BFCF-16EA54F8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3" y="195263"/>
            <a:ext cx="7821950" cy="504825"/>
          </a:xfrm>
        </p:spPr>
        <p:txBody>
          <a:bodyPr anchor="ctr">
            <a:normAutofit/>
          </a:bodyPr>
          <a:lstStyle/>
          <a:p>
            <a:r>
              <a:rPr lang="en-US"/>
              <a:t>Mayfield Stakeholder Communication 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2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E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gAAAAAAAAAFAAAACQAAAF9pZD0kLl9pZAEDAAAAAAADAAAAAQADAAAAIwAAAENvbWJpSW5kZXg9JC5OYW1lICsgJ18nICsgJC5WZXJzaW9uAQQAAAAAAAQAAAABAAQ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IBAQEBAQEBAQEBAQEBAQIAAAAAAAAAAwAAAAMAAAAA/////wQASwwAAAAAAAAAAAAAIAD///////////////8AAAD///////////////8DAAAAAw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I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QAAAACABAACyJ0heV53PlGtRYX1JzAFO0FAAAAAAADAAAAAwADAAAAAQADAAEA////////BAAAAAMAEAALm6GqAtnBEU68A6dwI+nKEAUAAAABAAMAAAAAAAMAAAAC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DAAAAAP////8EACAMAAAAAAAAAAAAACAB////////////////AAAA////////////////BAAAAAMA////////BAAAAAI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QAgAf///////////////wAADv///////wQ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IAAgEDAAAAAgD///////8aAAZMaW5rZWRTaGFwZXNEYXRhUHJvcGVydHlfMAUAAAAAAAQAAAADAAQAAAABAAQAAAAAAP///////wMAAQEDAAAAAwD///////8lAAZMaW5rZWRTaGFwZVByZXNlbnRhdGlvblNldHRpbmdzRGF0YV8wBQAAAAEABAAAAAAABAAAAAI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BAAAAAD/////AgC3DgAAAAAAAAAAAAD/////gwCDAAAABV9pZAAQAAAABCJ0heV53PlGtRYX1JzAFO0DRGF0YQAbAAAABExpbmtlZFNoYXBlRGF0YQAFAAAAAAACTmFtZQAZAAAATGlua2VkU2hhcGVzRGF0YVByb3BlcnR5ABBWZXJzaW9uAAAAAAAJTGFzdFdyaXRlAMzT+5l6AQAAAAEA/////50AnQAAAAVfaWQAEAAAAASboaoC2cERTrwDp3Aj6coQA0RhdGEAKgAAAAhQcmVzZW50YXRpb25TY2FubmVkRm9yTGlua2VkU2hhcGVzAAEAAk5hbWUAJAAAAExpbmtlZFNoYXBlUHJlc2VudGF0aW9uU2V0dGluZ3NEYXRhABBWZXJzaW9uAAAAAAAJTGFzdFdyaXRlAN/T+5l6A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B_LENGTH" val="24576"/>
  <p:tag name="COAUTHORING_SESSION_ID" val="b566149e-3710-4e24-8c13-ab592f63e281"/>
  <p:tag name="UNDO_REDO_REVISION" val="91"/>
  <p:tag name="MIO_PRESENTATION_LANGUAGE" val="1033"/>
</p:tagLst>
</file>

<file path=ppt/theme/theme1.xml><?xml version="1.0" encoding="utf-8"?>
<a:theme xmlns:a="http://schemas.openxmlformats.org/drawingml/2006/main" name="Elsevier light">
  <a:themeElements>
    <a:clrScheme name="Elsevier2_0">
      <a:dk1>
        <a:srgbClr val="53565A"/>
      </a:dk1>
      <a:lt1>
        <a:sysClr val="window" lastClr="FFFFFF"/>
      </a:lt1>
      <a:dk2>
        <a:srgbClr val="000000"/>
      </a:dk2>
      <a:lt2>
        <a:srgbClr val="F2F2F2"/>
      </a:lt2>
      <a:accent1>
        <a:srgbClr val="3679E0"/>
      </a:accent1>
      <a:accent2>
        <a:srgbClr val="EB6500"/>
      </a:accent2>
      <a:accent3>
        <a:srgbClr val="8E8E8E"/>
      </a:accent3>
      <a:accent4>
        <a:srgbClr val="CDE4FF"/>
      </a:accent4>
      <a:accent5>
        <a:srgbClr val="FFF0E4"/>
      </a:accent5>
      <a:accent6>
        <a:srgbClr val="DCDCDC"/>
      </a:accent6>
      <a:hlink>
        <a:srgbClr val="53565A"/>
      </a:hlink>
      <a:folHlink>
        <a:srgbClr val="53565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Illustration 1">
      <a:srgbClr val="3679E0"/>
    </a:custClr>
    <a:custClr name="Illustration 2">
      <a:srgbClr val="C0F25D"/>
    </a:custClr>
    <a:custClr name="Illustration 3">
      <a:srgbClr val="661CCA"/>
    </a:custClr>
    <a:custClr name="Illustration 4">
      <a:srgbClr val="FDD300"/>
    </a:custClr>
    <a:custClr name="Illustration 5">
      <a:srgbClr val="ACD2FF"/>
    </a:custClr>
    <a:custClr name="Illustration 6">
      <a:srgbClr val="073973"/>
    </a:custClr>
    <a:custClr name="Illustration 7">
      <a:srgbClr val="FEB7B7"/>
    </a:custClr>
    <a:custClr name="Illustration 8">
      <a:srgbClr val="A92B1D"/>
    </a:custClr>
    <a:custClr name="Illustration 9">
      <a:srgbClr val="BB84FF"/>
    </a:custClr>
    <a:custClr name="Illustration 10">
      <a:srgbClr val="496E01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Data 1">
      <a:srgbClr val="3AABF0"/>
    </a:custClr>
    <a:custClr name="Data 2">
      <a:srgbClr val="702862"/>
    </a:custClr>
    <a:custClr name="Data 3">
      <a:srgbClr val="FF6E7D"/>
    </a:custClr>
    <a:custClr name="Data 4">
      <a:srgbClr val="D6EA08"/>
    </a:custClr>
    <a:custClr name="Data 5">
      <a:srgbClr val="FF322B"/>
    </a:custClr>
    <a:custClr name="Data 6">
      <a:srgbClr val="00BDC4"/>
    </a:custClr>
    <a:custClr name="Data 7">
      <a:srgbClr val="AC0015"/>
    </a:custClr>
    <a:custClr name="Data 8">
      <a:srgbClr val="6FBC26"/>
    </a:custClr>
    <a:custClr name="Data 9">
      <a:srgbClr val="E6008C"/>
    </a:custClr>
    <a:custClr name="Data 10">
      <a:srgbClr val="664129"/>
    </a:custClr>
  </a:custClrLst>
  <a:extLst>
    <a:ext uri="{05A4C25C-085E-4340-85A3-A5531E510DB2}">
      <thm15:themeFamily xmlns:thm15="http://schemas.microsoft.com/office/thememl/2012/main" name="ELS_PPT_20211118.potx" id="{6D51AB49-0B25-4DDB-B36B-8D36B2C7CBC0}" vid="{FD9B95B7-7997-4FB9-A47B-A8D416D981DD}"/>
    </a:ext>
  </a:extLst>
</a:theme>
</file>

<file path=ppt/theme/theme2.xml><?xml version="1.0" encoding="utf-8"?>
<a:theme xmlns:a="http://schemas.openxmlformats.org/drawingml/2006/main" name="Elsevier light - Charts and Data">
  <a:themeElements>
    <a:clrScheme name="Elsevier_ChartsAndData">
      <a:dk1>
        <a:srgbClr val="53565A"/>
      </a:dk1>
      <a:lt1>
        <a:sysClr val="window" lastClr="FFFFFF"/>
      </a:lt1>
      <a:dk2>
        <a:srgbClr val="000000"/>
      </a:dk2>
      <a:lt2>
        <a:srgbClr val="F2F2F2"/>
      </a:lt2>
      <a:accent1>
        <a:srgbClr val="3AABF0"/>
      </a:accent1>
      <a:accent2>
        <a:srgbClr val="702862"/>
      </a:accent2>
      <a:accent3>
        <a:srgbClr val="FF6E7D"/>
      </a:accent3>
      <a:accent4>
        <a:srgbClr val="D6EA08"/>
      </a:accent4>
      <a:accent5>
        <a:srgbClr val="FF322B"/>
      </a:accent5>
      <a:accent6>
        <a:srgbClr val="00BDC4"/>
      </a:accent6>
      <a:hlink>
        <a:srgbClr val="53565A"/>
      </a:hlink>
      <a:folHlink>
        <a:srgbClr val="53565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Illustration 1">
      <a:srgbClr val="3679E0"/>
    </a:custClr>
    <a:custClr name="Illustration 2">
      <a:srgbClr val="C0F25D"/>
    </a:custClr>
    <a:custClr name="Illustration 3">
      <a:srgbClr val="661CCA"/>
    </a:custClr>
    <a:custClr name="Illustration 4">
      <a:srgbClr val="FDD300"/>
    </a:custClr>
    <a:custClr name="Illustration 5">
      <a:srgbClr val="ACD2FF"/>
    </a:custClr>
    <a:custClr name="Illustration 6">
      <a:srgbClr val="073973"/>
    </a:custClr>
    <a:custClr name="Illustration 7">
      <a:srgbClr val="FEB7B7"/>
    </a:custClr>
    <a:custClr name="Illustration 8">
      <a:srgbClr val="A92B1D"/>
    </a:custClr>
    <a:custClr name="Illustration 9">
      <a:srgbClr val="BB84FF"/>
    </a:custClr>
    <a:custClr name="Illustration 10">
      <a:srgbClr val="496E01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Data 1">
      <a:srgbClr val="3AABF0"/>
    </a:custClr>
    <a:custClr name="Data 2">
      <a:srgbClr val="702862"/>
    </a:custClr>
    <a:custClr name="Data 3">
      <a:srgbClr val="FF6E7D"/>
    </a:custClr>
    <a:custClr name="Data 4">
      <a:srgbClr val="D6EA08"/>
    </a:custClr>
    <a:custClr name="Data 5">
      <a:srgbClr val="FF322B"/>
    </a:custClr>
    <a:custClr name="Data 6">
      <a:srgbClr val="00BDC4"/>
    </a:custClr>
    <a:custClr name="Data 7">
      <a:srgbClr val="AC0015"/>
    </a:custClr>
    <a:custClr name="Data 8">
      <a:srgbClr val="6FBC26"/>
    </a:custClr>
    <a:custClr name="Data 9">
      <a:srgbClr val="E6008C"/>
    </a:custClr>
    <a:custClr name="Data 10">
      <a:srgbClr val="664129"/>
    </a:custClr>
  </a:custClrLst>
  <a:extLst>
    <a:ext uri="{05A4C25C-085E-4340-85A3-A5531E510DB2}">
      <thm15:themeFamily xmlns:thm15="http://schemas.microsoft.com/office/thememl/2012/main" name="ELS_PPT_20211118.potx" id="{6D51AB49-0B25-4DDB-B36B-8D36B2C7CBC0}" vid="{F1895935-4782-4ED3-9F2E-DA9302EF7568}"/>
    </a:ext>
  </a:extLst>
</a:theme>
</file>

<file path=ppt/theme/theme3.xml><?xml version="1.0" encoding="utf-8"?>
<a:theme xmlns:a="http://schemas.openxmlformats.org/drawingml/2006/main" name="Elsevier dark">
  <a:themeElements>
    <a:clrScheme name="Elsevier_2.0_Dark">
      <a:dk1>
        <a:srgbClr val="53565A"/>
      </a:dk1>
      <a:lt1>
        <a:sysClr val="window" lastClr="FFFFFF"/>
      </a:lt1>
      <a:dk2>
        <a:srgbClr val="000000"/>
      </a:dk2>
      <a:lt2>
        <a:srgbClr val="F2F2F2"/>
      </a:lt2>
      <a:accent1>
        <a:srgbClr val="3679E0"/>
      </a:accent1>
      <a:accent2>
        <a:srgbClr val="EB6500"/>
      </a:accent2>
      <a:accent3>
        <a:srgbClr val="8E8E8E"/>
      </a:accent3>
      <a:accent4>
        <a:srgbClr val="CDE4FF"/>
      </a:accent4>
      <a:accent5>
        <a:srgbClr val="FFF0E4"/>
      </a:accent5>
      <a:accent6>
        <a:srgbClr val="DCDCDC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Illustration 1">
      <a:srgbClr val="3679E0"/>
    </a:custClr>
    <a:custClr name="Illustration 2">
      <a:srgbClr val="C0F25D"/>
    </a:custClr>
    <a:custClr name="Illustration 3">
      <a:srgbClr val="661CCA"/>
    </a:custClr>
    <a:custClr name="Illustration 4">
      <a:srgbClr val="FDD300"/>
    </a:custClr>
    <a:custClr name="Illustration 5">
      <a:srgbClr val="ACD2FF"/>
    </a:custClr>
    <a:custClr name="Illustration 6">
      <a:srgbClr val="073973"/>
    </a:custClr>
    <a:custClr name="Illustration 7">
      <a:srgbClr val="FEB7B7"/>
    </a:custClr>
    <a:custClr name="Illustration 8">
      <a:srgbClr val="A92B1D"/>
    </a:custClr>
    <a:custClr name="Illustration 9">
      <a:srgbClr val="BB84FF"/>
    </a:custClr>
    <a:custClr name="Illustration 10">
      <a:srgbClr val="496E01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Data 1">
      <a:srgbClr val="3AABF0"/>
    </a:custClr>
    <a:custClr name="Data 2">
      <a:srgbClr val="702862"/>
    </a:custClr>
    <a:custClr name="Data 3">
      <a:srgbClr val="FF6E7D"/>
    </a:custClr>
    <a:custClr name="Data 4">
      <a:srgbClr val="D6EA08"/>
    </a:custClr>
    <a:custClr name="Data 5">
      <a:srgbClr val="FF322B"/>
    </a:custClr>
    <a:custClr name="Data 6">
      <a:srgbClr val="00BDC4"/>
    </a:custClr>
    <a:custClr name="Data 7">
      <a:srgbClr val="AC0015"/>
    </a:custClr>
    <a:custClr name="Data 8">
      <a:srgbClr val="6FBC26"/>
    </a:custClr>
    <a:custClr name="Data 9">
      <a:srgbClr val="E6008C"/>
    </a:custClr>
    <a:custClr name="Data 10">
      <a:srgbClr val="664129"/>
    </a:custClr>
  </a:custClrLst>
  <a:extLst>
    <a:ext uri="{05A4C25C-085E-4340-85A3-A5531E510DB2}">
      <thm15:themeFamily xmlns:thm15="http://schemas.microsoft.com/office/thememl/2012/main" name="ELS_PPT_20211118.potx" id="{6D51AB49-0B25-4DDB-B36B-8D36B2C7CBC0}" vid="{0B725E11-DC5A-4140-B411-6A18A3B7ACAE}"/>
    </a:ext>
  </a:extLst>
</a:theme>
</file>

<file path=ppt/theme/theme4.xml><?xml version="1.0" encoding="utf-8"?>
<a:theme xmlns:a="http://schemas.openxmlformats.org/drawingml/2006/main" name="Elsevier dark - Charts and Data">
  <a:themeElements>
    <a:clrScheme name="Elsevier_ChartsAndData">
      <a:dk1>
        <a:srgbClr val="53565A"/>
      </a:dk1>
      <a:lt1>
        <a:sysClr val="window" lastClr="FFFFFF"/>
      </a:lt1>
      <a:dk2>
        <a:srgbClr val="000000"/>
      </a:dk2>
      <a:lt2>
        <a:srgbClr val="F2F2F2"/>
      </a:lt2>
      <a:accent1>
        <a:srgbClr val="3AABF0"/>
      </a:accent1>
      <a:accent2>
        <a:srgbClr val="702862"/>
      </a:accent2>
      <a:accent3>
        <a:srgbClr val="FF6E7D"/>
      </a:accent3>
      <a:accent4>
        <a:srgbClr val="D6EA08"/>
      </a:accent4>
      <a:accent5>
        <a:srgbClr val="FF322B"/>
      </a:accent5>
      <a:accent6>
        <a:srgbClr val="00BDC4"/>
      </a:accent6>
      <a:hlink>
        <a:srgbClr val="53565A"/>
      </a:hlink>
      <a:folHlink>
        <a:srgbClr val="53565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Illustration 1">
      <a:srgbClr val="3679E0"/>
    </a:custClr>
    <a:custClr name="Illustration 2">
      <a:srgbClr val="C0F25D"/>
    </a:custClr>
    <a:custClr name="Illustration 3">
      <a:srgbClr val="661CCA"/>
    </a:custClr>
    <a:custClr name="Illustration 4">
      <a:srgbClr val="FDD300"/>
    </a:custClr>
    <a:custClr name="Illustration 5">
      <a:srgbClr val="ACD2FF"/>
    </a:custClr>
    <a:custClr name="Illustration 6">
      <a:srgbClr val="073973"/>
    </a:custClr>
    <a:custClr name="Illustration 7">
      <a:srgbClr val="FEB7B7"/>
    </a:custClr>
    <a:custClr name="Illustration 8">
      <a:srgbClr val="A92B1D"/>
    </a:custClr>
    <a:custClr name="Illustration 9">
      <a:srgbClr val="BB84FF"/>
    </a:custClr>
    <a:custClr name="Illustration 10">
      <a:srgbClr val="496E01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Data 1">
      <a:srgbClr val="3AABF0"/>
    </a:custClr>
    <a:custClr name="Data 2">
      <a:srgbClr val="702862"/>
    </a:custClr>
    <a:custClr name="Data 3">
      <a:srgbClr val="FF6E7D"/>
    </a:custClr>
    <a:custClr name="Data 4">
      <a:srgbClr val="D6EA08"/>
    </a:custClr>
    <a:custClr name="Data 5">
      <a:srgbClr val="FF322B"/>
    </a:custClr>
    <a:custClr name="Data 6">
      <a:srgbClr val="00BDC4"/>
    </a:custClr>
    <a:custClr name="Data 7">
      <a:srgbClr val="AC0015"/>
    </a:custClr>
    <a:custClr name="Data 8">
      <a:srgbClr val="6FBC26"/>
    </a:custClr>
    <a:custClr name="Data 9">
      <a:srgbClr val="E6008C"/>
    </a:custClr>
    <a:custClr name="Data 10">
      <a:srgbClr val="664129"/>
    </a:custClr>
  </a:custClrLst>
  <a:extLst>
    <a:ext uri="{05A4C25C-085E-4340-85A3-A5531E510DB2}">
      <thm15:themeFamily xmlns:thm15="http://schemas.microsoft.com/office/thememl/2012/main" name="ELS_PPT_20211118.potx" id="{6D51AB49-0B25-4DDB-B36B-8D36B2C7CBC0}" vid="{8CCF67CE-5720-4FD2-9BFE-20E687D75710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348B14100478439B228EE79A1B0B35" ma:contentTypeVersion="17" ma:contentTypeDescription="Create a new document." ma:contentTypeScope="" ma:versionID="fda3b940475e225def7496bc6389ff41">
  <xsd:schema xmlns:xsd="http://www.w3.org/2001/XMLSchema" xmlns:xs="http://www.w3.org/2001/XMLSchema" xmlns:p="http://schemas.microsoft.com/office/2006/metadata/properties" xmlns:ns2="15f75b03-0f17-43e3-9e6a-42c8d770b314" xmlns:ns3="7e8b2d76-80fd-4918-8536-85abfc1e3245" targetNamespace="http://schemas.microsoft.com/office/2006/metadata/properties" ma:root="true" ma:fieldsID="22f00764a2dca8119bd5a0658ae44cfe" ns2:_="" ns3:_="">
    <xsd:import namespace="15f75b03-0f17-43e3-9e6a-42c8d770b314"/>
    <xsd:import namespace="7e8b2d76-80fd-4918-8536-85abfc1e32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f75b03-0f17-43e3-9e6a-42c8d770b3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2763e4d-7885-4cd8-8534-835ebc0ece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8b2d76-80fd-4918-8536-85abfc1e324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f519a0d-4344-4b88-9312-d1de238c7e8a}" ma:internalName="TaxCatchAll" ma:showField="CatchAllData" ma:web="7e8b2d76-80fd-4918-8536-85abfc1e32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5f75b03-0f17-43e3-9e6a-42c8d770b314">
      <Terms xmlns="http://schemas.microsoft.com/office/infopath/2007/PartnerControls"/>
    </lcf76f155ced4ddcb4097134ff3c332f>
    <TaxCatchAll xmlns="7e8b2d76-80fd-4918-8536-85abfc1e3245" xsi:nil="true"/>
    <SharedWithUsers xmlns="7e8b2d76-80fd-4918-8536-85abfc1e3245">
      <UserInfo>
        <DisplayName>Tabar, Genoveva E. (REPH-MNL)</DisplayName>
        <AccountId>6819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B6F7B44-D12D-4133-882D-CE666F81DAB4}"/>
</file>

<file path=customXml/itemProps2.xml><?xml version="1.0" encoding="utf-8"?>
<ds:datastoreItem xmlns:ds="http://schemas.openxmlformats.org/officeDocument/2006/customXml" ds:itemID="{B7772028-542F-4232-B56D-2478C8F8DD04}"/>
</file>

<file path=customXml/itemProps3.xml><?xml version="1.0" encoding="utf-8"?>
<ds:datastoreItem xmlns:ds="http://schemas.openxmlformats.org/officeDocument/2006/customXml" ds:itemID="{BA601374-67A4-41F6-8A54-5BF56EF7E167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31</TotalTime>
  <Words>42</Words>
  <Application>Microsoft Office PowerPoint</Application>
  <PresentationFormat>On-screen Show (16:9)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Courier New</vt:lpstr>
      <vt:lpstr>Elsevier light</vt:lpstr>
      <vt:lpstr>Elsevier light - Charts and Data</vt:lpstr>
      <vt:lpstr>Elsevier dark</vt:lpstr>
      <vt:lpstr>Elsevier dark - Charts and Data</vt:lpstr>
      <vt:lpstr>Mayfield Stakeholder Map</vt:lpstr>
      <vt:lpstr>Mayfield Stakeholder Communication Map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Daniel</dc:creator>
  <cp:lastModifiedBy>Daniel</cp:lastModifiedBy>
  <cp:revision>3</cp:revision>
  <cp:lastPrinted>2018-07-23T12:36:44Z</cp:lastPrinted>
  <dcterms:created xsi:type="dcterms:W3CDTF">2022-11-09T07:12:58Z</dcterms:created>
  <dcterms:modified xsi:type="dcterms:W3CDTF">2022-11-09T07:44:39Z</dcterms:modified>
  <cp:version>1.0.0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sedEntity">
    <vt:lpwstr>Templates</vt:lpwstr>
  </property>
  <property fmtid="{D5CDD505-2E9C-101B-9397-08002B2CF9AE}" pid="3" name="MSIP_Label_549ac42a-3eb4-4074-b885-aea26bd6241e_Enabled">
    <vt:lpwstr>true</vt:lpwstr>
  </property>
  <property fmtid="{D5CDD505-2E9C-101B-9397-08002B2CF9AE}" pid="4" name="MSIP_Label_549ac42a-3eb4-4074-b885-aea26bd6241e_SetDate">
    <vt:lpwstr>2022-11-09T07:13:01Z</vt:lpwstr>
  </property>
  <property fmtid="{D5CDD505-2E9C-101B-9397-08002B2CF9AE}" pid="5" name="MSIP_Label_549ac42a-3eb4-4074-b885-aea26bd6241e_Method">
    <vt:lpwstr>Standard</vt:lpwstr>
  </property>
  <property fmtid="{D5CDD505-2E9C-101B-9397-08002B2CF9AE}" pid="6" name="MSIP_Label_549ac42a-3eb4-4074-b885-aea26bd6241e_Name">
    <vt:lpwstr>General Business</vt:lpwstr>
  </property>
  <property fmtid="{D5CDD505-2E9C-101B-9397-08002B2CF9AE}" pid="7" name="MSIP_Label_549ac42a-3eb4-4074-b885-aea26bd6241e_SiteId">
    <vt:lpwstr>9274ee3f-9425-4109-a27f-9fb15c10675d</vt:lpwstr>
  </property>
  <property fmtid="{D5CDD505-2E9C-101B-9397-08002B2CF9AE}" pid="8" name="MSIP_Label_549ac42a-3eb4-4074-b885-aea26bd6241e_ActionId">
    <vt:lpwstr>9b7a6aa4-6320-470a-bd59-d6402233b781</vt:lpwstr>
  </property>
  <property fmtid="{D5CDD505-2E9C-101B-9397-08002B2CF9AE}" pid="9" name="MSIP_Label_549ac42a-3eb4-4074-b885-aea26bd6241e_ContentBits">
    <vt:lpwstr>0</vt:lpwstr>
  </property>
  <property fmtid="{D5CDD505-2E9C-101B-9397-08002B2CF9AE}" pid="10" name="ContentTypeId">
    <vt:lpwstr>0x010100EE348B14100478439B228EE79A1B0B35</vt:lpwstr>
  </property>
</Properties>
</file>