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sldIdLst>
    <p:sldId id="256" r:id="rId5"/>
    <p:sldId id="257" r:id="rId6"/>
    <p:sldId id="262" r:id="rId7"/>
    <p:sldId id="263" r:id="rId8"/>
    <p:sldId id="275" r:id="rId9"/>
    <p:sldId id="266" r:id="rId10"/>
    <p:sldId id="273" r:id="rId11"/>
    <p:sldId id="284" r:id="rId12"/>
    <p:sldId id="270" r:id="rId13"/>
    <p:sldId id="271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74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C26844-9CB8-33F1-CEFD-90D7F47BDCC9}" name="Julian Lewis" initials="JL" userId="S::Julian.Lewis@ltggroup.co.uk::5e167839-0d9e-4530-abed-5110d3e3bc0e" providerId="AD"/>
  <p188:author id="{783A3949-7CEB-B19D-19AC-95E67BC3F518}" name="Rebecca Taylor" initials="RT" userId="S::Rebecca.Taylor@annafreud.org::59938b22-fe5f-4365-b67b-7d53d780a60e" providerId="AD"/>
  <p188:author id="{AC0AC66B-347D-D8DB-2EAA-29C467AB5496}" name="Savita Mistry" initials="SM" userId="S::savita.mistry@annafreud.org::807afa04-7221-4699-8fc6-42af32918a4a" providerId="AD"/>
  <p188:author id="{DD536C83-BC70-598B-FC39-5CF5C19C64DF}" name="Rebecca Taylor" initials="RT" userId="S::rebecca.taylor@annafreud.org::59938b22-fe5f-4365-b67b-7d53d780a6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3F0"/>
    <a:srgbClr val="AAA0CD"/>
    <a:srgbClr val="EFF8F9"/>
    <a:srgbClr val="F0AFCB"/>
    <a:srgbClr val="FFF6E1"/>
    <a:srgbClr val="FFEBAF"/>
    <a:srgbClr val="E4E1F2"/>
    <a:srgbClr val="D7EAD9"/>
    <a:srgbClr val="BED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197556-7E36-4A58-8535-CEED44B9B52B}" v="12" dt="2024-05-01T15:21:52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6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Taylor" userId="59938b22-fe5f-4365-b67b-7d53d780a60e" providerId="ADAL" clId="{E0197556-7E36-4A58-8535-CEED44B9B52B}"/>
    <pc:docChg chg="modSld">
      <pc:chgData name="Rebecca Taylor" userId="59938b22-fe5f-4365-b67b-7d53d780a60e" providerId="ADAL" clId="{E0197556-7E36-4A58-8535-CEED44B9B52B}" dt="2024-05-13T11:02:49.616" v="16" actId="27107"/>
      <pc:docMkLst>
        <pc:docMk/>
      </pc:docMkLst>
      <pc:sldChg chg="modSp mod setBg">
        <pc:chgData name="Rebecca Taylor" userId="59938b22-fe5f-4365-b67b-7d53d780a60e" providerId="ADAL" clId="{E0197556-7E36-4A58-8535-CEED44B9B52B}" dt="2024-05-13T11:02:49.616" v="16" actId="27107"/>
        <pc:sldMkLst>
          <pc:docMk/>
          <pc:sldMk cId="2493001389" sldId="271"/>
        </pc:sldMkLst>
        <pc:spChg chg="mod">
          <ac:chgData name="Rebecca Taylor" userId="59938b22-fe5f-4365-b67b-7d53d780a60e" providerId="ADAL" clId="{E0197556-7E36-4A58-8535-CEED44B9B52B}" dt="2024-05-01T15:20:54.056" v="1" actId="207"/>
          <ac:spMkLst>
            <pc:docMk/>
            <pc:sldMk cId="2493001389" sldId="271"/>
            <ac:spMk id="3" creationId="{42C74F81-6204-DA2F-D231-9B8E793C350A}"/>
          </ac:spMkLst>
        </pc:spChg>
        <pc:spChg chg="mod">
          <ac:chgData name="Rebecca Taylor" userId="59938b22-fe5f-4365-b67b-7d53d780a60e" providerId="ADAL" clId="{E0197556-7E36-4A58-8535-CEED44B9B52B}" dt="2024-05-13T11:02:49.616" v="16" actId="27107"/>
          <ac:spMkLst>
            <pc:docMk/>
            <pc:sldMk cId="2493001389" sldId="271"/>
            <ac:spMk id="5" creationId="{3D941070-ED86-78B8-47D9-4291F46D3171}"/>
          </ac:spMkLst>
        </pc:spChg>
      </pc:sldChg>
      <pc:sldChg chg="modSp setBg">
        <pc:chgData name="Rebecca Taylor" userId="59938b22-fe5f-4365-b67b-7d53d780a60e" providerId="ADAL" clId="{E0197556-7E36-4A58-8535-CEED44B9B52B}" dt="2024-05-01T15:21:25.513" v="9"/>
        <pc:sldMkLst>
          <pc:docMk/>
          <pc:sldMk cId="4075142005" sldId="280"/>
        </pc:sldMkLst>
        <pc:graphicFrameChg chg="mod">
          <ac:chgData name="Rebecca Taylor" userId="59938b22-fe5f-4365-b67b-7d53d780a60e" providerId="ADAL" clId="{E0197556-7E36-4A58-8535-CEED44B9B52B}" dt="2024-05-01T15:21:25.513" v="9"/>
          <ac:graphicFrameMkLst>
            <pc:docMk/>
            <pc:sldMk cId="4075142005" sldId="280"/>
            <ac:graphicFrameMk id="741" creationId="{C48B3DFB-9D9B-FD3A-6E53-F84A74B81298}"/>
          </ac:graphicFrameMkLst>
        </pc:graphicFrameChg>
        <pc:graphicFrameChg chg="mod">
          <ac:chgData name="Rebecca Taylor" userId="59938b22-fe5f-4365-b67b-7d53d780a60e" providerId="ADAL" clId="{E0197556-7E36-4A58-8535-CEED44B9B52B}" dt="2024-05-01T15:21:14.962" v="6"/>
          <ac:graphicFrameMkLst>
            <pc:docMk/>
            <pc:sldMk cId="4075142005" sldId="280"/>
            <ac:graphicFrameMk id="1248" creationId="{F5F35ADF-5F0B-DBE2-6403-10EADFD83E9D}"/>
          </ac:graphicFrameMkLst>
        </pc:graphicFrameChg>
      </pc:sldChg>
      <pc:sldChg chg="modSp mod setBg">
        <pc:chgData name="Rebecca Taylor" userId="59938b22-fe5f-4365-b67b-7d53d780a60e" providerId="ADAL" clId="{E0197556-7E36-4A58-8535-CEED44B9B52B}" dt="2024-05-01T15:21:42.919" v="13"/>
        <pc:sldMkLst>
          <pc:docMk/>
          <pc:sldMk cId="2240192491" sldId="282"/>
        </pc:sldMkLst>
        <pc:spChg chg="mod">
          <ac:chgData name="Rebecca Taylor" userId="59938b22-fe5f-4365-b67b-7d53d780a60e" providerId="ADAL" clId="{E0197556-7E36-4A58-8535-CEED44B9B52B}" dt="2024-05-01T15:21:38.398" v="12" actId="207"/>
          <ac:spMkLst>
            <pc:docMk/>
            <pc:sldMk cId="2240192491" sldId="282"/>
            <ac:spMk id="5" creationId="{3D941070-ED86-78B8-47D9-4291F46D3171}"/>
          </ac:spMkLst>
        </pc:spChg>
      </pc:sldChg>
      <pc:sldChg chg="modSp mod setBg">
        <pc:chgData name="Rebecca Taylor" userId="59938b22-fe5f-4365-b67b-7d53d780a60e" providerId="ADAL" clId="{E0197556-7E36-4A58-8535-CEED44B9B52B}" dt="2024-05-01T15:21:54.878" v="15" actId="207"/>
        <pc:sldMkLst>
          <pc:docMk/>
          <pc:sldMk cId="3984196592" sldId="283"/>
        </pc:sldMkLst>
        <pc:spChg chg="mod">
          <ac:chgData name="Rebecca Taylor" userId="59938b22-fe5f-4365-b67b-7d53d780a60e" providerId="ADAL" clId="{E0197556-7E36-4A58-8535-CEED44B9B52B}" dt="2024-05-01T15:21:54.878" v="15" actId="207"/>
          <ac:spMkLst>
            <pc:docMk/>
            <pc:sldMk cId="3984196592" sldId="283"/>
            <ac:spMk id="5" creationId="{3D941070-ED86-78B8-47D9-4291F46D317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EE80B-F044-4636-84B4-E452A970E826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2F408A1-9136-4685-98C3-D3D0F310365C}">
      <dgm:prSet/>
      <dgm:spPr/>
      <dgm:t>
        <a:bodyPr/>
        <a:lstStyle/>
        <a:p>
          <a:pPr rtl="0"/>
          <a:r>
            <a:rPr lang="en-GB" b="1" dirty="0">
              <a:latin typeface="Trebuchet MS"/>
            </a:rPr>
            <a:t>Criteria</a:t>
          </a:r>
          <a:endParaRPr lang="en-US" dirty="0"/>
        </a:p>
      </dgm:t>
    </dgm:pt>
    <dgm:pt modelId="{519003E4-23BC-4493-8E43-1A25C07C25D6}" type="parTrans" cxnId="{EF59A915-D2A5-4FBD-99AC-E6C3B94B848A}">
      <dgm:prSet/>
      <dgm:spPr/>
      <dgm:t>
        <a:bodyPr/>
        <a:lstStyle/>
        <a:p>
          <a:endParaRPr lang="en-US"/>
        </a:p>
      </dgm:t>
    </dgm:pt>
    <dgm:pt modelId="{8FE3063A-9454-4344-B530-7DBA04EAD968}" type="sibTrans" cxnId="{EF59A915-D2A5-4FBD-99AC-E6C3B94B848A}">
      <dgm:prSet/>
      <dgm:spPr/>
      <dgm:t>
        <a:bodyPr/>
        <a:lstStyle/>
        <a:p>
          <a:endParaRPr lang="en-US"/>
        </a:p>
      </dgm:t>
    </dgm:pt>
    <dgm:pt modelId="{F54FBC0C-6523-4E43-B591-1D81C57A4818}">
      <dgm:prSet/>
      <dgm:spPr/>
      <dgm:t>
        <a:bodyPr/>
        <a:lstStyle/>
        <a:p>
          <a:pPr algn="l" rtl="0"/>
          <a:r>
            <a:rPr lang="en-GB" dirty="0">
              <a:latin typeface="Verdana"/>
              <a:ea typeface="Verdana"/>
            </a:rPr>
            <a:t>Emotional instability </a:t>
          </a:r>
          <a:endParaRPr lang="en-US" dirty="0"/>
        </a:p>
      </dgm:t>
    </dgm:pt>
    <dgm:pt modelId="{42D496B4-4574-4D7B-905F-769652346B1A}" type="parTrans" cxnId="{68EF52DC-19D2-4EF7-8B69-113C9A1BBDBF}">
      <dgm:prSet/>
      <dgm:spPr/>
      <dgm:t>
        <a:bodyPr/>
        <a:lstStyle/>
        <a:p>
          <a:endParaRPr lang="en-US"/>
        </a:p>
      </dgm:t>
    </dgm:pt>
    <dgm:pt modelId="{C21AEE38-144E-483A-A989-DD13BDB3F927}" type="sibTrans" cxnId="{68EF52DC-19D2-4EF7-8B69-113C9A1BBDBF}">
      <dgm:prSet/>
      <dgm:spPr/>
      <dgm:t>
        <a:bodyPr/>
        <a:lstStyle/>
        <a:p>
          <a:endParaRPr lang="en-US"/>
        </a:p>
      </dgm:t>
    </dgm:pt>
    <dgm:pt modelId="{CCDDC2B2-8785-4910-AB22-6F8A4F2D0B46}">
      <dgm:prSet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Feelings of emptiness </a:t>
          </a:r>
          <a:endParaRPr lang="en-US"/>
        </a:p>
      </dgm:t>
    </dgm:pt>
    <dgm:pt modelId="{FBB57091-E768-4028-9676-8AEAEAC39E16}" type="parTrans" cxnId="{7A1F9240-EF47-449F-9AD1-61DFF20136C8}">
      <dgm:prSet/>
      <dgm:spPr/>
      <dgm:t>
        <a:bodyPr/>
        <a:lstStyle/>
        <a:p>
          <a:endParaRPr lang="en-US"/>
        </a:p>
      </dgm:t>
    </dgm:pt>
    <dgm:pt modelId="{7E46BF37-D10A-4590-A3EC-E0AEF6DBC6EF}" type="sibTrans" cxnId="{7A1F9240-EF47-449F-9AD1-61DFF20136C8}">
      <dgm:prSet/>
      <dgm:spPr/>
      <dgm:t>
        <a:bodyPr/>
        <a:lstStyle/>
        <a:p>
          <a:endParaRPr lang="en-US"/>
        </a:p>
      </dgm:t>
    </dgm:pt>
    <dgm:pt modelId="{5B9FC737-5BC5-481C-B233-69A375F718E5}">
      <dgm:prSet/>
      <dgm:spPr/>
      <dgm:t>
        <a:bodyPr/>
        <a:lstStyle/>
        <a:p>
          <a:pPr algn="l" rtl="0"/>
          <a:r>
            <a:rPr lang="en-GB">
              <a:latin typeface="Verdana"/>
              <a:ea typeface="Verdana"/>
              <a:cs typeface="Arial"/>
            </a:rPr>
            <a:t> </a:t>
          </a:r>
          <a:r>
            <a:rPr lang="en-GB">
              <a:latin typeface="Verdana"/>
              <a:ea typeface="Verdana"/>
            </a:rPr>
            <a:t>Inappropriate intense anger </a:t>
          </a:r>
          <a:endParaRPr lang="en-US">
            <a:latin typeface="Trebuchet MS"/>
            <a:ea typeface="Verdana"/>
          </a:endParaRPr>
        </a:p>
      </dgm:t>
    </dgm:pt>
    <dgm:pt modelId="{92AED2E4-ADB3-46EC-A66E-4E368BBE29B2}" type="parTrans" cxnId="{EECCCFF0-4715-4B9D-8118-C772DA79285B}">
      <dgm:prSet/>
      <dgm:spPr/>
      <dgm:t>
        <a:bodyPr/>
        <a:lstStyle/>
        <a:p>
          <a:endParaRPr lang="en-US"/>
        </a:p>
      </dgm:t>
    </dgm:pt>
    <dgm:pt modelId="{8EEB207D-FDF6-40EB-AB2B-B8072FA194DB}" type="sibTrans" cxnId="{EECCCFF0-4715-4B9D-8118-C772DA79285B}">
      <dgm:prSet/>
      <dgm:spPr/>
      <dgm:t>
        <a:bodyPr/>
        <a:lstStyle/>
        <a:p>
          <a:endParaRPr lang="en-US"/>
        </a:p>
      </dgm:t>
    </dgm:pt>
    <dgm:pt modelId="{9CE55B1F-F5A9-41BD-8307-9F134B6DC951}">
      <dgm:prSet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Stress-related paranoid ideation or severe dissociative symptoms </a:t>
          </a:r>
          <a:endParaRPr lang="en-US"/>
        </a:p>
      </dgm:t>
    </dgm:pt>
    <dgm:pt modelId="{7B46577F-1E10-49EF-861C-AC8BD9186083}" type="parTrans" cxnId="{BF0E8B8F-0E32-41F6-AD33-7BCD7F40B177}">
      <dgm:prSet/>
      <dgm:spPr/>
      <dgm:t>
        <a:bodyPr/>
        <a:lstStyle/>
        <a:p>
          <a:endParaRPr lang="en-US"/>
        </a:p>
      </dgm:t>
    </dgm:pt>
    <dgm:pt modelId="{1C109606-B967-4602-AD42-52CB31C729D6}" type="sibTrans" cxnId="{BF0E8B8F-0E32-41F6-AD33-7BCD7F40B177}">
      <dgm:prSet/>
      <dgm:spPr/>
      <dgm:t>
        <a:bodyPr/>
        <a:lstStyle/>
        <a:p>
          <a:endParaRPr lang="en-US"/>
        </a:p>
      </dgm:t>
    </dgm:pt>
    <dgm:pt modelId="{7C1E3A37-232B-4B2D-978E-55B62FB15044}">
      <dgm:prSet/>
      <dgm:spPr/>
      <dgm:t>
        <a:bodyPr/>
        <a:lstStyle/>
        <a:p>
          <a:endParaRPr lang="en-GB"/>
        </a:p>
      </dgm:t>
    </dgm:pt>
    <dgm:pt modelId="{EA26F1B7-D238-41BD-B657-23970FCD63D2}" type="parTrans" cxnId="{85B7240D-274E-4D5B-8E72-666F98376561}">
      <dgm:prSet/>
      <dgm:spPr/>
      <dgm:t>
        <a:bodyPr/>
        <a:lstStyle/>
        <a:p>
          <a:endParaRPr lang="en-US"/>
        </a:p>
      </dgm:t>
    </dgm:pt>
    <dgm:pt modelId="{F6DF474A-742D-4EA2-92D7-8F0D8058FE65}" type="sibTrans" cxnId="{85B7240D-274E-4D5B-8E72-666F98376561}">
      <dgm:prSet/>
      <dgm:spPr/>
      <dgm:t>
        <a:bodyPr/>
        <a:lstStyle/>
        <a:p>
          <a:endParaRPr lang="en-US"/>
        </a:p>
      </dgm:t>
    </dgm:pt>
    <dgm:pt modelId="{04516861-3E39-43A6-9BDA-8DA7C83C0E00}">
      <dgm:prSet phldr="0"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Avoiding real or imagined abandonment </a:t>
          </a:r>
          <a:endParaRPr lang="en-US">
            <a:latin typeface="Trebuchet MS"/>
          </a:endParaRPr>
        </a:p>
      </dgm:t>
    </dgm:pt>
    <dgm:pt modelId="{28345FF6-0569-4045-8E70-E359721CC8B5}" type="parTrans" cxnId="{DA4B58B3-CA8F-4B49-9D4D-DE25E0A16B10}">
      <dgm:prSet/>
      <dgm:spPr/>
      <dgm:t>
        <a:bodyPr/>
        <a:lstStyle/>
        <a:p>
          <a:endParaRPr lang="en-GB"/>
        </a:p>
      </dgm:t>
    </dgm:pt>
    <dgm:pt modelId="{021C5AC2-04D6-4C72-915B-3AED922E42B3}" type="sibTrans" cxnId="{DA4B58B3-CA8F-4B49-9D4D-DE25E0A16B10}">
      <dgm:prSet/>
      <dgm:spPr/>
      <dgm:t>
        <a:bodyPr/>
        <a:lstStyle/>
        <a:p>
          <a:endParaRPr lang="en-GB"/>
        </a:p>
      </dgm:t>
    </dgm:pt>
    <dgm:pt modelId="{AA65EB71-DB80-45EC-A872-3B9D06CD41C5}">
      <dgm:prSet phldr="0"/>
      <dgm:spPr/>
      <dgm:t>
        <a:bodyPr/>
        <a:lstStyle/>
        <a:p>
          <a:pPr algn="l" rtl="0"/>
          <a:r>
            <a:rPr lang="en-GB" dirty="0">
              <a:latin typeface="Verdana"/>
              <a:ea typeface="Verdana"/>
            </a:rPr>
            <a:t>Unstable and intense interpersonal relationships </a:t>
          </a:r>
          <a:endParaRPr lang="en-GB" dirty="0"/>
        </a:p>
      </dgm:t>
    </dgm:pt>
    <dgm:pt modelId="{5C957CCF-6AA1-4621-96F0-C1CDFCC8F8F8}" type="parTrans" cxnId="{11EE2C68-38D3-49BC-B686-A7E82715CCBA}">
      <dgm:prSet/>
      <dgm:spPr/>
      <dgm:t>
        <a:bodyPr/>
        <a:lstStyle/>
        <a:p>
          <a:endParaRPr lang="en-GB"/>
        </a:p>
      </dgm:t>
    </dgm:pt>
    <dgm:pt modelId="{CE2F4927-B33A-4F26-BA5A-245EA734D661}" type="sibTrans" cxnId="{11EE2C68-38D3-49BC-B686-A7E82715CCBA}">
      <dgm:prSet/>
      <dgm:spPr/>
      <dgm:t>
        <a:bodyPr/>
        <a:lstStyle/>
        <a:p>
          <a:endParaRPr lang="en-GB"/>
        </a:p>
      </dgm:t>
    </dgm:pt>
    <dgm:pt modelId="{E9975A39-EACC-4540-9A68-08CF7C7C1500}">
      <dgm:prSet phldr="0"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Identity disturbance </a:t>
          </a:r>
          <a:endParaRPr lang="en-GB"/>
        </a:p>
      </dgm:t>
    </dgm:pt>
    <dgm:pt modelId="{7E9D4225-C70A-4EDC-9D8D-6D9BF7BA6D52}" type="parTrans" cxnId="{8B4C29A0-DF59-4725-A508-7BBE5E292985}">
      <dgm:prSet/>
      <dgm:spPr/>
      <dgm:t>
        <a:bodyPr/>
        <a:lstStyle/>
        <a:p>
          <a:endParaRPr lang="en-GB"/>
        </a:p>
      </dgm:t>
    </dgm:pt>
    <dgm:pt modelId="{BE738053-0020-4092-82A3-339FB3CCD79B}" type="sibTrans" cxnId="{8B4C29A0-DF59-4725-A508-7BBE5E292985}">
      <dgm:prSet/>
      <dgm:spPr/>
      <dgm:t>
        <a:bodyPr/>
        <a:lstStyle/>
        <a:p>
          <a:endParaRPr lang="en-GB"/>
        </a:p>
      </dgm:t>
    </dgm:pt>
    <dgm:pt modelId="{C07F3352-7B8D-4182-A20D-5B7459DF6025}">
      <dgm:prSet phldr="0"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Impulsivity </a:t>
          </a:r>
          <a:endParaRPr lang="en-GB"/>
        </a:p>
      </dgm:t>
    </dgm:pt>
    <dgm:pt modelId="{5530505E-CB04-49AD-93CA-9190C8009721}" type="parTrans" cxnId="{12F250F3-8880-434A-A185-2A93F9448357}">
      <dgm:prSet/>
      <dgm:spPr/>
      <dgm:t>
        <a:bodyPr/>
        <a:lstStyle/>
        <a:p>
          <a:endParaRPr lang="en-GB"/>
        </a:p>
      </dgm:t>
    </dgm:pt>
    <dgm:pt modelId="{FC840D2D-04CA-44F8-9AEA-9F8F1BADC213}" type="sibTrans" cxnId="{12F250F3-8880-434A-A185-2A93F9448357}">
      <dgm:prSet/>
      <dgm:spPr/>
      <dgm:t>
        <a:bodyPr/>
        <a:lstStyle/>
        <a:p>
          <a:endParaRPr lang="en-GB"/>
        </a:p>
      </dgm:t>
    </dgm:pt>
    <dgm:pt modelId="{4DEE9AB3-6B60-48DD-B225-CA5BE07E0844}">
      <dgm:prSet phldr="0"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Suicidal or self-harming behaviour </a:t>
          </a:r>
          <a:endParaRPr lang="en-GB"/>
        </a:p>
      </dgm:t>
    </dgm:pt>
    <dgm:pt modelId="{6063576D-2F70-4E13-91D6-4916FBC68AAE}" type="parTrans" cxnId="{DA38AF72-0A6D-4547-AF59-28F61D84F648}">
      <dgm:prSet/>
      <dgm:spPr/>
      <dgm:t>
        <a:bodyPr/>
        <a:lstStyle/>
        <a:p>
          <a:endParaRPr lang="en-GB"/>
        </a:p>
      </dgm:t>
    </dgm:pt>
    <dgm:pt modelId="{9DB929D0-7344-4AB6-826A-C0DC9A88F7AA}" type="sibTrans" cxnId="{DA38AF72-0A6D-4547-AF59-28F61D84F648}">
      <dgm:prSet/>
      <dgm:spPr/>
      <dgm:t>
        <a:bodyPr/>
        <a:lstStyle/>
        <a:p>
          <a:endParaRPr lang="en-GB"/>
        </a:p>
      </dgm:t>
    </dgm:pt>
    <dgm:pt modelId="{7FE90CF2-AF49-4D8C-AE2B-F1E22211B93B}" type="pres">
      <dgm:prSet presAssocID="{5A9EE80B-F044-4636-84B4-E452A970E826}" presName="Name0" presStyleCnt="0">
        <dgm:presLayoutVars>
          <dgm:dir/>
          <dgm:animLvl val="lvl"/>
          <dgm:resizeHandles val="exact"/>
        </dgm:presLayoutVars>
      </dgm:prSet>
      <dgm:spPr/>
    </dgm:pt>
    <dgm:pt modelId="{3224AE44-09A7-4C38-9236-3BB26EA33FBD}" type="pres">
      <dgm:prSet presAssocID="{72F408A1-9136-4685-98C3-D3D0F310365C}" presName="linNode" presStyleCnt="0"/>
      <dgm:spPr/>
    </dgm:pt>
    <dgm:pt modelId="{95918040-52B6-411E-B508-EF57DAFCC67C}" type="pres">
      <dgm:prSet presAssocID="{72F408A1-9136-4685-98C3-D3D0F310365C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DE187D9C-97BF-44E0-8904-4E38485EEEF0}" type="pres">
      <dgm:prSet presAssocID="{72F408A1-9136-4685-98C3-D3D0F310365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57BB201-A8A6-4EFC-8729-0667EC478C0E}" type="presOf" srcId="{7C1E3A37-232B-4B2D-978E-55B62FB15044}" destId="{DE187D9C-97BF-44E0-8904-4E38485EEEF0}" srcOrd="0" destOrd="9" presId="urn:microsoft.com/office/officeart/2005/8/layout/vList5"/>
    <dgm:cxn modelId="{85B7240D-274E-4D5B-8E72-666F98376561}" srcId="{72F408A1-9136-4685-98C3-D3D0F310365C}" destId="{7C1E3A37-232B-4B2D-978E-55B62FB15044}" srcOrd="9" destOrd="0" parTransId="{EA26F1B7-D238-41BD-B657-23970FCD63D2}" sibTransId="{F6DF474A-742D-4EA2-92D7-8F0D8058FE65}"/>
    <dgm:cxn modelId="{EF59A915-D2A5-4FBD-99AC-E6C3B94B848A}" srcId="{5A9EE80B-F044-4636-84B4-E452A970E826}" destId="{72F408A1-9136-4685-98C3-D3D0F310365C}" srcOrd="0" destOrd="0" parTransId="{519003E4-23BC-4493-8E43-1A25C07C25D6}" sibTransId="{8FE3063A-9454-4344-B530-7DBA04EAD968}"/>
    <dgm:cxn modelId="{D4B91C19-148A-4D1C-B559-C6EC9234D256}" type="presOf" srcId="{C07F3352-7B8D-4182-A20D-5B7459DF6025}" destId="{DE187D9C-97BF-44E0-8904-4E38485EEEF0}" srcOrd="0" destOrd="3" presId="urn:microsoft.com/office/officeart/2005/8/layout/vList5"/>
    <dgm:cxn modelId="{A6358A23-FA54-440A-841D-A246C370C228}" type="presOf" srcId="{5B9FC737-5BC5-481C-B233-69A375F718E5}" destId="{DE187D9C-97BF-44E0-8904-4E38485EEEF0}" srcOrd="0" destOrd="7" presId="urn:microsoft.com/office/officeart/2005/8/layout/vList5"/>
    <dgm:cxn modelId="{7A1F9240-EF47-449F-9AD1-61DFF20136C8}" srcId="{72F408A1-9136-4685-98C3-D3D0F310365C}" destId="{CCDDC2B2-8785-4910-AB22-6F8A4F2D0B46}" srcOrd="6" destOrd="0" parTransId="{FBB57091-E768-4028-9676-8AEAEAC39E16}" sibTransId="{7E46BF37-D10A-4590-A3EC-E0AEF6DBC6EF}"/>
    <dgm:cxn modelId="{0F8B6E5C-362D-4212-9497-6CB658595820}" type="presOf" srcId="{72F408A1-9136-4685-98C3-D3D0F310365C}" destId="{95918040-52B6-411E-B508-EF57DAFCC67C}" srcOrd="0" destOrd="0" presId="urn:microsoft.com/office/officeart/2005/8/layout/vList5"/>
    <dgm:cxn modelId="{11EE2C68-38D3-49BC-B686-A7E82715CCBA}" srcId="{72F408A1-9136-4685-98C3-D3D0F310365C}" destId="{AA65EB71-DB80-45EC-A872-3B9D06CD41C5}" srcOrd="1" destOrd="0" parTransId="{5C957CCF-6AA1-4621-96F0-C1CDFCC8F8F8}" sibTransId="{CE2F4927-B33A-4F26-BA5A-245EA734D661}"/>
    <dgm:cxn modelId="{DA38AF72-0A6D-4547-AF59-28F61D84F648}" srcId="{72F408A1-9136-4685-98C3-D3D0F310365C}" destId="{4DEE9AB3-6B60-48DD-B225-CA5BE07E0844}" srcOrd="4" destOrd="0" parTransId="{6063576D-2F70-4E13-91D6-4916FBC68AAE}" sibTransId="{9DB929D0-7344-4AB6-826A-C0DC9A88F7AA}"/>
    <dgm:cxn modelId="{FFDFD174-002E-4885-B705-E5AB9772009C}" type="presOf" srcId="{AA65EB71-DB80-45EC-A872-3B9D06CD41C5}" destId="{DE187D9C-97BF-44E0-8904-4E38485EEEF0}" srcOrd="0" destOrd="1" presId="urn:microsoft.com/office/officeart/2005/8/layout/vList5"/>
    <dgm:cxn modelId="{84262985-4DD1-46C6-BA22-79DB52898B51}" type="presOf" srcId="{F54FBC0C-6523-4E43-B591-1D81C57A4818}" destId="{DE187D9C-97BF-44E0-8904-4E38485EEEF0}" srcOrd="0" destOrd="5" presId="urn:microsoft.com/office/officeart/2005/8/layout/vList5"/>
    <dgm:cxn modelId="{18E1818B-A684-4A97-94AA-4F064299A2FC}" type="presOf" srcId="{9CE55B1F-F5A9-41BD-8307-9F134B6DC951}" destId="{DE187D9C-97BF-44E0-8904-4E38485EEEF0}" srcOrd="0" destOrd="8" presId="urn:microsoft.com/office/officeart/2005/8/layout/vList5"/>
    <dgm:cxn modelId="{24CED58C-F767-4807-AF21-3A44BBB94922}" type="presOf" srcId="{5A9EE80B-F044-4636-84B4-E452A970E826}" destId="{7FE90CF2-AF49-4D8C-AE2B-F1E22211B93B}" srcOrd="0" destOrd="0" presId="urn:microsoft.com/office/officeart/2005/8/layout/vList5"/>
    <dgm:cxn modelId="{BF0E8B8F-0E32-41F6-AD33-7BCD7F40B177}" srcId="{72F408A1-9136-4685-98C3-D3D0F310365C}" destId="{9CE55B1F-F5A9-41BD-8307-9F134B6DC951}" srcOrd="8" destOrd="0" parTransId="{7B46577F-1E10-49EF-861C-AC8BD9186083}" sibTransId="{1C109606-B967-4602-AD42-52CB31C729D6}"/>
    <dgm:cxn modelId="{8B4C29A0-DF59-4725-A508-7BBE5E292985}" srcId="{72F408A1-9136-4685-98C3-D3D0F310365C}" destId="{E9975A39-EACC-4540-9A68-08CF7C7C1500}" srcOrd="2" destOrd="0" parTransId="{7E9D4225-C70A-4EDC-9D8D-6D9BF7BA6D52}" sibTransId="{BE738053-0020-4092-82A3-339FB3CCD79B}"/>
    <dgm:cxn modelId="{B31602AB-C49E-4136-99DE-4FA44A29BDA4}" type="presOf" srcId="{E9975A39-EACC-4540-9A68-08CF7C7C1500}" destId="{DE187D9C-97BF-44E0-8904-4E38485EEEF0}" srcOrd="0" destOrd="2" presId="urn:microsoft.com/office/officeart/2005/8/layout/vList5"/>
    <dgm:cxn modelId="{E65E6AB3-00B9-449E-A71D-2C183C7F1173}" type="presOf" srcId="{CCDDC2B2-8785-4910-AB22-6F8A4F2D0B46}" destId="{DE187D9C-97BF-44E0-8904-4E38485EEEF0}" srcOrd="0" destOrd="6" presId="urn:microsoft.com/office/officeart/2005/8/layout/vList5"/>
    <dgm:cxn modelId="{DA4B58B3-CA8F-4B49-9D4D-DE25E0A16B10}" srcId="{72F408A1-9136-4685-98C3-D3D0F310365C}" destId="{04516861-3E39-43A6-9BDA-8DA7C83C0E00}" srcOrd="0" destOrd="0" parTransId="{28345FF6-0569-4045-8E70-E359721CC8B5}" sibTransId="{021C5AC2-04D6-4C72-915B-3AED922E42B3}"/>
    <dgm:cxn modelId="{23D754B4-626E-4564-93EB-97E84874BA0D}" type="presOf" srcId="{04516861-3E39-43A6-9BDA-8DA7C83C0E00}" destId="{DE187D9C-97BF-44E0-8904-4E38485EEEF0}" srcOrd="0" destOrd="0" presId="urn:microsoft.com/office/officeart/2005/8/layout/vList5"/>
    <dgm:cxn modelId="{A3FC70CD-548E-410B-BE00-35A78FC32D80}" type="presOf" srcId="{4DEE9AB3-6B60-48DD-B225-CA5BE07E0844}" destId="{DE187D9C-97BF-44E0-8904-4E38485EEEF0}" srcOrd="0" destOrd="4" presId="urn:microsoft.com/office/officeart/2005/8/layout/vList5"/>
    <dgm:cxn modelId="{68EF52DC-19D2-4EF7-8B69-113C9A1BBDBF}" srcId="{72F408A1-9136-4685-98C3-D3D0F310365C}" destId="{F54FBC0C-6523-4E43-B591-1D81C57A4818}" srcOrd="5" destOrd="0" parTransId="{42D496B4-4574-4D7B-905F-769652346B1A}" sibTransId="{C21AEE38-144E-483A-A989-DD13BDB3F927}"/>
    <dgm:cxn modelId="{EECCCFF0-4715-4B9D-8118-C772DA79285B}" srcId="{72F408A1-9136-4685-98C3-D3D0F310365C}" destId="{5B9FC737-5BC5-481C-B233-69A375F718E5}" srcOrd="7" destOrd="0" parTransId="{92AED2E4-ADB3-46EC-A66E-4E368BBE29B2}" sibTransId="{8EEB207D-FDF6-40EB-AB2B-B8072FA194DB}"/>
    <dgm:cxn modelId="{12F250F3-8880-434A-A185-2A93F9448357}" srcId="{72F408A1-9136-4685-98C3-D3D0F310365C}" destId="{C07F3352-7B8D-4182-A20D-5B7459DF6025}" srcOrd="3" destOrd="0" parTransId="{5530505E-CB04-49AD-93CA-9190C8009721}" sibTransId="{FC840D2D-04CA-44F8-9AEA-9F8F1BADC213}"/>
    <dgm:cxn modelId="{5ADD7911-7D27-4E7B-954D-AC9FD163E3C7}" type="presParOf" srcId="{7FE90CF2-AF49-4D8C-AE2B-F1E22211B93B}" destId="{3224AE44-09A7-4C38-9236-3BB26EA33FBD}" srcOrd="0" destOrd="0" presId="urn:microsoft.com/office/officeart/2005/8/layout/vList5"/>
    <dgm:cxn modelId="{26A3E36B-4C36-4BFF-BF9E-D3948460B34D}" type="presParOf" srcId="{3224AE44-09A7-4C38-9236-3BB26EA33FBD}" destId="{95918040-52B6-411E-B508-EF57DAFCC67C}" srcOrd="0" destOrd="0" presId="urn:microsoft.com/office/officeart/2005/8/layout/vList5"/>
    <dgm:cxn modelId="{70738EE0-B91B-48EE-89AE-F1123BE31190}" type="presParOf" srcId="{3224AE44-09A7-4C38-9236-3BB26EA33FBD}" destId="{DE187D9C-97BF-44E0-8904-4E38485EEE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9EE80B-F044-4636-84B4-E452A970E826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72F408A1-9136-4685-98C3-D3D0F310365C}">
      <dgm:prSet phldr="0"/>
      <dgm:spPr/>
      <dgm:t>
        <a:bodyPr/>
        <a:lstStyle/>
        <a:p>
          <a:pPr rtl="0"/>
          <a:r>
            <a:rPr lang="en-GB" b="1">
              <a:latin typeface="Trebuchet MS"/>
            </a:rPr>
            <a:t>US Prevalence</a:t>
          </a:r>
          <a:endParaRPr lang="en-GB"/>
        </a:p>
      </dgm:t>
    </dgm:pt>
    <dgm:pt modelId="{519003E4-23BC-4493-8E43-1A25C07C25D6}" type="parTrans" cxnId="{EF59A915-D2A5-4FBD-99AC-E6C3B94B848A}">
      <dgm:prSet/>
      <dgm:spPr/>
      <dgm:t>
        <a:bodyPr/>
        <a:lstStyle/>
        <a:p>
          <a:endParaRPr lang="en-US"/>
        </a:p>
      </dgm:t>
    </dgm:pt>
    <dgm:pt modelId="{8FE3063A-9454-4344-B530-7DBA04EAD968}" type="sibTrans" cxnId="{EF59A915-D2A5-4FBD-99AC-E6C3B94B848A}">
      <dgm:prSet/>
      <dgm:spPr/>
      <dgm:t>
        <a:bodyPr/>
        <a:lstStyle/>
        <a:p>
          <a:endParaRPr lang="en-US"/>
        </a:p>
      </dgm:t>
    </dgm:pt>
    <dgm:pt modelId="{9CE55B1F-F5A9-41BD-8307-9F134B6DC951}">
      <dgm:prSet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 1.8 - 5.9%</a:t>
          </a:r>
          <a:endParaRPr lang="en-US"/>
        </a:p>
      </dgm:t>
    </dgm:pt>
    <dgm:pt modelId="{7B46577F-1E10-49EF-861C-AC8BD9186083}" type="parTrans" cxnId="{BF0E8B8F-0E32-41F6-AD33-7BCD7F40B177}">
      <dgm:prSet/>
      <dgm:spPr/>
      <dgm:t>
        <a:bodyPr/>
        <a:lstStyle/>
        <a:p>
          <a:endParaRPr lang="en-US"/>
        </a:p>
      </dgm:t>
    </dgm:pt>
    <dgm:pt modelId="{1C109606-B967-4602-AD42-52CB31C729D6}" type="sibTrans" cxnId="{BF0E8B8F-0E32-41F6-AD33-7BCD7F40B177}">
      <dgm:prSet/>
      <dgm:spPr/>
      <dgm:t>
        <a:bodyPr/>
        <a:lstStyle/>
        <a:p>
          <a:endParaRPr lang="en-US"/>
        </a:p>
      </dgm:t>
    </dgm:pt>
    <dgm:pt modelId="{7C1E3A37-232B-4B2D-978E-55B62FB15044}">
      <dgm:prSet/>
      <dgm:spPr/>
      <dgm:t>
        <a:bodyPr/>
        <a:lstStyle/>
        <a:p>
          <a:endParaRPr lang="en-GB"/>
        </a:p>
      </dgm:t>
    </dgm:pt>
    <dgm:pt modelId="{EA26F1B7-D238-41BD-B657-23970FCD63D2}" type="parTrans" cxnId="{85B7240D-274E-4D5B-8E72-666F98376561}">
      <dgm:prSet/>
      <dgm:spPr/>
      <dgm:t>
        <a:bodyPr/>
        <a:lstStyle/>
        <a:p>
          <a:endParaRPr lang="en-US"/>
        </a:p>
      </dgm:t>
    </dgm:pt>
    <dgm:pt modelId="{F6DF474A-742D-4EA2-92D7-8F0D8058FE65}" type="sibTrans" cxnId="{85B7240D-274E-4D5B-8E72-666F98376561}">
      <dgm:prSet/>
      <dgm:spPr/>
      <dgm:t>
        <a:bodyPr/>
        <a:lstStyle/>
        <a:p>
          <a:endParaRPr lang="en-US"/>
        </a:p>
      </dgm:t>
    </dgm:pt>
    <dgm:pt modelId="{5C60883C-BF4B-421E-A329-0E8F0BAF81FC}" type="pres">
      <dgm:prSet presAssocID="{5A9EE80B-F044-4636-84B4-E452A970E826}" presName="linear" presStyleCnt="0">
        <dgm:presLayoutVars>
          <dgm:animLvl val="lvl"/>
          <dgm:resizeHandles val="exact"/>
        </dgm:presLayoutVars>
      </dgm:prSet>
      <dgm:spPr/>
    </dgm:pt>
    <dgm:pt modelId="{59FD8665-0A82-4565-BCA0-3AC0B8FBBCFB}" type="pres">
      <dgm:prSet presAssocID="{72F408A1-9136-4685-98C3-D3D0F310365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2615F97-76AE-4DC0-B88D-9E5F1AD05DB0}" type="pres">
      <dgm:prSet presAssocID="{72F408A1-9136-4685-98C3-D3D0F310365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5B7240D-274E-4D5B-8E72-666F98376561}" srcId="{72F408A1-9136-4685-98C3-D3D0F310365C}" destId="{7C1E3A37-232B-4B2D-978E-55B62FB15044}" srcOrd="1" destOrd="0" parTransId="{EA26F1B7-D238-41BD-B657-23970FCD63D2}" sibTransId="{F6DF474A-742D-4EA2-92D7-8F0D8058FE65}"/>
    <dgm:cxn modelId="{B08B770F-E0BF-4B91-BF64-42F54DA9C86C}" type="presOf" srcId="{9CE55B1F-F5A9-41BD-8307-9F134B6DC951}" destId="{12615F97-76AE-4DC0-B88D-9E5F1AD05DB0}" srcOrd="0" destOrd="0" presId="urn:microsoft.com/office/officeart/2005/8/layout/vList2"/>
    <dgm:cxn modelId="{EF59A915-D2A5-4FBD-99AC-E6C3B94B848A}" srcId="{5A9EE80B-F044-4636-84B4-E452A970E826}" destId="{72F408A1-9136-4685-98C3-D3D0F310365C}" srcOrd="0" destOrd="0" parTransId="{519003E4-23BC-4493-8E43-1A25C07C25D6}" sibTransId="{8FE3063A-9454-4344-B530-7DBA04EAD968}"/>
    <dgm:cxn modelId="{BF0E8B8F-0E32-41F6-AD33-7BCD7F40B177}" srcId="{72F408A1-9136-4685-98C3-D3D0F310365C}" destId="{9CE55B1F-F5A9-41BD-8307-9F134B6DC951}" srcOrd="0" destOrd="0" parTransId="{7B46577F-1E10-49EF-861C-AC8BD9186083}" sibTransId="{1C109606-B967-4602-AD42-52CB31C729D6}"/>
    <dgm:cxn modelId="{26B6729D-D16B-4F36-87D6-4D95D3279B90}" type="presOf" srcId="{7C1E3A37-232B-4B2D-978E-55B62FB15044}" destId="{12615F97-76AE-4DC0-B88D-9E5F1AD05DB0}" srcOrd="0" destOrd="1" presId="urn:microsoft.com/office/officeart/2005/8/layout/vList2"/>
    <dgm:cxn modelId="{A0E161AC-4080-49C7-BC73-5AFF9C5B222A}" type="presOf" srcId="{5A9EE80B-F044-4636-84B4-E452A970E826}" destId="{5C60883C-BF4B-421E-A329-0E8F0BAF81FC}" srcOrd="0" destOrd="0" presId="urn:microsoft.com/office/officeart/2005/8/layout/vList2"/>
    <dgm:cxn modelId="{395BB6F3-6910-4FBB-BB8C-F166ED9866FE}" type="presOf" srcId="{72F408A1-9136-4685-98C3-D3D0F310365C}" destId="{59FD8665-0A82-4565-BCA0-3AC0B8FBBCFB}" srcOrd="0" destOrd="0" presId="urn:microsoft.com/office/officeart/2005/8/layout/vList2"/>
    <dgm:cxn modelId="{F41EBBDE-4BAA-44CE-87AA-F3704DBF9CDB}" type="presParOf" srcId="{5C60883C-BF4B-421E-A329-0E8F0BAF81FC}" destId="{59FD8665-0A82-4565-BCA0-3AC0B8FBBCFB}" srcOrd="0" destOrd="0" presId="urn:microsoft.com/office/officeart/2005/8/layout/vList2"/>
    <dgm:cxn modelId="{DCF30062-CBC5-4D49-83E9-F82A7BACFDCB}" type="presParOf" srcId="{5C60883C-BF4B-421E-A329-0E8F0BAF81FC}" destId="{12615F97-76AE-4DC0-B88D-9E5F1AD05D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9EE80B-F044-4636-84B4-E452A970E826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72F408A1-9136-4685-98C3-D3D0F310365C}">
      <dgm:prSet phldr="0"/>
      <dgm:spPr/>
      <dgm:t>
        <a:bodyPr/>
        <a:lstStyle/>
        <a:p>
          <a:pPr rtl="0"/>
          <a:r>
            <a:rPr lang="en-GB" b="1">
              <a:latin typeface="Trebuchet MS"/>
            </a:rPr>
            <a:t>UK Prevalence</a:t>
          </a:r>
          <a:endParaRPr lang="en-GB"/>
        </a:p>
      </dgm:t>
    </dgm:pt>
    <dgm:pt modelId="{519003E4-23BC-4493-8E43-1A25C07C25D6}" type="parTrans" cxnId="{EF59A915-D2A5-4FBD-99AC-E6C3B94B848A}">
      <dgm:prSet/>
      <dgm:spPr/>
      <dgm:t>
        <a:bodyPr/>
        <a:lstStyle/>
        <a:p>
          <a:endParaRPr lang="en-US"/>
        </a:p>
      </dgm:t>
    </dgm:pt>
    <dgm:pt modelId="{8FE3063A-9454-4344-B530-7DBA04EAD968}" type="sibTrans" cxnId="{EF59A915-D2A5-4FBD-99AC-E6C3B94B848A}">
      <dgm:prSet/>
      <dgm:spPr/>
      <dgm:t>
        <a:bodyPr/>
        <a:lstStyle/>
        <a:p>
          <a:endParaRPr lang="en-US"/>
        </a:p>
      </dgm:t>
    </dgm:pt>
    <dgm:pt modelId="{9CE55B1F-F5A9-41BD-8307-9F134B6DC951}">
      <dgm:prSet/>
      <dgm:spPr/>
      <dgm:t>
        <a:bodyPr/>
        <a:lstStyle/>
        <a:p>
          <a:pPr algn="l" rtl="0"/>
          <a:r>
            <a:rPr lang="en-GB">
              <a:latin typeface="Verdana"/>
              <a:ea typeface="Verdana"/>
            </a:rPr>
            <a:t> 0.7 - 1%</a:t>
          </a:r>
          <a:endParaRPr lang="en-US"/>
        </a:p>
      </dgm:t>
    </dgm:pt>
    <dgm:pt modelId="{7B46577F-1E10-49EF-861C-AC8BD9186083}" type="parTrans" cxnId="{BF0E8B8F-0E32-41F6-AD33-7BCD7F40B177}">
      <dgm:prSet/>
      <dgm:spPr/>
      <dgm:t>
        <a:bodyPr/>
        <a:lstStyle/>
        <a:p>
          <a:endParaRPr lang="en-US"/>
        </a:p>
      </dgm:t>
    </dgm:pt>
    <dgm:pt modelId="{1C109606-B967-4602-AD42-52CB31C729D6}" type="sibTrans" cxnId="{BF0E8B8F-0E32-41F6-AD33-7BCD7F40B177}">
      <dgm:prSet/>
      <dgm:spPr/>
      <dgm:t>
        <a:bodyPr/>
        <a:lstStyle/>
        <a:p>
          <a:endParaRPr lang="en-US"/>
        </a:p>
      </dgm:t>
    </dgm:pt>
    <dgm:pt modelId="{7C1E3A37-232B-4B2D-978E-55B62FB15044}">
      <dgm:prSet/>
      <dgm:spPr/>
      <dgm:t>
        <a:bodyPr/>
        <a:lstStyle/>
        <a:p>
          <a:endParaRPr lang="en-GB"/>
        </a:p>
      </dgm:t>
    </dgm:pt>
    <dgm:pt modelId="{EA26F1B7-D238-41BD-B657-23970FCD63D2}" type="parTrans" cxnId="{85B7240D-274E-4D5B-8E72-666F98376561}">
      <dgm:prSet/>
      <dgm:spPr/>
      <dgm:t>
        <a:bodyPr/>
        <a:lstStyle/>
        <a:p>
          <a:endParaRPr lang="en-US"/>
        </a:p>
      </dgm:t>
    </dgm:pt>
    <dgm:pt modelId="{F6DF474A-742D-4EA2-92D7-8F0D8058FE65}" type="sibTrans" cxnId="{85B7240D-274E-4D5B-8E72-666F98376561}">
      <dgm:prSet/>
      <dgm:spPr/>
      <dgm:t>
        <a:bodyPr/>
        <a:lstStyle/>
        <a:p>
          <a:endParaRPr lang="en-US"/>
        </a:p>
      </dgm:t>
    </dgm:pt>
    <dgm:pt modelId="{3F16CB39-689D-4D66-B319-B50587B2FB16}" type="pres">
      <dgm:prSet presAssocID="{5A9EE80B-F044-4636-84B4-E452A970E826}" presName="linear" presStyleCnt="0">
        <dgm:presLayoutVars>
          <dgm:animLvl val="lvl"/>
          <dgm:resizeHandles val="exact"/>
        </dgm:presLayoutVars>
      </dgm:prSet>
      <dgm:spPr/>
    </dgm:pt>
    <dgm:pt modelId="{276D8C65-3BE8-4551-922E-3E33B495C81E}" type="pres">
      <dgm:prSet presAssocID="{72F408A1-9136-4685-98C3-D3D0F310365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AB5572B-CCD5-4400-8394-F71CE281A4AC}" type="pres">
      <dgm:prSet presAssocID="{72F408A1-9136-4685-98C3-D3D0F310365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CC48C08-E1D1-433A-8008-8A85793C4EA4}" type="presOf" srcId="{5A9EE80B-F044-4636-84B4-E452A970E826}" destId="{3F16CB39-689D-4D66-B319-B50587B2FB16}" srcOrd="0" destOrd="0" presId="urn:microsoft.com/office/officeart/2005/8/layout/vList2"/>
    <dgm:cxn modelId="{85B7240D-274E-4D5B-8E72-666F98376561}" srcId="{72F408A1-9136-4685-98C3-D3D0F310365C}" destId="{7C1E3A37-232B-4B2D-978E-55B62FB15044}" srcOrd="1" destOrd="0" parTransId="{EA26F1B7-D238-41BD-B657-23970FCD63D2}" sibTransId="{F6DF474A-742D-4EA2-92D7-8F0D8058FE65}"/>
    <dgm:cxn modelId="{EF59A915-D2A5-4FBD-99AC-E6C3B94B848A}" srcId="{5A9EE80B-F044-4636-84B4-E452A970E826}" destId="{72F408A1-9136-4685-98C3-D3D0F310365C}" srcOrd="0" destOrd="0" parTransId="{519003E4-23BC-4493-8E43-1A25C07C25D6}" sibTransId="{8FE3063A-9454-4344-B530-7DBA04EAD968}"/>
    <dgm:cxn modelId="{B037AE7F-66B8-4398-9DC8-403A4087A4A8}" type="presOf" srcId="{7C1E3A37-232B-4B2D-978E-55B62FB15044}" destId="{9AB5572B-CCD5-4400-8394-F71CE281A4AC}" srcOrd="0" destOrd="1" presId="urn:microsoft.com/office/officeart/2005/8/layout/vList2"/>
    <dgm:cxn modelId="{BF0E8B8F-0E32-41F6-AD33-7BCD7F40B177}" srcId="{72F408A1-9136-4685-98C3-D3D0F310365C}" destId="{9CE55B1F-F5A9-41BD-8307-9F134B6DC951}" srcOrd="0" destOrd="0" parTransId="{7B46577F-1E10-49EF-861C-AC8BD9186083}" sibTransId="{1C109606-B967-4602-AD42-52CB31C729D6}"/>
    <dgm:cxn modelId="{C9052EBF-EB72-419A-8C0F-52D130E2B09B}" type="presOf" srcId="{9CE55B1F-F5A9-41BD-8307-9F134B6DC951}" destId="{9AB5572B-CCD5-4400-8394-F71CE281A4AC}" srcOrd="0" destOrd="0" presId="urn:microsoft.com/office/officeart/2005/8/layout/vList2"/>
    <dgm:cxn modelId="{A40BC2DC-1436-4D1F-A4F7-0243EC485A89}" type="presOf" srcId="{72F408A1-9136-4685-98C3-D3D0F310365C}" destId="{276D8C65-3BE8-4551-922E-3E33B495C81E}" srcOrd="0" destOrd="0" presId="urn:microsoft.com/office/officeart/2005/8/layout/vList2"/>
    <dgm:cxn modelId="{EF4C1E19-E681-4FFE-8247-9A790E64E167}" type="presParOf" srcId="{3F16CB39-689D-4D66-B319-B50587B2FB16}" destId="{276D8C65-3BE8-4551-922E-3E33B495C81E}" srcOrd="0" destOrd="0" presId="urn:microsoft.com/office/officeart/2005/8/layout/vList2"/>
    <dgm:cxn modelId="{FD7073A5-981B-4986-990F-69BB25F86335}" type="presParOf" srcId="{3F16CB39-689D-4D66-B319-B50587B2FB16}" destId="{9AB5572B-CCD5-4400-8394-F71CE281A4A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6DF753-6236-4968-B542-262D5FE55A42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11800E-8CC1-4821-B35E-AAF050B81484}">
      <dgm:prSet phldrT="[Text]" phldr="0"/>
      <dgm:spPr/>
      <dgm:t>
        <a:bodyPr/>
        <a:lstStyle/>
        <a:p>
          <a:r>
            <a:rPr lang="en-US">
              <a:latin typeface="Trebuchet MS"/>
            </a:rPr>
            <a:t>Biology</a:t>
          </a:r>
          <a:endParaRPr lang="en-US"/>
        </a:p>
      </dgm:t>
    </dgm:pt>
    <dgm:pt modelId="{CE8E06C5-4E11-4FCF-B579-35409D445008}" type="parTrans" cxnId="{831EC5FC-2E3A-4613-939D-8E508A4A470E}">
      <dgm:prSet/>
      <dgm:spPr/>
      <dgm:t>
        <a:bodyPr/>
        <a:lstStyle/>
        <a:p>
          <a:endParaRPr lang="en-US"/>
        </a:p>
      </dgm:t>
    </dgm:pt>
    <dgm:pt modelId="{576CC945-DFBD-4628-8C27-F112EB510390}" type="sibTrans" cxnId="{831EC5FC-2E3A-4613-939D-8E508A4A470E}">
      <dgm:prSet/>
      <dgm:spPr/>
      <dgm:t>
        <a:bodyPr/>
        <a:lstStyle/>
        <a:p>
          <a:endParaRPr lang="en-US"/>
        </a:p>
      </dgm:t>
    </dgm:pt>
    <dgm:pt modelId="{93A22B65-4A4F-4BA7-964F-06D3779BD52A}">
      <dgm:prSet phldrT="[Text]" phldr="0"/>
      <dgm:spPr/>
      <dgm:t>
        <a:bodyPr/>
        <a:lstStyle/>
        <a:p>
          <a:pPr rtl="0"/>
          <a:r>
            <a:rPr lang="en-US">
              <a:latin typeface="Trebuchet MS"/>
            </a:rPr>
            <a:t>Temperament</a:t>
          </a:r>
          <a:endParaRPr lang="en-US"/>
        </a:p>
      </dgm:t>
    </dgm:pt>
    <dgm:pt modelId="{2A85BBCE-55CE-4F7B-BCB3-D7875A561264}" type="parTrans" cxnId="{FCF2FBF4-8062-40E5-BB62-34A9DC419D84}">
      <dgm:prSet/>
      <dgm:spPr/>
      <dgm:t>
        <a:bodyPr/>
        <a:lstStyle/>
        <a:p>
          <a:endParaRPr lang="en-US"/>
        </a:p>
      </dgm:t>
    </dgm:pt>
    <dgm:pt modelId="{57A80960-3EA5-42A9-82B3-EDB83EF6F323}" type="sibTrans" cxnId="{FCF2FBF4-8062-40E5-BB62-34A9DC419D84}">
      <dgm:prSet/>
      <dgm:spPr/>
      <dgm:t>
        <a:bodyPr/>
        <a:lstStyle/>
        <a:p>
          <a:endParaRPr lang="en-US"/>
        </a:p>
      </dgm:t>
    </dgm:pt>
    <dgm:pt modelId="{53D2E6E8-BCA7-4E91-BB29-FEF0FAE76713}">
      <dgm:prSet phldrT="[Text]" phldr="0"/>
      <dgm:spPr/>
      <dgm:t>
        <a:bodyPr/>
        <a:lstStyle/>
        <a:p>
          <a:r>
            <a:rPr lang="en-US">
              <a:latin typeface="Trebuchet MS"/>
            </a:rPr>
            <a:t>Environment</a:t>
          </a:r>
          <a:endParaRPr lang="en-US"/>
        </a:p>
      </dgm:t>
    </dgm:pt>
    <dgm:pt modelId="{B78A0E7B-D6C0-480A-B038-DA7C13EB5DE0}" type="parTrans" cxnId="{48E334DC-BB99-449C-B448-8AE9F8B6899B}">
      <dgm:prSet/>
      <dgm:spPr/>
      <dgm:t>
        <a:bodyPr/>
        <a:lstStyle/>
        <a:p>
          <a:endParaRPr lang="en-US"/>
        </a:p>
      </dgm:t>
    </dgm:pt>
    <dgm:pt modelId="{DFACED1F-4C20-4BE6-AF03-FB7AA1103EA5}" type="sibTrans" cxnId="{48E334DC-BB99-449C-B448-8AE9F8B6899B}">
      <dgm:prSet/>
      <dgm:spPr/>
      <dgm:t>
        <a:bodyPr/>
        <a:lstStyle/>
        <a:p>
          <a:endParaRPr lang="en-US"/>
        </a:p>
      </dgm:t>
    </dgm:pt>
    <dgm:pt modelId="{8AB8DD13-07A1-483F-BE4B-92C3FD7FCFC3}" type="pres">
      <dgm:prSet presAssocID="{036DF753-6236-4968-B542-262D5FE55A42}" presName="Name0" presStyleCnt="0">
        <dgm:presLayoutVars>
          <dgm:dir/>
          <dgm:resizeHandles val="exact"/>
        </dgm:presLayoutVars>
      </dgm:prSet>
      <dgm:spPr/>
    </dgm:pt>
    <dgm:pt modelId="{87C7202F-1519-4104-968F-26F346A11B27}" type="pres">
      <dgm:prSet presAssocID="{0F11800E-8CC1-4821-B35E-AAF050B81484}" presName="node" presStyleLbl="node1" presStyleIdx="0" presStyleCnt="3">
        <dgm:presLayoutVars>
          <dgm:bulletEnabled val="1"/>
        </dgm:presLayoutVars>
      </dgm:prSet>
      <dgm:spPr/>
    </dgm:pt>
    <dgm:pt modelId="{E60573CD-C4B8-4B41-A507-B101763C1F25}" type="pres">
      <dgm:prSet presAssocID="{576CC945-DFBD-4628-8C27-F112EB510390}" presName="sibTrans" presStyleLbl="sibTrans2D1" presStyleIdx="0" presStyleCnt="3"/>
      <dgm:spPr/>
    </dgm:pt>
    <dgm:pt modelId="{566B2196-E2B7-4447-A71A-6E79E1F952AB}" type="pres">
      <dgm:prSet presAssocID="{576CC945-DFBD-4628-8C27-F112EB510390}" presName="connectorText" presStyleLbl="sibTrans2D1" presStyleIdx="0" presStyleCnt="3"/>
      <dgm:spPr/>
    </dgm:pt>
    <dgm:pt modelId="{A1435BE9-DA72-487E-987B-E6487B9DDFBF}" type="pres">
      <dgm:prSet presAssocID="{93A22B65-4A4F-4BA7-964F-06D3779BD52A}" presName="node" presStyleLbl="node1" presStyleIdx="1" presStyleCnt="3">
        <dgm:presLayoutVars>
          <dgm:bulletEnabled val="1"/>
        </dgm:presLayoutVars>
      </dgm:prSet>
      <dgm:spPr/>
    </dgm:pt>
    <dgm:pt modelId="{4CAC3891-00D9-4266-BDDF-2108E2A8DF19}" type="pres">
      <dgm:prSet presAssocID="{57A80960-3EA5-42A9-82B3-EDB83EF6F323}" presName="sibTrans" presStyleLbl="sibTrans2D1" presStyleIdx="1" presStyleCnt="3"/>
      <dgm:spPr/>
    </dgm:pt>
    <dgm:pt modelId="{DE12FCF6-0ED2-4F04-9BBF-097BBD61FBF5}" type="pres">
      <dgm:prSet presAssocID="{57A80960-3EA5-42A9-82B3-EDB83EF6F323}" presName="connectorText" presStyleLbl="sibTrans2D1" presStyleIdx="1" presStyleCnt="3"/>
      <dgm:spPr/>
    </dgm:pt>
    <dgm:pt modelId="{05602F71-6C58-4B62-A69B-CDE56DB16273}" type="pres">
      <dgm:prSet presAssocID="{53D2E6E8-BCA7-4E91-BB29-FEF0FAE76713}" presName="node" presStyleLbl="node1" presStyleIdx="2" presStyleCnt="3">
        <dgm:presLayoutVars>
          <dgm:bulletEnabled val="1"/>
        </dgm:presLayoutVars>
      </dgm:prSet>
      <dgm:spPr/>
    </dgm:pt>
    <dgm:pt modelId="{5F06A85C-EBB5-48C7-BB23-7D0BE073C722}" type="pres">
      <dgm:prSet presAssocID="{DFACED1F-4C20-4BE6-AF03-FB7AA1103EA5}" presName="sibTrans" presStyleLbl="sibTrans2D1" presStyleIdx="2" presStyleCnt="3"/>
      <dgm:spPr/>
    </dgm:pt>
    <dgm:pt modelId="{8C51C251-10E3-40DA-98EE-802BCFAA5136}" type="pres">
      <dgm:prSet presAssocID="{DFACED1F-4C20-4BE6-AF03-FB7AA1103EA5}" presName="connectorText" presStyleLbl="sibTrans2D1" presStyleIdx="2" presStyleCnt="3"/>
      <dgm:spPr/>
    </dgm:pt>
  </dgm:ptLst>
  <dgm:cxnLst>
    <dgm:cxn modelId="{7A31A92B-749C-47EC-B922-8EAC5EF3A2E3}" type="presOf" srcId="{DFACED1F-4C20-4BE6-AF03-FB7AA1103EA5}" destId="{5F06A85C-EBB5-48C7-BB23-7D0BE073C722}" srcOrd="0" destOrd="0" presId="urn:microsoft.com/office/officeart/2005/8/layout/cycle7"/>
    <dgm:cxn modelId="{68E6583E-340D-49F9-91D8-C9B64BEA53D7}" type="presOf" srcId="{576CC945-DFBD-4628-8C27-F112EB510390}" destId="{E60573CD-C4B8-4B41-A507-B101763C1F25}" srcOrd="0" destOrd="0" presId="urn:microsoft.com/office/officeart/2005/8/layout/cycle7"/>
    <dgm:cxn modelId="{ED336167-972D-4ABB-BAC4-085C86D32CF3}" type="presOf" srcId="{57A80960-3EA5-42A9-82B3-EDB83EF6F323}" destId="{DE12FCF6-0ED2-4F04-9BBF-097BBD61FBF5}" srcOrd="1" destOrd="0" presId="urn:microsoft.com/office/officeart/2005/8/layout/cycle7"/>
    <dgm:cxn modelId="{F3AF1A4C-D90A-4D9F-99BE-5A9FA907CC08}" type="presOf" srcId="{036DF753-6236-4968-B542-262D5FE55A42}" destId="{8AB8DD13-07A1-483F-BE4B-92C3FD7FCFC3}" srcOrd="0" destOrd="0" presId="urn:microsoft.com/office/officeart/2005/8/layout/cycle7"/>
    <dgm:cxn modelId="{265E417E-205C-4889-85CD-398232DE0FFB}" type="presOf" srcId="{93A22B65-4A4F-4BA7-964F-06D3779BD52A}" destId="{A1435BE9-DA72-487E-987B-E6487B9DDFBF}" srcOrd="0" destOrd="0" presId="urn:microsoft.com/office/officeart/2005/8/layout/cycle7"/>
    <dgm:cxn modelId="{1D654698-B25E-4E08-AC79-3DB592E1CD68}" type="presOf" srcId="{57A80960-3EA5-42A9-82B3-EDB83EF6F323}" destId="{4CAC3891-00D9-4266-BDDF-2108E2A8DF19}" srcOrd="0" destOrd="0" presId="urn:microsoft.com/office/officeart/2005/8/layout/cycle7"/>
    <dgm:cxn modelId="{BB2439AF-7061-4AE4-B7A4-BFBE5A60BC68}" type="presOf" srcId="{DFACED1F-4C20-4BE6-AF03-FB7AA1103EA5}" destId="{8C51C251-10E3-40DA-98EE-802BCFAA5136}" srcOrd="1" destOrd="0" presId="urn:microsoft.com/office/officeart/2005/8/layout/cycle7"/>
    <dgm:cxn modelId="{A2A494BF-44F5-4676-A102-9C8730B148AE}" type="presOf" srcId="{0F11800E-8CC1-4821-B35E-AAF050B81484}" destId="{87C7202F-1519-4104-968F-26F346A11B27}" srcOrd="0" destOrd="0" presId="urn:microsoft.com/office/officeart/2005/8/layout/cycle7"/>
    <dgm:cxn modelId="{243684D7-0741-46A3-B918-AE6A1F0E40BA}" type="presOf" srcId="{53D2E6E8-BCA7-4E91-BB29-FEF0FAE76713}" destId="{05602F71-6C58-4B62-A69B-CDE56DB16273}" srcOrd="0" destOrd="0" presId="urn:microsoft.com/office/officeart/2005/8/layout/cycle7"/>
    <dgm:cxn modelId="{48E334DC-BB99-449C-B448-8AE9F8B6899B}" srcId="{036DF753-6236-4968-B542-262D5FE55A42}" destId="{53D2E6E8-BCA7-4E91-BB29-FEF0FAE76713}" srcOrd="2" destOrd="0" parTransId="{B78A0E7B-D6C0-480A-B038-DA7C13EB5DE0}" sibTransId="{DFACED1F-4C20-4BE6-AF03-FB7AA1103EA5}"/>
    <dgm:cxn modelId="{A98BABEB-373D-4D34-AC37-CE2A5EAD0D82}" type="presOf" srcId="{576CC945-DFBD-4628-8C27-F112EB510390}" destId="{566B2196-E2B7-4447-A71A-6E79E1F952AB}" srcOrd="1" destOrd="0" presId="urn:microsoft.com/office/officeart/2005/8/layout/cycle7"/>
    <dgm:cxn modelId="{FCF2FBF4-8062-40E5-BB62-34A9DC419D84}" srcId="{036DF753-6236-4968-B542-262D5FE55A42}" destId="{93A22B65-4A4F-4BA7-964F-06D3779BD52A}" srcOrd="1" destOrd="0" parTransId="{2A85BBCE-55CE-4F7B-BCB3-D7875A561264}" sibTransId="{57A80960-3EA5-42A9-82B3-EDB83EF6F323}"/>
    <dgm:cxn modelId="{831EC5FC-2E3A-4613-939D-8E508A4A470E}" srcId="{036DF753-6236-4968-B542-262D5FE55A42}" destId="{0F11800E-8CC1-4821-B35E-AAF050B81484}" srcOrd="0" destOrd="0" parTransId="{CE8E06C5-4E11-4FCF-B579-35409D445008}" sibTransId="{576CC945-DFBD-4628-8C27-F112EB510390}"/>
    <dgm:cxn modelId="{A038A2D1-0355-4A1C-8302-CE9D8AF40B82}" type="presParOf" srcId="{8AB8DD13-07A1-483F-BE4B-92C3FD7FCFC3}" destId="{87C7202F-1519-4104-968F-26F346A11B27}" srcOrd="0" destOrd="0" presId="urn:microsoft.com/office/officeart/2005/8/layout/cycle7"/>
    <dgm:cxn modelId="{66C99F83-7291-4804-9F94-22E5C2F4AF21}" type="presParOf" srcId="{8AB8DD13-07A1-483F-BE4B-92C3FD7FCFC3}" destId="{E60573CD-C4B8-4B41-A507-B101763C1F25}" srcOrd="1" destOrd="0" presId="urn:microsoft.com/office/officeart/2005/8/layout/cycle7"/>
    <dgm:cxn modelId="{76CCEE75-84D7-429B-BE35-168BE3C94893}" type="presParOf" srcId="{E60573CD-C4B8-4B41-A507-B101763C1F25}" destId="{566B2196-E2B7-4447-A71A-6E79E1F952AB}" srcOrd="0" destOrd="0" presId="urn:microsoft.com/office/officeart/2005/8/layout/cycle7"/>
    <dgm:cxn modelId="{BAD42FBA-D5FA-40EA-A063-123FFD6817FC}" type="presParOf" srcId="{8AB8DD13-07A1-483F-BE4B-92C3FD7FCFC3}" destId="{A1435BE9-DA72-487E-987B-E6487B9DDFBF}" srcOrd="2" destOrd="0" presId="urn:microsoft.com/office/officeart/2005/8/layout/cycle7"/>
    <dgm:cxn modelId="{E15A2C87-15BA-483F-8198-D1E1DB161661}" type="presParOf" srcId="{8AB8DD13-07A1-483F-BE4B-92C3FD7FCFC3}" destId="{4CAC3891-00D9-4266-BDDF-2108E2A8DF19}" srcOrd="3" destOrd="0" presId="urn:microsoft.com/office/officeart/2005/8/layout/cycle7"/>
    <dgm:cxn modelId="{C388929D-FFBF-4531-BA53-FD65258597FD}" type="presParOf" srcId="{4CAC3891-00D9-4266-BDDF-2108E2A8DF19}" destId="{DE12FCF6-0ED2-4F04-9BBF-097BBD61FBF5}" srcOrd="0" destOrd="0" presId="urn:microsoft.com/office/officeart/2005/8/layout/cycle7"/>
    <dgm:cxn modelId="{EF6DD80A-5118-4539-8777-90D24DCB65F7}" type="presParOf" srcId="{8AB8DD13-07A1-483F-BE4B-92C3FD7FCFC3}" destId="{05602F71-6C58-4B62-A69B-CDE56DB16273}" srcOrd="4" destOrd="0" presId="urn:microsoft.com/office/officeart/2005/8/layout/cycle7"/>
    <dgm:cxn modelId="{58BEDB68-5379-464A-B7E2-E13CE310508E}" type="presParOf" srcId="{8AB8DD13-07A1-483F-BE4B-92C3FD7FCFC3}" destId="{5F06A85C-EBB5-48C7-BB23-7D0BE073C722}" srcOrd="5" destOrd="0" presId="urn:microsoft.com/office/officeart/2005/8/layout/cycle7"/>
    <dgm:cxn modelId="{F93E8F47-24CF-4206-83C2-5FEA532800CF}" type="presParOf" srcId="{5F06A85C-EBB5-48C7-BB23-7D0BE073C722}" destId="{8C51C251-10E3-40DA-98EE-802BCFAA513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03B180-1911-488C-82D6-C40F9ED1136C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304D0A-B40B-4B3C-BF0E-D83D6FACE944}">
      <dgm:prSet phldrT="[Text]" phldr="0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>
              <a:latin typeface="Trebuchet MS"/>
            </a:rPr>
            <a:t>Personality</a:t>
          </a:r>
          <a:endParaRPr lang="en-US"/>
        </a:p>
      </dgm:t>
    </dgm:pt>
    <dgm:pt modelId="{1E59035B-100F-4563-ABBA-ECB46D3FC475}" type="parTrans" cxnId="{68EA22BD-ACB8-4A32-8943-0A656CFAB7F4}">
      <dgm:prSet/>
      <dgm:spPr/>
      <dgm:t>
        <a:bodyPr/>
        <a:lstStyle/>
        <a:p>
          <a:endParaRPr lang="en-US"/>
        </a:p>
      </dgm:t>
    </dgm:pt>
    <dgm:pt modelId="{CDA99A05-E504-45B2-A1C8-326DD4AF7A38}" type="sibTrans" cxnId="{68EA22BD-ACB8-4A32-8943-0A656CFAB7F4}">
      <dgm:prSet/>
      <dgm:spPr/>
      <dgm:t>
        <a:bodyPr/>
        <a:lstStyle/>
        <a:p>
          <a:endParaRPr lang="en-US"/>
        </a:p>
      </dgm:t>
    </dgm:pt>
    <dgm:pt modelId="{EC3967E8-78B0-4FF8-B15C-AE2BF574E868}">
      <dgm:prSet phldrT="[Text]" phldr="0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>
              <a:latin typeface="Trebuchet MS"/>
            </a:rPr>
            <a:t>Social</a:t>
          </a:r>
          <a:endParaRPr lang="en-US"/>
        </a:p>
      </dgm:t>
    </dgm:pt>
    <dgm:pt modelId="{84C19DA4-2496-4009-91AD-1B342C0FBE1B}" type="parTrans" cxnId="{0883BBBB-FACC-4470-8488-0E2C1C0A0F6A}">
      <dgm:prSet/>
      <dgm:spPr/>
      <dgm:t>
        <a:bodyPr/>
        <a:lstStyle/>
        <a:p>
          <a:endParaRPr lang="en-US"/>
        </a:p>
      </dgm:t>
    </dgm:pt>
    <dgm:pt modelId="{172DE7AB-12FD-428C-BF3D-73EDAB0A65C9}" type="sibTrans" cxnId="{0883BBBB-FACC-4470-8488-0E2C1C0A0F6A}">
      <dgm:prSet/>
      <dgm:spPr/>
      <dgm:t>
        <a:bodyPr/>
        <a:lstStyle/>
        <a:p>
          <a:endParaRPr lang="en-US"/>
        </a:p>
      </dgm:t>
    </dgm:pt>
    <dgm:pt modelId="{5E0553C5-0D3C-4725-966B-245A9E561802}">
      <dgm:prSet phldrT="[Text]" phldr="0"/>
      <dgm:spPr/>
      <dgm:t>
        <a:bodyPr/>
        <a:lstStyle/>
        <a:p>
          <a:r>
            <a:rPr lang="en-US">
              <a:latin typeface="Trebuchet MS"/>
            </a:rPr>
            <a:t>Drugs</a:t>
          </a:r>
          <a:endParaRPr lang="en-US"/>
        </a:p>
      </dgm:t>
    </dgm:pt>
    <dgm:pt modelId="{B1AB6B17-5D9F-4AC7-92CE-6D87C6E4AE45}" type="parTrans" cxnId="{E9714D23-24D2-40E3-A3DA-D6319AC61A01}">
      <dgm:prSet/>
      <dgm:spPr/>
      <dgm:t>
        <a:bodyPr/>
        <a:lstStyle/>
        <a:p>
          <a:endParaRPr lang="en-US"/>
        </a:p>
      </dgm:t>
    </dgm:pt>
    <dgm:pt modelId="{75AC0743-2FBF-49BA-ABE1-BC5799811E48}" type="sibTrans" cxnId="{E9714D23-24D2-40E3-A3DA-D6319AC61A01}">
      <dgm:prSet/>
      <dgm:spPr/>
      <dgm:t>
        <a:bodyPr/>
        <a:lstStyle/>
        <a:p>
          <a:endParaRPr lang="en-US"/>
        </a:p>
      </dgm:t>
    </dgm:pt>
    <dgm:pt modelId="{CE8A7149-C5BB-4934-A513-7EE232451C13}">
      <dgm:prSet phldr="0"/>
      <dgm:spPr/>
      <dgm:t>
        <a:bodyPr/>
        <a:lstStyle/>
        <a:p>
          <a:r>
            <a:rPr lang="en-US">
              <a:latin typeface="Trebuchet MS"/>
            </a:rPr>
            <a:t>Shy</a:t>
          </a:r>
          <a:endParaRPr lang="en-US"/>
        </a:p>
      </dgm:t>
    </dgm:pt>
    <dgm:pt modelId="{543E0EFC-91DC-4EA7-9D2E-9E04C9CAAD98}" type="parTrans" cxnId="{DC6F5366-2A1B-4A27-9D23-29C4409A6632}">
      <dgm:prSet/>
      <dgm:spPr/>
      <dgm:t>
        <a:bodyPr/>
        <a:lstStyle/>
        <a:p>
          <a:endParaRPr lang="en-GB"/>
        </a:p>
      </dgm:t>
    </dgm:pt>
    <dgm:pt modelId="{52E3CAB1-1D71-4C66-B931-3822CC41E55E}" type="sibTrans" cxnId="{DC6F5366-2A1B-4A27-9D23-29C4409A6632}">
      <dgm:prSet/>
      <dgm:spPr/>
      <dgm:t>
        <a:bodyPr/>
        <a:lstStyle/>
        <a:p>
          <a:endParaRPr lang="en-GB"/>
        </a:p>
      </dgm:t>
    </dgm:pt>
    <dgm:pt modelId="{960C9554-8A9E-4323-8902-2FA28F231353}">
      <dgm:prSet phldr="0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dirty="0">
              <a:latin typeface="Trebuchet MS"/>
            </a:rPr>
            <a:t>Early life experiences</a:t>
          </a:r>
        </a:p>
      </dgm:t>
    </dgm:pt>
    <dgm:pt modelId="{9177AEEC-8EE9-4E50-A52B-8EEA9A562995}" type="parTrans" cxnId="{4DAB3B32-9440-486E-B49D-C118FA48F8CC}">
      <dgm:prSet/>
      <dgm:spPr/>
      <dgm:t>
        <a:bodyPr/>
        <a:lstStyle/>
        <a:p>
          <a:endParaRPr lang="en-GB"/>
        </a:p>
      </dgm:t>
    </dgm:pt>
    <dgm:pt modelId="{FDFF3C21-D475-48C3-9706-2F764B3693B8}" type="sibTrans" cxnId="{4DAB3B32-9440-486E-B49D-C118FA48F8CC}">
      <dgm:prSet/>
      <dgm:spPr/>
      <dgm:t>
        <a:bodyPr/>
        <a:lstStyle/>
        <a:p>
          <a:endParaRPr lang="en-GB"/>
        </a:p>
      </dgm:t>
    </dgm:pt>
    <dgm:pt modelId="{CA1D41AD-FE31-4320-8399-D18C17B62CFD}">
      <dgm:prSet phldr="0"/>
      <dgm:spPr/>
      <dgm:t>
        <a:bodyPr/>
        <a:lstStyle/>
        <a:p>
          <a:pPr rtl="0"/>
          <a:r>
            <a:rPr lang="en-US">
              <a:latin typeface="Trebuchet MS"/>
            </a:rPr>
            <a:t>Finances</a:t>
          </a:r>
        </a:p>
      </dgm:t>
    </dgm:pt>
    <dgm:pt modelId="{E86D7A5B-6CED-4B45-B209-FE17F2668C26}" type="parTrans" cxnId="{49D75E67-A7CB-4C11-BB98-B98386C7F3B9}">
      <dgm:prSet/>
      <dgm:spPr/>
      <dgm:t>
        <a:bodyPr/>
        <a:lstStyle/>
        <a:p>
          <a:endParaRPr lang="en-GB"/>
        </a:p>
      </dgm:t>
    </dgm:pt>
    <dgm:pt modelId="{AAF2080F-E1C5-4BA6-93F7-3797B8292F38}" type="sibTrans" cxnId="{49D75E67-A7CB-4C11-BB98-B98386C7F3B9}">
      <dgm:prSet/>
      <dgm:spPr/>
      <dgm:t>
        <a:bodyPr/>
        <a:lstStyle/>
        <a:p>
          <a:endParaRPr lang="en-GB"/>
        </a:p>
      </dgm:t>
    </dgm:pt>
    <dgm:pt modelId="{42C7A791-4BBB-4A89-8C0B-8939BB11DED6}">
      <dgm:prSet phldr="0"/>
      <dgm:spPr/>
      <dgm:t>
        <a:bodyPr/>
        <a:lstStyle/>
        <a:p>
          <a:pPr rtl="0"/>
          <a:r>
            <a:rPr lang="en-US">
              <a:latin typeface="Trebuchet MS"/>
            </a:rPr>
            <a:t>Insecure relationships</a:t>
          </a:r>
        </a:p>
      </dgm:t>
    </dgm:pt>
    <dgm:pt modelId="{67C6C9D1-FC64-4836-826C-7A97488A6482}" type="parTrans" cxnId="{3882A631-096B-4248-9585-8A596BACC4BE}">
      <dgm:prSet/>
      <dgm:spPr/>
      <dgm:t>
        <a:bodyPr/>
        <a:lstStyle/>
        <a:p>
          <a:endParaRPr lang="en-GB"/>
        </a:p>
      </dgm:t>
    </dgm:pt>
    <dgm:pt modelId="{BD22AA31-5821-4967-B906-0982DEBDC038}" type="sibTrans" cxnId="{3882A631-096B-4248-9585-8A596BACC4BE}">
      <dgm:prSet/>
      <dgm:spPr/>
      <dgm:t>
        <a:bodyPr/>
        <a:lstStyle/>
        <a:p>
          <a:endParaRPr lang="en-GB"/>
        </a:p>
      </dgm:t>
    </dgm:pt>
    <dgm:pt modelId="{DE47C81F-010F-43B1-8E30-3CC7DBCEAA55}">
      <dgm:prSet phldr="0"/>
      <dgm:spPr/>
      <dgm:t>
        <a:bodyPr/>
        <a:lstStyle/>
        <a:p>
          <a:r>
            <a:rPr lang="en-US">
              <a:latin typeface="Trebuchet MS"/>
            </a:rPr>
            <a:t>Bullying</a:t>
          </a:r>
        </a:p>
      </dgm:t>
    </dgm:pt>
    <dgm:pt modelId="{3AC0CB09-6512-470E-A883-87E1433D55DF}" type="parTrans" cxnId="{5A821138-E736-4A32-800E-FFD67AE28452}">
      <dgm:prSet/>
      <dgm:spPr/>
      <dgm:t>
        <a:bodyPr/>
        <a:lstStyle/>
        <a:p>
          <a:endParaRPr lang="en-GB"/>
        </a:p>
      </dgm:t>
    </dgm:pt>
    <dgm:pt modelId="{2B3F5BD7-C3D6-4BD7-ABFF-1903261229E8}" type="sibTrans" cxnId="{5A821138-E736-4A32-800E-FFD67AE28452}">
      <dgm:prSet/>
      <dgm:spPr/>
      <dgm:t>
        <a:bodyPr/>
        <a:lstStyle/>
        <a:p>
          <a:endParaRPr lang="en-GB"/>
        </a:p>
      </dgm:t>
    </dgm:pt>
    <dgm:pt modelId="{2DE6CD17-0F64-4439-A89E-F6043AD28EEC}" type="pres">
      <dgm:prSet presAssocID="{F303B180-1911-488C-82D6-C40F9ED1136C}" presName="linear" presStyleCnt="0">
        <dgm:presLayoutVars>
          <dgm:dir/>
          <dgm:animLvl val="lvl"/>
          <dgm:resizeHandles val="exact"/>
        </dgm:presLayoutVars>
      </dgm:prSet>
      <dgm:spPr/>
    </dgm:pt>
    <dgm:pt modelId="{AC1E7A4A-8FDF-4514-B043-0D8E9B4B0FAA}" type="pres">
      <dgm:prSet presAssocID="{14304D0A-B40B-4B3C-BF0E-D83D6FACE944}" presName="parentLin" presStyleCnt="0"/>
      <dgm:spPr/>
    </dgm:pt>
    <dgm:pt modelId="{0324EB37-D2C4-44C5-8247-7E354EAA35FA}" type="pres">
      <dgm:prSet presAssocID="{14304D0A-B40B-4B3C-BF0E-D83D6FACE944}" presName="parentLeftMargin" presStyleLbl="node1" presStyleIdx="0" presStyleCnt="3"/>
      <dgm:spPr/>
    </dgm:pt>
    <dgm:pt modelId="{1595F1B6-14FB-4A6D-A73C-4F5651021961}" type="pres">
      <dgm:prSet presAssocID="{14304D0A-B40B-4B3C-BF0E-D83D6FACE94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04416AA-DB1B-476A-848B-42E0E22ACA94}" type="pres">
      <dgm:prSet presAssocID="{14304D0A-B40B-4B3C-BF0E-D83D6FACE944}" presName="negativeSpace" presStyleCnt="0"/>
      <dgm:spPr/>
    </dgm:pt>
    <dgm:pt modelId="{1ED4F714-6B31-45E8-B277-64833D6831BD}" type="pres">
      <dgm:prSet presAssocID="{14304D0A-B40B-4B3C-BF0E-D83D6FACE944}" presName="childText" presStyleLbl="conFgAcc1" presStyleIdx="0" presStyleCnt="3">
        <dgm:presLayoutVars>
          <dgm:bulletEnabled val="1"/>
        </dgm:presLayoutVars>
      </dgm:prSet>
      <dgm:spPr/>
    </dgm:pt>
    <dgm:pt modelId="{444EA183-3EDE-4634-9E9D-012A624F930D}" type="pres">
      <dgm:prSet presAssocID="{CDA99A05-E504-45B2-A1C8-326DD4AF7A38}" presName="spaceBetweenRectangles" presStyleCnt="0"/>
      <dgm:spPr/>
    </dgm:pt>
    <dgm:pt modelId="{B854E689-3630-45C8-BEC1-9619ED3CE210}" type="pres">
      <dgm:prSet presAssocID="{EC3967E8-78B0-4FF8-B15C-AE2BF574E868}" presName="parentLin" presStyleCnt="0"/>
      <dgm:spPr/>
    </dgm:pt>
    <dgm:pt modelId="{F740CF76-8425-428E-B270-2382CB3F0DBB}" type="pres">
      <dgm:prSet presAssocID="{EC3967E8-78B0-4FF8-B15C-AE2BF574E868}" presName="parentLeftMargin" presStyleLbl="node1" presStyleIdx="0" presStyleCnt="3"/>
      <dgm:spPr/>
    </dgm:pt>
    <dgm:pt modelId="{BF8D1169-705A-4847-BEF5-53A26638A070}" type="pres">
      <dgm:prSet presAssocID="{EC3967E8-78B0-4FF8-B15C-AE2BF574E8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8D3A4AB-34A0-4680-8104-1EE084EC3848}" type="pres">
      <dgm:prSet presAssocID="{EC3967E8-78B0-4FF8-B15C-AE2BF574E868}" presName="negativeSpace" presStyleCnt="0"/>
      <dgm:spPr/>
    </dgm:pt>
    <dgm:pt modelId="{38FC7CB6-17BF-4CC5-9494-DAFADC3B9DB9}" type="pres">
      <dgm:prSet presAssocID="{EC3967E8-78B0-4FF8-B15C-AE2BF574E868}" presName="childText" presStyleLbl="conFgAcc1" presStyleIdx="1" presStyleCnt="3">
        <dgm:presLayoutVars>
          <dgm:bulletEnabled val="1"/>
        </dgm:presLayoutVars>
      </dgm:prSet>
      <dgm:spPr/>
    </dgm:pt>
    <dgm:pt modelId="{573B80F5-E3E4-429D-8085-D95248710587}" type="pres">
      <dgm:prSet presAssocID="{172DE7AB-12FD-428C-BF3D-73EDAB0A65C9}" presName="spaceBetweenRectangles" presStyleCnt="0"/>
      <dgm:spPr/>
    </dgm:pt>
    <dgm:pt modelId="{C2D247AD-7CF1-409B-B22F-F05AC6736CC3}" type="pres">
      <dgm:prSet presAssocID="{960C9554-8A9E-4323-8902-2FA28F231353}" presName="parentLin" presStyleCnt="0"/>
      <dgm:spPr/>
    </dgm:pt>
    <dgm:pt modelId="{0B5486D3-064C-43A1-ABB5-1029D9CD77D9}" type="pres">
      <dgm:prSet presAssocID="{960C9554-8A9E-4323-8902-2FA28F231353}" presName="parentLeftMargin" presStyleLbl="node1" presStyleIdx="1" presStyleCnt="3"/>
      <dgm:spPr/>
    </dgm:pt>
    <dgm:pt modelId="{8BBAFFB5-BCCB-42BE-B9D6-D55F0FCFDB7F}" type="pres">
      <dgm:prSet presAssocID="{960C9554-8A9E-4323-8902-2FA28F23135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41EC482-AD45-4101-8687-8B4C2755BCA4}" type="pres">
      <dgm:prSet presAssocID="{960C9554-8A9E-4323-8902-2FA28F231353}" presName="negativeSpace" presStyleCnt="0"/>
      <dgm:spPr/>
    </dgm:pt>
    <dgm:pt modelId="{F5150EE8-5122-485D-84D5-2669EF3063A8}" type="pres">
      <dgm:prSet presAssocID="{960C9554-8A9E-4323-8902-2FA28F23135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4ABEB0A-2382-45A9-BA6A-5158A201AAAA}" type="presOf" srcId="{EC3967E8-78B0-4FF8-B15C-AE2BF574E868}" destId="{F740CF76-8425-428E-B270-2382CB3F0DBB}" srcOrd="0" destOrd="0" presId="urn:microsoft.com/office/officeart/2005/8/layout/list1"/>
    <dgm:cxn modelId="{E9714D23-24D2-40E3-A3DA-D6319AC61A01}" srcId="{EC3967E8-78B0-4FF8-B15C-AE2BF574E868}" destId="{5E0553C5-0D3C-4725-966B-245A9E561802}" srcOrd="1" destOrd="0" parTransId="{B1AB6B17-5D9F-4AC7-92CE-6D87C6E4AE45}" sibTransId="{75AC0743-2FBF-49BA-ABE1-BC5799811E48}"/>
    <dgm:cxn modelId="{8C079927-25DF-415A-99E6-3241F72CD28F}" type="presOf" srcId="{CE8A7149-C5BB-4934-A513-7EE232451C13}" destId="{1ED4F714-6B31-45E8-B277-64833D6831BD}" srcOrd="0" destOrd="0" presId="urn:microsoft.com/office/officeart/2005/8/layout/list1"/>
    <dgm:cxn modelId="{1EC0112E-DBE9-4B9F-A367-E970509AD8B0}" type="presOf" srcId="{960C9554-8A9E-4323-8902-2FA28F231353}" destId="{0B5486D3-064C-43A1-ABB5-1029D9CD77D9}" srcOrd="0" destOrd="0" presId="urn:microsoft.com/office/officeart/2005/8/layout/list1"/>
    <dgm:cxn modelId="{3882A631-096B-4248-9585-8A596BACC4BE}" srcId="{960C9554-8A9E-4323-8902-2FA28F231353}" destId="{42C7A791-4BBB-4A89-8C0B-8939BB11DED6}" srcOrd="0" destOrd="0" parTransId="{67C6C9D1-FC64-4836-826C-7A97488A6482}" sibTransId="{BD22AA31-5821-4967-B906-0982DEBDC038}"/>
    <dgm:cxn modelId="{4DAB3B32-9440-486E-B49D-C118FA48F8CC}" srcId="{F303B180-1911-488C-82D6-C40F9ED1136C}" destId="{960C9554-8A9E-4323-8902-2FA28F231353}" srcOrd="2" destOrd="0" parTransId="{9177AEEC-8EE9-4E50-A52B-8EEA9A562995}" sibTransId="{FDFF3C21-D475-48C3-9706-2F764B3693B8}"/>
    <dgm:cxn modelId="{5A821138-E736-4A32-800E-FFD67AE28452}" srcId="{960C9554-8A9E-4323-8902-2FA28F231353}" destId="{DE47C81F-010F-43B1-8E30-3CC7DBCEAA55}" srcOrd="1" destOrd="0" parTransId="{3AC0CB09-6512-470E-A883-87E1433D55DF}" sibTransId="{2B3F5BD7-C3D6-4BD7-ABFF-1903261229E8}"/>
    <dgm:cxn modelId="{DC6F5366-2A1B-4A27-9D23-29C4409A6632}" srcId="{14304D0A-B40B-4B3C-BF0E-D83D6FACE944}" destId="{CE8A7149-C5BB-4934-A513-7EE232451C13}" srcOrd="0" destOrd="0" parTransId="{543E0EFC-91DC-4EA7-9D2E-9E04C9CAAD98}" sibTransId="{52E3CAB1-1D71-4C66-B931-3822CC41E55E}"/>
    <dgm:cxn modelId="{49D75E67-A7CB-4C11-BB98-B98386C7F3B9}" srcId="{EC3967E8-78B0-4FF8-B15C-AE2BF574E868}" destId="{CA1D41AD-FE31-4320-8399-D18C17B62CFD}" srcOrd="0" destOrd="0" parTransId="{E86D7A5B-6CED-4B45-B209-FE17F2668C26}" sibTransId="{AAF2080F-E1C5-4BA6-93F7-3797B8292F38}"/>
    <dgm:cxn modelId="{6E80316A-FEA3-4D96-8187-478B5F6779B6}" type="presOf" srcId="{CA1D41AD-FE31-4320-8399-D18C17B62CFD}" destId="{38FC7CB6-17BF-4CC5-9494-DAFADC3B9DB9}" srcOrd="0" destOrd="0" presId="urn:microsoft.com/office/officeart/2005/8/layout/list1"/>
    <dgm:cxn modelId="{5031BE70-C223-49BE-847A-CABEE908B9F2}" type="presOf" srcId="{14304D0A-B40B-4B3C-BF0E-D83D6FACE944}" destId="{0324EB37-D2C4-44C5-8247-7E354EAA35FA}" srcOrd="0" destOrd="0" presId="urn:microsoft.com/office/officeart/2005/8/layout/list1"/>
    <dgm:cxn modelId="{E212D381-D190-4413-BA00-B023235B9871}" type="presOf" srcId="{F303B180-1911-488C-82D6-C40F9ED1136C}" destId="{2DE6CD17-0F64-4439-A89E-F6043AD28EEC}" srcOrd="0" destOrd="0" presId="urn:microsoft.com/office/officeart/2005/8/layout/list1"/>
    <dgm:cxn modelId="{38E99593-147A-4083-B1E1-4D052BB5BEC3}" type="presOf" srcId="{5E0553C5-0D3C-4725-966B-245A9E561802}" destId="{38FC7CB6-17BF-4CC5-9494-DAFADC3B9DB9}" srcOrd="0" destOrd="1" presId="urn:microsoft.com/office/officeart/2005/8/layout/list1"/>
    <dgm:cxn modelId="{41108E95-770B-49C3-A3A7-2F66E9DDCA8D}" type="presOf" srcId="{EC3967E8-78B0-4FF8-B15C-AE2BF574E868}" destId="{BF8D1169-705A-4847-BEF5-53A26638A070}" srcOrd="1" destOrd="0" presId="urn:microsoft.com/office/officeart/2005/8/layout/list1"/>
    <dgm:cxn modelId="{A51472AB-1EED-4B9C-99A9-708466A85A9E}" type="presOf" srcId="{14304D0A-B40B-4B3C-BF0E-D83D6FACE944}" destId="{1595F1B6-14FB-4A6D-A73C-4F5651021961}" srcOrd="1" destOrd="0" presId="urn:microsoft.com/office/officeart/2005/8/layout/list1"/>
    <dgm:cxn modelId="{7497FABA-42E9-4858-9054-75A26512DED3}" type="presOf" srcId="{DE47C81F-010F-43B1-8E30-3CC7DBCEAA55}" destId="{F5150EE8-5122-485D-84D5-2669EF3063A8}" srcOrd="0" destOrd="1" presId="urn:microsoft.com/office/officeart/2005/8/layout/list1"/>
    <dgm:cxn modelId="{0883BBBB-FACC-4470-8488-0E2C1C0A0F6A}" srcId="{F303B180-1911-488C-82D6-C40F9ED1136C}" destId="{EC3967E8-78B0-4FF8-B15C-AE2BF574E868}" srcOrd="1" destOrd="0" parTransId="{84C19DA4-2496-4009-91AD-1B342C0FBE1B}" sibTransId="{172DE7AB-12FD-428C-BF3D-73EDAB0A65C9}"/>
    <dgm:cxn modelId="{68EA22BD-ACB8-4A32-8943-0A656CFAB7F4}" srcId="{F303B180-1911-488C-82D6-C40F9ED1136C}" destId="{14304D0A-B40B-4B3C-BF0E-D83D6FACE944}" srcOrd="0" destOrd="0" parTransId="{1E59035B-100F-4563-ABBA-ECB46D3FC475}" sibTransId="{CDA99A05-E504-45B2-A1C8-326DD4AF7A38}"/>
    <dgm:cxn modelId="{DD64A3E5-1124-4349-B281-133D014D86D0}" type="presOf" srcId="{42C7A791-4BBB-4A89-8C0B-8939BB11DED6}" destId="{F5150EE8-5122-485D-84D5-2669EF3063A8}" srcOrd="0" destOrd="0" presId="urn:microsoft.com/office/officeart/2005/8/layout/list1"/>
    <dgm:cxn modelId="{06AD09FF-4F0A-48BF-BD1E-6FD2933230AE}" type="presOf" srcId="{960C9554-8A9E-4323-8902-2FA28F231353}" destId="{8BBAFFB5-BCCB-42BE-B9D6-D55F0FCFDB7F}" srcOrd="1" destOrd="0" presId="urn:microsoft.com/office/officeart/2005/8/layout/list1"/>
    <dgm:cxn modelId="{295E839E-CB51-4ACB-A101-C83CB447B788}" type="presParOf" srcId="{2DE6CD17-0F64-4439-A89E-F6043AD28EEC}" destId="{AC1E7A4A-8FDF-4514-B043-0D8E9B4B0FAA}" srcOrd="0" destOrd="0" presId="urn:microsoft.com/office/officeart/2005/8/layout/list1"/>
    <dgm:cxn modelId="{2407BA0C-FE53-400D-BC3E-A958DA665F68}" type="presParOf" srcId="{AC1E7A4A-8FDF-4514-B043-0D8E9B4B0FAA}" destId="{0324EB37-D2C4-44C5-8247-7E354EAA35FA}" srcOrd="0" destOrd="0" presId="urn:microsoft.com/office/officeart/2005/8/layout/list1"/>
    <dgm:cxn modelId="{C7060DA1-1DCC-4C4E-A02B-E0935C6D760E}" type="presParOf" srcId="{AC1E7A4A-8FDF-4514-B043-0D8E9B4B0FAA}" destId="{1595F1B6-14FB-4A6D-A73C-4F5651021961}" srcOrd="1" destOrd="0" presId="urn:microsoft.com/office/officeart/2005/8/layout/list1"/>
    <dgm:cxn modelId="{8119C4CB-5B2F-4419-959C-D6E8484F1E43}" type="presParOf" srcId="{2DE6CD17-0F64-4439-A89E-F6043AD28EEC}" destId="{C04416AA-DB1B-476A-848B-42E0E22ACA94}" srcOrd="1" destOrd="0" presId="urn:microsoft.com/office/officeart/2005/8/layout/list1"/>
    <dgm:cxn modelId="{1B87C2FF-55DA-4FB0-AD0D-DC305D19419E}" type="presParOf" srcId="{2DE6CD17-0F64-4439-A89E-F6043AD28EEC}" destId="{1ED4F714-6B31-45E8-B277-64833D6831BD}" srcOrd="2" destOrd="0" presId="urn:microsoft.com/office/officeart/2005/8/layout/list1"/>
    <dgm:cxn modelId="{2B476A8C-F341-44A7-B799-1CD6F66D9DDE}" type="presParOf" srcId="{2DE6CD17-0F64-4439-A89E-F6043AD28EEC}" destId="{444EA183-3EDE-4634-9E9D-012A624F930D}" srcOrd="3" destOrd="0" presId="urn:microsoft.com/office/officeart/2005/8/layout/list1"/>
    <dgm:cxn modelId="{B1D17F1B-9A87-42E4-82A9-978864F12D07}" type="presParOf" srcId="{2DE6CD17-0F64-4439-A89E-F6043AD28EEC}" destId="{B854E689-3630-45C8-BEC1-9619ED3CE210}" srcOrd="4" destOrd="0" presId="urn:microsoft.com/office/officeart/2005/8/layout/list1"/>
    <dgm:cxn modelId="{A1229C89-72AE-41B1-98AE-18D1D4EA1EA9}" type="presParOf" srcId="{B854E689-3630-45C8-BEC1-9619ED3CE210}" destId="{F740CF76-8425-428E-B270-2382CB3F0DBB}" srcOrd="0" destOrd="0" presId="urn:microsoft.com/office/officeart/2005/8/layout/list1"/>
    <dgm:cxn modelId="{9015F45B-2D24-4222-A15B-B9149A1DE851}" type="presParOf" srcId="{B854E689-3630-45C8-BEC1-9619ED3CE210}" destId="{BF8D1169-705A-4847-BEF5-53A26638A070}" srcOrd="1" destOrd="0" presId="urn:microsoft.com/office/officeart/2005/8/layout/list1"/>
    <dgm:cxn modelId="{1FA43F73-1A09-4495-A84D-4985D02D6972}" type="presParOf" srcId="{2DE6CD17-0F64-4439-A89E-F6043AD28EEC}" destId="{E8D3A4AB-34A0-4680-8104-1EE084EC3848}" srcOrd="5" destOrd="0" presId="urn:microsoft.com/office/officeart/2005/8/layout/list1"/>
    <dgm:cxn modelId="{57E2353A-F3B0-4CF3-8BD8-84BF4517BFB5}" type="presParOf" srcId="{2DE6CD17-0F64-4439-A89E-F6043AD28EEC}" destId="{38FC7CB6-17BF-4CC5-9494-DAFADC3B9DB9}" srcOrd="6" destOrd="0" presId="urn:microsoft.com/office/officeart/2005/8/layout/list1"/>
    <dgm:cxn modelId="{F4AF8CF9-08F3-4F22-896E-6DADF9933971}" type="presParOf" srcId="{2DE6CD17-0F64-4439-A89E-F6043AD28EEC}" destId="{573B80F5-E3E4-429D-8085-D95248710587}" srcOrd="7" destOrd="0" presId="urn:microsoft.com/office/officeart/2005/8/layout/list1"/>
    <dgm:cxn modelId="{E0A902CA-3304-4336-9741-B8F76C20C16A}" type="presParOf" srcId="{2DE6CD17-0F64-4439-A89E-F6043AD28EEC}" destId="{C2D247AD-7CF1-409B-B22F-F05AC6736CC3}" srcOrd="8" destOrd="0" presId="urn:microsoft.com/office/officeart/2005/8/layout/list1"/>
    <dgm:cxn modelId="{CBCB0F61-B6DE-4EAC-B0B5-ED9A6686300A}" type="presParOf" srcId="{C2D247AD-7CF1-409B-B22F-F05AC6736CC3}" destId="{0B5486D3-064C-43A1-ABB5-1029D9CD77D9}" srcOrd="0" destOrd="0" presId="urn:microsoft.com/office/officeart/2005/8/layout/list1"/>
    <dgm:cxn modelId="{E19DC5E6-F0C8-4B65-9C33-46ACA23C3F80}" type="presParOf" srcId="{C2D247AD-7CF1-409B-B22F-F05AC6736CC3}" destId="{8BBAFFB5-BCCB-42BE-B9D6-D55F0FCFDB7F}" srcOrd="1" destOrd="0" presId="urn:microsoft.com/office/officeart/2005/8/layout/list1"/>
    <dgm:cxn modelId="{03378D15-DBB8-481A-978F-25B084EBAAC1}" type="presParOf" srcId="{2DE6CD17-0F64-4439-A89E-F6043AD28EEC}" destId="{141EC482-AD45-4101-8687-8B4C2755BCA4}" srcOrd="9" destOrd="0" presId="urn:microsoft.com/office/officeart/2005/8/layout/list1"/>
    <dgm:cxn modelId="{09AE38D5-FCBC-4674-8599-09684B684FBB}" type="presParOf" srcId="{2DE6CD17-0F64-4439-A89E-F6043AD28EEC}" destId="{F5150EE8-5122-485D-84D5-2669EF3063A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03B180-1911-488C-82D6-C40F9ED1136C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304D0A-B40B-4B3C-BF0E-D83D6FACE944}">
      <dgm:prSet phldrT="[Text]" phldr="0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>
              <a:latin typeface="Trebuchet MS"/>
            </a:rPr>
            <a:t>Biology</a:t>
          </a:r>
          <a:endParaRPr lang="en-US"/>
        </a:p>
      </dgm:t>
    </dgm:pt>
    <dgm:pt modelId="{1E59035B-100F-4563-ABBA-ECB46D3FC475}" type="parTrans" cxnId="{68EA22BD-ACB8-4A32-8943-0A656CFAB7F4}">
      <dgm:prSet/>
      <dgm:spPr/>
      <dgm:t>
        <a:bodyPr/>
        <a:lstStyle/>
        <a:p>
          <a:endParaRPr lang="en-US"/>
        </a:p>
      </dgm:t>
    </dgm:pt>
    <dgm:pt modelId="{CDA99A05-E504-45B2-A1C8-326DD4AF7A38}" type="sibTrans" cxnId="{68EA22BD-ACB8-4A32-8943-0A656CFAB7F4}">
      <dgm:prSet/>
      <dgm:spPr/>
      <dgm:t>
        <a:bodyPr/>
        <a:lstStyle/>
        <a:p>
          <a:endParaRPr lang="en-US"/>
        </a:p>
      </dgm:t>
    </dgm:pt>
    <dgm:pt modelId="{EC3967E8-78B0-4FF8-B15C-AE2BF574E868}">
      <dgm:prSet phldrT="[Text]" phldr="0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>
              <a:latin typeface="Trebuchet MS"/>
            </a:rPr>
            <a:t>Medical</a:t>
          </a:r>
          <a:endParaRPr lang="en-US"/>
        </a:p>
      </dgm:t>
    </dgm:pt>
    <dgm:pt modelId="{84C19DA4-2496-4009-91AD-1B342C0FBE1B}" type="parTrans" cxnId="{0883BBBB-FACC-4470-8488-0E2C1C0A0F6A}">
      <dgm:prSet/>
      <dgm:spPr/>
      <dgm:t>
        <a:bodyPr/>
        <a:lstStyle/>
        <a:p>
          <a:endParaRPr lang="en-US"/>
        </a:p>
      </dgm:t>
    </dgm:pt>
    <dgm:pt modelId="{172DE7AB-12FD-428C-BF3D-73EDAB0A65C9}" type="sibTrans" cxnId="{0883BBBB-FACC-4470-8488-0E2C1C0A0F6A}">
      <dgm:prSet/>
      <dgm:spPr/>
      <dgm:t>
        <a:bodyPr/>
        <a:lstStyle/>
        <a:p>
          <a:endParaRPr lang="en-US"/>
        </a:p>
      </dgm:t>
    </dgm:pt>
    <dgm:pt modelId="{CE8A7149-C5BB-4934-A513-7EE232451C13}">
      <dgm:prSet phldr="0"/>
      <dgm:spPr/>
      <dgm:t>
        <a:bodyPr/>
        <a:lstStyle/>
        <a:p>
          <a:pPr rtl="0"/>
          <a:r>
            <a:rPr lang="en-US">
              <a:latin typeface="Trebuchet MS"/>
            </a:rPr>
            <a:t>Genetic risks</a:t>
          </a:r>
          <a:endParaRPr lang="en-US"/>
        </a:p>
      </dgm:t>
    </dgm:pt>
    <dgm:pt modelId="{543E0EFC-91DC-4EA7-9D2E-9E04C9CAAD98}" type="parTrans" cxnId="{DC6F5366-2A1B-4A27-9D23-29C4409A6632}">
      <dgm:prSet/>
      <dgm:spPr/>
      <dgm:t>
        <a:bodyPr/>
        <a:lstStyle/>
        <a:p>
          <a:endParaRPr lang="en-GB"/>
        </a:p>
      </dgm:t>
    </dgm:pt>
    <dgm:pt modelId="{52E3CAB1-1D71-4C66-B931-3822CC41E55E}" type="sibTrans" cxnId="{DC6F5366-2A1B-4A27-9D23-29C4409A6632}">
      <dgm:prSet/>
      <dgm:spPr/>
      <dgm:t>
        <a:bodyPr/>
        <a:lstStyle/>
        <a:p>
          <a:endParaRPr lang="en-GB"/>
        </a:p>
      </dgm:t>
    </dgm:pt>
    <dgm:pt modelId="{960C9554-8A9E-4323-8902-2FA28F231353}">
      <dgm:prSet phldr="0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dirty="0">
              <a:latin typeface="Trebuchet MS"/>
            </a:rPr>
            <a:t>Life events</a:t>
          </a:r>
        </a:p>
      </dgm:t>
    </dgm:pt>
    <dgm:pt modelId="{9177AEEC-8EE9-4E50-A52B-8EEA9A562995}" type="parTrans" cxnId="{4DAB3B32-9440-486E-B49D-C118FA48F8CC}">
      <dgm:prSet/>
      <dgm:spPr/>
      <dgm:t>
        <a:bodyPr/>
        <a:lstStyle/>
        <a:p>
          <a:endParaRPr lang="en-GB"/>
        </a:p>
      </dgm:t>
    </dgm:pt>
    <dgm:pt modelId="{FDFF3C21-D475-48C3-9706-2F764B3693B8}" type="sibTrans" cxnId="{4DAB3B32-9440-486E-B49D-C118FA48F8CC}">
      <dgm:prSet/>
      <dgm:spPr/>
      <dgm:t>
        <a:bodyPr/>
        <a:lstStyle/>
        <a:p>
          <a:endParaRPr lang="en-GB"/>
        </a:p>
      </dgm:t>
    </dgm:pt>
    <dgm:pt modelId="{42C7A791-4BBB-4A89-8C0B-8939BB11DED6}">
      <dgm:prSet phldr="0"/>
      <dgm:spPr/>
      <dgm:t>
        <a:bodyPr/>
        <a:lstStyle/>
        <a:p>
          <a:pPr rtl="0"/>
          <a:r>
            <a:rPr lang="en-US">
              <a:latin typeface="Trebuchet MS"/>
            </a:rPr>
            <a:t>Death of someone close</a:t>
          </a:r>
        </a:p>
      </dgm:t>
    </dgm:pt>
    <dgm:pt modelId="{67C6C9D1-FC64-4836-826C-7A97488A6482}" type="parTrans" cxnId="{3882A631-096B-4248-9585-8A596BACC4BE}">
      <dgm:prSet/>
      <dgm:spPr/>
      <dgm:t>
        <a:bodyPr/>
        <a:lstStyle/>
        <a:p>
          <a:endParaRPr lang="en-GB"/>
        </a:p>
      </dgm:t>
    </dgm:pt>
    <dgm:pt modelId="{BD22AA31-5821-4967-B906-0982DEBDC038}" type="sibTrans" cxnId="{3882A631-096B-4248-9585-8A596BACC4BE}">
      <dgm:prSet/>
      <dgm:spPr/>
      <dgm:t>
        <a:bodyPr/>
        <a:lstStyle/>
        <a:p>
          <a:endParaRPr lang="en-GB"/>
        </a:p>
      </dgm:t>
    </dgm:pt>
    <dgm:pt modelId="{2DE6CD17-0F64-4439-A89E-F6043AD28EEC}" type="pres">
      <dgm:prSet presAssocID="{F303B180-1911-488C-82D6-C40F9ED1136C}" presName="linear" presStyleCnt="0">
        <dgm:presLayoutVars>
          <dgm:dir/>
          <dgm:animLvl val="lvl"/>
          <dgm:resizeHandles val="exact"/>
        </dgm:presLayoutVars>
      </dgm:prSet>
      <dgm:spPr/>
    </dgm:pt>
    <dgm:pt modelId="{AC1E7A4A-8FDF-4514-B043-0D8E9B4B0FAA}" type="pres">
      <dgm:prSet presAssocID="{14304D0A-B40B-4B3C-BF0E-D83D6FACE944}" presName="parentLin" presStyleCnt="0"/>
      <dgm:spPr/>
    </dgm:pt>
    <dgm:pt modelId="{0324EB37-D2C4-44C5-8247-7E354EAA35FA}" type="pres">
      <dgm:prSet presAssocID="{14304D0A-B40B-4B3C-BF0E-D83D6FACE944}" presName="parentLeftMargin" presStyleLbl="node1" presStyleIdx="0" presStyleCnt="3"/>
      <dgm:spPr/>
    </dgm:pt>
    <dgm:pt modelId="{1595F1B6-14FB-4A6D-A73C-4F5651021961}" type="pres">
      <dgm:prSet presAssocID="{14304D0A-B40B-4B3C-BF0E-D83D6FACE94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04416AA-DB1B-476A-848B-42E0E22ACA94}" type="pres">
      <dgm:prSet presAssocID="{14304D0A-B40B-4B3C-BF0E-D83D6FACE944}" presName="negativeSpace" presStyleCnt="0"/>
      <dgm:spPr/>
    </dgm:pt>
    <dgm:pt modelId="{1ED4F714-6B31-45E8-B277-64833D6831BD}" type="pres">
      <dgm:prSet presAssocID="{14304D0A-B40B-4B3C-BF0E-D83D6FACE944}" presName="childText" presStyleLbl="conFgAcc1" presStyleIdx="0" presStyleCnt="3">
        <dgm:presLayoutVars>
          <dgm:bulletEnabled val="1"/>
        </dgm:presLayoutVars>
      </dgm:prSet>
      <dgm:spPr/>
    </dgm:pt>
    <dgm:pt modelId="{444EA183-3EDE-4634-9E9D-012A624F930D}" type="pres">
      <dgm:prSet presAssocID="{CDA99A05-E504-45B2-A1C8-326DD4AF7A38}" presName="spaceBetweenRectangles" presStyleCnt="0"/>
      <dgm:spPr/>
    </dgm:pt>
    <dgm:pt modelId="{B854E689-3630-45C8-BEC1-9619ED3CE210}" type="pres">
      <dgm:prSet presAssocID="{EC3967E8-78B0-4FF8-B15C-AE2BF574E868}" presName="parentLin" presStyleCnt="0"/>
      <dgm:spPr/>
    </dgm:pt>
    <dgm:pt modelId="{F740CF76-8425-428E-B270-2382CB3F0DBB}" type="pres">
      <dgm:prSet presAssocID="{EC3967E8-78B0-4FF8-B15C-AE2BF574E868}" presName="parentLeftMargin" presStyleLbl="node1" presStyleIdx="0" presStyleCnt="3"/>
      <dgm:spPr/>
    </dgm:pt>
    <dgm:pt modelId="{BF8D1169-705A-4847-BEF5-53A26638A070}" type="pres">
      <dgm:prSet presAssocID="{EC3967E8-78B0-4FF8-B15C-AE2BF574E86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8D3A4AB-34A0-4680-8104-1EE084EC3848}" type="pres">
      <dgm:prSet presAssocID="{EC3967E8-78B0-4FF8-B15C-AE2BF574E868}" presName="negativeSpace" presStyleCnt="0"/>
      <dgm:spPr/>
    </dgm:pt>
    <dgm:pt modelId="{38FC7CB6-17BF-4CC5-9494-DAFADC3B9DB9}" type="pres">
      <dgm:prSet presAssocID="{EC3967E8-78B0-4FF8-B15C-AE2BF574E868}" presName="childText" presStyleLbl="conFgAcc1" presStyleIdx="1" presStyleCnt="3">
        <dgm:presLayoutVars>
          <dgm:bulletEnabled val="1"/>
        </dgm:presLayoutVars>
      </dgm:prSet>
      <dgm:spPr/>
    </dgm:pt>
    <dgm:pt modelId="{573B80F5-E3E4-429D-8085-D95248710587}" type="pres">
      <dgm:prSet presAssocID="{172DE7AB-12FD-428C-BF3D-73EDAB0A65C9}" presName="spaceBetweenRectangles" presStyleCnt="0"/>
      <dgm:spPr/>
    </dgm:pt>
    <dgm:pt modelId="{C2D247AD-7CF1-409B-B22F-F05AC6736CC3}" type="pres">
      <dgm:prSet presAssocID="{960C9554-8A9E-4323-8902-2FA28F231353}" presName="parentLin" presStyleCnt="0"/>
      <dgm:spPr/>
    </dgm:pt>
    <dgm:pt modelId="{0B5486D3-064C-43A1-ABB5-1029D9CD77D9}" type="pres">
      <dgm:prSet presAssocID="{960C9554-8A9E-4323-8902-2FA28F231353}" presName="parentLeftMargin" presStyleLbl="node1" presStyleIdx="1" presStyleCnt="3"/>
      <dgm:spPr/>
    </dgm:pt>
    <dgm:pt modelId="{8BBAFFB5-BCCB-42BE-B9D6-D55F0FCFDB7F}" type="pres">
      <dgm:prSet presAssocID="{960C9554-8A9E-4323-8902-2FA28F23135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41EC482-AD45-4101-8687-8B4C2755BCA4}" type="pres">
      <dgm:prSet presAssocID="{960C9554-8A9E-4323-8902-2FA28F231353}" presName="negativeSpace" presStyleCnt="0"/>
      <dgm:spPr/>
    </dgm:pt>
    <dgm:pt modelId="{F5150EE8-5122-485D-84D5-2669EF3063A8}" type="pres">
      <dgm:prSet presAssocID="{960C9554-8A9E-4323-8902-2FA28F23135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882A631-096B-4248-9585-8A596BACC4BE}" srcId="{960C9554-8A9E-4323-8902-2FA28F231353}" destId="{42C7A791-4BBB-4A89-8C0B-8939BB11DED6}" srcOrd="0" destOrd="0" parTransId="{67C6C9D1-FC64-4836-826C-7A97488A6482}" sibTransId="{BD22AA31-5821-4967-B906-0982DEBDC038}"/>
    <dgm:cxn modelId="{4DAB3B32-9440-486E-B49D-C118FA48F8CC}" srcId="{F303B180-1911-488C-82D6-C40F9ED1136C}" destId="{960C9554-8A9E-4323-8902-2FA28F231353}" srcOrd="2" destOrd="0" parTransId="{9177AEEC-8EE9-4E50-A52B-8EEA9A562995}" sibTransId="{FDFF3C21-D475-48C3-9706-2F764B3693B8}"/>
    <dgm:cxn modelId="{DC6F5366-2A1B-4A27-9D23-29C4409A6632}" srcId="{14304D0A-B40B-4B3C-BF0E-D83D6FACE944}" destId="{CE8A7149-C5BB-4934-A513-7EE232451C13}" srcOrd="0" destOrd="0" parTransId="{543E0EFC-91DC-4EA7-9D2E-9E04C9CAAD98}" sibTransId="{52E3CAB1-1D71-4C66-B931-3822CC41E55E}"/>
    <dgm:cxn modelId="{7974F54D-C86E-47D1-B7D2-E0D8A5B068F3}" type="presOf" srcId="{EC3967E8-78B0-4FF8-B15C-AE2BF574E868}" destId="{F740CF76-8425-428E-B270-2382CB3F0DBB}" srcOrd="0" destOrd="0" presId="urn:microsoft.com/office/officeart/2005/8/layout/list1"/>
    <dgm:cxn modelId="{B8BA0E70-65A9-41CD-8C40-8E409CC55CD8}" type="presOf" srcId="{EC3967E8-78B0-4FF8-B15C-AE2BF574E868}" destId="{BF8D1169-705A-4847-BEF5-53A26638A070}" srcOrd="1" destOrd="0" presId="urn:microsoft.com/office/officeart/2005/8/layout/list1"/>
    <dgm:cxn modelId="{62D11F7C-23A9-4C18-8E9D-591B8E18A028}" type="presOf" srcId="{960C9554-8A9E-4323-8902-2FA28F231353}" destId="{0B5486D3-064C-43A1-ABB5-1029D9CD77D9}" srcOrd="0" destOrd="0" presId="urn:microsoft.com/office/officeart/2005/8/layout/list1"/>
    <dgm:cxn modelId="{E212D381-D190-4413-BA00-B023235B9871}" type="presOf" srcId="{F303B180-1911-488C-82D6-C40F9ED1136C}" destId="{2DE6CD17-0F64-4439-A89E-F6043AD28EEC}" srcOrd="0" destOrd="0" presId="urn:microsoft.com/office/officeart/2005/8/layout/list1"/>
    <dgm:cxn modelId="{84B5DAB9-5A99-4E59-8AC0-653DAA60F073}" type="presOf" srcId="{42C7A791-4BBB-4A89-8C0B-8939BB11DED6}" destId="{F5150EE8-5122-485D-84D5-2669EF3063A8}" srcOrd="0" destOrd="0" presId="urn:microsoft.com/office/officeart/2005/8/layout/list1"/>
    <dgm:cxn modelId="{0883BBBB-FACC-4470-8488-0E2C1C0A0F6A}" srcId="{F303B180-1911-488C-82D6-C40F9ED1136C}" destId="{EC3967E8-78B0-4FF8-B15C-AE2BF574E868}" srcOrd="1" destOrd="0" parTransId="{84C19DA4-2496-4009-91AD-1B342C0FBE1B}" sibTransId="{172DE7AB-12FD-428C-BF3D-73EDAB0A65C9}"/>
    <dgm:cxn modelId="{68EA22BD-ACB8-4A32-8943-0A656CFAB7F4}" srcId="{F303B180-1911-488C-82D6-C40F9ED1136C}" destId="{14304D0A-B40B-4B3C-BF0E-D83D6FACE944}" srcOrd="0" destOrd="0" parTransId="{1E59035B-100F-4563-ABBA-ECB46D3FC475}" sibTransId="{CDA99A05-E504-45B2-A1C8-326DD4AF7A38}"/>
    <dgm:cxn modelId="{09B148CD-50A6-4F0A-A9FC-113F774D4F40}" type="presOf" srcId="{CE8A7149-C5BB-4934-A513-7EE232451C13}" destId="{1ED4F714-6B31-45E8-B277-64833D6831BD}" srcOrd="0" destOrd="0" presId="urn:microsoft.com/office/officeart/2005/8/layout/list1"/>
    <dgm:cxn modelId="{786F35D8-8BC1-4E9F-A21A-B5161D8C88EA}" type="presOf" srcId="{14304D0A-B40B-4B3C-BF0E-D83D6FACE944}" destId="{0324EB37-D2C4-44C5-8247-7E354EAA35FA}" srcOrd="0" destOrd="0" presId="urn:microsoft.com/office/officeart/2005/8/layout/list1"/>
    <dgm:cxn modelId="{3853B0E5-E1A1-44C5-A469-4218830B5C00}" type="presOf" srcId="{960C9554-8A9E-4323-8902-2FA28F231353}" destId="{8BBAFFB5-BCCB-42BE-B9D6-D55F0FCFDB7F}" srcOrd="1" destOrd="0" presId="urn:microsoft.com/office/officeart/2005/8/layout/list1"/>
    <dgm:cxn modelId="{DBA78EFD-D028-4402-95EC-0F0EA985EE66}" type="presOf" srcId="{14304D0A-B40B-4B3C-BF0E-D83D6FACE944}" destId="{1595F1B6-14FB-4A6D-A73C-4F5651021961}" srcOrd="1" destOrd="0" presId="urn:microsoft.com/office/officeart/2005/8/layout/list1"/>
    <dgm:cxn modelId="{E8F6143D-B8DA-4388-9B27-5C38DD85E77D}" type="presParOf" srcId="{2DE6CD17-0F64-4439-A89E-F6043AD28EEC}" destId="{AC1E7A4A-8FDF-4514-B043-0D8E9B4B0FAA}" srcOrd="0" destOrd="0" presId="urn:microsoft.com/office/officeart/2005/8/layout/list1"/>
    <dgm:cxn modelId="{1A4A0F80-B0B7-42D2-9D49-66CEF9A6075F}" type="presParOf" srcId="{AC1E7A4A-8FDF-4514-B043-0D8E9B4B0FAA}" destId="{0324EB37-D2C4-44C5-8247-7E354EAA35FA}" srcOrd="0" destOrd="0" presId="urn:microsoft.com/office/officeart/2005/8/layout/list1"/>
    <dgm:cxn modelId="{6AF68198-8FD8-4A3B-9672-60B8BAFC823F}" type="presParOf" srcId="{AC1E7A4A-8FDF-4514-B043-0D8E9B4B0FAA}" destId="{1595F1B6-14FB-4A6D-A73C-4F5651021961}" srcOrd="1" destOrd="0" presId="urn:microsoft.com/office/officeart/2005/8/layout/list1"/>
    <dgm:cxn modelId="{0178418D-A088-4CCA-BE68-563888C13FDE}" type="presParOf" srcId="{2DE6CD17-0F64-4439-A89E-F6043AD28EEC}" destId="{C04416AA-DB1B-476A-848B-42E0E22ACA94}" srcOrd="1" destOrd="0" presId="urn:microsoft.com/office/officeart/2005/8/layout/list1"/>
    <dgm:cxn modelId="{0BA3E07A-3905-4D77-8E3B-1A7CFCBDA08F}" type="presParOf" srcId="{2DE6CD17-0F64-4439-A89E-F6043AD28EEC}" destId="{1ED4F714-6B31-45E8-B277-64833D6831BD}" srcOrd="2" destOrd="0" presId="urn:microsoft.com/office/officeart/2005/8/layout/list1"/>
    <dgm:cxn modelId="{0F920B96-3A76-49BB-B6C1-CF2AF527E7C7}" type="presParOf" srcId="{2DE6CD17-0F64-4439-A89E-F6043AD28EEC}" destId="{444EA183-3EDE-4634-9E9D-012A624F930D}" srcOrd="3" destOrd="0" presId="urn:microsoft.com/office/officeart/2005/8/layout/list1"/>
    <dgm:cxn modelId="{000AC67E-5C04-40A5-8D86-D6773ECC9D2F}" type="presParOf" srcId="{2DE6CD17-0F64-4439-A89E-F6043AD28EEC}" destId="{B854E689-3630-45C8-BEC1-9619ED3CE210}" srcOrd="4" destOrd="0" presId="urn:microsoft.com/office/officeart/2005/8/layout/list1"/>
    <dgm:cxn modelId="{201A2F36-0E92-4CDA-A511-58E13B58F9D5}" type="presParOf" srcId="{B854E689-3630-45C8-BEC1-9619ED3CE210}" destId="{F740CF76-8425-428E-B270-2382CB3F0DBB}" srcOrd="0" destOrd="0" presId="urn:microsoft.com/office/officeart/2005/8/layout/list1"/>
    <dgm:cxn modelId="{3B421536-2835-4A6F-8C3E-A4FCE06326B8}" type="presParOf" srcId="{B854E689-3630-45C8-BEC1-9619ED3CE210}" destId="{BF8D1169-705A-4847-BEF5-53A26638A070}" srcOrd="1" destOrd="0" presId="urn:microsoft.com/office/officeart/2005/8/layout/list1"/>
    <dgm:cxn modelId="{0E47691B-AC5D-467C-A5F8-048BFDF8309B}" type="presParOf" srcId="{2DE6CD17-0F64-4439-A89E-F6043AD28EEC}" destId="{E8D3A4AB-34A0-4680-8104-1EE084EC3848}" srcOrd="5" destOrd="0" presId="urn:microsoft.com/office/officeart/2005/8/layout/list1"/>
    <dgm:cxn modelId="{43FBFAA2-1152-4EF4-AA37-67A4EEC081BD}" type="presParOf" srcId="{2DE6CD17-0F64-4439-A89E-F6043AD28EEC}" destId="{38FC7CB6-17BF-4CC5-9494-DAFADC3B9DB9}" srcOrd="6" destOrd="0" presId="urn:microsoft.com/office/officeart/2005/8/layout/list1"/>
    <dgm:cxn modelId="{20AF179E-0E0D-45CA-B5BD-93899FB7A5C6}" type="presParOf" srcId="{2DE6CD17-0F64-4439-A89E-F6043AD28EEC}" destId="{573B80F5-E3E4-429D-8085-D95248710587}" srcOrd="7" destOrd="0" presId="urn:microsoft.com/office/officeart/2005/8/layout/list1"/>
    <dgm:cxn modelId="{E63AB272-D07F-4EF1-AC70-5CE200235DE2}" type="presParOf" srcId="{2DE6CD17-0F64-4439-A89E-F6043AD28EEC}" destId="{C2D247AD-7CF1-409B-B22F-F05AC6736CC3}" srcOrd="8" destOrd="0" presId="urn:microsoft.com/office/officeart/2005/8/layout/list1"/>
    <dgm:cxn modelId="{E6925A0F-D1BB-498C-89F6-39B1FD1FB0EE}" type="presParOf" srcId="{C2D247AD-7CF1-409B-B22F-F05AC6736CC3}" destId="{0B5486D3-064C-43A1-ABB5-1029D9CD77D9}" srcOrd="0" destOrd="0" presId="urn:microsoft.com/office/officeart/2005/8/layout/list1"/>
    <dgm:cxn modelId="{30B749EF-F90E-4D16-8289-BB6064C7CA84}" type="presParOf" srcId="{C2D247AD-7CF1-409B-B22F-F05AC6736CC3}" destId="{8BBAFFB5-BCCB-42BE-B9D6-D55F0FCFDB7F}" srcOrd="1" destOrd="0" presId="urn:microsoft.com/office/officeart/2005/8/layout/list1"/>
    <dgm:cxn modelId="{EA51AAC9-0B18-40D5-9C6C-BA7E19CC289F}" type="presParOf" srcId="{2DE6CD17-0F64-4439-A89E-F6043AD28EEC}" destId="{141EC482-AD45-4101-8687-8B4C2755BCA4}" srcOrd="9" destOrd="0" presId="urn:microsoft.com/office/officeart/2005/8/layout/list1"/>
    <dgm:cxn modelId="{5BCC52F5-CBE9-4625-9358-A37278109AC7}" type="presParOf" srcId="{2DE6CD17-0F64-4439-A89E-F6043AD28EEC}" destId="{F5150EE8-5122-485D-84D5-2669EF3063A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87D9C-97BF-44E0-8904-4E38485EEEF0}">
      <dsp:nvSpPr>
        <dsp:cNvPr id="0" name=""/>
        <dsp:cNvSpPr/>
      </dsp:nvSpPr>
      <dsp:spPr>
        <a:xfrm rot="5400000">
          <a:off x="3590195" y="-248278"/>
          <a:ext cx="3698240" cy="5119356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Avoiding real or imagined abandonment </a:t>
          </a:r>
          <a:endParaRPr lang="en-US" sz="1700" kern="1200">
            <a:latin typeface="Trebuchet MS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>
              <a:latin typeface="Verdana"/>
              <a:ea typeface="Verdana"/>
            </a:rPr>
            <a:t>Unstable and intense interpersonal relationships </a:t>
          </a:r>
          <a:endParaRPr lang="en-GB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Identity disturbance </a:t>
          </a:r>
          <a:endParaRPr lang="en-GB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Impulsivity </a:t>
          </a:r>
          <a:endParaRPr lang="en-GB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Suicidal or self-harming behaviour </a:t>
          </a:r>
          <a:endParaRPr lang="en-GB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>
              <a:latin typeface="Verdana"/>
              <a:ea typeface="Verdana"/>
            </a:rPr>
            <a:t>Emotional instability 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Feelings of emptiness </a:t>
          </a:r>
          <a:endParaRPr lang="en-US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  <a:cs typeface="Arial"/>
            </a:rPr>
            <a:t> </a:t>
          </a:r>
          <a:r>
            <a:rPr lang="en-GB" sz="1700" kern="1200">
              <a:latin typeface="Verdana"/>
              <a:ea typeface="Verdana"/>
            </a:rPr>
            <a:t>Inappropriate intense anger </a:t>
          </a:r>
          <a:endParaRPr lang="en-US" sz="1700" kern="1200">
            <a:latin typeface="Trebuchet MS"/>
            <a:ea typeface="Verdana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>
              <a:latin typeface="Verdana"/>
              <a:ea typeface="Verdana"/>
            </a:rPr>
            <a:t>Stress-related paranoid ideation or severe dissociative symptoms 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700" kern="1200"/>
        </a:p>
      </dsp:txBody>
      <dsp:txXfrm rot="-5400000">
        <a:off x="2879638" y="642812"/>
        <a:ext cx="4938823" cy="3337174"/>
      </dsp:txXfrm>
    </dsp:sp>
    <dsp:sp modelId="{95918040-52B6-411E-B508-EF57DAFCC67C}">
      <dsp:nvSpPr>
        <dsp:cNvPr id="0" name=""/>
        <dsp:cNvSpPr/>
      </dsp:nvSpPr>
      <dsp:spPr>
        <a:xfrm>
          <a:off x="0" y="0"/>
          <a:ext cx="2879637" cy="46227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900" b="1" kern="1200" dirty="0">
              <a:latin typeface="Trebuchet MS"/>
            </a:rPr>
            <a:t>Criteria</a:t>
          </a:r>
          <a:endParaRPr lang="en-US" sz="4900" kern="1200" dirty="0"/>
        </a:p>
      </dsp:txBody>
      <dsp:txXfrm>
        <a:off x="140572" y="140572"/>
        <a:ext cx="2598493" cy="4341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D8665-0A82-4565-BCA0-3AC0B8FBBCFB}">
      <dsp:nvSpPr>
        <dsp:cNvPr id="0" name=""/>
        <dsp:cNvSpPr/>
      </dsp:nvSpPr>
      <dsp:spPr>
        <a:xfrm>
          <a:off x="0" y="9441"/>
          <a:ext cx="3156285" cy="131274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b="1" kern="1200">
              <a:latin typeface="Trebuchet MS"/>
            </a:rPr>
            <a:t>US Prevalence</a:t>
          </a:r>
          <a:endParaRPr lang="en-GB" sz="3400" kern="1200"/>
        </a:p>
      </dsp:txBody>
      <dsp:txXfrm>
        <a:off x="64083" y="73524"/>
        <a:ext cx="3028119" cy="1184574"/>
      </dsp:txXfrm>
    </dsp:sp>
    <dsp:sp modelId="{12615F97-76AE-4DC0-B88D-9E5F1AD05DB0}">
      <dsp:nvSpPr>
        <dsp:cNvPr id="0" name=""/>
        <dsp:cNvSpPr/>
      </dsp:nvSpPr>
      <dsp:spPr>
        <a:xfrm>
          <a:off x="0" y="1322182"/>
          <a:ext cx="3156285" cy="91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2" tIns="43180" rIns="241808" bIns="43180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700" kern="1200">
              <a:latin typeface="Verdana"/>
              <a:ea typeface="Verdana"/>
            </a:rPr>
            <a:t> 1.8 - 5.9%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GB" sz="2700" kern="1200"/>
        </a:p>
      </dsp:txBody>
      <dsp:txXfrm>
        <a:off x="0" y="1322182"/>
        <a:ext cx="3156285" cy="9149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6D8C65-3BE8-4551-922E-3E33B495C81E}">
      <dsp:nvSpPr>
        <dsp:cNvPr id="0" name=""/>
        <dsp:cNvSpPr/>
      </dsp:nvSpPr>
      <dsp:spPr>
        <a:xfrm>
          <a:off x="0" y="9441"/>
          <a:ext cx="2695074" cy="131274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b="1" kern="1200">
              <a:latin typeface="Trebuchet MS"/>
            </a:rPr>
            <a:t>UK Prevalence</a:t>
          </a:r>
          <a:endParaRPr lang="en-GB" sz="3400" kern="1200"/>
        </a:p>
      </dsp:txBody>
      <dsp:txXfrm>
        <a:off x="64083" y="73524"/>
        <a:ext cx="2566908" cy="1184574"/>
      </dsp:txXfrm>
    </dsp:sp>
    <dsp:sp modelId="{9AB5572B-CCD5-4400-8394-F71CE281A4AC}">
      <dsp:nvSpPr>
        <dsp:cNvPr id="0" name=""/>
        <dsp:cNvSpPr/>
      </dsp:nvSpPr>
      <dsp:spPr>
        <a:xfrm>
          <a:off x="0" y="1322182"/>
          <a:ext cx="2695074" cy="91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69" tIns="43180" rIns="241808" bIns="43180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700" kern="1200">
              <a:latin typeface="Verdana"/>
              <a:ea typeface="Verdana"/>
            </a:rPr>
            <a:t> 0.7 - 1%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GB" sz="2700" kern="1200"/>
        </a:p>
      </dsp:txBody>
      <dsp:txXfrm>
        <a:off x="0" y="1322182"/>
        <a:ext cx="2695074" cy="914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C7202F-1519-4104-968F-26F346A11B27}">
      <dsp:nvSpPr>
        <dsp:cNvPr id="0" name=""/>
        <dsp:cNvSpPr/>
      </dsp:nvSpPr>
      <dsp:spPr>
        <a:xfrm>
          <a:off x="1776537" y="1480"/>
          <a:ext cx="2131845" cy="1065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rebuchet MS"/>
            </a:rPr>
            <a:t>Biology</a:t>
          </a:r>
          <a:endParaRPr lang="en-US" sz="2400" kern="1200"/>
        </a:p>
      </dsp:txBody>
      <dsp:txXfrm>
        <a:off x="1807757" y="32700"/>
        <a:ext cx="2069405" cy="1003482"/>
      </dsp:txXfrm>
    </dsp:sp>
    <dsp:sp modelId="{E60573CD-C4B8-4B41-A507-B101763C1F25}">
      <dsp:nvSpPr>
        <dsp:cNvPr id="0" name=""/>
        <dsp:cNvSpPr/>
      </dsp:nvSpPr>
      <dsp:spPr>
        <a:xfrm rot="3600000">
          <a:off x="3166936" y="1872868"/>
          <a:ext cx="1111924" cy="3730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278858" y="1947482"/>
        <a:ext cx="888080" cy="223844"/>
      </dsp:txXfrm>
    </dsp:sp>
    <dsp:sp modelId="{A1435BE9-DA72-487E-987B-E6487B9DDFBF}">
      <dsp:nvSpPr>
        <dsp:cNvPr id="0" name=""/>
        <dsp:cNvSpPr/>
      </dsp:nvSpPr>
      <dsp:spPr>
        <a:xfrm>
          <a:off x="3537413" y="3051406"/>
          <a:ext cx="2131845" cy="1065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rebuchet MS"/>
            </a:rPr>
            <a:t>Temperament</a:t>
          </a:r>
          <a:endParaRPr lang="en-US" sz="2400" kern="1200"/>
        </a:p>
      </dsp:txBody>
      <dsp:txXfrm>
        <a:off x="3568633" y="3082626"/>
        <a:ext cx="2069405" cy="1003482"/>
      </dsp:txXfrm>
    </dsp:sp>
    <dsp:sp modelId="{4CAC3891-00D9-4266-BDDF-2108E2A8DF19}">
      <dsp:nvSpPr>
        <dsp:cNvPr id="0" name=""/>
        <dsp:cNvSpPr/>
      </dsp:nvSpPr>
      <dsp:spPr>
        <a:xfrm rot="10800000">
          <a:off x="2286498" y="3397831"/>
          <a:ext cx="1111924" cy="3730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2398420" y="3472445"/>
        <a:ext cx="888080" cy="223844"/>
      </dsp:txXfrm>
    </dsp:sp>
    <dsp:sp modelId="{05602F71-6C58-4B62-A69B-CDE56DB16273}">
      <dsp:nvSpPr>
        <dsp:cNvPr id="0" name=""/>
        <dsp:cNvSpPr/>
      </dsp:nvSpPr>
      <dsp:spPr>
        <a:xfrm>
          <a:off x="15662" y="3051406"/>
          <a:ext cx="2131845" cy="10659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rebuchet MS"/>
            </a:rPr>
            <a:t>Environment</a:t>
          </a:r>
          <a:endParaRPr lang="en-US" sz="2400" kern="1200"/>
        </a:p>
      </dsp:txBody>
      <dsp:txXfrm>
        <a:off x="46882" y="3082626"/>
        <a:ext cx="2069405" cy="1003482"/>
      </dsp:txXfrm>
    </dsp:sp>
    <dsp:sp modelId="{5F06A85C-EBB5-48C7-BB23-7D0BE073C722}">
      <dsp:nvSpPr>
        <dsp:cNvPr id="0" name=""/>
        <dsp:cNvSpPr/>
      </dsp:nvSpPr>
      <dsp:spPr>
        <a:xfrm rot="18000000">
          <a:off x="1406060" y="1872868"/>
          <a:ext cx="1111924" cy="37307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1517982" y="1947482"/>
        <a:ext cx="888080" cy="2238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4F714-6B31-45E8-B277-64833D6831BD}">
      <dsp:nvSpPr>
        <dsp:cNvPr id="0" name=""/>
        <dsp:cNvSpPr/>
      </dsp:nvSpPr>
      <dsp:spPr>
        <a:xfrm>
          <a:off x="0" y="327739"/>
          <a:ext cx="5684921" cy="793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1213" tIns="395732" rIns="441213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Trebuchet MS"/>
            </a:rPr>
            <a:t>Shy</a:t>
          </a:r>
          <a:endParaRPr lang="en-US" sz="1900" kern="1200"/>
        </a:p>
      </dsp:txBody>
      <dsp:txXfrm>
        <a:off x="0" y="327739"/>
        <a:ext cx="5684921" cy="793012"/>
      </dsp:txXfrm>
    </dsp:sp>
    <dsp:sp modelId="{1595F1B6-14FB-4A6D-A73C-4F5651021961}">
      <dsp:nvSpPr>
        <dsp:cNvPr id="0" name=""/>
        <dsp:cNvSpPr/>
      </dsp:nvSpPr>
      <dsp:spPr>
        <a:xfrm>
          <a:off x="284246" y="47299"/>
          <a:ext cx="3979444" cy="5608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0414" tIns="0" rIns="15041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Trebuchet MS"/>
            </a:rPr>
            <a:t>Personality</a:t>
          </a:r>
          <a:endParaRPr lang="en-US" sz="1900" kern="1200"/>
        </a:p>
      </dsp:txBody>
      <dsp:txXfrm>
        <a:off x="311626" y="74679"/>
        <a:ext cx="3924684" cy="506120"/>
      </dsp:txXfrm>
    </dsp:sp>
    <dsp:sp modelId="{38FC7CB6-17BF-4CC5-9494-DAFADC3B9DB9}">
      <dsp:nvSpPr>
        <dsp:cNvPr id="0" name=""/>
        <dsp:cNvSpPr/>
      </dsp:nvSpPr>
      <dsp:spPr>
        <a:xfrm>
          <a:off x="0" y="1503792"/>
          <a:ext cx="5684921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1213" tIns="395732" rIns="441213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Trebuchet MS"/>
            </a:rPr>
            <a:t>Finances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Trebuchet MS"/>
            </a:rPr>
            <a:t>Drugs</a:t>
          </a:r>
          <a:endParaRPr lang="en-US" sz="1900" kern="1200"/>
        </a:p>
      </dsp:txBody>
      <dsp:txXfrm>
        <a:off x="0" y="1503792"/>
        <a:ext cx="5684921" cy="1077300"/>
      </dsp:txXfrm>
    </dsp:sp>
    <dsp:sp modelId="{BF8D1169-705A-4847-BEF5-53A26638A070}">
      <dsp:nvSpPr>
        <dsp:cNvPr id="0" name=""/>
        <dsp:cNvSpPr/>
      </dsp:nvSpPr>
      <dsp:spPr>
        <a:xfrm>
          <a:off x="284246" y="1223352"/>
          <a:ext cx="3979444" cy="5608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0414" tIns="0" rIns="15041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Trebuchet MS"/>
            </a:rPr>
            <a:t>Social</a:t>
          </a:r>
          <a:endParaRPr lang="en-US" sz="1900" kern="1200"/>
        </a:p>
      </dsp:txBody>
      <dsp:txXfrm>
        <a:off x="311626" y="1250732"/>
        <a:ext cx="3924684" cy="506120"/>
      </dsp:txXfrm>
    </dsp:sp>
    <dsp:sp modelId="{F5150EE8-5122-485D-84D5-2669EF3063A8}">
      <dsp:nvSpPr>
        <dsp:cNvPr id="0" name=""/>
        <dsp:cNvSpPr/>
      </dsp:nvSpPr>
      <dsp:spPr>
        <a:xfrm>
          <a:off x="0" y="2964132"/>
          <a:ext cx="5684921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1213" tIns="395732" rIns="441213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Trebuchet MS"/>
            </a:rPr>
            <a:t>Insecure relationships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latin typeface="Trebuchet MS"/>
            </a:rPr>
            <a:t>Bullying</a:t>
          </a:r>
        </a:p>
      </dsp:txBody>
      <dsp:txXfrm>
        <a:off x="0" y="2964132"/>
        <a:ext cx="5684921" cy="1077300"/>
      </dsp:txXfrm>
    </dsp:sp>
    <dsp:sp modelId="{8BBAFFB5-BCCB-42BE-B9D6-D55F0FCFDB7F}">
      <dsp:nvSpPr>
        <dsp:cNvPr id="0" name=""/>
        <dsp:cNvSpPr/>
      </dsp:nvSpPr>
      <dsp:spPr>
        <a:xfrm>
          <a:off x="284246" y="2683692"/>
          <a:ext cx="3979444" cy="56088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0414" tIns="0" rIns="150414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rebuchet MS"/>
            </a:rPr>
            <a:t>Early life experiences</a:t>
          </a:r>
        </a:p>
      </dsp:txBody>
      <dsp:txXfrm>
        <a:off x="311626" y="2711072"/>
        <a:ext cx="3924684" cy="506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4F714-6B31-45E8-B277-64833D6831BD}">
      <dsp:nvSpPr>
        <dsp:cNvPr id="0" name=""/>
        <dsp:cNvSpPr/>
      </dsp:nvSpPr>
      <dsp:spPr>
        <a:xfrm>
          <a:off x="0" y="381466"/>
          <a:ext cx="4572000" cy="1043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838" tIns="520700" rIns="354838" bIns="17780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rebuchet MS"/>
            </a:rPr>
            <a:t>Genetic risks</a:t>
          </a:r>
          <a:endParaRPr lang="en-US" sz="2500" kern="1200"/>
        </a:p>
      </dsp:txBody>
      <dsp:txXfrm>
        <a:off x="0" y="381466"/>
        <a:ext cx="4572000" cy="1043437"/>
      </dsp:txXfrm>
    </dsp:sp>
    <dsp:sp modelId="{1595F1B6-14FB-4A6D-A73C-4F5651021961}">
      <dsp:nvSpPr>
        <dsp:cNvPr id="0" name=""/>
        <dsp:cNvSpPr/>
      </dsp:nvSpPr>
      <dsp:spPr>
        <a:xfrm>
          <a:off x="228600" y="12466"/>
          <a:ext cx="3200400" cy="73800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rebuchet MS"/>
            </a:rPr>
            <a:t>Biology</a:t>
          </a:r>
          <a:endParaRPr lang="en-US" sz="2500" kern="1200"/>
        </a:p>
      </dsp:txBody>
      <dsp:txXfrm>
        <a:off x="264626" y="48492"/>
        <a:ext cx="3128348" cy="665948"/>
      </dsp:txXfrm>
    </dsp:sp>
    <dsp:sp modelId="{38FC7CB6-17BF-4CC5-9494-DAFADC3B9DB9}">
      <dsp:nvSpPr>
        <dsp:cNvPr id="0" name=""/>
        <dsp:cNvSpPr/>
      </dsp:nvSpPr>
      <dsp:spPr>
        <a:xfrm>
          <a:off x="0" y="1928904"/>
          <a:ext cx="4572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D1169-705A-4847-BEF5-53A26638A070}">
      <dsp:nvSpPr>
        <dsp:cNvPr id="0" name=""/>
        <dsp:cNvSpPr/>
      </dsp:nvSpPr>
      <dsp:spPr>
        <a:xfrm>
          <a:off x="228600" y="1559904"/>
          <a:ext cx="3200400" cy="73800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rebuchet MS"/>
            </a:rPr>
            <a:t>Medical</a:t>
          </a:r>
          <a:endParaRPr lang="en-US" sz="2500" kern="1200"/>
        </a:p>
      </dsp:txBody>
      <dsp:txXfrm>
        <a:off x="264626" y="1595930"/>
        <a:ext cx="3128348" cy="665948"/>
      </dsp:txXfrm>
    </dsp:sp>
    <dsp:sp modelId="{F5150EE8-5122-485D-84D5-2669EF3063A8}">
      <dsp:nvSpPr>
        <dsp:cNvPr id="0" name=""/>
        <dsp:cNvSpPr/>
      </dsp:nvSpPr>
      <dsp:spPr>
        <a:xfrm>
          <a:off x="0" y="3062904"/>
          <a:ext cx="4572000" cy="1043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4838" tIns="520700" rIns="354838" bIns="17780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>
              <a:latin typeface="Trebuchet MS"/>
            </a:rPr>
            <a:t>Death of someone close</a:t>
          </a:r>
        </a:p>
      </dsp:txBody>
      <dsp:txXfrm>
        <a:off x="0" y="3062904"/>
        <a:ext cx="4572000" cy="1043437"/>
      </dsp:txXfrm>
    </dsp:sp>
    <dsp:sp modelId="{8BBAFFB5-BCCB-42BE-B9D6-D55F0FCFDB7F}">
      <dsp:nvSpPr>
        <dsp:cNvPr id="0" name=""/>
        <dsp:cNvSpPr/>
      </dsp:nvSpPr>
      <dsp:spPr>
        <a:xfrm>
          <a:off x="228600" y="2693904"/>
          <a:ext cx="3200400" cy="738000"/>
        </a:xfrm>
        <a:prstGeom prst="round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968" tIns="0" rIns="120968" bIns="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Trebuchet MS"/>
            </a:rPr>
            <a:t>Life events</a:t>
          </a:r>
        </a:p>
      </dsp:txBody>
      <dsp:txXfrm>
        <a:off x="264626" y="2729930"/>
        <a:ext cx="3128348" cy="665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1FB4-AA69-1BAD-765F-69845390D6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03741" y="502316"/>
            <a:ext cx="5717111" cy="1006475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E53AC-7988-C838-3FEF-03574F2240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03742" y="1996717"/>
            <a:ext cx="5717110" cy="541337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 descr="Anna Freud building the mental wellbeing of the next generation (logo)">
            <a:extLst>
              <a:ext uri="{FF2B5EF4-FFF2-40B4-BE49-F238E27FC236}">
                <a16:creationId xmlns:a16="http://schemas.microsoft.com/office/drawing/2014/main" id="{56B5CFDE-5DB0-0E42-A1F8-0AF3D5031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853" y="5147178"/>
            <a:ext cx="3708000" cy="130820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2F1C98A-AD2C-49F1-3C86-B5BFA0FED6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3925" y="2820988"/>
            <a:ext cx="5716927" cy="5413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F10F53-1863-BA34-D57A-9FC228745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008"/>
            <a:ext cx="5688000" cy="685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420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E4E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/>
              <a:t>1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17A568B-E67A-47AB-C6B8-42C7B348F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88" y="-560666"/>
            <a:ext cx="4881068" cy="825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8634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D7E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/>
              <a:t>1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CDD4252-DCE1-B8E0-4F68-71FC6F32CD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569" y="-1848039"/>
            <a:ext cx="5264150" cy="99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04356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FBE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/>
              <a:t>1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FC346D8-86F7-FD6D-BAC7-30CD434DF8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33" y="2327887"/>
            <a:ext cx="5038259" cy="220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0067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386715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708653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38481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557815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680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59"/>
            <a:ext cx="5181600" cy="468098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038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23071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23071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5237FA-C62E-4621-5B0E-79DD0450A6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5917277"/>
            <a:ext cx="5181600" cy="390525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EB35B0D-47ED-F464-96EB-48921342AD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5917277"/>
            <a:ext cx="5181600" cy="390525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47750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59"/>
            <a:ext cx="5181600" cy="4622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62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551047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32215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32215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9EDCF4A-D17B-62FF-EC1C-BFAFA67FED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008714"/>
            <a:ext cx="5181600" cy="390525"/>
          </a:xfrm>
          <a:solidFill>
            <a:schemeClr val="accent5"/>
          </a:solidFill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6A6A39-4CFA-B62E-DE7E-DD06B0F911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199" y="6008714"/>
            <a:ext cx="5181600" cy="390525"/>
          </a:xfrm>
          <a:solidFill>
            <a:schemeClr val="accent5"/>
          </a:solidFill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2342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406570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3"/>
            <a:ext cx="5183188" cy="406570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64110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40906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4"/>
            <a:ext cx="5183188" cy="409064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252359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B14662-A44A-81B2-4BC8-5D17FCA1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BED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46166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0121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7CAE00-2AF0-E841-7D48-5AD42263E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FFEB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03833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54400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642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81349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40"/>
            <a:ext cx="6761480" cy="41197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39537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39"/>
            <a:ext cx="6761480" cy="416246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638078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4234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86560"/>
            <a:ext cx="8295640" cy="457750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F54681-4E04-9590-0BD1-CCE2C1F1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02000" y="840886"/>
            <a:ext cx="5580000" cy="5580000"/>
          </a:xfrm>
          <a:prstGeom prst="ellipse">
            <a:avLst/>
          </a:prstGeom>
          <a:solidFill>
            <a:srgbClr val="D7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49769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2DE0C2B-37D0-61B6-08C0-5A74E408E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620" y="2610"/>
            <a:ext cx="3256380" cy="66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DAA3D98-69A9-9D5A-2199-9A21FA9AD1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199880" cy="89471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CC131A5-2963-92B5-FD0E-EAEED541C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22356"/>
            <a:ext cx="8295640" cy="466206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260219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1896"/>
            <a:ext cx="10515600" cy="93429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499870"/>
            <a:ext cx="3344917" cy="4892617"/>
          </a:xfrm>
          <a:solidFill>
            <a:srgbClr val="BEDCAF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499870"/>
            <a:ext cx="3344917" cy="4892617"/>
          </a:xfrm>
          <a:solidFill>
            <a:srgbClr val="F0AFCB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499870"/>
            <a:ext cx="3344917" cy="4892617"/>
          </a:xfrm>
          <a:solidFill>
            <a:srgbClr val="AAA0CD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2197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96116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10030"/>
            <a:ext cx="3344917" cy="4782705"/>
          </a:xfrm>
          <a:solidFill>
            <a:srgbClr val="FFF6E1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510030"/>
            <a:ext cx="3344917" cy="4782705"/>
          </a:xfrm>
          <a:solidFill>
            <a:srgbClr val="D7EAD9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510030"/>
            <a:ext cx="3344917" cy="4782705"/>
          </a:xfrm>
          <a:solidFill>
            <a:srgbClr val="E4E1F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659132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7449992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lid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81556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399"/>
            <a:ext cx="10512425" cy="457477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2987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400"/>
            <a:ext cx="10512425" cy="464958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423699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48526" y="1706880"/>
            <a:ext cx="4103688" cy="469391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69391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3394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77100" y="1706881"/>
            <a:ext cx="4075113" cy="458585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58585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56924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89220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0"/>
            <a:ext cx="6275388" cy="5893724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10066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9088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1"/>
            <a:ext cx="6275388" cy="591034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08872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6"/>
            <a:ext cx="3932237" cy="39594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5"/>
            <a:ext cx="6275388" cy="395943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204774085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6"/>
            <a:ext cx="3932237" cy="400100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6"/>
            <a:ext cx="6275388" cy="400100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</p:spTree>
    <p:extLst>
      <p:ext uri="{BB962C8B-B14F-4D97-AF65-F5344CB8AC3E}">
        <p14:creationId xmlns:p14="http://schemas.microsoft.com/office/powerpoint/2010/main" val="17490050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60"/>
            <a:ext cx="5256212" cy="391991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71410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616036"/>
            <a:ext cx="4751716" cy="271410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81765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59"/>
            <a:ext cx="5256212" cy="392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68598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632176"/>
            <a:ext cx="4751716" cy="268598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197021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1"/>
            <a:ext cx="6307247" cy="464748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210311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4131425"/>
            <a:ext cx="3690172" cy="210311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24301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2"/>
            <a:ext cx="6307247" cy="468073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216962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4098175"/>
            <a:ext cx="3690172" cy="2169621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102167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BCD04C2-E6B1-F464-2A55-475AB435C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815" y="-42040"/>
            <a:ext cx="1713186" cy="708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nna Freud building the mental wellbeing of the next generation (logo)">
            <a:extLst>
              <a:ext uri="{FF2B5EF4-FFF2-40B4-BE49-F238E27FC236}">
                <a16:creationId xmlns:a16="http://schemas.microsoft.com/office/drawing/2014/main" id="{11DDF857-6228-80CF-908B-084AA17155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0" y="4985121"/>
            <a:ext cx="3708000" cy="1308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BF540D-9080-D9BC-48AD-25B84FBAD53B}"/>
              </a:ext>
            </a:extLst>
          </p:cNvPr>
          <p:cNvSpPr txBox="1"/>
          <p:nvPr userDrawn="1"/>
        </p:nvSpPr>
        <p:spPr>
          <a:xfrm>
            <a:off x="543910" y="4099363"/>
            <a:ext cx="37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annafreud.org</a:t>
            </a:r>
            <a:endParaRPr lang="en-GB" sz="20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1D4C1F2-01C8-2034-41B1-16C708113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910" y="2522976"/>
            <a:ext cx="5454650" cy="1206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758608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44267A-C416-C6A6-8822-9262735D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78778-84DB-7783-7604-AC782BEF2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A15CA-7E15-6B35-78CE-50B0AB850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5D721-1692-4798-AF37-A3D709008F23}" type="datetimeFigureOut">
              <a:rPr lang="en-GB" smtClean="0"/>
              <a:t>28/10/2025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BACC-C551-AD93-EF28-ADD816CF9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B2831-619D-0273-7E9A-CB78BC0C3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D6DA7-933C-44DE-80C8-EC4B394CC3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34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700" r:id="rId3"/>
    <p:sldLayoutId id="2147483701" r:id="rId4"/>
    <p:sldLayoutId id="2147483650" r:id="rId5"/>
    <p:sldLayoutId id="2147483697" r:id="rId6"/>
    <p:sldLayoutId id="2147483652" r:id="rId7"/>
    <p:sldLayoutId id="2147483703" r:id="rId8"/>
    <p:sldLayoutId id="2147483698" r:id="rId9"/>
    <p:sldLayoutId id="2147483704" r:id="rId10"/>
    <p:sldLayoutId id="2147483653" r:id="rId11"/>
    <p:sldLayoutId id="2147483691" r:id="rId12"/>
    <p:sldLayoutId id="2147483654" r:id="rId13"/>
    <p:sldLayoutId id="2147483663" r:id="rId14"/>
    <p:sldLayoutId id="2147483678" r:id="rId15"/>
    <p:sldLayoutId id="2147483679" r:id="rId16"/>
    <p:sldLayoutId id="2147483680" r:id="rId17"/>
    <p:sldLayoutId id="2147483699" r:id="rId18"/>
    <p:sldLayoutId id="2147483685" r:id="rId19"/>
    <p:sldLayoutId id="2147483686" r:id="rId20"/>
    <p:sldLayoutId id="2147483672" r:id="rId21"/>
    <p:sldLayoutId id="2147483673" r:id="rId22"/>
    <p:sldLayoutId id="2147483655" r:id="rId23"/>
    <p:sldLayoutId id="2147483664" r:id="rId24"/>
    <p:sldLayoutId id="2147483687" r:id="rId25"/>
    <p:sldLayoutId id="2147483693" r:id="rId26"/>
    <p:sldLayoutId id="2147483666" r:id="rId27"/>
    <p:sldLayoutId id="2147483694" r:id="rId28"/>
    <p:sldLayoutId id="2147483656" r:id="rId29"/>
    <p:sldLayoutId id="2147483695" r:id="rId30"/>
    <p:sldLayoutId id="2147483674" r:id="rId31"/>
    <p:sldLayoutId id="2147483683" r:id="rId32"/>
    <p:sldLayoutId id="2147483668" r:id="rId33"/>
    <p:sldLayoutId id="2147483702" r:id="rId34"/>
    <p:sldLayoutId id="2147483670" r:id="rId35"/>
    <p:sldLayoutId id="2147483684" r:id="rId36"/>
    <p:sldLayoutId id="2147483682" r:id="rId3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bpdbooking@yahoo.co.uk" TargetMode="Externa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.org.uk/information-support/types-of-mental-health-problems/borderline-personality-disorder-bpd/about-bpd/" TargetMode="External"/><Relationship Id="rId2" Type="http://schemas.openxmlformats.org/officeDocument/2006/relationships/hyperlink" Target="https://www.rethink.org/diagnosis-treatment/conditions/personality-disorders/types-diagnosis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tara4bpd.org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56F3-177A-9AA9-F34B-9088ADE93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8341" y="2193202"/>
            <a:ext cx="5977795" cy="1006475"/>
          </a:xfrm>
        </p:spPr>
        <p:txBody>
          <a:bodyPr>
            <a:normAutofit fontScale="90000"/>
          </a:bodyPr>
          <a:lstStyle/>
          <a:p>
            <a:r>
              <a:rPr lang="en-GB"/>
              <a:t>Introduction to Borderline Personality Disorder (BPD)</a:t>
            </a:r>
            <a:endParaRPr lang="en-GB" err="1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AD7CEE5-617D-93F3-8459-A532BD531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8893" y="3294342"/>
            <a:ext cx="5717110" cy="54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Module 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B5CF3-1085-4844-6DF6-57F2C869A8DF}"/>
              </a:ext>
            </a:extLst>
          </p:cNvPr>
          <p:cNvSpPr txBox="1"/>
          <p:nvPr/>
        </p:nvSpPr>
        <p:spPr>
          <a:xfrm>
            <a:off x="11271386" y="6432128"/>
            <a:ext cx="918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Apr 24</a:t>
            </a:r>
          </a:p>
        </p:txBody>
      </p:sp>
      <p:pic>
        <p:nvPicPr>
          <p:cNvPr id="3" name="Picture 2" descr="A black and green sign with white text&#10;&#10;Description automatically generated">
            <a:extLst>
              <a:ext uri="{FF2B5EF4-FFF2-40B4-BE49-F238E27FC236}">
                <a16:creationId xmlns:a16="http://schemas.microsoft.com/office/drawing/2014/main" id="{F5D6AD63-8B92-46B1-BD30-59F19E696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730" y="3835728"/>
            <a:ext cx="4242487" cy="129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3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882247-7D01-C070-2F7F-0CC776B4368B}"/>
              </a:ext>
            </a:extLst>
          </p:cNvPr>
          <p:cNvSpPr txBox="1"/>
          <p:nvPr/>
        </p:nvSpPr>
        <p:spPr>
          <a:xfrm>
            <a:off x="898281" y="343369"/>
            <a:ext cx="722112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Welcome &amp; house rules for this safe space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42944D-2FA9-09A8-327E-48D735E905F4}"/>
              </a:ext>
            </a:extLst>
          </p:cNvPr>
          <p:cNvSpPr txBox="1"/>
          <p:nvPr/>
        </p:nvSpPr>
        <p:spPr>
          <a:xfrm>
            <a:off x="840105" y="1716354"/>
            <a:ext cx="8711456" cy="46119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/>
              <a:t>Use your </a:t>
            </a:r>
            <a:r>
              <a:rPr lang="en-GB" b="1"/>
              <a:t>personal judgement </a:t>
            </a:r>
            <a:r>
              <a:rPr lang="en-GB"/>
              <a:t>regarding the appropriateness of the skills in your situation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b="1"/>
              <a:t>Confidentiality</a:t>
            </a:r>
            <a:endParaRPr lang="en-US" b="1"/>
          </a:p>
          <a:p>
            <a:pPr marL="742950" lvl="1" indent="-285750">
              <a:lnSpc>
                <a:spcPct val="150000"/>
              </a:lnSpc>
              <a:buFont typeface="Courier New"/>
              <a:buChar char="o"/>
            </a:pPr>
            <a:r>
              <a:rPr lang="en-GB"/>
              <a:t>Anything said in the group stays in the group</a:t>
            </a:r>
            <a:endParaRPr lang="en-US"/>
          </a:p>
          <a:p>
            <a:pPr marL="742950" lvl="1" indent="-285750">
              <a:lnSpc>
                <a:spcPct val="150000"/>
              </a:lnSpc>
              <a:buFont typeface="Courier New"/>
              <a:buChar char="o"/>
            </a:pPr>
            <a:r>
              <a:rPr lang="en-GB"/>
              <a:t>Do not mention BPD if you meet other group members by chance in a public place</a:t>
            </a:r>
            <a:endParaRPr lang="en-US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b="1"/>
              <a:t>Respect </a:t>
            </a:r>
            <a:r>
              <a:rPr lang="en-GB"/>
              <a:t>for others' opinions and ideas. Be polite. Do not use strong language </a:t>
            </a:r>
            <a:endParaRPr lang="en-US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b="1"/>
              <a:t>Mobile phones </a:t>
            </a:r>
            <a:r>
              <a:rPr lang="en-GB"/>
              <a:t>– Keep phones on silent. Step outside if you need to respond to a message or a call </a:t>
            </a:r>
            <a:endParaRPr lang="en-US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/>
              <a:t>Use the </a:t>
            </a:r>
            <a:r>
              <a:rPr lang="en-GB" b="1"/>
              <a:t>hand icon</a:t>
            </a:r>
            <a:r>
              <a:rPr lang="en-GB"/>
              <a:t> if you want to speak online.</a:t>
            </a:r>
            <a:endParaRPr lang="en-US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/>
              <a:t>We </a:t>
            </a:r>
            <a:r>
              <a:rPr lang="en-GB" b="1"/>
              <a:t>welcome your feedback!</a:t>
            </a:r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DD0A8F-BF0C-EC47-6AAF-DF7C7541A45D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DCDFD7-5502-082F-DC31-83541705594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53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17AD6B-F48E-1178-44AB-46CBE89CBE20}"/>
              </a:ext>
            </a:extLst>
          </p:cNvPr>
          <p:cNvSpPr txBox="1"/>
          <p:nvPr/>
        </p:nvSpPr>
        <p:spPr>
          <a:xfrm>
            <a:off x="958439" y="654185"/>
            <a:ext cx="72211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/>
              <a:t>Who are we?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21E950-C78B-2A3D-95BA-2CE7083A8798}"/>
              </a:ext>
            </a:extLst>
          </p:cNvPr>
          <p:cNvSpPr txBox="1"/>
          <p:nvPr/>
        </p:nvSpPr>
        <p:spPr>
          <a:xfrm>
            <a:off x="666428" y="1346118"/>
            <a:ext cx="10849270" cy="50104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sz="2400"/>
              <a:t>Christella and Philippa developed FACTS (Families &amp; Carers Training &amp; Support Programme for carers of people who have BPD), working with Professor Anthony Bateman from the Anna Freud Centre </a:t>
            </a:r>
            <a:endParaRPr lang="en-US" sz="240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sz="2400"/>
              <a:t>Christella and Philippa also run the 'Harrow' Rethink BPD Carers Support Group, open to all, regardless of where people live</a:t>
            </a:r>
            <a:endParaRPr lang="en-US" sz="240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sz="2400"/>
              <a:t>Our co-presenters: we welcome graduates of earlier FACTS courses who join us to share their experiences as carers and of using the skills learnt through the FACTS programme </a:t>
            </a:r>
            <a:endParaRPr lang="en-US" sz="240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GB" sz="2400"/>
              <a:t>Introduce participants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F27D1B-CC99-AFEB-A4D4-F814F49DCA97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CAD21-D2C0-19BF-9A3A-8C71B9AC0CA3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36F66D-20EC-C239-2AC7-646774860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B9EAAB-B31B-9871-E462-2A8381524F91}"/>
              </a:ext>
            </a:extLst>
          </p:cNvPr>
          <p:cNvSpPr txBox="1"/>
          <p:nvPr/>
        </p:nvSpPr>
        <p:spPr>
          <a:xfrm>
            <a:off x="898281" y="343369"/>
            <a:ext cx="72211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/>
              <a:t>Focus of the Course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E9796-47D1-E858-ED64-413713D7C5DF}"/>
              </a:ext>
            </a:extLst>
          </p:cNvPr>
          <p:cNvSpPr txBox="1"/>
          <p:nvPr/>
        </p:nvSpPr>
        <p:spPr>
          <a:xfrm>
            <a:off x="900263" y="1372117"/>
            <a:ext cx="9413297" cy="50104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To teach families skills to: </a:t>
            </a:r>
            <a:endParaRPr lang="en-US" sz="2400" dirty="0">
              <a:solidFill>
                <a:srgbClr val="232D5A"/>
              </a:solidFill>
              <a:latin typeface="Trebuchet MS"/>
              <a:ea typeface="Verdana"/>
            </a:endParaRPr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aid communication with their loved one </a:t>
            </a:r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reduce conflict</a:t>
            </a:r>
            <a:endParaRPr lang="en-GB" sz="2400" dirty="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GB" sz="2400" dirty="0">
                <a:latin typeface="Trebuchet MS"/>
                <a:ea typeface="Verdana"/>
                <a:cs typeface="Arial"/>
              </a:rPr>
              <a:t>Note: FACTS </a:t>
            </a: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is a training course, not a support group </a:t>
            </a:r>
            <a:endParaRPr lang="en-GB" sz="2400" dirty="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Support groups, open to all, regardless of where people live: </a:t>
            </a:r>
            <a:endParaRPr lang="en-GB" sz="2400" dirty="0"/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'Harrow' Rethink BPD Carers Support Group </a:t>
            </a:r>
            <a:endParaRPr lang="en-GB" sz="2400" dirty="0"/>
          </a:p>
          <a:p>
            <a:pPr marL="914400" lvl="1" indent="-457200">
              <a:lnSpc>
                <a:spcPct val="150000"/>
              </a:lnSpc>
              <a:buFont typeface="Courier New"/>
              <a:buChar char="o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'Harrow' Friends BPD Carers WhatsApp group</a:t>
            </a:r>
          </a:p>
          <a:p>
            <a:pPr marL="1371600" lvl="2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To join these support groups, please email: </a:t>
            </a: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  <a:hlinkClick r:id="rId2"/>
              </a:rPr>
              <a:t>bpdbooking@yahoo.co.uk</a:t>
            </a:r>
            <a:r>
              <a:rPr lang="en-GB" sz="2400" dirty="0">
                <a:solidFill>
                  <a:srgbClr val="232D5A"/>
                </a:solidFill>
                <a:latin typeface="Trebuchet MS"/>
                <a:ea typeface="Verdana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3B74CC-179C-7E25-36E6-85A804143278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69464D-6863-5C37-A8ED-B795EBF8DD03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0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36F66D-20EC-C239-2AC7-646774860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B9EAAB-B31B-9871-E462-2A8381524F91}"/>
              </a:ext>
            </a:extLst>
          </p:cNvPr>
          <p:cNvSpPr txBox="1"/>
          <p:nvPr/>
        </p:nvSpPr>
        <p:spPr>
          <a:xfrm>
            <a:off x="898281" y="563948"/>
            <a:ext cx="722112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/>
              <a:t>Content</a:t>
            </a:r>
            <a:endParaRPr lang="en-US" sz="4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E9796-47D1-E858-ED64-413713D7C5DF}"/>
              </a:ext>
            </a:extLst>
          </p:cNvPr>
          <p:cNvSpPr txBox="1"/>
          <p:nvPr/>
        </p:nvSpPr>
        <p:spPr>
          <a:xfrm>
            <a:off x="900263" y="1733064"/>
            <a:ext cx="8721482" cy="3399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Module 1: Introduction to BPD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Module 2: </a:t>
            </a:r>
            <a:r>
              <a:rPr lang="en-US" sz="2800">
                <a:latin typeface="Trebuchet MS"/>
                <a:ea typeface="Verdana"/>
                <a:cs typeface="Arial"/>
              </a:rPr>
              <a:t>Mindfulness and </a:t>
            </a: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Emotion Management 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Module 3</a:t>
            </a:r>
            <a:r>
              <a:rPr lang="en-US" sz="2800">
                <a:latin typeface="Trebuchet MS"/>
                <a:ea typeface="Verdana"/>
                <a:cs typeface="Arial"/>
              </a:rPr>
              <a:t>: Mentalizing</a:t>
            </a:r>
            <a:endParaRPr lang="en-US" sz="2800"/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Module 4: Validation </a:t>
            </a:r>
            <a:endParaRPr lang="en-US" sz="2800"/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>
                <a:solidFill>
                  <a:srgbClr val="232D5A"/>
                </a:solidFill>
                <a:latin typeface="Trebuchet MS"/>
                <a:ea typeface="Verdana"/>
              </a:rPr>
              <a:t>Module 5: Problem Solving between us and the person with BPD</a:t>
            </a:r>
            <a:endParaRPr lang="en-US" sz="2800"/>
          </a:p>
          <a:p>
            <a:pPr>
              <a:lnSpc>
                <a:spcPct val="150000"/>
              </a:lnSpc>
            </a:pPr>
            <a:endParaRPr lang="en-GB">
              <a:ea typeface="Verdan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3B74CC-179C-7E25-36E6-85A804143278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69464D-6863-5C37-A8ED-B795EBF8DD03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3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19C5-67DF-7834-9A4E-8581893C8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9353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principal difficulties in BPD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4C3482-7373-C199-03BE-348A4B4F17D7}"/>
              </a:ext>
            </a:extLst>
          </p:cNvPr>
          <p:cNvSpPr txBox="1">
            <a:spLocks/>
          </p:cNvSpPr>
          <p:nvPr/>
        </p:nvSpPr>
        <p:spPr>
          <a:xfrm>
            <a:off x="888333" y="1984006"/>
            <a:ext cx="6050547" cy="2889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US" sz="3200"/>
              <a:t>Emotional problems</a:t>
            </a:r>
          </a:p>
          <a:p>
            <a:pPr marL="457200" indent="-457200">
              <a:buFont typeface="Arial"/>
              <a:buChar char="•"/>
            </a:pPr>
            <a:r>
              <a:rPr lang="en-US" sz="3200"/>
              <a:t>Interpersonal problems</a:t>
            </a:r>
          </a:p>
          <a:p>
            <a:pPr marL="457200" indent="-457200">
              <a:buFont typeface="Arial"/>
              <a:buChar char="•"/>
            </a:pPr>
            <a:r>
              <a:rPr lang="en-US" sz="3200"/>
              <a:t>Interpersonal sensitivity</a:t>
            </a:r>
            <a:endParaRPr lang="en-US" sz="3200" kern="1200"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3200"/>
              <a:t>Impulsivity</a:t>
            </a:r>
          </a:p>
          <a:p>
            <a:pPr marL="457200" indent="-457200">
              <a:buFont typeface="Arial"/>
              <a:buChar char="•"/>
            </a:pPr>
            <a:r>
              <a:rPr lang="en-US" sz="3200"/>
              <a:t>Risk</a:t>
            </a:r>
            <a:endParaRPr lang="en-US" sz="3200" kern="1200">
              <a:latin typeface="+mn-lt"/>
            </a:endParaRPr>
          </a:p>
          <a:p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B8377-7E5A-09B9-BE73-26A1A998E740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6</a:t>
            </a:r>
          </a:p>
        </p:txBody>
      </p:sp>
      <p:pic>
        <p:nvPicPr>
          <p:cNvPr id="3" name="Content Placeholder 2" descr="Bell 2">
            <a:extLst>
              <a:ext uri="{FF2B5EF4-FFF2-40B4-BE49-F238E27FC236}">
                <a16:creationId xmlns:a16="http://schemas.microsoft.com/office/drawing/2014/main" id="{19DA6579-DCBF-F3CA-BD11-9419CCA438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73880" y="804244"/>
            <a:ext cx="5170844" cy="5242462"/>
          </a:xfr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8A3E71D-3407-E05B-637E-4E66292484E6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35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C3C57-3E45-BE78-3236-F3A832490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2D1B-F6B2-AF71-B828-CAFF56CA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9353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is BPD?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70BD88-FCA4-86F3-5D9C-89DD1298C7FC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7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378ED27-AE68-1E71-2F86-E90396D3A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8307" y="2071568"/>
            <a:ext cx="5733047" cy="897121"/>
          </a:xfr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700" dirty="0"/>
              <a:t>Adolph Stern gave the name 'borderline' </a:t>
            </a:r>
          </a:p>
          <a:p>
            <a:endParaRPr lang="en-US" dirty="0"/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D5919855-DAF8-5A89-A164-F68BE0018F9E}"/>
              </a:ext>
            </a:extLst>
          </p:cNvPr>
          <p:cNvSpPr txBox="1">
            <a:spLocks/>
          </p:cNvSpPr>
          <p:nvPr/>
        </p:nvSpPr>
        <p:spPr>
          <a:xfrm>
            <a:off x="888333" y="3092308"/>
            <a:ext cx="5723021" cy="8971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BPD was thought to be on a border between Psychosis and Neurosis</a:t>
            </a:r>
          </a:p>
          <a:p>
            <a:endParaRPr lang="en-US" dirty="0"/>
          </a:p>
        </p:txBody>
      </p:sp>
      <p:sp>
        <p:nvSpPr>
          <p:cNvPr id="18" name="Content Placeholder 14">
            <a:extLst>
              <a:ext uri="{FF2B5EF4-FFF2-40B4-BE49-F238E27FC236}">
                <a16:creationId xmlns:a16="http://schemas.microsoft.com/office/drawing/2014/main" id="{F2A5AC4D-E24D-B5AF-FA27-5E5E73802456}"/>
              </a:ext>
            </a:extLst>
          </p:cNvPr>
          <p:cNvSpPr txBox="1">
            <a:spLocks/>
          </p:cNvSpPr>
          <p:nvPr/>
        </p:nvSpPr>
        <p:spPr>
          <a:xfrm>
            <a:off x="878307" y="4326385"/>
            <a:ext cx="958514" cy="3997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Now</a:t>
            </a:r>
          </a:p>
          <a:p>
            <a:endParaRPr lang="en-US" dirty="0"/>
          </a:p>
        </p:txBody>
      </p:sp>
      <p:sp>
        <p:nvSpPr>
          <p:cNvPr id="19" name="Content Placeholder 14">
            <a:extLst>
              <a:ext uri="{FF2B5EF4-FFF2-40B4-BE49-F238E27FC236}">
                <a16:creationId xmlns:a16="http://schemas.microsoft.com/office/drawing/2014/main" id="{2944CFD0-B4FA-C65F-1A4B-76EC803B19E9}"/>
              </a:ext>
            </a:extLst>
          </p:cNvPr>
          <p:cNvSpPr txBox="1">
            <a:spLocks/>
          </p:cNvSpPr>
          <p:nvPr/>
        </p:nvSpPr>
        <p:spPr>
          <a:xfrm>
            <a:off x="878307" y="4843639"/>
            <a:ext cx="5723021" cy="770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We know they are not on a border!</a:t>
            </a:r>
          </a:p>
          <a:p>
            <a:endParaRPr lang="en-US" dirty="0"/>
          </a:p>
        </p:txBody>
      </p:sp>
      <p:sp>
        <p:nvSpPr>
          <p:cNvPr id="21" name="Content Placeholder 14">
            <a:extLst>
              <a:ext uri="{FF2B5EF4-FFF2-40B4-BE49-F238E27FC236}">
                <a16:creationId xmlns:a16="http://schemas.microsoft.com/office/drawing/2014/main" id="{529EF5FC-EA02-3E31-BD8B-1F774B0FEC8F}"/>
              </a:ext>
            </a:extLst>
          </p:cNvPr>
          <p:cNvSpPr txBox="1">
            <a:spLocks/>
          </p:cNvSpPr>
          <p:nvPr/>
        </p:nvSpPr>
        <p:spPr>
          <a:xfrm>
            <a:off x="880313" y="1524000"/>
            <a:ext cx="958514" cy="4239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/>
              <a:t>1938</a:t>
            </a:r>
          </a:p>
          <a:p>
            <a:endParaRPr lang="en-US" sz="2500" dirty="0"/>
          </a:p>
        </p:txBody>
      </p:sp>
      <p:pic>
        <p:nvPicPr>
          <p:cNvPr id="23" name="Picture 22" descr="Quick Reference to the Diagnostic Criteria from DSM-IV-TR by American ...">
            <a:extLst>
              <a:ext uri="{FF2B5EF4-FFF2-40B4-BE49-F238E27FC236}">
                <a16:creationId xmlns:a16="http://schemas.microsoft.com/office/drawing/2014/main" id="{F97F8316-D8A0-B186-53FE-D61970CF9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901" y="1524000"/>
            <a:ext cx="2381250" cy="3810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E2D83B-7601-A969-5045-F1705A4534B8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0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541DE-CAC1-B17E-B2E3-D6675B9AA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Why do we use BPD/EUPD in FACTS?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9B4E-48EE-2ED9-7684-0423F7A18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174" y="1320639"/>
            <a:ext cx="7535538" cy="5770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1800" b="1" dirty="0"/>
              <a:t>BPD:  Borderline Personality Disorder - generally used in adults</a:t>
            </a:r>
          </a:p>
          <a:p>
            <a:pPr marL="1028700" lvl="1" indent="-342900">
              <a:lnSpc>
                <a:spcPct val="150000"/>
              </a:lnSpc>
              <a:buFont typeface="Courier New"/>
              <a:buChar char="o"/>
            </a:pPr>
            <a:endParaRPr lang="en-US" sz="1200" b="1" dirty="0"/>
          </a:p>
          <a:p>
            <a:pPr lvl="1" indent="0">
              <a:lnSpc>
                <a:spcPct val="150000"/>
              </a:lnSpc>
              <a:buNone/>
            </a:pPr>
            <a:endParaRPr lang="en-US" sz="2800" b="1" dirty="0"/>
          </a:p>
          <a:p>
            <a:pPr indent="0"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67B62E-F16E-7EC9-A60C-5E01A1BAABE2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42CDF-6D0C-6ABE-2B50-889A7177A011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pic>
        <p:nvPicPr>
          <p:cNvPr id="13" name="Picture 12" descr="Quick Reference to the Diagnostic Criteria from DSM-IV-TR by American ...">
            <a:extLst>
              <a:ext uri="{FF2B5EF4-FFF2-40B4-BE49-F238E27FC236}">
                <a16:creationId xmlns:a16="http://schemas.microsoft.com/office/drawing/2014/main" id="{23991D53-E95C-A68A-8A6C-146FAB824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901" y="1524000"/>
            <a:ext cx="2381250" cy="38100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B8863A-FCF6-745F-7F9F-2DAB0CC37736}"/>
              </a:ext>
            </a:extLst>
          </p:cNvPr>
          <p:cNvSpPr txBox="1">
            <a:spLocks/>
          </p:cNvSpPr>
          <p:nvPr/>
        </p:nvSpPr>
        <p:spPr>
          <a:xfrm>
            <a:off x="828174" y="1873984"/>
            <a:ext cx="7535538" cy="15550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1800" b="1" dirty="0"/>
              <a:t>EUPD: </a:t>
            </a:r>
            <a:r>
              <a:rPr lang="en-US" sz="1800" dirty="0"/>
              <a:t>Often used in CAMHS (Child and Adolescent service)</a:t>
            </a:r>
            <a:endParaRPr lang="en-US" sz="1800" b="1" dirty="0"/>
          </a:p>
          <a:p>
            <a:pPr lvl="1" indent="0">
              <a:lnSpc>
                <a:spcPct val="150000"/>
              </a:lnSpc>
              <a:buNone/>
            </a:pPr>
            <a:r>
              <a:rPr lang="en-US" sz="1800" b="1" dirty="0"/>
              <a:t>- Emotionally Unstable Personality Disorder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en-US" sz="1800" b="1" dirty="0"/>
              <a:t>- Emerging Emotionally Unstable Personality Disorder</a:t>
            </a:r>
            <a:endParaRPr lang="en-US" sz="240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AC6F742-03A3-F4BF-CEB8-FC9CD6BE227D}"/>
              </a:ext>
            </a:extLst>
          </p:cNvPr>
          <p:cNvSpPr txBox="1">
            <a:spLocks/>
          </p:cNvSpPr>
          <p:nvPr/>
        </p:nvSpPr>
        <p:spPr>
          <a:xfrm>
            <a:off x="828173" y="3340608"/>
            <a:ext cx="6274468" cy="2108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1800" b="1" dirty="0"/>
              <a:t>Other terms you may hear: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	- CEN - Complex Emotional Needs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Emotional Dysregulation with Impulsivity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 BPD traits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shorthand in FACTS, we use the terms BPD/EUPD</a:t>
            </a: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1800" b="1" dirty="0"/>
          </a:p>
          <a:p>
            <a:pPr>
              <a:lnSpc>
                <a:spcPct val="150000"/>
              </a:lnSpc>
            </a:pPr>
            <a:endParaRPr lang="en-US" sz="1800" b="1" dirty="0"/>
          </a:p>
          <a:p>
            <a:pPr indent="0">
              <a:buNone/>
            </a:pPr>
            <a:endParaRPr lang="en-US" sz="24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9E10A33-E3FF-866B-28DF-CDE211C941C3}"/>
              </a:ext>
            </a:extLst>
          </p:cNvPr>
          <p:cNvSpPr txBox="1">
            <a:spLocks/>
          </p:cNvSpPr>
          <p:nvPr/>
        </p:nvSpPr>
        <p:spPr>
          <a:xfrm>
            <a:off x="840205" y="6073273"/>
            <a:ext cx="6264442" cy="522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/>
              <a:t>Google 'Rethink BPD/EUPD' to read more</a:t>
            </a:r>
          </a:p>
          <a:p>
            <a:pPr marL="1028700" lvl="1" indent="-342900">
              <a:lnSpc>
                <a:spcPct val="150000"/>
              </a:lnSpc>
              <a:buFont typeface="Courier New"/>
              <a:buChar char="o"/>
            </a:pPr>
            <a:endParaRPr lang="en-US" sz="1200" b="1"/>
          </a:p>
          <a:p>
            <a:pPr lvl="1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2800" b="1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62283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8421-3F58-9690-8D6C-789E6B59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832" y="435309"/>
            <a:ext cx="11067047" cy="123614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BPD in the DSM </a:t>
            </a:r>
            <a:r>
              <a:rPr lang="en-US" sz="3600" dirty="0"/>
              <a:t>(Diagnostic and Statistical Manual of Mental Disorders)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B62FC3DD-C298-C519-6F09-26A8CD71B8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9112945"/>
              </p:ext>
            </p:extLst>
          </p:nvPr>
        </p:nvGraphicFramePr>
        <p:xfrm>
          <a:off x="2231858" y="1898442"/>
          <a:ext cx="7998994" cy="462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BEB6870-6880-C4E2-6038-839B92307C92}"/>
              </a:ext>
            </a:extLst>
          </p:cNvPr>
          <p:cNvSpPr txBox="1"/>
          <p:nvPr/>
        </p:nvSpPr>
        <p:spPr>
          <a:xfrm>
            <a:off x="11832607" y="66898"/>
            <a:ext cx="297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9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2D4115F-8621-3CA3-C030-66BC1DC0983E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8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 dirty="0"/>
              <a:t>Activity: Tick for BPD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74F81-6204-DA2F-D231-9B8E793C3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606" y="1397651"/>
            <a:ext cx="10375773" cy="696043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 dirty="0"/>
              <a:t>Imagine asking your loved one these questions. What do you think your family member would answer ‘yes’ to?</a:t>
            </a:r>
            <a:endParaRPr lang="en-US" sz="2600" dirty="0"/>
          </a:p>
          <a:p>
            <a:endParaRPr lang="en-US" sz="2800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941070-ED86-78B8-47D9-4291F46D3171}"/>
              </a:ext>
            </a:extLst>
          </p:cNvPr>
          <p:cNvSpPr txBox="1">
            <a:spLocks/>
          </p:cNvSpPr>
          <p:nvPr/>
        </p:nvSpPr>
        <p:spPr>
          <a:xfrm>
            <a:off x="802635" y="2216484"/>
            <a:ext cx="10863179" cy="41188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Are you scared of rejection and abandonment, and being left all alone? </a:t>
            </a:r>
            <a:endParaRPr lang="en-US" dirty="0"/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Are your relationships with your friends and us unstable?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have trouble knowing who you are and what is important to you?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impulsively do things which might damage yourself in some way?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self-harm (cause intentional harm to your body, including taking overdoses) or behave in a suicidal manner?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have mood swings that can change quickly?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feel empty and feel you need others to fill you up and make you whole?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get excessively angry in a manner that is to your own detriment?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‘numb out’ (dissociate) or sometimes feel overly suspicious or paranoid when stressed? 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r>
              <a:rPr lang="en-US" sz="1600" dirty="0"/>
              <a:t>Do you see things as either all ‘good’ or all ‘bad’; 100% right or 100% wrong or in absolute terms – for example, do you tend to say things like; ‘Everybody is…’ or ‘All men are...’?</a:t>
            </a:r>
          </a:p>
          <a:p>
            <a:pPr marL="342900" indent="-342900">
              <a:buFont typeface="Wingdings" panose="020B0604020202020204" pitchFamily="34" charset="0"/>
              <a:buChar char="q"/>
            </a:pPr>
            <a:endParaRPr lang="en-US" sz="2200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0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/>
              <a:t>How common is BPD?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graphicFrame>
        <p:nvGraphicFramePr>
          <p:cNvPr id="9" name="TextBox 3">
            <a:extLst>
              <a:ext uri="{FF2B5EF4-FFF2-40B4-BE49-F238E27FC236}">
                <a16:creationId xmlns:a16="http://schemas.microsoft.com/office/drawing/2014/main" id="{3E0F08D1-797F-A0D2-62B0-FC46C82A16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382588"/>
              </p:ext>
            </p:extLst>
          </p:nvPr>
        </p:nvGraphicFramePr>
        <p:xfrm>
          <a:off x="1624217" y="1903798"/>
          <a:ext cx="3156285" cy="224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9" name="TextBox 3">
            <a:extLst>
              <a:ext uri="{FF2B5EF4-FFF2-40B4-BE49-F238E27FC236}">
                <a16:creationId xmlns:a16="http://schemas.microsoft.com/office/drawing/2014/main" id="{3DC41881-AF30-D76B-2127-1BCF0766B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4210871"/>
              </p:ext>
            </p:extLst>
          </p:nvPr>
        </p:nvGraphicFramePr>
        <p:xfrm>
          <a:off x="1695420" y="4086476"/>
          <a:ext cx="2695074" cy="224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C5BB221-B0E1-C08F-5390-C80D8071B08A}"/>
              </a:ext>
            </a:extLst>
          </p:cNvPr>
          <p:cNvSpPr txBox="1"/>
          <p:nvPr/>
        </p:nvSpPr>
        <p:spPr>
          <a:xfrm>
            <a:off x="6170908" y="2967926"/>
            <a:ext cx="464174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/>
              <a:t>BPD is as common as schizophrenia, but the public is less aware of it</a:t>
            </a:r>
          </a:p>
        </p:txBody>
      </p:sp>
    </p:spTree>
    <p:extLst>
      <p:ext uri="{BB962C8B-B14F-4D97-AF65-F5344CB8AC3E}">
        <p14:creationId xmlns:p14="http://schemas.microsoft.com/office/powerpoint/2010/main" val="1856039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/>
              <a:t>Why do people develop BPD?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5BB221-B0E1-C08F-5390-C80D8071B08A}"/>
              </a:ext>
            </a:extLst>
          </p:cNvPr>
          <p:cNvSpPr txBox="1"/>
          <p:nvPr/>
        </p:nvSpPr>
        <p:spPr>
          <a:xfrm>
            <a:off x="907092" y="1494058"/>
            <a:ext cx="692774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dirty="0"/>
              <a:t>Possible contributing factors</a:t>
            </a:r>
          </a:p>
        </p:txBody>
      </p:sp>
      <p:pic>
        <p:nvPicPr>
          <p:cNvPr id="25" name="Picture 24" descr="A diagram of the brain&#10;&#10;Description automatically generated">
            <a:extLst>
              <a:ext uri="{FF2B5EF4-FFF2-40B4-BE49-F238E27FC236}">
                <a16:creationId xmlns:a16="http://schemas.microsoft.com/office/drawing/2014/main" id="{C36119D0-A72C-D700-51C9-09A7E433C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359" y="1867862"/>
            <a:ext cx="4138362" cy="3154781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DCBE21F-DFA9-0761-F718-9E9934776368}"/>
              </a:ext>
            </a:extLst>
          </p:cNvPr>
          <p:cNvSpPr txBox="1">
            <a:spLocks/>
          </p:cNvSpPr>
          <p:nvPr/>
        </p:nvSpPr>
        <p:spPr>
          <a:xfrm>
            <a:off x="908385" y="2314875"/>
            <a:ext cx="6050547" cy="39724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/>
              <a:t>Biology:</a:t>
            </a:r>
            <a:endParaRPr lang="en-US" sz="3200" b="1" kern="1200">
              <a:latin typeface="+mn-lt"/>
            </a:endParaRPr>
          </a:p>
          <a:p>
            <a:pPr marL="457200" indent="-457200">
              <a:buChar char="•"/>
            </a:pPr>
            <a:r>
              <a:rPr lang="en-US" sz="3200"/>
              <a:t>Sensitivity to brain chemicals</a:t>
            </a:r>
          </a:p>
          <a:p>
            <a:pPr marL="457200" indent="-457200">
              <a:buChar char="•"/>
            </a:pPr>
            <a:r>
              <a:rPr lang="en-US" sz="3200"/>
              <a:t>Overactive amygdala (emotional brain)</a:t>
            </a:r>
          </a:p>
          <a:p>
            <a:pPr marL="457200" indent="-457200">
              <a:buChar char="•"/>
            </a:pPr>
            <a:r>
              <a:rPr lang="en-US" sz="3200"/>
              <a:t>Underactive prefrontal cortex (planning and reasoning brain) 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57297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/>
              <a:t>Why do people develop BPD?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5BB221-B0E1-C08F-5390-C80D8071B08A}"/>
              </a:ext>
            </a:extLst>
          </p:cNvPr>
          <p:cNvSpPr txBox="1"/>
          <p:nvPr/>
        </p:nvSpPr>
        <p:spPr>
          <a:xfrm>
            <a:off x="907092" y="1494058"/>
            <a:ext cx="901321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/>
              <a:t>Possible contributing factors continued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DCBE21F-DFA9-0761-F718-9E9934776368}"/>
              </a:ext>
            </a:extLst>
          </p:cNvPr>
          <p:cNvSpPr txBox="1">
            <a:spLocks/>
          </p:cNvSpPr>
          <p:nvPr/>
        </p:nvSpPr>
        <p:spPr>
          <a:xfrm>
            <a:off x="908385" y="2314875"/>
            <a:ext cx="11655256" cy="39724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Genetics and environment:</a:t>
            </a:r>
          </a:p>
          <a:p>
            <a:pPr marL="457200" indent="-457200">
              <a:buChar char="•"/>
            </a:pPr>
            <a:r>
              <a:rPr lang="en-US" sz="2800"/>
              <a:t>Temperament has a genetic contribution </a:t>
            </a:r>
          </a:p>
          <a:p>
            <a:pPr marL="457200" indent="-457200">
              <a:buChar char="•"/>
            </a:pPr>
            <a:r>
              <a:rPr lang="en-US" sz="2800"/>
              <a:t>Stressful or traumatic life events</a:t>
            </a:r>
          </a:p>
          <a:p>
            <a:pPr marL="457200" indent="-457200">
              <a:buChar char="•"/>
            </a:pPr>
            <a:r>
              <a:rPr lang="en-US" sz="2800"/>
              <a:t>People with BPD tend to be emotionally sensitive </a:t>
            </a:r>
          </a:p>
          <a:p>
            <a:pPr marL="457200" indent="-457200">
              <a:buChar char="•"/>
            </a:pPr>
            <a:r>
              <a:rPr lang="en-US" sz="2800"/>
              <a:t>Tendency to have very intense, long-lasting emotional responses </a:t>
            </a:r>
          </a:p>
          <a:p>
            <a:pPr marL="457200" indent="-457200">
              <a:buChar char="•"/>
            </a:pPr>
            <a:r>
              <a:rPr lang="en-US" sz="2800"/>
              <a:t>‘Poorness of fit’: difficult to parent child with different temperament </a:t>
            </a:r>
          </a:p>
          <a:p>
            <a:pPr marL="457200" indent="-457200">
              <a:buChar char="•"/>
            </a:pPr>
            <a:r>
              <a:rPr lang="en-US" sz="2800"/>
              <a:t>Insecure/difficult relationships in early childhood</a:t>
            </a:r>
          </a:p>
          <a:p>
            <a:pPr marL="457200" indent="-457200">
              <a:buChar char="•"/>
            </a:pPr>
            <a:endParaRPr lang="en-US" sz="3200" kern="1200">
              <a:latin typeface="+mn-lt"/>
            </a:endParaRPr>
          </a:p>
          <a:p>
            <a:endParaRPr lang="en-US" sz="2400"/>
          </a:p>
        </p:txBody>
      </p:sp>
      <p:pic>
        <p:nvPicPr>
          <p:cNvPr id="3" name="Graphic 2" descr="DNA outline">
            <a:extLst>
              <a:ext uri="{FF2B5EF4-FFF2-40B4-BE49-F238E27FC236}">
                <a16:creationId xmlns:a16="http://schemas.microsoft.com/office/drawing/2014/main" id="{644C5649-FCE5-B329-8BC6-EDE15E665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9406" y="2219826"/>
            <a:ext cx="1977189" cy="197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53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/>
              <a:t>How this ties together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graphicFrame>
        <p:nvGraphicFramePr>
          <p:cNvPr id="326" name="Diagram 325">
            <a:extLst>
              <a:ext uri="{FF2B5EF4-FFF2-40B4-BE49-F238E27FC236}">
                <a16:creationId xmlns:a16="http://schemas.microsoft.com/office/drawing/2014/main" id="{F997DB5C-FF90-3115-85B1-2134456D7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00457"/>
              </p:ext>
            </p:extLst>
          </p:nvPr>
        </p:nvGraphicFramePr>
        <p:xfrm>
          <a:off x="3248526" y="1660357"/>
          <a:ext cx="5684921" cy="411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68" name="TextBox 467">
            <a:extLst>
              <a:ext uri="{FF2B5EF4-FFF2-40B4-BE49-F238E27FC236}">
                <a16:creationId xmlns:a16="http://schemas.microsoft.com/office/drawing/2014/main" id="{10B44E71-788D-F4E9-ED51-78BA021BD5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65689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Autofit/>
          </a:bodyPr>
          <a:lstStyle/>
          <a:p>
            <a:r>
              <a:rPr lang="en-US" sz="4400" dirty="0"/>
              <a:t>Activity: Possible contributory 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10B44E71-788D-F4E9-ED51-78BA021BD5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15</a:t>
            </a:r>
          </a:p>
        </p:txBody>
      </p:sp>
      <p:graphicFrame>
        <p:nvGraphicFramePr>
          <p:cNvPr id="741" name="Diagram 740">
            <a:extLst>
              <a:ext uri="{FF2B5EF4-FFF2-40B4-BE49-F238E27FC236}">
                <a16:creationId xmlns:a16="http://schemas.microsoft.com/office/drawing/2014/main" id="{C48B3DFB-9D9B-FD3A-6E53-F84A74B812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8542896"/>
              </p:ext>
            </p:extLst>
          </p:nvPr>
        </p:nvGraphicFramePr>
        <p:xfrm>
          <a:off x="842210" y="1670383"/>
          <a:ext cx="5684921" cy="408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48" name="Diagram 1247">
            <a:extLst>
              <a:ext uri="{FF2B5EF4-FFF2-40B4-BE49-F238E27FC236}">
                <a16:creationId xmlns:a16="http://schemas.microsoft.com/office/drawing/2014/main" id="{F5F35ADF-5F0B-DBE2-6403-10EADFD83E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8754372"/>
              </p:ext>
            </p:extLst>
          </p:nvPr>
        </p:nvGraphicFramePr>
        <p:xfrm>
          <a:off x="6847974" y="1670384"/>
          <a:ext cx="4572000" cy="411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75142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 fontScale="90000"/>
          </a:bodyPr>
          <a:lstStyle/>
          <a:p>
            <a:r>
              <a:rPr lang="en-US" dirty="0"/>
              <a:t>Therapies and medication for BPD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941070-ED86-78B8-47D9-4291F46D3171}"/>
              </a:ext>
            </a:extLst>
          </p:cNvPr>
          <p:cNvSpPr txBox="1">
            <a:spLocks/>
          </p:cNvSpPr>
          <p:nvPr/>
        </p:nvSpPr>
        <p:spPr>
          <a:xfrm>
            <a:off x="842741" y="1634957"/>
            <a:ext cx="10863179" cy="31262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Therapies, although limited NHS availability: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Dialectical </a:t>
            </a:r>
            <a:r>
              <a:rPr lang="en-US" sz="1800" dirty="0" err="1">
                <a:ea typeface="Verdana"/>
              </a:rPr>
              <a:t>behaviour</a:t>
            </a:r>
            <a:r>
              <a:rPr lang="en-US" sz="1800" dirty="0">
                <a:ea typeface="Verdana"/>
              </a:rPr>
              <a:t> therapy (DBT)</a:t>
            </a:r>
            <a:endParaRPr lang="en-US" sz="1800" b="1" dirty="0">
              <a:ea typeface="Verdana"/>
            </a:endParaRP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Mentalization-based treatment (MBT)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Schema-focused treatment (SFT)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Compassion-focused therapy (CFT)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Structured Clinical Management </a:t>
            </a:r>
          </a:p>
          <a:p>
            <a:endParaRPr lang="en-US" sz="1800" dirty="0">
              <a:ea typeface="Verdana"/>
            </a:endParaRPr>
          </a:p>
          <a:p>
            <a:r>
              <a:rPr lang="en-US" sz="1800" b="1" dirty="0">
                <a:ea typeface="Verdana"/>
              </a:rPr>
              <a:t>Medication: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No single medication for BPD</a:t>
            </a:r>
          </a:p>
          <a:p>
            <a:pPr marL="285750" indent="-285750">
              <a:buChar char="•"/>
            </a:pPr>
            <a:r>
              <a:rPr lang="en-US" sz="1800" dirty="0">
                <a:ea typeface="Verdana"/>
              </a:rPr>
              <a:t>Medication is used to help associated problems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2200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427A3-1A3E-972C-60F5-1C85228761BD}"/>
              </a:ext>
            </a:extLst>
          </p:cNvPr>
          <p:cNvSpPr txBox="1"/>
          <p:nvPr/>
        </p:nvSpPr>
        <p:spPr>
          <a:xfrm>
            <a:off x="836908" y="5484531"/>
            <a:ext cx="1026650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For more information: www.choiceandmedication.org</a:t>
            </a:r>
          </a:p>
        </p:txBody>
      </p:sp>
    </p:spTree>
    <p:extLst>
      <p:ext uri="{BB962C8B-B14F-4D97-AF65-F5344CB8AC3E}">
        <p14:creationId xmlns:p14="http://schemas.microsoft.com/office/powerpoint/2010/main" val="2265427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279" y="853074"/>
            <a:ext cx="10515600" cy="1275581"/>
          </a:xfrm>
        </p:spPr>
        <p:txBody>
          <a:bodyPr>
            <a:normAutofit fontScale="90000"/>
          </a:bodyPr>
          <a:lstStyle/>
          <a:p>
            <a:r>
              <a:rPr lang="en-US"/>
              <a:t>Activity: What do you hope to gain from the course?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941070-ED86-78B8-47D9-4291F46D3171}"/>
              </a:ext>
            </a:extLst>
          </p:cNvPr>
          <p:cNvSpPr txBox="1">
            <a:spLocks/>
          </p:cNvSpPr>
          <p:nvPr/>
        </p:nvSpPr>
        <p:spPr>
          <a:xfrm>
            <a:off x="872820" y="2477169"/>
            <a:ext cx="10823075" cy="104073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Participants' thoughts:</a:t>
            </a:r>
          </a:p>
          <a:p>
            <a:r>
              <a:rPr lang="en-US" sz="2800"/>
              <a:t>For example, </a:t>
            </a:r>
            <a:r>
              <a:rPr lang="en-US" sz="2800" i="1"/>
              <a:t>better communication skills</a:t>
            </a:r>
          </a:p>
          <a:p>
            <a:endParaRPr lang="en-US" sz="1600"/>
          </a:p>
          <a:p>
            <a:endParaRPr lang="en-US" sz="1600"/>
          </a:p>
          <a:p>
            <a:endParaRPr lang="en-US" sz="2200"/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D75E3-EDD0-36AF-6AEA-92A31BB0922A}"/>
              </a:ext>
            </a:extLst>
          </p:cNvPr>
          <p:cNvSpPr txBox="1">
            <a:spLocks/>
          </p:cNvSpPr>
          <p:nvPr/>
        </p:nvSpPr>
        <p:spPr>
          <a:xfrm>
            <a:off x="872819" y="3900904"/>
            <a:ext cx="10853153" cy="49931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To be reviewed at the end of the course!</a:t>
            </a:r>
          </a:p>
          <a:p>
            <a:endParaRPr lang="en-US" sz="1600"/>
          </a:p>
          <a:p>
            <a:endParaRPr lang="en-US" sz="1600"/>
          </a:p>
          <a:p>
            <a:endParaRPr lang="en-US" sz="22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92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F47-6855-6841-46D4-722128AD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099"/>
            <a:ext cx="10515600" cy="884555"/>
          </a:xfrm>
        </p:spPr>
        <p:txBody>
          <a:bodyPr>
            <a:normAutofit/>
          </a:bodyPr>
          <a:lstStyle/>
          <a:p>
            <a:r>
              <a:rPr lang="en-US" dirty="0"/>
              <a:t>Takeaway thoughts: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941070-ED86-78B8-47D9-4291F46D3171}"/>
              </a:ext>
            </a:extLst>
          </p:cNvPr>
          <p:cNvSpPr txBox="1">
            <a:spLocks/>
          </p:cNvSpPr>
          <p:nvPr/>
        </p:nvSpPr>
        <p:spPr>
          <a:xfrm>
            <a:off x="842741" y="1434069"/>
            <a:ext cx="1085315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Some things to think about before the next session. We can discuss what you noticed next time.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03B0C-9BEF-B61B-D40A-0F58A69064F1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E543B-8767-0C9D-3C67-BCCE56CA51E4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5B630-2A60-0B41-9686-C62F81B673AA}"/>
              </a:ext>
            </a:extLst>
          </p:cNvPr>
          <p:cNvSpPr txBox="1">
            <a:spLocks/>
          </p:cNvSpPr>
          <p:nvPr/>
        </p:nvSpPr>
        <p:spPr>
          <a:xfrm>
            <a:off x="842741" y="1965825"/>
            <a:ext cx="10853153" cy="41388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How do you interact with your loved one?</a:t>
            </a:r>
            <a:endParaRPr lang="en-US" sz="2400" dirty="0"/>
          </a:p>
          <a:p>
            <a:r>
              <a:rPr lang="en-US" sz="2400" b="1" dirty="0"/>
              <a:t>What happens? How do you respond? </a:t>
            </a:r>
          </a:p>
          <a:p>
            <a:pPr marL="342900" indent="-342900">
              <a:buChar char="•"/>
            </a:pPr>
            <a:r>
              <a:rPr lang="en-US" sz="2400" b="1" dirty="0"/>
              <a:t>Emotional problems: </a:t>
            </a:r>
            <a:r>
              <a:rPr lang="en-US" sz="2400" dirty="0"/>
              <a:t>fluctuating and unpredictable moods, anxiety, irritability </a:t>
            </a:r>
          </a:p>
          <a:p>
            <a:pPr marL="342900" indent="-342900">
              <a:buChar char="•"/>
            </a:pPr>
            <a:r>
              <a:rPr lang="en-US" sz="2400" b="1" dirty="0"/>
              <a:t>Impulsivity: </a:t>
            </a:r>
            <a:r>
              <a:rPr lang="en-US" sz="2400" dirty="0"/>
              <a:t>sudden decisions, lack of planning</a:t>
            </a:r>
          </a:p>
          <a:p>
            <a:pPr marL="342900" indent="-342900">
              <a:buChar char="•"/>
            </a:pPr>
            <a:r>
              <a:rPr lang="en-US" sz="2400" b="1" dirty="0"/>
              <a:t>Risk: </a:t>
            </a:r>
            <a:r>
              <a:rPr lang="en-US" sz="2400" dirty="0"/>
              <a:t>self-harm, suicide attempts, reckless </a:t>
            </a:r>
            <a:r>
              <a:rPr lang="en-US" sz="2400" dirty="0" err="1"/>
              <a:t>behaviour</a:t>
            </a:r>
            <a:endParaRPr lang="en-US" sz="2400" dirty="0"/>
          </a:p>
          <a:p>
            <a:pPr marL="342900" indent="-342900">
              <a:buChar char="•"/>
            </a:pPr>
            <a:r>
              <a:rPr lang="en-US" sz="2400" b="1" dirty="0"/>
              <a:t>Interpersonal sensitivity:</a:t>
            </a:r>
            <a:r>
              <a:rPr lang="en-US" sz="2400" dirty="0"/>
              <a:t> sensitivity to what’s said, inappropriate responses, certainty of negative motives of others</a:t>
            </a:r>
          </a:p>
          <a:p>
            <a:pPr marL="342900" indent="-342900">
              <a:buChar char="•"/>
            </a:pPr>
            <a:r>
              <a:rPr lang="en-US" sz="2400" b="1" dirty="0"/>
              <a:t>Interpersonal problems: </a:t>
            </a:r>
            <a:r>
              <a:rPr lang="en-US" sz="2400" dirty="0"/>
              <a:t>difficult relationships, fearful of rejection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1600" dirty="0"/>
          </a:p>
          <a:p>
            <a:endParaRPr lang="en-US" sz="1600" dirty="0"/>
          </a:p>
          <a:p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196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7512624-28CD-A7E4-E8DD-A3B999C95FDF}"/>
              </a:ext>
            </a:extLst>
          </p:cNvPr>
          <p:cNvSpPr txBox="1"/>
          <p:nvPr/>
        </p:nvSpPr>
        <p:spPr>
          <a:xfrm>
            <a:off x="884913" y="626087"/>
            <a:ext cx="796975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/>
              <a:t>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325934-0B21-36E5-CFD3-7ED3611ECF81}"/>
              </a:ext>
            </a:extLst>
          </p:cNvPr>
          <p:cNvSpPr txBox="1"/>
          <p:nvPr/>
        </p:nvSpPr>
        <p:spPr>
          <a:xfrm>
            <a:off x="880210" y="1332263"/>
            <a:ext cx="10803727" cy="57887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>
                <a:solidFill>
                  <a:srgbClr val="232D5A"/>
                </a:solidFill>
                <a:latin typeface="Trebuchet MS"/>
                <a:ea typeface="Verdana"/>
              </a:rPr>
              <a:t>Rethink Mental Illness website: 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Diagnosis 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  <a:hlinkClick r:id="rId2"/>
              </a:rPr>
              <a:t>https://www.rethink.org/diagnosis-treatment/conditions/personality-disorders/types-diagnosis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 </a:t>
            </a:r>
            <a:endParaRPr lang="en-GB"/>
          </a:p>
          <a:p>
            <a:pPr>
              <a:lnSpc>
                <a:spcPct val="150000"/>
              </a:lnSpc>
            </a:pPr>
            <a:r>
              <a:rPr lang="en-GB" sz="1400" b="1">
                <a:solidFill>
                  <a:srgbClr val="232D5A"/>
                </a:solidFill>
                <a:latin typeface="Trebuchet MS"/>
                <a:ea typeface="Verdana"/>
              </a:rPr>
              <a:t>Mind website: </a:t>
            </a:r>
            <a:endParaRPr lang="en-GB" b="1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What is borderline personality disorder (BPD)? 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  <a:hlinkClick r:id="rId3"/>
              </a:rPr>
              <a:t>https://www.mind.org.uk/information-support/types-of-mental-health-problems/borderline-personality-disorder-bpd/about-bpd/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 </a:t>
            </a:r>
            <a:endParaRPr lang="en-GB">
              <a:solidFill>
                <a:srgbClr val="232D5A"/>
              </a:solidFill>
              <a:latin typeface="Trebuchet MS"/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Dialectical Behaviour Therapy DBT: https://www.mind.org.uk/information-support/drugs-and-treatments/talking-therapy-and-counselling</a:t>
            </a:r>
            <a:r>
              <a:rPr lang="en-GB" sz="1400">
                <a:latin typeface="Trebuchet MS"/>
                <a:ea typeface="Verdana"/>
                <a:cs typeface="Arial"/>
              </a:rPr>
              <a:t>/dialectical-behaviour-therapy-dbt/</a:t>
            </a:r>
            <a:endParaRPr lang="en-GB"/>
          </a:p>
          <a:p>
            <a:pPr>
              <a:lnSpc>
                <a:spcPct val="150000"/>
              </a:lnSpc>
            </a:pPr>
            <a:r>
              <a:rPr lang="en-GB" sz="1400" b="1">
                <a:latin typeface="Trebuchet MS"/>
                <a:ea typeface="Verdana"/>
                <a:cs typeface="Arial"/>
              </a:rPr>
              <a:t>TARA4BPD</a:t>
            </a:r>
            <a:endParaRPr lang="en-GB" b="1">
              <a:solidFill>
                <a:srgbClr val="232D5A"/>
              </a:solidFill>
              <a:latin typeface="Trebuchet MS"/>
              <a:ea typeface="Verdana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solidFill>
                  <a:srgbClr val="232D5A"/>
                </a:solidFill>
                <a:latin typeface="Trebuchet MS"/>
                <a:ea typeface="Verdana"/>
                <a:cs typeface="Arial"/>
              </a:rPr>
              <a:t>(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Treatment and Research Advancements National Association for Personality Disorder, based in New York) </a:t>
            </a:r>
            <a:r>
              <a:rPr lang="en-GB" sz="1400">
                <a:latin typeface="Trebuchet MS"/>
                <a:ea typeface="Verdana"/>
                <a:cs typeface="Arial"/>
                <a:hlinkClick r:id="rId4"/>
              </a:rPr>
              <a:t>http://www.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  <a:hlinkClick r:id="rId4"/>
              </a:rPr>
              <a:t>tara4bpd</a:t>
            </a:r>
            <a:r>
              <a:rPr lang="en-GB" sz="1400">
                <a:latin typeface="Trebuchet MS"/>
                <a:ea typeface="Verdana"/>
                <a:cs typeface="Arial"/>
                <a:hlinkClick r:id="rId4"/>
              </a:rPr>
              <a:t>.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  <a:hlinkClick r:id="rId4"/>
              </a:rPr>
              <a:t>org</a:t>
            </a:r>
            <a:r>
              <a:rPr lang="en-GB" sz="1400">
                <a:latin typeface="Trebuchet MS"/>
                <a:ea typeface="Verdana"/>
                <a:cs typeface="Arial"/>
                <a:hlinkClick r:id="rId4"/>
              </a:rPr>
              <a:t>/</a:t>
            </a:r>
            <a:r>
              <a:rPr lang="en-GB" sz="1400">
                <a:latin typeface="Trebuchet MS"/>
                <a:ea typeface="Verdana"/>
                <a:cs typeface="Arial"/>
              </a:rPr>
              <a:t> </a:t>
            </a:r>
            <a:endParaRPr lang="en-GB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 i="1">
                <a:solidFill>
                  <a:srgbClr val="232D5A"/>
                </a:solidFill>
                <a:latin typeface="Trebuchet MS"/>
                <a:ea typeface="Verdana"/>
              </a:rPr>
              <a:t>Overcoming Borderline Personality Disorder, A Family Guide to Healing and Change</a:t>
            </a:r>
            <a:r>
              <a:rPr lang="en-GB" sz="1400">
                <a:solidFill>
                  <a:srgbClr val="232D5A"/>
                </a:solidFill>
                <a:latin typeface="Trebuchet MS"/>
                <a:ea typeface="Verdana"/>
              </a:rPr>
              <a:t>, book by Valerie Porr, founder of TARA4BPD </a:t>
            </a:r>
            <a:endParaRPr lang="en-GB"/>
          </a:p>
          <a:p>
            <a:pPr>
              <a:lnSpc>
                <a:spcPct val="150000"/>
              </a:lnSpc>
            </a:pPr>
            <a:r>
              <a:rPr lang="en-GB" sz="1400" b="1">
                <a:ea typeface="Verdana"/>
              </a:rPr>
              <a:t>NEABPD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ea typeface="Verdana"/>
              </a:rPr>
              <a:t> Family Connections https://www.borderlinepersonalitydisorder.org/family-connections/ </a:t>
            </a:r>
          </a:p>
          <a:p>
            <a:pPr>
              <a:lnSpc>
                <a:spcPct val="150000"/>
              </a:lnSpc>
            </a:pPr>
            <a:r>
              <a:rPr lang="en-GB" sz="1400" b="1">
                <a:ea typeface="Verdana"/>
              </a:rPr>
              <a:t>The </a:t>
            </a:r>
            <a:r>
              <a:rPr lang="en-GB" sz="1400" b="1" err="1">
                <a:ea typeface="Verdana"/>
              </a:rPr>
              <a:t>Sashbear</a:t>
            </a:r>
            <a:r>
              <a:rPr lang="en-GB" sz="1400" b="1">
                <a:ea typeface="Verdana"/>
              </a:rPr>
              <a:t> Foundation</a:t>
            </a:r>
            <a:endParaRPr lang="en-GB" b="1"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GB" sz="1400">
                <a:ea typeface="Verdana"/>
              </a:rPr>
              <a:t> https://sashbear.org/</a:t>
            </a:r>
            <a:endParaRPr lang="en-GB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GB" sz="1400">
              <a:ea typeface="Verdana"/>
            </a:endParaRPr>
          </a:p>
          <a:p>
            <a:pPr>
              <a:lnSpc>
                <a:spcPct val="150000"/>
              </a:lnSpc>
            </a:pPr>
            <a:endParaRPr lang="en-GB" sz="1400" b="1">
              <a:ea typeface="Verdana"/>
            </a:endParaRPr>
          </a:p>
          <a:p>
            <a:pPr>
              <a:lnSpc>
                <a:spcPct val="150000"/>
              </a:lnSpc>
            </a:pPr>
            <a:endParaRPr lang="en-GB" sz="1000">
              <a:ea typeface="Verdan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764D8-312B-9659-8E3F-1B35034E7EBC}"/>
              </a:ext>
            </a:extLst>
          </p:cNvPr>
          <p:cNvSpPr txBox="1"/>
          <p:nvPr/>
        </p:nvSpPr>
        <p:spPr>
          <a:xfrm>
            <a:off x="11701980" y="66898"/>
            <a:ext cx="5926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84277-AFE6-F650-402A-E07A2B111DFC}"/>
              </a:ext>
            </a:extLst>
          </p:cNvPr>
          <p:cNvSpPr txBox="1"/>
          <p:nvPr/>
        </p:nvSpPr>
        <p:spPr>
          <a:xfrm>
            <a:off x="8490200" y="6336576"/>
            <a:ext cx="4377004" cy="369332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/>
              <a:t>Module One: Introduction to BPD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62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2EA135-7A59-C684-5317-1704229E27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/>
              <a:t>Thank you</a:t>
            </a:r>
          </a:p>
          <a:p>
            <a:r>
              <a:rPr lang="en-GB"/>
              <a:t>End of Module One: Introduction to BPD</a:t>
            </a:r>
          </a:p>
        </p:txBody>
      </p:sp>
      <p:pic>
        <p:nvPicPr>
          <p:cNvPr id="3" name="Picture 2" descr="A green and black logo&#10;&#10;Description automatically generated">
            <a:extLst>
              <a:ext uri="{FF2B5EF4-FFF2-40B4-BE49-F238E27FC236}">
                <a16:creationId xmlns:a16="http://schemas.microsoft.com/office/drawing/2014/main" id="{44F3C75F-315E-1845-3F73-33E0B9CB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539" y="4816408"/>
            <a:ext cx="5375191" cy="163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40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232D5A"/>
      </a:dk1>
      <a:lt1>
        <a:sysClr val="window" lastClr="FFFFFF"/>
      </a:lt1>
      <a:dk2>
        <a:srgbClr val="3C3C3C"/>
      </a:dk2>
      <a:lt2>
        <a:srgbClr val="FFFFFF"/>
      </a:lt2>
      <a:accent1>
        <a:srgbClr val="64C3D7"/>
      </a:accent1>
      <a:accent2>
        <a:srgbClr val="645FA5"/>
      </a:accent2>
      <a:accent3>
        <a:srgbClr val="ED73AA"/>
      </a:accent3>
      <a:accent4>
        <a:srgbClr val="FFE516"/>
      </a:accent4>
      <a:accent5>
        <a:srgbClr val="73BE6E"/>
      </a:accent5>
      <a:accent6>
        <a:srgbClr val="FFFFFF"/>
      </a:accent6>
      <a:hlink>
        <a:srgbClr val="645FA5"/>
      </a:hlink>
      <a:folHlink>
        <a:srgbClr val="AFDCE6"/>
      </a:folHlink>
    </a:clrScheme>
    <a:fontScheme name="Anna Freud_system defaul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na Freud PowerPoint template_2023" id="{125DF802-A88D-4A55-9E7A-24217954E4A3}" vid="{1AC82E3E-8E4A-4F46-8CE5-5CDDC6C8308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c0393396-efe3-4437-b571-6e7d76bc34ed" xsi:nil="true"/>
    <SharedWithUsers xmlns="1cd8da08-e8a8-4493-9aa7-fd1c7167bd4a">
      <UserInfo>
        <DisplayName/>
        <AccountId xsi:nil="true"/>
        <AccountType/>
      </UserInfo>
    </SharedWithUsers>
    <lcf76f155ced4ddcb4097134ff3c332f xmlns="c0393396-efe3-4437-b571-6e7d76bc34ed">
      <Terms xmlns="http://schemas.microsoft.com/office/infopath/2007/PartnerControls"/>
    </lcf76f155ced4ddcb4097134ff3c332f>
    <TaxCatchAll xmlns="1cd8da08-e8a8-4493-9aa7-fd1c7167bd4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6FC271DBAF4640953213B88EE0570A" ma:contentTypeVersion="16" ma:contentTypeDescription="Create a new document." ma:contentTypeScope="" ma:versionID="0a2b4b1805494a08b8fb8b06f62c1991">
  <xsd:schema xmlns:xsd="http://www.w3.org/2001/XMLSchema" xmlns:xs="http://www.w3.org/2001/XMLSchema" xmlns:p="http://schemas.microsoft.com/office/2006/metadata/properties" xmlns:ns2="c0393396-efe3-4437-b571-6e7d76bc34ed" xmlns:ns3="1cd8da08-e8a8-4493-9aa7-fd1c7167bd4a" targetNamespace="http://schemas.microsoft.com/office/2006/metadata/properties" ma:root="true" ma:fieldsID="95faebb423d6ff1ed76ab485fcfa14cf" ns2:_="" ns3:_="">
    <xsd:import namespace="c0393396-efe3-4437-b571-6e7d76bc34ed"/>
    <xsd:import namespace="1cd8da08-e8a8-4493-9aa7-fd1c7167bd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393396-efe3-4437-b571-6e7d76bc34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d5bd79-c466-43fe-87a5-975665a5f0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8da08-e8a8-4493-9aa7-fd1c7167bd4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416fdea-b107-4c58-b72b-442f804144d9}" ma:internalName="TaxCatchAll" ma:showField="CatchAllData" ma:web="1cd8da08-e8a8-4493-9aa7-fd1c7167bd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EDE80-A246-439F-9836-2499792F88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EF20B3-BE10-4176-B2A1-F900E826B014}">
  <ds:schemaRefs>
    <ds:schemaRef ds:uri="1cd8da08-e8a8-4493-9aa7-fd1c7167bd4a"/>
    <ds:schemaRef ds:uri="324dbc66-3ec9-4568-a0b6-652ba47eb29b"/>
    <ds:schemaRef ds:uri="3b960555-04f5-445d-b597-c457f2189f48"/>
    <ds:schemaRef ds:uri="c0393396-efe3-4437-b571-6e7d76bc34e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A0478D8-096C-42BB-B750-56641C10F989}">
  <ds:schemaRefs>
    <ds:schemaRef ds:uri="1cd8da08-e8a8-4493-9aa7-fd1c7167bd4a"/>
    <ds:schemaRef ds:uri="c0393396-efe3-4437-b571-6e7d76bc34e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Anna Freud PowerPoint template - minimal branding (1)</Template>
  <TotalTime>1</TotalTime>
  <Words>1322</Words>
  <Application>Microsoft Office PowerPoint</Application>
  <PresentationFormat>Widescreen</PresentationFormat>
  <Paragraphs>207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Courier New</vt:lpstr>
      <vt:lpstr>Trebuchet MS</vt:lpstr>
      <vt:lpstr>Verdana</vt:lpstr>
      <vt:lpstr>Wingdings</vt:lpstr>
      <vt:lpstr>Office Theme</vt:lpstr>
      <vt:lpstr>Introduction to Borderline Personality Disorder (BPD)</vt:lpstr>
      <vt:lpstr>PowerPoint Presentation</vt:lpstr>
      <vt:lpstr>PowerPoint Presentation</vt:lpstr>
      <vt:lpstr>PowerPoint Presentation</vt:lpstr>
      <vt:lpstr>PowerPoint Presentation</vt:lpstr>
      <vt:lpstr>The principal difficulties in BPD</vt:lpstr>
      <vt:lpstr>What is BPD?</vt:lpstr>
      <vt:lpstr>Why do we use BPD/EUPD in FACTS?</vt:lpstr>
      <vt:lpstr>BPD in the DSM (Diagnostic and Statistical Manual of Mental Disorders)</vt:lpstr>
      <vt:lpstr>Activity: Tick for BPD</vt:lpstr>
      <vt:lpstr>How common is BPD?</vt:lpstr>
      <vt:lpstr>Why do people develop BPD?</vt:lpstr>
      <vt:lpstr>Why do people develop BPD?</vt:lpstr>
      <vt:lpstr>How this ties together</vt:lpstr>
      <vt:lpstr>Activity: Possible contributory factors</vt:lpstr>
      <vt:lpstr>Therapies and medication for BPD</vt:lpstr>
      <vt:lpstr>Activity: What do you hope to gain from the course?</vt:lpstr>
      <vt:lpstr>Takeaway thoughts: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Taylor</dc:creator>
  <cp:lastModifiedBy>Julian Lewis</cp:lastModifiedBy>
  <cp:revision>16</cp:revision>
  <dcterms:created xsi:type="dcterms:W3CDTF">2024-01-24T09:51:30Z</dcterms:created>
  <dcterms:modified xsi:type="dcterms:W3CDTF">2025-10-28T09:47:55Z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0x010100966FC271DBAF4640953213B88EE0570A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